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338" r:id="rId12"/>
    <p:sldId id="336" r:id="rId13"/>
    <p:sldId id="267" r:id="rId14"/>
    <p:sldId id="268" r:id="rId15"/>
    <p:sldId id="269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C48C"/>
    <a:srgbClr val="F7C88E"/>
    <a:srgbClr val="A07A00"/>
    <a:srgbClr val="357CFF"/>
    <a:srgbClr val="1C0C28"/>
    <a:srgbClr val="357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9" autoAdjust="0"/>
    <p:restoredTop sz="94660"/>
  </p:normalViewPr>
  <p:slideViewPr>
    <p:cSldViewPr snapToGrid="0">
      <p:cViewPr>
        <p:scale>
          <a:sx n="50" d="100"/>
          <a:sy n="50" d="100"/>
        </p:scale>
        <p:origin x="1734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88D1E-6C14-4F7B-BE57-572D7C27B040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56340-A6F6-4A72-A04F-636ABF852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54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6003B-CCC6-484C-8D03-96F7F289DC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052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BD7210-59BF-D9CA-E393-56B2B2C84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5F8DF2-10C4-2729-A5DE-492FE37EA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58B18F-CF4B-2131-5D25-C2A5C258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C30E7-0441-4AE0-81BC-A31A231C258F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B260D-8A10-BDAC-E2C3-70332202E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D0056C-A7E6-B018-6499-58866F0EE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F017-CA11-4111-B2A4-81D018850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902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矩形 914">
            <a:extLst>
              <a:ext uri="{FF2B5EF4-FFF2-40B4-BE49-F238E27FC236}">
                <a16:creationId xmlns:a16="http://schemas.microsoft.com/office/drawing/2014/main" id="{43E19F22-8208-22CA-A1ED-4CE221391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0000"/>
                </a:schemeClr>
              </a:gs>
              <a:gs pos="38000">
                <a:schemeClr val="tx1">
                  <a:alpha val="0"/>
                </a:schemeClr>
              </a:gs>
              <a:gs pos="62000">
                <a:schemeClr val="tx1"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5891669-E56F-400D-4396-D7F27CEF047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676317" y="-1015399"/>
            <a:ext cx="6886183" cy="2705233"/>
          </a:xfrm>
          <a:custGeom>
            <a:avLst/>
            <a:gdLst>
              <a:gd name="T0" fmla="*/ 7637 w 31068"/>
              <a:gd name="T1" fmla="*/ 11954 h 12201"/>
              <a:gd name="T2" fmla="*/ 13148 w 31068"/>
              <a:gd name="T3" fmla="*/ 11803 h 12201"/>
              <a:gd name="T4" fmla="*/ 11399 w 31068"/>
              <a:gd name="T5" fmla="*/ 11684 h 12201"/>
              <a:gd name="T6" fmla="*/ 11061 w 31068"/>
              <a:gd name="T7" fmla="*/ 11570 h 12201"/>
              <a:gd name="T8" fmla="*/ 14748 w 31068"/>
              <a:gd name="T9" fmla="*/ 11484 h 12201"/>
              <a:gd name="T10" fmla="*/ 14254 w 31068"/>
              <a:gd name="T11" fmla="*/ 11374 h 12201"/>
              <a:gd name="T12" fmla="*/ 12067 w 31068"/>
              <a:gd name="T13" fmla="*/ 11275 h 12201"/>
              <a:gd name="T14" fmla="*/ 13311 w 31068"/>
              <a:gd name="T15" fmla="*/ 11243 h 12201"/>
              <a:gd name="T16" fmla="*/ 14446 w 31068"/>
              <a:gd name="T17" fmla="*/ 11149 h 12201"/>
              <a:gd name="T18" fmla="*/ 16605 w 31068"/>
              <a:gd name="T19" fmla="*/ 11037 h 12201"/>
              <a:gd name="T20" fmla="*/ 7898 w 31068"/>
              <a:gd name="T21" fmla="*/ 10914 h 12201"/>
              <a:gd name="T22" fmla="*/ 13603 w 31068"/>
              <a:gd name="T23" fmla="*/ 10815 h 12201"/>
              <a:gd name="T24" fmla="*/ 16591 w 31068"/>
              <a:gd name="T25" fmla="*/ 10811 h 12201"/>
              <a:gd name="T26" fmla="*/ 16011 w 31068"/>
              <a:gd name="T27" fmla="*/ 10660 h 12201"/>
              <a:gd name="T28" fmla="*/ 17873 w 31068"/>
              <a:gd name="T29" fmla="*/ 10582 h 12201"/>
              <a:gd name="T30" fmla="*/ 7559 w 31068"/>
              <a:gd name="T31" fmla="*/ 10576 h 12201"/>
              <a:gd name="T32" fmla="*/ 12672 w 31068"/>
              <a:gd name="T33" fmla="*/ 10535 h 12201"/>
              <a:gd name="T34" fmla="*/ 10717 w 31068"/>
              <a:gd name="T35" fmla="*/ 10425 h 12201"/>
              <a:gd name="T36" fmla="*/ 1951 w 31068"/>
              <a:gd name="T37" fmla="*/ 10333 h 12201"/>
              <a:gd name="T38" fmla="*/ 19283 w 31068"/>
              <a:gd name="T39" fmla="*/ 10094 h 12201"/>
              <a:gd name="T40" fmla="*/ 17297 w 31068"/>
              <a:gd name="T41" fmla="*/ 10015 h 12201"/>
              <a:gd name="T42" fmla="*/ 19147 w 31068"/>
              <a:gd name="T43" fmla="*/ 9923 h 12201"/>
              <a:gd name="T44" fmla="*/ 3445 w 31068"/>
              <a:gd name="T45" fmla="*/ 10001 h 12201"/>
              <a:gd name="T46" fmla="*/ 19317 w 31068"/>
              <a:gd name="T47" fmla="*/ 9688 h 12201"/>
              <a:gd name="T48" fmla="*/ 21044 w 31068"/>
              <a:gd name="T49" fmla="*/ 9606 h 12201"/>
              <a:gd name="T50" fmla="*/ 20835 w 31068"/>
              <a:gd name="T51" fmla="*/ 9457 h 12201"/>
              <a:gd name="T52" fmla="*/ 11890 w 31068"/>
              <a:gd name="T53" fmla="*/ 9342 h 12201"/>
              <a:gd name="T54" fmla="*/ 15168 w 31068"/>
              <a:gd name="T55" fmla="*/ 9446 h 12201"/>
              <a:gd name="T56" fmla="*/ 1868 w 31068"/>
              <a:gd name="T57" fmla="*/ 9504 h 12201"/>
              <a:gd name="T58" fmla="*/ 22438 w 31068"/>
              <a:gd name="T59" fmla="*/ 9064 h 12201"/>
              <a:gd name="T60" fmla="*/ 18984 w 31068"/>
              <a:gd name="T61" fmla="*/ 9155 h 12201"/>
              <a:gd name="T62" fmla="*/ 2757 w 31068"/>
              <a:gd name="T63" fmla="*/ 9141 h 12201"/>
              <a:gd name="T64" fmla="*/ 19109 w 31068"/>
              <a:gd name="T65" fmla="*/ 8980 h 12201"/>
              <a:gd name="T66" fmla="*/ 15307 w 31068"/>
              <a:gd name="T67" fmla="*/ 9966 h 12201"/>
              <a:gd name="T68" fmla="*/ 3012 w 31068"/>
              <a:gd name="T69" fmla="*/ 8650 h 12201"/>
              <a:gd name="T70" fmla="*/ 23016 w 31068"/>
              <a:gd name="T71" fmla="*/ 8522 h 12201"/>
              <a:gd name="T72" fmla="*/ 21475 w 31068"/>
              <a:gd name="T73" fmla="*/ 8436 h 12201"/>
              <a:gd name="T74" fmla="*/ 24414 w 31068"/>
              <a:gd name="T75" fmla="*/ 8292 h 12201"/>
              <a:gd name="T76" fmla="*/ 20383 w 31068"/>
              <a:gd name="T77" fmla="*/ 8225 h 12201"/>
              <a:gd name="T78" fmla="*/ 24963 w 31068"/>
              <a:gd name="T79" fmla="*/ 8077 h 12201"/>
              <a:gd name="T80" fmla="*/ 23921 w 31068"/>
              <a:gd name="T81" fmla="*/ 7946 h 12201"/>
              <a:gd name="T82" fmla="*/ 21008 w 31068"/>
              <a:gd name="T83" fmla="*/ 7895 h 12201"/>
              <a:gd name="T84" fmla="*/ 503 w 31068"/>
              <a:gd name="T85" fmla="*/ 7796 h 12201"/>
              <a:gd name="T86" fmla="*/ 23691 w 31068"/>
              <a:gd name="T87" fmla="*/ 7631 h 12201"/>
              <a:gd name="T88" fmla="*/ 24 w 31068"/>
              <a:gd name="T89" fmla="*/ 7649 h 12201"/>
              <a:gd name="T90" fmla="*/ 22761 w 31068"/>
              <a:gd name="T91" fmla="*/ 7352 h 12201"/>
              <a:gd name="T92" fmla="*/ 23882 w 31068"/>
              <a:gd name="T93" fmla="*/ 7227 h 12201"/>
              <a:gd name="T94" fmla="*/ 19503 w 31068"/>
              <a:gd name="T95" fmla="*/ 7354 h 12201"/>
              <a:gd name="T96" fmla="*/ 22093 w 31068"/>
              <a:gd name="T97" fmla="*/ 6963 h 12201"/>
              <a:gd name="T98" fmla="*/ 23455 w 31068"/>
              <a:gd name="T99" fmla="*/ 6852 h 12201"/>
              <a:gd name="T100" fmla="*/ 26390 w 31068"/>
              <a:gd name="T101" fmla="*/ 6599 h 12201"/>
              <a:gd name="T102" fmla="*/ 28822 w 31068"/>
              <a:gd name="T103" fmla="*/ 6452 h 12201"/>
              <a:gd name="T104" fmla="*/ 1899 w 31068"/>
              <a:gd name="T105" fmla="*/ 6656 h 12201"/>
              <a:gd name="T106" fmla="*/ 23548 w 31068"/>
              <a:gd name="T107" fmla="*/ 6278 h 12201"/>
              <a:gd name="T108" fmla="*/ 3185 w 31068"/>
              <a:gd name="T109" fmla="*/ 6115 h 12201"/>
              <a:gd name="T110" fmla="*/ 350 w 31068"/>
              <a:gd name="T111" fmla="*/ 6110 h 12201"/>
              <a:gd name="T112" fmla="*/ 27330 w 31068"/>
              <a:gd name="T113" fmla="*/ 5582 h 12201"/>
              <a:gd name="T114" fmla="*/ 24612 w 31068"/>
              <a:gd name="T115" fmla="*/ 5296 h 12201"/>
              <a:gd name="T116" fmla="*/ 26405 w 31068"/>
              <a:gd name="T117" fmla="*/ 4925 h 12201"/>
              <a:gd name="T118" fmla="*/ 21052 w 31068"/>
              <a:gd name="T119" fmla="*/ 4656 h 12201"/>
              <a:gd name="T120" fmla="*/ 30599 w 31068"/>
              <a:gd name="T121" fmla="*/ 3849 h 12201"/>
              <a:gd name="T122" fmla="*/ 19507 w 31068"/>
              <a:gd name="T123" fmla="*/ 3071 h 12201"/>
              <a:gd name="T124" fmla="*/ 19965 w 31068"/>
              <a:gd name="T125" fmla="*/ 1768 h 1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68" h="12201">
                <a:moveTo>
                  <a:pt x="8804" y="12184"/>
                </a:moveTo>
                <a:cubicBezTo>
                  <a:pt x="8819" y="12186"/>
                  <a:pt x="8808" y="12191"/>
                  <a:pt x="8780" y="12196"/>
                </a:cubicBezTo>
                <a:cubicBezTo>
                  <a:pt x="8751" y="12200"/>
                  <a:pt x="8722" y="12201"/>
                  <a:pt x="8693" y="12199"/>
                </a:cubicBezTo>
                <a:cubicBezTo>
                  <a:pt x="8675" y="12199"/>
                  <a:pt x="8683" y="12193"/>
                  <a:pt x="8711" y="12188"/>
                </a:cubicBezTo>
                <a:cubicBezTo>
                  <a:pt x="8742" y="12183"/>
                  <a:pt x="8773" y="12182"/>
                  <a:pt x="8804" y="12184"/>
                </a:cubicBezTo>
                <a:close/>
                <a:moveTo>
                  <a:pt x="9592" y="12148"/>
                </a:moveTo>
                <a:cubicBezTo>
                  <a:pt x="9612" y="12148"/>
                  <a:pt x="9599" y="12156"/>
                  <a:pt x="9561" y="12162"/>
                </a:cubicBezTo>
                <a:cubicBezTo>
                  <a:pt x="9533" y="12167"/>
                  <a:pt x="9504" y="12169"/>
                  <a:pt x="9476" y="12167"/>
                </a:cubicBezTo>
                <a:cubicBezTo>
                  <a:pt x="9456" y="12165"/>
                  <a:pt x="9469" y="12159"/>
                  <a:pt x="9506" y="12153"/>
                </a:cubicBezTo>
                <a:cubicBezTo>
                  <a:pt x="9535" y="12148"/>
                  <a:pt x="9564" y="12147"/>
                  <a:pt x="9592" y="12148"/>
                </a:cubicBezTo>
                <a:close/>
                <a:moveTo>
                  <a:pt x="10492" y="12144"/>
                </a:moveTo>
                <a:cubicBezTo>
                  <a:pt x="10503" y="12144"/>
                  <a:pt x="10495" y="12149"/>
                  <a:pt x="10467" y="12155"/>
                </a:cubicBezTo>
                <a:cubicBezTo>
                  <a:pt x="10442" y="12160"/>
                  <a:pt x="10417" y="12162"/>
                  <a:pt x="10391" y="12162"/>
                </a:cubicBezTo>
                <a:cubicBezTo>
                  <a:pt x="10376" y="12162"/>
                  <a:pt x="10387" y="12155"/>
                  <a:pt x="10418" y="12149"/>
                </a:cubicBezTo>
                <a:cubicBezTo>
                  <a:pt x="10442" y="12144"/>
                  <a:pt x="10467" y="12142"/>
                  <a:pt x="10492" y="12144"/>
                </a:cubicBezTo>
                <a:close/>
                <a:moveTo>
                  <a:pt x="8554" y="12135"/>
                </a:moveTo>
                <a:cubicBezTo>
                  <a:pt x="8578" y="12138"/>
                  <a:pt x="8566" y="12144"/>
                  <a:pt x="8524" y="12150"/>
                </a:cubicBezTo>
                <a:cubicBezTo>
                  <a:pt x="8492" y="12154"/>
                  <a:pt x="8460" y="12155"/>
                  <a:pt x="8428" y="12153"/>
                </a:cubicBezTo>
                <a:cubicBezTo>
                  <a:pt x="8403" y="12149"/>
                  <a:pt x="8416" y="12144"/>
                  <a:pt x="8457" y="12138"/>
                </a:cubicBezTo>
                <a:cubicBezTo>
                  <a:pt x="8489" y="12134"/>
                  <a:pt x="8522" y="12133"/>
                  <a:pt x="8554" y="12135"/>
                </a:cubicBezTo>
                <a:close/>
                <a:moveTo>
                  <a:pt x="9372" y="12105"/>
                </a:moveTo>
                <a:cubicBezTo>
                  <a:pt x="9392" y="12109"/>
                  <a:pt x="9372" y="12117"/>
                  <a:pt x="9329" y="12123"/>
                </a:cubicBezTo>
                <a:cubicBezTo>
                  <a:pt x="9293" y="12129"/>
                  <a:pt x="9257" y="12130"/>
                  <a:pt x="9220" y="12128"/>
                </a:cubicBezTo>
                <a:cubicBezTo>
                  <a:pt x="9202" y="12125"/>
                  <a:pt x="9218" y="12117"/>
                  <a:pt x="9256" y="12111"/>
                </a:cubicBezTo>
                <a:cubicBezTo>
                  <a:pt x="9295" y="12105"/>
                  <a:pt x="9334" y="12103"/>
                  <a:pt x="9372" y="12105"/>
                </a:cubicBezTo>
                <a:close/>
                <a:moveTo>
                  <a:pt x="10334" y="12103"/>
                </a:moveTo>
                <a:cubicBezTo>
                  <a:pt x="10348" y="12106"/>
                  <a:pt x="10327" y="12113"/>
                  <a:pt x="10293" y="12120"/>
                </a:cubicBezTo>
                <a:cubicBezTo>
                  <a:pt x="10262" y="12125"/>
                  <a:pt x="10230" y="12127"/>
                  <a:pt x="10198" y="12126"/>
                </a:cubicBezTo>
                <a:cubicBezTo>
                  <a:pt x="10182" y="12126"/>
                  <a:pt x="10198" y="12117"/>
                  <a:pt x="10232" y="12110"/>
                </a:cubicBezTo>
                <a:cubicBezTo>
                  <a:pt x="10266" y="12104"/>
                  <a:pt x="10300" y="12102"/>
                  <a:pt x="10334" y="12103"/>
                </a:cubicBezTo>
                <a:close/>
                <a:moveTo>
                  <a:pt x="11137" y="12095"/>
                </a:moveTo>
                <a:cubicBezTo>
                  <a:pt x="11148" y="12097"/>
                  <a:pt x="11135" y="12102"/>
                  <a:pt x="11104" y="12107"/>
                </a:cubicBezTo>
                <a:cubicBezTo>
                  <a:pt x="11082" y="12113"/>
                  <a:pt x="11059" y="12115"/>
                  <a:pt x="11036" y="12113"/>
                </a:cubicBezTo>
                <a:cubicBezTo>
                  <a:pt x="11024" y="12111"/>
                  <a:pt x="11038" y="12106"/>
                  <a:pt x="11069" y="12101"/>
                </a:cubicBezTo>
                <a:cubicBezTo>
                  <a:pt x="11091" y="12095"/>
                  <a:pt x="11114" y="12093"/>
                  <a:pt x="11137" y="12095"/>
                </a:cubicBezTo>
                <a:close/>
                <a:moveTo>
                  <a:pt x="7181" y="12085"/>
                </a:moveTo>
                <a:cubicBezTo>
                  <a:pt x="7215" y="12081"/>
                  <a:pt x="7250" y="12081"/>
                  <a:pt x="7285" y="12085"/>
                </a:cubicBezTo>
                <a:cubicBezTo>
                  <a:pt x="7315" y="12089"/>
                  <a:pt x="7307" y="12094"/>
                  <a:pt x="7267" y="12098"/>
                </a:cubicBezTo>
                <a:cubicBezTo>
                  <a:pt x="7230" y="12102"/>
                  <a:pt x="7192" y="12102"/>
                  <a:pt x="7154" y="12098"/>
                </a:cubicBezTo>
                <a:cubicBezTo>
                  <a:pt x="7127" y="12094"/>
                  <a:pt x="7138" y="12088"/>
                  <a:pt x="7181" y="12085"/>
                </a:cubicBezTo>
                <a:close/>
                <a:moveTo>
                  <a:pt x="8258" y="12080"/>
                </a:moveTo>
                <a:cubicBezTo>
                  <a:pt x="8288" y="12083"/>
                  <a:pt x="8275" y="12092"/>
                  <a:pt x="8231" y="12097"/>
                </a:cubicBezTo>
                <a:cubicBezTo>
                  <a:pt x="8189" y="12102"/>
                  <a:pt x="8147" y="12104"/>
                  <a:pt x="8105" y="12101"/>
                </a:cubicBezTo>
                <a:cubicBezTo>
                  <a:pt x="8078" y="12097"/>
                  <a:pt x="8090" y="12089"/>
                  <a:pt x="8129" y="12084"/>
                </a:cubicBezTo>
                <a:cubicBezTo>
                  <a:pt x="8172" y="12079"/>
                  <a:pt x="8215" y="12077"/>
                  <a:pt x="8258" y="12080"/>
                </a:cubicBezTo>
                <a:close/>
                <a:moveTo>
                  <a:pt x="10136" y="12063"/>
                </a:moveTo>
                <a:cubicBezTo>
                  <a:pt x="10158" y="12066"/>
                  <a:pt x="10142" y="12074"/>
                  <a:pt x="10093" y="12082"/>
                </a:cubicBezTo>
                <a:cubicBezTo>
                  <a:pt x="10058" y="12089"/>
                  <a:pt x="10022" y="12091"/>
                  <a:pt x="9986" y="12089"/>
                </a:cubicBezTo>
                <a:cubicBezTo>
                  <a:pt x="9964" y="12087"/>
                  <a:pt x="9980" y="12080"/>
                  <a:pt x="10029" y="12071"/>
                </a:cubicBezTo>
                <a:cubicBezTo>
                  <a:pt x="10064" y="12064"/>
                  <a:pt x="10100" y="12061"/>
                  <a:pt x="10136" y="12063"/>
                </a:cubicBezTo>
                <a:close/>
                <a:moveTo>
                  <a:pt x="10987" y="12056"/>
                </a:moveTo>
                <a:cubicBezTo>
                  <a:pt x="11004" y="12056"/>
                  <a:pt x="10987" y="12066"/>
                  <a:pt x="10951" y="12073"/>
                </a:cubicBezTo>
                <a:cubicBezTo>
                  <a:pt x="10921" y="12079"/>
                  <a:pt x="10891" y="12082"/>
                  <a:pt x="10860" y="12081"/>
                </a:cubicBezTo>
                <a:cubicBezTo>
                  <a:pt x="10842" y="12080"/>
                  <a:pt x="10859" y="12071"/>
                  <a:pt x="10896" y="12065"/>
                </a:cubicBezTo>
                <a:cubicBezTo>
                  <a:pt x="10926" y="12059"/>
                  <a:pt x="10956" y="12056"/>
                  <a:pt x="10987" y="12056"/>
                </a:cubicBezTo>
                <a:close/>
                <a:moveTo>
                  <a:pt x="9145" y="12056"/>
                </a:moveTo>
                <a:cubicBezTo>
                  <a:pt x="9173" y="12060"/>
                  <a:pt x="9158" y="12068"/>
                  <a:pt x="9106" y="12075"/>
                </a:cubicBezTo>
                <a:cubicBezTo>
                  <a:pt x="9065" y="12082"/>
                  <a:pt x="9023" y="12084"/>
                  <a:pt x="8981" y="12081"/>
                </a:cubicBezTo>
                <a:cubicBezTo>
                  <a:pt x="8950" y="12078"/>
                  <a:pt x="8963" y="12071"/>
                  <a:pt x="9013" y="12063"/>
                </a:cubicBezTo>
                <a:cubicBezTo>
                  <a:pt x="9057" y="12055"/>
                  <a:pt x="9101" y="12053"/>
                  <a:pt x="9145" y="12056"/>
                </a:cubicBezTo>
                <a:close/>
                <a:moveTo>
                  <a:pt x="11721" y="12042"/>
                </a:moveTo>
                <a:cubicBezTo>
                  <a:pt x="11734" y="12042"/>
                  <a:pt x="11721" y="12049"/>
                  <a:pt x="11695" y="12054"/>
                </a:cubicBezTo>
                <a:cubicBezTo>
                  <a:pt x="11673" y="12060"/>
                  <a:pt x="11651" y="12062"/>
                  <a:pt x="11629" y="12061"/>
                </a:cubicBezTo>
                <a:cubicBezTo>
                  <a:pt x="11619" y="12061"/>
                  <a:pt x="11632" y="12054"/>
                  <a:pt x="11661" y="12049"/>
                </a:cubicBezTo>
                <a:cubicBezTo>
                  <a:pt x="11681" y="12044"/>
                  <a:pt x="11701" y="12042"/>
                  <a:pt x="11721" y="12042"/>
                </a:cubicBezTo>
                <a:close/>
                <a:moveTo>
                  <a:pt x="9932" y="12021"/>
                </a:moveTo>
                <a:cubicBezTo>
                  <a:pt x="9959" y="12023"/>
                  <a:pt x="9937" y="12034"/>
                  <a:pt x="9889" y="12043"/>
                </a:cubicBezTo>
                <a:cubicBezTo>
                  <a:pt x="9845" y="12050"/>
                  <a:pt x="9801" y="12053"/>
                  <a:pt x="9756" y="12052"/>
                </a:cubicBezTo>
                <a:cubicBezTo>
                  <a:pt x="9730" y="12049"/>
                  <a:pt x="9751" y="12037"/>
                  <a:pt x="9799" y="12029"/>
                </a:cubicBezTo>
                <a:cubicBezTo>
                  <a:pt x="9843" y="12022"/>
                  <a:pt x="9888" y="12019"/>
                  <a:pt x="9932" y="12021"/>
                </a:cubicBezTo>
                <a:close/>
                <a:moveTo>
                  <a:pt x="7831" y="12020"/>
                </a:moveTo>
                <a:cubicBezTo>
                  <a:pt x="7878" y="12015"/>
                  <a:pt x="7926" y="12015"/>
                  <a:pt x="7973" y="12020"/>
                </a:cubicBezTo>
                <a:cubicBezTo>
                  <a:pt x="8003" y="12025"/>
                  <a:pt x="7987" y="12032"/>
                  <a:pt x="7936" y="12038"/>
                </a:cubicBezTo>
                <a:lnTo>
                  <a:pt x="7897" y="12042"/>
                </a:lnTo>
                <a:lnTo>
                  <a:pt x="7857" y="12042"/>
                </a:lnTo>
                <a:cubicBezTo>
                  <a:pt x="7836" y="12042"/>
                  <a:pt x="7815" y="12041"/>
                  <a:pt x="7794" y="12038"/>
                </a:cubicBezTo>
                <a:cubicBezTo>
                  <a:pt x="7763" y="12034"/>
                  <a:pt x="7779" y="12025"/>
                  <a:pt x="7831" y="12020"/>
                </a:cubicBezTo>
                <a:close/>
                <a:moveTo>
                  <a:pt x="10847" y="12016"/>
                </a:moveTo>
                <a:cubicBezTo>
                  <a:pt x="10862" y="12019"/>
                  <a:pt x="10835" y="12030"/>
                  <a:pt x="10794" y="12037"/>
                </a:cubicBezTo>
                <a:cubicBezTo>
                  <a:pt x="10759" y="12043"/>
                  <a:pt x="10722" y="12046"/>
                  <a:pt x="10686" y="12045"/>
                </a:cubicBezTo>
                <a:cubicBezTo>
                  <a:pt x="10667" y="12043"/>
                  <a:pt x="10692" y="12032"/>
                  <a:pt x="10732" y="12025"/>
                </a:cubicBezTo>
                <a:cubicBezTo>
                  <a:pt x="10770" y="12017"/>
                  <a:pt x="10809" y="12014"/>
                  <a:pt x="10847" y="12016"/>
                </a:cubicBezTo>
                <a:close/>
                <a:moveTo>
                  <a:pt x="6810" y="12010"/>
                </a:moveTo>
                <a:cubicBezTo>
                  <a:pt x="6854" y="12006"/>
                  <a:pt x="6898" y="12007"/>
                  <a:pt x="6942" y="12012"/>
                </a:cubicBezTo>
                <a:cubicBezTo>
                  <a:pt x="6970" y="12017"/>
                  <a:pt x="6962" y="12022"/>
                  <a:pt x="6921" y="12026"/>
                </a:cubicBezTo>
                <a:cubicBezTo>
                  <a:pt x="6877" y="12030"/>
                  <a:pt x="6833" y="12029"/>
                  <a:pt x="6789" y="12023"/>
                </a:cubicBezTo>
                <a:cubicBezTo>
                  <a:pt x="6761" y="12019"/>
                  <a:pt x="6769" y="12013"/>
                  <a:pt x="6810" y="12010"/>
                </a:cubicBezTo>
                <a:close/>
                <a:moveTo>
                  <a:pt x="8889" y="12005"/>
                </a:moveTo>
                <a:cubicBezTo>
                  <a:pt x="8915" y="12009"/>
                  <a:pt x="8892" y="12020"/>
                  <a:pt x="8843" y="12027"/>
                </a:cubicBezTo>
                <a:cubicBezTo>
                  <a:pt x="8793" y="12034"/>
                  <a:pt x="8742" y="12036"/>
                  <a:pt x="8691" y="12033"/>
                </a:cubicBezTo>
                <a:cubicBezTo>
                  <a:pt x="8664" y="12028"/>
                  <a:pt x="8687" y="12017"/>
                  <a:pt x="8737" y="12010"/>
                </a:cubicBezTo>
                <a:cubicBezTo>
                  <a:pt x="8787" y="12004"/>
                  <a:pt x="8838" y="12002"/>
                  <a:pt x="8889" y="12005"/>
                </a:cubicBezTo>
                <a:close/>
                <a:moveTo>
                  <a:pt x="11605" y="12003"/>
                </a:moveTo>
                <a:cubicBezTo>
                  <a:pt x="11620" y="12005"/>
                  <a:pt x="11602" y="12013"/>
                  <a:pt x="11566" y="12020"/>
                </a:cubicBezTo>
                <a:cubicBezTo>
                  <a:pt x="11538" y="12026"/>
                  <a:pt x="11509" y="12029"/>
                  <a:pt x="11480" y="12028"/>
                </a:cubicBezTo>
                <a:cubicBezTo>
                  <a:pt x="11465" y="12026"/>
                  <a:pt x="11484" y="12018"/>
                  <a:pt x="11519" y="12011"/>
                </a:cubicBezTo>
                <a:cubicBezTo>
                  <a:pt x="11548" y="12005"/>
                  <a:pt x="11577" y="12003"/>
                  <a:pt x="11605" y="12003"/>
                </a:cubicBezTo>
                <a:close/>
                <a:moveTo>
                  <a:pt x="12277" y="11987"/>
                </a:moveTo>
                <a:cubicBezTo>
                  <a:pt x="12289" y="11988"/>
                  <a:pt x="12277" y="11993"/>
                  <a:pt x="12251" y="11999"/>
                </a:cubicBezTo>
                <a:cubicBezTo>
                  <a:pt x="12231" y="12004"/>
                  <a:pt x="12210" y="12006"/>
                  <a:pt x="12189" y="12006"/>
                </a:cubicBezTo>
                <a:cubicBezTo>
                  <a:pt x="12180" y="12006"/>
                  <a:pt x="12193" y="11999"/>
                  <a:pt x="12221" y="11993"/>
                </a:cubicBezTo>
                <a:cubicBezTo>
                  <a:pt x="12239" y="11988"/>
                  <a:pt x="12258" y="11986"/>
                  <a:pt x="12277" y="11987"/>
                </a:cubicBezTo>
                <a:close/>
                <a:moveTo>
                  <a:pt x="10665" y="11976"/>
                </a:moveTo>
                <a:cubicBezTo>
                  <a:pt x="10683" y="11979"/>
                  <a:pt x="10658" y="11988"/>
                  <a:pt x="10606" y="11998"/>
                </a:cubicBezTo>
                <a:cubicBezTo>
                  <a:pt x="10582" y="12002"/>
                  <a:pt x="10557" y="12005"/>
                  <a:pt x="10533" y="12007"/>
                </a:cubicBezTo>
                <a:cubicBezTo>
                  <a:pt x="10515" y="12009"/>
                  <a:pt x="10498" y="12009"/>
                  <a:pt x="10481" y="12007"/>
                </a:cubicBezTo>
                <a:cubicBezTo>
                  <a:pt x="10458" y="12004"/>
                  <a:pt x="10485" y="11993"/>
                  <a:pt x="10542" y="11983"/>
                </a:cubicBezTo>
                <a:cubicBezTo>
                  <a:pt x="10583" y="11975"/>
                  <a:pt x="10624" y="11972"/>
                  <a:pt x="10665" y="11976"/>
                </a:cubicBezTo>
                <a:close/>
                <a:moveTo>
                  <a:pt x="9731" y="11972"/>
                </a:moveTo>
                <a:cubicBezTo>
                  <a:pt x="9762" y="11976"/>
                  <a:pt x="9742" y="11986"/>
                  <a:pt x="9680" y="11996"/>
                </a:cubicBezTo>
                <a:cubicBezTo>
                  <a:pt x="9632" y="12005"/>
                  <a:pt x="9583" y="12008"/>
                  <a:pt x="9534" y="12005"/>
                </a:cubicBezTo>
                <a:cubicBezTo>
                  <a:pt x="9500" y="12001"/>
                  <a:pt x="9517" y="11991"/>
                  <a:pt x="9577" y="11981"/>
                </a:cubicBezTo>
                <a:cubicBezTo>
                  <a:pt x="9628" y="11971"/>
                  <a:pt x="9680" y="11968"/>
                  <a:pt x="9731" y="11972"/>
                </a:cubicBezTo>
                <a:close/>
                <a:moveTo>
                  <a:pt x="11473" y="11966"/>
                </a:moveTo>
                <a:cubicBezTo>
                  <a:pt x="11487" y="11968"/>
                  <a:pt x="11463" y="11979"/>
                  <a:pt x="11424" y="11987"/>
                </a:cubicBezTo>
                <a:cubicBezTo>
                  <a:pt x="11388" y="11994"/>
                  <a:pt x="11351" y="11998"/>
                  <a:pt x="11315" y="11997"/>
                </a:cubicBezTo>
                <a:cubicBezTo>
                  <a:pt x="11299" y="11994"/>
                  <a:pt x="11324" y="11984"/>
                  <a:pt x="11363" y="11976"/>
                </a:cubicBezTo>
                <a:cubicBezTo>
                  <a:pt x="11399" y="11968"/>
                  <a:pt x="11436" y="11965"/>
                  <a:pt x="11473" y="11966"/>
                </a:cubicBezTo>
                <a:close/>
                <a:moveTo>
                  <a:pt x="7477" y="11954"/>
                </a:moveTo>
                <a:cubicBezTo>
                  <a:pt x="7530" y="11947"/>
                  <a:pt x="7584" y="11947"/>
                  <a:pt x="7637" y="11954"/>
                </a:cubicBezTo>
                <a:cubicBezTo>
                  <a:pt x="7670" y="11960"/>
                  <a:pt x="7658" y="11967"/>
                  <a:pt x="7604" y="11973"/>
                </a:cubicBezTo>
                <a:cubicBezTo>
                  <a:pt x="7551" y="11980"/>
                  <a:pt x="7497" y="11980"/>
                  <a:pt x="7443" y="11974"/>
                </a:cubicBezTo>
                <a:cubicBezTo>
                  <a:pt x="7402" y="11967"/>
                  <a:pt x="7416" y="11960"/>
                  <a:pt x="7477" y="11954"/>
                </a:cubicBezTo>
                <a:close/>
                <a:moveTo>
                  <a:pt x="12189" y="11949"/>
                </a:moveTo>
                <a:cubicBezTo>
                  <a:pt x="12202" y="11951"/>
                  <a:pt x="12183" y="11958"/>
                  <a:pt x="12149" y="11966"/>
                </a:cubicBezTo>
                <a:cubicBezTo>
                  <a:pt x="12124" y="11972"/>
                  <a:pt x="12097" y="11975"/>
                  <a:pt x="12071" y="11974"/>
                </a:cubicBezTo>
                <a:cubicBezTo>
                  <a:pt x="12055" y="11973"/>
                  <a:pt x="12074" y="11964"/>
                  <a:pt x="12110" y="11958"/>
                </a:cubicBezTo>
                <a:cubicBezTo>
                  <a:pt x="12136" y="11952"/>
                  <a:pt x="12162" y="11948"/>
                  <a:pt x="12189" y="11949"/>
                </a:cubicBezTo>
                <a:close/>
                <a:moveTo>
                  <a:pt x="8630" y="11946"/>
                </a:moveTo>
                <a:cubicBezTo>
                  <a:pt x="8662" y="11952"/>
                  <a:pt x="8641" y="11962"/>
                  <a:pt x="8579" y="11970"/>
                </a:cubicBezTo>
                <a:cubicBezTo>
                  <a:pt x="8548" y="11974"/>
                  <a:pt x="8516" y="11977"/>
                  <a:pt x="8487" y="11978"/>
                </a:cubicBezTo>
                <a:cubicBezTo>
                  <a:pt x="8462" y="11979"/>
                  <a:pt x="8437" y="11978"/>
                  <a:pt x="8412" y="11975"/>
                </a:cubicBezTo>
                <a:cubicBezTo>
                  <a:pt x="8375" y="11969"/>
                  <a:pt x="8392" y="11959"/>
                  <a:pt x="8455" y="11951"/>
                </a:cubicBezTo>
                <a:cubicBezTo>
                  <a:pt x="8513" y="11942"/>
                  <a:pt x="8571" y="11941"/>
                  <a:pt x="8630" y="11946"/>
                </a:cubicBezTo>
                <a:close/>
                <a:moveTo>
                  <a:pt x="10498" y="11927"/>
                </a:moveTo>
                <a:cubicBezTo>
                  <a:pt x="10521" y="11931"/>
                  <a:pt x="10492" y="11944"/>
                  <a:pt x="10440" y="11953"/>
                </a:cubicBezTo>
                <a:cubicBezTo>
                  <a:pt x="10389" y="11963"/>
                  <a:pt x="10338" y="11967"/>
                  <a:pt x="10287" y="11965"/>
                </a:cubicBezTo>
                <a:cubicBezTo>
                  <a:pt x="10261" y="11961"/>
                  <a:pt x="10287" y="11949"/>
                  <a:pt x="10338" y="11939"/>
                </a:cubicBezTo>
                <a:cubicBezTo>
                  <a:pt x="10391" y="11928"/>
                  <a:pt x="10444" y="11924"/>
                  <a:pt x="10498" y="11927"/>
                </a:cubicBezTo>
                <a:close/>
                <a:moveTo>
                  <a:pt x="11341" y="11924"/>
                </a:moveTo>
                <a:cubicBezTo>
                  <a:pt x="11359" y="11928"/>
                  <a:pt x="11339" y="11937"/>
                  <a:pt x="11290" y="11947"/>
                </a:cubicBezTo>
                <a:cubicBezTo>
                  <a:pt x="11249" y="11956"/>
                  <a:pt x="11207" y="11960"/>
                  <a:pt x="11165" y="11958"/>
                </a:cubicBezTo>
                <a:cubicBezTo>
                  <a:pt x="11142" y="11955"/>
                  <a:pt x="11165" y="11945"/>
                  <a:pt x="11218" y="11935"/>
                </a:cubicBezTo>
                <a:cubicBezTo>
                  <a:pt x="11258" y="11925"/>
                  <a:pt x="11300" y="11922"/>
                  <a:pt x="11341" y="11924"/>
                </a:cubicBezTo>
                <a:close/>
                <a:moveTo>
                  <a:pt x="6367" y="11920"/>
                </a:moveTo>
                <a:cubicBezTo>
                  <a:pt x="6420" y="11917"/>
                  <a:pt x="6473" y="11919"/>
                  <a:pt x="6526" y="11925"/>
                </a:cubicBezTo>
                <a:cubicBezTo>
                  <a:pt x="6554" y="11931"/>
                  <a:pt x="6541" y="11942"/>
                  <a:pt x="6499" y="11942"/>
                </a:cubicBezTo>
                <a:cubicBezTo>
                  <a:pt x="6450" y="11944"/>
                  <a:pt x="6401" y="11942"/>
                  <a:pt x="6352" y="11937"/>
                </a:cubicBezTo>
                <a:cubicBezTo>
                  <a:pt x="6336" y="11934"/>
                  <a:pt x="6329" y="11931"/>
                  <a:pt x="6332" y="11927"/>
                </a:cubicBezTo>
                <a:cubicBezTo>
                  <a:pt x="6343" y="11922"/>
                  <a:pt x="6355" y="11919"/>
                  <a:pt x="6367" y="11920"/>
                </a:cubicBezTo>
                <a:close/>
                <a:moveTo>
                  <a:pt x="9489" y="11919"/>
                </a:moveTo>
                <a:cubicBezTo>
                  <a:pt x="9518" y="11924"/>
                  <a:pt x="9492" y="11937"/>
                  <a:pt x="9434" y="11947"/>
                </a:cubicBezTo>
                <a:cubicBezTo>
                  <a:pt x="9376" y="11956"/>
                  <a:pt x="9318" y="11959"/>
                  <a:pt x="9259" y="11956"/>
                </a:cubicBezTo>
                <a:cubicBezTo>
                  <a:pt x="9226" y="11951"/>
                  <a:pt x="9248" y="11938"/>
                  <a:pt x="9306" y="11929"/>
                </a:cubicBezTo>
                <a:cubicBezTo>
                  <a:pt x="9366" y="11919"/>
                  <a:pt x="9427" y="11916"/>
                  <a:pt x="9489" y="11919"/>
                </a:cubicBezTo>
                <a:close/>
                <a:moveTo>
                  <a:pt x="12072" y="11912"/>
                </a:moveTo>
                <a:cubicBezTo>
                  <a:pt x="12089" y="11914"/>
                  <a:pt x="12067" y="11924"/>
                  <a:pt x="12029" y="11932"/>
                </a:cubicBezTo>
                <a:cubicBezTo>
                  <a:pt x="11995" y="11940"/>
                  <a:pt x="11960" y="11944"/>
                  <a:pt x="11925" y="11944"/>
                </a:cubicBezTo>
                <a:cubicBezTo>
                  <a:pt x="11910" y="11944"/>
                  <a:pt x="11932" y="11931"/>
                  <a:pt x="11968" y="11924"/>
                </a:cubicBezTo>
                <a:cubicBezTo>
                  <a:pt x="12002" y="11916"/>
                  <a:pt x="12037" y="11912"/>
                  <a:pt x="12072" y="11912"/>
                </a:cubicBezTo>
                <a:close/>
                <a:moveTo>
                  <a:pt x="12711" y="11899"/>
                </a:moveTo>
                <a:cubicBezTo>
                  <a:pt x="12722" y="11899"/>
                  <a:pt x="12704" y="11908"/>
                  <a:pt x="12678" y="11914"/>
                </a:cubicBezTo>
                <a:cubicBezTo>
                  <a:pt x="12654" y="11919"/>
                  <a:pt x="12631" y="11922"/>
                  <a:pt x="12606" y="11923"/>
                </a:cubicBezTo>
                <a:cubicBezTo>
                  <a:pt x="12594" y="11923"/>
                  <a:pt x="12606" y="11915"/>
                  <a:pt x="12635" y="11909"/>
                </a:cubicBezTo>
                <a:cubicBezTo>
                  <a:pt x="12660" y="11903"/>
                  <a:pt x="12686" y="11899"/>
                  <a:pt x="12711" y="11899"/>
                </a:cubicBezTo>
                <a:close/>
                <a:moveTo>
                  <a:pt x="8142" y="11886"/>
                </a:moveTo>
                <a:cubicBezTo>
                  <a:pt x="8202" y="11878"/>
                  <a:pt x="8264" y="11878"/>
                  <a:pt x="8324" y="11886"/>
                </a:cubicBezTo>
                <a:cubicBezTo>
                  <a:pt x="8358" y="11893"/>
                  <a:pt x="8337" y="11902"/>
                  <a:pt x="8271" y="11911"/>
                </a:cubicBezTo>
                <a:cubicBezTo>
                  <a:pt x="8210" y="11919"/>
                  <a:pt x="8148" y="11920"/>
                  <a:pt x="8087" y="11912"/>
                </a:cubicBezTo>
                <a:cubicBezTo>
                  <a:pt x="8046" y="11905"/>
                  <a:pt x="8069" y="11894"/>
                  <a:pt x="8142" y="11886"/>
                </a:cubicBezTo>
                <a:close/>
                <a:moveTo>
                  <a:pt x="11125" y="11882"/>
                </a:moveTo>
                <a:cubicBezTo>
                  <a:pt x="11145" y="11880"/>
                  <a:pt x="11165" y="11880"/>
                  <a:pt x="11185" y="11882"/>
                </a:cubicBezTo>
                <a:cubicBezTo>
                  <a:pt x="11205" y="11887"/>
                  <a:pt x="11179" y="11899"/>
                  <a:pt x="11129" y="11909"/>
                </a:cubicBezTo>
                <a:cubicBezTo>
                  <a:pt x="11080" y="11919"/>
                  <a:pt x="11030" y="11923"/>
                  <a:pt x="10980" y="11921"/>
                </a:cubicBezTo>
                <a:cubicBezTo>
                  <a:pt x="10955" y="11918"/>
                  <a:pt x="10983" y="11905"/>
                  <a:pt x="11039" y="11894"/>
                </a:cubicBezTo>
                <a:cubicBezTo>
                  <a:pt x="11067" y="11889"/>
                  <a:pt x="11096" y="11885"/>
                  <a:pt x="11125" y="11882"/>
                </a:cubicBezTo>
                <a:close/>
                <a:moveTo>
                  <a:pt x="10298" y="11881"/>
                </a:moveTo>
                <a:cubicBezTo>
                  <a:pt x="10323" y="11887"/>
                  <a:pt x="10292" y="11899"/>
                  <a:pt x="10228" y="11910"/>
                </a:cubicBezTo>
                <a:cubicBezTo>
                  <a:pt x="10174" y="11921"/>
                  <a:pt x="10119" y="11924"/>
                  <a:pt x="10064" y="11920"/>
                </a:cubicBezTo>
                <a:cubicBezTo>
                  <a:pt x="10033" y="11914"/>
                  <a:pt x="10064" y="11901"/>
                  <a:pt x="10137" y="11889"/>
                </a:cubicBezTo>
                <a:cubicBezTo>
                  <a:pt x="10190" y="11879"/>
                  <a:pt x="10244" y="11876"/>
                  <a:pt x="10298" y="11881"/>
                </a:cubicBezTo>
                <a:close/>
                <a:moveTo>
                  <a:pt x="7098" y="11874"/>
                </a:moveTo>
                <a:cubicBezTo>
                  <a:pt x="7157" y="11870"/>
                  <a:pt x="7216" y="11871"/>
                  <a:pt x="7274" y="11878"/>
                </a:cubicBezTo>
                <a:cubicBezTo>
                  <a:pt x="7312" y="11885"/>
                  <a:pt x="7291" y="11896"/>
                  <a:pt x="7233" y="11901"/>
                </a:cubicBezTo>
                <a:cubicBezTo>
                  <a:pt x="7171" y="11906"/>
                  <a:pt x="7109" y="11905"/>
                  <a:pt x="7048" y="11897"/>
                </a:cubicBezTo>
                <a:cubicBezTo>
                  <a:pt x="7014" y="11891"/>
                  <a:pt x="7040" y="11879"/>
                  <a:pt x="7098" y="11874"/>
                </a:cubicBezTo>
                <a:close/>
                <a:moveTo>
                  <a:pt x="11965" y="11871"/>
                </a:moveTo>
                <a:cubicBezTo>
                  <a:pt x="11984" y="11875"/>
                  <a:pt x="11961" y="11885"/>
                  <a:pt x="11910" y="11895"/>
                </a:cubicBezTo>
                <a:cubicBezTo>
                  <a:pt x="11872" y="11904"/>
                  <a:pt x="11833" y="11908"/>
                  <a:pt x="11794" y="11906"/>
                </a:cubicBezTo>
                <a:cubicBezTo>
                  <a:pt x="11776" y="11903"/>
                  <a:pt x="11798" y="11893"/>
                  <a:pt x="11850" y="11882"/>
                </a:cubicBezTo>
                <a:cubicBezTo>
                  <a:pt x="11888" y="11873"/>
                  <a:pt x="11927" y="11869"/>
                  <a:pt x="11965" y="11871"/>
                </a:cubicBezTo>
                <a:close/>
                <a:moveTo>
                  <a:pt x="9249" y="11861"/>
                </a:moveTo>
                <a:cubicBezTo>
                  <a:pt x="9286" y="11867"/>
                  <a:pt x="9262" y="11880"/>
                  <a:pt x="9195" y="11890"/>
                </a:cubicBezTo>
                <a:cubicBezTo>
                  <a:pt x="9158" y="11896"/>
                  <a:pt x="9121" y="11899"/>
                  <a:pt x="9084" y="11901"/>
                </a:cubicBezTo>
                <a:cubicBezTo>
                  <a:pt x="9055" y="11903"/>
                  <a:pt x="9026" y="11902"/>
                  <a:pt x="8998" y="11898"/>
                </a:cubicBezTo>
                <a:cubicBezTo>
                  <a:pt x="8963" y="11891"/>
                  <a:pt x="8990" y="11879"/>
                  <a:pt x="9059" y="11868"/>
                </a:cubicBezTo>
                <a:cubicBezTo>
                  <a:pt x="9122" y="11858"/>
                  <a:pt x="9186" y="11855"/>
                  <a:pt x="9249" y="11861"/>
                </a:cubicBezTo>
                <a:close/>
                <a:moveTo>
                  <a:pt x="12633" y="11858"/>
                </a:moveTo>
                <a:cubicBezTo>
                  <a:pt x="12645" y="11858"/>
                  <a:pt x="12619" y="11871"/>
                  <a:pt x="12581" y="11879"/>
                </a:cubicBezTo>
                <a:cubicBezTo>
                  <a:pt x="12553" y="11886"/>
                  <a:pt x="12524" y="11889"/>
                  <a:pt x="12495" y="11888"/>
                </a:cubicBezTo>
                <a:cubicBezTo>
                  <a:pt x="12485" y="11885"/>
                  <a:pt x="12508" y="11876"/>
                  <a:pt x="12543" y="11868"/>
                </a:cubicBezTo>
                <a:cubicBezTo>
                  <a:pt x="12573" y="11861"/>
                  <a:pt x="12603" y="11858"/>
                  <a:pt x="12633" y="11858"/>
                </a:cubicBezTo>
                <a:close/>
                <a:moveTo>
                  <a:pt x="13210" y="11843"/>
                </a:moveTo>
                <a:cubicBezTo>
                  <a:pt x="13219" y="11843"/>
                  <a:pt x="13205" y="11851"/>
                  <a:pt x="13176" y="11857"/>
                </a:cubicBezTo>
                <a:cubicBezTo>
                  <a:pt x="13157" y="11863"/>
                  <a:pt x="13137" y="11865"/>
                  <a:pt x="13117" y="11863"/>
                </a:cubicBezTo>
                <a:cubicBezTo>
                  <a:pt x="13113" y="11861"/>
                  <a:pt x="13128" y="11856"/>
                  <a:pt x="13154" y="11850"/>
                </a:cubicBezTo>
                <a:cubicBezTo>
                  <a:pt x="13172" y="11845"/>
                  <a:pt x="13191" y="11843"/>
                  <a:pt x="13210" y="11843"/>
                </a:cubicBezTo>
                <a:close/>
                <a:moveTo>
                  <a:pt x="11031" y="11833"/>
                </a:moveTo>
                <a:cubicBezTo>
                  <a:pt x="11062" y="11838"/>
                  <a:pt x="11034" y="11851"/>
                  <a:pt x="10965" y="11864"/>
                </a:cubicBezTo>
                <a:cubicBezTo>
                  <a:pt x="10913" y="11876"/>
                  <a:pt x="10860" y="11880"/>
                  <a:pt x="10806" y="11877"/>
                </a:cubicBezTo>
                <a:cubicBezTo>
                  <a:pt x="10778" y="11872"/>
                  <a:pt x="10804" y="11859"/>
                  <a:pt x="10869" y="11847"/>
                </a:cubicBezTo>
                <a:cubicBezTo>
                  <a:pt x="10923" y="11835"/>
                  <a:pt x="10977" y="11831"/>
                  <a:pt x="11031" y="11833"/>
                </a:cubicBezTo>
                <a:close/>
                <a:moveTo>
                  <a:pt x="11835" y="11830"/>
                </a:moveTo>
                <a:cubicBezTo>
                  <a:pt x="11856" y="11833"/>
                  <a:pt x="11829" y="11845"/>
                  <a:pt x="11775" y="11857"/>
                </a:cubicBezTo>
                <a:cubicBezTo>
                  <a:pt x="11730" y="11867"/>
                  <a:pt x="11684" y="11872"/>
                  <a:pt x="11637" y="11871"/>
                </a:cubicBezTo>
                <a:cubicBezTo>
                  <a:pt x="11614" y="11867"/>
                  <a:pt x="11637" y="11856"/>
                  <a:pt x="11691" y="11844"/>
                </a:cubicBezTo>
                <a:cubicBezTo>
                  <a:pt x="11738" y="11833"/>
                  <a:pt x="11787" y="11828"/>
                  <a:pt x="11835" y="11830"/>
                </a:cubicBezTo>
                <a:close/>
                <a:moveTo>
                  <a:pt x="10097" y="11825"/>
                </a:moveTo>
                <a:cubicBezTo>
                  <a:pt x="10135" y="11830"/>
                  <a:pt x="10110" y="11845"/>
                  <a:pt x="10042" y="11857"/>
                </a:cubicBezTo>
                <a:cubicBezTo>
                  <a:pt x="9978" y="11869"/>
                  <a:pt x="9912" y="11874"/>
                  <a:pt x="9847" y="11870"/>
                </a:cubicBezTo>
                <a:cubicBezTo>
                  <a:pt x="9809" y="11864"/>
                  <a:pt x="9837" y="11849"/>
                  <a:pt x="9907" y="11837"/>
                </a:cubicBezTo>
                <a:cubicBezTo>
                  <a:pt x="9970" y="11826"/>
                  <a:pt x="10033" y="11822"/>
                  <a:pt x="10097" y="11825"/>
                </a:cubicBezTo>
                <a:close/>
                <a:moveTo>
                  <a:pt x="12524" y="11821"/>
                </a:moveTo>
                <a:cubicBezTo>
                  <a:pt x="12541" y="11824"/>
                  <a:pt x="12520" y="11833"/>
                  <a:pt x="12471" y="11844"/>
                </a:cubicBezTo>
                <a:cubicBezTo>
                  <a:pt x="12436" y="11854"/>
                  <a:pt x="12399" y="11858"/>
                  <a:pt x="12363" y="11856"/>
                </a:cubicBezTo>
                <a:cubicBezTo>
                  <a:pt x="12347" y="11852"/>
                  <a:pt x="12371" y="11842"/>
                  <a:pt x="12421" y="11832"/>
                </a:cubicBezTo>
                <a:cubicBezTo>
                  <a:pt x="12454" y="11823"/>
                  <a:pt x="12489" y="11819"/>
                  <a:pt x="12524" y="11821"/>
                </a:cubicBezTo>
                <a:close/>
                <a:moveTo>
                  <a:pt x="5937" y="11816"/>
                </a:moveTo>
                <a:lnTo>
                  <a:pt x="6019" y="11816"/>
                </a:lnTo>
                <a:cubicBezTo>
                  <a:pt x="6049" y="11816"/>
                  <a:pt x="6079" y="11820"/>
                  <a:pt x="6098" y="11823"/>
                </a:cubicBezTo>
                <a:cubicBezTo>
                  <a:pt x="6139" y="11830"/>
                  <a:pt x="6133" y="11840"/>
                  <a:pt x="6088" y="11843"/>
                </a:cubicBezTo>
                <a:lnTo>
                  <a:pt x="6002" y="11843"/>
                </a:lnTo>
                <a:lnTo>
                  <a:pt x="5955" y="11839"/>
                </a:lnTo>
                <a:cubicBezTo>
                  <a:pt x="5939" y="11839"/>
                  <a:pt x="5926" y="11837"/>
                  <a:pt x="5916" y="11835"/>
                </a:cubicBezTo>
                <a:cubicBezTo>
                  <a:pt x="5878" y="11828"/>
                  <a:pt x="5889" y="11818"/>
                  <a:pt x="5937" y="11816"/>
                </a:cubicBezTo>
                <a:close/>
                <a:moveTo>
                  <a:pt x="13148" y="11803"/>
                </a:moveTo>
                <a:cubicBezTo>
                  <a:pt x="13160" y="11803"/>
                  <a:pt x="13144" y="11813"/>
                  <a:pt x="13105" y="11821"/>
                </a:cubicBezTo>
                <a:cubicBezTo>
                  <a:pt x="13080" y="11829"/>
                  <a:pt x="13054" y="11832"/>
                  <a:pt x="13028" y="11831"/>
                </a:cubicBezTo>
                <a:cubicBezTo>
                  <a:pt x="13015" y="11829"/>
                  <a:pt x="13032" y="11821"/>
                  <a:pt x="13071" y="11813"/>
                </a:cubicBezTo>
                <a:cubicBezTo>
                  <a:pt x="13096" y="11806"/>
                  <a:pt x="13122" y="11803"/>
                  <a:pt x="13148" y="11803"/>
                </a:cubicBezTo>
                <a:close/>
                <a:moveTo>
                  <a:pt x="7898" y="11802"/>
                </a:moveTo>
                <a:cubicBezTo>
                  <a:pt x="7932" y="11802"/>
                  <a:pt x="7966" y="11803"/>
                  <a:pt x="7999" y="11807"/>
                </a:cubicBezTo>
                <a:cubicBezTo>
                  <a:pt x="8042" y="11813"/>
                  <a:pt x="8020" y="11828"/>
                  <a:pt x="7956" y="11836"/>
                </a:cubicBezTo>
                <a:cubicBezTo>
                  <a:pt x="7920" y="11841"/>
                  <a:pt x="7884" y="11843"/>
                  <a:pt x="7848" y="11843"/>
                </a:cubicBezTo>
                <a:cubicBezTo>
                  <a:pt x="7815" y="11844"/>
                  <a:pt x="7782" y="11842"/>
                  <a:pt x="7749" y="11839"/>
                </a:cubicBezTo>
                <a:cubicBezTo>
                  <a:pt x="7701" y="11833"/>
                  <a:pt x="7717" y="11818"/>
                  <a:pt x="7783" y="11809"/>
                </a:cubicBezTo>
                <a:cubicBezTo>
                  <a:pt x="7814" y="11806"/>
                  <a:pt x="7858" y="11803"/>
                  <a:pt x="7898" y="11802"/>
                </a:cubicBezTo>
                <a:close/>
                <a:moveTo>
                  <a:pt x="8877" y="11796"/>
                </a:moveTo>
                <a:cubicBezTo>
                  <a:pt x="8908" y="11795"/>
                  <a:pt x="8939" y="11796"/>
                  <a:pt x="8970" y="11800"/>
                </a:cubicBezTo>
                <a:cubicBezTo>
                  <a:pt x="9012" y="11807"/>
                  <a:pt x="8988" y="11821"/>
                  <a:pt x="8910" y="11832"/>
                </a:cubicBezTo>
                <a:cubicBezTo>
                  <a:pt x="8873" y="11838"/>
                  <a:pt x="8836" y="11841"/>
                  <a:pt x="8798" y="11842"/>
                </a:cubicBezTo>
                <a:cubicBezTo>
                  <a:pt x="8768" y="11844"/>
                  <a:pt x="8738" y="11843"/>
                  <a:pt x="8708" y="11839"/>
                </a:cubicBezTo>
                <a:cubicBezTo>
                  <a:pt x="8661" y="11832"/>
                  <a:pt x="8683" y="11818"/>
                  <a:pt x="8759" y="11807"/>
                </a:cubicBezTo>
                <a:cubicBezTo>
                  <a:pt x="8798" y="11801"/>
                  <a:pt x="8837" y="11798"/>
                  <a:pt x="8877" y="11796"/>
                </a:cubicBezTo>
                <a:close/>
                <a:moveTo>
                  <a:pt x="13685" y="11790"/>
                </a:moveTo>
                <a:cubicBezTo>
                  <a:pt x="13690" y="11791"/>
                  <a:pt x="13677" y="11796"/>
                  <a:pt x="13657" y="11802"/>
                </a:cubicBezTo>
                <a:cubicBezTo>
                  <a:pt x="13640" y="11806"/>
                  <a:pt x="13623" y="11808"/>
                  <a:pt x="13606" y="11809"/>
                </a:cubicBezTo>
                <a:cubicBezTo>
                  <a:pt x="13599" y="11809"/>
                  <a:pt x="13614" y="11801"/>
                  <a:pt x="13637" y="11796"/>
                </a:cubicBezTo>
                <a:cubicBezTo>
                  <a:pt x="13653" y="11792"/>
                  <a:pt x="13669" y="11790"/>
                  <a:pt x="13685" y="11790"/>
                </a:cubicBezTo>
                <a:close/>
                <a:moveTo>
                  <a:pt x="10859" y="11785"/>
                </a:moveTo>
                <a:cubicBezTo>
                  <a:pt x="10885" y="11791"/>
                  <a:pt x="10852" y="11806"/>
                  <a:pt x="10788" y="11819"/>
                </a:cubicBezTo>
                <a:cubicBezTo>
                  <a:pt x="10726" y="11832"/>
                  <a:pt x="10663" y="11836"/>
                  <a:pt x="10600" y="11833"/>
                </a:cubicBezTo>
                <a:cubicBezTo>
                  <a:pt x="10568" y="11827"/>
                  <a:pt x="10602" y="11811"/>
                  <a:pt x="10672" y="11798"/>
                </a:cubicBezTo>
                <a:cubicBezTo>
                  <a:pt x="10734" y="11786"/>
                  <a:pt x="10796" y="11781"/>
                  <a:pt x="10859" y="11785"/>
                </a:cubicBezTo>
                <a:close/>
                <a:moveTo>
                  <a:pt x="6694" y="11783"/>
                </a:moveTo>
                <a:cubicBezTo>
                  <a:pt x="6762" y="11779"/>
                  <a:pt x="6830" y="11781"/>
                  <a:pt x="6898" y="11789"/>
                </a:cubicBezTo>
                <a:cubicBezTo>
                  <a:pt x="6919" y="11793"/>
                  <a:pt x="6925" y="11798"/>
                  <a:pt x="6919" y="11802"/>
                </a:cubicBezTo>
                <a:cubicBezTo>
                  <a:pt x="6901" y="11810"/>
                  <a:pt x="6883" y="11814"/>
                  <a:pt x="6864" y="11814"/>
                </a:cubicBezTo>
                <a:cubicBezTo>
                  <a:pt x="6796" y="11819"/>
                  <a:pt x="6728" y="11817"/>
                  <a:pt x="6660" y="11808"/>
                </a:cubicBezTo>
                <a:cubicBezTo>
                  <a:pt x="6617" y="11800"/>
                  <a:pt x="6633" y="11788"/>
                  <a:pt x="6694" y="11783"/>
                </a:cubicBezTo>
                <a:close/>
                <a:moveTo>
                  <a:pt x="11710" y="11781"/>
                </a:moveTo>
                <a:cubicBezTo>
                  <a:pt x="11734" y="11785"/>
                  <a:pt x="11701" y="11800"/>
                  <a:pt x="11642" y="11812"/>
                </a:cubicBezTo>
                <a:cubicBezTo>
                  <a:pt x="11613" y="11818"/>
                  <a:pt x="11579" y="11824"/>
                  <a:pt x="11549" y="11827"/>
                </a:cubicBezTo>
                <a:cubicBezTo>
                  <a:pt x="11526" y="11829"/>
                  <a:pt x="11503" y="11830"/>
                  <a:pt x="11480" y="11828"/>
                </a:cubicBezTo>
                <a:cubicBezTo>
                  <a:pt x="11454" y="11824"/>
                  <a:pt x="11484" y="11809"/>
                  <a:pt x="11542" y="11796"/>
                </a:cubicBezTo>
                <a:cubicBezTo>
                  <a:pt x="11597" y="11784"/>
                  <a:pt x="11654" y="11778"/>
                  <a:pt x="11710" y="11781"/>
                </a:cubicBezTo>
                <a:close/>
                <a:moveTo>
                  <a:pt x="12435" y="11775"/>
                </a:moveTo>
                <a:cubicBezTo>
                  <a:pt x="12451" y="11779"/>
                  <a:pt x="12424" y="11791"/>
                  <a:pt x="12371" y="11803"/>
                </a:cubicBezTo>
                <a:cubicBezTo>
                  <a:pt x="12329" y="11813"/>
                  <a:pt x="12286" y="11818"/>
                  <a:pt x="12243" y="11816"/>
                </a:cubicBezTo>
                <a:cubicBezTo>
                  <a:pt x="12224" y="11813"/>
                  <a:pt x="12249" y="11801"/>
                  <a:pt x="12302" y="11789"/>
                </a:cubicBezTo>
                <a:cubicBezTo>
                  <a:pt x="12345" y="11778"/>
                  <a:pt x="12390" y="11773"/>
                  <a:pt x="12435" y="11775"/>
                </a:cubicBezTo>
                <a:close/>
                <a:moveTo>
                  <a:pt x="9871" y="11770"/>
                </a:moveTo>
                <a:cubicBezTo>
                  <a:pt x="9907" y="11777"/>
                  <a:pt x="9871" y="11794"/>
                  <a:pt x="9796" y="11806"/>
                </a:cubicBezTo>
                <a:cubicBezTo>
                  <a:pt x="9757" y="11812"/>
                  <a:pt x="9719" y="11816"/>
                  <a:pt x="9680" y="11818"/>
                </a:cubicBezTo>
                <a:cubicBezTo>
                  <a:pt x="9650" y="11820"/>
                  <a:pt x="9620" y="11820"/>
                  <a:pt x="9590" y="11817"/>
                </a:cubicBezTo>
                <a:cubicBezTo>
                  <a:pt x="9552" y="11810"/>
                  <a:pt x="9587" y="11792"/>
                  <a:pt x="9665" y="11780"/>
                </a:cubicBezTo>
                <a:cubicBezTo>
                  <a:pt x="9733" y="11768"/>
                  <a:pt x="9802" y="11765"/>
                  <a:pt x="9871" y="11770"/>
                </a:cubicBezTo>
                <a:close/>
                <a:moveTo>
                  <a:pt x="13065" y="11765"/>
                </a:moveTo>
                <a:cubicBezTo>
                  <a:pt x="13082" y="11767"/>
                  <a:pt x="13060" y="11777"/>
                  <a:pt x="13014" y="11787"/>
                </a:cubicBezTo>
                <a:cubicBezTo>
                  <a:pt x="12982" y="11796"/>
                  <a:pt x="12949" y="11800"/>
                  <a:pt x="12916" y="11799"/>
                </a:cubicBezTo>
                <a:cubicBezTo>
                  <a:pt x="12902" y="11796"/>
                  <a:pt x="12921" y="11787"/>
                  <a:pt x="12964" y="11778"/>
                </a:cubicBezTo>
                <a:cubicBezTo>
                  <a:pt x="12997" y="11769"/>
                  <a:pt x="13031" y="11764"/>
                  <a:pt x="13065" y="11765"/>
                </a:cubicBezTo>
                <a:close/>
                <a:moveTo>
                  <a:pt x="13623" y="11753"/>
                </a:moveTo>
                <a:cubicBezTo>
                  <a:pt x="13632" y="11753"/>
                  <a:pt x="13612" y="11763"/>
                  <a:pt x="13581" y="11770"/>
                </a:cubicBezTo>
                <a:cubicBezTo>
                  <a:pt x="13558" y="11777"/>
                  <a:pt x="13535" y="11779"/>
                  <a:pt x="13512" y="11778"/>
                </a:cubicBezTo>
                <a:cubicBezTo>
                  <a:pt x="13507" y="11775"/>
                  <a:pt x="13528" y="11770"/>
                  <a:pt x="13556" y="11761"/>
                </a:cubicBezTo>
                <a:cubicBezTo>
                  <a:pt x="13578" y="11756"/>
                  <a:pt x="13601" y="11753"/>
                  <a:pt x="13623" y="11753"/>
                </a:cubicBezTo>
                <a:close/>
                <a:moveTo>
                  <a:pt x="11560" y="11735"/>
                </a:moveTo>
                <a:cubicBezTo>
                  <a:pt x="11585" y="11741"/>
                  <a:pt x="11546" y="11758"/>
                  <a:pt x="11471" y="11772"/>
                </a:cubicBezTo>
                <a:cubicBezTo>
                  <a:pt x="11417" y="11784"/>
                  <a:pt x="11361" y="11788"/>
                  <a:pt x="11305" y="11784"/>
                </a:cubicBezTo>
                <a:cubicBezTo>
                  <a:pt x="11279" y="11778"/>
                  <a:pt x="11317" y="11762"/>
                  <a:pt x="11393" y="11748"/>
                </a:cubicBezTo>
                <a:cubicBezTo>
                  <a:pt x="11448" y="11735"/>
                  <a:pt x="11504" y="11731"/>
                  <a:pt x="11560" y="11735"/>
                </a:cubicBezTo>
                <a:close/>
                <a:moveTo>
                  <a:pt x="12318" y="11731"/>
                </a:moveTo>
                <a:cubicBezTo>
                  <a:pt x="12343" y="11735"/>
                  <a:pt x="12309" y="11751"/>
                  <a:pt x="12250" y="11763"/>
                </a:cubicBezTo>
                <a:cubicBezTo>
                  <a:pt x="12200" y="11775"/>
                  <a:pt x="12150" y="11780"/>
                  <a:pt x="12100" y="11779"/>
                </a:cubicBezTo>
                <a:cubicBezTo>
                  <a:pt x="12078" y="11775"/>
                  <a:pt x="12110" y="11760"/>
                  <a:pt x="12166" y="11748"/>
                </a:cubicBezTo>
                <a:cubicBezTo>
                  <a:pt x="12216" y="11736"/>
                  <a:pt x="12267" y="11730"/>
                  <a:pt x="12318" y="11731"/>
                </a:cubicBezTo>
                <a:close/>
                <a:moveTo>
                  <a:pt x="10671" y="11728"/>
                </a:moveTo>
                <a:cubicBezTo>
                  <a:pt x="10708" y="11735"/>
                  <a:pt x="10678" y="11750"/>
                  <a:pt x="10598" y="11765"/>
                </a:cubicBezTo>
                <a:cubicBezTo>
                  <a:pt x="10559" y="11772"/>
                  <a:pt x="10520" y="11777"/>
                  <a:pt x="10481" y="11780"/>
                </a:cubicBezTo>
                <a:cubicBezTo>
                  <a:pt x="10453" y="11783"/>
                  <a:pt x="10424" y="11783"/>
                  <a:pt x="10395" y="11780"/>
                </a:cubicBezTo>
                <a:cubicBezTo>
                  <a:pt x="10356" y="11772"/>
                  <a:pt x="10387" y="11757"/>
                  <a:pt x="10468" y="11742"/>
                </a:cubicBezTo>
                <a:cubicBezTo>
                  <a:pt x="10535" y="11728"/>
                  <a:pt x="10603" y="11723"/>
                  <a:pt x="10671" y="11728"/>
                </a:cubicBezTo>
                <a:close/>
                <a:moveTo>
                  <a:pt x="12980" y="11725"/>
                </a:moveTo>
                <a:cubicBezTo>
                  <a:pt x="12992" y="11729"/>
                  <a:pt x="12964" y="11741"/>
                  <a:pt x="12918" y="11751"/>
                </a:cubicBezTo>
                <a:cubicBezTo>
                  <a:pt x="12878" y="11761"/>
                  <a:pt x="12838" y="11766"/>
                  <a:pt x="12797" y="11765"/>
                </a:cubicBezTo>
                <a:cubicBezTo>
                  <a:pt x="12782" y="11761"/>
                  <a:pt x="12812" y="11748"/>
                  <a:pt x="12861" y="11738"/>
                </a:cubicBezTo>
                <a:cubicBezTo>
                  <a:pt x="12900" y="11727"/>
                  <a:pt x="12940" y="11723"/>
                  <a:pt x="12980" y="11725"/>
                </a:cubicBezTo>
                <a:close/>
                <a:moveTo>
                  <a:pt x="8587" y="11724"/>
                </a:moveTo>
                <a:cubicBezTo>
                  <a:pt x="8621" y="11723"/>
                  <a:pt x="8654" y="11724"/>
                  <a:pt x="8688" y="11729"/>
                </a:cubicBezTo>
                <a:cubicBezTo>
                  <a:pt x="8738" y="11736"/>
                  <a:pt x="8718" y="11751"/>
                  <a:pt x="8641" y="11762"/>
                </a:cubicBezTo>
                <a:cubicBezTo>
                  <a:pt x="8599" y="11768"/>
                  <a:pt x="8556" y="11772"/>
                  <a:pt x="8512" y="11773"/>
                </a:cubicBezTo>
                <a:lnTo>
                  <a:pt x="8454" y="11773"/>
                </a:lnTo>
                <a:cubicBezTo>
                  <a:pt x="8439" y="11773"/>
                  <a:pt x="8423" y="11771"/>
                  <a:pt x="8408" y="11769"/>
                </a:cubicBezTo>
                <a:cubicBezTo>
                  <a:pt x="8359" y="11760"/>
                  <a:pt x="8381" y="11746"/>
                  <a:pt x="8463" y="11735"/>
                </a:cubicBezTo>
                <a:cubicBezTo>
                  <a:pt x="8504" y="11729"/>
                  <a:pt x="8546" y="11725"/>
                  <a:pt x="8587" y="11724"/>
                </a:cubicBezTo>
                <a:close/>
                <a:moveTo>
                  <a:pt x="7477" y="11722"/>
                </a:moveTo>
                <a:cubicBezTo>
                  <a:pt x="7498" y="11721"/>
                  <a:pt x="7520" y="11722"/>
                  <a:pt x="7541" y="11722"/>
                </a:cubicBezTo>
                <a:cubicBezTo>
                  <a:pt x="7575" y="11721"/>
                  <a:pt x="7608" y="11723"/>
                  <a:pt x="7641" y="11727"/>
                </a:cubicBezTo>
                <a:cubicBezTo>
                  <a:pt x="7684" y="11737"/>
                  <a:pt x="7660" y="11752"/>
                  <a:pt x="7590" y="11759"/>
                </a:cubicBezTo>
                <a:cubicBezTo>
                  <a:pt x="7549" y="11763"/>
                  <a:pt x="7509" y="11765"/>
                  <a:pt x="7468" y="11764"/>
                </a:cubicBezTo>
                <a:cubicBezTo>
                  <a:pt x="7432" y="11765"/>
                  <a:pt x="7397" y="11762"/>
                  <a:pt x="7362" y="11757"/>
                </a:cubicBezTo>
                <a:cubicBezTo>
                  <a:pt x="7311" y="11748"/>
                  <a:pt x="7338" y="11732"/>
                  <a:pt x="7416" y="11725"/>
                </a:cubicBezTo>
                <a:cubicBezTo>
                  <a:pt x="7435" y="11725"/>
                  <a:pt x="7455" y="11723"/>
                  <a:pt x="7477" y="11722"/>
                </a:cubicBezTo>
                <a:close/>
                <a:moveTo>
                  <a:pt x="13572" y="11711"/>
                </a:moveTo>
                <a:cubicBezTo>
                  <a:pt x="13582" y="11714"/>
                  <a:pt x="13556" y="11725"/>
                  <a:pt x="13518" y="11733"/>
                </a:cubicBezTo>
                <a:cubicBezTo>
                  <a:pt x="13490" y="11741"/>
                  <a:pt x="13461" y="11744"/>
                  <a:pt x="13432" y="11744"/>
                </a:cubicBezTo>
                <a:cubicBezTo>
                  <a:pt x="13422" y="11741"/>
                  <a:pt x="13448" y="11730"/>
                  <a:pt x="13486" y="11722"/>
                </a:cubicBezTo>
                <a:cubicBezTo>
                  <a:pt x="13514" y="11714"/>
                  <a:pt x="13543" y="11711"/>
                  <a:pt x="13572" y="11711"/>
                </a:cubicBezTo>
                <a:close/>
                <a:moveTo>
                  <a:pt x="9643" y="11707"/>
                </a:moveTo>
                <a:cubicBezTo>
                  <a:pt x="9682" y="11715"/>
                  <a:pt x="9651" y="11731"/>
                  <a:pt x="9568" y="11744"/>
                </a:cubicBezTo>
                <a:cubicBezTo>
                  <a:pt x="9526" y="11751"/>
                  <a:pt x="9483" y="11756"/>
                  <a:pt x="9440" y="11757"/>
                </a:cubicBezTo>
                <a:cubicBezTo>
                  <a:pt x="9406" y="11760"/>
                  <a:pt x="9373" y="11758"/>
                  <a:pt x="9340" y="11754"/>
                </a:cubicBezTo>
                <a:cubicBezTo>
                  <a:pt x="9297" y="11745"/>
                  <a:pt x="9329" y="11729"/>
                  <a:pt x="9413" y="11716"/>
                </a:cubicBezTo>
                <a:cubicBezTo>
                  <a:pt x="9489" y="11702"/>
                  <a:pt x="9566" y="11699"/>
                  <a:pt x="9643" y="11707"/>
                </a:cubicBezTo>
                <a:close/>
                <a:moveTo>
                  <a:pt x="14077" y="11701"/>
                </a:moveTo>
                <a:cubicBezTo>
                  <a:pt x="14084" y="11703"/>
                  <a:pt x="14069" y="11709"/>
                  <a:pt x="14042" y="11716"/>
                </a:cubicBezTo>
                <a:cubicBezTo>
                  <a:pt x="14025" y="11721"/>
                  <a:pt x="14008" y="11723"/>
                  <a:pt x="13990" y="11722"/>
                </a:cubicBezTo>
                <a:cubicBezTo>
                  <a:pt x="13984" y="11722"/>
                  <a:pt x="13998" y="11714"/>
                  <a:pt x="14026" y="11708"/>
                </a:cubicBezTo>
                <a:cubicBezTo>
                  <a:pt x="14043" y="11703"/>
                  <a:pt x="14060" y="11701"/>
                  <a:pt x="14077" y="11701"/>
                </a:cubicBezTo>
                <a:close/>
                <a:moveTo>
                  <a:pt x="5435" y="11693"/>
                </a:moveTo>
                <a:cubicBezTo>
                  <a:pt x="5463" y="11693"/>
                  <a:pt x="5499" y="11693"/>
                  <a:pt x="5533" y="11698"/>
                </a:cubicBezTo>
                <a:lnTo>
                  <a:pt x="5582" y="11704"/>
                </a:lnTo>
                <a:cubicBezTo>
                  <a:pt x="5597" y="11705"/>
                  <a:pt x="5610" y="11708"/>
                  <a:pt x="5619" y="11710"/>
                </a:cubicBezTo>
                <a:cubicBezTo>
                  <a:pt x="5659" y="11718"/>
                  <a:pt x="5647" y="11728"/>
                  <a:pt x="5595" y="11729"/>
                </a:cubicBezTo>
                <a:cubicBezTo>
                  <a:pt x="5529" y="11730"/>
                  <a:pt x="5463" y="11724"/>
                  <a:pt x="5399" y="11712"/>
                </a:cubicBezTo>
                <a:cubicBezTo>
                  <a:pt x="5380" y="11707"/>
                  <a:pt x="5375" y="11702"/>
                  <a:pt x="5382" y="11699"/>
                </a:cubicBezTo>
                <a:cubicBezTo>
                  <a:pt x="5399" y="11694"/>
                  <a:pt x="5417" y="11692"/>
                  <a:pt x="5435" y="11693"/>
                </a:cubicBezTo>
                <a:close/>
                <a:moveTo>
                  <a:pt x="11313" y="11684"/>
                </a:moveTo>
                <a:cubicBezTo>
                  <a:pt x="11342" y="11681"/>
                  <a:pt x="11371" y="11681"/>
                  <a:pt x="11399" y="11684"/>
                </a:cubicBezTo>
                <a:cubicBezTo>
                  <a:pt x="11430" y="11690"/>
                  <a:pt x="11393" y="11708"/>
                  <a:pt x="11320" y="11723"/>
                </a:cubicBezTo>
                <a:cubicBezTo>
                  <a:pt x="11255" y="11737"/>
                  <a:pt x="11187" y="11743"/>
                  <a:pt x="11120" y="11740"/>
                </a:cubicBezTo>
                <a:cubicBezTo>
                  <a:pt x="11087" y="11734"/>
                  <a:pt x="11123" y="11716"/>
                  <a:pt x="11198" y="11701"/>
                </a:cubicBezTo>
                <a:cubicBezTo>
                  <a:pt x="11236" y="11693"/>
                  <a:pt x="11275" y="11688"/>
                  <a:pt x="11313" y="11684"/>
                </a:cubicBezTo>
                <a:close/>
                <a:moveTo>
                  <a:pt x="12144" y="11683"/>
                </a:moveTo>
                <a:cubicBezTo>
                  <a:pt x="12166" y="11681"/>
                  <a:pt x="12187" y="11681"/>
                  <a:pt x="12209" y="11683"/>
                </a:cubicBezTo>
                <a:cubicBezTo>
                  <a:pt x="12239" y="11687"/>
                  <a:pt x="12206" y="11702"/>
                  <a:pt x="12137" y="11717"/>
                </a:cubicBezTo>
                <a:cubicBezTo>
                  <a:pt x="12082" y="11732"/>
                  <a:pt x="12026" y="11737"/>
                  <a:pt x="11969" y="11734"/>
                </a:cubicBezTo>
                <a:cubicBezTo>
                  <a:pt x="11942" y="11729"/>
                  <a:pt x="11975" y="11714"/>
                  <a:pt x="12047" y="11699"/>
                </a:cubicBezTo>
                <a:cubicBezTo>
                  <a:pt x="12079" y="11692"/>
                  <a:pt x="12111" y="11687"/>
                  <a:pt x="12144" y="11683"/>
                </a:cubicBezTo>
                <a:close/>
                <a:moveTo>
                  <a:pt x="12902" y="11680"/>
                </a:moveTo>
                <a:cubicBezTo>
                  <a:pt x="12919" y="11685"/>
                  <a:pt x="12884" y="11700"/>
                  <a:pt x="12829" y="11712"/>
                </a:cubicBezTo>
                <a:cubicBezTo>
                  <a:pt x="12784" y="11724"/>
                  <a:pt x="12738" y="11729"/>
                  <a:pt x="12692" y="11727"/>
                </a:cubicBezTo>
                <a:cubicBezTo>
                  <a:pt x="12674" y="11723"/>
                  <a:pt x="12708" y="11708"/>
                  <a:pt x="12765" y="11695"/>
                </a:cubicBezTo>
                <a:cubicBezTo>
                  <a:pt x="12810" y="11684"/>
                  <a:pt x="12856" y="11679"/>
                  <a:pt x="12902" y="11680"/>
                </a:cubicBezTo>
                <a:close/>
                <a:moveTo>
                  <a:pt x="6237" y="11678"/>
                </a:moveTo>
                <a:lnTo>
                  <a:pt x="6294" y="11678"/>
                </a:lnTo>
                <a:lnTo>
                  <a:pt x="6327" y="11678"/>
                </a:lnTo>
                <a:lnTo>
                  <a:pt x="6359" y="11678"/>
                </a:lnTo>
                <a:cubicBezTo>
                  <a:pt x="6394" y="11679"/>
                  <a:pt x="6429" y="11683"/>
                  <a:pt x="6464" y="11689"/>
                </a:cubicBezTo>
                <a:cubicBezTo>
                  <a:pt x="6506" y="11699"/>
                  <a:pt x="6488" y="11711"/>
                  <a:pt x="6426" y="11715"/>
                </a:cubicBezTo>
                <a:cubicBezTo>
                  <a:pt x="6386" y="11717"/>
                  <a:pt x="6346" y="11717"/>
                  <a:pt x="6306" y="11715"/>
                </a:cubicBezTo>
                <a:cubicBezTo>
                  <a:pt x="6270" y="11714"/>
                  <a:pt x="6235" y="11710"/>
                  <a:pt x="6200" y="11703"/>
                </a:cubicBezTo>
                <a:cubicBezTo>
                  <a:pt x="6157" y="11694"/>
                  <a:pt x="6174" y="11681"/>
                  <a:pt x="6237" y="11678"/>
                </a:cubicBezTo>
                <a:close/>
                <a:moveTo>
                  <a:pt x="13503" y="11671"/>
                </a:moveTo>
                <a:cubicBezTo>
                  <a:pt x="13510" y="11675"/>
                  <a:pt x="13480" y="11688"/>
                  <a:pt x="13440" y="11697"/>
                </a:cubicBezTo>
                <a:cubicBezTo>
                  <a:pt x="13405" y="11706"/>
                  <a:pt x="13369" y="11710"/>
                  <a:pt x="13334" y="11709"/>
                </a:cubicBezTo>
                <a:cubicBezTo>
                  <a:pt x="13323" y="11706"/>
                  <a:pt x="13356" y="11692"/>
                  <a:pt x="13399" y="11683"/>
                </a:cubicBezTo>
                <a:cubicBezTo>
                  <a:pt x="13433" y="11674"/>
                  <a:pt x="13468" y="11670"/>
                  <a:pt x="13503" y="11671"/>
                </a:cubicBezTo>
                <a:close/>
                <a:moveTo>
                  <a:pt x="10467" y="11671"/>
                </a:moveTo>
                <a:cubicBezTo>
                  <a:pt x="10503" y="11678"/>
                  <a:pt x="10463" y="11698"/>
                  <a:pt x="10383" y="11714"/>
                </a:cubicBezTo>
                <a:cubicBezTo>
                  <a:pt x="10340" y="11721"/>
                  <a:pt x="10297" y="11726"/>
                  <a:pt x="10254" y="11728"/>
                </a:cubicBezTo>
                <a:cubicBezTo>
                  <a:pt x="10223" y="11732"/>
                  <a:pt x="10191" y="11732"/>
                  <a:pt x="10159" y="11728"/>
                </a:cubicBezTo>
                <a:cubicBezTo>
                  <a:pt x="10121" y="11718"/>
                  <a:pt x="10161" y="11699"/>
                  <a:pt x="10242" y="11684"/>
                </a:cubicBezTo>
                <a:cubicBezTo>
                  <a:pt x="10316" y="11670"/>
                  <a:pt x="10392" y="11665"/>
                  <a:pt x="10467" y="11671"/>
                </a:cubicBezTo>
                <a:close/>
                <a:moveTo>
                  <a:pt x="14024" y="11661"/>
                </a:moveTo>
                <a:cubicBezTo>
                  <a:pt x="14033" y="11664"/>
                  <a:pt x="14016" y="11671"/>
                  <a:pt x="13979" y="11680"/>
                </a:cubicBezTo>
                <a:cubicBezTo>
                  <a:pt x="13955" y="11688"/>
                  <a:pt x="13930" y="11691"/>
                  <a:pt x="13905" y="11690"/>
                </a:cubicBezTo>
                <a:cubicBezTo>
                  <a:pt x="13897" y="11687"/>
                  <a:pt x="13916" y="11679"/>
                  <a:pt x="13954" y="11670"/>
                </a:cubicBezTo>
                <a:cubicBezTo>
                  <a:pt x="13976" y="11664"/>
                  <a:pt x="14000" y="11661"/>
                  <a:pt x="14024" y="11661"/>
                </a:cubicBezTo>
                <a:close/>
                <a:moveTo>
                  <a:pt x="8253" y="11647"/>
                </a:moveTo>
                <a:cubicBezTo>
                  <a:pt x="8292" y="11646"/>
                  <a:pt x="8330" y="11647"/>
                  <a:pt x="8368" y="11653"/>
                </a:cubicBezTo>
                <a:cubicBezTo>
                  <a:pt x="8419" y="11662"/>
                  <a:pt x="8392" y="11679"/>
                  <a:pt x="8311" y="11690"/>
                </a:cubicBezTo>
                <a:cubicBezTo>
                  <a:pt x="8291" y="11693"/>
                  <a:pt x="8268" y="11695"/>
                  <a:pt x="8245" y="11697"/>
                </a:cubicBezTo>
                <a:lnTo>
                  <a:pt x="8175" y="11699"/>
                </a:lnTo>
                <a:cubicBezTo>
                  <a:pt x="8136" y="11701"/>
                  <a:pt x="8097" y="11699"/>
                  <a:pt x="8059" y="11693"/>
                </a:cubicBezTo>
                <a:cubicBezTo>
                  <a:pt x="8005" y="11684"/>
                  <a:pt x="8032" y="11667"/>
                  <a:pt x="8115" y="11656"/>
                </a:cubicBezTo>
                <a:cubicBezTo>
                  <a:pt x="8161" y="11650"/>
                  <a:pt x="8207" y="11647"/>
                  <a:pt x="8253" y="11647"/>
                </a:cubicBezTo>
                <a:close/>
                <a:moveTo>
                  <a:pt x="12800" y="11634"/>
                </a:moveTo>
                <a:cubicBezTo>
                  <a:pt x="12820" y="11639"/>
                  <a:pt x="12785" y="11655"/>
                  <a:pt x="12714" y="11669"/>
                </a:cubicBezTo>
                <a:cubicBezTo>
                  <a:pt x="12665" y="11682"/>
                  <a:pt x="12615" y="11687"/>
                  <a:pt x="12565" y="11685"/>
                </a:cubicBezTo>
                <a:cubicBezTo>
                  <a:pt x="12544" y="11680"/>
                  <a:pt x="12577" y="11665"/>
                  <a:pt x="12645" y="11650"/>
                </a:cubicBezTo>
                <a:cubicBezTo>
                  <a:pt x="12695" y="11636"/>
                  <a:pt x="12748" y="11630"/>
                  <a:pt x="12800" y="11634"/>
                </a:cubicBezTo>
                <a:close/>
                <a:moveTo>
                  <a:pt x="12083" y="11632"/>
                </a:moveTo>
                <a:cubicBezTo>
                  <a:pt x="12110" y="11638"/>
                  <a:pt x="12067" y="11658"/>
                  <a:pt x="11993" y="11674"/>
                </a:cubicBezTo>
                <a:cubicBezTo>
                  <a:pt x="11933" y="11688"/>
                  <a:pt x="11871" y="11694"/>
                  <a:pt x="11809" y="11691"/>
                </a:cubicBezTo>
                <a:cubicBezTo>
                  <a:pt x="11780" y="11685"/>
                  <a:pt x="11824" y="11665"/>
                  <a:pt x="11899" y="11648"/>
                </a:cubicBezTo>
                <a:cubicBezTo>
                  <a:pt x="11959" y="11634"/>
                  <a:pt x="12021" y="11629"/>
                  <a:pt x="12083" y="11632"/>
                </a:cubicBezTo>
                <a:close/>
                <a:moveTo>
                  <a:pt x="9254" y="11631"/>
                </a:moveTo>
                <a:cubicBezTo>
                  <a:pt x="9289" y="11629"/>
                  <a:pt x="9324" y="11631"/>
                  <a:pt x="9358" y="11636"/>
                </a:cubicBezTo>
                <a:cubicBezTo>
                  <a:pt x="9405" y="11647"/>
                  <a:pt x="9372" y="11665"/>
                  <a:pt x="9279" y="11679"/>
                </a:cubicBezTo>
                <a:cubicBezTo>
                  <a:pt x="9199" y="11693"/>
                  <a:pt x="9118" y="11695"/>
                  <a:pt x="9037" y="11686"/>
                </a:cubicBezTo>
                <a:cubicBezTo>
                  <a:pt x="8987" y="11676"/>
                  <a:pt x="9020" y="11659"/>
                  <a:pt x="9115" y="11643"/>
                </a:cubicBezTo>
                <a:cubicBezTo>
                  <a:pt x="9161" y="11636"/>
                  <a:pt x="9208" y="11632"/>
                  <a:pt x="9254" y="11631"/>
                </a:cubicBezTo>
                <a:close/>
                <a:moveTo>
                  <a:pt x="11156" y="11626"/>
                </a:moveTo>
                <a:cubicBezTo>
                  <a:pt x="11186" y="11622"/>
                  <a:pt x="11216" y="11622"/>
                  <a:pt x="11246" y="11626"/>
                </a:cubicBezTo>
                <a:cubicBezTo>
                  <a:pt x="11278" y="11635"/>
                  <a:pt x="11236" y="11654"/>
                  <a:pt x="11154" y="11670"/>
                </a:cubicBezTo>
                <a:cubicBezTo>
                  <a:pt x="11113" y="11678"/>
                  <a:pt x="11072" y="11684"/>
                  <a:pt x="11030" y="11687"/>
                </a:cubicBezTo>
                <a:cubicBezTo>
                  <a:pt x="11001" y="11690"/>
                  <a:pt x="10971" y="11690"/>
                  <a:pt x="10941" y="11687"/>
                </a:cubicBezTo>
                <a:cubicBezTo>
                  <a:pt x="10906" y="11679"/>
                  <a:pt x="10941" y="11660"/>
                  <a:pt x="11027" y="11644"/>
                </a:cubicBezTo>
                <a:cubicBezTo>
                  <a:pt x="11070" y="11635"/>
                  <a:pt x="11113" y="11630"/>
                  <a:pt x="11156" y="11626"/>
                </a:cubicBezTo>
                <a:close/>
                <a:moveTo>
                  <a:pt x="7161" y="11625"/>
                </a:moveTo>
                <a:cubicBezTo>
                  <a:pt x="7198" y="11626"/>
                  <a:pt x="7235" y="11629"/>
                  <a:pt x="7271" y="11635"/>
                </a:cubicBezTo>
                <a:cubicBezTo>
                  <a:pt x="7323" y="11645"/>
                  <a:pt x="7295" y="11662"/>
                  <a:pt x="7214" y="11668"/>
                </a:cubicBezTo>
                <a:cubicBezTo>
                  <a:pt x="7170" y="11672"/>
                  <a:pt x="7126" y="11672"/>
                  <a:pt x="7082" y="11671"/>
                </a:cubicBezTo>
                <a:cubicBezTo>
                  <a:pt x="7045" y="11671"/>
                  <a:pt x="7008" y="11667"/>
                  <a:pt x="6972" y="11661"/>
                </a:cubicBezTo>
                <a:cubicBezTo>
                  <a:pt x="6917" y="11650"/>
                  <a:pt x="6945" y="11634"/>
                  <a:pt x="7028" y="11628"/>
                </a:cubicBezTo>
                <a:cubicBezTo>
                  <a:pt x="7068" y="11625"/>
                  <a:pt x="7114" y="11624"/>
                  <a:pt x="7161" y="11625"/>
                </a:cubicBezTo>
                <a:close/>
                <a:moveTo>
                  <a:pt x="13437" y="11625"/>
                </a:moveTo>
                <a:cubicBezTo>
                  <a:pt x="13449" y="11630"/>
                  <a:pt x="13417" y="11642"/>
                  <a:pt x="13362" y="11655"/>
                </a:cubicBezTo>
                <a:cubicBezTo>
                  <a:pt x="13323" y="11666"/>
                  <a:pt x="13283" y="11670"/>
                  <a:pt x="13243" y="11668"/>
                </a:cubicBezTo>
                <a:cubicBezTo>
                  <a:pt x="13228" y="11663"/>
                  <a:pt x="13257" y="11651"/>
                  <a:pt x="13313" y="11638"/>
                </a:cubicBezTo>
                <a:cubicBezTo>
                  <a:pt x="13353" y="11626"/>
                  <a:pt x="13395" y="11622"/>
                  <a:pt x="13437" y="11625"/>
                </a:cubicBezTo>
                <a:close/>
                <a:moveTo>
                  <a:pt x="13985" y="11618"/>
                </a:moveTo>
                <a:cubicBezTo>
                  <a:pt x="13992" y="11622"/>
                  <a:pt x="13970" y="11631"/>
                  <a:pt x="13926" y="11641"/>
                </a:cubicBezTo>
                <a:cubicBezTo>
                  <a:pt x="13897" y="11651"/>
                  <a:pt x="13866" y="11654"/>
                  <a:pt x="13835" y="11653"/>
                </a:cubicBezTo>
                <a:cubicBezTo>
                  <a:pt x="13825" y="11649"/>
                  <a:pt x="13849" y="11639"/>
                  <a:pt x="13896" y="11628"/>
                </a:cubicBezTo>
                <a:cubicBezTo>
                  <a:pt x="13924" y="11619"/>
                  <a:pt x="13955" y="11615"/>
                  <a:pt x="13985" y="11618"/>
                </a:cubicBezTo>
                <a:close/>
                <a:moveTo>
                  <a:pt x="14469" y="11610"/>
                </a:moveTo>
                <a:cubicBezTo>
                  <a:pt x="14472" y="11613"/>
                  <a:pt x="14451" y="11621"/>
                  <a:pt x="14426" y="11627"/>
                </a:cubicBezTo>
                <a:cubicBezTo>
                  <a:pt x="14406" y="11633"/>
                  <a:pt x="14385" y="11635"/>
                  <a:pt x="14364" y="11635"/>
                </a:cubicBezTo>
                <a:cubicBezTo>
                  <a:pt x="14359" y="11635"/>
                  <a:pt x="14378" y="11625"/>
                  <a:pt x="14403" y="11619"/>
                </a:cubicBezTo>
                <a:cubicBezTo>
                  <a:pt x="14425" y="11612"/>
                  <a:pt x="14447" y="11610"/>
                  <a:pt x="14469" y="11610"/>
                </a:cubicBezTo>
                <a:close/>
                <a:moveTo>
                  <a:pt x="10261" y="11607"/>
                </a:moveTo>
                <a:cubicBezTo>
                  <a:pt x="10304" y="11615"/>
                  <a:pt x="10269" y="11636"/>
                  <a:pt x="10180" y="11650"/>
                </a:cubicBezTo>
                <a:cubicBezTo>
                  <a:pt x="10134" y="11658"/>
                  <a:pt x="10088" y="11663"/>
                  <a:pt x="10042" y="11666"/>
                </a:cubicBezTo>
                <a:cubicBezTo>
                  <a:pt x="10006" y="11669"/>
                  <a:pt x="9970" y="11668"/>
                  <a:pt x="9934" y="11664"/>
                </a:cubicBezTo>
                <a:cubicBezTo>
                  <a:pt x="9887" y="11656"/>
                  <a:pt x="9923" y="11635"/>
                  <a:pt x="10013" y="11621"/>
                </a:cubicBezTo>
                <a:cubicBezTo>
                  <a:pt x="10095" y="11605"/>
                  <a:pt x="10178" y="11600"/>
                  <a:pt x="10261" y="11607"/>
                </a:cubicBezTo>
                <a:close/>
                <a:moveTo>
                  <a:pt x="12706" y="11580"/>
                </a:moveTo>
                <a:cubicBezTo>
                  <a:pt x="12727" y="11586"/>
                  <a:pt x="12687" y="11604"/>
                  <a:pt x="12620" y="11619"/>
                </a:cubicBezTo>
                <a:cubicBezTo>
                  <a:pt x="12562" y="11634"/>
                  <a:pt x="12501" y="11641"/>
                  <a:pt x="12441" y="11638"/>
                </a:cubicBezTo>
                <a:cubicBezTo>
                  <a:pt x="12416" y="11632"/>
                  <a:pt x="12458" y="11613"/>
                  <a:pt x="12529" y="11598"/>
                </a:cubicBezTo>
                <a:cubicBezTo>
                  <a:pt x="12587" y="11583"/>
                  <a:pt x="12647" y="11577"/>
                  <a:pt x="12706" y="11580"/>
                </a:cubicBezTo>
                <a:close/>
                <a:moveTo>
                  <a:pt x="13356" y="11579"/>
                </a:moveTo>
                <a:cubicBezTo>
                  <a:pt x="13372" y="11584"/>
                  <a:pt x="13340" y="11598"/>
                  <a:pt x="13279" y="11613"/>
                </a:cubicBezTo>
                <a:cubicBezTo>
                  <a:pt x="13232" y="11626"/>
                  <a:pt x="13184" y="11632"/>
                  <a:pt x="13135" y="11629"/>
                </a:cubicBezTo>
                <a:cubicBezTo>
                  <a:pt x="13117" y="11624"/>
                  <a:pt x="13149" y="11610"/>
                  <a:pt x="13210" y="11596"/>
                </a:cubicBezTo>
                <a:cubicBezTo>
                  <a:pt x="13257" y="11582"/>
                  <a:pt x="13307" y="11576"/>
                  <a:pt x="13356" y="11579"/>
                </a:cubicBezTo>
                <a:close/>
                <a:moveTo>
                  <a:pt x="11955" y="11579"/>
                </a:moveTo>
                <a:cubicBezTo>
                  <a:pt x="11988" y="11586"/>
                  <a:pt x="11952" y="11605"/>
                  <a:pt x="11869" y="11622"/>
                </a:cubicBezTo>
                <a:cubicBezTo>
                  <a:pt x="11801" y="11639"/>
                  <a:pt x="11732" y="11645"/>
                  <a:pt x="11662" y="11641"/>
                </a:cubicBezTo>
                <a:cubicBezTo>
                  <a:pt x="11627" y="11634"/>
                  <a:pt x="11662" y="11616"/>
                  <a:pt x="11748" y="11598"/>
                </a:cubicBezTo>
                <a:cubicBezTo>
                  <a:pt x="11816" y="11581"/>
                  <a:pt x="11885" y="11575"/>
                  <a:pt x="11955" y="11579"/>
                </a:cubicBezTo>
                <a:close/>
                <a:moveTo>
                  <a:pt x="13925" y="11575"/>
                </a:moveTo>
                <a:cubicBezTo>
                  <a:pt x="13937" y="11579"/>
                  <a:pt x="13909" y="11591"/>
                  <a:pt x="13860" y="11603"/>
                </a:cubicBezTo>
                <a:cubicBezTo>
                  <a:pt x="13824" y="11613"/>
                  <a:pt x="13786" y="11618"/>
                  <a:pt x="13749" y="11617"/>
                </a:cubicBezTo>
                <a:cubicBezTo>
                  <a:pt x="13733" y="11613"/>
                  <a:pt x="13763" y="11601"/>
                  <a:pt x="13816" y="11588"/>
                </a:cubicBezTo>
                <a:cubicBezTo>
                  <a:pt x="13851" y="11578"/>
                  <a:pt x="13888" y="11573"/>
                  <a:pt x="13925" y="11575"/>
                </a:cubicBezTo>
                <a:close/>
                <a:moveTo>
                  <a:pt x="11061" y="11570"/>
                </a:moveTo>
                <a:cubicBezTo>
                  <a:pt x="11096" y="11580"/>
                  <a:pt x="11052" y="11598"/>
                  <a:pt x="10958" y="11616"/>
                </a:cubicBezTo>
                <a:cubicBezTo>
                  <a:pt x="10883" y="11633"/>
                  <a:pt x="10807" y="11638"/>
                  <a:pt x="10731" y="11631"/>
                </a:cubicBezTo>
                <a:cubicBezTo>
                  <a:pt x="10688" y="11621"/>
                  <a:pt x="10735" y="11601"/>
                  <a:pt x="10837" y="11583"/>
                </a:cubicBezTo>
                <a:cubicBezTo>
                  <a:pt x="10910" y="11566"/>
                  <a:pt x="10986" y="11562"/>
                  <a:pt x="11061" y="11570"/>
                </a:cubicBezTo>
                <a:close/>
                <a:moveTo>
                  <a:pt x="14441" y="11566"/>
                </a:moveTo>
                <a:cubicBezTo>
                  <a:pt x="14447" y="11569"/>
                  <a:pt x="14420" y="11580"/>
                  <a:pt x="14387" y="11588"/>
                </a:cubicBezTo>
                <a:cubicBezTo>
                  <a:pt x="14361" y="11595"/>
                  <a:pt x="14334" y="11599"/>
                  <a:pt x="14308" y="11598"/>
                </a:cubicBezTo>
                <a:cubicBezTo>
                  <a:pt x="14301" y="11595"/>
                  <a:pt x="14328" y="11584"/>
                  <a:pt x="14361" y="11576"/>
                </a:cubicBezTo>
                <a:cubicBezTo>
                  <a:pt x="14387" y="11569"/>
                  <a:pt x="14414" y="11565"/>
                  <a:pt x="14441" y="11566"/>
                </a:cubicBezTo>
                <a:close/>
                <a:moveTo>
                  <a:pt x="14881" y="11561"/>
                </a:moveTo>
                <a:cubicBezTo>
                  <a:pt x="14881" y="11561"/>
                  <a:pt x="14873" y="11568"/>
                  <a:pt x="14851" y="11573"/>
                </a:cubicBezTo>
                <a:cubicBezTo>
                  <a:pt x="14835" y="11578"/>
                  <a:pt x="14819" y="11581"/>
                  <a:pt x="14802" y="11580"/>
                </a:cubicBezTo>
                <a:cubicBezTo>
                  <a:pt x="14798" y="11578"/>
                  <a:pt x="14811" y="11573"/>
                  <a:pt x="14835" y="11567"/>
                </a:cubicBezTo>
                <a:cubicBezTo>
                  <a:pt x="14850" y="11562"/>
                  <a:pt x="14865" y="11560"/>
                  <a:pt x="14881" y="11561"/>
                </a:cubicBezTo>
                <a:close/>
                <a:moveTo>
                  <a:pt x="7843" y="11558"/>
                </a:moveTo>
                <a:cubicBezTo>
                  <a:pt x="7868" y="11557"/>
                  <a:pt x="7893" y="11558"/>
                  <a:pt x="7918" y="11558"/>
                </a:cubicBezTo>
                <a:cubicBezTo>
                  <a:pt x="7959" y="11558"/>
                  <a:pt x="8000" y="11560"/>
                  <a:pt x="8040" y="11566"/>
                </a:cubicBezTo>
                <a:cubicBezTo>
                  <a:pt x="8093" y="11577"/>
                  <a:pt x="8065" y="11596"/>
                  <a:pt x="7981" y="11606"/>
                </a:cubicBezTo>
                <a:cubicBezTo>
                  <a:pt x="7931" y="11612"/>
                  <a:pt x="7881" y="11615"/>
                  <a:pt x="7830" y="11614"/>
                </a:cubicBezTo>
                <a:cubicBezTo>
                  <a:pt x="7788" y="11615"/>
                  <a:pt x="7745" y="11612"/>
                  <a:pt x="7703" y="11605"/>
                </a:cubicBezTo>
                <a:cubicBezTo>
                  <a:pt x="7650" y="11592"/>
                  <a:pt x="7681" y="11573"/>
                  <a:pt x="7770" y="11564"/>
                </a:cubicBezTo>
                <a:cubicBezTo>
                  <a:pt x="7793" y="11561"/>
                  <a:pt x="7817" y="11559"/>
                  <a:pt x="7843" y="11558"/>
                </a:cubicBezTo>
                <a:close/>
                <a:moveTo>
                  <a:pt x="8946" y="11556"/>
                </a:moveTo>
                <a:cubicBezTo>
                  <a:pt x="8985" y="11555"/>
                  <a:pt x="9024" y="11557"/>
                  <a:pt x="9063" y="11563"/>
                </a:cubicBezTo>
                <a:cubicBezTo>
                  <a:pt x="9114" y="11574"/>
                  <a:pt x="9084" y="11592"/>
                  <a:pt x="8989" y="11607"/>
                </a:cubicBezTo>
                <a:cubicBezTo>
                  <a:pt x="8940" y="11614"/>
                  <a:pt x="8890" y="11618"/>
                  <a:pt x="8840" y="11620"/>
                </a:cubicBezTo>
                <a:cubicBezTo>
                  <a:pt x="8800" y="11621"/>
                  <a:pt x="8761" y="11619"/>
                  <a:pt x="8722" y="11613"/>
                </a:cubicBezTo>
                <a:cubicBezTo>
                  <a:pt x="8668" y="11602"/>
                  <a:pt x="8697" y="11584"/>
                  <a:pt x="8794" y="11570"/>
                </a:cubicBezTo>
                <a:cubicBezTo>
                  <a:pt x="8845" y="11562"/>
                  <a:pt x="8895" y="11558"/>
                  <a:pt x="8946" y="11556"/>
                </a:cubicBezTo>
                <a:close/>
                <a:moveTo>
                  <a:pt x="5742" y="11546"/>
                </a:moveTo>
                <a:lnTo>
                  <a:pt x="5804" y="11546"/>
                </a:lnTo>
                <a:lnTo>
                  <a:pt x="5873" y="11550"/>
                </a:lnTo>
                <a:cubicBezTo>
                  <a:pt x="5896" y="11550"/>
                  <a:pt x="5918" y="11555"/>
                  <a:pt x="5938" y="11557"/>
                </a:cubicBezTo>
                <a:cubicBezTo>
                  <a:pt x="5955" y="11559"/>
                  <a:pt x="5971" y="11562"/>
                  <a:pt x="5988" y="11565"/>
                </a:cubicBezTo>
                <a:cubicBezTo>
                  <a:pt x="6034" y="11576"/>
                  <a:pt x="6016" y="11589"/>
                  <a:pt x="5951" y="11592"/>
                </a:cubicBezTo>
                <a:cubicBezTo>
                  <a:pt x="5908" y="11593"/>
                  <a:pt x="5865" y="11592"/>
                  <a:pt x="5822" y="11589"/>
                </a:cubicBezTo>
                <a:cubicBezTo>
                  <a:pt x="5799" y="11589"/>
                  <a:pt x="5779" y="11585"/>
                  <a:pt x="5757" y="11582"/>
                </a:cubicBezTo>
                <a:cubicBezTo>
                  <a:pt x="5740" y="11580"/>
                  <a:pt x="5723" y="11577"/>
                  <a:pt x="5707" y="11573"/>
                </a:cubicBezTo>
                <a:cubicBezTo>
                  <a:pt x="5657" y="11562"/>
                  <a:pt x="5674" y="11549"/>
                  <a:pt x="5742" y="11546"/>
                </a:cubicBezTo>
                <a:close/>
                <a:moveTo>
                  <a:pt x="4892" y="11543"/>
                </a:moveTo>
                <a:cubicBezTo>
                  <a:pt x="4920" y="11543"/>
                  <a:pt x="4958" y="11546"/>
                  <a:pt x="4996" y="11551"/>
                </a:cubicBezTo>
                <a:cubicBezTo>
                  <a:pt x="5034" y="11555"/>
                  <a:pt x="5071" y="11560"/>
                  <a:pt x="5096" y="11566"/>
                </a:cubicBezTo>
                <a:cubicBezTo>
                  <a:pt x="5149" y="11578"/>
                  <a:pt x="5139" y="11589"/>
                  <a:pt x="5075" y="11588"/>
                </a:cubicBezTo>
                <a:cubicBezTo>
                  <a:pt x="5060" y="11588"/>
                  <a:pt x="5043" y="11588"/>
                  <a:pt x="5025" y="11586"/>
                </a:cubicBezTo>
                <a:lnTo>
                  <a:pt x="4969" y="11580"/>
                </a:lnTo>
                <a:cubicBezTo>
                  <a:pt x="4937" y="11577"/>
                  <a:pt x="4905" y="11571"/>
                  <a:pt x="4873" y="11564"/>
                </a:cubicBezTo>
                <a:cubicBezTo>
                  <a:pt x="4827" y="11552"/>
                  <a:pt x="4836" y="11543"/>
                  <a:pt x="4892" y="11543"/>
                </a:cubicBezTo>
                <a:close/>
                <a:moveTo>
                  <a:pt x="9905" y="11534"/>
                </a:moveTo>
                <a:cubicBezTo>
                  <a:pt x="9943" y="11532"/>
                  <a:pt x="9981" y="11533"/>
                  <a:pt x="10018" y="11540"/>
                </a:cubicBezTo>
                <a:cubicBezTo>
                  <a:pt x="10065" y="11550"/>
                  <a:pt x="10021" y="11571"/>
                  <a:pt x="9919" y="11588"/>
                </a:cubicBezTo>
                <a:cubicBezTo>
                  <a:pt x="9895" y="11592"/>
                  <a:pt x="9870" y="11595"/>
                  <a:pt x="9845" y="11598"/>
                </a:cubicBezTo>
                <a:cubicBezTo>
                  <a:pt x="9821" y="11601"/>
                  <a:pt x="9796" y="11602"/>
                  <a:pt x="9773" y="11603"/>
                </a:cubicBezTo>
                <a:cubicBezTo>
                  <a:pt x="9738" y="11605"/>
                  <a:pt x="9702" y="11603"/>
                  <a:pt x="9666" y="11598"/>
                </a:cubicBezTo>
                <a:cubicBezTo>
                  <a:pt x="9619" y="11588"/>
                  <a:pt x="9657" y="11567"/>
                  <a:pt x="9752" y="11551"/>
                </a:cubicBezTo>
                <a:cubicBezTo>
                  <a:pt x="9778" y="11546"/>
                  <a:pt x="9804" y="11543"/>
                  <a:pt x="9830" y="11540"/>
                </a:cubicBezTo>
                <a:cubicBezTo>
                  <a:pt x="9856" y="11538"/>
                  <a:pt x="9882" y="11536"/>
                  <a:pt x="9905" y="11534"/>
                </a:cubicBezTo>
                <a:close/>
                <a:moveTo>
                  <a:pt x="12588" y="11530"/>
                </a:moveTo>
                <a:cubicBezTo>
                  <a:pt x="12614" y="11537"/>
                  <a:pt x="12573" y="11556"/>
                  <a:pt x="12492" y="11573"/>
                </a:cubicBezTo>
                <a:cubicBezTo>
                  <a:pt x="12430" y="11589"/>
                  <a:pt x="12366" y="11596"/>
                  <a:pt x="12302" y="11592"/>
                </a:cubicBezTo>
                <a:cubicBezTo>
                  <a:pt x="12272" y="11585"/>
                  <a:pt x="12310" y="11567"/>
                  <a:pt x="12392" y="11549"/>
                </a:cubicBezTo>
                <a:cubicBezTo>
                  <a:pt x="12456" y="11531"/>
                  <a:pt x="12522" y="11525"/>
                  <a:pt x="12588" y="11530"/>
                </a:cubicBezTo>
                <a:close/>
                <a:moveTo>
                  <a:pt x="13288" y="11527"/>
                </a:moveTo>
                <a:cubicBezTo>
                  <a:pt x="13306" y="11533"/>
                  <a:pt x="13266" y="11551"/>
                  <a:pt x="13203" y="11566"/>
                </a:cubicBezTo>
                <a:cubicBezTo>
                  <a:pt x="13149" y="11580"/>
                  <a:pt x="13093" y="11587"/>
                  <a:pt x="13038" y="11586"/>
                </a:cubicBezTo>
                <a:cubicBezTo>
                  <a:pt x="13012" y="11581"/>
                  <a:pt x="13051" y="11562"/>
                  <a:pt x="13119" y="11546"/>
                </a:cubicBezTo>
                <a:cubicBezTo>
                  <a:pt x="13174" y="11531"/>
                  <a:pt x="13231" y="11525"/>
                  <a:pt x="13288" y="11527"/>
                </a:cubicBezTo>
                <a:close/>
                <a:moveTo>
                  <a:pt x="13879" y="11526"/>
                </a:moveTo>
                <a:cubicBezTo>
                  <a:pt x="13890" y="11532"/>
                  <a:pt x="13850" y="11549"/>
                  <a:pt x="13793" y="11561"/>
                </a:cubicBezTo>
                <a:cubicBezTo>
                  <a:pt x="13753" y="11572"/>
                  <a:pt x="13711" y="11577"/>
                  <a:pt x="13669" y="11575"/>
                </a:cubicBezTo>
                <a:cubicBezTo>
                  <a:pt x="13657" y="11571"/>
                  <a:pt x="13694" y="11555"/>
                  <a:pt x="13750" y="11541"/>
                </a:cubicBezTo>
                <a:cubicBezTo>
                  <a:pt x="13792" y="11529"/>
                  <a:pt x="13836" y="11524"/>
                  <a:pt x="13879" y="11526"/>
                </a:cubicBezTo>
                <a:close/>
                <a:moveTo>
                  <a:pt x="14398" y="11523"/>
                </a:moveTo>
                <a:cubicBezTo>
                  <a:pt x="14406" y="11527"/>
                  <a:pt x="14375" y="11540"/>
                  <a:pt x="14334" y="11550"/>
                </a:cubicBezTo>
                <a:cubicBezTo>
                  <a:pt x="14302" y="11559"/>
                  <a:pt x="14268" y="11563"/>
                  <a:pt x="14235" y="11563"/>
                </a:cubicBezTo>
                <a:cubicBezTo>
                  <a:pt x="14224" y="11560"/>
                  <a:pt x="14253" y="11547"/>
                  <a:pt x="14295" y="11537"/>
                </a:cubicBezTo>
                <a:cubicBezTo>
                  <a:pt x="14328" y="11527"/>
                  <a:pt x="14363" y="11522"/>
                  <a:pt x="14398" y="11523"/>
                </a:cubicBezTo>
                <a:close/>
                <a:moveTo>
                  <a:pt x="14850" y="11519"/>
                </a:moveTo>
                <a:cubicBezTo>
                  <a:pt x="14855" y="11522"/>
                  <a:pt x="14836" y="11530"/>
                  <a:pt x="14804" y="11537"/>
                </a:cubicBezTo>
                <a:cubicBezTo>
                  <a:pt x="14783" y="11544"/>
                  <a:pt x="14762" y="11547"/>
                  <a:pt x="14741" y="11546"/>
                </a:cubicBezTo>
                <a:cubicBezTo>
                  <a:pt x="14736" y="11543"/>
                  <a:pt x="14755" y="11535"/>
                  <a:pt x="14787" y="11527"/>
                </a:cubicBezTo>
                <a:cubicBezTo>
                  <a:pt x="14808" y="11520"/>
                  <a:pt x="14829" y="11518"/>
                  <a:pt x="14850" y="11519"/>
                </a:cubicBezTo>
                <a:close/>
                <a:moveTo>
                  <a:pt x="11708" y="11519"/>
                </a:moveTo>
                <a:cubicBezTo>
                  <a:pt x="11739" y="11515"/>
                  <a:pt x="11771" y="11515"/>
                  <a:pt x="11802" y="11519"/>
                </a:cubicBezTo>
                <a:cubicBezTo>
                  <a:pt x="11832" y="11527"/>
                  <a:pt x="11783" y="11550"/>
                  <a:pt x="11701" y="11568"/>
                </a:cubicBezTo>
                <a:cubicBezTo>
                  <a:pt x="11625" y="11585"/>
                  <a:pt x="11547" y="11591"/>
                  <a:pt x="11470" y="11586"/>
                </a:cubicBezTo>
                <a:cubicBezTo>
                  <a:pt x="11438" y="11579"/>
                  <a:pt x="11486" y="11555"/>
                  <a:pt x="11570" y="11538"/>
                </a:cubicBezTo>
                <a:cubicBezTo>
                  <a:pt x="11616" y="11529"/>
                  <a:pt x="11662" y="11523"/>
                  <a:pt x="11708" y="11519"/>
                </a:cubicBezTo>
                <a:close/>
                <a:moveTo>
                  <a:pt x="6563" y="11518"/>
                </a:moveTo>
                <a:cubicBezTo>
                  <a:pt x="6612" y="11516"/>
                  <a:pt x="6661" y="11516"/>
                  <a:pt x="6710" y="11518"/>
                </a:cubicBezTo>
                <a:cubicBezTo>
                  <a:pt x="6754" y="11519"/>
                  <a:pt x="6797" y="11523"/>
                  <a:pt x="6839" y="11531"/>
                </a:cubicBezTo>
                <a:cubicBezTo>
                  <a:pt x="6896" y="11543"/>
                  <a:pt x="6867" y="11561"/>
                  <a:pt x="6781" y="11566"/>
                </a:cubicBezTo>
                <a:cubicBezTo>
                  <a:pt x="6694" y="11571"/>
                  <a:pt x="6606" y="11566"/>
                  <a:pt x="6520" y="11552"/>
                </a:cubicBezTo>
                <a:cubicBezTo>
                  <a:pt x="6493" y="11546"/>
                  <a:pt x="6484" y="11539"/>
                  <a:pt x="6492" y="11533"/>
                </a:cubicBezTo>
                <a:cubicBezTo>
                  <a:pt x="6514" y="11523"/>
                  <a:pt x="6539" y="11518"/>
                  <a:pt x="6563" y="11518"/>
                </a:cubicBezTo>
                <a:close/>
                <a:moveTo>
                  <a:pt x="10770" y="11499"/>
                </a:moveTo>
                <a:cubicBezTo>
                  <a:pt x="10807" y="11495"/>
                  <a:pt x="10845" y="11495"/>
                  <a:pt x="10883" y="11499"/>
                </a:cubicBezTo>
                <a:cubicBezTo>
                  <a:pt x="10921" y="11509"/>
                  <a:pt x="10873" y="11533"/>
                  <a:pt x="10783" y="11550"/>
                </a:cubicBezTo>
                <a:cubicBezTo>
                  <a:pt x="10734" y="11559"/>
                  <a:pt x="10686" y="11565"/>
                  <a:pt x="10637" y="11568"/>
                </a:cubicBezTo>
                <a:cubicBezTo>
                  <a:pt x="10600" y="11572"/>
                  <a:pt x="10562" y="11573"/>
                  <a:pt x="10525" y="11569"/>
                </a:cubicBezTo>
                <a:cubicBezTo>
                  <a:pt x="10482" y="11560"/>
                  <a:pt x="10525" y="11536"/>
                  <a:pt x="10616" y="11518"/>
                </a:cubicBezTo>
                <a:cubicBezTo>
                  <a:pt x="10667" y="11509"/>
                  <a:pt x="10718" y="11502"/>
                  <a:pt x="10770" y="11499"/>
                </a:cubicBezTo>
                <a:close/>
                <a:moveTo>
                  <a:pt x="13193" y="11479"/>
                </a:moveTo>
                <a:cubicBezTo>
                  <a:pt x="13215" y="11485"/>
                  <a:pt x="13173" y="11504"/>
                  <a:pt x="13094" y="11521"/>
                </a:cubicBezTo>
                <a:cubicBezTo>
                  <a:pt x="13037" y="11537"/>
                  <a:pt x="12977" y="11543"/>
                  <a:pt x="12918" y="11540"/>
                </a:cubicBezTo>
                <a:cubicBezTo>
                  <a:pt x="12893" y="11532"/>
                  <a:pt x="12936" y="11513"/>
                  <a:pt x="13021" y="11497"/>
                </a:cubicBezTo>
                <a:cubicBezTo>
                  <a:pt x="13077" y="11481"/>
                  <a:pt x="13135" y="11475"/>
                  <a:pt x="13193" y="11479"/>
                </a:cubicBezTo>
                <a:close/>
                <a:moveTo>
                  <a:pt x="13812" y="11479"/>
                </a:moveTo>
                <a:cubicBezTo>
                  <a:pt x="13829" y="11485"/>
                  <a:pt x="13786" y="11503"/>
                  <a:pt x="13722" y="11517"/>
                </a:cubicBezTo>
                <a:cubicBezTo>
                  <a:pt x="13674" y="11531"/>
                  <a:pt x="13624" y="11537"/>
                  <a:pt x="13574" y="11534"/>
                </a:cubicBezTo>
                <a:cubicBezTo>
                  <a:pt x="13558" y="11528"/>
                  <a:pt x="13601" y="11510"/>
                  <a:pt x="13664" y="11496"/>
                </a:cubicBezTo>
                <a:cubicBezTo>
                  <a:pt x="13712" y="11482"/>
                  <a:pt x="13762" y="11476"/>
                  <a:pt x="13812" y="11479"/>
                </a:cubicBezTo>
                <a:close/>
                <a:moveTo>
                  <a:pt x="14361" y="11473"/>
                </a:moveTo>
                <a:cubicBezTo>
                  <a:pt x="14376" y="11477"/>
                  <a:pt x="14343" y="11491"/>
                  <a:pt x="14292" y="11504"/>
                </a:cubicBezTo>
                <a:cubicBezTo>
                  <a:pt x="14253" y="11516"/>
                  <a:pt x="14213" y="11521"/>
                  <a:pt x="14172" y="11520"/>
                </a:cubicBezTo>
                <a:cubicBezTo>
                  <a:pt x="14159" y="11516"/>
                  <a:pt x="14194" y="11501"/>
                  <a:pt x="14247" y="11488"/>
                </a:cubicBezTo>
                <a:cubicBezTo>
                  <a:pt x="14284" y="11477"/>
                  <a:pt x="14323" y="11472"/>
                  <a:pt x="14361" y="11473"/>
                </a:cubicBezTo>
                <a:close/>
                <a:moveTo>
                  <a:pt x="14834" y="11473"/>
                </a:moveTo>
                <a:cubicBezTo>
                  <a:pt x="14839" y="11476"/>
                  <a:pt x="14816" y="11486"/>
                  <a:pt x="14776" y="11496"/>
                </a:cubicBezTo>
                <a:cubicBezTo>
                  <a:pt x="14750" y="11505"/>
                  <a:pt x="14722" y="11508"/>
                  <a:pt x="14694" y="11507"/>
                </a:cubicBezTo>
                <a:cubicBezTo>
                  <a:pt x="14686" y="11504"/>
                  <a:pt x="14708" y="11494"/>
                  <a:pt x="14748" y="11484"/>
                </a:cubicBezTo>
                <a:cubicBezTo>
                  <a:pt x="14776" y="11475"/>
                  <a:pt x="14805" y="11471"/>
                  <a:pt x="14834" y="11473"/>
                </a:cubicBezTo>
                <a:close/>
                <a:moveTo>
                  <a:pt x="15249" y="11471"/>
                </a:moveTo>
                <a:cubicBezTo>
                  <a:pt x="15255" y="11471"/>
                  <a:pt x="15240" y="11479"/>
                  <a:pt x="15214" y="11485"/>
                </a:cubicBezTo>
                <a:cubicBezTo>
                  <a:pt x="15199" y="11490"/>
                  <a:pt x="15183" y="11493"/>
                  <a:pt x="15167" y="11492"/>
                </a:cubicBezTo>
                <a:cubicBezTo>
                  <a:pt x="15161" y="11492"/>
                  <a:pt x="15175" y="11484"/>
                  <a:pt x="15202" y="11478"/>
                </a:cubicBezTo>
                <a:cubicBezTo>
                  <a:pt x="15217" y="11473"/>
                  <a:pt x="15233" y="11470"/>
                  <a:pt x="15249" y="11471"/>
                </a:cubicBezTo>
                <a:close/>
                <a:moveTo>
                  <a:pt x="12483" y="11470"/>
                </a:moveTo>
                <a:cubicBezTo>
                  <a:pt x="12514" y="11477"/>
                  <a:pt x="12467" y="11500"/>
                  <a:pt x="12383" y="11519"/>
                </a:cubicBezTo>
                <a:cubicBezTo>
                  <a:pt x="12312" y="11536"/>
                  <a:pt x="12239" y="11543"/>
                  <a:pt x="12166" y="11539"/>
                </a:cubicBezTo>
                <a:cubicBezTo>
                  <a:pt x="12134" y="11532"/>
                  <a:pt x="12179" y="11509"/>
                  <a:pt x="12265" y="11490"/>
                </a:cubicBezTo>
                <a:cubicBezTo>
                  <a:pt x="12337" y="11472"/>
                  <a:pt x="12410" y="11465"/>
                  <a:pt x="12483" y="11470"/>
                </a:cubicBezTo>
                <a:close/>
                <a:moveTo>
                  <a:pt x="8651" y="11469"/>
                </a:moveTo>
                <a:cubicBezTo>
                  <a:pt x="8692" y="11468"/>
                  <a:pt x="8733" y="11471"/>
                  <a:pt x="8773" y="11478"/>
                </a:cubicBezTo>
                <a:cubicBezTo>
                  <a:pt x="8822" y="11491"/>
                  <a:pt x="8777" y="11513"/>
                  <a:pt x="8675" y="11526"/>
                </a:cubicBezTo>
                <a:cubicBezTo>
                  <a:pt x="8623" y="11532"/>
                  <a:pt x="8571" y="11535"/>
                  <a:pt x="8519" y="11536"/>
                </a:cubicBezTo>
                <a:cubicBezTo>
                  <a:pt x="8479" y="11537"/>
                  <a:pt x="8439" y="11534"/>
                  <a:pt x="8399" y="11527"/>
                </a:cubicBezTo>
                <a:cubicBezTo>
                  <a:pt x="8371" y="11521"/>
                  <a:pt x="8368" y="11512"/>
                  <a:pt x="8384" y="11503"/>
                </a:cubicBezTo>
                <a:cubicBezTo>
                  <a:pt x="8396" y="11497"/>
                  <a:pt x="8409" y="11493"/>
                  <a:pt x="8422" y="11491"/>
                </a:cubicBezTo>
                <a:cubicBezTo>
                  <a:pt x="8444" y="11486"/>
                  <a:pt x="8465" y="11482"/>
                  <a:pt x="8487" y="11479"/>
                </a:cubicBezTo>
                <a:cubicBezTo>
                  <a:pt x="8542" y="11473"/>
                  <a:pt x="8596" y="11469"/>
                  <a:pt x="8651" y="11469"/>
                </a:cubicBezTo>
                <a:close/>
                <a:moveTo>
                  <a:pt x="9774" y="11462"/>
                </a:moveTo>
                <a:cubicBezTo>
                  <a:pt x="9825" y="11473"/>
                  <a:pt x="9790" y="11494"/>
                  <a:pt x="9692" y="11511"/>
                </a:cubicBezTo>
                <a:cubicBezTo>
                  <a:pt x="9666" y="11516"/>
                  <a:pt x="9639" y="11519"/>
                  <a:pt x="9613" y="11522"/>
                </a:cubicBezTo>
                <a:cubicBezTo>
                  <a:pt x="9586" y="11525"/>
                  <a:pt x="9559" y="11527"/>
                  <a:pt x="9534" y="11528"/>
                </a:cubicBezTo>
                <a:cubicBezTo>
                  <a:pt x="9492" y="11530"/>
                  <a:pt x="9451" y="11529"/>
                  <a:pt x="9410" y="11523"/>
                </a:cubicBezTo>
                <a:cubicBezTo>
                  <a:pt x="9350" y="11511"/>
                  <a:pt x="9386" y="11490"/>
                  <a:pt x="9492" y="11472"/>
                </a:cubicBezTo>
                <a:cubicBezTo>
                  <a:pt x="9585" y="11455"/>
                  <a:pt x="9680" y="11451"/>
                  <a:pt x="9774" y="11462"/>
                </a:cubicBezTo>
                <a:close/>
                <a:moveTo>
                  <a:pt x="7344" y="11458"/>
                </a:moveTo>
                <a:cubicBezTo>
                  <a:pt x="7442" y="11448"/>
                  <a:pt x="7542" y="11451"/>
                  <a:pt x="7640" y="11465"/>
                </a:cubicBezTo>
                <a:cubicBezTo>
                  <a:pt x="7690" y="11478"/>
                  <a:pt x="7653" y="11498"/>
                  <a:pt x="7562" y="11508"/>
                </a:cubicBezTo>
                <a:cubicBezTo>
                  <a:pt x="7510" y="11513"/>
                  <a:pt x="7457" y="11515"/>
                  <a:pt x="7405" y="11513"/>
                </a:cubicBezTo>
                <a:cubicBezTo>
                  <a:pt x="7362" y="11512"/>
                  <a:pt x="7319" y="11508"/>
                  <a:pt x="7277" y="11501"/>
                </a:cubicBezTo>
                <a:cubicBezTo>
                  <a:pt x="7220" y="11488"/>
                  <a:pt x="7251" y="11467"/>
                  <a:pt x="7344" y="11458"/>
                </a:cubicBezTo>
                <a:close/>
                <a:moveTo>
                  <a:pt x="11655" y="11456"/>
                </a:moveTo>
                <a:cubicBezTo>
                  <a:pt x="11691" y="11466"/>
                  <a:pt x="11639" y="11491"/>
                  <a:pt x="11540" y="11510"/>
                </a:cubicBezTo>
                <a:cubicBezTo>
                  <a:pt x="11462" y="11528"/>
                  <a:pt x="11381" y="11533"/>
                  <a:pt x="11302" y="11526"/>
                </a:cubicBezTo>
                <a:cubicBezTo>
                  <a:pt x="11263" y="11516"/>
                  <a:pt x="11315" y="11492"/>
                  <a:pt x="11416" y="11472"/>
                </a:cubicBezTo>
                <a:cubicBezTo>
                  <a:pt x="11494" y="11454"/>
                  <a:pt x="11575" y="11449"/>
                  <a:pt x="11655" y="11456"/>
                </a:cubicBezTo>
                <a:close/>
                <a:moveTo>
                  <a:pt x="14800" y="11428"/>
                </a:moveTo>
                <a:cubicBezTo>
                  <a:pt x="14806" y="11433"/>
                  <a:pt x="14772" y="11446"/>
                  <a:pt x="14727" y="11457"/>
                </a:cubicBezTo>
                <a:cubicBezTo>
                  <a:pt x="14696" y="11467"/>
                  <a:pt x="14664" y="11471"/>
                  <a:pt x="14632" y="11469"/>
                </a:cubicBezTo>
                <a:cubicBezTo>
                  <a:pt x="14623" y="11465"/>
                  <a:pt x="14655" y="11452"/>
                  <a:pt x="14702" y="11440"/>
                </a:cubicBezTo>
                <a:cubicBezTo>
                  <a:pt x="14733" y="11430"/>
                  <a:pt x="14767" y="11426"/>
                  <a:pt x="14800" y="11428"/>
                </a:cubicBezTo>
                <a:close/>
                <a:moveTo>
                  <a:pt x="15230" y="11427"/>
                </a:moveTo>
                <a:cubicBezTo>
                  <a:pt x="15238" y="11430"/>
                  <a:pt x="15221" y="11438"/>
                  <a:pt x="15187" y="11446"/>
                </a:cubicBezTo>
                <a:cubicBezTo>
                  <a:pt x="15165" y="11454"/>
                  <a:pt x="15141" y="11458"/>
                  <a:pt x="15118" y="11457"/>
                </a:cubicBezTo>
                <a:cubicBezTo>
                  <a:pt x="15111" y="11454"/>
                  <a:pt x="15129" y="11446"/>
                  <a:pt x="15165" y="11437"/>
                </a:cubicBezTo>
                <a:cubicBezTo>
                  <a:pt x="15186" y="11430"/>
                  <a:pt x="15208" y="11427"/>
                  <a:pt x="15230" y="11427"/>
                </a:cubicBezTo>
                <a:close/>
                <a:moveTo>
                  <a:pt x="10532" y="11427"/>
                </a:moveTo>
                <a:cubicBezTo>
                  <a:pt x="10572" y="11424"/>
                  <a:pt x="10611" y="11425"/>
                  <a:pt x="10650" y="11430"/>
                </a:cubicBezTo>
                <a:cubicBezTo>
                  <a:pt x="10701" y="11440"/>
                  <a:pt x="10656" y="11466"/>
                  <a:pt x="10557" y="11485"/>
                </a:cubicBezTo>
                <a:cubicBezTo>
                  <a:pt x="10464" y="11504"/>
                  <a:pt x="10370" y="11509"/>
                  <a:pt x="10276" y="11501"/>
                </a:cubicBezTo>
                <a:cubicBezTo>
                  <a:pt x="10226" y="11491"/>
                  <a:pt x="10272" y="11465"/>
                  <a:pt x="10376" y="11446"/>
                </a:cubicBezTo>
                <a:cubicBezTo>
                  <a:pt x="10428" y="11437"/>
                  <a:pt x="10480" y="11431"/>
                  <a:pt x="10532" y="11427"/>
                </a:cubicBezTo>
                <a:close/>
                <a:moveTo>
                  <a:pt x="14309" y="11427"/>
                </a:moveTo>
                <a:cubicBezTo>
                  <a:pt x="14320" y="11433"/>
                  <a:pt x="14286" y="11448"/>
                  <a:pt x="14227" y="11462"/>
                </a:cubicBezTo>
                <a:cubicBezTo>
                  <a:pt x="14184" y="11476"/>
                  <a:pt x="14139" y="11481"/>
                  <a:pt x="14094" y="11478"/>
                </a:cubicBezTo>
                <a:cubicBezTo>
                  <a:pt x="14079" y="11473"/>
                  <a:pt x="14115" y="11458"/>
                  <a:pt x="14180" y="11442"/>
                </a:cubicBezTo>
                <a:cubicBezTo>
                  <a:pt x="14222" y="11429"/>
                  <a:pt x="14265" y="11424"/>
                  <a:pt x="14309" y="11427"/>
                </a:cubicBezTo>
                <a:close/>
                <a:moveTo>
                  <a:pt x="13749" y="11423"/>
                </a:moveTo>
                <a:cubicBezTo>
                  <a:pt x="13769" y="11430"/>
                  <a:pt x="13731" y="11448"/>
                  <a:pt x="13657" y="11466"/>
                </a:cubicBezTo>
                <a:cubicBezTo>
                  <a:pt x="13603" y="11482"/>
                  <a:pt x="13546" y="11489"/>
                  <a:pt x="13490" y="11485"/>
                </a:cubicBezTo>
                <a:cubicBezTo>
                  <a:pt x="13467" y="11479"/>
                  <a:pt x="13506" y="11461"/>
                  <a:pt x="13581" y="11443"/>
                </a:cubicBezTo>
                <a:cubicBezTo>
                  <a:pt x="13635" y="11427"/>
                  <a:pt x="13692" y="11420"/>
                  <a:pt x="13749" y="11423"/>
                </a:cubicBezTo>
                <a:close/>
                <a:moveTo>
                  <a:pt x="13115" y="11420"/>
                </a:moveTo>
                <a:cubicBezTo>
                  <a:pt x="13136" y="11426"/>
                  <a:pt x="13086" y="11450"/>
                  <a:pt x="13004" y="11469"/>
                </a:cubicBezTo>
                <a:cubicBezTo>
                  <a:pt x="12940" y="11486"/>
                  <a:pt x="12873" y="11493"/>
                  <a:pt x="12806" y="11488"/>
                </a:cubicBezTo>
                <a:cubicBezTo>
                  <a:pt x="12779" y="11481"/>
                  <a:pt x="12832" y="11457"/>
                  <a:pt x="12920" y="11438"/>
                </a:cubicBezTo>
                <a:cubicBezTo>
                  <a:pt x="12983" y="11421"/>
                  <a:pt x="13049" y="11415"/>
                  <a:pt x="13115" y="11420"/>
                </a:cubicBezTo>
                <a:close/>
                <a:moveTo>
                  <a:pt x="12353" y="11414"/>
                </a:moveTo>
                <a:cubicBezTo>
                  <a:pt x="12382" y="11422"/>
                  <a:pt x="12335" y="11445"/>
                  <a:pt x="12239" y="11465"/>
                </a:cubicBezTo>
                <a:cubicBezTo>
                  <a:pt x="12194" y="11475"/>
                  <a:pt x="12148" y="11482"/>
                  <a:pt x="12102" y="11487"/>
                </a:cubicBezTo>
                <a:cubicBezTo>
                  <a:pt x="12072" y="11491"/>
                  <a:pt x="12041" y="11491"/>
                  <a:pt x="12011" y="11487"/>
                </a:cubicBezTo>
                <a:cubicBezTo>
                  <a:pt x="11972" y="11477"/>
                  <a:pt x="12021" y="11454"/>
                  <a:pt x="12126" y="11432"/>
                </a:cubicBezTo>
                <a:cubicBezTo>
                  <a:pt x="12200" y="11412"/>
                  <a:pt x="12277" y="11407"/>
                  <a:pt x="12353" y="11414"/>
                </a:cubicBezTo>
                <a:close/>
                <a:moveTo>
                  <a:pt x="5192" y="11393"/>
                </a:moveTo>
                <a:cubicBezTo>
                  <a:pt x="5212" y="11393"/>
                  <a:pt x="5235" y="11393"/>
                  <a:pt x="5257" y="11396"/>
                </a:cubicBezTo>
                <a:cubicBezTo>
                  <a:pt x="5279" y="11399"/>
                  <a:pt x="5306" y="11400"/>
                  <a:pt x="5329" y="11403"/>
                </a:cubicBezTo>
                <a:cubicBezTo>
                  <a:pt x="5353" y="11405"/>
                  <a:pt x="5377" y="11409"/>
                  <a:pt x="5397" y="11412"/>
                </a:cubicBezTo>
                <a:cubicBezTo>
                  <a:pt x="5415" y="11414"/>
                  <a:pt x="5432" y="11418"/>
                  <a:pt x="5448" y="11422"/>
                </a:cubicBezTo>
                <a:cubicBezTo>
                  <a:pt x="5500" y="11435"/>
                  <a:pt x="5478" y="11449"/>
                  <a:pt x="5405" y="11450"/>
                </a:cubicBezTo>
                <a:cubicBezTo>
                  <a:pt x="5368" y="11450"/>
                  <a:pt x="5320" y="11446"/>
                  <a:pt x="5270" y="11441"/>
                </a:cubicBezTo>
                <a:cubicBezTo>
                  <a:pt x="5246" y="11438"/>
                  <a:pt x="5222" y="11435"/>
                  <a:pt x="5202" y="11432"/>
                </a:cubicBezTo>
                <a:cubicBezTo>
                  <a:pt x="5181" y="11428"/>
                  <a:pt x="5163" y="11426"/>
                  <a:pt x="5149" y="11421"/>
                </a:cubicBezTo>
                <a:cubicBezTo>
                  <a:pt x="5095" y="11406"/>
                  <a:pt x="5117" y="11392"/>
                  <a:pt x="5192" y="11393"/>
                </a:cubicBezTo>
                <a:close/>
                <a:moveTo>
                  <a:pt x="11475" y="11391"/>
                </a:moveTo>
                <a:cubicBezTo>
                  <a:pt x="11517" y="11402"/>
                  <a:pt x="11472" y="11426"/>
                  <a:pt x="11367" y="11447"/>
                </a:cubicBezTo>
                <a:cubicBezTo>
                  <a:pt x="11281" y="11467"/>
                  <a:pt x="11193" y="11474"/>
                  <a:pt x="11105" y="11466"/>
                </a:cubicBezTo>
                <a:cubicBezTo>
                  <a:pt x="11056" y="11455"/>
                  <a:pt x="11101" y="11431"/>
                  <a:pt x="11215" y="11408"/>
                </a:cubicBezTo>
                <a:cubicBezTo>
                  <a:pt x="11300" y="11388"/>
                  <a:pt x="11388" y="11382"/>
                  <a:pt x="11475" y="11391"/>
                </a:cubicBezTo>
                <a:close/>
                <a:moveTo>
                  <a:pt x="8412" y="11384"/>
                </a:moveTo>
                <a:cubicBezTo>
                  <a:pt x="8445" y="11390"/>
                  <a:pt x="8453" y="11399"/>
                  <a:pt x="8440" y="11408"/>
                </a:cubicBezTo>
                <a:cubicBezTo>
                  <a:pt x="8430" y="11414"/>
                  <a:pt x="8418" y="11419"/>
                  <a:pt x="8407" y="11422"/>
                </a:cubicBezTo>
                <a:cubicBezTo>
                  <a:pt x="8386" y="11427"/>
                  <a:pt x="8365" y="11431"/>
                  <a:pt x="8343" y="11434"/>
                </a:cubicBezTo>
                <a:cubicBezTo>
                  <a:pt x="8318" y="11437"/>
                  <a:pt x="8291" y="11440"/>
                  <a:pt x="8262" y="11442"/>
                </a:cubicBezTo>
                <a:cubicBezTo>
                  <a:pt x="8233" y="11444"/>
                  <a:pt x="8204" y="11444"/>
                  <a:pt x="8176" y="11444"/>
                </a:cubicBezTo>
                <a:cubicBezTo>
                  <a:pt x="8129" y="11445"/>
                  <a:pt x="8081" y="11442"/>
                  <a:pt x="8035" y="11434"/>
                </a:cubicBezTo>
                <a:cubicBezTo>
                  <a:pt x="7972" y="11421"/>
                  <a:pt x="8001" y="11400"/>
                  <a:pt x="8098" y="11386"/>
                </a:cubicBezTo>
                <a:cubicBezTo>
                  <a:pt x="8202" y="11372"/>
                  <a:pt x="8308" y="11371"/>
                  <a:pt x="8412" y="11384"/>
                </a:cubicBezTo>
                <a:close/>
                <a:moveTo>
                  <a:pt x="6105" y="11383"/>
                </a:moveTo>
                <a:cubicBezTo>
                  <a:pt x="6203" y="11380"/>
                  <a:pt x="6300" y="11387"/>
                  <a:pt x="6396" y="11405"/>
                </a:cubicBezTo>
                <a:cubicBezTo>
                  <a:pt x="6447" y="11419"/>
                  <a:pt x="6417" y="11436"/>
                  <a:pt x="6332" y="11440"/>
                </a:cubicBezTo>
                <a:cubicBezTo>
                  <a:pt x="6235" y="11444"/>
                  <a:pt x="6138" y="11437"/>
                  <a:pt x="6042" y="11418"/>
                </a:cubicBezTo>
                <a:cubicBezTo>
                  <a:pt x="5988" y="11405"/>
                  <a:pt x="6018" y="11388"/>
                  <a:pt x="6105" y="11383"/>
                </a:cubicBezTo>
                <a:close/>
                <a:moveTo>
                  <a:pt x="15621" y="11382"/>
                </a:moveTo>
                <a:cubicBezTo>
                  <a:pt x="15607" y="11390"/>
                  <a:pt x="15593" y="11395"/>
                  <a:pt x="15578" y="11398"/>
                </a:cubicBezTo>
                <a:cubicBezTo>
                  <a:pt x="15562" y="11403"/>
                  <a:pt x="15545" y="11405"/>
                  <a:pt x="15528" y="11405"/>
                </a:cubicBezTo>
                <a:cubicBezTo>
                  <a:pt x="15525" y="11402"/>
                  <a:pt x="15548" y="11393"/>
                  <a:pt x="15574" y="11387"/>
                </a:cubicBezTo>
                <a:cubicBezTo>
                  <a:pt x="15589" y="11382"/>
                  <a:pt x="15605" y="11380"/>
                  <a:pt x="15621" y="11382"/>
                </a:cubicBezTo>
                <a:close/>
                <a:moveTo>
                  <a:pt x="15223" y="11380"/>
                </a:moveTo>
                <a:cubicBezTo>
                  <a:pt x="15229" y="11384"/>
                  <a:pt x="15207" y="11393"/>
                  <a:pt x="15167" y="11403"/>
                </a:cubicBezTo>
                <a:cubicBezTo>
                  <a:pt x="15140" y="11413"/>
                  <a:pt x="15111" y="11417"/>
                  <a:pt x="15082" y="11415"/>
                </a:cubicBezTo>
                <a:cubicBezTo>
                  <a:pt x="15073" y="11412"/>
                  <a:pt x="15096" y="11402"/>
                  <a:pt x="15140" y="11391"/>
                </a:cubicBezTo>
                <a:cubicBezTo>
                  <a:pt x="15166" y="11381"/>
                  <a:pt x="15195" y="11378"/>
                  <a:pt x="15223" y="11380"/>
                </a:cubicBezTo>
                <a:close/>
                <a:moveTo>
                  <a:pt x="14780" y="11377"/>
                </a:moveTo>
                <a:cubicBezTo>
                  <a:pt x="14785" y="11383"/>
                  <a:pt x="14746" y="11399"/>
                  <a:pt x="14694" y="11411"/>
                </a:cubicBezTo>
                <a:cubicBezTo>
                  <a:pt x="14656" y="11423"/>
                  <a:pt x="14617" y="11428"/>
                  <a:pt x="14577" y="11425"/>
                </a:cubicBezTo>
                <a:cubicBezTo>
                  <a:pt x="14573" y="11419"/>
                  <a:pt x="14613" y="11403"/>
                  <a:pt x="14663" y="11391"/>
                </a:cubicBezTo>
                <a:cubicBezTo>
                  <a:pt x="14701" y="11379"/>
                  <a:pt x="14741" y="11374"/>
                  <a:pt x="14780" y="11377"/>
                </a:cubicBezTo>
                <a:close/>
                <a:moveTo>
                  <a:pt x="14254" y="11374"/>
                </a:moveTo>
                <a:cubicBezTo>
                  <a:pt x="14272" y="11381"/>
                  <a:pt x="14228" y="11400"/>
                  <a:pt x="14158" y="11417"/>
                </a:cubicBezTo>
                <a:cubicBezTo>
                  <a:pt x="14110" y="11432"/>
                  <a:pt x="14060" y="11438"/>
                  <a:pt x="14009" y="11436"/>
                </a:cubicBezTo>
                <a:cubicBezTo>
                  <a:pt x="13994" y="11429"/>
                  <a:pt x="14035" y="11411"/>
                  <a:pt x="14103" y="11393"/>
                </a:cubicBezTo>
                <a:cubicBezTo>
                  <a:pt x="14152" y="11378"/>
                  <a:pt x="14203" y="11372"/>
                  <a:pt x="14254" y="11374"/>
                </a:cubicBezTo>
                <a:close/>
                <a:moveTo>
                  <a:pt x="9361" y="11373"/>
                </a:moveTo>
                <a:cubicBezTo>
                  <a:pt x="9404" y="11370"/>
                  <a:pt x="9447" y="11373"/>
                  <a:pt x="9489" y="11381"/>
                </a:cubicBezTo>
                <a:cubicBezTo>
                  <a:pt x="9546" y="11394"/>
                  <a:pt x="9506" y="11417"/>
                  <a:pt x="9394" y="11434"/>
                </a:cubicBezTo>
                <a:cubicBezTo>
                  <a:pt x="9339" y="11443"/>
                  <a:pt x="9284" y="11448"/>
                  <a:pt x="9228" y="11449"/>
                </a:cubicBezTo>
                <a:cubicBezTo>
                  <a:pt x="9185" y="11451"/>
                  <a:pt x="9141" y="11449"/>
                  <a:pt x="9098" y="11441"/>
                </a:cubicBezTo>
                <a:cubicBezTo>
                  <a:pt x="9037" y="11427"/>
                  <a:pt x="9077" y="11405"/>
                  <a:pt x="9192" y="11388"/>
                </a:cubicBezTo>
                <a:cubicBezTo>
                  <a:pt x="9248" y="11379"/>
                  <a:pt x="9304" y="11374"/>
                  <a:pt x="9361" y="11373"/>
                </a:cubicBezTo>
                <a:close/>
                <a:moveTo>
                  <a:pt x="13675" y="11370"/>
                </a:moveTo>
                <a:cubicBezTo>
                  <a:pt x="13694" y="11378"/>
                  <a:pt x="13643" y="11400"/>
                  <a:pt x="13565" y="11419"/>
                </a:cubicBezTo>
                <a:cubicBezTo>
                  <a:pt x="13505" y="11436"/>
                  <a:pt x="13442" y="11442"/>
                  <a:pt x="13380" y="11438"/>
                </a:cubicBezTo>
                <a:cubicBezTo>
                  <a:pt x="13359" y="11430"/>
                  <a:pt x="13410" y="11408"/>
                  <a:pt x="13490" y="11389"/>
                </a:cubicBezTo>
                <a:cubicBezTo>
                  <a:pt x="13550" y="11372"/>
                  <a:pt x="13613" y="11366"/>
                  <a:pt x="13675" y="11370"/>
                </a:cubicBezTo>
                <a:close/>
                <a:moveTo>
                  <a:pt x="12917" y="11359"/>
                </a:moveTo>
                <a:cubicBezTo>
                  <a:pt x="12946" y="11354"/>
                  <a:pt x="12975" y="11354"/>
                  <a:pt x="13003" y="11359"/>
                </a:cubicBezTo>
                <a:cubicBezTo>
                  <a:pt x="13031" y="11368"/>
                  <a:pt x="12986" y="11390"/>
                  <a:pt x="12895" y="11411"/>
                </a:cubicBezTo>
                <a:cubicBezTo>
                  <a:pt x="12822" y="11432"/>
                  <a:pt x="12746" y="11440"/>
                  <a:pt x="12671" y="11435"/>
                </a:cubicBezTo>
                <a:cubicBezTo>
                  <a:pt x="12637" y="11425"/>
                  <a:pt x="12684" y="11403"/>
                  <a:pt x="12782" y="11381"/>
                </a:cubicBezTo>
                <a:cubicBezTo>
                  <a:pt x="12826" y="11371"/>
                  <a:pt x="12872" y="11363"/>
                  <a:pt x="12917" y="11359"/>
                </a:cubicBezTo>
                <a:close/>
                <a:moveTo>
                  <a:pt x="4260" y="11353"/>
                </a:moveTo>
                <a:cubicBezTo>
                  <a:pt x="4276" y="11353"/>
                  <a:pt x="4296" y="11356"/>
                  <a:pt x="4318" y="11358"/>
                </a:cubicBezTo>
                <a:cubicBezTo>
                  <a:pt x="4339" y="11361"/>
                  <a:pt x="4361" y="11364"/>
                  <a:pt x="4384" y="11367"/>
                </a:cubicBezTo>
                <a:cubicBezTo>
                  <a:pt x="4422" y="11373"/>
                  <a:pt x="4461" y="11381"/>
                  <a:pt x="4498" y="11391"/>
                </a:cubicBezTo>
                <a:cubicBezTo>
                  <a:pt x="4522" y="11398"/>
                  <a:pt x="4531" y="11404"/>
                  <a:pt x="4526" y="11408"/>
                </a:cubicBezTo>
                <a:cubicBezTo>
                  <a:pt x="4521" y="11411"/>
                  <a:pt x="4514" y="11412"/>
                  <a:pt x="4508" y="11412"/>
                </a:cubicBezTo>
                <a:cubicBezTo>
                  <a:pt x="4496" y="11413"/>
                  <a:pt x="4483" y="11413"/>
                  <a:pt x="4471" y="11412"/>
                </a:cubicBezTo>
                <a:cubicBezTo>
                  <a:pt x="4395" y="11406"/>
                  <a:pt x="4321" y="11394"/>
                  <a:pt x="4247" y="11376"/>
                </a:cubicBezTo>
                <a:cubicBezTo>
                  <a:pt x="4193" y="11360"/>
                  <a:pt x="4199" y="11349"/>
                  <a:pt x="4260" y="11353"/>
                </a:cubicBezTo>
                <a:close/>
                <a:moveTo>
                  <a:pt x="10314" y="11347"/>
                </a:moveTo>
                <a:cubicBezTo>
                  <a:pt x="10355" y="11344"/>
                  <a:pt x="10397" y="11346"/>
                  <a:pt x="10438" y="11352"/>
                </a:cubicBezTo>
                <a:cubicBezTo>
                  <a:pt x="10488" y="11364"/>
                  <a:pt x="10443" y="11391"/>
                  <a:pt x="10338" y="11410"/>
                </a:cubicBezTo>
                <a:cubicBezTo>
                  <a:pt x="10239" y="11430"/>
                  <a:pt x="10137" y="11435"/>
                  <a:pt x="10037" y="11424"/>
                </a:cubicBezTo>
                <a:cubicBezTo>
                  <a:pt x="9986" y="11411"/>
                  <a:pt x="10035" y="11383"/>
                  <a:pt x="10144" y="11366"/>
                </a:cubicBezTo>
                <a:cubicBezTo>
                  <a:pt x="10200" y="11356"/>
                  <a:pt x="10257" y="11350"/>
                  <a:pt x="10314" y="11347"/>
                </a:cubicBezTo>
                <a:close/>
                <a:moveTo>
                  <a:pt x="12132" y="11342"/>
                </a:moveTo>
                <a:cubicBezTo>
                  <a:pt x="12180" y="11338"/>
                  <a:pt x="12218" y="11339"/>
                  <a:pt x="12234" y="11345"/>
                </a:cubicBezTo>
                <a:cubicBezTo>
                  <a:pt x="12265" y="11357"/>
                  <a:pt x="12204" y="11384"/>
                  <a:pt x="12108" y="11404"/>
                </a:cubicBezTo>
                <a:cubicBezTo>
                  <a:pt x="12012" y="11424"/>
                  <a:pt x="11884" y="11434"/>
                  <a:pt x="11853" y="11423"/>
                </a:cubicBezTo>
                <a:cubicBezTo>
                  <a:pt x="11821" y="11412"/>
                  <a:pt x="11878" y="11383"/>
                  <a:pt x="11976" y="11364"/>
                </a:cubicBezTo>
                <a:cubicBezTo>
                  <a:pt x="12028" y="11353"/>
                  <a:pt x="12085" y="11345"/>
                  <a:pt x="12132" y="11342"/>
                </a:cubicBezTo>
                <a:close/>
                <a:moveTo>
                  <a:pt x="7001" y="11335"/>
                </a:moveTo>
                <a:lnTo>
                  <a:pt x="7046" y="11335"/>
                </a:lnTo>
                <a:lnTo>
                  <a:pt x="7092" y="11335"/>
                </a:lnTo>
                <a:cubicBezTo>
                  <a:pt x="7140" y="11336"/>
                  <a:pt x="7189" y="11341"/>
                  <a:pt x="7236" y="11350"/>
                </a:cubicBezTo>
                <a:cubicBezTo>
                  <a:pt x="7294" y="11365"/>
                  <a:pt x="7260" y="11386"/>
                  <a:pt x="7164" y="11393"/>
                </a:cubicBezTo>
                <a:cubicBezTo>
                  <a:pt x="7062" y="11402"/>
                  <a:pt x="6959" y="11399"/>
                  <a:pt x="6858" y="11383"/>
                </a:cubicBezTo>
                <a:cubicBezTo>
                  <a:pt x="6825" y="11376"/>
                  <a:pt x="6815" y="11366"/>
                  <a:pt x="6826" y="11358"/>
                </a:cubicBezTo>
                <a:cubicBezTo>
                  <a:pt x="6855" y="11346"/>
                  <a:pt x="6886" y="11339"/>
                  <a:pt x="6917" y="11339"/>
                </a:cubicBezTo>
                <a:cubicBezTo>
                  <a:pt x="6942" y="11339"/>
                  <a:pt x="6971" y="11335"/>
                  <a:pt x="7001" y="11335"/>
                </a:cubicBezTo>
                <a:close/>
                <a:moveTo>
                  <a:pt x="15200" y="11332"/>
                </a:moveTo>
                <a:cubicBezTo>
                  <a:pt x="15207" y="11337"/>
                  <a:pt x="15179" y="11349"/>
                  <a:pt x="15132" y="11361"/>
                </a:cubicBezTo>
                <a:cubicBezTo>
                  <a:pt x="15099" y="11373"/>
                  <a:pt x="15064" y="11377"/>
                  <a:pt x="15029" y="11376"/>
                </a:cubicBezTo>
                <a:cubicBezTo>
                  <a:pt x="15021" y="11371"/>
                  <a:pt x="15050" y="11359"/>
                  <a:pt x="15097" y="11346"/>
                </a:cubicBezTo>
                <a:cubicBezTo>
                  <a:pt x="15130" y="11335"/>
                  <a:pt x="15165" y="11330"/>
                  <a:pt x="15200" y="11332"/>
                </a:cubicBezTo>
                <a:close/>
                <a:moveTo>
                  <a:pt x="15622" y="11331"/>
                </a:moveTo>
                <a:cubicBezTo>
                  <a:pt x="15627" y="11334"/>
                  <a:pt x="15600" y="11345"/>
                  <a:pt x="15568" y="11353"/>
                </a:cubicBezTo>
                <a:cubicBezTo>
                  <a:pt x="15546" y="11360"/>
                  <a:pt x="15522" y="11364"/>
                  <a:pt x="15498" y="11363"/>
                </a:cubicBezTo>
                <a:cubicBezTo>
                  <a:pt x="15496" y="11359"/>
                  <a:pt x="15526" y="11347"/>
                  <a:pt x="15556" y="11340"/>
                </a:cubicBezTo>
                <a:cubicBezTo>
                  <a:pt x="15578" y="11333"/>
                  <a:pt x="15600" y="11330"/>
                  <a:pt x="15622" y="11331"/>
                </a:cubicBezTo>
                <a:close/>
                <a:moveTo>
                  <a:pt x="14740" y="11327"/>
                </a:moveTo>
                <a:cubicBezTo>
                  <a:pt x="14751" y="11334"/>
                  <a:pt x="14707" y="11352"/>
                  <a:pt x="14648" y="11367"/>
                </a:cubicBezTo>
                <a:cubicBezTo>
                  <a:pt x="14604" y="11380"/>
                  <a:pt x="14559" y="11386"/>
                  <a:pt x="14513" y="11383"/>
                </a:cubicBezTo>
                <a:cubicBezTo>
                  <a:pt x="14502" y="11377"/>
                  <a:pt x="14545" y="11359"/>
                  <a:pt x="14605" y="11344"/>
                </a:cubicBezTo>
                <a:cubicBezTo>
                  <a:pt x="14649" y="11331"/>
                  <a:pt x="14695" y="11325"/>
                  <a:pt x="14740" y="11327"/>
                </a:cubicBezTo>
                <a:close/>
                <a:moveTo>
                  <a:pt x="14215" y="11320"/>
                </a:moveTo>
                <a:cubicBezTo>
                  <a:pt x="14228" y="11328"/>
                  <a:pt x="14176" y="11350"/>
                  <a:pt x="14106" y="11367"/>
                </a:cubicBezTo>
                <a:cubicBezTo>
                  <a:pt x="14051" y="11382"/>
                  <a:pt x="13994" y="11389"/>
                  <a:pt x="13937" y="11386"/>
                </a:cubicBezTo>
                <a:cubicBezTo>
                  <a:pt x="13919" y="11379"/>
                  <a:pt x="13975" y="11355"/>
                  <a:pt x="14049" y="11337"/>
                </a:cubicBezTo>
                <a:cubicBezTo>
                  <a:pt x="14103" y="11322"/>
                  <a:pt x="14159" y="11316"/>
                  <a:pt x="14215" y="11320"/>
                </a:cubicBezTo>
                <a:close/>
                <a:moveTo>
                  <a:pt x="11306" y="11315"/>
                </a:moveTo>
                <a:cubicBezTo>
                  <a:pt x="11356" y="11325"/>
                  <a:pt x="11302" y="11355"/>
                  <a:pt x="11193" y="11377"/>
                </a:cubicBezTo>
                <a:cubicBezTo>
                  <a:pt x="11139" y="11388"/>
                  <a:pt x="11084" y="11395"/>
                  <a:pt x="11029" y="11398"/>
                </a:cubicBezTo>
                <a:cubicBezTo>
                  <a:pt x="10988" y="11402"/>
                  <a:pt x="10947" y="11401"/>
                  <a:pt x="10907" y="11395"/>
                </a:cubicBezTo>
                <a:cubicBezTo>
                  <a:pt x="10858" y="11384"/>
                  <a:pt x="10907" y="11356"/>
                  <a:pt x="11015" y="11334"/>
                </a:cubicBezTo>
                <a:cubicBezTo>
                  <a:pt x="11111" y="11313"/>
                  <a:pt x="11209" y="11307"/>
                  <a:pt x="11306" y="11315"/>
                </a:cubicBezTo>
                <a:close/>
                <a:moveTo>
                  <a:pt x="13606" y="11310"/>
                </a:moveTo>
                <a:cubicBezTo>
                  <a:pt x="13631" y="11319"/>
                  <a:pt x="13581" y="11342"/>
                  <a:pt x="13488" y="11363"/>
                </a:cubicBezTo>
                <a:cubicBezTo>
                  <a:pt x="13424" y="11382"/>
                  <a:pt x="13357" y="11389"/>
                  <a:pt x="13290" y="11384"/>
                </a:cubicBezTo>
                <a:cubicBezTo>
                  <a:pt x="13261" y="11375"/>
                  <a:pt x="13308" y="11353"/>
                  <a:pt x="13402" y="11331"/>
                </a:cubicBezTo>
                <a:cubicBezTo>
                  <a:pt x="13468" y="11311"/>
                  <a:pt x="13538" y="11304"/>
                  <a:pt x="13606" y="11310"/>
                </a:cubicBezTo>
                <a:close/>
                <a:moveTo>
                  <a:pt x="12790" y="11297"/>
                </a:moveTo>
                <a:cubicBezTo>
                  <a:pt x="12836" y="11293"/>
                  <a:pt x="12874" y="11292"/>
                  <a:pt x="12890" y="11298"/>
                </a:cubicBezTo>
                <a:cubicBezTo>
                  <a:pt x="12922" y="11309"/>
                  <a:pt x="12865" y="11335"/>
                  <a:pt x="12769" y="11357"/>
                </a:cubicBezTo>
                <a:cubicBezTo>
                  <a:pt x="12690" y="11377"/>
                  <a:pt x="12608" y="11385"/>
                  <a:pt x="12526" y="11380"/>
                </a:cubicBezTo>
                <a:cubicBezTo>
                  <a:pt x="12490" y="11371"/>
                  <a:pt x="12542" y="11344"/>
                  <a:pt x="12640" y="11321"/>
                </a:cubicBezTo>
                <a:cubicBezTo>
                  <a:pt x="12689" y="11310"/>
                  <a:pt x="12744" y="11302"/>
                  <a:pt x="12790" y="11297"/>
                </a:cubicBezTo>
                <a:close/>
                <a:moveTo>
                  <a:pt x="15984" y="11291"/>
                </a:moveTo>
                <a:cubicBezTo>
                  <a:pt x="15970" y="11300"/>
                  <a:pt x="15953" y="11306"/>
                  <a:pt x="15936" y="11309"/>
                </a:cubicBezTo>
                <a:cubicBezTo>
                  <a:pt x="15921" y="11314"/>
                  <a:pt x="15905" y="11316"/>
                  <a:pt x="15889" y="11315"/>
                </a:cubicBezTo>
                <a:cubicBezTo>
                  <a:pt x="15886" y="11312"/>
                  <a:pt x="15909" y="11303"/>
                  <a:pt x="15934" y="11297"/>
                </a:cubicBezTo>
                <a:cubicBezTo>
                  <a:pt x="15950" y="11292"/>
                  <a:pt x="15967" y="11290"/>
                  <a:pt x="15984" y="11291"/>
                </a:cubicBezTo>
                <a:close/>
                <a:moveTo>
                  <a:pt x="15611" y="11284"/>
                </a:moveTo>
                <a:cubicBezTo>
                  <a:pt x="15617" y="11287"/>
                  <a:pt x="15588" y="11300"/>
                  <a:pt x="15550" y="11310"/>
                </a:cubicBezTo>
                <a:cubicBezTo>
                  <a:pt x="15522" y="11319"/>
                  <a:pt x="15491" y="11323"/>
                  <a:pt x="15461" y="11323"/>
                </a:cubicBezTo>
                <a:cubicBezTo>
                  <a:pt x="15455" y="11319"/>
                  <a:pt x="15484" y="11307"/>
                  <a:pt x="15522" y="11297"/>
                </a:cubicBezTo>
                <a:cubicBezTo>
                  <a:pt x="15550" y="11287"/>
                  <a:pt x="15581" y="11283"/>
                  <a:pt x="15611" y="11284"/>
                </a:cubicBezTo>
                <a:close/>
                <a:moveTo>
                  <a:pt x="9185" y="11284"/>
                </a:moveTo>
                <a:cubicBezTo>
                  <a:pt x="9246" y="11297"/>
                  <a:pt x="9209" y="11321"/>
                  <a:pt x="9095" y="11340"/>
                </a:cubicBezTo>
                <a:cubicBezTo>
                  <a:pt x="9066" y="11345"/>
                  <a:pt x="9036" y="11348"/>
                  <a:pt x="9007" y="11351"/>
                </a:cubicBezTo>
                <a:cubicBezTo>
                  <a:pt x="8977" y="11353"/>
                  <a:pt x="8948" y="11355"/>
                  <a:pt x="8921" y="11355"/>
                </a:cubicBezTo>
                <a:cubicBezTo>
                  <a:pt x="8874" y="11357"/>
                  <a:pt x="8826" y="11354"/>
                  <a:pt x="8780" y="11346"/>
                </a:cubicBezTo>
                <a:cubicBezTo>
                  <a:pt x="8744" y="11338"/>
                  <a:pt x="8735" y="11328"/>
                  <a:pt x="8750" y="11318"/>
                </a:cubicBezTo>
                <a:cubicBezTo>
                  <a:pt x="8764" y="11311"/>
                  <a:pt x="8778" y="11305"/>
                  <a:pt x="8793" y="11302"/>
                </a:cubicBezTo>
                <a:cubicBezTo>
                  <a:pt x="8813" y="11298"/>
                  <a:pt x="8839" y="11293"/>
                  <a:pt x="8870" y="11288"/>
                </a:cubicBezTo>
                <a:cubicBezTo>
                  <a:pt x="8974" y="11271"/>
                  <a:pt x="9080" y="11269"/>
                  <a:pt x="9185" y="11284"/>
                </a:cubicBezTo>
                <a:close/>
                <a:moveTo>
                  <a:pt x="15188" y="11278"/>
                </a:moveTo>
                <a:cubicBezTo>
                  <a:pt x="15197" y="11284"/>
                  <a:pt x="15160" y="11297"/>
                  <a:pt x="15105" y="11312"/>
                </a:cubicBezTo>
                <a:cubicBezTo>
                  <a:pt x="15067" y="11326"/>
                  <a:pt x="15026" y="11331"/>
                  <a:pt x="14986" y="11328"/>
                </a:cubicBezTo>
                <a:cubicBezTo>
                  <a:pt x="14977" y="11322"/>
                  <a:pt x="15012" y="11307"/>
                  <a:pt x="15069" y="11293"/>
                </a:cubicBezTo>
                <a:cubicBezTo>
                  <a:pt x="15107" y="11280"/>
                  <a:pt x="15148" y="11274"/>
                  <a:pt x="15188" y="11278"/>
                </a:cubicBezTo>
                <a:close/>
                <a:moveTo>
                  <a:pt x="14713" y="11272"/>
                </a:moveTo>
                <a:cubicBezTo>
                  <a:pt x="14724" y="11281"/>
                  <a:pt x="14678" y="11299"/>
                  <a:pt x="14606" y="11315"/>
                </a:cubicBezTo>
                <a:cubicBezTo>
                  <a:pt x="14559" y="11331"/>
                  <a:pt x="14510" y="11337"/>
                  <a:pt x="14460" y="11332"/>
                </a:cubicBezTo>
                <a:cubicBezTo>
                  <a:pt x="14446" y="11325"/>
                  <a:pt x="14489" y="11306"/>
                  <a:pt x="14562" y="11289"/>
                </a:cubicBezTo>
                <a:cubicBezTo>
                  <a:pt x="14635" y="11272"/>
                  <a:pt x="14701" y="11263"/>
                  <a:pt x="14713" y="11272"/>
                </a:cubicBezTo>
                <a:close/>
                <a:moveTo>
                  <a:pt x="11956" y="11271"/>
                </a:moveTo>
                <a:cubicBezTo>
                  <a:pt x="11993" y="11267"/>
                  <a:pt x="12030" y="11268"/>
                  <a:pt x="12067" y="11275"/>
                </a:cubicBezTo>
                <a:cubicBezTo>
                  <a:pt x="12105" y="11287"/>
                  <a:pt x="12052" y="11314"/>
                  <a:pt x="11947" y="11337"/>
                </a:cubicBezTo>
                <a:cubicBezTo>
                  <a:pt x="11919" y="11342"/>
                  <a:pt x="11891" y="11348"/>
                  <a:pt x="11863" y="11352"/>
                </a:cubicBezTo>
                <a:cubicBezTo>
                  <a:pt x="11835" y="11356"/>
                  <a:pt x="11808" y="11359"/>
                  <a:pt x="11783" y="11361"/>
                </a:cubicBezTo>
                <a:cubicBezTo>
                  <a:pt x="11745" y="11365"/>
                  <a:pt x="11706" y="11365"/>
                  <a:pt x="11668" y="11359"/>
                </a:cubicBezTo>
                <a:cubicBezTo>
                  <a:pt x="11622" y="11347"/>
                  <a:pt x="11677" y="11318"/>
                  <a:pt x="11790" y="11295"/>
                </a:cubicBezTo>
                <a:cubicBezTo>
                  <a:pt x="11845" y="11284"/>
                  <a:pt x="11900" y="11276"/>
                  <a:pt x="11956" y="11271"/>
                </a:cubicBezTo>
                <a:close/>
                <a:moveTo>
                  <a:pt x="10181" y="11271"/>
                </a:moveTo>
                <a:cubicBezTo>
                  <a:pt x="10237" y="11284"/>
                  <a:pt x="10186" y="11314"/>
                  <a:pt x="10069" y="11333"/>
                </a:cubicBezTo>
                <a:cubicBezTo>
                  <a:pt x="10012" y="11342"/>
                  <a:pt x="9955" y="11348"/>
                  <a:pt x="9897" y="11351"/>
                </a:cubicBezTo>
                <a:cubicBezTo>
                  <a:pt x="9852" y="11353"/>
                  <a:pt x="9807" y="11351"/>
                  <a:pt x="9763" y="11344"/>
                </a:cubicBezTo>
                <a:cubicBezTo>
                  <a:pt x="9732" y="11336"/>
                  <a:pt x="9730" y="11326"/>
                  <a:pt x="9749" y="11315"/>
                </a:cubicBezTo>
                <a:cubicBezTo>
                  <a:pt x="9789" y="11298"/>
                  <a:pt x="9830" y="11286"/>
                  <a:pt x="9872" y="11281"/>
                </a:cubicBezTo>
                <a:cubicBezTo>
                  <a:pt x="9974" y="11262"/>
                  <a:pt x="10078" y="11258"/>
                  <a:pt x="10181" y="11271"/>
                </a:cubicBezTo>
                <a:close/>
                <a:moveTo>
                  <a:pt x="7819" y="11266"/>
                </a:moveTo>
                <a:cubicBezTo>
                  <a:pt x="7849" y="11264"/>
                  <a:pt x="7879" y="11263"/>
                  <a:pt x="7907" y="11266"/>
                </a:cubicBezTo>
                <a:cubicBezTo>
                  <a:pt x="7936" y="11268"/>
                  <a:pt x="7963" y="11266"/>
                  <a:pt x="7988" y="11269"/>
                </a:cubicBezTo>
                <a:cubicBezTo>
                  <a:pt x="8009" y="11271"/>
                  <a:pt x="8031" y="11275"/>
                  <a:pt x="8052" y="11279"/>
                </a:cubicBezTo>
                <a:cubicBezTo>
                  <a:pt x="8119" y="11293"/>
                  <a:pt x="8090" y="11314"/>
                  <a:pt x="7982" y="11327"/>
                </a:cubicBezTo>
                <a:cubicBezTo>
                  <a:pt x="7924" y="11335"/>
                  <a:pt x="7865" y="11338"/>
                  <a:pt x="7806" y="11337"/>
                </a:cubicBezTo>
                <a:cubicBezTo>
                  <a:pt x="7757" y="11337"/>
                  <a:pt x="7708" y="11333"/>
                  <a:pt x="7660" y="11323"/>
                </a:cubicBezTo>
                <a:cubicBezTo>
                  <a:pt x="7589" y="11307"/>
                  <a:pt x="7617" y="11286"/>
                  <a:pt x="7728" y="11273"/>
                </a:cubicBezTo>
                <a:cubicBezTo>
                  <a:pt x="7757" y="11269"/>
                  <a:pt x="7788" y="11267"/>
                  <a:pt x="7819" y="11266"/>
                </a:cubicBezTo>
                <a:close/>
                <a:moveTo>
                  <a:pt x="14149" y="11264"/>
                </a:moveTo>
                <a:cubicBezTo>
                  <a:pt x="14169" y="11272"/>
                  <a:pt x="14123" y="11293"/>
                  <a:pt x="14038" y="11315"/>
                </a:cubicBezTo>
                <a:cubicBezTo>
                  <a:pt x="13978" y="11333"/>
                  <a:pt x="13914" y="11340"/>
                  <a:pt x="13851" y="11336"/>
                </a:cubicBezTo>
                <a:cubicBezTo>
                  <a:pt x="13825" y="11328"/>
                  <a:pt x="13872" y="11306"/>
                  <a:pt x="13963" y="11284"/>
                </a:cubicBezTo>
                <a:cubicBezTo>
                  <a:pt x="14023" y="11266"/>
                  <a:pt x="14086" y="11258"/>
                  <a:pt x="14149" y="11264"/>
                </a:cubicBezTo>
                <a:close/>
                <a:moveTo>
                  <a:pt x="13433" y="11248"/>
                </a:moveTo>
                <a:cubicBezTo>
                  <a:pt x="13475" y="11244"/>
                  <a:pt x="13508" y="11243"/>
                  <a:pt x="13521" y="11249"/>
                </a:cubicBezTo>
                <a:cubicBezTo>
                  <a:pt x="13547" y="11260"/>
                  <a:pt x="13485" y="11287"/>
                  <a:pt x="13388" y="11309"/>
                </a:cubicBezTo>
                <a:cubicBezTo>
                  <a:pt x="13291" y="11332"/>
                  <a:pt x="13195" y="11340"/>
                  <a:pt x="13169" y="11330"/>
                </a:cubicBezTo>
                <a:cubicBezTo>
                  <a:pt x="13142" y="11320"/>
                  <a:pt x="13198" y="11293"/>
                  <a:pt x="13293" y="11272"/>
                </a:cubicBezTo>
                <a:cubicBezTo>
                  <a:pt x="13340" y="11261"/>
                  <a:pt x="13391" y="11252"/>
                  <a:pt x="13433" y="11248"/>
                </a:cubicBezTo>
                <a:close/>
                <a:moveTo>
                  <a:pt x="15996" y="11239"/>
                </a:moveTo>
                <a:cubicBezTo>
                  <a:pt x="16000" y="11242"/>
                  <a:pt x="15973" y="11253"/>
                  <a:pt x="15941" y="11262"/>
                </a:cubicBezTo>
                <a:cubicBezTo>
                  <a:pt x="15918" y="11269"/>
                  <a:pt x="15894" y="11273"/>
                  <a:pt x="15870" y="11272"/>
                </a:cubicBezTo>
                <a:cubicBezTo>
                  <a:pt x="15865" y="11269"/>
                  <a:pt x="15891" y="11258"/>
                  <a:pt x="15924" y="11249"/>
                </a:cubicBezTo>
                <a:cubicBezTo>
                  <a:pt x="15947" y="11242"/>
                  <a:pt x="15971" y="11238"/>
                  <a:pt x="15996" y="11239"/>
                </a:cubicBezTo>
                <a:close/>
                <a:moveTo>
                  <a:pt x="10970" y="11233"/>
                </a:moveTo>
                <a:cubicBezTo>
                  <a:pt x="11027" y="11230"/>
                  <a:pt x="11077" y="11232"/>
                  <a:pt x="11101" y="11238"/>
                </a:cubicBezTo>
                <a:cubicBezTo>
                  <a:pt x="11150" y="11252"/>
                  <a:pt x="11095" y="11281"/>
                  <a:pt x="10987" y="11303"/>
                </a:cubicBezTo>
                <a:cubicBezTo>
                  <a:pt x="10929" y="11315"/>
                  <a:pt x="10870" y="11322"/>
                  <a:pt x="10811" y="11326"/>
                </a:cubicBezTo>
                <a:cubicBezTo>
                  <a:pt x="10765" y="11330"/>
                  <a:pt x="10719" y="11329"/>
                  <a:pt x="10674" y="11322"/>
                </a:cubicBezTo>
                <a:cubicBezTo>
                  <a:pt x="10619" y="11310"/>
                  <a:pt x="10674" y="11279"/>
                  <a:pt x="10788" y="11256"/>
                </a:cubicBezTo>
                <a:cubicBezTo>
                  <a:pt x="10846" y="11244"/>
                  <a:pt x="10912" y="11236"/>
                  <a:pt x="10970" y="11233"/>
                </a:cubicBezTo>
                <a:close/>
                <a:moveTo>
                  <a:pt x="15609" y="11232"/>
                </a:moveTo>
                <a:cubicBezTo>
                  <a:pt x="15615" y="11237"/>
                  <a:pt x="15584" y="11250"/>
                  <a:pt x="15534" y="11263"/>
                </a:cubicBezTo>
                <a:cubicBezTo>
                  <a:pt x="15502" y="11274"/>
                  <a:pt x="15468" y="11279"/>
                  <a:pt x="15435" y="11276"/>
                </a:cubicBezTo>
                <a:cubicBezTo>
                  <a:pt x="15426" y="11272"/>
                  <a:pt x="15456" y="11259"/>
                  <a:pt x="15506" y="11245"/>
                </a:cubicBezTo>
                <a:cubicBezTo>
                  <a:pt x="15539" y="11233"/>
                  <a:pt x="15574" y="11229"/>
                  <a:pt x="15609" y="11232"/>
                </a:cubicBezTo>
                <a:close/>
                <a:moveTo>
                  <a:pt x="5559" y="11229"/>
                </a:moveTo>
                <a:cubicBezTo>
                  <a:pt x="5606" y="11229"/>
                  <a:pt x="5668" y="11232"/>
                  <a:pt x="5725" y="11238"/>
                </a:cubicBezTo>
                <a:cubicBezTo>
                  <a:pt x="5754" y="11241"/>
                  <a:pt x="5781" y="11245"/>
                  <a:pt x="5805" y="11249"/>
                </a:cubicBezTo>
                <a:cubicBezTo>
                  <a:pt x="5824" y="11251"/>
                  <a:pt x="5843" y="11255"/>
                  <a:pt x="5862" y="11260"/>
                </a:cubicBezTo>
                <a:cubicBezTo>
                  <a:pt x="5915" y="11276"/>
                  <a:pt x="5888" y="11293"/>
                  <a:pt x="5807" y="11296"/>
                </a:cubicBezTo>
                <a:cubicBezTo>
                  <a:pt x="5753" y="11297"/>
                  <a:pt x="5699" y="11294"/>
                  <a:pt x="5646" y="11289"/>
                </a:cubicBezTo>
                <a:cubicBezTo>
                  <a:pt x="5617" y="11286"/>
                  <a:pt x="5590" y="11283"/>
                  <a:pt x="5565" y="11279"/>
                </a:cubicBezTo>
                <a:cubicBezTo>
                  <a:pt x="5540" y="11275"/>
                  <a:pt x="5519" y="11270"/>
                  <a:pt x="5503" y="11266"/>
                </a:cubicBezTo>
                <a:cubicBezTo>
                  <a:pt x="5437" y="11248"/>
                  <a:pt x="5466" y="11229"/>
                  <a:pt x="5559" y="11229"/>
                </a:cubicBezTo>
                <a:close/>
                <a:moveTo>
                  <a:pt x="12685" y="11225"/>
                </a:moveTo>
                <a:cubicBezTo>
                  <a:pt x="12718" y="11221"/>
                  <a:pt x="12751" y="11222"/>
                  <a:pt x="12784" y="11228"/>
                </a:cubicBezTo>
                <a:cubicBezTo>
                  <a:pt x="12819" y="11241"/>
                  <a:pt x="12762" y="11269"/>
                  <a:pt x="12648" y="11293"/>
                </a:cubicBezTo>
                <a:cubicBezTo>
                  <a:pt x="12597" y="11304"/>
                  <a:pt x="12546" y="11312"/>
                  <a:pt x="12495" y="11317"/>
                </a:cubicBezTo>
                <a:cubicBezTo>
                  <a:pt x="12462" y="11322"/>
                  <a:pt x="12428" y="11321"/>
                  <a:pt x="12395" y="11314"/>
                </a:cubicBezTo>
                <a:cubicBezTo>
                  <a:pt x="12356" y="11302"/>
                  <a:pt x="12413" y="11275"/>
                  <a:pt x="12530" y="11249"/>
                </a:cubicBezTo>
                <a:cubicBezTo>
                  <a:pt x="12581" y="11238"/>
                  <a:pt x="12633" y="11230"/>
                  <a:pt x="12685" y="11225"/>
                </a:cubicBezTo>
                <a:close/>
                <a:moveTo>
                  <a:pt x="15162" y="11223"/>
                </a:moveTo>
                <a:cubicBezTo>
                  <a:pt x="15172" y="11229"/>
                  <a:pt x="15129" y="11248"/>
                  <a:pt x="15071" y="11263"/>
                </a:cubicBezTo>
                <a:cubicBezTo>
                  <a:pt x="15025" y="11278"/>
                  <a:pt x="14978" y="11285"/>
                  <a:pt x="14930" y="11284"/>
                </a:cubicBezTo>
                <a:cubicBezTo>
                  <a:pt x="14917" y="11278"/>
                  <a:pt x="14962" y="11258"/>
                  <a:pt x="15024" y="11241"/>
                </a:cubicBezTo>
                <a:cubicBezTo>
                  <a:pt x="15069" y="11226"/>
                  <a:pt x="15116" y="11221"/>
                  <a:pt x="15162" y="11223"/>
                </a:cubicBezTo>
                <a:close/>
                <a:moveTo>
                  <a:pt x="14604" y="11213"/>
                </a:moveTo>
                <a:cubicBezTo>
                  <a:pt x="14636" y="11209"/>
                  <a:pt x="14660" y="11209"/>
                  <a:pt x="14666" y="11213"/>
                </a:cubicBezTo>
                <a:cubicBezTo>
                  <a:pt x="14680" y="11222"/>
                  <a:pt x="14629" y="11244"/>
                  <a:pt x="14553" y="11263"/>
                </a:cubicBezTo>
                <a:cubicBezTo>
                  <a:pt x="14475" y="11282"/>
                  <a:pt x="14397" y="11291"/>
                  <a:pt x="14382" y="11282"/>
                </a:cubicBezTo>
                <a:cubicBezTo>
                  <a:pt x="14366" y="11273"/>
                  <a:pt x="14418" y="11252"/>
                  <a:pt x="14495" y="11233"/>
                </a:cubicBezTo>
                <a:cubicBezTo>
                  <a:pt x="14533" y="11223"/>
                  <a:pt x="14573" y="11216"/>
                  <a:pt x="14604" y="11213"/>
                </a:cubicBezTo>
                <a:close/>
                <a:moveTo>
                  <a:pt x="4584" y="11203"/>
                </a:moveTo>
                <a:cubicBezTo>
                  <a:pt x="4679" y="11208"/>
                  <a:pt x="4773" y="11221"/>
                  <a:pt x="4865" y="11242"/>
                </a:cubicBezTo>
                <a:cubicBezTo>
                  <a:pt x="4929" y="11258"/>
                  <a:pt x="4918" y="11275"/>
                  <a:pt x="4845" y="11274"/>
                </a:cubicBezTo>
                <a:cubicBezTo>
                  <a:pt x="4797" y="11272"/>
                  <a:pt x="4750" y="11267"/>
                  <a:pt x="4703" y="11260"/>
                </a:cubicBezTo>
                <a:cubicBezTo>
                  <a:pt x="4676" y="11257"/>
                  <a:pt x="4650" y="11252"/>
                  <a:pt x="4626" y="11247"/>
                </a:cubicBezTo>
                <a:cubicBezTo>
                  <a:pt x="4603" y="11242"/>
                  <a:pt x="4584" y="11238"/>
                  <a:pt x="4566" y="11233"/>
                </a:cubicBezTo>
                <a:cubicBezTo>
                  <a:pt x="4507" y="11216"/>
                  <a:pt x="4515" y="11201"/>
                  <a:pt x="4584" y="11203"/>
                </a:cubicBezTo>
                <a:close/>
                <a:moveTo>
                  <a:pt x="6435" y="11201"/>
                </a:moveTo>
                <a:cubicBezTo>
                  <a:pt x="6544" y="11195"/>
                  <a:pt x="6653" y="11202"/>
                  <a:pt x="6761" y="11223"/>
                </a:cubicBezTo>
                <a:cubicBezTo>
                  <a:pt x="6825" y="11241"/>
                  <a:pt x="6787" y="11261"/>
                  <a:pt x="6679" y="11266"/>
                </a:cubicBezTo>
                <a:cubicBezTo>
                  <a:pt x="6622" y="11269"/>
                  <a:pt x="6565" y="11269"/>
                  <a:pt x="6508" y="11266"/>
                </a:cubicBezTo>
                <a:cubicBezTo>
                  <a:pt x="6460" y="11263"/>
                  <a:pt x="6412" y="11257"/>
                  <a:pt x="6365" y="11246"/>
                </a:cubicBezTo>
                <a:cubicBezTo>
                  <a:pt x="6294" y="11228"/>
                  <a:pt x="6325" y="11206"/>
                  <a:pt x="6435" y="11201"/>
                </a:cubicBezTo>
                <a:close/>
                <a:moveTo>
                  <a:pt x="14030" y="11198"/>
                </a:moveTo>
                <a:cubicBezTo>
                  <a:pt x="14067" y="11194"/>
                  <a:pt x="14094" y="11195"/>
                  <a:pt x="14103" y="11200"/>
                </a:cubicBezTo>
                <a:cubicBezTo>
                  <a:pt x="14121" y="11210"/>
                  <a:pt x="14062" y="11237"/>
                  <a:pt x="13973" y="11258"/>
                </a:cubicBezTo>
                <a:cubicBezTo>
                  <a:pt x="13883" y="11279"/>
                  <a:pt x="13789" y="11289"/>
                  <a:pt x="13767" y="11280"/>
                </a:cubicBezTo>
                <a:cubicBezTo>
                  <a:pt x="13744" y="11270"/>
                  <a:pt x="13805" y="11242"/>
                  <a:pt x="13900" y="11220"/>
                </a:cubicBezTo>
                <a:cubicBezTo>
                  <a:pt x="13947" y="11209"/>
                  <a:pt x="13994" y="11201"/>
                  <a:pt x="14030" y="11198"/>
                </a:cubicBezTo>
                <a:close/>
                <a:moveTo>
                  <a:pt x="16358" y="11196"/>
                </a:moveTo>
                <a:cubicBezTo>
                  <a:pt x="16345" y="11206"/>
                  <a:pt x="16329" y="11212"/>
                  <a:pt x="16313" y="11214"/>
                </a:cubicBezTo>
                <a:cubicBezTo>
                  <a:pt x="16295" y="11220"/>
                  <a:pt x="16277" y="11223"/>
                  <a:pt x="16259" y="11222"/>
                </a:cubicBezTo>
                <a:cubicBezTo>
                  <a:pt x="16256" y="11220"/>
                  <a:pt x="16277" y="11211"/>
                  <a:pt x="16302" y="11205"/>
                </a:cubicBezTo>
                <a:cubicBezTo>
                  <a:pt x="16320" y="11198"/>
                  <a:pt x="16339" y="11195"/>
                  <a:pt x="16358" y="11196"/>
                </a:cubicBezTo>
                <a:close/>
                <a:moveTo>
                  <a:pt x="11800" y="11192"/>
                </a:moveTo>
                <a:cubicBezTo>
                  <a:pt x="11852" y="11189"/>
                  <a:pt x="11894" y="11190"/>
                  <a:pt x="11917" y="11197"/>
                </a:cubicBezTo>
                <a:cubicBezTo>
                  <a:pt x="11963" y="11211"/>
                  <a:pt x="11905" y="11240"/>
                  <a:pt x="11780" y="11266"/>
                </a:cubicBezTo>
                <a:cubicBezTo>
                  <a:pt x="11662" y="11291"/>
                  <a:pt x="11540" y="11298"/>
                  <a:pt x="11494" y="11284"/>
                </a:cubicBezTo>
                <a:cubicBezTo>
                  <a:pt x="11447" y="11271"/>
                  <a:pt x="11503" y="11241"/>
                  <a:pt x="11627" y="11217"/>
                </a:cubicBezTo>
                <a:cubicBezTo>
                  <a:pt x="11687" y="11204"/>
                  <a:pt x="11749" y="11196"/>
                  <a:pt x="11800" y="11192"/>
                </a:cubicBezTo>
                <a:close/>
                <a:moveTo>
                  <a:pt x="15995" y="11190"/>
                </a:moveTo>
                <a:cubicBezTo>
                  <a:pt x="15973" y="11205"/>
                  <a:pt x="15948" y="11215"/>
                  <a:pt x="15923" y="11219"/>
                </a:cubicBezTo>
                <a:cubicBezTo>
                  <a:pt x="15896" y="11228"/>
                  <a:pt x="15867" y="11231"/>
                  <a:pt x="15839" y="11230"/>
                </a:cubicBezTo>
                <a:cubicBezTo>
                  <a:pt x="15834" y="11225"/>
                  <a:pt x="15872" y="11210"/>
                  <a:pt x="15914" y="11200"/>
                </a:cubicBezTo>
                <a:cubicBezTo>
                  <a:pt x="15940" y="11191"/>
                  <a:pt x="15967" y="11188"/>
                  <a:pt x="15995" y="11190"/>
                </a:cubicBezTo>
                <a:close/>
                <a:moveTo>
                  <a:pt x="15595" y="11179"/>
                </a:moveTo>
                <a:cubicBezTo>
                  <a:pt x="15603" y="11186"/>
                  <a:pt x="15566" y="11201"/>
                  <a:pt x="15507" y="11216"/>
                </a:cubicBezTo>
                <a:cubicBezTo>
                  <a:pt x="15470" y="11230"/>
                  <a:pt x="15430" y="11235"/>
                  <a:pt x="15391" y="11231"/>
                </a:cubicBezTo>
                <a:cubicBezTo>
                  <a:pt x="15384" y="11225"/>
                  <a:pt x="15420" y="11210"/>
                  <a:pt x="15477" y="11195"/>
                </a:cubicBezTo>
                <a:cubicBezTo>
                  <a:pt x="15515" y="11181"/>
                  <a:pt x="15555" y="11176"/>
                  <a:pt x="15595" y="11179"/>
                </a:cubicBezTo>
                <a:close/>
                <a:moveTo>
                  <a:pt x="13348" y="11178"/>
                </a:moveTo>
                <a:cubicBezTo>
                  <a:pt x="13392" y="11174"/>
                  <a:pt x="13425" y="11174"/>
                  <a:pt x="13440" y="11180"/>
                </a:cubicBezTo>
                <a:cubicBezTo>
                  <a:pt x="13470" y="11193"/>
                  <a:pt x="13415" y="11218"/>
                  <a:pt x="13311" y="11243"/>
                </a:cubicBezTo>
                <a:cubicBezTo>
                  <a:pt x="13207" y="11267"/>
                  <a:pt x="13102" y="11279"/>
                  <a:pt x="13067" y="11268"/>
                </a:cubicBezTo>
                <a:cubicBezTo>
                  <a:pt x="13032" y="11256"/>
                  <a:pt x="13087" y="11229"/>
                  <a:pt x="13196" y="11204"/>
                </a:cubicBezTo>
                <a:cubicBezTo>
                  <a:pt x="13250" y="11191"/>
                  <a:pt x="13304" y="11182"/>
                  <a:pt x="13348" y="11178"/>
                </a:cubicBezTo>
                <a:close/>
                <a:moveTo>
                  <a:pt x="8691" y="11169"/>
                </a:moveTo>
                <a:cubicBezTo>
                  <a:pt x="8721" y="11169"/>
                  <a:pt x="8749" y="11169"/>
                  <a:pt x="8774" y="11172"/>
                </a:cubicBezTo>
                <a:cubicBezTo>
                  <a:pt x="8796" y="11174"/>
                  <a:pt x="8817" y="11177"/>
                  <a:pt x="8838" y="11182"/>
                </a:cubicBezTo>
                <a:cubicBezTo>
                  <a:pt x="8907" y="11199"/>
                  <a:pt x="8868" y="11223"/>
                  <a:pt x="8746" y="11241"/>
                </a:cubicBezTo>
                <a:cubicBezTo>
                  <a:pt x="8684" y="11250"/>
                  <a:pt x="8622" y="11255"/>
                  <a:pt x="8561" y="11255"/>
                </a:cubicBezTo>
                <a:cubicBezTo>
                  <a:pt x="8511" y="11256"/>
                  <a:pt x="8461" y="11251"/>
                  <a:pt x="8412" y="11241"/>
                </a:cubicBezTo>
                <a:cubicBezTo>
                  <a:pt x="8338" y="11224"/>
                  <a:pt x="8376" y="11199"/>
                  <a:pt x="8502" y="11182"/>
                </a:cubicBezTo>
                <a:cubicBezTo>
                  <a:pt x="8565" y="11174"/>
                  <a:pt x="8628" y="11169"/>
                  <a:pt x="8691" y="11169"/>
                </a:cubicBezTo>
                <a:close/>
                <a:moveTo>
                  <a:pt x="9781" y="11167"/>
                </a:moveTo>
                <a:cubicBezTo>
                  <a:pt x="9828" y="11164"/>
                  <a:pt x="9876" y="11167"/>
                  <a:pt x="9923" y="11175"/>
                </a:cubicBezTo>
                <a:cubicBezTo>
                  <a:pt x="9987" y="11191"/>
                  <a:pt x="9939" y="11218"/>
                  <a:pt x="9816" y="11241"/>
                </a:cubicBezTo>
                <a:cubicBezTo>
                  <a:pt x="9708" y="11261"/>
                  <a:pt x="9598" y="11264"/>
                  <a:pt x="9489" y="11251"/>
                </a:cubicBezTo>
                <a:cubicBezTo>
                  <a:pt x="9420" y="11235"/>
                  <a:pt x="9467" y="11208"/>
                  <a:pt x="9594" y="11185"/>
                </a:cubicBezTo>
                <a:cubicBezTo>
                  <a:pt x="9656" y="11175"/>
                  <a:pt x="9718" y="11169"/>
                  <a:pt x="9781" y="11167"/>
                </a:cubicBezTo>
                <a:close/>
                <a:moveTo>
                  <a:pt x="15148" y="11165"/>
                </a:moveTo>
                <a:cubicBezTo>
                  <a:pt x="15158" y="11174"/>
                  <a:pt x="15105" y="11196"/>
                  <a:pt x="15038" y="11213"/>
                </a:cubicBezTo>
                <a:cubicBezTo>
                  <a:pt x="14989" y="11229"/>
                  <a:pt x="14938" y="11235"/>
                  <a:pt x="14886" y="11231"/>
                </a:cubicBezTo>
                <a:cubicBezTo>
                  <a:pt x="14875" y="11223"/>
                  <a:pt x="14926" y="11201"/>
                  <a:pt x="14996" y="11184"/>
                </a:cubicBezTo>
                <a:cubicBezTo>
                  <a:pt x="15045" y="11168"/>
                  <a:pt x="15097" y="11162"/>
                  <a:pt x="15148" y="11165"/>
                </a:cubicBezTo>
                <a:close/>
                <a:moveTo>
                  <a:pt x="12548" y="11153"/>
                </a:moveTo>
                <a:cubicBezTo>
                  <a:pt x="12585" y="11148"/>
                  <a:pt x="12622" y="11149"/>
                  <a:pt x="12659" y="11157"/>
                </a:cubicBezTo>
                <a:cubicBezTo>
                  <a:pt x="12690" y="11171"/>
                  <a:pt x="12624" y="11203"/>
                  <a:pt x="12517" y="11227"/>
                </a:cubicBezTo>
                <a:cubicBezTo>
                  <a:pt x="12461" y="11239"/>
                  <a:pt x="12405" y="11248"/>
                  <a:pt x="12348" y="11252"/>
                </a:cubicBezTo>
                <a:cubicBezTo>
                  <a:pt x="12309" y="11258"/>
                  <a:pt x="12269" y="11257"/>
                  <a:pt x="12231" y="11250"/>
                </a:cubicBezTo>
                <a:cubicBezTo>
                  <a:pt x="12191" y="11237"/>
                  <a:pt x="12260" y="11202"/>
                  <a:pt x="12374" y="11178"/>
                </a:cubicBezTo>
                <a:cubicBezTo>
                  <a:pt x="12403" y="11172"/>
                  <a:pt x="12433" y="11167"/>
                  <a:pt x="12462" y="11162"/>
                </a:cubicBezTo>
                <a:cubicBezTo>
                  <a:pt x="12492" y="11158"/>
                  <a:pt x="12521" y="11155"/>
                  <a:pt x="12548" y="11153"/>
                </a:cubicBezTo>
                <a:close/>
                <a:moveTo>
                  <a:pt x="14569" y="11148"/>
                </a:moveTo>
                <a:cubicBezTo>
                  <a:pt x="14603" y="11145"/>
                  <a:pt x="14628" y="11145"/>
                  <a:pt x="14636" y="11149"/>
                </a:cubicBezTo>
                <a:cubicBezTo>
                  <a:pt x="14652" y="11158"/>
                  <a:pt x="14591" y="11186"/>
                  <a:pt x="14507" y="11206"/>
                </a:cubicBezTo>
                <a:cubicBezTo>
                  <a:pt x="14469" y="11216"/>
                  <a:pt x="14429" y="11223"/>
                  <a:pt x="14390" y="11228"/>
                </a:cubicBezTo>
                <a:cubicBezTo>
                  <a:pt x="14367" y="11232"/>
                  <a:pt x="14343" y="11232"/>
                  <a:pt x="14320" y="11227"/>
                </a:cubicBezTo>
                <a:cubicBezTo>
                  <a:pt x="14301" y="11218"/>
                  <a:pt x="14363" y="11190"/>
                  <a:pt x="14449" y="11170"/>
                </a:cubicBezTo>
                <a:cubicBezTo>
                  <a:pt x="14492" y="11159"/>
                  <a:pt x="14535" y="11152"/>
                  <a:pt x="14569" y="11148"/>
                </a:cubicBezTo>
                <a:close/>
                <a:moveTo>
                  <a:pt x="7287" y="11147"/>
                </a:moveTo>
                <a:cubicBezTo>
                  <a:pt x="7399" y="11135"/>
                  <a:pt x="7513" y="11138"/>
                  <a:pt x="7624" y="11157"/>
                </a:cubicBezTo>
                <a:cubicBezTo>
                  <a:pt x="7663" y="11166"/>
                  <a:pt x="7675" y="11176"/>
                  <a:pt x="7664" y="11185"/>
                </a:cubicBezTo>
                <a:cubicBezTo>
                  <a:pt x="7632" y="11201"/>
                  <a:pt x="7597" y="11209"/>
                  <a:pt x="7561" y="11210"/>
                </a:cubicBezTo>
                <a:cubicBezTo>
                  <a:pt x="7531" y="11214"/>
                  <a:pt x="7501" y="11216"/>
                  <a:pt x="7471" y="11217"/>
                </a:cubicBezTo>
                <a:lnTo>
                  <a:pt x="7425" y="11217"/>
                </a:lnTo>
                <a:lnTo>
                  <a:pt x="7380" y="11217"/>
                </a:lnTo>
                <a:cubicBezTo>
                  <a:pt x="7328" y="11217"/>
                  <a:pt x="7276" y="11211"/>
                  <a:pt x="7224" y="11201"/>
                </a:cubicBezTo>
                <a:cubicBezTo>
                  <a:pt x="7181" y="11191"/>
                  <a:pt x="7169" y="11181"/>
                  <a:pt x="7181" y="11171"/>
                </a:cubicBezTo>
                <a:cubicBezTo>
                  <a:pt x="7214" y="11156"/>
                  <a:pt x="7250" y="11148"/>
                  <a:pt x="7287" y="11147"/>
                </a:cubicBezTo>
                <a:close/>
                <a:moveTo>
                  <a:pt x="10725" y="11146"/>
                </a:moveTo>
                <a:cubicBezTo>
                  <a:pt x="10786" y="11143"/>
                  <a:pt x="10839" y="11145"/>
                  <a:pt x="10864" y="11153"/>
                </a:cubicBezTo>
                <a:cubicBezTo>
                  <a:pt x="10916" y="11168"/>
                  <a:pt x="10858" y="11199"/>
                  <a:pt x="10745" y="11221"/>
                </a:cubicBezTo>
                <a:cubicBezTo>
                  <a:pt x="10683" y="11233"/>
                  <a:pt x="10621" y="11241"/>
                  <a:pt x="10558" y="11244"/>
                </a:cubicBezTo>
                <a:cubicBezTo>
                  <a:pt x="10510" y="11247"/>
                  <a:pt x="10461" y="11246"/>
                  <a:pt x="10414" y="11238"/>
                </a:cubicBezTo>
                <a:cubicBezTo>
                  <a:pt x="10355" y="11223"/>
                  <a:pt x="10414" y="11190"/>
                  <a:pt x="10534" y="11167"/>
                </a:cubicBezTo>
                <a:cubicBezTo>
                  <a:pt x="10594" y="11156"/>
                  <a:pt x="10664" y="11148"/>
                  <a:pt x="10725" y="11146"/>
                </a:cubicBezTo>
                <a:close/>
                <a:moveTo>
                  <a:pt x="16363" y="11145"/>
                </a:moveTo>
                <a:cubicBezTo>
                  <a:pt x="16363" y="11149"/>
                  <a:pt x="16339" y="11160"/>
                  <a:pt x="16308" y="11168"/>
                </a:cubicBezTo>
                <a:cubicBezTo>
                  <a:pt x="16285" y="11177"/>
                  <a:pt x="16260" y="11180"/>
                  <a:pt x="16236" y="11179"/>
                </a:cubicBezTo>
                <a:cubicBezTo>
                  <a:pt x="16234" y="11175"/>
                  <a:pt x="16261" y="11164"/>
                  <a:pt x="16292" y="11156"/>
                </a:cubicBezTo>
                <a:cubicBezTo>
                  <a:pt x="16315" y="11148"/>
                  <a:pt x="16339" y="11144"/>
                  <a:pt x="16363" y="11145"/>
                </a:cubicBezTo>
                <a:close/>
                <a:moveTo>
                  <a:pt x="16005" y="11134"/>
                </a:moveTo>
                <a:cubicBezTo>
                  <a:pt x="16011" y="11139"/>
                  <a:pt x="15974" y="11155"/>
                  <a:pt x="15926" y="11168"/>
                </a:cubicBezTo>
                <a:cubicBezTo>
                  <a:pt x="15892" y="11179"/>
                  <a:pt x="15857" y="11184"/>
                  <a:pt x="15822" y="11182"/>
                </a:cubicBezTo>
                <a:cubicBezTo>
                  <a:pt x="15815" y="11177"/>
                  <a:pt x="15852" y="11161"/>
                  <a:pt x="15901" y="11148"/>
                </a:cubicBezTo>
                <a:cubicBezTo>
                  <a:pt x="15934" y="11137"/>
                  <a:pt x="15969" y="11132"/>
                  <a:pt x="16005" y="11134"/>
                </a:cubicBezTo>
                <a:close/>
                <a:moveTo>
                  <a:pt x="13940" y="11132"/>
                </a:moveTo>
                <a:cubicBezTo>
                  <a:pt x="13968" y="11127"/>
                  <a:pt x="13996" y="11127"/>
                  <a:pt x="14024" y="11132"/>
                </a:cubicBezTo>
                <a:cubicBezTo>
                  <a:pt x="14047" y="11144"/>
                  <a:pt x="13993" y="11170"/>
                  <a:pt x="13895" y="11194"/>
                </a:cubicBezTo>
                <a:cubicBezTo>
                  <a:pt x="13848" y="11205"/>
                  <a:pt x="13800" y="11214"/>
                  <a:pt x="13752" y="11220"/>
                </a:cubicBezTo>
                <a:cubicBezTo>
                  <a:pt x="13723" y="11226"/>
                  <a:pt x="13694" y="11226"/>
                  <a:pt x="13665" y="11221"/>
                </a:cubicBezTo>
                <a:cubicBezTo>
                  <a:pt x="13635" y="11210"/>
                  <a:pt x="13691" y="11183"/>
                  <a:pt x="13796" y="11158"/>
                </a:cubicBezTo>
                <a:cubicBezTo>
                  <a:pt x="13844" y="11146"/>
                  <a:pt x="13892" y="11138"/>
                  <a:pt x="13940" y="11132"/>
                </a:cubicBezTo>
                <a:close/>
                <a:moveTo>
                  <a:pt x="15596" y="11120"/>
                </a:moveTo>
                <a:cubicBezTo>
                  <a:pt x="15602" y="11129"/>
                  <a:pt x="15560" y="11147"/>
                  <a:pt x="15495" y="11163"/>
                </a:cubicBezTo>
                <a:cubicBezTo>
                  <a:pt x="15452" y="11179"/>
                  <a:pt x="15406" y="11185"/>
                  <a:pt x="15360" y="11181"/>
                </a:cubicBezTo>
                <a:cubicBezTo>
                  <a:pt x="15352" y="11172"/>
                  <a:pt x="15395" y="11154"/>
                  <a:pt x="15461" y="11137"/>
                </a:cubicBezTo>
                <a:cubicBezTo>
                  <a:pt x="15529" y="11120"/>
                  <a:pt x="15590" y="11112"/>
                  <a:pt x="15596" y="11120"/>
                </a:cubicBezTo>
                <a:close/>
                <a:moveTo>
                  <a:pt x="11606" y="11112"/>
                </a:moveTo>
                <a:cubicBezTo>
                  <a:pt x="11648" y="11107"/>
                  <a:pt x="11691" y="11109"/>
                  <a:pt x="11732" y="11117"/>
                </a:cubicBezTo>
                <a:cubicBezTo>
                  <a:pt x="11785" y="11132"/>
                  <a:pt x="11731" y="11163"/>
                  <a:pt x="11604" y="11189"/>
                </a:cubicBezTo>
                <a:cubicBezTo>
                  <a:pt x="11544" y="11202"/>
                  <a:pt x="11482" y="11211"/>
                  <a:pt x="11420" y="11215"/>
                </a:cubicBezTo>
                <a:cubicBezTo>
                  <a:pt x="11377" y="11219"/>
                  <a:pt x="11334" y="11217"/>
                  <a:pt x="11291" y="11209"/>
                </a:cubicBezTo>
                <a:cubicBezTo>
                  <a:pt x="11236" y="11194"/>
                  <a:pt x="11291" y="11163"/>
                  <a:pt x="11424" y="11137"/>
                </a:cubicBezTo>
                <a:cubicBezTo>
                  <a:pt x="11484" y="11124"/>
                  <a:pt x="11545" y="11116"/>
                  <a:pt x="11606" y="11112"/>
                </a:cubicBezTo>
                <a:close/>
                <a:moveTo>
                  <a:pt x="15113" y="11107"/>
                </a:moveTo>
                <a:cubicBezTo>
                  <a:pt x="15128" y="11116"/>
                  <a:pt x="15081" y="11138"/>
                  <a:pt x="15000" y="11159"/>
                </a:cubicBezTo>
                <a:cubicBezTo>
                  <a:pt x="14945" y="11177"/>
                  <a:pt x="14886" y="11185"/>
                  <a:pt x="14828" y="11180"/>
                </a:cubicBezTo>
                <a:cubicBezTo>
                  <a:pt x="14810" y="11171"/>
                  <a:pt x="14859" y="11149"/>
                  <a:pt x="14945" y="11127"/>
                </a:cubicBezTo>
                <a:cubicBezTo>
                  <a:pt x="15032" y="11106"/>
                  <a:pt x="15099" y="11098"/>
                  <a:pt x="15113" y="11107"/>
                </a:cubicBezTo>
                <a:close/>
                <a:moveTo>
                  <a:pt x="13239" y="11107"/>
                </a:moveTo>
                <a:cubicBezTo>
                  <a:pt x="13289" y="11103"/>
                  <a:pt x="13328" y="11104"/>
                  <a:pt x="13343" y="11111"/>
                </a:cubicBezTo>
                <a:cubicBezTo>
                  <a:pt x="13373" y="11125"/>
                  <a:pt x="13306" y="11156"/>
                  <a:pt x="13198" y="11181"/>
                </a:cubicBezTo>
                <a:cubicBezTo>
                  <a:pt x="13087" y="11207"/>
                  <a:pt x="12962" y="11217"/>
                  <a:pt x="12930" y="11205"/>
                </a:cubicBezTo>
                <a:cubicBezTo>
                  <a:pt x="12897" y="11192"/>
                  <a:pt x="12963" y="11162"/>
                  <a:pt x="13074" y="11134"/>
                </a:cubicBezTo>
                <a:cubicBezTo>
                  <a:pt x="13129" y="11120"/>
                  <a:pt x="13189" y="11111"/>
                  <a:pt x="13239" y="11107"/>
                </a:cubicBezTo>
                <a:close/>
                <a:moveTo>
                  <a:pt x="3532" y="11105"/>
                </a:moveTo>
                <a:cubicBezTo>
                  <a:pt x="3540" y="11102"/>
                  <a:pt x="3564" y="11103"/>
                  <a:pt x="3600" y="11108"/>
                </a:cubicBezTo>
                <a:lnTo>
                  <a:pt x="3631" y="11113"/>
                </a:lnTo>
                <a:lnTo>
                  <a:pt x="3664" y="11120"/>
                </a:lnTo>
                <a:cubicBezTo>
                  <a:pt x="3687" y="11125"/>
                  <a:pt x="3711" y="11130"/>
                  <a:pt x="3734" y="11135"/>
                </a:cubicBezTo>
                <a:cubicBezTo>
                  <a:pt x="3758" y="11141"/>
                  <a:pt x="3780" y="11147"/>
                  <a:pt x="3799" y="11152"/>
                </a:cubicBezTo>
                <a:cubicBezTo>
                  <a:pt x="3818" y="11157"/>
                  <a:pt x="3834" y="11162"/>
                  <a:pt x="3845" y="11165"/>
                </a:cubicBezTo>
                <a:cubicBezTo>
                  <a:pt x="3884" y="11181"/>
                  <a:pt x="3864" y="11189"/>
                  <a:pt x="3804" y="11183"/>
                </a:cubicBezTo>
                <a:cubicBezTo>
                  <a:pt x="3787" y="11183"/>
                  <a:pt x="3766" y="11177"/>
                  <a:pt x="3744" y="11173"/>
                </a:cubicBezTo>
                <a:cubicBezTo>
                  <a:pt x="3721" y="11169"/>
                  <a:pt x="3697" y="11164"/>
                  <a:pt x="3673" y="11158"/>
                </a:cubicBezTo>
                <a:cubicBezTo>
                  <a:pt x="3649" y="11153"/>
                  <a:pt x="3627" y="11147"/>
                  <a:pt x="3606" y="11142"/>
                </a:cubicBezTo>
                <a:cubicBezTo>
                  <a:pt x="3585" y="11136"/>
                  <a:pt x="3569" y="11132"/>
                  <a:pt x="3557" y="11126"/>
                </a:cubicBezTo>
                <a:cubicBezTo>
                  <a:pt x="3531" y="11116"/>
                  <a:pt x="3524" y="11109"/>
                  <a:pt x="3532" y="11105"/>
                </a:cubicBezTo>
                <a:close/>
                <a:moveTo>
                  <a:pt x="16711" y="11104"/>
                </a:moveTo>
                <a:cubicBezTo>
                  <a:pt x="16714" y="11107"/>
                  <a:pt x="16691" y="11116"/>
                  <a:pt x="16663" y="11123"/>
                </a:cubicBezTo>
                <a:cubicBezTo>
                  <a:pt x="16648" y="11129"/>
                  <a:pt x="16632" y="11131"/>
                  <a:pt x="16615" y="11131"/>
                </a:cubicBezTo>
                <a:cubicBezTo>
                  <a:pt x="16615" y="11128"/>
                  <a:pt x="16635" y="11119"/>
                  <a:pt x="16658" y="11112"/>
                </a:cubicBezTo>
                <a:cubicBezTo>
                  <a:pt x="16675" y="11107"/>
                  <a:pt x="16693" y="11104"/>
                  <a:pt x="16711" y="11104"/>
                </a:cubicBezTo>
                <a:close/>
                <a:moveTo>
                  <a:pt x="16372" y="11093"/>
                </a:moveTo>
                <a:cubicBezTo>
                  <a:pt x="16376" y="11098"/>
                  <a:pt x="16340" y="11113"/>
                  <a:pt x="16298" y="11123"/>
                </a:cubicBezTo>
                <a:cubicBezTo>
                  <a:pt x="16272" y="11132"/>
                  <a:pt x="16244" y="11136"/>
                  <a:pt x="16216" y="11135"/>
                </a:cubicBezTo>
                <a:cubicBezTo>
                  <a:pt x="16211" y="11130"/>
                  <a:pt x="16247" y="11116"/>
                  <a:pt x="16289" y="11104"/>
                </a:cubicBezTo>
                <a:cubicBezTo>
                  <a:pt x="16316" y="11095"/>
                  <a:pt x="16344" y="11092"/>
                  <a:pt x="16372" y="11093"/>
                </a:cubicBezTo>
                <a:close/>
                <a:moveTo>
                  <a:pt x="14510" y="11084"/>
                </a:moveTo>
                <a:cubicBezTo>
                  <a:pt x="14546" y="11081"/>
                  <a:pt x="14572" y="11081"/>
                  <a:pt x="14582" y="11087"/>
                </a:cubicBezTo>
                <a:cubicBezTo>
                  <a:pt x="14602" y="11098"/>
                  <a:pt x="14545" y="11124"/>
                  <a:pt x="14446" y="11149"/>
                </a:cubicBezTo>
                <a:cubicBezTo>
                  <a:pt x="14347" y="11173"/>
                  <a:pt x="14264" y="11181"/>
                  <a:pt x="14242" y="11171"/>
                </a:cubicBezTo>
                <a:cubicBezTo>
                  <a:pt x="14218" y="11160"/>
                  <a:pt x="14275" y="11134"/>
                  <a:pt x="14377" y="11109"/>
                </a:cubicBezTo>
                <a:cubicBezTo>
                  <a:pt x="14428" y="11096"/>
                  <a:pt x="14474" y="11088"/>
                  <a:pt x="14510" y="11084"/>
                </a:cubicBezTo>
                <a:close/>
                <a:moveTo>
                  <a:pt x="15998" y="11079"/>
                </a:moveTo>
                <a:cubicBezTo>
                  <a:pt x="16002" y="11086"/>
                  <a:pt x="15963" y="11102"/>
                  <a:pt x="15904" y="11117"/>
                </a:cubicBezTo>
                <a:cubicBezTo>
                  <a:pt x="15844" y="11132"/>
                  <a:pt x="15795" y="11139"/>
                  <a:pt x="15790" y="11132"/>
                </a:cubicBezTo>
                <a:cubicBezTo>
                  <a:pt x="15785" y="11124"/>
                  <a:pt x="15824" y="11108"/>
                  <a:pt x="15884" y="11093"/>
                </a:cubicBezTo>
                <a:cubicBezTo>
                  <a:pt x="15947" y="11077"/>
                  <a:pt x="15994" y="11071"/>
                  <a:pt x="15998" y="11079"/>
                </a:cubicBezTo>
                <a:close/>
                <a:moveTo>
                  <a:pt x="12409" y="11071"/>
                </a:moveTo>
                <a:cubicBezTo>
                  <a:pt x="12450" y="11066"/>
                  <a:pt x="12491" y="11068"/>
                  <a:pt x="12531" y="11076"/>
                </a:cubicBezTo>
                <a:cubicBezTo>
                  <a:pt x="12570" y="11091"/>
                  <a:pt x="12498" y="11127"/>
                  <a:pt x="12376" y="11153"/>
                </a:cubicBezTo>
                <a:cubicBezTo>
                  <a:pt x="12254" y="11179"/>
                  <a:pt x="12122" y="11187"/>
                  <a:pt x="12081" y="11173"/>
                </a:cubicBezTo>
                <a:cubicBezTo>
                  <a:pt x="12038" y="11159"/>
                  <a:pt x="12104" y="11125"/>
                  <a:pt x="12224" y="11098"/>
                </a:cubicBezTo>
                <a:cubicBezTo>
                  <a:pt x="12285" y="11085"/>
                  <a:pt x="12347" y="11076"/>
                  <a:pt x="12409" y="11071"/>
                </a:cubicBezTo>
                <a:close/>
                <a:moveTo>
                  <a:pt x="9467" y="11064"/>
                </a:moveTo>
                <a:cubicBezTo>
                  <a:pt x="9498" y="11064"/>
                  <a:pt x="9528" y="11064"/>
                  <a:pt x="9553" y="11066"/>
                </a:cubicBezTo>
                <a:cubicBezTo>
                  <a:pt x="9574" y="11068"/>
                  <a:pt x="9595" y="11071"/>
                  <a:pt x="9616" y="11076"/>
                </a:cubicBezTo>
                <a:cubicBezTo>
                  <a:pt x="9680" y="11092"/>
                  <a:pt x="9632" y="11126"/>
                  <a:pt x="9511" y="11144"/>
                </a:cubicBezTo>
                <a:cubicBezTo>
                  <a:pt x="9447" y="11154"/>
                  <a:pt x="9383" y="11160"/>
                  <a:pt x="9318" y="11161"/>
                </a:cubicBezTo>
                <a:cubicBezTo>
                  <a:pt x="9266" y="11163"/>
                  <a:pt x="9214" y="11160"/>
                  <a:pt x="9163" y="11150"/>
                </a:cubicBezTo>
                <a:cubicBezTo>
                  <a:pt x="9088" y="11133"/>
                  <a:pt x="9137" y="11101"/>
                  <a:pt x="9269" y="11080"/>
                </a:cubicBezTo>
                <a:cubicBezTo>
                  <a:pt x="9334" y="11070"/>
                  <a:pt x="9401" y="11065"/>
                  <a:pt x="9467" y="11064"/>
                </a:cubicBezTo>
                <a:close/>
                <a:moveTo>
                  <a:pt x="15532" y="11060"/>
                </a:moveTo>
                <a:cubicBezTo>
                  <a:pt x="15559" y="11057"/>
                  <a:pt x="15578" y="11057"/>
                  <a:pt x="15581" y="11062"/>
                </a:cubicBezTo>
                <a:cubicBezTo>
                  <a:pt x="15587" y="11071"/>
                  <a:pt x="15534" y="11093"/>
                  <a:pt x="15466" y="11111"/>
                </a:cubicBezTo>
                <a:cubicBezTo>
                  <a:pt x="15417" y="11127"/>
                  <a:pt x="15365" y="11134"/>
                  <a:pt x="15313" y="11130"/>
                </a:cubicBezTo>
                <a:cubicBezTo>
                  <a:pt x="15304" y="11121"/>
                  <a:pt x="15359" y="11097"/>
                  <a:pt x="15432" y="11079"/>
                </a:cubicBezTo>
                <a:cubicBezTo>
                  <a:pt x="15468" y="11070"/>
                  <a:pt x="15504" y="11063"/>
                  <a:pt x="15532" y="11060"/>
                </a:cubicBezTo>
                <a:close/>
                <a:moveTo>
                  <a:pt x="13873" y="11058"/>
                </a:moveTo>
                <a:cubicBezTo>
                  <a:pt x="13917" y="11054"/>
                  <a:pt x="13951" y="11055"/>
                  <a:pt x="13966" y="11061"/>
                </a:cubicBezTo>
                <a:cubicBezTo>
                  <a:pt x="13995" y="11072"/>
                  <a:pt x="13932" y="11104"/>
                  <a:pt x="13824" y="11130"/>
                </a:cubicBezTo>
                <a:cubicBezTo>
                  <a:pt x="13716" y="11157"/>
                  <a:pt x="13603" y="11168"/>
                  <a:pt x="13572" y="11156"/>
                </a:cubicBezTo>
                <a:cubicBezTo>
                  <a:pt x="13542" y="11144"/>
                  <a:pt x="13606" y="11113"/>
                  <a:pt x="13718" y="11086"/>
                </a:cubicBezTo>
                <a:cubicBezTo>
                  <a:pt x="13774" y="11072"/>
                  <a:pt x="13829" y="11063"/>
                  <a:pt x="13873" y="11058"/>
                </a:cubicBezTo>
                <a:close/>
                <a:moveTo>
                  <a:pt x="16730" y="11052"/>
                </a:moveTo>
                <a:cubicBezTo>
                  <a:pt x="16732" y="11056"/>
                  <a:pt x="16702" y="11069"/>
                  <a:pt x="16669" y="11077"/>
                </a:cubicBezTo>
                <a:cubicBezTo>
                  <a:pt x="16648" y="11085"/>
                  <a:pt x="16625" y="11088"/>
                  <a:pt x="16603" y="11087"/>
                </a:cubicBezTo>
                <a:cubicBezTo>
                  <a:pt x="16600" y="11083"/>
                  <a:pt x="16631" y="11071"/>
                  <a:pt x="16665" y="11062"/>
                </a:cubicBezTo>
                <a:cubicBezTo>
                  <a:pt x="16685" y="11054"/>
                  <a:pt x="16708" y="11051"/>
                  <a:pt x="16730" y="11052"/>
                </a:cubicBezTo>
                <a:close/>
                <a:moveTo>
                  <a:pt x="8333" y="11048"/>
                </a:moveTo>
                <a:cubicBezTo>
                  <a:pt x="8386" y="11047"/>
                  <a:pt x="8438" y="11053"/>
                  <a:pt x="8489" y="11065"/>
                </a:cubicBezTo>
                <a:cubicBezTo>
                  <a:pt x="8556" y="11083"/>
                  <a:pt x="8517" y="11107"/>
                  <a:pt x="8398" y="11126"/>
                </a:cubicBezTo>
                <a:cubicBezTo>
                  <a:pt x="8333" y="11134"/>
                  <a:pt x="8268" y="11138"/>
                  <a:pt x="8202" y="11137"/>
                </a:cubicBezTo>
                <a:cubicBezTo>
                  <a:pt x="8148" y="11138"/>
                  <a:pt x="8094" y="11132"/>
                  <a:pt x="8042" y="11121"/>
                </a:cubicBezTo>
                <a:cubicBezTo>
                  <a:pt x="7963" y="11102"/>
                  <a:pt x="8002" y="11074"/>
                  <a:pt x="8133" y="11059"/>
                </a:cubicBezTo>
                <a:cubicBezTo>
                  <a:pt x="8200" y="11050"/>
                  <a:pt x="8266" y="11047"/>
                  <a:pt x="8333" y="11048"/>
                </a:cubicBezTo>
                <a:close/>
                <a:moveTo>
                  <a:pt x="10496" y="11047"/>
                </a:moveTo>
                <a:cubicBezTo>
                  <a:pt x="10559" y="11045"/>
                  <a:pt x="10614" y="11048"/>
                  <a:pt x="10641" y="11056"/>
                </a:cubicBezTo>
                <a:cubicBezTo>
                  <a:pt x="10668" y="11065"/>
                  <a:pt x="10665" y="11078"/>
                  <a:pt x="10641" y="11092"/>
                </a:cubicBezTo>
                <a:cubicBezTo>
                  <a:pt x="10598" y="11111"/>
                  <a:pt x="10553" y="11125"/>
                  <a:pt x="10507" y="11131"/>
                </a:cubicBezTo>
                <a:cubicBezTo>
                  <a:pt x="10383" y="11154"/>
                  <a:pt x="10219" y="11159"/>
                  <a:pt x="10164" y="11143"/>
                </a:cubicBezTo>
                <a:cubicBezTo>
                  <a:pt x="10134" y="11134"/>
                  <a:pt x="10135" y="11121"/>
                  <a:pt x="10159" y="11107"/>
                </a:cubicBezTo>
                <a:cubicBezTo>
                  <a:pt x="10202" y="11088"/>
                  <a:pt x="10247" y="11074"/>
                  <a:pt x="10294" y="11068"/>
                </a:cubicBezTo>
                <a:cubicBezTo>
                  <a:pt x="10359" y="11056"/>
                  <a:pt x="10432" y="11049"/>
                  <a:pt x="10496" y="11047"/>
                </a:cubicBezTo>
                <a:close/>
                <a:moveTo>
                  <a:pt x="15030" y="11039"/>
                </a:moveTo>
                <a:cubicBezTo>
                  <a:pt x="15064" y="11035"/>
                  <a:pt x="15089" y="11035"/>
                  <a:pt x="15097" y="11040"/>
                </a:cubicBezTo>
                <a:cubicBezTo>
                  <a:pt x="15115" y="11050"/>
                  <a:pt x="15054" y="11077"/>
                  <a:pt x="14968" y="11100"/>
                </a:cubicBezTo>
                <a:cubicBezTo>
                  <a:pt x="14883" y="11122"/>
                  <a:pt x="14798" y="11131"/>
                  <a:pt x="14779" y="11122"/>
                </a:cubicBezTo>
                <a:cubicBezTo>
                  <a:pt x="14760" y="11112"/>
                  <a:pt x="14819" y="11085"/>
                  <a:pt x="14908" y="11062"/>
                </a:cubicBezTo>
                <a:cubicBezTo>
                  <a:pt x="14953" y="11051"/>
                  <a:pt x="14996" y="11043"/>
                  <a:pt x="15030" y="11039"/>
                </a:cubicBezTo>
                <a:close/>
                <a:moveTo>
                  <a:pt x="5923" y="11037"/>
                </a:moveTo>
                <a:cubicBezTo>
                  <a:pt x="5983" y="11035"/>
                  <a:pt x="6044" y="11036"/>
                  <a:pt x="6105" y="11042"/>
                </a:cubicBezTo>
                <a:cubicBezTo>
                  <a:pt x="6156" y="11046"/>
                  <a:pt x="6206" y="11054"/>
                  <a:pt x="6256" y="11067"/>
                </a:cubicBezTo>
                <a:cubicBezTo>
                  <a:pt x="6332" y="11089"/>
                  <a:pt x="6305" y="11107"/>
                  <a:pt x="6189" y="11113"/>
                </a:cubicBezTo>
                <a:lnTo>
                  <a:pt x="6101" y="11113"/>
                </a:lnTo>
                <a:cubicBezTo>
                  <a:pt x="6071" y="11113"/>
                  <a:pt x="6040" y="11110"/>
                  <a:pt x="6011" y="11107"/>
                </a:cubicBezTo>
                <a:cubicBezTo>
                  <a:pt x="5982" y="11104"/>
                  <a:pt x="5953" y="11101"/>
                  <a:pt x="5928" y="11096"/>
                </a:cubicBezTo>
                <a:cubicBezTo>
                  <a:pt x="5904" y="11093"/>
                  <a:pt x="5881" y="11087"/>
                  <a:pt x="5858" y="11081"/>
                </a:cubicBezTo>
                <a:cubicBezTo>
                  <a:pt x="5775" y="11059"/>
                  <a:pt x="5803" y="11040"/>
                  <a:pt x="5923" y="11037"/>
                </a:cubicBezTo>
                <a:close/>
                <a:moveTo>
                  <a:pt x="16393" y="11034"/>
                </a:moveTo>
                <a:cubicBezTo>
                  <a:pt x="16393" y="11040"/>
                  <a:pt x="16354" y="11057"/>
                  <a:pt x="16307" y="11069"/>
                </a:cubicBezTo>
                <a:cubicBezTo>
                  <a:pt x="16275" y="11080"/>
                  <a:pt x="16241" y="11085"/>
                  <a:pt x="16208" y="11083"/>
                </a:cubicBezTo>
                <a:cubicBezTo>
                  <a:pt x="16203" y="11077"/>
                  <a:pt x="16242" y="11061"/>
                  <a:pt x="16290" y="11048"/>
                </a:cubicBezTo>
                <a:cubicBezTo>
                  <a:pt x="16323" y="11035"/>
                  <a:pt x="16358" y="11031"/>
                  <a:pt x="16393" y="11034"/>
                </a:cubicBezTo>
                <a:close/>
                <a:moveTo>
                  <a:pt x="4954" y="11031"/>
                </a:moveTo>
                <a:cubicBezTo>
                  <a:pt x="4981" y="11031"/>
                  <a:pt x="5009" y="11031"/>
                  <a:pt x="5037" y="11036"/>
                </a:cubicBezTo>
                <a:cubicBezTo>
                  <a:pt x="5065" y="11040"/>
                  <a:pt x="5093" y="11041"/>
                  <a:pt x="5120" y="11045"/>
                </a:cubicBezTo>
                <a:cubicBezTo>
                  <a:pt x="5147" y="11049"/>
                  <a:pt x="5173" y="11052"/>
                  <a:pt x="5198" y="11058"/>
                </a:cubicBezTo>
                <a:cubicBezTo>
                  <a:pt x="5222" y="11063"/>
                  <a:pt x="5244" y="11068"/>
                  <a:pt x="5263" y="11073"/>
                </a:cubicBezTo>
                <a:cubicBezTo>
                  <a:pt x="5338" y="11095"/>
                  <a:pt x="5317" y="11110"/>
                  <a:pt x="5213" y="11110"/>
                </a:cubicBezTo>
                <a:cubicBezTo>
                  <a:pt x="5158" y="11109"/>
                  <a:pt x="5104" y="11105"/>
                  <a:pt x="5050" y="11097"/>
                </a:cubicBezTo>
                <a:cubicBezTo>
                  <a:pt x="5001" y="11091"/>
                  <a:pt x="4952" y="11081"/>
                  <a:pt x="4905" y="11067"/>
                </a:cubicBezTo>
                <a:cubicBezTo>
                  <a:pt x="4826" y="11043"/>
                  <a:pt x="4847" y="11028"/>
                  <a:pt x="4954" y="11031"/>
                </a:cubicBezTo>
                <a:close/>
                <a:moveTo>
                  <a:pt x="13131" y="11025"/>
                </a:moveTo>
                <a:cubicBezTo>
                  <a:pt x="13183" y="11021"/>
                  <a:pt x="13223" y="11022"/>
                  <a:pt x="13242" y="11030"/>
                </a:cubicBezTo>
                <a:cubicBezTo>
                  <a:pt x="13280" y="11045"/>
                  <a:pt x="13215" y="11077"/>
                  <a:pt x="13096" y="11104"/>
                </a:cubicBezTo>
                <a:cubicBezTo>
                  <a:pt x="12977" y="11132"/>
                  <a:pt x="12848" y="11144"/>
                  <a:pt x="12807" y="11129"/>
                </a:cubicBezTo>
                <a:cubicBezTo>
                  <a:pt x="12767" y="11115"/>
                  <a:pt x="12830" y="11083"/>
                  <a:pt x="12952" y="11055"/>
                </a:cubicBezTo>
                <a:cubicBezTo>
                  <a:pt x="13017" y="11040"/>
                  <a:pt x="13080" y="11030"/>
                  <a:pt x="13131" y="11025"/>
                </a:cubicBezTo>
                <a:close/>
                <a:moveTo>
                  <a:pt x="11422" y="11020"/>
                </a:moveTo>
                <a:cubicBezTo>
                  <a:pt x="11486" y="11016"/>
                  <a:pt x="11540" y="11018"/>
                  <a:pt x="11565" y="11027"/>
                </a:cubicBezTo>
                <a:cubicBezTo>
                  <a:pt x="11615" y="11044"/>
                  <a:pt x="11546" y="11079"/>
                  <a:pt x="11421" y="11104"/>
                </a:cubicBezTo>
                <a:cubicBezTo>
                  <a:pt x="11297" y="11130"/>
                  <a:pt x="11143" y="11138"/>
                  <a:pt x="11088" y="11123"/>
                </a:cubicBezTo>
                <a:cubicBezTo>
                  <a:pt x="11032" y="11107"/>
                  <a:pt x="11093" y="11071"/>
                  <a:pt x="11221" y="11045"/>
                </a:cubicBezTo>
                <a:cubicBezTo>
                  <a:pt x="11285" y="11032"/>
                  <a:pt x="11358" y="11023"/>
                  <a:pt x="11422" y="11020"/>
                </a:cubicBezTo>
                <a:close/>
                <a:moveTo>
                  <a:pt x="16006" y="11017"/>
                </a:moveTo>
                <a:cubicBezTo>
                  <a:pt x="16010" y="11025"/>
                  <a:pt x="15963" y="11045"/>
                  <a:pt x="15897" y="11062"/>
                </a:cubicBezTo>
                <a:cubicBezTo>
                  <a:pt x="15856" y="11078"/>
                  <a:pt x="15812" y="11083"/>
                  <a:pt x="15768" y="11078"/>
                </a:cubicBezTo>
                <a:cubicBezTo>
                  <a:pt x="15762" y="11071"/>
                  <a:pt x="15808" y="11051"/>
                  <a:pt x="15877" y="11033"/>
                </a:cubicBezTo>
                <a:cubicBezTo>
                  <a:pt x="15946" y="11016"/>
                  <a:pt x="16002" y="11008"/>
                  <a:pt x="16006" y="11017"/>
                </a:cubicBezTo>
                <a:close/>
                <a:moveTo>
                  <a:pt x="17063" y="11015"/>
                </a:moveTo>
                <a:cubicBezTo>
                  <a:pt x="17049" y="11023"/>
                  <a:pt x="17034" y="11029"/>
                  <a:pt x="17017" y="11033"/>
                </a:cubicBezTo>
                <a:cubicBezTo>
                  <a:pt x="17003" y="11038"/>
                  <a:pt x="16987" y="11041"/>
                  <a:pt x="16971" y="11040"/>
                </a:cubicBezTo>
                <a:cubicBezTo>
                  <a:pt x="16986" y="11030"/>
                  <a:pt x="17003" y="11024"/>
                  <a:pt x="17020" y="11020"/>
                </a:cubicBezTo>
                <a:cubicBezTo>
                  <a:pt x="17044" y="11014"/>
                  <a:pt x="17067" y="11011"/>
                  <a:pt x="17063" y="11015"/>
                </a:cubicBezTo>
                <a:close/>
                <a:moveTo>
                  <a:pt x="14463" y="11014"/>
                </a:moveTo>
                <a:cubicBezTo>
                  <a:pt x="14505" y="11010"/>
                  <a:pt x="14536" y="11010"/>
                  <a:pt x="14547" y="11016"/>
                </a:cubicBezTo>
                <a:cubicBezTo>
                  <a:pt x="14569" y="11028"/>
                  <a:pt x="14499" y="11059"/>
                  <a:pt x="14397" y="11086"/>
                </a:cubicBezTo>
                <a:cubicBezTo>
                  <a:pt x="14295" y="11112"/>
                  <a:pt x="14188" y="11121"/>
                  <a:pt x="14168" y="11108"/>
                </a:cubicBezTo>
                <a:cubicBezTo>
                  <a:pt x="14149" y="11095"/>
                  <a:pt x="14218" y="11063"/>
                  <a:pt x="14320" y="11040"/>
                </a:cubicBezTo>
                <a:cubicBezTo>
                  <a:pt x="14371" y="11027"/>
                  <a:pt x="14422" y="11018"/>
                  <a:pt x="14463" y="11014"/>
                </a:cubicBezTo>
                <a:close/>
                <a:moveTo>
                  <a:pt x="15501" y="10997"/>
                </a:moveTo>
                <a:cubicBezTo>
                  <a:pt x="15533" y="10993"/>
                  <a:pt x="15555" y="10993"/>
                  <a:pt x="15562" y="10998"/>
                </a:cubicBezTo>
                <a:cubicBezTo>
                  <a:pt x="15575" y="11007"/>
                  <a:pt x="15511" y="11035"/>
                  <a:pt x="15433" y="11055"/>
                </a:cubicBezTo>
                <a:cubicBezTo>
                  <a:pt x="15356" y="11075"/>
                  <a:pt x="15277" y="11083"/>
                  <a:pt x="15266" y="11074"/>
                </a:cubicBezTo>
                <a:cubicBezTo>
                  <a:pt x="15256" y="11065"/>
                  <a:pt x="15311" y="11040"/>
                  <a:pt x="15390" y="11018"/>
                </a:cubicBezTo>
                <a:cubicBezTo>
                  <a:pt x="15430" y="11008"/>
                  <a:pt x="15470" y="11000"/>
                  <a:pt x="15501" y="10997"/>
                </a:cubicBezTo>
                <a:close/>
                <a:moveTo>
                  <a:pt x="16760" y="10995"/>
                </a:moveTo>
                <a:cubicBezTo>
                  <a:pt x="16738" y="11011"/>
                  <a:pt x="16712" y="11021"/>
                  <a:pt x="16685" y="11026"/>
                </a:cubicBezTo>
                <a:cubicBezTo>
                  <a:pt x="16659" y="11035"/>
                  <a:pt x="16632" y="11039"/>
                  <a:pt x="16605" y="11037"/>
                </a:cubicBezTo>
                <a:cubicBezTo>
                  <a:pt x="16601" y="11032"/>
                  <a:pt x="16638" y="11017"/>
                  <a:pt x="16680" y="11006"/>
                </a:cubicBezTo>
                <a:cubicBezTo>
                  <a:pt x="16721" y="10994"/>
                  <a:pt x="16761" y="10990"/>
                  <a:pt x="16760" y="10995"/>
                </a:cubicBezTo>
                <a:close/>
                <a:moveTo>
                  <a:pt x="6820" y="10991"/>
                </a:moveTo>
                <a:cubicBezTo>
                  <a:pt x="6886" y="10987"/>
                  <a:pt x="6952" y="10987"/>
                  <a:pt x="7017" y="10991"/>
                </a:cubicBezTo>
                <a:cubicBezTo>
                  <a:pt x="7071" y="10993"/>
                  <a:pt x="7123" y="11001"/>
                  <a:pt x="7175" y="11013"/>
                </a:cubicBezTo>
                <a:cubicBezTo>
                  <a:pt x="7249" y="11035"/>
                  <a:pt x="7208" y="11056"/>
                  <a:pt x="7080" y="11068"/>
                </a:cubicBezTo>
                <a:cubicBezTo>
                  <a:pt x="6962" y="11079"/>
                  <a:pt x="6844" y="11071"/>
                  <a:pt x="6728" y="11044"/>
                </a:cubicBezTo>
                <a:cubicBezTo>
                  <a:pt x="6658" y="11022"/>
                  <a:pt x="6696" y="11001"/>
                  <a:pt x="6820" y="10991"/>
                </a:cubicBezTo>
                <a:close/>
                <a:moveTo>
                  <a:pt x="12244" y="10988"/>
                </a:moveTo>
                <a:cubicBezTo>
                  <a:pt x="12287" y="10982"/>
                  <a:pt x="12331" y="10985"/>
                  <a:pt x="12373" y="10994"/>
                </a:cubicBezTo>
                <a:cubicBezTo>
                  <a:pt x="12418" y="11010"/>
                  <a:pt x="12352" y="11046"/>
                  <a:pt x="12223" y="11074"/>
                </a:cubicBezTo>
                <a:cubicBezTo>
                  <a:pt x="12160" y="11087"/>
                  <a:pt x="12097" y="11096"/>
                  <a:pt x="12033" y="11101"/>
                </a:cubicBezTo>
                <a:cubicBezTo>
                  <a:pt x="11990" y="11106"/>
                  <a:pt x="11947" y="11104"/>
                  <a:pt x="11904" y="11095"/>
                </a:cubicBezTo>
                <a:cubicBezTo>
                  <a:pt x="11853" y="11080"/>
                  <a:pt x="11918" y="11044"/>
                  <a:pt x="12051" y="11016"/>
                </a:cubicBezTo>
                <a:cubicBezTo>
                  <a:pt x="12115" y="11002"/>
                  <a:pt x="12179" y="10992"/>
                  <a:pt x="12244" y="10988"/>
                </a:cubicBezTo>
                <a:close/>
                <a:moveTo>
                  <a:pt x="13785" y="10984"/>
                </a:moveTo>
                <a:cubicBezTo>
                  <a:pt x="13832" y="10980"/>
                  <a:pt x="13867" y="10982"/>
                  <a:pt x="13882" y="10990"/>
                </a:cubicBezTo>
                <a:cubicBezTo>
                  <a:pt x="13912" y="11006"/>
                  <a:pt x="13845" y="11037"/>
                  <a:pt x="13724" y="11065"/>
                </a:cubicBezTo>
                <a:cubicBezTo>
                  <a:pt x="13604" y="11094"/>
                  <a:pt x="13493" y="11104"/>
                  <a:pt x="13460" y="11089"/>
                </a:cubicBezTo>
                <a:cubicBezTo>
                  <a:pt x="13427" y="11074"/>
                  <a:pt x="13493" y="11042"/>
                  <a:pt x="13617" y="11013"/>
                </a:cubicBezTo>
                <a:cubicBezTo>
                  <a:pt x="13679" y="10998"/>
                  <a:pt x="13738" y="10989"/>
                  <a:pt x="13785" y="10984"/>
                </a:cubicBezTo>
                <a:close/>
                <a:moveTo>
                  <a:pt x="16396" y="10979"/>
                </a:moveTo>
                <a:cubicBezTo>
                  <a:pt x="16399" y="10988"/>
                  <a:pt x="16360" y="11004"/>
                  <a:pt x="16301" y="11019"/>
                </a:cubicBezTo>
                <a:cubicBezTo>
                  <a:pt x="16241" y="11034"/>
                  <a:pt x="16194" y="11041"/>
                  <a:pt x="16190" y="11033"/>
                </a:cubicBezTo>
                <a:cubicBezTo>
                  <a:pt x="16186" y="11025"/>
                  <a:pt x="16225" y="11009"/>
                  <a:pt x="16285" y="10993"/>
                </a:cubicBezTo>
                <a:cubicBezTo>
                  <a:pt x="16347" y="10977"/>
                  <a:pt x="16393" y="10971"/>
                  <a:pt x="16396" y="10979"/>
                </a:cubicBezTo>
                <a:close/>
                <a:moveTo>
                  <a:pt x="14988" y="10973"/>
                </a:moveTo>
                <a:cubicBezTo>
                  <a:pt x="15028" y="10969"/>
                  <a:pt x="15058" y="10968"/>
                  <a:pt x="15066" y="10974"/>
                </a:cubicBezTo>
                <a:cubicBezTo>
                  <a:pt x="15083" y="10986"/>
                  <a:pt x="15009" y="11017"/>
                  <a:pt x="14916" y="11041"/>
                </a:cubicBezTo>
                <a:cubicBezTo>
                  <a:pt x="14823" y="11065"/>
                  <a:pt x="14727" y="11074"/>
                  <a:pt x="14710" y="11063"/>
                </a:cubicBezTo>
                <a:cubicBezTo>
                  <a:pt x="14693" y="11052"/>
                  <a:pt x="14759" y="11020"/>
                  <a:pt x="14852" y="10998"/>
                </a:cubicBezTo>
                <a:cubicBezTo>
                  <a:pt x="14898" y="10987"/>
                  <a:pt x="14948" y="10978"/>
                  <a:pt x="14988" y="10973"/>
                </a:cubicBezTo>
                <a:close/>
                <a:moveTo>
                  <a:pt x="17091" y="10958"/>
                </a:moveTo>
                <a:cubicBezTo>
                  <a:pt x="17091" y="10962"/>
                  <a:pt x="17064" y="10974"/>
                  <a:pt x="17033" y="10982"/>
                </a:cubicBezTo>
                <a:cubicBezTo>
                  <a:pt x="17012" y="10990"/>
                  <a:pt x="16990" y="10993"/>
                  <a:pt x="16967" y="10992"/>
                </a:cubicBezTo>
                <a:cubicBezTo>
                  <a:pt x="16967" y="10989"/>
                  <a:pt x="16994" y="10976"/>
                  <a:pt x="17025" y="10968"/>
                </a:cubicBezTo>
                <a:cubicBezTo>
                  <a:pt x="17046" y="10960"/>
                  <a:pt x="17069" y="10957"/>
                  <a:pt x="17091" y="10958"/>
                </a:cubicBezTo>
                <a:close/>
                <a:moveTo>
                  <a:pt x="3881" y="10955"/>
                </a:moveTo>
                <a:cubicBezTo>
                  <a:pt x="3901" y="10955"/>
                  <a:pt x="3924" y="10960"/>
                  <a:pt x="3951" y="10964"/>
                </a:cubicBezTo>
                <a:lnTo>
                  <a:pt x="3991" y="10971"/>
                </a:lnTo>
                <a:lnTo>
                  <a:pt x="4032" y="10979"/>
                </a:lnTo>
                <a:cubicBezTo>
                  <a:pt x="4059" y="10984"/>
                  <a:pt x="4087" y="10990"/>
                  <a:pt x="4112" y="10996"/>
                </a:cubicBezTo>
                <a:cubicBezTo>
                  <a:pt x="4138" y="11002"/>
                  <a:pt x="4161" y="11008"/>
                  <a:pt x="4179" y="11013"/>
                </a:cubicBezTo>
                <a:cubicBezTo>
                  <a:pt x="4257" y="11037"/>
                  <a:pt x="4248" y="11056"/>
                  <a:pt x="4160" y="11048"/>
                </a:cubicBezTo>
                <a:cubicBezTo>
                  <a:pt x="4110" y="11043"/>
                  <a:pt x="4059" y="11035"/>
                  <a:pt x="4010" y="11025"/>
                </a:cubicBezTo>
                <a:cubicBezTo>
                  <a:pt x="3982" y="11020"/>
                  <a:pt x="3955" y="11013"/>
                  <a:pt x="3930" y="11007"/>
                </a:cubicBezTo>
                <a:cubicBezTo>
                  <a:pt x="3906" y="11001"/>
                  <a:pt x="3883" y="10994"/>
                  <a:pt x="3865" y="10988"/>
                </a:cubicBezTo>
                <a:cubicBezTo>
                  <a:pt x="3793" y="10964"/>
                  <a:pt x="3800" y="10948"/>
                  <a:pt x="3881" y="10955"/>
                </a:cubicBezTo>
                <a:close/>
                <a:moveTo>
                  <a:pt x="15955" y="10953"/>
                </a:moveTo>
                <a:cubicBezTo>
                  <a:pt x="15982" y="10950"/>
                  <a:pt x="16001" y="10950"/>
                  <a:pt x="16005" y="10954"/>
                </a:cubicBezTo>
                <a:cubicBezTo>
                  <a:pt x="16013" y="10963"/>
                  <a:pt x="15962" y="10985"/>
                  <a:pt x="15889" y="11005"/>
                </a:cubicBezTo>
                <a:cubicBezTo>
                  <a:pt x="15816" y="11024"/>
                  <a:pt x="15744" y="11033"/>
                  <a:pt x="15736" y="11024"/>
                </a:cubicBezTo>
                <a:cubicBezTo>
                  <a:pt x="15728" y="11014"/>
                  <a:pt x="15783" y="10991"/>
                  <a:pt x="15856" y="10972"/>
                </a:cubicBezTo>
                <a:cubicBezTo>
                  <a:pt x="15893" y="10963"/>
                  <a:pt x="15928" y="10956"/>
                  <a:pt x="15955" y="10953"/>
                </a:cubicBezTo>
                <a:close/>
                <a:moveTo>
                  <a:pt x="13011" y="10943"/>
                </a:moveTo>
                <a:cubicBezTo>
                  <a:pt x="13068" y="10939"/>
                  <a:pt x="13112" y="10941"/>
                  <a:pt x="13128" y="10950"/>
                </a:cubicBezTo>
                <a:cubicBezTo>
                  <a:pt x="13160" y="10968"/>
                  <a:pt x="13085" y="11005"/>
                  <a:pt x="12960" y="11033"/>
                </a:cubicBezTo>
                <a:cubicBezTo>
                  <a:pt x="12898" y="11047"/>
                  <a:pt x="12835" y="11056"/>
                  <a:pt x="12771" y="11061"/>
                </a:cubicBezTo>
                <a:cubicBezTo>
                  <a:pt x="12732" y="11066"/>
                  <a:pt x="12691" y="11064"/>
                  <a:pt x="12652" y="11055"/>
                </a:cubicBezTo>
                <a:cubicBezTo>
                  <a:pt x="12616" y="11040"/>
                  <a:pt x="12691" y="11000"/>
                  <a:pt x="12819" y="10972"/>
                </a:cubicBezTo>
                <a:cubicBezTo>
                  <a:pt x="12886" y="10957"/>
                  <a:pt x="12955" y="10947"/>
                  <a:pt x="13011" y="10943"/>
                </a:cubicBezTo>
                <a:close/>
                <a:moveTo>
                  <a:pt x="10212" y="10942"/>
                </a:moveTo>
                <a:cubicBezTo>
                  <a:pt x="10264" y="10939"/>
                  <a:pt x="10316" y="10943"/>
                  <a:pt x="10368" y="10954"/>
                </a:cubicBezTo>
                <a:cubicBezTo>
                  <a:pt x="10424" y="10971"/>
                  <a:pt x="10368" y="11007"/>
                  <a:pt x="10244" y="11030"/>
                </a:cubicBezTo>
                <a:cubicBezTo>
                  <a:pt x="10213" y="11036"/>
                  <a:pt x="10178" y="11041"/>
                  <a:pt x="10143" y="11044"/>
                </a:cubicBezTo>
                <a:cubicBezTo>
                  <a:pt x="10108" y="11048"/>
                  <a:pt x="10072" y="11050"/>
                  <a:pt x="10038" y="11051"/>
                </a:cubicBezTo>
                <a:cubicBezTo>
                  <a:pt x="10004" y="11052"/>
                  <a:pt x="9972" y="11051"/>
                  <a:pt x="9944" y="11051"/>
                </a:cubicBezTo>
                <a:cubicBezTo>
                  <a:pt x="9921" y="11051"/>
                  <a:pt x="9898" y="11048"/>
                  <a:pt x="9876" y="11043"/>
                </a:cubicBezTo>
                <a:cubicBezTo>
                  <a:pt x="9842" y="11034"/>
                  <a:pt x="9839" y="11020"/>
                  <a:pt x="9862" y="11005"/>
                </a:cubicBezTo>
                <a:cubicBezTo>
                  <a:pt x="9906" y="10983"/>
                  <a:pt x="9952" y="10969"/>
                  <a:pt x="10000" y="10962"/>
                </a:cubicBezTo>
                <a:cubicBezTo>
                  <a:pt x="10070" y="10951"/>
                  <a:pt x="10141" y="10944"/>
                  <a:pt x="10212" y="10942"/>
                </a:cubicBezTo>
                <a:close/>
                <a:moveTo>
                  <a:pt x="9124" y="10941"/>
                </a:moveTo>
                <a:cubicBezTo>
                  <a:pt x="9180" y="10939"/>
                  <a:pt x="9236" y="10943"/>
                  <a:pt x="9290" y="10955"/>
                </a:cubicBezTo>
                <a:cubicBezTo>
                  <a:pt x="9361" y="10973"/>
                  <a:pt x="9313" y="11006"/>
                  <a:pt x="9188" y="11027"/>
                </a:cubicBezTo>
                <a:cubicBezTo>
                  <a:pt x="9157" y="11032"/>
                  <a:pt x="9123" y="11036"/>
                  <a:pt x="9088" y="11038"/>
                </a:cubicBezTo>
                <a:cubicBezTo>
                  <a:pt x="9053" y="11041"/>
                  <a:pt x="9018" y="11042"/>
                  <a:pt x="8984" y="11043"/>
                </a:cubicBezTo>
                <a:cubicBezTo>
                  <a:pt x="8928" y="11044"/>
                  <a:pt x="8872" y="11040"/>
                  <a:pt x="8817" y="11029"/>
                </a:cubicBezTo>
                <a:cubicBezTo>
                  <a:pt x="8740" y="11010"/>
                  <a:pt x="8786" y="10976"/>
                  <a:pt x="8915" y="10957"/>
                </a:cubicBezTo>
                <a:cubicBezTo>
                  <a:pt x="8985" y="10947"/>
                  <a:pt x="9054" y="10941"/>
                  <a:pt x="9124" y="10941"/>
                </a:cubicBezTo>
                <a:close/>
                <a:moveTo>
                  <a:pt x="14398" y="10940"/>
                </a:moveTo>
                <a:cubicBezTo>
                  <a:pt x="14442" y="10936"/>
                  <a:pt x="14474" y="10937"/>
                  <a:pt x="14486" y="10944"/>
                </a:cubicBezTo>
                <a:cubicBezTo>
                  <a:pt x="14510" y="10959"/>
                  <a:pt x="14443" y="10990"/>
                  <a:pt x="14328" y="11019"/>
                </a:cubicBezTo>
                <a:cubicBezTo>
                  <a:pt x="14213" y="11046"/>
                  <a:pt x="14110" y="11057"/>
                  <a:pt x="14083" y="11043"/>
                </a:cubicBezTo>
                <a:cubicBezTo>
                  <a:pt x="14055" y="11028"/>
                  <a:pt x="14121" y="10997"/>
                  <a:pt x="14240" y="10968"/>
                </a:cubicBezTo>
                <a:cubicBezTo>
                  <a:pt x="14299" y="10954"/>
                  <a:pt x="14355" y="10944"/>
                  <a:pt x="14398" y="10940"/>
                </a:cubicBezTo>
                <a:close/>
                <a:moveTo>
                  <a:pt x="16776" y="10936"/>
                </a:moveTo>
                <a:cubicBezTo>
                  <a:pt x="16782" y="10941"/>
                  <a:pt x="16739" y="10959"/>
                  <a:pt x="16690" y="10973"/>
                </a:cubicBezTo>
                <a:cubicBezTo>
                  <a:pt x="16659" y="10984"/>
                  <a:pt x="16626" y="10988"/>
                  <a:pt x="16593" y="10986"/>
                </a:cubicBezTo>
                <a:cubicBezTo>
                  <a:pt x="16589" y="10980"/>
                  <a:pt x="16628" y="10963"/>
                  <a:pt x="16676" y="10950"/>
                </a:cubicBezTo>
                <a:cubicBezTo>
                  <a:pt x="16708" y="10939"/>
                  <a:pt x="16742" y="10934"/>
                  <a:pt x="16776" y="10936"/>
                </a:cubicBezTo>
                <a:close/>
                <a:moveTo>
                  <a:pt x="15497" y="10926"/>
                </a:moveTo>
                <a:cubicBezTo>
                  <a:pt x="15529" y="10922"/>
                  <a:pt x="15549" y="10924"/>
                  <a:pt x="15555" y="10930"/>
                </a:cubicBezTo>
                <a:cubicBezTo>
                  <a:pt x="15566" y="10942"/>
                  <a:pt x="15504" y="10968"/>
                  <a:pt x="15414" y="10991"/>
                </a:cubicBezTo>
                <a:cubicBezTo>
                  <a:pt x="15323" y="11014"/>
                  <a:pt x="15246" y="11023"/>
                  <a:pt x="15231" y="11012"/>
                </a:cubicBezTo>
                <a:cubicBezTo>
                  <a:pt x="15216" y="11001"/>
                  <a:pt x="15277" y="10973"/>
                  <a:pt x="15375" y="10949"/>
                </a:cubicBezTo>
                <a:cubicBezTo>
                  <a:pt x="15424" y="10937"/>
                  <a:pt x="15466" y="10929"/>
                  <a:pt x="15497" y="10926"/>
                </a:cubicBezTo>
                <a:close/>
                <a:moveTo>
                  <a:pt x="11201" y="10923"/>
                </a:moveTo>
                <a:cubicBezTo>
                  <a:pt x="11268" y="10921"/>
                  <a:pt x="11324" y="10924"/>
                  <a:pt x="11349" y="10934"/>
                </a:cubicBezTo>
                <a:cubicBezTo>
                  <a:pt x="11399" y="10953"/>
                  <a:pt x="11327" y="10991"/>
                  <a:pt x="11196" y="11016"/>
                </a:cubicBezTo>
                <a:cubicBezTo>
                  <a:pt x="11129" y="11029"/>
                  <a:pt x="11061" y="11037"/>
                  <a:pt x="10993" y="11040"/>
                </a:cubicBezTo>
                <a:cubicBezTo>
                  <a:pt x="10944" y="11044"/>
                  <a:pt x="10895" y="11041"/>
                  <a:pt x="10848" y="11030"/>
                </a:cubicBezTo>
                <a:cubicBezTo>
                  <a:pt x="10790" y="11012"/>
                  <a:pt x="10855" y="10974"/>
                  <a:pt x="10990" y="10948"/>
                </a:cubicBezTo>
                <a:cubicBezTo>
                  <a:pt x="11058" y="10934"/>
                  <a:pt x="11135" y="10926"/>
                  <a:pt x="11201" y="10923"/>
                </a:cubicBezTo>
                <a:close/>
                <a:moveTo>
                  <a:pt x="17414" y="10921"/>
                </a:moveTo>
                <a:cubicBezTo>
                  <a:pt x="17414" y="10924"/>
                  <a:pt x="17396" y="10933"/>
                  <a:pt x="17374" y="10939"/>
                </a:cubicBezTo>
                <a:cubicBezTo>
                  <a:pt x="17359" y="10945"/>
                  <a:pt x="17342" y="10947"/>
                  <a:pt x="17325" y="10946"/>
                </a:cubicBezTo>
                <a:cubicBezTo>
                  <a:pt x="17338" y="10938"/>
                  <a:pt x="17353" y="10932"/>
                  <a:pt x="17368" y="10929"/>
                </a:cubicBezTo>
                <a:cubicBezTo>
                  <a:pt x="17383" y="10924"/>
                  <a:pt x="17399" y="10921"/>
                  <a:pt x="17414" y="10921"/>
                </a:cubicBezTo>
                <a:close/>
                <a:moveTo>
                  <a:pt x="16418" y="10915"/>
                </a:moveTo>
                <a:cubicBezTo>
                  <a:pt x="16422" y="10924"/>
                  <a:pt x="16375" y="10943"/>
                  <a:pt x="16308" y="10961"/>
                </a:cubicBezTo>
                <a:cubicBezTo>
                  <a:pt x="16241" y="10979"/>
                  <a:pt x="16188" y="10985"/>
                  <a:pt x="16182" y="10977"/>
                </a:cubicBezTo>
                <a:cubicBezTo>
                  <a:pt x="16176" y="10968"/>
                  <a:pt x="16222" y="10949"/>
                  <a:pt x="16292" y="10930"/>
                </a:cubicBezTo>
                <a:cubicBezTo>
                  <a:pt x="16361" y="10912"/>
                  <a:pt x="16414" y="10906"/>
                  <a:pt x="16418" y="10915"/>
                </a:cubicBezTo>
                <a:close/>
                <a:moveTo>
                  <a:pt x="7898" y="10914"/>
                </a:moveTo>
                <a:cubicBezTo>
                  <a:pt x="7954" y="10914"/>
                  <a:pt x="8011" y="10920"/>
                  <a:pt x="8066" y="10932"/>
                </a:cubicBezTo>
                <a:cubicBezTo>
                  <a:pt x="8147" y="10954"/>
                  <a:pt x="8103" y="10984"/>
                  <a:pt x="7971" y="11000"/>
                </a:cubicBezTo>
                <a:cubicBezTo>
                  <a:pt x="7904" y="11007"/>
                  <a:pt x="7836" y="11009"/>
                  <a:pt x="7768" y="11007"/>
                </a:cubicBezTo>
                <a:cubicBezTo>
                  <a:pt x="7712" y="11006"/>
                  <a:pt x="7657" y="10999"/>
                  <a:pt x="7602" y="10987"/>
                </a:cubicBezTo>
                <a:cubicBezTo>
                  <a:pt x="7523" y="10964"/>
                  <a:pt x="7563" y="10936"/>
                  <a:pt x="7692" y="10921"/>
                </a:cubicBezTo>
                <a:cubicBezTo>
                  <a:pt x="7760" y="10914"/>
                  <a:pt x="7829" y="10912"/>
                  <a:pt x="7898" y="10914"/>
                </a:cubicBezTo>
                <a:close/>
                <a:moveTo>
                  <a:pt x="13708" y="10900"/>
                </a:moveTo>
                <a:cubicBezTo>
                  <a:pt x="13763" y="10896"/>
                  <a:pt x="13805" y="10897"/>
                  <a:pt x="13818" y="10907"/>
                </a:cubicBezTo>
                <a:cubicBezTo>
                  <a:pt x="13845" y="10926"/>
                  <a:pt x="13762" y="10963"/>
                  <a:pt x="13642" y="10990"/>
                </a:cubicBezTo>
                <a:cubicBezTo>
                  <a:pt x="13584" y="11004"/>
                  <a:pt x="13525" y="11013"/>
                  <a:pt x="13466" y="11019"/>
                </a:cubicBezTo>
                <a:cubicBezTo>
                  <a:pt x="13429" y="11024"/>
                  <a:pt x="13392" y="11023"/>
                  <a:pt x="13356" y="11014"/>
                </a:cubicBezTo>
                <a:cubicBezTo>
                  <a:pt x="13322" y="10998"/>
                  <a:pt x="13399" y="10960"/>
                  <a:pt x="13524" y="10930"/>
                </a:cubicBezTo>
                <a:cubicBezTo>
                  <a:pt x="13587" y="10916"/>
                  <a:pt x="13654" y="10905"/>
                  <a:pt x="13708" y="10900"/>
                </a:cubicBezTo>
                <a:close/>
                <a:moveTo>
                  <a:pt x="17131" y="10900"/>
                </a:moveTo>
                <a:cubicBezTo>
                  <a:pt x="17108" y="10915"/>
                  <a:pt x="17082" y="10925"/>
                  <a:pt x="17055" y="10929"/>
                </a:cubicBezTo>
                <a:cubicBezTo>
                  <a:pt x="17030" y="10939"/>
                  <a:pt x="17004" y="10942"/>
                  <a:pt x="16977" y="10940"/>
                </a:cubicBezTo>
                <a:cubicBezTo>
                  <a:pt x="16999" y="10925"/>
                  <a:pt x="17025" y="10915"/>
                  <a:pt x="17051" y="10911"/>
                </a:cubicBezTo>
                <a:cubicBezTo>
                  <a:pt x="17094" y="10900"/>
                  <a:pt x="17132" y="10894"/>
                  <a:pt x="17131" y="10900"/>
                </a:cubicBezTo>
                <a:close/>
                <a:moveTo>
                  <a:pt x="14963" y="10894"/>
                </a:moveTo>
                <a:cubicBezTo>
                  <a:pt x="15002" y="10890"/>
                  <a:pt x="15030" y="10891"/>
                  <a:pt x="15039" y="10898"/>
                </a:cubicBezTo>
                <a:cubicBezTo>
                  <a:pt x="15056" y="10912"/>
                  <a:pt x="14985" y="10945"/>
                  <a:pt x="14874" y="10972"/>
                </a:cubicBezTo>
                <a:cubicBezTo>
                  <a:pt x="14764" y="10999"/>
                  <a:pt x="14675" y="11007"/>
                  <a:pt x="14655" y="10993"/>
                </a:cubicBezTo>
                <a:cubicBezTo>
                  <a:pt x="14635" y="10979"/>
                  <a:pt x="14706" y="10948"/>
                  <a:pt x="14819" y="10920"/>
                </a:cubicBezTo>
                <a:cubicBezTo>
                  <a:pt x="14873" y="10906"/>
                  <a:pt x="14924" y="10898"/>
                  <a:pt x="14963" y="10894"/>
                </a:cubicBezTo>
                <a:close/>
                <a:moveTo>
                  <a:pt x="12080" y="10888"/>
                </a:moveTo>
                <a:cubicBezTo>
                  <a:pt x="12125" y="10883"/>
                  <a:pt x="12171" y="10886"/>
                  <a:pt x="12215" y="10897"/>
                </a:cubicBezTo>
                <a:cubicBezTo>
                  <a:pt x="12241" y="10906"/>
                  <a:pt x="12235" y="10921"/>
                  <a:pt x="12206" y="10936"/>
                </a:cubicBezTo>
                <a:cubicBezTo>
                  <a:pt x="12157" y="10958"/>
                  <a:pt x="12105" y="10974"/>
                  <a:pt x="12052" y="10984"/>
                </a:cubicBezTo>
                <a:cubicBezTo>
                  <a:pt x="11915" y="11013"/>
                  <a:pt x="11772" y="11020"/>
                  <a:pt x="11719" y="11002"/>
                </a:cubicBezTo>
                <a:cubicBezTo>
                  <a:pt x="11693" y="10992"/>
                  <a:pt x="11697" y="10979"/>
                  <a:pt x="11725" y="10963"/>
                </a:cubicBezTo>
                <a:cubicBezTo>
                  <a:pt x="11773" y="10941"/>
                  <a:pt x="11824" y="10926"/>
                  <a:pt x="11877" y="10916"/>
                </a:cubicBezTo>
                <a:cubicBezTo>
                  <a:pt x="11912" y="10909"/>
                  <a:pt x="11948" y="10903"/>
                  <a:pt x="11982" y="10898"/>
                </a:cubicBezTo>
                <a:cubicBezTo>
                  <a:pt x="12016" y="10894"/>
                  <a:pt x="12049" y="10890"/>
                  <a:pt x="12080" y="10888"/>
                </a:cubicBezTo>
                <a:close/>
                <a:moveTo>
                  <a:pt x="15964" y="10884"/>
                </a:moveTo>
                <a:cubicBezTo>
                  <a:pt x="15993" y="10881"/>
                  <a:pt x="16013" y="10882"/>
                  <a:pt x="16016" y="10887"/>
                </a:cubicBezTo>
                <a:cubicBezTo>
                  <a:pt x="16022" y="10897"/>
                  <a:pt x="15955" y="10927"/>
                  <a:pt x="15876" y="10946"/>
                </a:cubicBezTo>
                <a:cubicBezTo>
                  <a:pt x="15797" y="10966"/>
                  <a:pt x="15722" y="10975"/>
                  <a:pt x="15715" y="10964"/>
                </a:cubicBezTo>
                <a:cubicBezTo>
                  <a:pt x="15707" y="10954"/>
                  <a:pt x="15774" y="10925"/>
                  <a:pt x="15855" y="10905"/>
                </a:cubicBezTo>
                <a:cubicBezTo>
                  <a:pt x="15896" y="10895"/>
                  <a:pt x="15934" y="10888"/>
                  <a:pt x="15964" y="10884"/>
                </a:cubicBezTo>
                <a:close/>
                <a:moveTo>
                  <a:pt x="16807" y="10873"/>
                </a:moveTo>
                <a:cubicBezTo>
                  <a:pt x="16809" y="10881"/>
                  <a:pt x="16762" y="10900"/>
                  <a:pt x="16705" y="10916"/>
                </a:cubicBezTo>
                <a:cubicBezTo>
                  <a:pt x="16670" y="10929"/>
                  <a:pt x="16633" y="10934"/>
                  <a:pt x="16596" y="10930"/>
                </a:cubicBezTo>
                <a:cubicBezTo>
                  <a:pt x="16591" y="10923"/>
                  <a:pt x="16637" y="10903"/>
                  <a:pt x="16695" y="10888"/>
                </a:cubicBezTo>
                <a:cubicBezTo>
                  <a:pt x="16752" y="10872"/>
                  <a:pt x="16805" y="10865"/>
                  <a:pt x="16807" y="10873"/>
                </a:cubicBezTo>
                <a:close/>
                <a:moveTo>
                  <a:pt x="17462" y="10863"/>
                </a:moveTo>
                <a:cubicBezTo>
                  <a:pt x="17442" y="10874"/>
                  <a:pt x="17421" y="10883"/>
                  <a:pt x="17398" y="10888"/>
                </a:cubicBezTo>
                <a:cubicBezTo>
                  <a:pt x="17369" y="10895"/>
                  <a:pt x="17342" y="10899"/>
                  <a:pt x="17342" y="10895"/>
                </a:cubicBezTo>
                <a:cubicBezTo>
                  <a:pt x="17361" y="10883"/>
                  <a:pt x="17382" y="10874"/>
                  <a:pt x="17404" y="10870"/>
                </a:cubicBezTo>
                <a:cubicBezTo>
                  <a:pt x="17434" y="10862"/>
                  <a:pt x="17464" y="10858"/>
                  <a:pt x="17462" y="10863"/>
                </a:cubicBezTo>
                <a:close/>
                <a:moveTo>
                  <a:pt x="14334" y="10862"/>
                </a:moveTo>
                <a:cubicBezTo>
                  <a:pt x="14382" y="10858"/>
                  <a:pt x="14418" y="10860"/>
                  <a:pt x="14427" y="10869"/>
                </a:cubicBezTo>
                <a:cubicBezTo>
                  <a:pt x="14446" y="10886"/>
                  <a:pt x="14363" y="10923"/>
                  <a:pt x="14247" y="10951"/>
                </a:cubicBezTo>
                <a:cubicBezTo>
                  <a:pt x="14131" y="10978"/>
                  <a:pt x="14003" y="10990"/>
                  <a:pt x="13981" y="10973"/>
                </a:cubicBezTo>
                <a:cubicBezTo>
                  <a:pt x="13959" y="10956"/>
                  <a:pt x="14043" y="10919"/>
                  <a:pt x="14161" y="10891"/>
                </a:cubicBezTo>
                <a:cubicBezTo>
                  <a:pt x="14223" y="10876"/>
                  <a:pt x="14285" y="10866"/>
                  <a:pt x="14334" y="10862"/>
                </a:cubicBezTo>
                <a:close/>
                <a:moveTo>
                  <a:pt x="15469" y="10855"/>
                </a:moveTo>
                <a:cubicBezTo>
                  <a:pt x="15505" y="10852"/>
                  <a:pt x="15531" y="10853"/>
                  <a:pt x="15536" y="10859"/>
                </a:cubicBezTo>
                <a:cubicBezTo>
                  <a:pt x="15548" y="10872"/>
                  <a:pt x="15473" y="10906"/>
                  <a:pt x="15376" y="10930"/>
                </a:cubicBezTo>
                <a:cubicBezTo>
                  <a:pt x="15278" y="10955"/>
                  <a:pt x="15189" y="10963"/>
                  <a:pt x="15175" y="10951"/>
                </a:cubicBezTo>
                <a:cubicBezTo>
                  <a:pt x="15161" y="10938"/>
                  <a:pt x="15236" y="10905"/>
                  <a:pt x="15335" y="10880"/>
                </a:cubicBezTo>
                <a:cubicBezTo>
                  <a:pt x="15385" y="10867"/>
                  <a:pt x="15433" y="10859"/>
                  <a:pt x="15469" y="10855"/>
                </a:cubicBezTo>
                <a:close/>
                <a:moveTo>
                  <a:pt x="12892" y="10849"/>
                </a:moveTo>
                <a:cubicBezTo>
                  <a:pt x="12951" y="10845"/>
                  <a:pt x="12999" y="10847"/>
                  <a:pt x="13017" y="10856"/>
                </a:cubicBezTo>
                <a:cubicBezTo>
                  <a:pt x="13055" y="10875"/>
                  <a:pt x="12973" y="10918"/>
                  <a:pt x="12844" y="10947"/>
                </a:cubicBezTo>
                <a:cubicBezTo>
                  <a:pt x="12779" y="10962"/>
                  <a:pt x="12714" y="10971"/>
                  <a:pt x="12648" y="10976"/>
                </a:cubicBezTo>
                <a:cubicBezTo>
                  <a:pt x="12604" y="10982"/>
                  <a:pt x="12560" y="10980"/>
                  <a:pt x="12516" y="10970"/>
                </a:cubicBezTo>
                <a:cubicBezTo>
                  <a:pt x="12493" y="10962"/>
                  <a:pt x="12502" y="10946"/>
                  <a:pt x="12534" y="10927"/>
                </a:cubicBezTo>
                <a:cubicBezTo>
                  <a:pt x="12585" y="10904"/>
                  <a:pt x="12637" y="10887"/>
                  <a:pt x="12692" y="10877"/>
                </a:cubicBezTo>
                <a:cubicBezTo>
                  <a:pt x="12760" y="10862"/>
                  <a:pt x="12832" y="10852"/>
                  <a:pt x="12892" y="10849"/>
                </a:cubicBezTo>
                <a:close/>
                <a:moveTo>
                  <a:pt x="16381" y="10848"/>
                </a:moveTo>
                <a:cubicBezTo>
                  <a:pt x="16407" y="10845"/>
                  <a:pt x="16424" y="10846"/>
                  <a:pt x="16425" y="10851"/>
                </a:cubicBezTo>
                <a:cubicBezTo>
                  <a:pt x="16427" y="10862"/>
                  <a:pt x="16371" y="10885"/>
                  <a:pt x="16299" y="10904"/>
                </a:cubicBezTo>
                <a:cubicBezTo>
                  <a:pt x="16228" y="10923"/>
                  <a:pt x="16160" y="10931"/>
                  <a:pt x="16157" y="10921"/>
                </a:cubicBezTo>
                <a:cubicBezTo>
                  <a:pt x="16153" y="10910"/>
                  <a:pt x="16210" y="10885"/>
                  <a:pt x="16283" y="10868"/>
                </a:cubicBezTo>
                <a:cubicBezTo>
                  <a:pt x="16320" y="10858"/>
                  <a:pt x="16356" y="10851"/>
                  <a:pt x="16381" y="10848"/>
                </a:cubicBezTo>
                <a:close/>
                <a:moveTo>
                  <a:pt x="17157" y="10839"/>
                </a:moveTo>
                <a:cubicBezTo>
                  <a:pt x="17130" y="10858"/>
                  <a:pt x="17100" y="10870"/>
                  <a:pt x="17068" y="10876"/>
                </a:cubicBezTo>
                <a:cubicBezTo>
                  <a:pt x="17021" y="10888"/>
                  <a:pt x="16977" y="10894"/>
                  <a:pt x="16977" y="10888"/>
                </a:cubicBezTo>
                <a:cubicBezTo>
                  <a:pt x="16976" y="10881"/>
                  <a:pt x="17017" y="10864"/>
                  <a:pt x="17065" y="10851"/>
                </a:cubicBezTo>
                <a:cubicBezTo>
                  <a:pt x="17113" y="10838"/>
                  <a:pt x="17156" y="10833"/>
                  <a:pt x="17157" y="10839"/>
                </a:cubicBezTo>
                <a:close/>
                <a:moveTo>
                  <a:pt x="5297" y="10837"/>
                </a:moveTo>
                <a:cubicBezTo>
                  <a:pt x="5327" y="10837"/>
                  <a:pt x="5360" y="10837"/>
                  <a:pt x="5393" y="10840"/>
                </a:cubicBezTo>
                <a:cubicBezTo>
                  <a:pt x="5427" y="10843"/>
                  <a:pt x="5460" y="10845"/>
                  <a:pt x="5493" y="10849"/>
                </a:cubicBezTo>
                <a:lnTo>
                  <a:pt x="5542" y="10856"/>
                </a:lnTo>
                <a:lnTo>
                  <a:pt x="5565" y="10860"/>
                </a:lnTo>
                <a:lnTo>
                  <a:pt x="5588" y="10863"/>
                </a:lnTo>
                <a:cubicBezTo>
                  <a:pt x="5614" y="10868"/>
                  <a:pt x="5639" y="10874"/>
                  <a:pt x="5665" y="10882"/>
                </a:cubicBezTo>
                <a:cubicBezTo>
                  <a:pt x="5745" y="10906"/>
                  <a:pt x="5721" y="10924"/>
                  <a:pt x="5610" y="10929"/>
                </a:cubicBezTo>
                <a:lnTo>
                  <a:pt x="5567" y="10929"/>
                </a:lnTo>
                <a:lnTo>
                  <a:pt x="5520" y="10929"/>
                </a:lnTo>
                <a:cubicBezTo>
                  <a:pt x="5489" y="10929"/>
                  <a:pt x="5457" y="10924"/>
                  <a:pt x="5426" y="10920"/>
                </a:cubicBezTo>
                <a:cubicBezTo>
                  <a:pt x="5395" y="10916"/>
                  <a:pt x="5363" y="10912"/>
                  <a:pt x="5335" y="10906"/>
                </a:cubicBezTo>
                <a:cubicBezTo>
                  <a:pt x="5309" y="10901"/>
                  <a:pt x="5283" y="10894"/>
                  <a:pt x="5258" y="10886"/>
                </a:cubicBezTo>
                <a:cubicBezTo>
                  <a:pt x="5215" y="10873"/>
                  <a:pt x="5195" y="10861"/>
                  <a:pt x="5202" y="10852"/>
                </a:cubicBezTo>
                <a:cubicBezTo>
                  <a:pt x="5209" y="10844"/>
                  <a:pt x="5241" y="10838"/>
                  <a:pt x="5297" y="10837"/>
                </a:cubicBezTo>
                <a:close/>
                <a:moveTo>
                  <a:pt x="17760" y="10830"/>
                </a:moveTo>
                <a:cubicBezTo>
                  <a:pt x="17748" y="10838"/>
                  <a:pt x="17735" y="10844"/>
                  <a:pt x="17722" y="10846"/>
                </a:cubicBezTo>
                <a:cubicBezTo>
                  <a:pt x="17696" y="10853"/>
                  <a:pt x="17679" y="10856"/>
                  <a:pt x="17679" y="10852"/>
                </a:cubicBezTo>
                <a:cubicBezTo>
                  <a:pt x="17690" y="10844"/>
                  <a:pt x="17703" y="10839"/>
                  <a:pt x="17717" y="10836"/>
                </a:cubicBezTo>
                <a:cubicBezTo>
                  <a:pt x="17742" y="10830"/>
                  <a:pt x="17760" y="10827"/>
                  <a:pt x="17760" y="10830"/>
                </a:cubicBezTo>
                <a:close/>
                <a:moveTo>
                  <a:pt x="9927" y="10824"/>
                </a:moveTo>
                <a:cubicBezTo>
                  <a:pt x="9983" y="10821"/>
                  <a:pt x="10040" y="10826"/>
                  <a:pt x="10094" y="10838"/>
                </a:cubicBezTo>
                <a:cubicBezTo>
                  <a:pt x="10156" y="10858"/>
                  <a:pt x="10097" y="10896"/>
                  <a:pt x="9968" y="10919"/>
                </a:cubicBezTo>
                <a:cubicBezTo>
                  <a:pt x="9895" y="10931"/>
                  <a:pt x="9822" y="10938"/>
                  <a:pt x="9749" y="10939"/>
                </a:cubicBezTo>
                <a:cubicBezTo>
                  <a:pt x="9692" y="10942"/>
                  <a:pt x="9636" y="10937"/>
                  <a:pt x="9580" y="10925"/>
                </a:cubicBezTo>
                <a:cubicBezTo>
                  <a:pt x="9513" y="10905"/>
                  <a:pt x="9570" y="10868"/>
                  <a:pt x="9704" y="10844"/>
                </a:cubicBezTo>
                <a:cubicBezTo>
                  <a:pt x="9778" y="10831"/>
                  <a:pt x="9852" y="10825"/>
                  <a:pt x="9927" y="10824"/>
                </a:cubicBezTo>
                <a:close/>
                <a:moveTo>
                  <a:pt x="14910" y="10818"/>
                </a:moveTo>
                <a:cubicBezTo>
                  <a:pt x="14955" y="10813"/>
                  <a:pt x="14988" y="10814"/>
                  <a:pt x="14999" y="10821"/>
                </a:cubicBezTo>
                <a:cubicBezTo>
                  <a:pt x="15020" y="10836"/>
                  <a:pt x="14946" y="10873"/>
                  <a:pt x="14834" y="10901"/>
                </a:cubicBezTo>
                <a:cubicBezTo>
                  <a:pt x="14724" y="10929"/>
                  <a:pt x="14607" y="10941"/>
                  <a:pt x="14580" y="10928"/>
                </a:cubicBezTo>
                <a:cubicBezTo>
                  <a:pt x="14553" y="10915"/>
                  <a:pt x="14632" y="10876"/>
                  <a:pt x="14749" y="10847"/>
                </a:cubicBezTo>
                <a:cubicBezTo>
                  <a:pt x="14807" y="10832"/>
                  <a:pt x="14864" y="10822"/>
                  <a:pt x="14910" y="10818"/>
                </a:cubicBezTo>
                <a:close/>
                <a:moveTo>
                  <a:pt x="6276" y="10817"/>
                </a:moveTo>
                <a:lnTo>
                  <a:pt x="6377" y="10817"/>
                </a:lnTo>
                <a:cubicBezTo>
                  <a:pt x="6413" y="10817"/>
                  <a:pt x="6449" y="10821"/>
                  <a:pt x="6484" y="10824"/>
                </a:cubicBezTo>
                <a:cubicBezTo>
                  <a:pt x="6541" y="10827"/>
                  <a:pt x="6597" y="10836"/>
                  <a:pt x="6653" y="10851"/>
                </a:cubicBezTo>
                <a:cubicBezTo>
                  <a:pt x="6687" y="10862"/>
                  <a:pt x="6696" y="10874"/>
                  <a:pt x="6681" y="10884"/>
                </a:cubicBezTo>
                <a:cubicBezTo>
                  <a:pt x="6670" y="10891"/>
                  <a:pt x="6657" y="10896"/>
                  <a:pt x="6644" y="10898"/>
                </a:cubicBezTo>
                <a:cubicBezTo>
                  <a:pt x="6621" y="10902"/>
                  <a:pt x="6598" y="10905"/>
                  <a:pt x="6575" y="10906"/>
                </a:cubicBezTo>
                <a:cubicBezTo>
                  <a:pt x="6546" y="10906"/>
                  <a:pt x="6513" y="10909"/>
                  <a:pt x="6478" y="10906"/>
                </a:cubicBezTo>
                <a:cubicBezTo>
                  <a:pt x="6444" y="10904"/>
                  <a:pt x="6408" y="10904"/>
                  <a:pt x="6373" y="10901"/>
                </a:cubicBezTo>
                <a:cubicBezTo>
                  <a:pt x="6339" y="10898"/>
                  <a:pt x="6305" y="10894"/>
                  <a:pt x="6275" y="10890"/>
                </a:cubicBezTo>
                <a:cubicBezTo>
                  <a:pt x="6249" y="10886"/>
                  <a:pt x="6223" y="10881"/>
                  <a:pt x="6197" y="10875"/>
                </a:cubicBezTo>
                <a:cubicBezTo>
                  <a:pt x="6114" y="10850"/>
                  <a:pt x="6151" y="10822"/>
                  <a:pt x="6276" y="10817"/>
                </a:cubicBezTo>
                <a:close/>
                <a:moveTo>
                  <a:pt x="13603" y="10815"/>
                </a:moveTo>
                <a:cubicBezTo>
                  <a:pt x="13658" y="10811"/>
                  <a:pt x="13701" y="10814"/>
                  <a:pt x="13717" y="10824"/>
                </a:cubicBezTo>
                <a:cubicBezTo>
                  <a:pt x="13750" y="10843"/>
                  <a:pt x="13668" y="10882"/>
                  <a:pt x="13532" y="10913"/>
                </a:cubicBezTo>
                <a:cubicBezTo>
                  <a:pt x="13471" y="10927"/>
                  <a:pt x="13408" y="10937"/>
                  <a:pt x="13345" y="10943"/>
                </a:cubicBezTo>
                <a:cubicBezTo>
                  <a:pt x="13306" y="10949"/>
                  <a:pt x="13267" y="10946"/>
                  <a:pt x="13229" y="10936"/>
                </a:cubicBezTo>
                <a:cubicBezTo>
                  <a:pt x="13210" y="10927"/>
                  <a:pt x="13219" y="10912"/>
                  <a:pt x="13251" y="10897"/>
                </a:cubicBezTo>
                <a:cubicBezTo>
                  <a:pt x="13301" y="10874"/>
                  <a:pt x="13353" y="10858"/>
                  <a:pt x="13406" y="10847"/>
                </a:cubicBezTo>
                <a:cubicBezTo>
                  <a:pt x="13477" y="10830"/>
                  <a:pt x="13547" y="10819"/>
                  <a:pt x="13603" y="10815"/>
                </a:cubicBezTo>
                <a:close/>
                <a:moveTo>
                  <a:pt x="15947" y="10815"/>
                </a:moveTo>
                <a:cubicBezTo>
                  <a:pt x="15980" y="10812"/>
                  <a:pt x="16002" y="10813"/>
                  <a:pt x="16007" y="10819"/>
                </a:cubicBezTo>
                <a:cubicBezTo>
                  <a:pt x="16017" y="10833"/>
                  <a:pt x="15955" y="10858"/>
                  <a:pt x="15863" y="10882"/>
                </a:cubicBezTo>
                <a:cubicBezTo>
                  <a:pt x="15769" y="10907"/>
                  <a:pt x="15691" y="10916"/>
                  <a:pt x="15682" y="10903"/>
                </a:cubicBezTo>
                <a:cubicBezTo>
                  <a:pt x="15672" y="10890"/>
                  <a:pt x="15732" y="10864"/>
                  <a:pt x="15825" y="10839"/>
                </a:cubicBezTo>
                <a:cubicBezTo>
                  <a:pt x="15872" y="10827"/>
                  <a:pt x="15915" y="10819"/>
                  <a:pt x="15947" y="10815"/>
                </a:cubicBezTo>
                <a:close/>
                <a:moveTo>
                  <a:pt x="10977" y="10813"/>
                </a:moveTo>
                <a:cubicBezTo>
                  <a:pt x="11043" y="10811"/>
                  <a:pt x="11098" y="10815"/>
                  <a:pt x="11129" y="10825"/>
                </a:cubicBezTo>
                <a:cubicBezTo>
                  <a:pt x="11158" y="10836"/>
                  <a:pt x="11159" y="10850"/>
                  <a:pt x="11135" y="10865"/>
                </a:cubicBezTo>
                <a:cubicBezTo>
                  <a:pt x="11090" y="10887"/>
                  <a:pt x="11042" y="10902"/>
                  <a:pt x="10993" y="10911"/>
                </a:cubicBezTo>
                <a:cubicBezTo>
                  <a:pt x="10849" y="10938"/>
                  <a:pt x="10692" y="10945"/>
                  <a:pt x="10622" y="10924"/>
                </a:cubicBezTo>
                <a:cubicBezTo>
                  <a:pt x="10551" y="10903"/>
                  <a:pt x="10609" y="10867"/>
                  <a:pt x="10759" y="10838"/>
                </a:cubicBezTo>
                <a:cubicBezTo>
                  <a:pt x="10834" y="10824"/>
                  <a:pt x="10911" y="10815"/>
                  <a:pt x="10977" y="10813"/>
                </a:cubicBezTo>
                <a:close/>
                <a:moveTo>
                  <a:pt x="8743" y="10811"/>
                </a:moveTo>
                <a:cubicBezTo>
                  <a:pt x="8801" y="10810"/>
                  <a:pt x="8860" y="10815"/>
                  <a:pt x="8917" y="10827"/>
                </a:cubicBezTo>
                <a:cubicBezTo>
                  <a:pt x="8994" y="10847"/>
                  <a:pt x="8943" y="10885"/>
                  <a:pt x="8813" y="10904"/>
                </a:cubicBezTo>
                <a:cubicBezTo>
                  <a:pt x="8782" y="10909"/>
                  <a:pt x="8747" y="10912"/>
                  <a:pt x="8711" y="10914"/>
                </a:cubicBezTo>
                <a:cubicBezTo>
                  <a:pt x="8676" y="10916"/>
                  <a:pt x="8638" y="10917"/>
                  <a:pt x="8603" y="10917"/>
                </a:cubicBezTo>
                <a:cubicBezTo>
                  <a:pt x="8544" y="10918"/>
                  <a:pt x="8485" y="10912"/>
                  <a:pt x="8426" y="10900"/>
                </a:cubicBezTo>
                <a:cubicBezTo>
                  <a:pt x="8344" y="10879"/>
                  <a:pt x="8393" y="10842"/>
                  <a:pt x="8528" y="10823"/>
                </a:cubicBezTo>
                <a:cubicBezTo>
                  <a:pt x="8599" y="10814"/>
                  <a:pt x="8671" y="10810"/>
                  <a:pt x="8743" y="10811"/>
                </a:cubicBezTo>
                <a:close/>
                <a:moveTo>
                  <a:pt x="16822" y="10808"/>
                </a:moveTo>
                <a:cubicBezTo>
                  <a:pt x="16827" y="10817"/>
                  <a:pt x="16782" y="10837"/>
                  <a:pt x="16714" y="10855"/>
                </a:cubicBezTo>
                <a:cubicBezTo>
                  <a:pt x="16647" y="10873"/>
                  <a:pt x="16594" y="10880"/>
                  <a:pt x="16588" y="10872"/>
                </a:cubicBezTo>
                <a:cubicBezTo>
                  <a:pt x="16583" y="10863"/>
                  <a:pt x="16628" y="10845"/>
                  <a:pt x="16696" y="10825"/>
                </a:cubicBezTo>
                <a:cubicBezTo>
                  <a:pt x="16765" y="10806"/>
                  <a:pt x="16818" y="10799"/>
                  <a:pt x="16822" y="10808"/>
                </a:cubicBezTo>
                <a:close/>
                <a:moveTo>
                  <a:pt x="17498" y="10803"/>
                </a:moveTo>
                <a:cubicBezTo>
                  <a:pt x="17475" y="10818"/>
                  <a:pt x="17451" y="10828"/>
                  <a:pt x="17425" y="10833"/>
                </a:cubicBezTo>
                <a:cubicBezTo>
                  <a:pt x="17387" y="10844"/>
                  <a:pt x="17349" y="10849"/>
                  <a:pt x="17349" y="10844"/>
                </a:cubicBezTo>
                <a:cubicBezTo>
                  <a:pt x="17372" y="10828"/>
                  <a:pt x="17398" y="10818"/>
                  <a:pt x="17425" y="10813"/>
                </a:cubicBezTo>
                <a:cubicBezTo>
                  <a:pt x="17464" y="10802"/>
                  <a:pt x="17500" y="10798"/>
                  <a:pt x="17498" y="10803"/>
                </a:cubicBezTo>
                <a:close/>
                <a:moveTo>
                  <a:pt x="11881" y="10791"/>
                </a:moveTo>
                <a:cubicBezTo>
                  <a:pt x="11930" y="10786"/>
                  <a:pt x="11980" y="10789"/>
                  <a:pt x="12028" y="10802"/>
                </a:cubicBezTo>
                <a:cubicBezTo>
                  <a:pt x="12081" y="10822"/>
                  <a:pt x="12012" y="10861"/>
                  <a:pt x="11870" y="10891"/>
                </a:cubicBezTo>
                <a:cubicBezTo>
                  <a:pt x="11835" y="10899"/>
                  <a:pt x="11798" y="10905"/>
                  <a:pt x="11763" y="10910"/>
                </a:cubicBezTo>
                <a:cubicBezTo>
                  <a:pt x="11727" y="10915"/>
                  <a:pt x="11693" y="10918"/>
                  <a:pt x="11661" y="10920"/>
                </a:cubicBezTo>
                <a:cubicBezTo>
                  <a:pt x="11612" y="10925"/>
                  <a:pt x="11562" y="10922"/>
                  <a:pt x="11514" y="10911"/>
                </a:cubicBezTo>
                <a:cubicBezTo>
                  <a:pt x="11452" y="10891"/>
                  <a:pt x="11514" y="10852"/>
                  <a:pt x="11661" y="10821"/>
                </a:cubicBezTo>
                <a:cubicBezTo>
                  <a:pt x="11733" y="10806"/>
                  <a:pt x="11807" y="10796"/>
                  <a:pt x="11881" y="10791"/>
                </a:cubicBezTo>
                <a:close/>
                <a:moveTo>
                  <a:pt x="4247" y="10782"/>
                </a:moveTo>
                <a:cubicBezTo>
                  <a:pt x="4276" y="10782"/>
                  <a:pt x="4306" y="10787"/>
                  <a:pt x="4337" y="10791"/>
                </a:cubicBezTo>
                <a:cubicBezTo>
                  <a:pt x="4368" y="10795"/>
                  <a:pt x="4398" y="10799"/>
                  <a:pt x="4429" y="10805"/>
                </a:cubicBezTo>
                <a:cubicBezTo>
                  <a:pt x="4459" y="10811"/>
                  <a:pt x="4488" y="10817"/>
                  <a:pt x="4515" y="10824"/>
                </a:cubicBezTo>
                <a:cubicBezTo>
                  <a:pt x="4541" y="10830"/>
                  <a:pt x="4567" y="10837"/>
                  <a:pt x="4589" y="10845"/>
                </a:cubicBezTo>
                <a:cubicBezTo>
                  <a:pt x="4675" y="10873"/>
                  <a:pt x="4655" y="10888"/>
                  <a:pt x="4538" y="10882"/>
                </a:cubicBezTo>
                <a:lnTo>
                  <a:pt x="4517" y="10882"/>
                </a:lnTo>
                <a:lnTo>
                  <a:pt x="4496" y="10882"/>
                </a:lnTo>
                <a:cubicBezTo>
                  <a:pt x="4482" y="10882"/>
                  <a:pt x="4468" y="10879"/>
                  <a:pt x="4453" y="10877"/>
                </a:cubicBezTo>
                <a:cubicBezTo>
                  <a:pt x="4425" y="10873"/>
                  <a:pt x="4396" y="10869"/>
                  <a:pt x="4367" y="10863"/>
                </a:cubicBezTo>
                <a:lnTo>
                  <a:pt x="4346" y="10859"/>
                </a:lnTo>
                <a:lnTo>
                  <a:pt x="4326" y="10855"/>
                </a:lnTo>
                <a:lnTo>
                  <a:pt x="4285" y="10845"/>
                </a:lnTo>
                <a:cubicBezTo>
                  <a:pt x="4260" y="10837"/>
                  <a:pt x="4236" y="10830"/>
                  <a:pt x="4214" y="10822"/>
                </a:cubicBezTo>
                <a:cubicBezTo>
                  <a:pt x="4171" y="10807"/>
                  <a:pt x="4152" y="10795"/>
                  <a:pt x="4158" y="10788"/>
                </a:cubicBezTo>
                <a:cubicBezTo>
                  <a:pt x="4164" y="10781"/>
                  <a:pt x="4170" y="10783"/>
                  <a:pt x="4184" y="10782"/>
                </a:cubicBezTo>
                <a:cubicBezTo>
                  <a:pt x="4205" y="10781"/>
                  <a:pt x="4226" y="10781"/>
                  <a:pt x="4247" y="10782"/>
                </a:cubicBezTo>
                <a:close/>
                <a:moveTo>
                  <a:pt x="15451" y="10777"/>
                </a:moveTo>
                <a:cubicBezTo>
                  <a:pt x="15493" y="10772"/>
                  <a:pt x="15523" y="10773"/>
                  <a:pt x="15530" y="10781"/>
                </a:cubicBezTo>
                <a:cubicBezTo>
                  <a:pt x="15545" y="10796"/>
                  <a:pt x="15466" y="10831"/>
                  <a:pt x="15362" y="10857"/>
                </a:cubicBezTo>
                <a:cubicBezTo>
                  <a:pt x="15257" y="10884"/>
                  <a:pt x="15155" y="10895"/>
                  <a:pt x="15137" y="10882"/>
                </a:cubicBezTo>
                <a:cubicBezTo>
                  <a:pt x="15119" y="10867"/>
                  <a:pt x="15193" y="10833"/>
                  <a:pt x="15301" y="10805"/>
                </a:cubicBezTo>
                <a:cubicBezTo>
                  <a:pt x="15355" y="10791"/>
                  <a:pt x="15409" y="10781"/>
                  <a:pt x="15451" y="10777"/>
                </a:cubicBezTo>
                <a:close/>
                <a:moveTo>
                  <a:pt x="16394" y="10774"/>
                </a:moveTo>
                <a:cubicBezTo>
                  <a:pt x="16424" y="10770"/>
                  <a:pt x="16444" y="10771"/>
                  <a:pt x="16448" y="10776"/>
                </a:cubicBezTo>
                <a:cubicBezTo>
                  <a:pt x="16457" y="10786"/>
                  <a:pt x="16394" y="10814"/>
                  <a:pt x="16314" y="10836"/>
                </a:cubicBezTo>
                <a:cubicBezTo>
                  <a:pt x="16235" y="10857"/>
                  <a:pt x="16156" y="10867"/>
                  <a:pt x="16148" y="10857"/>
                </a:cubicBezTo>
                <a:cubicBezTo>
                  <a:pt x="16139" y="10846"/>
                  <a:pt x="16205" y="10817"/>
                  <a:pt x="16286" y="10796"/>
                </a:cubicBezTo>
                <a:cubicBezTo>
                  <a:pt x="16327" y="10785"/>
                  <a:pt x="16365" y="10777"/>
                  <a:pt x="16394" y="10774"/>
                </a:cubicBezTo>
                <a:close/>
                <a:moveTo>
                  <a:pt x="17196" y="10774"/>
                </a:moveTo>
                <a:cubicBezTo>
                  <a:pt x="17196" y="10782"/>
                  <a:pt x="17153" y="10800"/>
                  <a:pt x="17091" y="10817"/>
                </a:cubicBezTo>
                <a:cubicBezTo>
                  <a:pt x="17030" y="10833"/>
                  <a:pt x="16993" y="10836"/>
                  <a:pt x="16992" y="10828"/>
                </a:cubicBezTo>
                <a:cubicBezTo>
                  <a:pt x="16992" y="10820"/>
                  <a:pt x="17035" y="10802"/>
                  <a:pt x="17097" y="10785"/>
                </a:cubicBezTo>
                <a:cubicBezTo>
                  <a:pt x="17159" y="10769"/>
                  <a:pt x="17195" y="10765"/>
                  <a:pt x="17196" y="10774"/>
                </a:cubicBezTo>
                <a:close/>
                <a:moveTo>
                  <a:pt x="14260" y="10772"/>
                </a:moveTo>
                <a:cubicBezTo>
                  <a:pt x="14296" y="10765"/>
                  <a:pt x="14332" y="10767"/>
                  <a:pt x="14367" y="10778"/>
                </a:cubicBezTo>
                <a:cubicBezTo>
                  <a:pt x="14398" y="10796"/>
                  <a:pt x="14324" y="10833"/>
                  <a:pt x="14192" y="10864"/>
                </a:cubicBezTo>
                <a:cubicBezTo>
                  <a:pt x="14060" y="10895"/>
                  <a:pt x="13934" y="10907"/>
                  <a:pt x="13900" y="10891"/>
                </a:cubicBezTo>
                <a:cubicBezTo>
                  <a:pt x="13867" y="10875"/>
                  <a:pt x="13937" y="10838"/>
                  <a:pt x="14074" y="10805"/>
                </a:cubicBezTo>
                <a:cubicBezTo>
                  <a:pt x="14136" y="10789"/>
                  <a:pt x="14198" y="10778"/>
                  <a:pt x="14260" y="10772"/>
                </a:cubicBezTo>
                <a:close/>
                <a:moveTo>
                  <a:pt x="17814" y="10768"/>
                </a:moveTo>
                <a:cubicBezTo>
                  <a:pt x="17813" y="10773"/>
                  <a:pt x="17792" y="10782"/>
                  <a:pt x="17758" y="10791"/>
                </a:cubicBezTo>
                <a:cubicBezTo>
                  <a:pt x="17724" y="10800"/>
                  <a:pt x="17706" y="10802"/>
                  <a:pt x="17705" y="10799"/>
                </a:cubicBezTo>
                <a:cubicBezTo>
                  <a:pt x="17704" y="10795"/>
                  <a:pt x="17725" y="10786"/>
                  <a:pt x="17758" y="10776"/>
                </a:cubicBezTo>
                <a:cubicBezTo>
                  <a:pt x="17793" y="10767"/>
                  <a:pt x="17814" y="10763"/>
                  <a:pt x="17814" y="10768"/>
                </a:cubicBezTo>
                <a:close/>
                <a:moveTo>
                  <a:pt x="12734" y="10756"/>
                </a:moveTo>
                <a:cubicBezTo>
                  <a:pt x="12799" y="10752"/>
                  <a:pt x="12851" y="10754"/>
                  <a:pt x="12873" y="10765"/>
                </a:cubicBezTo>
                <a:cubicBezTo>
                  <a:pt x="12916" y="10787"/>
                  <a:pt x="12834" y="10828"/>
                  <a:pt x="12698" y="10859"/>
                </a:cubicBezTo>
                <a:cubicBezTo>
                  <a:pt x="12629" y="10874"/>
                  <a:pt x="12558" y="10884"/>
                  <a:pt x="12488" y="10889"/>
                </a:cubicBezTo>
                <a:cubicBezTo>
                  <a:pt x="12441" y="10895"/>
                  <a:pt x="12393" y="10892"/>
                  <a:pt x="12347" y="10881"/>
                </a:cubicBezTo>
                <a:cubicBezTo>
                  <a:pt x="12300" y="10861"/>
                  <a:pt x="12379" y="10818"/>
                  <a:pt x="12520" y="10787"/>
                </a:cubicBezTo>
                <a:cubicBezTo>
                  <a:pt x="12592" y="10770"/>
                  <a:pt x="12670" y="10760"/>
                  <a:pt x="12734" y="10756"/>
                </a:cubicBezTo>
                <a:close/>
                <a:moveTo>
                  <a:pt x="7352" y="10754"/>
                </a:moveTo>
                <a:cubicBezTo>
                  <a:pt x="7391" y="10754"/>
                  <a:pt x="7430" y="10754"/>
                  <a:pt x="7467" y="10757"/>
                </a:cubicBezTo>
                <a:cubicBezTo>
                  <a:pt x="7504" y="10759"/>
                  <a:pt x="7539" y="10762"/>
                  <a:pt x="7569" y="10766"/>
                </a:cubicBezTo>
                <a:cubicBezTo>
                  <a:pt x="7594" y="10769"/>
                  <a:pt x="7618" y="10774"/>
                  <a:pt x="7641" y="10782"/>
                </a:cubicBezTo>
                <a:cubicBezTo>
                  <a:pt x="7709" y="10804"/>
                  <a:pt x="7661" y="10836"/>
                  <a:pt x="7541" y="10848"/>
                </a:cubicBezTo>
                <a:cubicBezTo>
                  <a:pt x="7409" y="10861"/>
                  <a:pt x="7275" y="10854"/>
                  <a:pt x="7145" y="10826"/>
                </a:cubicBezTo>
                <a:cubicBezTo>
                  <a:pt x="7108" y="10813"/>
                  <a:pt x="7102" y="10799"/>
                  <a:pt x="7120" y="10787"/>
                </a:cubicBezTo>
                <a:cubicBezTo>
                  <a:pt x="7159" y="10769"/>
                  <a:pt x="7201" y="10759"/>
                  <a:pt x="7244" y="10759"/>
                </a:cubicBezTo>
                <a:cubicBezTo>
                  <a:pt x="7277" y="10756"/>
                  <a:pt x="7314" y="10754"/>
                  <a:pt x="7352" y="10754"/>
                </a:cubicBezTo>
                <a:close/>
                <a:moveTo>
                  <a:pt x="18102" y="10740"/>
                </a:moveTo>
                <a:cubicBezTo>
                  <a:pt x="18091" y="10747"/>
                  <a:pt x="18079" y="10752"/>
                  <a:pt x="18066" y="10754"/>
                </a:cubicBezTo>
                <a:cubicBezTo>
                  <a:pt x="18044" y="10761"/>
                  <a:pt x="18027" y="10763"/>
                  <a:pt x="18028" y="10760"/>
                </a:cubicBezTo>
                <a:cubicBezTo>
                  <a:pt x="18028" y="10757"/>
                  <a:pt x="18044" y="10751"/>
                  <a:pt x="18067" y="10744"/>
                </a:cubicBezTo>
                <a:cubicBezTo>
                  <a:pt x="18090" y="10738"/>
                  <a:pt x="18105" y="10736"/>
                  <a:pt x="18102" y="10740"/>
                </a:cubicBezTo>
                <a:close/>
                <a:moveTo>
                  <a:pt x="17533" y="10740"/>
                </a:moveTo>
                <a:cubicBezTo>
                  <a:pt x="17507" y="10757"/>
                  <a:pt x="17478" y="10770"/>
                  <a:pt x="17447" y="10775"/>
                </a:cubicBezTo>
                <a:cubicBezTo>
                  <a:pt x="17399" y="10789"/>
                  <a:pt x="17357" y="10794"/>
                  <a:pt x="17357" y="10788"/>
                </a:cubicBezTo>
                <a:cubicBezTo>
                  <a:pt x="17384" y="10769"/>
                  <a:pt x="17414" y="10756"/>
                  <a:pt x="17447" y="10751"/>
                </a:cubicBezTo>
                <a:cubicBezTo>
                  <a:pt x="17496" y="10737"/>
                  <a:pt x="17536" y="10732"/>
                  <a:pt x="17533" y="10740"/>
                </a:cubicBezTo>
                <a:close/>
                <a:moveTo>
                  <a:pt x="16857" y="10739"/>
                </a:moveTo>
                <a:cubicBezTo>
                  <a:pt x="16861" y="10749"/>
                  <a:pt x="16803" y="10775"/>
                  <a:pt x="16729" y="10794"/>
                </a:cubicBezTo>
                <a:cubicBezTo>
                  <a:pt x="16654" y="10813"/>
                  <a:pt x="16596" y="10821"/>
                  <a:pt x="16591" y="10811"/>
                </a:cubicBezTo>
                <a:cubicBezTo>
                  <a:pt x="16586" y="10801"/>
                  <a:pt x="16644" y="10775"/>
                  <a:pt x="16720" y="10756"/>
                </a:cubicBezTo>
                <a:cubicBezTo>
                  <a:pt x="16796" y="10736"/>
                  <a:pt x="16854" y="10729"/>
                  <a:pt x="16857" y="10739"/>
                </a:cubicBezTo>
                <a:close/>
                <a:moveTo>
                  <a:pt x="2665" y="10739"/>
                </a:moveTo>
                <a:cubicBezTo>
                  <a:pt x="2668" y="10735"/>
                  <a:pt x="2688" y="10738"/>
                  <a:pt x="2725" y="10747"/>
                </a:cubicBezTo>
                <a:cubicBezTo>
                  <a:pt x="2746" y="10751"/>
                  <a:pt x="2768" y="10757"/>
                  <a:pt x="2791" y="10763"/>
                </a:cubicBezTo>
                <a:lnTo>
                  <a:pt x="2859" y="10784"/>
                </a:lnTo>
                <a:cubicBezTo>
                  <a:pt x="2882" y="10791"/>
                  <a:pt x="2904" y="10799"/>
                  <a:pt x="2925" y="10806"/>
                </a:cubicBezTo>
                <a:lnTo>
                  <a:pt x="2956" y="10818"/>
                </a:lnTo>
                <a:lnTo>
                  <a:pt x="2983" y="10829"/>
                </a:lnTo>
                <a:cubicBezTo>
                  <a:pt x="3044" y="10854"/>
                  <a:pt x="3038" y="10863"/>
                  <a:pt x="2968" y="10849"/>
                </a:cubicBezTo>
                <a:lnTo>
                  <a:pt x="2937" y="10842"/>
                </a:lnTo>
                <a:lnTo>
                  <a:pt x="2904" y="10834"/>
                </a:lnTo>
                <a:cubicBezTo>
                  <a:pt x="2882" y="10828"/>
                  <a:pt x="2859" y="10821"/>
                  <a:pt x="2836" y="10815"/>
                </a:cubicBezTo>
                <a:cubicBezTo>
                  <a:pt x="2813" y="10808"/>
                  <a:pt x="2791" y="10799"/>
                  <a:pt x="2770" y="10792"/>
                </a:cubicBezTo>
                <a:cubicBezTo>
                  <a:pt x="2749" y="10784"/>
                  <a:pt x="2727" y="10775"/>
                  <a:pt x="2711" y="10767"/>
                </a:cubicBezTo>
                <a:cubicBezTo>
                  <a:pt x="2678" y="10752"/>
                  <a:pt x="2663" y="10742"/>
                  <a:pt x="2665" y="10739"/>
                </a:cubicBezTo>
                <a:close/>
                <a:moveTo>
                  <a:pt x="15950" y="10735"/>
                </a:moveTo>
                <a:cubicBezTo>
                  <a:pt x="15986" y="10731"/>
                  <a:pt x="16011" y="10732"/>
                  <a:pt x="16017" y="10739"/>
                </a:cubicBezTo>
                <a:cubicBezTo>
                  <a:pt x="16027" y="10753"/>
                  <a:pt x="15957" y="10784"/>
                  <a:pt x="15857" y="10811"/>
                </a:cubicBezTo>
                <a:cubicBezTo>
                  <a:pt x="15757" y="10837"/>
                  <a:pt x="15669" y="10847"/>
                  <a:pt x="15655" y="10833"/>
                </a:cubicBezTo>
                <a:cubicBezTo>
                  <a:pt x="15642" y="10819"/>
                  <a:pt x="15713" y="10788"/>
                  <a:pt x="15815" y="10761"/>
                </a:cubicBezTo>
                <a:cubicBezTo>
                  <a:pt x="15866" y="10748"/>
                  <a:pt x="15914" y="10738"/>
                  <a:pt x="15950" y="10735"/>
                </a:cubicBezTo>
                <a:close/>
                <a:moveTo>
                  <a:pt x="14875" y="10733"/>
                </a:moveTo>
                <a:cubicBezTo>
                  <a:pt x="14922" y="10728"/>
                  <a:pt x="14957" y="10730"/>
                  <a:pt x="14969" y="10738"/>
                </a:cubicBezTo>
                <a:cubicBezTo>
                  <a:pt x="14993" y="10755"/>
                  <a:pt x="14918" y="10792"/>
                  <a:pt x="14791" y="10824"/>
                </a:cubicBezTo>
                <a:cubicBezTo>
                  <a:pt x="14664" y="10856"/>
                  <a:pt x="14550" y="10868"/>
                  <a:pt x="14522" y="10850"/>
                </a:cubicBezTo>
                <a:cubicBezTo>
                  <a:pt x="14494" y="10833"/>
                  <a:pt x="14568" y="10796"/>
                  <a:pt x="14700" y="10764"/>
                </a:cubicBezTo>
                <a:cubicBezTo>
                  <a:pt x="14765" y="10748"/>
                  <a:pt x="14827" y="10737"/>
                  <a:pt x="14875" y="10733"/>
                </a:cubicBezTo>
                <a:close/>
                <a:moveTo>
                  <a:pt x="13512" y="10718"/>
                </a:moveTo>
                <a:cubicBezTo>
                  <a:pt x="13551" y="10712"/>
                  <a:pt x="13592" y="10715"/>
                  <a:pt x="13630" y="10729"/>
                </a:cubicBezTo>
                <a:cubicBezTo>
                  <a:pt x="13665" y="10751"/>
                  <a:pt x="13582" y="10791"/>
                  <a:pt x="13435" y="10825"/>
                </a:cubicBezTo>
                <a:cubicBezTo>
                  <a:pt x="13369" y="10840"/>
                  <a:pt x="13302" y="10851"/>
                  <a:pt x="13235" y="10856"/>
                </a:cubicBezTo>
                <a:cubicBezTo>
                  <a:pt x="13194" y="10862"/>
                  <a:pt x="13153" y="10858"/>
                  <a:pt x="13114" y="10846"/>
                </a:cubicBezTo>
                <a:cubicBezTo>
                  <a:pt x="13093" y="10836"/>
                  <a:pt x="13104" y="10820"/>
                  <a:pt x="13138" y="10803"/>
                </a:cubicBezTo>
                <a:cubicBezTo>
                  <a:pt x="13193" y="10779"/>
                  <a:pt x="13250" y="10761"/>
                  <a:pt x="13308" y="10749"/>
                </a:cubicBezTo>
                <a:cubicBezTo>
                  <a:pt x="13345" y="10741"/>
                  <a:pt x="13382" y="10734"/>
                  <a:pt x="13416" y="10729"/>
                </a:cubicBezTo>
                <a:cubicBezTo>
                  <a:pt x="13448" y="10723"/>
                  <a:pt x="13480" y="10720"/>
                  <a:pt x="13512" y="10718"/>
                </a:cubicBezTo>
                <a:close/>
                <a:moveTo>
                  <a:pt x="17223" y="10708"/>
                </a:moveTo>
                <a:cubicBezTo>
                  <a:pt x="17223" y="10719"/>
                  <a:pt x="17175" y="10738"/>
                  <a:pt x="17109" y="10756"/>
                </a:cubicBezTo>
                <a:cubicBezTo>
                  <a:pt x="17042" y="10774"/>
                  <a:pt x="16995" y="10779"/>
                  <a:pt x="16991" y="10771"/>
                </a:cubicBezTo>
                <a:cubicBezTo>
                  <a:pt x="16987" y="10763"/>
                  <a:pt x="17035" y="10741"/>
                  <a:pt x="17103" y="10723"/>
                </a:cubicBezTo>
                <a:cubicBezTo>
                  <a:pt x="17170" y="10705"/>
                  <a:pt x="17223" y="10696"/>
                  <a:pt x="17223" y="10708"/>
                </a:cubicBezTo>
                <a:close/>
                <a:moveTo>
                  <a:pt x="17859" y="10706"/>
                </a:moveTo>
                <a:cubicBezTo>
                  <a:pt x="17859" y="10712"/>
                  <a:pt x="17832" y="10723"/>
                  <a:pt x="17792" y="10735"/>
                </a:cubicBezTo>
                <a:cubicBezTo>
                  <a:pt x="17751" y="10746"/>
                  <a:pt x="17722" y="10751"/>
                  <a:pt x="17721" y="10745"/>
                </a:cubicBezTo>
                <a:cubicBezTo>
                  <a:pt x="17720" y="10740"/>
                  <a:pt x="17747" y="10728"/>
                  <a:pt x="17788" y="10717"/>
                </a:cubicBezTo>
                <a:cubicBezTo>
                  <a:pt x="17831" y="10705"/>
                  <a:pt x="17858" y="10701"/>
                  <a:pt x="17859" y="10706"/>
                </a:cubicBezTo>
                <a:close/>
                <a:moveTo>
                  <a:pt x="16399" y="10701"/>
                </a:moveTo>
                <a:cubicBezTo>
                  <a:pt x="16431" y="10698"/>
                  <a:pt x="16451" y="10699"/>
                  <a:pt x="16453" y="10706"/>
                </a:cubicBezTo>
                <a:cubicBezTo>
                  <a:pt x="16457" y="10720"/>
                  <a:pt x="16397" y="10749"/>
                  <a:pt x="16307" y="10771"/>
                </a:cubicBezTo>
                <a:cubicBezTo>
                  <a:pt x="16216" y="10793"/>
                  <a:pt x="16137" y="10805"/>
                  <a:pt x="16128" y="10792"/>
                </a:cubicBezTo>
                <a:cubicBezTo>
                  <a:pt x="16118" y="10779"/>
                  <a:pt x="16181" y="10749"/>
                  <a:pt x="16277" y="10725"/>
                </a:cubicBezTo>
                <a:cubicBezTo>
                  <a:pt x="16325" y="10713"/>
                  <a:pt x="16368" y="10705"/>
                  <a:pt x="16399" y="10701"/>
                </a:cubicBezTo>
                <a:close/>
                <a:moveTo>
                  <a:pt x="15427" y="10695"/>
                </a:moveTo>
                <a:cubicBezTo>
                  <a:pt x="15469" y="10692"/>
                  <a:pt x="15497" y="10694"/>
                  <a:pt x="15505" y="10703"/>
                </a:cubicBezTo>
                <a:cubicBezTo>
                  <a:pt x="15520" y="10720"/>
                  <a:pt x="15439" y="10756"/>
                  <a:pt x="15322" y="10786"/>
                </a:cubicBezTo>
                <a:cubicBezTo>
                  <a:pt x="15206" y="10816"/>
                  <a:pt x="15100" y="10827"/>
                  <a:pt x="15081" y="10811"/>
                </a:cubicBezTo>
                <a:cubicBezTo>
                  <a:pt x="15061" y="10795"/>
                  <a:pt x="15141" y="10756"/>
                  <a:pt x="15266" y="10725"/>
                </a:cubicBezTo>
                <a:cubicBezTo>
                  <a:pt x="15329" y="10709"/>
                  <a:pt x="15385" y="10699"/>
                  <a:pt x="15427" y="10695"/>
                </a:cubicBezTo>
                <a:close/>
                <a:moveTo>
                  <a:pt x="9593" y="10695"/>
                </a:moveTo>
                <a:cubicBezTo>
                  <a:pt x="9624" y="10694"/>
                  <a:pt x="9656" y="10696"/>
                  <a:pt x="9687" y="10699"/>
                </a:cubicBezTo>
                <a:cubicBezTo>
                  <a:pt x="9711" y="10701"/>
                  <a:pt x="9734" y="10706"/>
                  <a:pt x="9757" y="10713"/>
                </a:cubicBezTo>
                <a:cubicBezTo>
                  <a:pt x="9795" y="10725"/>
                  <a:pt x="9800" y="10740"/>
                  <a:pt x="9776" y="10756"/>
                </a:cubicBezTo>
                <a:cubicBezTo>
                  <a:pt x="9729" y="10779"/>
                  <a:pt x="9677" y="10793"/>
                  <a:pt x="9624" y="10799"/>
                </a:cubicBezTo>
                <a:cubicBezTo>
                  <a:pt x="9588" y="10804"/>
                  <a:pt x="9551" y="10809"/>
                  <a:pt x="9515" y="10812"/>
                </a:cubicBezTo>
                <a:cubicBezTo>
                  <a:pt x="9478" y="10815"/>
                  <a:pt x="9442" y="10816"/>
                  <a:pt x="9408" y="10816"/>
                </a:cubicBezTo>
                <a:cubicBezTo>
                  <a:pt x="9374" y="10816"/>
                  <a:pt x="9343" y="10816"/>
                  <a:pt x="9315" y="10812"/>
                </a:cubicBezTo>
                <a:cubicBezTo>
                  <a:pt x="9290" y="10809"/>
                  <a:pt x="9266" y="10804"/>
                  <a:pt x="9242" y="10798"/>
                </a:cubicBezTo>
                <a:cubicBezTo>
                  <a:pt x="9199" y="10785"/>
                  <a:pt x="9194" y="10770"/>
                  <a:pt x="9217" y="10755"/>
                </a:cubicBezTo>
                <a:cubicBezTo>
                  <a:pt x="9266" y="10732"/>
                  <a:pt x="9318" y="10717"/>
                  <a:pt x="9372" y="10712"/>
                </a:cubicBezTo>
                <a:cubicBezTo>
                  <a:pt x="9410" y="10706"/>
                  <a:pt x="9448" y="10702"/>
                  <a:pt x="9485" y="10699"/>
                </a:cubicBezTo>
                <a:cubicBezTo>
                  <a:pt x="9523" y="10696"/>
                  <a:pt x="9559" y="10694"/>
                  <a:pt x="9593" y="10695"/>
                </a:cubicBezTo>
                <a:close/>
                <a:moveTo>
                  <a:pt x="10697" y="10692"/>
                </a:moveTo>
                <a:cubicBezTo>
                  <a:pt x="10751" y="10688"/>
                  <a:pt x="10806" y="10693"/>
                  <a:pt x="10858" y="10708"/>
                </a:cubicBezTo>
                <a:cubicBezTo>
                  <a:pt x="10921" y="10731"/>
                  <a:pt x="10859" y="10768"/>
                  <a:pt x="10712" y="10796"/>
                </a:cubicBezTo>
                <a:cubicBezTo>
                  <a:pt x="10638" y="10811"/>
                  <a:pt x="10563" y="10819"/>
                  <a:pt x="10488" y="10821"/>
                </a:cubicBezTo>
                <a:cubicBezTo>
                  <a:pt x="10434" y="10824"/>
                  <a:pt x="10379" y="10819"/>
                  <a:pt x="10326" y="10805"/>
                </a:cubicBezTo>
                <a:cubicBezTo>
                  <a:pt x="10256" y="10782"/>
                  <a:pt x="10316" y="10744"/>
                  <a:pt x="10469" y="10716"/>
                </a:cubicBezTo>
                <a:cubicBezTo>
                  <a:pt x="10544" y="10702"/>
                  <a:pt x="10621" y="10694"/>
                  <a:pt x="10697" y="10692"/>
                </a:cubicBezTo>
                <a:close/>
                <a:moveTo>
                  <a:pt x="14180" y="10682"/>
                </a:moveTo>
                <a:cubicBezTo>
                  <a:pt x="14218" y="10675"/>
                  <a:pt x="14258" y="10678"/>
                  <a:pt x="14296" y="10690"/>
                </a:cubicBezTo>
                <a:cubicBezTo>
                  <a:pt x="14310" y="10699"/>
                  <a:pt x="14296" y="10716"/>
                  <a:pt x="14257" y="10732"/>
                </a:cubicBezTo>
                <a:cubicBezTo>
                  <a:pt x="14207" y="10756"/>
                  <a:pt x="14153" y="10774"/>
                  <a:pt x="14099" y="10786"/>
                </a:cubicBezTo>
                <a:cubicBezTo>
                  <a:pt x="13967" y="10819"/>
                  <a:pt x="13820" y="10831"/>
                  <a:pt x="13786" y="10812"/>
                </a:cubicBezTo>
                <a:cubicBezTo>
                  <a:pt x="13752" y="10793"/>
                  <a:pt x="13844" y="10747"/>
                  <a:pt x="13981" y="10714"/>
                </a:cubicBezTo>
                <a:cubicBezTo>
                  <a:pt x="14046" y="10699"/>
                  <a:pt x="14113" y="10688"/>
                  <a:pt x="14180" y="10682"/>
                </a:cubicBezTo>
                <a:close/>
                <a:moveTo>
                  <a:pt x="18166" y="10675"/>
                </a:moveTo>
                <a:cubicBezTo>
                  <a:pt x="18149" y="10686"/>
                  <a:pt x="18131" y="10694"/>
                  <a:pt x="18111" y="10697"/>
                </a:cubicBezTo>
                <a:cubicBezTo>
                  <a:pt x="18082" y="10705"/>
                  <a:pt x="18061" y="10708"/>
                  <a:pt x="18063" y="10704"/>
                </a:cubicBezTo>
                <a:cubicBezTo>
                  <a:pt x="18079" y="10693"/>
                  <a:pt x="18098" y="10685"/>
                  <a:pt x="18117" y="10682"/>
                </a:cubicBezTo>
                <a:cubicBezTo>
                  <a:pt x="18147" y="10673"/>
                  <a:pt x="18168" y="10671"/>
                  <a:pt x="18166" y="10675"/>
                </a:cubicBezTo>
                <a:close/>
                <a:moveTo>
                  <a:pt x="11690" y="10674"/>
                </a:moveTo>
                <a:cubicBezTo>
                  <a:pt x="11759" y="10671"/>
                  <a:pt x="11817" y="10675"/>
                  <a:pt x="11846" y="10687"/>
                </a:cubicBezTo>
                <a:cubicBezTo>
                  <a:pt x="11905" y="10713"/>
                  <a:pt x="11834" y="10751"/>
                  <a:pt x="11686" y="10782"/>
                </a:cubicBezTo>
                <a:cubicBezTo>
                  <a:pt x="11539" y="10814"/>
                  <a:pt x="11377" y="10821"/>
                  <a:pt x="11312" y="10800"/>
                </a:cubicBezTo>
                <a:cubicBezTo>
                  <a:pt x="11245" y="10778"/>
                  <a:pt x="11312" y="10737"/>
                  <a:pt x="11459" y="10705"/>
                </a:cubicBezTo>
                <a:cubicBezTo>
                  <a:pt x="11538" y="10688"/>
                  <a:pt x="11620" y="10677"/>
                  <a:pt x="11690" y="10674"/>
                </a:cubicBezTo>
                <a:close/>
                <a:moveTo>
                  <a:pt x="17582" y="10670"/>
                </a:moveTo>
                <a:cubicBezTo>
                  <a:pt x="17581" y="10679"/>
                  <a:pt x="17539" y="10696"/>
                  <a:pt x="17482" y="10713"/>
                </a:cubicBezTo>
                <a:cubicBezTo>
                  <a:pt x="17426" y="10730"/>
                  <a:pt x="17383" y="10734"/>
                  <a:pt x="17383" y="10726"/>
                </a:cubicBezTo>
                <a:cubicBezTo>
                  <a:pt x="17383" y="10717"/>
                  <a:pt x="17426" y="10700"/>
                  <a:pt x="17483" y="10683"/>
                </a:cubicBezTo>
                <a:cubicBezTo>
                  <a:pt x="17539" y="10665"/>
                  <a:pt x="17582" y="10662"/>
                  <a:pt x="17582" y="10670"/>
                </a:cubicBezTo>
                <a:close/>
                <a:moveTo>
                  <a:pt x="16826" y="10665"/>
                </a:moveTo>
                <a:cubicBezTo>
                  <a:pt x="16856" y="10662"/>
                  <a:pt x="16876" y="10662"/>
                  <a:pt x="16877" y="10668"/>
                </a:cubicBezTo>
                <a:cubicBezTo>
                  <a:pt x="16881" y="10680"/>
                  <a:pt x="16818" y="10707"/>
                  <a:pt x="16741" y="10728"/>
                </a:cubicBezTo>
                <a:cubicBezTo>
                  <a:pt x="16665" y="10749"/>
                  <a:pt x="16587" y="10760"/>
                  <a:pt x="16578" y="10749"/>
                </a:cubicBezTo>
                <a:cubicBezTo>
                  <a:pt x="16570" y="10738"/>
                  <a:pt x="16637" y="10709"/>
                  <a:pt x="16717" y="10687"/>
                </a:cubicBezTo>
                <a:cubicBezTo>
                  <a:pt x="16758" y="10677"/>
                  <a:pt x="16797" y="10669"/>
                  <a:pt x="16826" y="10665"/>
                </a:cubicBezTo>
                <a:close/>
                <a:moveTo>
                  <a:pt x="8359" y="10659"/>
                </a:moveTo>
                <a:cubicBezTo>
                  <a:pt x="8431" y="10661"/>
                  <a:pt x="8494" y="10669"/>
                  <a:pt x="8534" y="10683"/>
                </a:cubicBezTo>
                <a:cubicBezTo>
                  <a:pt x="8572" y="10695"/>
                  <a:pt x="8577" y="10709"/>
                  <a:pt x="8559" y="10723"/>
                </a:cubicBezTo>
                <a:cubicBezTo>
                  <a:pt x="8543" y="10731"/>
                  <a:pt x="8527" y="10738"/>
                  <a:pt x="8509" y="10742"/>
                </a:cubicBezTo>
                <a:cubicBezTo>
                  <a:pt x="8481" y="10749"/>
                  <a:pt x="8452" y="10755"/>
                  <a:pt x="8423" y="10758"/>
                </a:cubicBezTo>
                <a:cubicBezTo>
                  <a:pt x="8387" y="10763"/>
                  <a:pt x="8350" y="10766"/>
                  <a:pt x="8313" y="10768"/>
                </a:cubicBezTo>
                <a:cubicBezTo>
                  <a:pt x="8275" y="10770"/>
                  <a:pt x="8237" y="10768"/>
                  <a:pt x="8202" y="10768"/>
                </a:cubicBezTo>
                <a:cubicBezTo>
                  <a:pt x="8142" y="10768"/>
                  <a:pt x="8082" y="10759"/>
                  <a:pt x="8025" y="10744"/>
                </a:cubicBezTo>
                <a:cubicBezTo>
                  <a:pt x="7942" y="10719"/>
                  <a:pt x="7988" y="10687"/>
                  <a:pt x="8133" y="10669"/>
                </a:cubicBezTo>
                <a:cubicBezTo>
                  <a:pt x="8207" y="10659"/>
                  <a:pt x="8287" y="10656"/>
                  <a:pt x="8359" y="10659"/>
                </a:cubicBezTo>
                <a:close/>
                <a:moveTo>
                  <a:pt x="15934" y="10656"/>
                </a:moveTo>
                <a:cubicBezTo>
                  <a:pt x="15976" y="10652"/>
                  <a:pt x="16006" y="10653"/>
                  <a:pt x="16011" y="10660"/>
                </a:cubicBezTo>
                <a:cubicBezTo>
                  <a:pt x="16023" y="10674"/>
                  <a:pt x="15944" y="10712"/>
                  <a:pt x="15840" y="10740"/>
                </a:cubicBezTo>
                <a:cubicBezTo>
                  <a:pt x="15736" y="10767"/>
                  <a:pt x="15630" y="10779"/>
                  <a:pt x="15613" y="10765"/>
                </a:cubicBezTo>
                <a:cubicBezTo>
                  <a:pt x="15597" y="10751"/>
                  <a:pt x="15678" y="10713"/>
                  <a:pt x="15785" y="10685"/>
                </a:cubicBezTo>
                <a:cubicBezTo>
                  <a:pt x="15839" y="10671"/>
                  <a:pt x="15892" y="10661"/>
                  <a:pt x="15934" y="10656"/>
                </a:cubicBezTo>
                <a:close/>
                <a:moveTo>
                  <a:pt x="12580" y="10652"/>
                </a:moveTo>
                <a:cubicBezTo>
                  <a:pt x="12626" y="10646"/>
                  <a:pt x="12672" y="10651"/>
                  <a:pt x="12716" y="10665"/>
                </a:cubicBezTo>
                <a:cubicBezTo>
                  <a:pt x="12759" y="10688"/>
                  <a:pt x="12666" y="10735"/>
                  <a:pt x="12519" y="10766"/>
                </a:cubicBezTo>
                <a:cubicBezTo>
                  <a:pt x="12371" y="10797"/>
                  <a:pt x="12211" y="10804"/>
                  <a:pt x="12165" y="10783"/>
                </a:cubicBezTo>
                <a:cubicBezTo>
                  <a:pt x="12119" y="10761"/>
                  <a:pt x="12208" y="10712"/>
                  <a:pt x="12360" y="10680"/>
                </a:cubicBezTo>
                <a:cubicBezTo>
                  <a:pt x="12433" y="10665"/>
                  <a:pt x="12506" y="10655"/>
                  <a:pt x="12580" y="10652"/>
                </a:cubicBezTo>
                <a:close/>
                <a:moveTo>
                  <a:pt x="14818" y="10643"/>
                </a:moveTo>
                <a:cubicBezTo>
                  <a:pt x="14871" y="10639"/>
                  <a:pt x="14911" y="10640"/>
                  <a:pt x="14924" y="10650"/>
                </a:cubicBezTo>
                <a:cubicBezTo>
                  <a:pt x="14950" y="10668"/>
                  <a:pt x="14858" y="10714"/>
                  <a:pt x="14727" y="10746"/>
                </a:cubicBezTo>
                <a:cubicBezTo>
                  <a:pt x="14596" y="10779"/>
                  <a:pt x="14466" y="10789"/>
                  <a:pt x="14436" y="10773"/>
                </a:cubicBezTo>
                <a:cubicBezTo>
                  <a:pt x="14420" y="10764"/>
                  <a:pt x="14436" y="10748"/>
                  <a:pt x="14471" y="10730"/>
                </a:cubicBezTo>
                <a:cubicBezTo>
                  <a:pt x="14523" y="10707"/>
                  <a:pt x="14577" y="10689"/>
                  <a:pt x="14632" y="10676"/>
                </a:cubicBezTo>
                <a:cubicBezTo>
                  <a:pt x="14698" y="10659"/>
                  <a:pt x="14765" y="10648"/>
                  <a:pt x="14818" y="10643"/>
                </a:cubicBezTo>
                <a:close/>
                <a:moveTo>
                  <a:pt x="17917" y="10639"/>
                </a:moveTo>
                <a:cubicBezTo>
                  <a:pt x="17892" y="10656"/>
                  <a:pt x="17863" y="10668"/>
                  <a:pt x="17834" y="10673"/>
                </a:cubicBezTo>
                <a:cubicBezTo>
                  <a:pt x="17786" y="10687"/>
                  <a:pt x="17751" y="10692"/>
                  <a:pt x="17752" y="10684"/>
                </a:cubicBezTo>
                <a:cubicBezTo>
                  <a:pt x="17778" y="10666"/>
                  <a:pt x="17807" y="10654"/>
                  <a:pt x="17838" y="10649"/>
                </a:cubicBezTo>
                <a:cubicBezTo>
                  <a:pt x="17886" y="10635"/>
                  <a:pt x="17920" y="10632"/>
                  <a:pt x="17917" y="10639"/>
                </a:cubicBezTo>
                <a:close/>
                <a:moveTo>
                  <a:pt x="17225" y="10629"/>
                </a:moveTo>
                <a:cubicBezTo>
                  <a:pt x="17251" y="10625"/>
                  <a:pt x="17267" y="10626"/>
                  <a:pt x="17270" y="10631"/>
                </a:cubicBezTo>
                <a:cubicBezTo>
                  <a:pt x="17274" y="10641"/>
                  <a:pt x="17214" y="10667"/>
                  <a:pt x="17141" y="10687"/>
                </a:cubicBezTo>
                <a:cubicBezTo>
                  <a:pt x="17067" y="10706"/>
                  <a:pt x="17009" y="10714"/>
                  <a:pt x="17006" y="10703"/>
                </a:cubicBezTo>
                <a:cubicBezTo>
                  <a:pt x="17002" y="10693"/>
                  <a:pt x="17059" y="10668"/>
                  <a:pt x="17131" y="10649"/>
                </a:cubicBezTo>
                <a:cubicBezTo>
                  <a:pt x="17167" y="10639"/>
                  <a:pt x="17200" y="10632"/>
                  <a:pt x="17225" y="10629"/>
                </a:cubicBezTo>
                <a:close/>
                <a:moveTo>
                  <a:pt x="3038" y="10620"/>
                </a:moveTo>
                <a:cubicBezTo>
                  <a:pt x="3044" y="10615"/>
                  <a:pt x="3076" y="10618"/>
                  <a:pt x="3133" y="10630"/>
                </a:cubicBezTo>
                <a:cubicBezTo>
                  <a:pt x="3159" y="10635"/>
                  <a:pt x="3185" y="10641"/>
                  <a:pt x="3212" y="10647"/>
                </a:cubicBezTo>
                <a:cubicBezTo>
                  <a:pt x="3239" y="10653"/>
                  <a:pt x="3265" y="10661"/>
                  <a:pt x="3292" y="10668"/>
                </a:cubicBezTo>
                <a:lnTo>
                  <a:pt x="3330" y="10680"/>
                </a:lnTo>
                <a:lnTo>
                  <a:pt x="3367" y="10691"/>
                </a:lnTo>
                <a:cubicBezTo>
                  <a:pt x="3391" y="10699"/>
                  <a:pt x="3413" y="10707"/>
                  <a:pt x="3434" y="10715"/>
                </a:cubicBezTo>
                <a:cubicBezTo>
                  <a:pt x="3477" y="10733"/>
                  <a:pt x="3497" y="10745"/>
                  <a:pt x="3491" y="10750"/>
                </a:cubicBezTo>
                <a:cubicBezTo>
                  <a:pt x="3461" y="10754"/>
                  <a:pt x="3430" y="10752"/>
                  <a:pt x="3400" y="10744"/>
                </a:cubicBezTo>
                <a:cubicBezTo>
                  <a:pt x="3375" y="10740"/>
                  <a:pt x="3349" y="10735"/>
                  <a:pt x="3323" y="10729"/>
                </a:cubicBezTo>
                <a:cubicBezTo>
                  <a:pt x="3298" y="10723"/>
                  <a:pt x="3270" y="10716"/>
                  <a:pt x="3244" y="10709"/>
                </a:cubicBezTo>
                <a:cubicBezTo>
                  <a:pt x="3219" y="10702"/>
                  <a:pt x="3193" y="10693"/>
                  <a:pt x="3168" y="10685"/>
                </a:cubicBezTo>
                <a:lnTo>
                  <a:pt x="3151" y="10678"/>
                </a:lnTo>
                <a:lnTo>
                  <a:pt x="3133" y="10671"/>
                </a:lnTo>
                <a:cubicBezTo>
                  <a:pt x="3121" y="10667"/>
                  <a:pt x="3110" y="10662"/>
                  <a:pt x="3099" y="10658"/>
                </a:cubicBezTo>
                <a:cubicBezTo>
                  <a:pt x="3052" y="10638"/>
                  <a:pt x="3032" y="10625"/>
                  <a:pt x="3038" y="10620"/>
                </a:cubicBezTo>
                <a:close/>
                <a:moveTo>
                  <a:pt x="16417" y="10619"/>
                </a:moveTo>
                <a:cubicBezTo>
                  <a:pt x="16452" y="10616"/>
                  <a:pt x="16476" y="10617"/>
                  <a:pt x="16478" y="10626"/>
                </a:cubicBezTo>
                <a:cubicBezTo>
                  <a:pt x="16483" y="10642"/>
                  <a:pt x="16409" y="10673"/>
                  <a:pt x="16309" y="10699"/>
                </a:cubicBezTo>
                <a:cubicBezTo>
                  <a:pt x="16209" y="10726"/>
                  <a:pt x="16126" y="10735"/>
                  <a:pt x="16117" y="10720"/>
                </a:cubicBezTo>
                <a:cubicBezTo>
                  <a:pt x="16108" y="10705"/>
                  <a:pt x="16180" y="10673"/>
                  <a:pt x="16283" y="10646"/>
                </a:cubicBezTo>
                <a:cubicBezTo>
                  <a:pt x="16334" y="10632"/>
                  <a:pt x="16382" y="10623"/>
                  <a:pt x="16417" y="10619"/>
                </a:cubicBezTo>
                <a:close/>
                <a:moveTo>
                  <a:pt x="13373" y="10616"/>
                </a:moveTo>
                <a:cubicBezTo>
                  <a:pt x="13417" y="10609"/>
                  <a:pt x="13462" y="10613"/>
                  <a:pt x="13505" y="10626"/>
                </a:cubicBezTo>
                <a:cubicBezTo>
                  <a:pt x="13545" y="10648"/>
                  <a:pt x="13453" y="10697"/>
                  <a:pt x="13305" y="10730"/>
                </a:cubicBezTo>
                <a:cubicBezTo>
                  <a:pt x="13236" y="10746"/>
                  <a:pt x="13165" y="10757"/>
                  <a:pt x="13094" y="10762"/>
                </a:cubicBezTo>
                <a:cubicBezTo>
                  <a:pt x="13050" y="10767"/>
                  <a:pt x="13005" y="10764"/>
                  <a:pt x="12962" y="10753"/>
                </a:cubicBezTo>
                <a:cubicBezTo>
                  <a:pt x="12939" y="10742"/>
                  <a:pt x="12950" y="10724"/>
                  <a:pt x="12986" y="10705"/>
                </a:cubicBezTo>
                <a:cubicBezTo>
                  <a:pt x="13041" y="10679"/>
                  <a:pt x="13099" y="10660"/>
                  <a:pt x="13158" y="10647"/>
                </a:cubicBezTo>
                <a:cubicBezTo>
                  <a:pt x="13229" y="10631"/>
                  <a:pt x="13301" y="10621"/>
                  <a:pt x="13373" y="10616"/>
                </a:cubicBezTo>
                <a:close/>
                <a:moveTo>
                  <a:pt x="18219" y="10611"/>
                </a:moveTo>
                <a:cubicBezTo>
                  <a:pt x="18199" y="10625"/>
                  <a:pt x="18177" y="10635"/>
                  <a:pt x="18153" y="10639"/>
                </a:cubicBezTo>
                <a:cubicBezTo>
                  <a:pt x="18113" y="10650"/>
                  <a:pt x="18085" y="10654"/>
                  <a:pt x="18087" y="10648"/>
                </a:cubicBezTo>
                <a:cubicBezTo>
                  <a:pt x="18108" y="10634"/>
                  <a:pt x="18131" y="10624"/>
                  <a:pt x="18156" y="10620"/>
                </a:cubicBezTo>
                <a:cubicBezTo>
                  <a:pt x="18194" y="10609"/>
                  <a:pt x="18220" y="10606"/>
                  <a:pt x="18219" y="10611"/>
                </a:cubicBezTo>
                <a:close/>
                <a:moveTo>
                  <a:pt x="5698" y="10606"/>
                </a:moveTo>
                <a:cubicBezTo>
                  <a:pt x="5730" y="10606"/>
                  <a:pt x="5765" y="10606"/>
                  <a:pt x="5801" y="10608"/>
                </a:cubicBezTo>
                <a:cubicBezTo>
                  <a:pt x="5838" y="10611"/>
                  <a:pt x="5876" y="10614"/>
                  <a:pt x="5912" y="10618"/>
                </a:cubicBezTo>
                <a:cubicBezTo>
                  <a:pt x="5974" y="10624"/>
                  <a:pt x="6035" y="10636"/>
                  <a:pt x="6095" y="10653"/>
                </a:cubicBezTo>
                <a:cubicBezTo>
                  <a:pt x="6138" y="10666"/>
                  <a:pt x="6149" y="10680"/>
                  <a:pt x="6138" y="10691"/>
                </a:cubicBezTo>
                <a:cubicBezTo>
                  <a:pt x="6127" y="10699"/>
                  <a:pt x="6115" y="10704"/>
                  <a:pt x="6102" y="10705"/>
                </a:cubicBezTo>
                <a:cubicBezTo>
                  <a:pt x="6078" y="10709"/>
                  <a:pt x="6054" y="10711"/>
                  <a:pt x="6031" y="10711"/>
                </a:cubicBezTo>
                <a:lnTo>
                  <a:pt x="5933" y="10711"/>
                </a:lnTo>
                <a:cubicBezTo>
                  <a:pt x="5898" y="10711"/>
                  <a:pt x="5861" y="10707"/>
                  <a:pt x="5824" y="10703"/>
                </a:cubicBezTo>
                <a:cubicBezTo>
                  <a:pt x="5788" y="10699"/>
                  <a:pt x="5752" y="10694"/>
                  <a:pt x="5719" y="10688"/>
                </a:cubicBezTo>
                <a:cubicBezTo>
                  <a:pt x="5690" y="10683"/>
                  <a:pt x="5662" y="10677"/>
                  <a:pt x="5633" y="10668"/>
                </a:cubicBezTo>
                <a:cubicBezTo>
                  <a:pt x="5536" y="10639"/>
                  <a:pt x="5568" y="10607"/>
                  <a:pt x="5698" y="10606"/>
                </a:cubicBezTo>
                <a:close/>
                <a:moveTo>
                  <a:pt x="15403" y="10603"/>
                </a:moveTo>
                <a:cubicBezTo>
                  <a:pt x="15453" y="10599"/>
                  <a:pt x="15489" y="10600"/>
                  <a:pt x="15497" y="10610"/>
                </a:cubicBezTo>
                <a:cubicBezTo>
                  <a:pt x="15513" y="10628"/>
                  <a:pt x="15418" y="10672"/>
                  <a:pt x="15298" y="10703"/>
                </a:cubicBezTo>
                <a:cubicBezTo>
                  <a:pt x="15242" y="10717"/>
                  <a:pt x="15184" y="10728"/>
                  <a:pt x="15126" y="10734"/>
                </a:cubicBezTo>
                <a:cubicBezTo>
                  <a:pt x="15094" y="10741"/>
                  <a:pt x="15061" y="10739"/>
                  <a:pt x="15030" y="10728"/>
                </a:cubicBezTo>
                <a:cubicBezTo>
                  <a:pt x="15010" y="10710"/>
                  <a:pt x="15103" y="10666"/>
                  <a:pt x="15228" y="10634"/>
                </a:cubicBezTo>
                <a:cubicBezTo>
                  <a:pt x="15291" y="10618"/>
                  <a:pt x="15354" y="10607"/>
                  <a:pt x="15403" y="10603"/>
                </a:cubicBezTo>
                <a:close/>
                <a:moveTo>
                  <a:pt x="17621" y="10602"/>
                </a:moveTo>
                <a:cubicBezTo>
                  <a:pt x="17622" y="10611"/>
                  <a:pt x="17572" y="10633"/>
                  <a:pt x="17506" y="10651"/>
                </a:cubicBezTo>
                <a:cubicBezTo>
                  <a:pt x="17440" y="10669"/>
                  <a:pt x="17391" y="10675"/>
                  <a:pt x="17393" y="10665"/>
                </a:cubicBezTo>
                <a:cubicBezTo>
                  <a:pt x="17395" y="10654"/>
                  <a:pt x="17445" y="10634"/>
                  <a:pt x="17509" y="10616"/>
                </a:cubicBezTo>
                <a:cubicBezTo>
                  <a:pt x="17572" y="10599"/>
                  <a:pt x="17621" y="10593"/>
                  <a:pt x="17621" y="10602"/>
                </a:cubicBezTo>
                <a:close/>
                <a:moveTo>
                  <a:pt x="16843" y="10589"/>
                </a:moveTo>
                <a:cubicBezTo>
                  <a:pt x="16873" y="10586"/>
                  <a:pt x="16893" y="10587"/>
                  <a:pt x="16894" y="10594"/>
                </a:cubicBezTo>
                <a:cubicBezTo>
                  <a:pt x="16898" y="10608"/>
                  <a:pt x="16833" y="10637"/>
                  <a:pt x="16740" y="10662"/>
                </a:cubicBezTo>
                <a:cubicBezTo>
                  <a:pt x="16647" y="10687"/>
                  <a:pt x="16579" y="10694"/>
                  <a:pt x="16571" y="10682"/>
                </a:cubicBezTo>
                <a:cubicBezTo>
                  <a:pt x="16564" y="10669"/>
                  <a:pt x="16628" y="10640"/>
                  <a:pt x="16723" y="10614"/>
                </a:cubicBezTo>
                <a:cubicBezTo>
                  <a:pt x="16770" y="10601"/>
                  <a:pt x="16812" y="10593"/>
                  <a:pt x="16843" y="10589"/>
                </a:cubicBezTo>
                <a:close/>
                <a:moveTo>
                  <a:pt x="4675" y="10589"/>
                </a:moveTo>
                <a:cubicBezTo>
                  <a:pt x="4705" y="10589"/>
                  <a:pt x="4738" y="10594"/>
                  <a:pt x="4772" y="10599"/>
                </a:cubicBezTo>
                <a:cubicBezTo>
                  <a:pt x="4807" y="10604"/>
                  <a:pt x="4841" y="10608"/>
                  <a:pt x="4875" y="10614"/>
                </a:cubicBezTo>
                <a:cubicBezTo>
                  <a:pt x="4932" y="10623"/>
                  <a:pt x="4988" y="10636"/>
                  <a:pt x="5042" y="10654"/>
                </a:cubicBezTo>
                <a:cubicBezTo>
                  <a:pt x="5082" y="10668"/>
                  <a:pt x="5093" y="10681"/>
                  <a:pt x="5079" y="10690"/>
                </a:cubicBezTo>
                <a:cubicBezTo>
                  <a:pt x="5067" y="10696"/>
                  <a:pt x="5054" y="10699"/>
                  <a:pt x="5040" y="10699"/>
                </a:cubicBezTo>
                <a:cubicBezTo>
                  <a:pt x="5016" y="10701"/>
                  <a:pt x="4992" y="10701"/>
                  <a:pt x="4967" y="10699"/>
                </a:cubicBezTo>
                <a:cubicBezTo>
                  <a:pt x="4938" y="10699"/>
                  <a:pt x="4906" y="10696"/>
                  <a:pt x="4873" y="10692"/>
                </a:cubicBezTo>
                <a:cubicBezTo>
                  <a:pt x="4840" y="10688"/>
                  <a:pt x="4804" y="10682"/>
                  <a:pt x="4770" y="10676"/>
                </a:cubicBezTo>
                <a:cubicBezTo>
                  <a:pt x="4712" y="10667"/>
                  <a:pt x="4656" y="10654"/>
                  <a:pt x="4600" y="10635"/>
                </a:cubicBezTo>
                <a:cubicBezTo>
                  <a:pt x="4514" y="10604"/>
                  <a:pt x="4551" y="10580"/>
                  <a:pt x="4675" y="10589"/>
                </a:cubicBezTo>
                <a:close/>
                <a:moveTo>
                  <a:pt x="14109" y="10582"/>
                </a:moveTo>
                <a:cubicBezTo>
                  <a:pt x="14169" y="10577"/>
                  <a:pt x="14215" y="10580"/>
                  <a:pt x="14233" y="10592"/>
                </a:cubicBezTo>
                <a:cubicBezTo>
                  <a:pt x="14267" y="10614"/>
                  <a:pt x="14174" y="10659"/>
                  <a:pt x="14029" y="10696"/>
                </a:cubicBezTo>
                <a:cubicBezTo>
                  <a:pt x="13961" y="10713"/>
                  <a:pt x="13892" y="10724"/>
                  <a:pt x="13822" y="10730"/>
                </a:cubicBezTo>
                <a:cubicBezTo>
                  <a:pt x="13780" y="10737"/>
                  <a:pt x="13737" y="10734"/>
                  <a:pt x="13695" y="10722"/>
                </a:cubicBezTo>
                <a:cubicBezTo>
                  <a:pt x="13656" y="10700"/>
                  <a:pt x="13746" y="10653"/>
                  <a:pt x="13897" y="10616"/>
                </a:cubicBezTo>
                <a:cubicBezTo>
                  <a:pt x="13973" y="10598"/>
                  <a:pt x="14048" y="10586"/>
                  <a:pt x="14109" y="10582"/>
                </a:cubicBezTo>
                <a:close/>
                <a:moveTo>
                  <a:pt x="18517" y="10580"/>
                </a:moveTo>
                <a:cubicBezTo>
                  <a:pt x="18501" y="10590"/>
                  <a:pt x="18484" y="10597"/>
                  <a:pt x="18465" y="10601"/>
                </a:cubicBezTo>
                <a:cubicBezTo>
                  <a:pt x="18437" y="10610"/>
                  <a:pt x="18415" y="10612"/>
                  <a:pt x="18418" y="10607"/>
                </a:cubicBezTo>
                <a:cubicBezTo>
                  <a:pt x="18433" y="10597"/>
                  <a:pt x="18451" y="10590"/>
                  <a:pt x="18469" y="10586"/>
                </a:cubicBezTo>
                <a:cubicBezTo>
                  <a:pt x="18497" y="10579"/>
                  <a:pt x="18519" y="10575"/>
                  <a:pt x="18517" y="10580"/>
                </a:cubicBezTo>
                <a:close/>
                <a:moveTo>
                  <a:pt x="17965" y="10570"/>
                </a:moveTo>
                <a:cubicBezTo>
                  <a:pt x="17935" y="10592"/>
                  <a:pt x="17900" y="10607"/>
                  <a:pt x="17863" y="10613"/>
                </a:cubicBezTo>
                <a:cubicBezTo>
                  <a:pt x="17810" y="10628"/>
                  <a:pt x="17771" y="10633"/>
                  <a:pt x="17771" y="10625"/>
                </a:cubicBezTo>
                <a:cubicBezTo>
                  <a:pt x="17801" y="10602"/>
                  <a:pt x="17836" y="10587"/>
                  <a:pt x="17873" y="10582"/>
                </a:cubicBezTo>
                <a:cubicBezTo>
                  <a:pt x="17927" y="10567"/>
                  <a:pt x="17966" y="10562"/>
                  <a:pt x="17965" y="10570"/>
                </a:cubicBezTo>
                <a:close/>
                <a:moveTo>
                  <a:pt x="15940" y="10569"/>
                </a:moveTo>
                <a:cubicBezTo>
                  <a:pt x="15982" y="10564"/>
                  <a:pt x="16010" y="10566"/>
                  <a:pt x="16017" y="10576"/>
                </a:cubicBezTo>
                <a:cubicBezTo>
                  <a:pt x="16030" y="10595"/>
                  <a:pt x="15950" y="10631"/>
                  <a:pt x="15828" y="10662"/>
                </a:cubicBezTo>
                <a:cubicBezTo>
                  <a:pt x="15706" y="10692"/>
                  <a:pt x="15607" y="10703"/>
                  <a:pt x="15590" y="10685"/>
                </a:cubicBezTo>
                <a:cubicBezTo>
                  <a:pt x="15574" y="10667"/>
                  <a:pt x="15653" y="10630"/>
                  <a:pt x="15779" y="10599"/>
                </a:cubicBezTo>
                <a:cubicBezTo>
                  <a:pt x="15841" y="10584"/>
                  <a:pt x="15898" y="10573"/>
                  <a:pt x="15940" y="10569"/>
                </a:cubicBezTo>
                <a:close/>
                <a:moveTo>
                  <a:pt x="6798" y="10562"/>
                </a:moveTo>
                <a:cubicBezTo>
                  <a:pt x="6836" y="10562"/>
                  <a:pt x="6874" y="10562"/>
                  <a:pt x="6910" y="10567"/>
                </a:cubicBezTo>
                <a:cubicBezTo>
                  <a:pt x="6972" y="10571"/>
                  <a:pt x="7033" y="10581"/>
                  <a:pt x="7093" y="10599"/>
                </a:cubicBezTo>
                <a:cubicBezTo>
                  <a:pt x="7177" y="10627"/>
                  <a:pt x="7136" y="10654"/>
                  <a:pt x="6997" y="10666"/>
                </a:cubicBezTo>
                <a:cubicBezTo>
                  <a:pt x="6963" y="10669"/>
                  <a:pt x="6927" y="10670"/>
                  <a:pt x="6891" y="10670"/>
                </a:cubicBezTo>
                <a:cubicBezTo>
                  <a:pt x="6856" y="10670"/>
                  <a:pt x="6820" y="10670"/>
                  <a:pt x="6785" y="10666"/>
                </a:cubicBezTo>
                <a:cubicBezTo>
                  <a:pt x="6724" y="10662"/>
                  <a:pt x="6664" y="10652"/>
                  <a:pt x="6606" y="10636"/>
                </a:cubicBezTo>
                <a:cubicBezTo>
                  <a:pt x="6558" y="10621"/>
                  <a:pt x="6542" y="10606"/>
                  <a:pt x="6556" y="10593"/>
                </a:cubicBezTo>
                <a:cubicBezTo>
                  <a:pt x="6596" y="10574"/>
                  <a:pt x="6640" y="10565"/>
                  <a:pt x="6685" y="10566"/>
                </a:cubicBezTo>
                <a:cubicBezTo>
                  <a:pt x="6722" y="10563"/>
                  <a:pt x="6760" y="10562"/>
                  <a:pt x="6798" y="10562"/>
                </a:cubicBezTo>
                <a:close/>
                <a:moveTo>
                  <a:pt x="10431" y="10557"/>
                </a:moveTo>
                <a:cubicBezTo>
                  <a:pt x="10503" y="10556"/>
                  <a:pt x="10565" y="10562"/>
                  <a:pt x="10598" y="10576"/>
                </a:cubicBezTo>
                <a:cubicBezTo>
                  <a:pt x="10665" y="10602"/>
                  <a:pt x="10591" y="10644"/>
                  <a:pt x="10437" y="10671"/>
                </a:cubicBezTo>
                <a:cubicBezTo>
                  <a:pt x="10291" y="10697"/>
                  <a:pt x="10119" y="10699"/>
                  <a:pt x="10048" y="10674"/>
                </a:cubicBezTo>
                <a:cubicBezTo>
                  <a:pt x="9976" y="10650"/>
                  <a:pt x="10037" y="10607"/>
                  <a:pt x="10195" y="10578"/>
                </a:cubicBezTo>
                <a:cubicBezTo>
                  <a:pt x="10274" y="10564"/>
                  <a:pt x="10358" y="10557"/>
                  <a:pt x="10431" y="10557"/>
                </a:cubicBezTo>
                <a:close/>
                <a:moveTo>
                  <a:pt x="11472" y="10555"/>
                </a:moveTo>
                <a:cubicBezTo>
                  <a:pt x="11524" y="10550"/>
                  <a:pt x="11577" y="10556"/>
                  <a:pt x="11627" y="10572"/>
                </a:cubicBezTo>
                <a:cubicBezTo>
                  <a:pt x="11681" y="10598"/>
                  <a:pt x="11596" y="10644"/>
                  <a:pt x="11441" y="10674"/>
                </a:cubicBezTo>
                <a:cubicBezTo>
                  <a:pt x="11403" y="10681"/>
                  <a:pt x="11365" y="10687"/>
                  <a:pt x="11326" y="10691"/>
                </a:cubicBezTo>
                <a:cubicBezTo>
                  <a:pt x="11288" y="10695"/>
                  <a:pt x="11251" y="10697"/>
                  <a:pt x="11217" y="10698"/>
                </a:cubicBezTo>
                <a:cubicBezTo>
                  <a:pt x="11164" y="10702"/>
                  <a:pt x="11111" y="10697"/>
                  <a:pt x="11060" y="10683"/>
                </a:cubicBezTo>
                <a:cubicBezTo>
                  <a:pt x="10996" y="10657"/>
                  <a:pt x="11076" y="10610"/>
                  <a:pt x="11236" y="10580"/>
                </a:cubicBezTo>
                <a:cubicBezTo>
                  <a:pt x="11313" y="10565"/>
                  <a:pt x="11392" y="10557"/>
                  <a:pt x="11472" y="10555"/>
                </a:cubicBezTo>
                <a:close/>
                <a:moveTo>
                  <a:pt x="17261" y="10553"/>
                </a:moveTo>
                <a:cubicBezTo>
                  <a:pt x="17288" y="10550"/>
                  <a:pt x="17306" y="10551"/>
                  <a:pt x="17305" y="10558"/>
                </a:cubicBezTo>
                <a:cubicBezTo>
                  <a:pt x="17303" y="10571"/>
                  <a:pt x="17236" y="10601"/>
                  <a:pt x="17161" y="10620"/>
                </a:cubicBezTo>
                <a:cubicBezTo>
                  <a:pt x="17086" y="10638"/>
                  <a:pt x="17008" y="10650"/>
                  <a:pt x="17008" y="10638"/>
                </a:cubicBezTo>
                <a:cubicBezTo>
                  <a:pt x="17008" y="10626"/>
                  <a:pt x="17076" y="10595"/>
                  <a:pt x="17156" y="10574"/>
                </a:cubicBezTo>
                <a:cubicBezTo>
                  <a:pt x="17195" y="10563"/>
                  <a:pt x="17233" y="10556"/>
                  <a:pt x="17261" y="10553"/>
                </a:cubicBezTo>
                <a:close/>
                <a:moveTo>
                  <a:pt x="9244" y="10544"/>
                </a:moveTo>
                <a:cubicBezTo>
                  <a:pt x="9303" y="10543"/>
                  <a:pt x="9362" y="10550"/>
                  <a:pt x="9419" y="10565"/>
                </a:cubicBezTo>
                <a:cubicBezTo>
                  <a:pt x="9499" y="10592"/>
                  <a:pt x="9446" y="10631"/>
                  <a:pt x="9297" y="10653"/>
                </a:cubicBezTo>
                <a:cubicBezTo>
                  <a:pt x="9222" y="10665"/>
                  <a:pt x="9145" y="10670"/>
                  <a:pt x="9068" y="10669"/>
                </a:cubicBezTo>
                <a:cubicBezTo>
                  <a:pt x="9008" y="10670"/>
                  <a:pt x="8947" y="10663"/>
                  <a:pt x="8888" y="10648"/>
                </a:cubicBezTo>
                <a:cubicBezTo>
                  <a:pt x="8805" y="10621"/>
                  <a:pt x="8863" y="10582"/>
                  <a:pt x="9017" y="10559"/>
                </a:cubicBezTo>
                <a:cubicBezTo>
                  <a:pt x="9054" y="10554"/>
                  <a:pt x="9093" y="10550"/>
                  <a:pt x="9131" y="10547"/>
                </a:cubicBezTo>
                <a:cubicBezTo>
                  <a:pt x="9169" y="10545"/>
                  <a:pt x="9208" y="10544"/>
                  <a:pt x="9244" y="10544"/>
                </a:cubicBezTo>
                <a:close/>
                <a:moveTo>
                  <a:pt x="14783" y="10544"/>
                </a:moveTo>
                <a:cubicBezTo>
                  <a:pt x="14837" y="10540"/>
                  <a:pt x="14876" y="10544"/>
                  <a:pt x="14889" y="10554"/>
                </a:cubicBezTo>
                <a:cubicBezTo>
                  <a:pt x="14914" y="10575"/>
                  <a:pt x="14821" y="10622"/>
                  <a:pt x="14674" y="10658"/>
                </a:cubicBezTo>
                <a:cubicBezTo>
                  <a:pt x="14610" y="10674"/>
                  <a:pt x="14544" y="10686"/>
                  <a:pt x="14477" y="10692"/>
                </a:cubicBezTo>
                <a:cubicBezTo>
                  <a:pt x="14441" y="10698"/>
                  <a:pt x="14403" y="10695"/>
                  <a:pt x="14368" y="10681"/>
                </a:cubicBezTo>
                <a:cubicBezTo>
                  <a:pt x="14339" y="10659"/>
                  <a:pt x="14434" y="10613"/>
                  <a:pt x="14588" y="10576"/>
                </a:cubicBezTo>
                <a:cubicBezTo>
                  <a:pt x="14661" y="10559"/>
                  <a:pt x="14730" y="10548"/>
                  <a:pt x="14783" y="10544"/>
                </a:cubicBezTo>
                <a:close/>
                <a:moveTo>
                  <a:pt x="18287" y="10539"/>
                </a:moveTo>
                <a:cubicBezTo>
                  <a:pt x="18262" y="10556"/>
                  <a:pt x="18234" y="10568"/>
                  <a:pt x="18204" y="10574"/>
                </a:cubicBezTo>
                <a:cubicBezTo>
                  <a:pt x="18161" y="10586"/>
                  <a:pt x="18127" y="10590"/>
                  <a:pt x="18128" y="10584"/>
                </a:cubicBezTo>
                <a:cubicBezTo>
                  <a:pt x="18153" y="10566"/>
                  <a:pt x="18183" y="10553"/>
                  <a:pt x="18213" y="10548"/>
                </a:cubicBezTo>
                <a:cubicBezTo>
                  <a:pt x="18256" y="10536"/>
                  <a:pt x="18290" y="10532"/>
                  <a:pt x="18287" y="10539"/>
                </a:cubicBezTo>
                <a:close/>
                <a:moveTo>
                  <a:pt x="12406" y="10536"/>
                </a:moveTo>
                <a:cubicBezTo>
                  <a:pt x="12477" y="10533"/>
                  <a:pt x="12535" y="10536"/>
                  <a:pt x="12562" y="10548"/>
                </a:cubicBezTo>
                <a:cubicBezTo>
                  <a:pt x="12589" y="10560"/>
                  <a:pt x="12581" y="10578"/>
                  <a:pt x="12547" y="10598"/>
                </a:cubicBezTo>
                <a:cubicBezTo>
                  <a:pt x="12492" y="10625"/>
                  <a:pt x="12434" y="10645"/>
                  <a:pt x="12375" y="10656"/>
                </a:cubicBezTo>
                <a:cubicBezTo>
                  <a:pt x="12300" y="10672"/>
                  <a:pt x="12225" y="10682"/>
                  <a:pt x="12149" y="10686"/>
                </a:cubicBezTo>
                <a:cubicBezTo>
                  <a:pt x="12097" y="10691"/>
                  <a:pt x="12045" y="10687"/>
                  <a:pt x="11994" y="10674"/>
                </a:cubicBezTo>
                <a:cubicBezTo>
                  <a:pt x="11938" y="10648"/>
                  <a:pt x="12024" y="10599"/>
                  <a:pt x="12176" y="10567"/>
                </a:cubicBezTo>
                <a:cubicBezTo>
                  <a:pt x="12252" y="10550"/>
                  <a:pt x="12336" y="10540"/>
                  <a:pt x="12406" y="10536"/>
                </a:cubicBezTo>
                <a:close/>
                <a:moveTo>
                  <a:pt x="16422" y="10535"/>
                </a:moveTo>
                <a:cubicBezTo>
                  <a:pt x="16460" y="10531"/>
                  <a:pt x="16485" y="10534"/>
                  <a:pt x="16488" y="10542"/>
                </a:cubicBezTo>
                <a:cubicBezTo>
                  <a:pt x="16492" y="10559"/>
                  <a:pt x="16406" y="10598"/>
                  <a:pt x="16304" y="10626"/>
                </a:cubicBezTo>
                <a:cubicBezTo>
                  <a:pt x="16199" y="10653"/>
                  <a:pt x="16100" y="10664"/>
                  <a:pt x="16089" y="10648"/>
                </a:cubicBezTo>
                <a:cubicBezTo>
                  <a:pt x="16078" y="10632"/>
                  <a:pt x="16167" y="10592"/>
                  <a:pt x="16277" y="10562"/>
                </a:cubicBezTo>
                <a:cubicBezTo>
                  <a:pt x="16332" y="10548"/>
                  <a:pt x="16383" y="10538"/>
                  <a:pt x="16422" y="10535"/>
                </a:cubicBezTo>
                <a:close/>
                <a:moveTo>
                  <a:pt x="17641" y="10522"/>
                </a:moveTo>
                <a:cubicBezTo>
                  <a:pt x="17664" y="10519"/>
                  <a:pt x="17679" y="10520"/>
                  <a:pt x="17679" y="10525"/>
                </a:cubicBezTo>
                <a:cubicBezTo>
                  <a:pt x="17679" y="10537"/>
                  <a:pt x="17616" y="10563"/>
                  <a:pt x="17547" y="10582"/>
                </a:cubicBezTo>
                <a:cubicBezTo>
                  <a:pt x="17477" y="10601"/>
                  <a:pt x="17418" y="10607"/>
                  <a:pt x="17418" y="10597"/>
                </a:cubicBezTo>
                <a:cubicBezTo>
                  <a:pt x="17418" y="10586"/>
                  <a:pt x="17480" y="10560"/>
                  <a:pt x="17550" y="10540"/>
                </a:cubicBezTo>
                <a:cubicBezTo>
                  <a:pt x="17585" y="10531"/>
                  <a:pt x="17617" y="10524"/>
                  <a:pt x="17641" y="10522"/>
                </a:cubicBezTo>
                <a:close/>
                <a:moveTo>
                  <a:pt x="18591" y="10510"/>
                </a:moveTo>
                <a:cubicBezTo>
                  <a:pt x="18571" y="10523"/>
                  <a:pt x="18549" y="10532"/>
                  <a:pt x="18526" y="10537"/>
                </a:cubicBezTo>
                <a:cubicBezTo>
                  <a:pt x="18492" y="10547"/>
                  <a:pt x="18462" y="10551"/>
                  <a:pt x="18464" y="10546"/>
                </a:cubicBezTo>
                <a:cubicBezTo>
                  <a:pt x="18484" y="10533"/>
                  <a:pt x="18506" y="10524"/>
                  <a:pt x="18529" y="10519"/>
                </a:cubicBezTo>
                <a:cubicBezTo>
                  <a:pt x="18563" y="10509"/>
                  <a:pt x="18593" y="10505"/>
                  <a:pt x="18591" y="10510"/>
                </a:cubicBezTo>
                <a:close/>
                <a:moveTo>
                  <a:pt x="15371" y="10509"/>
                </a:moveTo>
                <a:cubicBezTo>
                  <a:pt x="15421" y="10506"/>
                  <a:pt x="15455" y="10509"/>
                  <a:pt x="15463" y="10521"/>
                </a:cubicBezTo>
                <a:cubicBezTo>
                  <a:pt x="15480" y="10545"/>
                  <a:pt x="15386" y="10586"/>
                  <a:pt x="15249" y="10621"/>
                </a:cubicBezTo>
                <a:cubicBezTo>
                  <a:pt x="15111" y="10656"/>
                  <a:pt x="14989" y="10667"/>
                  <a:pt x="14968" y="10645"/>
                </a:cubicBezTo>
                <a:cubicBezTo>
                  <a:pt x="14945" y="10623"/>
                  <a:pt x="15039" y="10579"/>
                  <a:pt x="15182" y="10543"/>
                </a:cubicBezTo>
                <a:cubicBezTo>
                  <a:pt x="15254" y="10524"/>
                  <a:pt x="15320" y="10513"/>
                  <a:pt x="15371" y="10509"/>
                </a:cubicBezTo>
                <a:close/>
                <a:moveTo>
                  <a:pt x="13262" y="10502"/>
                </a:moveTo>
                <a:cubicBezTo>
                  <a:pt x="13309" y="10495"/>
                  <a:pt x="13358" y="10500"/>
                  <a:pt x="13403" y="10516"/>
                </a:cubicBezTo>
                <a:cubicBezTo>
                  <a:pt x="13422" y="10528"/>
                  <a:pt x="13408" y="10546"/>
                  <a:pt x="13371" y="10566"/>
                </a:cubicBezTo>
                <a:cubicBezTo>
                  <a:pt x="13317" y="10592"/>
                  <a:pt x="13259" y="10612"/>
                  <a:pt x="13200" y="10624"/>
                </a:cubicBezTo>
                <a:cubicBezTo>
                  <a:pt x="13125" y="10641"/>
                  <a:pt x="13049" y="10653"/>
                  <a:pt x="12973" y="10658"/>
                </a:cubicBezTo>
                <a:cubicBezTo>
                  <a:pt x="12924" y="10664"/>
                  <a:pt x="12875" y="10660"/>
                  <a:pt x="12828" y="10646"/>
                </a:cubicBezTo>
                <a:cubicBezTo>
                  <a:pt x="12783" y="10621"/>
                  <a:pt x="12875" y="10571"/>
                  <a:pt x="13029" y="10536"/>
                </a:cubicBezTo>
                <a:cubicBezTo>
                  <a:pt x="13069" y="10526"/>
                  <a:pt x="13110" y="10519"/>
                  <a:pt x="13150" y="10513"/>
                </a:cubicBezTo>
                <a:cubicBezTo>
                  <a:pt x="13189" y="10508"/>
                  <a:pt x="13228" y="10504"/>
                  <a:pt x="13262" y="10502"/>
                </a:cubicBezTo>
                <a:close/>
                <a:moveTo>
                  <a:pt x="16879" y="10501"/>
                </a:moveTo>
                <a:cubicBezTo>
                  <a:pt x="16913" y="10498"/>
                  <a:pt x="16934" y="10500"/>
                  <a:pt x="16935" y="10508"/>
                </a:cubicBezTo>
                <a:cubicBezTo>
                  <a:pt x="16937" y="10525"/>
                  <a:pt x="16861" y="10557"/>
                  <a:pt x="16761" y="10584"/>
                </a:cubicBezTo>
                <a:cubicBezTo>
                  <a:pt x="16661" y="10611"/>
                  <a:pt x="16578" y="10619"/>
                  <a:pt x="16574" y="10604"/>
                </a:cubicBezTo>
                <a:cubicBezTo>
                  <a:pt x="16568" y="10588"/>
                  <a:pt x="16641" y="10555"/>
                  <a:pt x="16746" y="10528"/>
                </a:cubicBezTo>
                <a:cubicBezTo>
                  <a:pt x="16798" y="10514"/>
                  <a:pt x="16845" y="10505"/>
                  <a:pt x="16879" y="10501"/>
                </a:cubicBezTo>
                <a:close/>
                <a:moveTo>
                  <a:pt x="18030" y="10495"/>
                </a:moveTo>
                <a:cubicBezTo>
                  <a:pt x="17996" y="10519"/>
                  <a:pt x="17958" y="10536"/>
                  <a:pt x="17917" y="10543"/>
                </a:cubicBezTo>
                <a:cubicBezTo>
                  <a:pt x="17856" y="10560"/>
                  <a:pt x="17806" y="10567"/>
                  <a:pt x="17805" y="10558"/>
                </a:cubicBezTo>
                <a:cubicBezTo>
                  <a:pt x="17805" y="10549"/>
                  <a:pt x="17856" y="10527"/>
                  <a:pt x="17918" y="10509"/>
                </a:cubicBezTo>
                <a:cubicBezTo>
                  <a:pt x="17980" y="10492"/>
                  <a:pt x="18030" y="10485"/>
                  <a:pt x="18030" y="10495"/>
                </a:cubicBezTo>
                <a:close/>
                <a:moveTo>
                  <a:pt x="18861" y="10487"/>
                </a:moveTo>
                <a:cubicBezTo>
                  <a:pt x="18844" y="10497"/>
                  <a:pt x="18826" y="10504"/>
                  <a:pt x="18807" y="10509"/>
                </a:cubicBezTo>
                <a:cubicBezTo>
                  <a:pt x="18785" y="10514"/>
                  <a:pt x="18768" y="10516"/>
                  <a:pt x="18772" y="10512"/>
                </a:cubicBezTo>
                <a:cubicBezTo>
                  <a:pt x="18788" y="10503"/>
                  <a:pt x="18805" y="10496"/>
                  <a:pt x="18823" y="10492"/>
                </a:cubicBezTo>
                <a:cubicBezTo>
                  <a:pt x="18845" y="10486"/>
                  <a:pt x="18864" y="10484"/>
                  <a:pt x="18861" y="10487"/>
                </a:cubicBezTo>
                <a:close/>
                <a:moveTo>
                  <a:pt x="7768" y="10487"/>
                </a:moveTo>
                <a:lnTo>
                  <a:pt x="7881" y="10487"/>
                </a:lnTo>
                <a:cubicBezTo>
                  <a:pt x="7943" y="10488"/>
                  <a:pt x="8005" y="10497"/>
                  <a:pt x="8065" y="10513"/>
                </a:cubicBezTo>
                <a:cubicBezTo>
                  <a:pt x="8155" y="10541"/>
                  <a:pt x="8111" y="10577"/>
                  <a:pt x="7965" y="10594"/>
                </a:cubicBezTo>
                <a:cubicBezTo>
                  <a:pt x="7930" y="10598"/>
                  <a:pt x="7893" y="10601"/>
                  <a:pt x="7855" y="10602"/>
                </a:cubicBezTo>
                <a:cubicBezTo>
                  <a:pt x="7817" y="10603"/>
                  <a:pt x="7780" y="10602"/>
                  <a:pt x="7744" y="10602"/>
                </a:cubicBezTo>
                <a:cubicBezTo>
                  <a:pt x="7681" y="10600"/>
                  <a:pt x="7619" y="10592"/>
                  <a:pt x="7559" y="10576"/>
                </a:cubicBezTo>
                <a:cubicBezTo>
                  <a:pt x="7461" y="10546"/>
                  <a:pt x="7504" y="10511"/>
                  <a:pt x="7655" y="10494"/>
                </a:cubicBezTo>
                <a:lnTo>
                  <a:pt x="7711" y="10489"/>
                </a:lnTo>
                <a:cubicBezTo>
                  <a:pt x="7730" y="10489"/>
                  <a:pt x="7749" y="10489"/>
                  <a:pt x="7768" y="10487"/>
                </a:cubicBezTo>
                <a:close/>
                <a:moveTo>
                  <a:pt x="15923" y="10476"/>
                </a:moveTo>
                <a:cubicBezTo>
                  <a:pt x="15971" y="10472"/>
                  <a:pt x="16005" y="10474"/>
                  <a:pt x="16012" y="10484"/>
                </a:cubicBezTo>
                <a:cubicBezTo>
                  <a:pt x="16028" y="10504"/>
                  <a:pt x="15936" y="10547"/>
                  <a:pt x="15809" y="10581"/>
                </a:cubicBezTo>
                <a:cubicBezTo>
                  <a:pt x="15682" y="10614"/>
                  <a:pt x="15563" y="10626"/>
                  <a:pt x="15544" y="10607"/>
                </a:cubicBezTo>
                <a:cubicBezTo>
                  <a:pt x="15525" y="10588"/>
                  <a:pt x="15615" y="10544"/>
                  <a:pt x="15746" y="10510"/>
                </a:cubicBezTo>
                <a:cubicBezTo>
                  <a:pt x="15812" y="10492"/>
                  <a:pt x="15875" y="10481"/>
                  <a:pt x="15923" y="10476"/>
                </a:cubicBezTo>
                <a:close/>
                <a:moveTo>
                  <a:pt x="14012" y="10476"/>
                </a:moveTo>
                <a:cubicBezTo>
                  <a:pt x="14055" y="10468"/>
                  <a:pt x="14100" y="10472"/>
                  <a:pt x="14141" y="10487"/>
                </a:cubicBezTo>
                <a:cubicBezTo>
                  <a:pt x="14178" y="10512"/>
                  <a:pt x="14084" y="10562"/>
                  <a:pt x="13926" y="10599"/>
                </a:cubicBezTo>
                <a:cubicBezTo>
                  <a:pt x="13888" y="10608"/>
                  <a:pt x="13850" y="10616"/>
                  <a:pt x="13814" y="10622"/>
                </a:cubicBezTo>
                <a:cubicBezTo>
                  <a:pt x="13777" y="10627"/>
                  <a:pt x="13743" y="10632"/>
                  <a:pt x="13711" y="10634"/>
                </a:cubicBezTo>
                <a:cubicBezTo>
                  <a:pt x="13667" y="10641"/>
                  <a:pt x="13621" y="10637"/>
                  <a:pt x="13578" y="10623"/>
                </a:cubicBezTo>
                <a:cubicBezTo>
                  <a:pt x="13535" y="10599"/>
                  <a:pt x="13626" y="10549"/>
                  <a:pt x="13793" y="10510"/>
                </a:cubicBezTo>
                <a:cubicBezTo>
                  <a:pt x="13865" y="10493"/>
                  <a:pt x="13938" y="10481"/>
                  <a:pt x="14012" y="10476"/>
                </a:cubicBezTo>
                <a:close/>
                <a:moveTo>
                  <a:pt x="18345" y="10469"/>
                </a:moveTo>
                <a:cubicBezTo>
                  <a:pt x="18317" y="10489"/>
                  <a:pt x="18285" y="10503"/>
                  <a:pt x="18251" y="10510"/>
                </a:cubicBezTo>
                <a:cubicBezTo>
                  <a:pt x="18201" y="10524"/>
                  <a:pt x="18156" y="10529"/>
                  <a:pt x="18156" y="10522"/>
                </a:cubicBezTo>
                <a:cubicBezTo>
                  <a:pt x="18186" y="10501"/>
                  <a:pt x="18219" y="10488"/>
                  <a:pt x="18254" y="10481"/>
                </a:cubicBezTo>
                <a:cubicBezTo>
                  <a:pt x="18305" y="10467"/>
                  <a:pt x="18348" y="10461"/>
                  <a:pt x="18345" y="10469"/>
                </a:cubicBezTo>
                <a:close/>
                <a:moveTo>
                  <a:pt x="17299" y="10469"/>
                </a:moveTo>
                <a:cubicBezTo>
                  <a:pt x="17328" y="10466"/>
                  <a:pt x="17345" y="10468"/>
                  <a:pt x="17347" y="10475"/>
                </a:cubicBezTo>
                <a:cubicBezTo>
                  <a:pt x="17350" y="10488"/>
                  <a:pt x="17286" y="10518"/>
                  <a:pt x="17194" y="10543"/>
                </a:cubicBezTo>
                <a:cubicBezTo>
                  <a:pt x="17102" y="10569"/>
                  <a:pt x="17031" y="10577"/>
                  <a:pt x="17027" y="10563"/>
                </a:cubicBezTo>
                <a:cubicBezTo>
                  <a:pt x="17023" y="10549"/>
                  <a:pt x="17090" y="10520"/>
                  <a:pt x="17184" y="10494"/>
                </a:cubicBezTo>
                <a:cubicBezTo>
                  <a:pt x="17231" y="10480"/>
                  <a:pt x="17271" y="10472"/>
                  <a:pt x="17299" y="10469"/>
                </a:cubicBezTo>
                <a:close/>
                <a:moveTo>
                  <a:pt x="3363" y="10450"/>
                </a:moveTo>
                <a:cubicBezTo>
                  <a:pt x="3373" y="10443"/>
                  <a:pt x="3408" y="10444"/>
                  <a:pt x="3466" y="10454"/>
                </a:cubicBezTo>
                <a:cubicBezTo>
                  <a:pt x="3525" y="10464"/>
                  <a:pt x="3595" y="10480"/>
                  <a:pt x="3664" y="10497"/>
                </a:cubicBezTo>
                <a:cubicBezTo>
                  <a:pt x="3698" y="10506"/>
                  <a:pt x="3730" y="10515"/>
                  <a:pt x="3759" y="10524"/>
                </a:cubicBezTo>
                <a:cubicBezTo>
                  <a:pt x="3784" y="10532"/>
                  <a:pt x="3808" y="10541"/>
                  <a:pt x="3833" y="10551"/>
                </a:cubicBezTo>
                <a:cubicBezTo>
                  <a:pt x="3840" y="10554"/>
                  <a:pt x="3848" y="10558"/>
                  <a:pt x="3855" y="10562"/>
                </a:cubicBezTo>
                <a:cubicBezTo>
                  <a:pt x="3860" y="10564"/>
                  <a:pt x="3865" y="10567"/>
                  <a:pt x="3869" y="10571"/>
                </a:cubicBezTo>
                <a:cubicBezTo>
                  <a:pt x="3876" y="10576"/>
                  <a:pt x="3877" y="10581"/>
                  <a:pt x="3872" y="10584"/>
                </a:cubicBezTo>
                <a:cubicBezTo>
                  <a:pt x="3843" y="10592"/>
                  <a:pt x="3812" y="10592"/>
                  <a:pt x="3783" y="10584"/>
                </a:cubicBezTo>
                <a:cubicBezTo>
                  <a:pt x="3756" y="10580"/>
                  <a:pt x="3726" y="10575"/>
                  <a:pt x="3693" y="10569"/>
                </a:cubicBezTo>
                <a:cubicBezTo>
                  <a:pt x="3661" y="10562"/>
                  <a:pt x="3626" y="10554"/>
                  <a:pt x="3592" y="10545"/>
                </a:cubicBezTo>
                <a:lnTo>
                  <a:pt x="3543" y="10531"/>
                </a:lnTo>
                <a:lnTo>
                  <a:pt x="3519" y="10525"/>
                </a:lnTo>
                <a:lnTo>
                  <a:pt x="3495" y="10517"/>
                </a:lnTo>
                <a:cubicBezTo>
                  <a:pt x="3465" y="10510"/>
                  <a:pt x="3438" y="10500"/>
                  <a:pt x="3415" y="10490"/>
                </a:cubicBezTo>
                <a:cubicBezTo>
                  <a:pt x="3371" y="10471"/>
                  <a:pt x="3354" y="10457"/>
                  <a:pt x="3363" y="10450"/>
                </a:cubicBezTo>
                <a:close/>
                <a:moveTo>
                  <a:pt x="16437" y="10446"/>
                </a:moveTo>
                <a:cubicBezTo>
                  <a:pt x="16479" y="10442"/>
                  <a:pt x="16507" y="10444"/>
                  <a:pt x="16511" y="10454"/>
                </a:cubicBezTo>
                <a:cubicBezTo>
                  <a:pt x="16518" y="10474"/>
                  <a:pt x="16434" y="10512"/>
                  <a:pt x="16314" y="10544"/>
                </a:cubicBezTo>
                <a:cubicBezTo>
                  <a:pt x="16194" y="10576"/>
                  <a:pt x="16096" y="10584"/>
                  <a:pt x="16083" y="10567"/>
                </a:cubicBezTo>
                <a:cubicBezTo>
                  <a:pt x="16070" y="10549"/>
                  <a:pt x="16152" y="10510"/>
                  <a:pt x="16275" y="10477"/>
                </a:cubicBezTo>
                <a:cubicBezTo>
                  <a:pt x="16337" y="10461"/>
                  <a:pt x="16394" y="10450"/>
                  <a:pt x="16437" y="10446"/>
                </a:cubicBezTo>
                <a:close/>
                <a:moveTo>
                  <a:pt x="17679" y="10445"/>
                </a:moveTo>
                <a:cubicBezTo>
                  <a:pt x="17706" y="10442"/>
                  <a:pt x="17723" y="10443"/>
                  <a:pt x="17721" y="10449"/>
                </a:cubicBezTo>
                <a:cubicBezTo>
                  <a:pt x="17717" y="10463"/>
                  <a:pt x="17649" y="10492"/>
                  <a:pt x="17574" y="10512"/>
                </a:cubicBezTo>
                <a:cubicBezTo>
                  <a:pt x="17499" y="10532"/>
                  <a:pt x="17432" y="10540"/>
                  <a:pt x="17432" y="10528"/>
                </a:cubicBezTo>
                <a:cubicBezTo>
                  <a:pt x="17432" y="10516"/>
                  <a:pt x="17498" y="10485"/>
                  <a:pt x="17575" y="10466"/>
                </a:cubicBezTo>
                <a:cubicBezTo>
                  <a:pt x="17614" y="10456"/>
                  <a:pt x="17652" y="10448"/>
                  <a:pt x="17679" y="10445"/>
                </a:cubicBezTo>
                <a:close/>
                <a:moveTo>
                  <a:pt x="18656" y="10438"/>
                </a:moveTo>
                <a:cubicBezTo>
                  <a:pt x="18629" y="10455"/>
                  <a:pt x="18600" y="10467"/>
                  <a:pt x="18570" y="10473"/>
                </a:cubicBezTo>
                <a:cubicBezTo>
                  <a:pt x="18531" y="10485"/>
                  <a:pt x="18497" y="10489"/>
                  <a:pt x="18498" y="10483"/>
                </a:cubicBezTo>
                <a:cubicBezTo>
                  <a:pt x="18525" y="10466"/>
                  <a:pt x="18554" y="10454"/>
                  <a:pt x="18584" y="10448"/>
                </a:cubicBezTo>
                <a:cubicBezTo>
                  <a:pt x="18624" y="10438"/>
                  <a:pt x="18657" y="10434"/>
                  <a:pt x="18656" y="10438"/>
                </a:cubicBezTo>
                <a:close/>
                <a:moveTo>
                  <a:pt x="11223" y="10417"/>
                </a:moveTo>
                <a:cubicBezTo>
                  <a:pt x="11300" y="10415"/>
                  <a:pt x="11366" y="10420"/>
                  <a:pt x="11399" y="10433"/>
                </a:cubicBezTo>
                <a:cubicBezTo>
                  <a:pt x="11466" y="10459"/>
                  <a:pt x="11388" y="10508"/>
                  <a:pt x="11239" y="10540"/>
                </a:cubicBezTo>
                <a:cubicBezTo>
                  <a:pt x="11090" y="10571"/>
                  <a:pt x="10895" y="10576"/>
                  <a:pt x="10824" y="10551"/>
                </a:cubicBezTo>
                <a:cubicBezTo>
                  <a:pt x="10753" y="10526"/>
                  <a:pt x="10826" y="10476"/>
                  <a:pt x="10981" y="10444"/>
                </a:cubicBezTo>
                <a:cubicBezTo>
                  <a:pt x="11058" y="10428"/>
                  <a:pt x="11146" y="10419"/>
                  <a:pt x="11223" y="10417"/>
                </a:cubicBezTo>
                <a:close/>
                <a:moveTo>
                  <a:pt x="16895" y="10416"/>
                </a:moveTo>
                <a:cubicBezTo>
                  <a:pt x="16932" y="10412"/>
                  <a:pt x="16955" y="10414"/>
                  <a:pt x="16958" y="10422"/>
                </a:cubicBezTo>
                <a:cubicBezTo>
                  <a:pt x="16962" y="10440"/>
                  <a:pt x="16872" y="10480"/>
                  <a:pt x="16766" y="10508"/>
                </a:cubicBezTo>
                <a:cubicBezTo>
                  <a:pt x="16660" y="10536"/>
                  <a:pt x="16568" y="10545"/>
                  <a:pt x="16561" y="10529"/>
                </a:cubicBezTo>
                <a:cubicBezTo>
                  <a:pt x="16553" y="10512"/>
                  <a:pt x="16643" y="10471"/>
                  <a:pt x="16753" y="10443"/>
                </a:cubicBezTo>
                <a:cubicBezTo>
                  <a:pt x="16807" y="10429"/>
                  <a:pt x="16858" y="10420"/>
                  <a:pt x="16895" y="10416"/>
                </a:cubicBezTo>
                <a:close/>
                <a:moveTo>
                  <a:pt x="18945" y="10414"/>
                </a:moveTo>
                <a:cubicBezTo>
                  <a:pt x="18924" y="10426"/>
                  <a:pt x="18902" y="10434"/>
                  <a:pt x="18878" y="10440"/>
                </a:cubicBezTo>
                <a:cubicBezTo>
                  <a:pt x="18849" y="10448"/>
                  <a:pt x="18824" y="10451"/>
                  <a:pt x="18828" y="10446"/>
                </a:cubicBezTo>
                <a:cubicBezTo>
                  <a:pt x="18848" y="10434"/>
                  <a:pt x="18869" y="10425"/>
                  <a:pt x="18891" y="10420"/>
                </a:cubicBezTo>
                <a:cubicBezTo>
                  <a:pt x="18923" y="10411"/>
                  <a:pt x="18950" y="10408"/>
                  <a:pt x="18945" y="10414"/>
                </a:cubicBezTo>
                <a:close/>
                <a:moveTo>
                  <a:pt x="18047" y="10414"/>
                </a:moveTo>
                <a:cubicBezTo>
                  <a:pt x="18070" y="10411"/>
                  <a:pt x="18085" y="10411"/>
                  <a:pt x="18085" y="10417"/>
                </a:cubicBezTo>
                <a:cubicBezTo>
                  <a:pt x="18047" y="10444"/>
                  <a:pt x="18003" y="10463"/>
                  <a:pt x="17956" y="10472"/>
                </a:cubicBezTo>
                <a:cubicBezTo>
                  <a:pt x="17893" y="10490"/>
                  <a:pt x="17832" y="10498"/>
                  <a:pt x="17827" y="10489"/>
                </a:cubicBezTo>
                <a:cubicBezTo>
                  <a:pt x="17823" y="10480"/>
                  <a:pt x="17886" y="10452"/>
                  <a:pt x="17956" y="10433"/>
                </a:cubicBezTo>
                <a:cubicBezTo>
                  <a:pt x="17991" y="10423"/>
                  <a:pt x="18024" y="10417"/>
                  <a:pt x="18047" y="10414"/>
                </a:cubicBezTo>
                <a:close/>
                <a:moveTo>
                  <a:pt x="10098" y="10411"/>
                </a:moveTo>
                <a:cubicBezTo>
                  <a:pt x="10176" y="10411"/>
                  <a:pt x="10244" y="10418"/>
                  <a:pt x="10279" y="10431"/>
                </a:cubicBezTo>
                <a:cubicBezTo>
                  <a:pt x="10349" y="10457"/>
                  <a:pt x="10279" y="10505"/>
                  <a:pt x="10130" y="10531"/>
                </a:cubicBezTo>
                <a:cubicBezTo>
                  <a:pt x="10051" y="10544"/>
                  <a:pt x="9972" y="10551"/>
                  <a:pt x="9892" y="10551"/>
                </a:cubicBezTo>
                <a:cubicBezTo>
                  <a:pt x="9830" y="10553"/>
                  <a:pt x="9769" y="10547"/>
                  <a:pt x="9709" y="10531"/>
                </a:cubicBezTo>
                <a:cubicBezTo>
                  <a:pt x="9633" y="10504"/>
                  <a:pt x="9700" y="10457"/>
                  <a:pt x="9854" y="10431"/>
                </a:cubicBezTo>
                <a:cubicBezTo>
                  <a:pt x="9931" y="10418"/>
                  <a:pt x="10020" y="10411"/>
                  <a:pt x="10098" y="10411"/>
                </a:cubicBezTo>
                <a:close/>
                <a:moveTo>
                  <a:pt x="12201" y="10406"/>
                </a:moveTo>
                <a:cubicBezTo>
                  <a:pt x="12256" y="10401"/>
                  <a:pt x="12311" y="10406"/>
                  <a:pt x="12364" y="10422"/>
                </a:cubicBezTo>
                <a:cubicBezTo>
                  <a:pt x="12416" y="10448"/>
                  <a:pt x="12333" y="10498"/>
                  <a:pt x="12184" y="10532"/>
                </a:cubicBezTo>
                <a:cubicBezTo>
                  <a:pt x="12036" y="10566"/>
                  <a:pt x="11842" y="10574"/>
                  <a:pt x="11778" y="10550"/>
                </a:cubicBezTo>
                <a:cubicBezTo>
                  <a:pt x="11713" y="10525"/>
                  <a:pt x="11799" y="10471"/>
                  <a:pt x="11958" y="10437"/>
                </a:cubicBezTo>
                <a:cubicBezTo>
                  <a:pt x="11998" y="10428"/>
                  <a:pt x="12040" y="10421"/>
                  <a:pt x="12082" y="10416"/>
                </a:cubicBezTo>
                <a:cubicBezTo>
                  <a:pt x="12123" y="10411"/>
                  <a:pt x="12164" y="10408"/>
                  <a:pt x="12201" y="10406"/>
                </a:cubicBezTo>
                <a:close/>
                <a:moveTo>
                  <a:pt x="19201" y="10393"/>
                </a:moveTo>
                <a:cubicBezTo>
                  <a:pt x="19188" y="10402"/>
                  <a:pt x="19173" y="10407"/>
                  <a:pt x="19158" y="10410"/>
                </a:cubicBezTo>
                <a:cubicBezTo>
                  <a:pt x="19138" y="10416"/>
                  <a:pt x="19124" y="10418"/>
                  <a:pt x="19127" y="10415"/>
                </a:cubicBezTo>
                <a:cubicBezTo>
                  <a:pt x="19140" y="10406"/>
                  <a:pt x="19155" y="10400"/>
                  <a:pt x="19170" y="10397"/>
                </a:cubicBezTo>
                <a:cubicBezTo>
                  <a:pt x="19191" y="10391"/>
                  <a:pt x="19202" y="10390"/>
                  <a:pt x="19201" y="10393"/>
                </a:cubicBezTo>
                <a:close/>
                <a:moveTo>
                  <a:pt x="18419" y="10390"/>
                </a:moveTo>
                <a:cubicBezTo>
                  <a:pt x="18384" y="10413"/>
                  <a:pt x="18344" y="10429"/>
                  <a:pt x="18303" y="10438"/>
                </a:cubicBezTo>
                <a:cubicBezTo>
                  <a:pt x="18247" y="10454"/>
                  <a:pt x="18199" y="10459"/>
                  <a:pt x="18202" y="10450"/>
                </a:cubicBezTo>
                <a:cubicBezTo>
                  <a:pt x="18238" y="10426"/>
                  <a:pt x="18279" y="10409"/>
                  <a:pt x="18322" y="10400"/>
                </a:cubicBezTo>
                <a:cubicBezTo>
                  <a:pt x="18378" y="10385"/>
                  <a:pt x="18425" y="10380"/>
                  <a:pt x="18419" y="10390"/>
                </a:cubicBezTo>
                <a:close/>
                <a:moveTo>
                  <a:pt x="17330" y="10385"/>
                </a:moveTo>
                <a:cubicBezTo>
                  <a:pt x="17363" y="10382"/>
                  <a:pt x="17383" y="10384"/>
                  <a:pt x="17385" y="10392"/>
                </a:cubicBezTo>
                <a:cubicBezTo>
                  <a:pt x="17387" y="10408"/>
                  <a:pt x="17311" y="10441"/>
                  <a:pt x="17213" y="10468"/>
                </a:cubicBezTo>
                <a:cubicBezTo>
                  <a:pt x="17114" y="10496"/>
                  <a:pt x="17034" y="10505"/>
                  <a:pt x="17029" y="10489"/>
                </a:cubicBezTo>
                <a:cubicBezTo>
                  <a:pt x="17024" y="10474"/>
                  <a:pt x="17099" y="10440"/>
                  <a:pt x="17201" y="10412"/>
                </a:cubicBezTo>
                <a:cubicBezTo>
                  <a:pt x="17252" y="10398"/>
                  <a:pt x="17297" y="10389"/>
                  <a:pt x="17330" y="10385"/>
                </a:cubicBezTo>
                <a:close/>
                <a:moveTo>
                  <a:pt x="13102" y="10385"/>
                </a:moveTo>
                <a:cubicBezTo>
                  <a:pt x="13171" y="10381"/>
                  <a:pt x="13225" y="10385"/>
                  <a:pt x="13251" y="10399"/>
                </a:cubicBezTo>
                <a:cubicBezTo>
                  <a:pt x="13276" y="10413"/>
                  <a:pt x="13268" y="10432"/>
                  <a:pt x="13233" y="10452"/>
                </a:cubicBezTo>
                <a:cubicBezTo>
                  <a:pt x="13177" y="10480"/>
                  <a:pt x="13117" y="10501"/>
                  <a:pt x="13055" y="10513"/>
                </a:cubicBezTo>
                <a:cubicBezTo>
                  <a:pt x="12979" y="10531"/>
                  <a:pt x="12901" y="10543"/>
                  <a:pt x="12823" y="10548"/>
                </a:cubicBezTo>
                <a:cubicBezTo>
                  <a:pt x="12772" y="10554"/>
                  <a:pt x="12721" y="10550"/>
                  <a:pt x="12672" y="10535"/>
                </a:cubicBezTo>
                <a:cubicBezTo>
                  <a:pt x="12613" y="10508"/>
                  <a:pt x="12694" y="10460"/>
                  <a:pt x="12864" y="10420"/>
                </a:cubicBezTo>
                <a:cubicBezTo>
                  <a:pt x="12949" y="10400"/>
                  <a:pt x="13033" y="10388"/>
                  <a:pt x="13102" y="10385"/>
                </a:cubicBezTo>
                <a:close/>
                <a:moveTo>
                  <a:pt x="8817" y="10376"/>
                </a:moveTo>
                <a:cubicBezTo>
                  <a:pt x="8880" y="10375"/>
                  <a:pt x="8943" y="10384"/>
                  <a:pt x="9004" y="10401"/>
                </a:cubicBezTo>
                <a:cubicBezTo>
                  <a:pt x="9078" y="10430"/>
                  <a:pt x="9013" y="10474"/>
                  <a:pt x="8867" y="10494"/>
                </a:cubicBezTo>
                <a:cubicBezTo>
                  <a:pt x="8790" y="10504"/>
                  <a:pt x="8712" y="10507"/>
                  <a:pt x="8635" y="10504"/>
                </a:cubicBezTo>
                <a:cubicBezTo>
                  <a:pt x="8573" y="10504"/>
                  <a:pt x="8511" y="10495"/>
                  <a:pt x="8451" y="10479"/>
                </a:cubicBezTo>
                <a:cubicBezTo>
                  <a:pt x="8408" y="10465"/>
                  <a:pt x="8400" y="10447"/>
                  <a:pt x="8422" y="10430"/>
                </a:cubicBezTo>
                <a:cubicBezTo>
                  <a:pt x="8468" y="10405"/>
                  <a:pt x="8520" y="10390"/>
                  <a:pt x="8572" y="10386"/>
                </a:cubicBezTo>
                <a:cubicBezTo>
                  <a:pt x="8653" y="10376"/>
                  <a:pt x="8736" y="10372"/>
                  <a:pt x="8817" y="10376"/>
                </a:cubicBezTo>
                <a:close/>
                <a:moveTo>
                  <a:pt x="18721" y="10367"/>
                </a:moveTo>
                <a:cubicBezTo>
                  <a:pt x="18693" y="10387"/>
                  <a:pt x="18660" y="10401"/>
                  <a:pt x="18626" y="10408"/>
                </a:cubicBezTo>
                <a:cubicBezTo>
                  <a:pt x="18578" y="10421"/>
                  <a:pt x="18540" y="10427"/>
                  <a:pt x="18540" y="10419"/>
                </a:cubicBezTo>
                <a:cubicBezTo>
                  <a:pt x="18569" y="10399"/>
                  <a:pt x="18601" y="10385"/>
                  <a:pt x="18635" y="10379"/>
                </a:cubicBezTo>
                <a:cubicBezTo>
                  <a:pt x="18684" y="10365"/>
                  <a:pt x="18724" y="10360"/>
                  <a:pt x="18721" y="10367"/>
                </a:cubicBezTo>
                <a:close/>
                <a:moveTo>
                  <a:pt x="17733" y="10358"/>
                </a:moveTo>
                <a:cubicBezTo>
                  <a:pt x="17763" y="10354"/>
                  <a:pt x="17781" y="10356"/>
                  <a:pt x="17781" y="10364"/>
                </a:cubicBezTo>
                <a:cubicBezTo>
                  <a:pt x="17781" y="10380"/>
                  <a:pt x="17714" y="10407"/>
                  <a:pt x="17626" y="10432"/>
                </a:cubicBezTo>
                <a:cubicBezTo>
                  <a:pt x="17537" y="10458"/>
                  <a:pt x="17467" y="10465"/>
                  <a:pt x="17465" y="10451"/>
                </a:cubicBezTo>
                <a:cubicBezTo>
                  <a:pt x="17462" y="10437"/>
                  <a:pt x="17527" y="10408"/>
                  <a:pt x="17617" y="10383"/>
                </a:cubicBezTo>
                <a:cubicBezTo>
                  <a:pt x="17662" y="10370"/>
                  <a:pt x="17703" y="10361"/>
                  <a:pt x="17733" y="10358"/>
                </a:cubicBezTo>
                <a:close/>
                <a:moveTo>
                  <a:pt x="13920" y="10357"/>
                </a:moveTo>
                <a:cubicBezTo>
                  <a:pt x="13988" y="10353"/>
                  <a:pt x="14039" y="10358"/>
                  <a:pt x="14059" y="10372"/>
                </a:cubicBezTo>
                <a:cubicBezTo>
                  <a:pt x="14100" y="10400"/>
                  <a:pt x="14004" y="10450"/>
                  <a:pt x="13845" y="10488"/>
                </a:cubicBezTo>
                <a:cubicBezTo>
                  <a:pt x="13685" y="10527"/>
                  <a:pt x="13517" y="10539"/>
                  <a:pt x="13471" y="10513"/>
                </a:cubicBezTo>
                <a:cubicBezTo>
                  <a:pt x="13425" y="10487"/>
                  <a:pt x="13518" y="10435"/>
                  <a:pt x="13683" y="10395"/>
                </a:cubicBezTo>
                <a:cubicBezTo>
                  <a:pt x="13769" y="10374"/>
                  <a:pt x="13853" y="10361"/>
                  <a:pt x="13920" y="10357"/>
                </a:cubicBezTo>
                <a:close/>
                <a:moveTo>
                  <a:pt x="15031" y="10350"/>
                </a:moveTo>
                <a:cubicBezTo>
                  <a:pt x="14982" y="10354"/>
                  <a:pt x="14929" y="10363"/>
                  <a:pt x="14889" y="10363"/>
                </a:cubicBezTo>
                <a:cubicBezTo>
                  <a:pt x="14856" y="10362"/>
                  <a:pt x="14823" y="10360"/>
                  <a:pt x="14790" y="10356"/>
                </a:cubicBezTo>
                <a:cubicBezTo>
                  <a:pt x="14761" y="10390"/>
                  <a:pt x="14674" y="10426"/>
                  <a:pt x="14550" y="10459"/>
                </a:cubicBezTo>
                <a:cubicBezTo>
                  <a:pt x="14609" y="10452"/>
                  <a:pt x="14673" y="10441"/>
                  <a:pt x="14721" y="10438"/>
                </a:cubicBezTo>
                <a:cubicBezTo>
                  <a:pt x="14761" y="10437"/>
                  <a:pt x="14801" y="10438"/>
                  <a:pt x="14841" y="10442"/>
                </a:cubicBezTo>
                <a:cubicBezTo>
                  <a:pt x="14860" y="10412"/>
                  <a:pt x="14935" y="10381"/>
                  <a:pt x="15031" y="10350"/>
                </a:cubicBezTo>
                <a:close/>
                <a:moveTo>
                  <a:pt x="5032" y="10349"/>
                </a:moveTo>
                <a:cubicBezTo>
                  <a:pt x="5065" y="10349"/>
                  <a:pt x="5099" y="10352"/>
                  <a:pt x="5134" y="10355"/>
                </a:cubicBezTo>
                <a:lnTo>
                  <a:pt x="5187" y="10361"/>
                </a:lnTo>
                <a:lnTo>
                  <a:pt x="5240" y="10369"/>
                </a:lnTo>
                <a:cubicBezTo>
                  <a:pt x="5274" y="10374"/>
                  <a:pt x="5307" y="10380"/>
                  <a:pt x="5338" y="10388"/>
                </a:cubicBezTo>
                <a:cubicBezTo>
                  <a:pt x="5354" y="10391"/>
                  <a:pt x="5368" y="10395"/>
                  <a:pt x="5381" y="10399"/>
                </a:cubicBezTo>
                <a:cubicBezTo>
                  <a:pt x="5394" y="10403"/>
                  <a:pt x="5408" y="10406"/>
                  <a:pt x="5420" y="10410"/>
                </a:cubicBezTo>
                <a:cubicBezTo>
                  <a:pt x="5520" y="10444"/>
                  <a:pt x="5497" y="10470"/>
                  <a:pt x="5364" y="10471"/>
                </a:cubicBezTo>
                <a:cubicBezTo>
                  <a:pt x="5331" y="10471"/>
                  <a:pt x="5296" y="10471"/>
                  <a:pt x="5260" y="10467"/>
                </a:cubicBezTo>
                <a:cubicBezTo>
                  <a:pt x="5242" y="10467"/>
                  <a:pt x="5224" y="10464"/>
                  <a:pt x="5205" y="10461"/>
                </a:cubicBezTo>
                <a:cubicBezTo>
                  <a:pt x="5187" y="10459"/>
                  <a:pt x="5169" y="10457"/>
                  <a:pt x="5151" y="10454"/>
                </a:cubicBezTo>
                <a:cubicBezTo>
                  <a:pt x="5115" y="10448"/>
                  <a:pt x="5080" y="10441"/>
                  <a:pt x="5048" y="10434"/>
                </a:cubicBezTo>
                <a:cubicBezTo>
                  <a:pt x="5019" y="10427"/>
                  <a:pt x="4991" y="10418"/>
                  <a:pt x="4963" y="10407"/>
                </a:cubicBezTo>
                <a:cubicBezTo>
                  <a:pt x="4862" y="10370"/>
                  <a:pt x="4891" y="10345"/>
                  <a:pt x="5032" y="10349"/>
                </a:cubicBezTo>
                <a:close/>
                <a:moveTo>
                  <a:pt x="16438" y="10346"/>
                </a:moveTo>
                <a:cubicBezTo>
                  <a:pt x="16483" y="10342"/>
                  <a:pt x="16514" y="10344"/>
                  <a:pt x="16520" y="10355"/>
                </a:cubicBezTo>
                <a:cubicBezTo>
                  <a:pt x="16531" y="10376"/>
                  <a:pt x="16437" y="10421"/>
                  <a:pt x="16305" y="10456"/>
                </a:cubicBezTo>
                <a:cubicBezTo>
                  <a:pt x="16173" y="10491"/>
                  <a:pt x="16061" y="10499"/>
                  <a:pt x="16050" y="10480"/>
                </a:cubicBezTo>
                <a:cubicBezTo>
                  <a:pt x="16038" y="10461"/>
                  <a:pt x="16133" y="10415"/>
                  <a:pt x="16265" y="10379"/>
                </a:cubicBezTo>
                <a:cubicBezTo>
                  <a:pt x="16331" y="10362"/>
                  <a:pt x="16392" y="10350"/>
                  <a:pt x="16438" y="10346"/>
                </a:cubicBezTo>
                <a:close/>
                <a:moveTo>
                  <a:pt x="19017" y="10342"/>
                </a:moveTo>
                <a:cubicBezTo>
                  <a:pt x="18994" y="10357"/>
                  <a:pt x="18969" y="10368"/>
                  <a:pt x="18941" y="10373"/>
                </a:cubicBezTo>
                <a:cubicBezTo>
                  <a:pt x="18898" y="10385"/>
                  <a:pt x="18874" y="10388"/>
                  <a:pt x="18878" y="10382"/>
                </a:cubicBezTo>
                <a:cubicBezTo>
                  <a:pt x="18901" y="10366"/>
                  <a:pt x="18927" y="10355"/>
                  <a:pt x="18954" y="10350"/>
                </a:cubicBezTo>
                <a:cubicBezTo>
                  <a:pt x="18997" y="10338"/>
                  <a:pt x="19022" y="10335"/>
                  <a:pt x="19017" y="10342"/>
                </a:cubicBezTo>
                <a:close/>
                <a:moveTo>
                  <a:pt x="6086" y="10341"/>
                </a:moveTo>
                <a:cubicBezTo>
                  <a:pt x="6226" y="10334"/>
                  <a:pt x="6366" y="10349"/>
                  <a:pt x="6502" y="10384"/>
                </a:cubicBezTo>
                <a:cubicBezTo>
                  <a:pt x="6594" y="10418"/>
                  <a:pt x="6562" y="10450"/>
                  <a:pt x="6432" y="10459"/>
                </a:cubicBezTo>
                <a:cubicBezTo>
                  <a:pt x="6400" y="10461"/>
                  <a:pt x="6364" y="10462"/>
                  <a:pt x="6326" y="10459"/>
                </a:cubicBezTo>
                <a:cubicBezTo>
                  <a:pt x="6289" y="10457"/>
                  <a:pt x="6251" y="10456"/>
                  <a:pt x="6213" y="10452"/>
                </a:cubicBezTo>
                <a:cubicBezTo>
                  <a:pt x="6175" y="10448"/>
                  <a:pt x="6138" y="10443"/>
                  <a:pt x="6105" y="10437"/>
                </a:cubicBezTo>
                <a:cubicBezTo>
                  <a:pt x="6075" y="10431"/>
                  <a:pt x="6045" y="10424"/>
                  <a:pt x="6016" y="10415"/>
                </a:cubicBezTo>
                <a:cubicBezTo>
                  <a:pt x="5908" y="10380"/>
                  <a:pt x="5940" y="10346"/>
                  <a:pt x="6086" y="10341"/>
                </a:cubicBezTo>
                <a:close/>
                <a:moveTo>
                  <a:pt x="18148" y="10335"/>
                </a:moveTo>
                <a:cubicBezTo>
                  <a:pt x="18146" y="10349"/>
                  <a:pt x="18081" y="10375"/>
                  <a:pt x="18000" y="10397"/>
                </a:cubicBezTo>
                <a:cubicBezTo>
                  <a:pt x="17918" y="10420"/>
                  <a:pt x="17870" y="10424"/>
                  <a:pt x="17873" y="10411"/>
                </a:cubicBezTo>
                <a:cubicBezTo>
                  <a:pt x="17876" y="10397"/>
                  <a:pt x="17939" y="10370"/>
                  <a:pt x="18021" y="10348"/>
                </a:cubicBezTo>
                <a:cubicBezTo>
                  <a:pt x="18104" y="10325"/>
                  <a:pt x="18150" y="10321"/>
                  <a:pt x="18148" y="10335"/>
                </a:cubicBezTo>
                <a:close/>
                <a:moveTo>
                  <a:pt x="19292" y="10319"/>
                </a:moveTo>
                <a:cubicBezTo>
                  <a:pt x="19274" y="10330"/>
                  <a:pt x="19254" y="10338"/>
                  <a:pt x="19233" y="10343"/>
                </a:cubicBezTo>
                <a:cubicBezTo>
                  <a:pt x="19204" y="10351"/>
                  <a:pt x="19185" y="10353"/>
                  <a:pt x="19190" y="10347"/>
                </a:cubicBezTo>
                <a:cubicBezTo>
                  <a:pt x="19208" y="10337"/>
                  <a:pt x="19227" y="10329"/>
                  <a:pt x="19246" y="10324"/>
                </a:cubicBezTo>
                <a:cubicBezTo>
                  <a:pt x="19276" y="10316"/>
                  <a:pt x="19296" y="10314"/>
                  <a:pt x="19292" y="10319"/>
                </a:cubicBezTo>
                <a:close/>
                <a:moveTo>
                  <a:pt x="16929" y="10318"/>
                </a:moveTo>
                <a:cubicBezTo>
                  <a:pt x="16970" y="10314"/>
                  <a:pt x="16997" y="10316"/>
                  <a:pt x="16998" y="10327"/>
                </a:cubicBezTo>
                <a:cubicBezTo>
                  <a:pt x="16999" y="10348"/>
                  <a:pt x="16907" y="10390"/>
                  <a:pt x="16793" y="10420"/>
                </a:cubicBezTo>
                <a:cubicBezTo>
                  <a:pt x="16676" y="10452"/>
                  <a:pt x="16570" y="10463"/>
                  <a:pt x="16565" y="10442"/>
                </a:cubicBezTo>
                <a:cubicBezTo>
                  <a:pt x="16561" y="10421"/>
                  <a:pt x="16651" y="10380"/>
                  <a:pt x="16771" y="10348"/>
                </a:cubicBezTo>
                <a:cubicBezTo>
                  <a:pt x="16830" y="10333"/>
                  <a:pt x="16887" y="10322"/>
                  <a:pt x="16929" y="10318"/>
                </a:cubicBezTo>
                <a:close/>
                <a:moveTo>
                  <a:pt x="18478" y="10314"/>
                </a:moveTo>
                <a:cubicBezTo>
                  <a:pt x="18439" y="10340"/>
                  <a:pt x="18395" y="10358"/>
                  <a:pt x="18349" y="10367"/>
                </a:cubicBezTo>
                <a:cubicBezTo>
                  <a:pt x="18280" y="10387"/>
                  <a:pt x="18234" y="10391"/>
                  <a:pt x="18242" y="10378"/>
                </a:cubicBezTo>
                <a:cubicBezTo>
                  <a:pt x="18282" y="10351"/>
                  <a:pt x="18327" y="10332"/>
                  <a:pt x="18375" y="10324"/>
                </a:cubicBezTo>
                <a:cubicBezTo>
                  <a:pt x="18441" y="10305"/>
                  <a:pt x="18485" y="10301"/>
                  <a:pt x="18478" y="10314"/>
                </a:cubicBezTo>
                <a:close/>
                <a:moveTo>
                  <a:pt x="15677" y="10312"/>
                </a:moveTo>
                <a:cubicBezTo>
                  <a:pt x="15594" y="10334"/>
                  <a:pt x="15508" y="10341"/>
                  <a:pt x="15422" y="10332"/>
                </a:cubicBezTo>
                <a:cubicBezTo>
                  <a:pt x="15359" y="10374"/>
                  <a:pt x="15288" y="10404"/>
                  <a:pt x="15215" y="10423"/>
                </a:cubicBezTo>
                <a:cubicBezTo>
                  <a:pt x="15263" y="10417"/>
                  <a:pt x="15317" y="10408"/>
                  <a:pt x="15360" y="10405"/>
                </a:cubicBezTo>
                <a:cubicBezTo>
                  <a:pt x="15395" y="10404"/>
                  <a:pt x="15430" y="10405"/>
                  <a:pt x="15465" y="10408"/>
                </a:cubicBezTo>
                <a:cubicBezTo>
                  <a:pt x="15508" y="10373"/>
                  <a:pt x="15536" y="10360"/>
                  <a:pt x="15677" y="10312"/>
                </a:cubicBezTo>
                <a:close/>
                <a:moveTo>
                  <a:pt x="17382" y="10293"/>
                </a:moveTo>
                <a:cubicBezTo>
                  <a:pt x="17419" y="10289"/>
                  <a:pt x="17442" y="10292"/>
                  <a:pt x="17439" y="10302"/>
                </a:cubicBezTo>
                <a:cubicBezTo>
                  <a:pt x="17433" y="10322"/>
                  <a:pt x="17340" y="10362"/>
                  <a:pt x="17239" y="10388"/>
                </a:cubicBezTo>
                <a:cubicBezTo>
                  <a:pt x="17138" y="10413"/>
                  <a:pt x="17046" y="10423"/>
                  <a:pt x="17047" y="10405"/>
                </a:cubicBezTo>
                <a:cubicBezTo>
                  <a:pt x="17047" y="10386"/>
                  <a:pt x="17139" y="10345"/>
                  <a:pt x="17243" y="10319"/>
                </a:cubicBezTo>
                <a:cubicBezTo>
                  <a:pt x="17295" y="10305"/>
                  <a:pt x="17345" y="10296"/>
                  <a:pt x="17382" y="10293"/>
                </a:cubicBezTo>
                <a:close/>
                <a:moveTo>
                  <a:pt x="7157" y="10286"/>
                </a:moveTo>
                <a:cubicBezTo>
                  <a:pt x="7236" y="10280"/>
                  <a:pt x="7314" y="10280"/>
                  <a:pt x="7393" y="10286"/>
                </a:cubicBezTo>
                <a:cubicBezTo>
                  <a:pt x="7433" y="10289"/>
                  <a:pt x="7470" y="10293"/>
                  <a:pt x="7504" y="10298"/>
                </a:cubicBezTo>
                <a:cubicBezTo>
                  <a:pt x="7532" y="10302"/>
                  <a:pt x="7560" y="10308"/>
                  <a:pt x="7588" y="10317"/>
                </a:cubicBezTo>
                <a:cubicBezTo>
                  <a:pt x="7677" y="10347"/>
                  <a:pt x="7628" y="10389"/>
                  <a:pt x="7487" y="10403"/>
                </a:cubicBezTo>
                <a:cubicBezTo>
                  <a:pt x="7410" y="10409"/>
                  <a:pt x="7332" y="10409"/>
                  <a:pt x="7255" y="10403"/>
                </a:cubicBezTo>
                <a:cubicBezTo>
                  <a:pt x="7216" y="10400"/>
                  <a:pt x="7178" y="10396"/>
                  <a:pt x="7144" y="10391"/>
                </a:cubicBezTo>
                <a:cubicBezTo>
                  <a:pt x="7115" y="10386"/>
                  <a:pt x="7087" y="10380"/>
                  <a:pt x="7058" y="10372"/>
                </a:cubicBezTo>
                <a:cubicBezTo>
                  <a:pt x="6962" y="10339"/>
                  <a:pt x="7009" y="10298"/>
                  <a:pt x="7157" y="10286"/>
                </a:cubicBezTo>
                <a:close/>
                <a:moveTo>
                  <a:pt x="18803" y="10285"/>
                </a:moveTo>
                <a:cubicBezTo>
                  <a:pt x="18770" y="10308"/>
                  <a:pt x="18733" y="10324"/>
                  <a:pt x="18695" y="10331"/>
                </a:cubicBezTo>
                <a:cubicBezTo>
                  <a:pt x="18635" y="10348"/>
                  <a:pt x="18597" y="10353"/>
                  <a:pt x="18600" y="10343"/>
                </a:cubicBezTo>
                <a:cubicBezTo>
                  <a:pt x="18633" y="10319"/>
                  <a:pt x="18671" y="10303"/>
                  <a:pt x="18711" y="10296"/>
                </a:cubicBezTo>
                <a:cubicBezTo>
                  <a:pt x="18771" y="10279"/>
                  <a:pt x="18808" y="10275"/>
                  <a:pt x="18803" y="10285"/>
                </a:cubicBezTo>
                <a:close/>
                <a:moveTo>
                  <a:pt x="10951" y="10269"/>
                </a:moveTo>
                <a:cubicBezTo>
                  <a:pt x="11009" y="10266"/>
                  <a:pt x="11067" y="10274"/>
                  <a:pt x="11123" y="10293"/>
                </a:cubicBezTo>
                <a:cubicBezTo>
                  <a:pt x="11155" y="10308"/>
                  <a:pt x="11154" y="10326"/>
                  <a:pt x="11125" y="10345"/>
                </a:cubicBezTo>
                <a:cubicBezTo>
                  <a:pt x="11073" y="10372"/>
                  <a:pt x="11017" y="10390"/>
                  <a:pt x="10959" y="10399"/>
                </a:cubicBezTo>
                <a:cubicBezTo>
                  <a:pt x="10916" y="10407"/>
                  <a:pt x="10876" y="10414"/>
                  <a:pt x="10835" y="10418"/>
                </a:cubicBezTo>
                <a:cubicBezTo>
                  <a:pt x="10794" y="10422"/>
                  <a:pt x="10754" y="10424"/>
                  <a:pt x="10717" y="10425"/>
                </a:cubicBezTo>
                <a:cubicBezTo>
                  <a:pt x="10657" y="10429"/>
                  <a:pt x="10596" y="10421"/>
                  <a:pt x="10538" y="10404"/>
                </a:cubicBezTo>
                <a:cubicBezTo>
                  <a:pt x="10499" y="10389"/>
                  <a:pt x="10495" y="10369"/>
                  <a:pt x="10525" y="10350"/>
                </a:cubicBezTo>
                <a:cubicBezTo>
                  <a:pt x="10581" y="10321"/>
                  <a:pt x="10640" y="10303"/>
                  <a:pt x="10702" y="10294"/>
                </a:cubicBezTo>
                <a:cubicBezTo>
                  <a:pt x="10745" y="10286"/>
                  <a:pt x="10788" y="10280"/>
                  <a:pt x="10831" y="10276"/>
                </a:cubicBezTo>
                <a:cubicBezTo>
                  <a:pt x="10871" y="10272"/>
                  <a:pt x="10911" y="10270"/>
                  <a:pt x="10951" y="10269"/>
                </a:cubicBezTo>
                <a:close/>
                <a:moveTo>
                  <a:pt x="17779" y="10266"/>
                </a:moveTo>
                <a:cubicBezTo>
                  <a:pt x="17811" y="10263"/>
                  <a:pt x="17832" y="10265"/>
                  <a:pt x="17831" y="10273"/>
                </a:cubicBezTo>
                <a:cubicBezTo>
                  <a:pt x="17829" y="10290"/>
                  <a:pt x="17748" y="10326"/>
                  <a:pt x="17652" y="10352"/>
                </a:cubicBezTo>
                <a:cubicBezTo>
                  <a:pt x="17556" y="10379"/>
                  <a:pt x="17480" y="10387"/>
                  <a:pt x="17480" y="10370"/>
                </a:cubicBezTo>
                <a:cubicBezTo>
                  <a:pt x="17480" y="10353"/>
                  <a:pt x="17559" y="10319"/>
                  <a:pt x="17655" y="10292"/>
                </a:cubicBezTo>
                <a:cubicBezTo>
                  <a:pt x="17702" y="10279"/>
                  <a:pt x="17747" y="10270"/>
                  <a:pt x="17779" y="10266"/>
                </a:cubicBezTo>
                <a:close/>
                <a:moveTo>
                  <a:pt x="12021" y="10264"/>
                </a:moveTo>
                <a:cubicBezTo>
                  <a:pt x="12092" y="10263"/>
                  <a:pt x="12148" y="10270"/>
                  <a:pt x="12177" y="10287"/>
                </a:cubicBezTo>
                <a:cubicBezTo>
                  <a:pt x="12202" y="10302"/>
                  <a:pt x="12194" y="10321"/>
                  <a:pt x="12159" y="10342"/>
                </a:cubicBezTo>
                <a:cubicBezTo>
                  <a:pt x="12102" y="10369"/>
                  <a:pt x="12041" y="10389"/>
                  <a:pt x="11979" y="10400"/>
                </a:cubicBezTo>
                <a:cubicBezTo>
                  <a:pt x="11899" y="10417"/>
                  <a:pt x="11819" y="10426"/>
                  <a:pt x="11738" y="10429"/>
                </a:cubicBezTo>
                <a:cubicBezTo>
                  <a:pt x="11683" y="10433"/>
                  <a:pt x="11628" y="10426"/>
                  <a:pt x="11576" y="10408"/>
                </a:cubicBezTo>
                <a:cubicBezTo>
                  <a:pt x="11543" y="10393"/>
                  <a:pt x="11549" y="10373"/>
                  <a:pt x="11585" y="10352"/>
                </a:cubicBezTo>
                <a:cubicBezTo>
                  <a:pt x="11645" y="10323"/>
                  <a:pt x="11710" y="10302"/>
                  <a:pt x="11776" y="10291"/>
                </a:cubicBezTo>
                <a:cubicBezTo>
                  <a:pt x="11863" y="10274"/>
                  <a:pt x="11949" y="10264"/>
                  <a:pt x="12021" y="10264"/>
                </a:cubicBezTo>
                <a:close/>
                <a:moveTo>
                  <a:pt x="19105" y="10261"/>
                </a:moveTo>
                <a:cubicBezTo>
                  <a:pt x="19077" y="10280"/>
                  <a:pt x="19046" y="10293"/>
                  <a:pt x="19013" y="10299"/>
                </a:cubicBezTo>
                <a:cubicBezTo>
                  <a:pt x="18967" y="10314"/>
                  <a:pt x="18936" y="10318"/>
                  <a:pt x="18939" y="10309"/>
                </a:cubicBezTo>
                <a:cubicBezTo>
                  <a:pt x="18966" y="10290"/>
                  <a:pt x="18998" y="10277"/>
                  <a:pt x="19031" y="10270"/>
                </a:cubicBezTo>
                <a:cubicBezTo>
                  <a:pt x="19077" y="10257"/>
                  <a:pt x="19108" y="10253"/>
                  <a:pt x="19105" y="10261"/>
                </a:cubicBezTo>
                <a:close/>
                <a:moveTo>
                  <a:pt x="3856" y="10253"/>
                </a:moveTo>
                <a:cubicBezTo>
                  <a:pt x="3889" y="10257"/>
                  <a:pt x="3922" y="10261"/>
                  <a:pt x="3957" y="10268"/>
                </a:cubicBezTo>
                <a:cubicBezTo>
                  <a:pt x="3991" y="10274"/>
                  <a:pt x="4026" y="10281"/>
                  <a:pt x="4060" y="10289"/>
                </a:cubicBezTo>
                <a:cubicBezTo>
                  <a:pt x="4094" y="10297"/>
                  <a:pt x="4126" y="10305"/>
                  <a:pt x="4156" y="10315"/>
                </a:cubicBezTo>
                <a:cubicBezTo>
                  <a:pt x="4187" y="10324"/>
                  <a:pt x="4216" y="10334"/>
                  <a:pt x="4240" y="10344"/>
                </a:cubicBezTo>
                <a:cubicBezTo>
                  <a:pt x="4289" y="10363"/>
                  <a:pt x="4309" y="10377"/>
                  <a:pt x="4301" y="10387"/>
                </a:cubicBezTo>
                <a:cubicBezTo>
                  <a:pt x="4294" y="10396"/>
                  <a:pt x="4258" y="10398"/>
                  <a:pt x="4197" y="10393"/>
                </a:cubicBezTo>
                <a:cubicBezTo>
                  <a:pt x="4166" y="10391"/>
                  <a:pt x="4133" y="10386"/>
                  <a:pt x="4100" y="10381"/>
                </a:cubicBezTo>
                <a:lnTo>
                  <a:pt x="4049" y="10372"/>
                </a:lnTo>
                <a:cubicBezTo>
                  <a:pt x="4032" y="10368"/>
                  <a:pt x="4015" y="10364"/>
                  <a:pt x="3998" y="10360"/>
                </a:cubicBezTo>
                <a:cubicBezTo>
                  <a:pt x="3964" y="10352"/>
                  <a:pt x="3931" y="10343"/>
                  <a:pt x="3900" y="10333"/>
                </a:cubicBezTo>
                <a:cubicBezTo>
                  <a:pt x="3885" y="10329"/>
                  <a:pt x="3869" y="10323"/>
                  <a:pt x="3855" y="10318"/>
                </a:cubicBezTo>
                <a:cubicBezTo>
                  <a:pt x="3841" y="10313"/>
                  <a:pt x="3826" y="10306"/>
                  <a:pt x="3813" y="10301"/>
                </a:cubicBezTo>
                <a:cubicBezTo>
                  <a:pt x="3709" y="10258"/>
                  <a:pt x="3727" y="10237"/>
                  <a:pt x="3856" y="10253"/>
                </a:cubicBezTo>
                <a:close/>
                <a:moveTo>
                  <a:pt x="12967" y="10251"/>
                </a:moveTo>
                <a:cubicBezTo>
                  <a:pt x="13038" y="10248"/>
                  <a:pt x="13093" y="10254"/>
                  <a:pt x="13119" y="10268"/>
                </a:cubicBezTo>
                <a:cubicBezTo>
                  <a:pt x="13145" y="10283"/>
                  <a:pt x="13136" y="10303"/>
                  <a:pt x="13099" y="10325"/>
                </a:cubicBezTo>
                <a:cubicBezTo>
                  <a:pt x="13039" y="10355"/>
                  <a:pt x="12975" y="10376"/>
                  <a:pt x="12910" y="10389"/>
                </a:cubicBezTo>
                <a:cubicBezTo>
                  <a:pt x="12832" y="10407"/>
                  <a:pt x="12754" y="10418"/>
                  <a:pt x="12674" y="10422"/>
                </a:cubicBezTo>
                <a:cubicBezTo>
                  <a:pt x="12622" y="10428"/>
                  <a:pt x="12569" y="10422"/>
                  <a:pt x="12519" y="10406"/>
                </a:cubicBezTo>
                <a:cubicBezTo>
                  <a:pt x="12458" y="10376"/>
                  <a:pt x="12547" y="10323"/>
                  <a:pt x="12726" y="10283"/>
                </a:cubicBezTo>
                <a:cubicBezTo>
                  <a:pt x="12812" y="10264"/>
                  <a:pt x="12897" y="10253"/>
                  <a:pt x="12967" y="10251"/>
                </a:cubicBezTo>
                <a:close/>
                <a:moveTo>
                  <a:pt x="19374" y="10245"/>
                </a:moveTo>
                <a:cubicBezTo>
                  <a:pt x="19352" y="10258"/>
                  <a:pt x="19327" y="10268"/>
                  <a:pt x="19302" y="10274"/>
                </a:cubicBezTo>
                <a:cubicBezTo>
                  <a:pt x="19266" y="10284"/>
                  <a:pt x="19242" y="10288"/>
                  <a:pt x="19245" y="10281"/>
                </a:cubicBezTo>
                <a:cubicBezTo>
                  <a:pt x="19268" y="10267"/>
                  <a:pt x="19294" y="10257"/>
                  <a:pt x="19321" y="10251"/>
                </a:cubicBezTo>
                <a:cubicBezTo>
                  <a:pt x="19356" y="10241"/>
                  <a:pt x="19381" y="10238"/>
                  <a:pt x="19374" y="10245"/>
                </a:cubicBezTo>
                <a:close/>
                <a:moveTo>
                  <a:pt x="18171" y="10242"/>
                </a:moveTo>
                <a:cubicBezTo>
                  <a:pt x="18197" y="10239"/>
                  <a:pt x="18211" y="10242"/>
                  <a:pt x="18207" y="10250"/>
                </a:cubicBezTo>
                <a:cubicBezTo>
                  <a:pt x="18200" y="10266"/>
                  <a:pt x="18130" y="10296"/>
                  <a:pt x="18047" y="10319"/>
                </a:cubicBezTo>
                <a:cubicBezTo>
                  <a:pt x="17964" y="10342"/>
                  <a:pt x="17896" y="10350"/>
                  <a:pt x="17899" y="10335"/>
                </a:cubicBezTo>
                <a:cubicBezTo>
                  <a:pt x="17903" y="10319"/>
                  <a:pt x="17976" y="10288"/>
                  <a:pt x="18064" y="10264"/>
                </a:cubicBezTo>
                <a:cubicBezTo>
                  <a:pt x="18107" y="10252"/>
                  <a:pt x="18145" y="10244"/>
                  <a:pt x="18171" y="10242"/>
                </a:cubicBezTo>
                <a:close/>
                <a:moveTo>
                  <a:pt x="9765" y="10242"/>
                </a:moveTo>
                <a:cubicBezTo>
                  <a:pt x="9842" y="10243"/>
                  <a:pt x="9907" y="10252"/>
                  <a:pt x="9947" y="10268"/>
                </a:cubicBezTo>
                <a:cubicBezTo>
                  <a:pt x="10027" y="10301"/>
                  <a:pt x="9965" y="10340"/>
                  <a:pt x="9809" y="10368"/>
                </a:cubicBezTo>
                <a:cubicBezTo>
                  <a:pt x="9647" y="10395"/>
                  <a:pt x="9468" y="10395"/>
                  <a:pt x="9379" y="10363"/>
                </a:cubicBezTo>
                <a:cubicBezTo>
                  <a:pt x="9337" y="10348"/>
                  <a:pt x="9326" y="10329"/>
                  <a:pt x="9351" y="10310"/>
                </a:cubicBezTo>
                <a:cubicBezTo>
                  <a:pt x="9369" y="10298"/>
                  <a:pt x="9389" y="10289"/>
                  <a:pt x="9411" y="10284"/>
                </a:cubicBezTo>
                <a:cubicBezTo>
                  <a:pt x="9446" y="10274"/>
                  <a:pt x="9481" y="10266"/>
                  <a:pt x="9517" y="10260"/>
                </a:cubicBezTo>
                <a:cubicBezTo>
                  <a:pt x="9602" y="10246"/>
                  <a:pt x="9689" y="10240"/>
                  <a:pt x="9765" y="10242"/>
                </a:cubicBezTo>
                <a:close/>
                <a:moveTo>
                  <a:pt x="14970" y="10235"/>
                </a:moveTo>
                <a:cubicBezTo>
                  <a:pt x="14846" y="10255"/>
                  <a:pt x="14768" y="10255"/>
                  <a:pt x="14717" y="10238"/>
                </a:cubicBezTo>
                <a:cubicBezTo>
                  <a:pt x="14688" y="10275"/>
                  <a:pt x="14609" y="10309"/>
                  <a:pt x="14495" y="10344"/>
                </a:cubicBezTo>
                <a:cubicBezTo>
                  <a:pt x="14589" y="10322"/>
                  <a:pt x="14687" y="10317"/>
                  <a:pt x="14783" y="10328"/>
                </a:cubicBezTo>
                <a:cubicBezTo>
                  <a:pt x="14834" y="10288"/>
                  <a:pt x="14834" y="10288"/>
                  <a:pt x="14970" y="10235"/>
                </a:cubicBezTo>
                <a:close/>
                <a:moveTo>
                  <a:pt x="13799" y="10230"/>
                </a:moveTo>
                <a:cubicBezTo>
                  <a:pt x="13868" y="10227"/>
                  <a:pt x="13921" y="10233"/>
                  <a:pt x="13941" y="10248"/>
                </a:cubicBezTo>
                <a:cubicBezTo>
                  <a:pt x="13981" y="10278"/>
                  <a:pt x="13878" y="10334"/>
                  <a:pt x="13705" y="10377"/>
                </a:cubicBezTo>
                <a:cubicBezTo>
                  <a:pt x="13540" y="10415"/>
                  <a:pt x="13373" y="10423"/>
                  <a:pt x="13328" y="10394"/>
                </a:cubicBezTo>
                <a:cubicBezTo>
                  <a:pt x="13283" y="10365"/>
                  <a:pt x="13383" y="10306"/>
                  <a:pt x="13558" y="10266"/>
                </a:cubicBezTo>
                <a:cubicBezTo>
                  <a:pt x="13643" y="10245"/>
                  <a:pt x="13729" y="10233"/>
                  <a:pt x="13799" y="10230"/>
                </a:cubicBezTo>
                <a:close/>
                <a:moveTo>
                  <a:pt x="19641" y="10221"/>
                </a:moveTo>
                <a:cubicBezTo>
                  <a:pt x="19626" y="10231"/>
                  <a:pt x="19609" y="10238"/>
                  <a:pt x="19592" y="10242"/>
                </a:cubicBezTo>
                <a:cubicBezTo>
                  <a:pt x="19570" y="10249"/>
                  <a:pt x="19549" y="10252"/>
                  <a:pt x="19549" y="10249"/>
                </a:cubicBezTo>
                <a:cubicBezTo>
                  <a:pt x="19563" y="10239"/>
                  <a:pt x="19579" y="10232"/>
                  <a:pt x="19596" y="10228"/>
                </a:cubicBezTo>
                <a:cubicBezTo>
                  <a:pt x="19620" y="10221"/>
                  <a:pt x="19643" y="10217"/>
                  <a:pt x="19641" y="10221"/>
                </a:cubicBezTo>
                <a:close/>
                <a:moveTo>
                  <a:pt x="15559" y="10221"/>
                </a:moveTo>
                <a:lnTo>
                  <a:pt x="15387" y="10228"/>
                </a:lnTo>
                <a:cubicBezTo>
                  <a:pt x="15330" y="10263"/>
                  <a:pt x="15269" y="10289"/>
                  <a:pt x="15205" y="10307"/>
                </a:cubicBezTo>
                <a:lnTo>
                  <a:pt x="15405" y="10295"/>
                </a:lnTo>
                <a:lnTo>
                  <a:pt x="15559" y="10221"/>
                </a:lnTo>
                <a:close/>
                <a:moveTo>
                  <a:pt x="18529" y="10219"/>
                </a:moveTo>
                <a:cubicBezTo>
                  <a:pt x="18551" y="10217"/>
                  <a:pt x="18563" y="10219"/>
                  <a:pt x="18559" y="10225"/>
                </a:cubicBezTo>
                <a:cubicBezTo>
                  <a:pt x="18553" y="10238"/>
                  <a:pt x="18489" y="10268"/>
                  <a:pt x="18414" y="10287"/>
                </a:cubicBezTo>
                <a:cubicBezTo>
                  <a:pt x="18339" y="10307"/>
                  <a:pt x="18288" y="10313"/>
                  <a:pt x="18291" y="10301"/>
                </a:cubicBezTo>
                <a:cubicBezTo>
                  <a:pt x="18295" y="10288"/>
                  <a:pt x="18360" y="10258"/>
                  <a:pt x="18437" y="10238"/>
                </a:cubicBezTo>
                <a:cubicBezTo>
                  <a:pt x="18475" y="10228"/>
                  <a:pt x="18507" y="10222"/>
                  <a:pt x="18529" y="10219"/>
                </a:cubicBezTo>
                <a:close/>
                <a:moveTo>
                  <a:pt x="16950" y="10218"/>
                </a:moveTo>
                <a:cubicBezTo>
                  <a:pt x="16993" y="10215"/>
                  <a:pt x="17019" y="10219"/>
                  <a:pt x="17022" y="10229"/>
                </a:cubicBezTo>
                <a:cubicBezTo>
                  <a:pt x="17027" y="10251"/>
                  <a:pt x="16930" y="10298"/>
                  <a:pt x="16799" y="10333"/>
                </a:cubicBezTo>
                <a:cubicBezTo>
                  <a:pt x="16668" y="10369"/>
                  <a:pt x="16567" y="10377"/>
                  <a:pt x="16557" y="10356"/>
                </a:cubicBezTo>
                <a:cubicBezTo>
                  <a:pt x="16547" y="10333"/>
                  <a:pt x="16646" y="10287"/>
                  <a:pt x="16781" y="10251"/>
                </a:cubicBezTo>
                <a:cubicBezTo>
                  <a:pt x="16849" y="10233"/>
                  <a:pt x="16908" y="10222"/>
                  <a:pt x="16950" y="10218"/>
                </a:cubicBezTo>
                <a:close/>
                <a:moveTo>
                  <a:pt x="18876" y="10203"/>
                </a:moveTo>
                <a:cubicBezTo>
                  <a:pt x="18839" y="10230"/>
                  <a:pt x="18796" y="10249"/>
                  <a:pt x="18751" y="10257"/>
                </a:cubicBezTo>
                <a:cubicBezTo>
                  <a:pt x="18687" y="10275"/>
                  <a:pt x="18641" y="10281"/>
                  <a:pt x="18645" y="10270"/>
                </a:cubicBezTo>
                <a:cubicBezTo>
                  <a:pt x="18648" y="10259"/>
                  <a:pt x="18703" y="10235"/>
                  <a:pt x="18770" y="10216"/>
                </a:cubicBezTo>
                <a:cubicBezTo>
                  <a:pt x="18837" y="10197"/>
                  <a:pt x="18880" y="10192"/>
                  <a:pt x="18876" y="10203"/>
                </a:cubicBezTo>
                <a:close/>
                <a:moveTo>
                  <a:pt x="17414" y="10191"/>
                </a:moveTo>
                <a:cubicBezTo>
                  <a:pt x="17452" y="10188"/>
                  <a:pt x="17474" y="10192"/>
                  <a:pt x="17476" y="10203"/>
                </a:cubicBezTo>
                <a:cubicBezTo>
                  <a:pt x="17478" y="10226"/>
                  <a:pt x="17389" y="10266"/>
                  <a:pt x="17269" y="10299"/>
                </a:cubicBezTo>
                <a:cubicBezTo>
                  <a:pt x="17150" y="10331"/>
                  <a:pt x="17060" y="10342"/>
                  <a:pt x="17054" y="10320"/>
                </a:cubicBezTo>
                <a:cubicBezTo>
                  <a:pt x="17049" y="10298"/>
                  <a:pt x="17137" y="10259"/>
                  <a:pt x="17261" y="10223"/>
                </a:cubicBezTo>
                <a:cubicBezTo>
                  <a:pt x="17323" y="10206"/>
                  <a:pt x="17376" y="10195"/>
                  <a:pt x="17414" y="10191"/>
                </a:cubicBezTo>
                <a:close/>
                <a:moveTo>
                  <a:pt x="1708" y="10190"/>
                </a:moveTo>
                <a:cubicBezTo>
                  <a:pt x="1738" y="10196"/>
                  <a:pt x="1767" y="10207"/>
                  <a:pt x="1794" y="10221"/>
                </a:cubicBezTo>
                <a:cubicBezTo>
                  <a:pt x="1841" y="10241"/>
                  <a:pt x="1893" y="10264"/>
                  <a:pt x="1943" y="10289"/>
                </a:cubicBezTo>
                <a:lnTo>
                  <a:pt x="1979" y="10306"/>
                </a:lnTo>
                <a:lnTo>
                  <a:pt x="2012" y="10324"/>
                </a:lnTo>
                <a:cubicBezTo>
                  <a:pt x="2034" y="10335"/>
                  <a:pt x="2055" y="10346"/>
                  <a:pt x="2073" y="10357"/>
                </a:cubicBezTo>
                <a:cubicBezTo>
                  <a:pt x="2108" y="10377"/>
                  <a:pt x="2121" y="10388"/>
                  <a:pt x="2116" y="10390"/>
                </a:cubicBezTo>
                <a:cubicBezTo>
                  <a:pt x="2087" y="10387"/>
                  <a:pt x="2059" y="10378"/>
                  <a:pt x="2032" y="10366"/>
                </a:cubicBezTo>
                <a:cubicBezTo>
                  <a:pt x="2009" y="10357"/>
                  <a:pt x="1985" y="10348"/>
                  <a:pt x="1960" y="10337"/>
                </a:cubicBezTo>
                <a:lnTo>
                  <a:pt x="1951" y="10333"/>
                </a:lnTo>
                <a:lnTo>
                  <a:pt x="1942" y="10329"/>
                </a:lnTo>
                <a:lnTo>
                  <a:pt x="1923" y="10320"/>
                </a:lnTo>
                <a:cubicBezTo>
                  <a:pt x="1910" y="10315"/>
                  <a:pt x="1898" y="10309"/>
                  <a:pt x="1885" y="10302"/>
                </a:cubicBezTo>
                <a:cubicBezTo>
                  <a:pt x="1861" y="10290"/>
                  <a:pt x="1837" y="10278"/>
                  <a:pt x="1814" y="10265"/>
                </a:cubicBezTo>
                <a:lnTo>
                  <a:pt x="1782" y="10247"/>
                </a:lnTo>
                <a:lnTo>
                  <a:pt x="1751" y="10228"/>
                </a:lnTo>
                <a:cubicBezTo>
                  <a:pt x="1713" y="10204"/>
                  <a:pt x="1700" y="10191"/>
                  <a:pt x="1708" y="10190"/>
                </a:cubicBezTo>
                <a:close/>
                <a:moveTo>
                  <a:pt x="16188" y="10184"/>
                </a:moveTo>
                <a:cubicBezTo>
                  <a:pt x="16123" y="10198"/>
                  <a:pt x="16057" y="10201"/>
                  <a:pt x="15991" y="10191"/>
                </a:cubicBezTo>
                <a:cubicBezTo>
                  <a:pt x="15924" y="10235"/>
                  <a:pt x="15851" y="10267"/>
                  <a:pt x="15773" y="10288"/>
                </a:cubicBezTo>
                <a:cubicBezTo>
                  <a:pt x="15851" y="10269"/>
                  <a:pt x="15932" y="10263"/>
                  <a:pt x="16012" y="10269"/>
                </a:cubicBezTo>
                <a:lnTo>
                  <a:pt x="16012" y="10271"/>
                </a:lnTo>
                <a:cubicBezTo>
                  <a:pt x="16065" y="10232"/>
                  <a:pt x="16124" y="10203"/>
                  <a:pt x="16188" y="10184"/>
                </a:cubicBezTo>
                <a:close/>
                <a:moveTo>
                  <a:pt x="19185" y="10183"/>
                </a:moveTo>
                <a:cubicBezTo>
                  <a:pt x="19151" y="10204"/>
                  <a:pt x="19114" y="10220"/>
                  <a:pt x="19075" y="10228"/>
                </a:cubicBezTo>
                <a:cubicBezTo>
                  <a:pt x="19023" y="10243"/>
                  <a:pt x="18985" y="10247"/>
                  <a:pt x="18989" y="10238"/>
                </a:cubicBezTo>
                <a:cubicBezTo>
                  <a:pt x="19023" y="10216"/>
                  <a:pt x="19060" y="10200"/>
                  <a:pt x="19099" y="10192"/>
                </a:cubicBezTo>
                <a:cubicBezTo>
                  <a:pt x="19151" y="10177"/>
                  <a:pt x="19190" y="10173"/>
                  <a:pt x="19185" y="10183"/>
                </a:cubicBezTo>
                <a:close/>
                <a:moveTo>
                  <a:pt x="8252" y="10179"/>
                </a:moveTo>
                <a:cubicBezTo>
                  <a:pt x="8294" y="10177"/>
                  <a:pt x="8336" y="10179"/>
                  <a:pt x="8376" y="10179"/>
                </a:cubicBezTo>
                <a:cubicBezTo>
                  <a:pt x="8396" y="10179"/>
                  <a:pt x="8415" y="10179"/>
                  <a:pt x="8433" y="10184"/>
                </a:cubicBezTo>
                <a:cubicBezTo>
                  <a:pt x="8452" y="10188"/>
                  <a:pt x="8469" y="10187"/>
                  <a:pt x="8486" y="10190"/>
                </a:cubicBezTo>
                <a:cubicBezTo>
                  <a:pt x="8515" y="10194"/>
                  <a:pt x="8544" y="10201"/>
                  <a:pt x="8572" y="10211"/>
                </a:cubicBezTo>
                <a:cubicBezTo>
                  <a:pt x="8658" y="10243"/>
                  <a:pt x="8610" y="10282"/>
                  <a:pt x="8457" y="10304"/>
                </a:cubicBezTo>
                <a:cubicBezTo>
                  <a:pt x="8419" y="10309"/>
                  <a:pt x="8379" y="10312"/>
                  <a:pt x="8339" y="10314"/>
                </a:cubicBezTo>
                <a:cubicBezTo>
                  <a:pt x="8299" y="10316"/>
                  <a:pt x="8260" y="10314"/>
                  <a:pt x="8222" y="10314"/>
                </a:cubicBezTo>
                <a:cubicBezTo>
                  <a:pt x="8156" y="10313"/>
                  <a:pt x="8091" y="10303"/>
                  <a:pt x="8028" y="10284"/>
                </a:cubicBezTo>
                <a:cubicBezTo>
                  <a:pt x="7979" y="10268"/>
                  <a:pt x="7965" y="10249"/>
                  <a:pt x="7982" y="10233"/>
                </a:cubicBezTo>
                <a:cubicBezTo>
                  <a:pt x="8026" y="10207"/>
                  <a:pt x="8075" y="10192"/>
                  <a:pt x="8126" y="10190"/>
                </a:cubicBezTo>
                <a:cubicBezTo>
                  <a:pt x="8167" y="10184"/>
                  <a:pt x="8210" y="10181"/>
                  <a:pt x="8252" y="10179"/>
                </a:cubicBezTo>
                <a:close/>
                <a:moveTo>
                  <a:pt x="17846" y="10168"/>
                </a:moveTo>
                <a:cubicBezTo>
                  <a:pt x="17881" y="10165"/>
                  <a:pt x="17901" y="10168"/>
                  <a:pt x="17897" y="10178"/>
                </a:cubicBezTo>
                <a:cubicBezTo>
                  <a:pt x="17890" y="10199"/>
                  <a:pt x="17800" y="10237"/>
                  <a:pt x="17702" y="10264"/>
                </a:cubicBezTo>
                <a:cubicBezTo>
                  <a:pt x="17604" y="10291"/>
                  <a:pt x="17511" y="10301"/>
                  <a:pt x="17513" y="10283"/>
                </a:cubicBezTo>
                <a:cubicBezTo>
                  <a:pt x="17515" y="10266"/>
                  <a:pt x="17609" y="10223"/>
                  <a:pt x="17713" y="10194"/>
                </a:cubicBezTo>
                <a:cubicBezTo>
                  <a:pt x="17764" y="10180"/>
                  <a:pt x="17812" y="10171"/>
                  <a:pt x="17846" y="10168"/>
                </a:cubicBezTo>
                <a:close/>
                <a:moveTo>
                  <a:pt x="19474" y="10161"/>
                </a:moveTo>
                <a:cubicBezTo>
                  <a:pt x="19448" y="10179"/>
                  <a:pt x="19419" y="10191"/>
                  <a:pt x="19388" y="10198"/>
                </a:cubicBezTo>
                <a:cubicBezTo>
                  <a:pt x="19345" y="10211"/>
                  <a:pt x="19311" y="10215"/>
                  <a:pt x="19316" y="10208"/>
                </a:cubicBezTo>
                <a:cubicBezTo>
                  <a:pt x="19342" y="10191"/>
                  <a:pt x="19371" y="10178"/>
                  <a:pt x="19401" y="10171"/>
                </a:cubicBezTo>
                <a:cubicBezTo>
                  <a:pt x="19441" y="10159"/>
                  <a:pt x="19475" y="10155"/>
                  <a:pt x="19474" y="10161"/>
                </a:cubicBezTo>
                <a:close/>
                <a:moveTo>
                  <a:pt x="16761" y="10152"/>
                </a:moveTo>
                <a:cubicBezTo>
                  <a:pt x="16647" y="10175"/>
                  <a:pt x="16588" y="10176"/>
                  <a:pt x="16552" y="10165"/>
                </a:cubicBezTo>
                <a:cubicBezTo>
                  <a:pt x="16486" y="10207"/>
                  <a:pt x="16413" y="10239"/>
                  <a:pt x="16337" y="10258"/>
                </a:cubicBezTo>
                <a:cubicBezTo>
                  <a:pt x="16465" y="10233"/>
                  <a:pt x="16528" y="10232"/>
                  <a:pt x="16558" y="10249"/>
                </a:cubicBezTo>
                <a:cubicBezTo>
                  <a:pt x="16604" y="10212"/>
                  <a:pt x="16625" y="10202"/>
                  <a:pt x="16761" y="10152"/>
                </a:cubicBezTo>
                <a:close/>
                <a:moveTo>
                  <a:pt x="18226" y="10151"/>
                </a:moveTo>
                <a:cubicBezTo>
                  <a:pt x="18256" y="10148"/>
                  <a:pt x="18274" y="10150"/>
                  <a:pt x="18269" y="10159"/>
                </a:cubicBezTo>
                <a:cubicBezTo>
                  <a:pt x="18260" y="10176"/>
                  <a:pt x="18183" y="10211"/>
                  <a:pt x="18095" y="10236"/>
                </a:cubicBezTo>
                <a:cubicBezTo>
                  <a:pt x="18006" y="10261"/>
                  <a:pt x="17926" y="10270"/>
                  <a:pt x="17927" y="10254"/>
                </a:cubicBezTo>
                <a:cubicBezTo>
                  <a:pt x="17929" y="10238"/>
                  <a:pt x="18013" y="10201"/>
                  <a:pt x="18107" y="10175"/>
                </a:cubicBezTo>
                <a:cubicBezTo>
                  <a:pt x="18153" y="10162"/>
                  <a:pt x="18196" y="10154"/>
                  <a:pt x="18226" y="10151"/>
                </a:cubicBezTo>
                <a:close/>
                <a:moveTo>
                  <a:pt x="19741" y="10142"/>
                </a:moveTo>
                <a:cubicBezTo>
                  <a:pt x="19722" y="10154"/>
                  <a:pt x="19702" y="10162"/>
                  <a:pt x="19681" y="10167"/>
                </a:cubicBezTo>
                <a:cubicBezTo>
                  <a:pt x="19647" y="10177"/>
                  <a:pt x="19626" y="10180"/>
                  <a:pt x="19629" y="10175"/>
                </a:cubicBezTo>
                <a:cubicBezTo>
                  <a:pt x="19648" y="10162"/>
                  <a:pt x="19669" y="10153"/>
                  <a:pt x="19692" y="10148"/>
                </a:cubicBezTo>
                <a:cubicBezTo>
                  <a:pt x="19727" y="10138"/>
                  <a:pt x="19746" y="10135"/>
                  <a:pt x="19741" y="10142"/>
                </a:cubicBezTo>
                <a:close/>
                <a:moveTo>
                  <a:pt x="19983" y="10128"/>
                </a:moveTo>
                <a:cubicBezTo>
                  <a:pt x="19969" y="10136"/>
                  <a:pt x="19953" y="10143"/>
                  <a:pt x="19936" y="10147"/>
                </a:cubicBezTo>
                <a:cubicBezTo>
                  <a:pt x="19918" y="10152"/>
                  <a:pt x="19905" y="10153"/>
                  <a:pt x="19908" y="10149"/>
                </a:cubicBezTo>
                <a:cubicBezTo>
                  <a:pt x="19922" y="10141"/>
                  <a:pt x="19936" y="10136"/>
                  <a:pt x="19951" y="10132"/>
                </a:cubicBezTo>
                <a:cubicBezTo>
                  <a:pt x="19971" y="10126"/>
                  <a:pt x="19985" y="10124"/>
                  <a:pt x="19983" y="10128"/>
                </a:cubicBezTo>
                <a:close/>
                <a:moveTo>
                  <a:pt x="18596" y="10127"/>
                </a:moveTo>
                <a:cubicBezTo>
                  <a:pt x="18622" y="10125"/>
                  <a:pt x="18636" y="10127"/>
                  <a:pt x="18631" y="10135"/>
                </a:cubicBezTo>
                <a:cubicBezTo>
                  <a:pt x="18621" y="10151"/>
                  <a:pt x="18549" y="10182"/>
                  <a:pt x="18472" y="10204"/>
                </a:cubicBezTo>
                <a:cubicBezTo>
                  <a:pt x="18396" y="10226"/>
                  <a:pt x="18325" y="10233"/>
                  <a:pt x="18331" y="10219"/>
                </a:cubicBezTo>
                <a:cubicBezTo>
                  <a:pt x="18336" y="10204"/>
                  <a:pt x="18414" y="10170"/>
                  <a:pt x="18494" y="10148"/>
                </a:cubicBezTo>
                <a:cubicBezTo>
                  <a:pt x="18534" y="10137"/>
                  <a:pt x="18571" y="10129"/>
                  <a:pt x="18596" y="10127"/>
                </a:cubicBezTo>
                <a:close/>
                <a:moveTo>
                  <a:pt x="18968" y="10113"/>
                </a:moveTo>
                <a:cubicBezTo>
                  <a:pt x="18965" y="10125"/>
                  <a:pt x="18898" y="10153"/>
                  <a:pt x="18830" y="10174"/>
                </a:cubicBezTo>
                <a:cubicBezTo>
                  <a:pt x="18760" y="10194"/>
                  <a:pt x="18701" y="10201"/>
                  <a:pt x="18708" y="10188"/>
                </a:cubicBezTo>
                <a:cubicBezTo>
                  <a:pt x="18714" y="10175"/>
                  <a:pt x="18780" y="10145"/>
                  <a:pt x="18850" y="10126"/>
                </a:cubicBezTo>
                <a:cubicBezTo>
                  <a:pt x="18921" y="10108"/>
                  <a:pt x="18972" y="10101"/>
                  <a:pt x="18968" y="10113"/>
                </a:cubicBezTo>
                <a:close/>
                <a:moveTo>
                  <a:pt x="11760" y="10112"/>
                </a:moveTo>
                <a:cubicBezTo>
                  <a:pt x="11839" y="10110"/>
                  <a:pt x="11904" y="10118"/>
                  <a:pt x="11938" y="10134"/>
                </a:cubicBezTo>
                <a:cubicBezTo>
                  <a:pt x="11971" y="10150"/>
                  <a:pt x="11966" y="10171"/>
                  <a:pt x="11933" y="10193"/>
                </a:cubicBezTo>
                <a:cubicBezTo>
                  <a:pt x="11876" y="10223"/>
                  <a:pt x="11816" y="10244"/>
                  <a:pt x="11753" y="10255"/>
                </a:cubicBezTo>
                <a:cubicBezTo>
                  <a:pt x="11710" y="10264"/>
                  <a:pt x="11667" y="10271"/>
                  <a:pt x="11624" y="10276"/>
                </a:cubicBezTo>
                <a:cubicBezTo>
                  <a:pt x="11581" y="10281"/>
                  <a:pt x="11540" y="10283"/>
                  <a:pt x="11502" y="10284"/>
                </a:cubicBezTo>
                <a:cubicBezTo>
                  <a:pt x="11442" y="10288"/>
                  <a:pt x="11383" y="10281"/>
                  <a:pt x="11326" y="10262"/>
                </a:cubicBezTo>
                <a:cubicBezTo>
                  <a:pt x="11292" y="10247"/>
                  <a:pt x="11295" y="10226"/>
                  <a:pt x="11326" y="10204"/>
                </a:cubicBezTo>
                <a:cubicBezTo>
                  <a:pt x="11381" y="10173"/>
                  <a:pt x="11441" y="10153"/>
                  <a:pt x="11502" y="10142"/>
                </a:cubicBezTo>
                <a:cubicBezTo>
                  <a:pt x="11590" y="10124"/>
                  <a:pt x="11682" y="10114"/>
                  <a:pt x="11760" y="10112"/>
                </a:cubicBezTo>
                <a:close/>
                <a:moveTo>
                  <a:pt x="2082" y="10107"/>
                </a:moveTo>
                <a:cubicBezTo>
                  <a:pt x="2085" y="10101"/>
                  <a:pt x="2111" y="10107"/>
                  <a:pt x="2158" y="10123"/>
                </a:cubicBezTo>
                <a:lnTo>
                  <a:pt x="2201" y="10138"/>
                </a:lnTo>
                <a:lnTo>
                  <a:pt x="2247" y="10156"/>
                </a:lnTo>
                <a:cubicBezTo>
                  <a:pt x="2278" y="10168"/>
                  <a:pt x="2311" y="10182"/>
                  <a:pt x="2345" y="10196"/>
                </a:cubicBezTo>
                <a:lnTo>
                  <a:pt x="2393" y="10217"/>
                </a:lnTo>
                <a:lnTo>
                  <a:pt x="2439" y="10237"/>
                </a:lnTo>
                <a:cubicBezTo>
                  <a:pt x="2468" y="10251"/>
                  <a:pt x="2495" y="10263"/>
                  <a:pt x="2516" y="10275"/>
                </a:cubicBezTo>
                <a:lnTo>
                  <a:pt x="2529" y="10283"/>
                </a:lnTo>
                <a:lnTo>
                  <a:pt x="2541" y="10289"/>
                </a:lnTo>
                <a:cubicBezTo>
                  <a:pt x="2547" y="10293"/>
                  <a:pt x="2553" y="10297"/>
                  <a:pt x="2557" y="10300"/>
                </a:cubicBezTo>
                <a:cubicBezTo>
                  <a:pt x="2562" y="10304"/>
                  <a:pt x="2569" y="10312"/>
                  <a:pt x="2567" y="10314"/>
                </a:cubicBezTo>
                <a:cubicBezTo>
                  <a:pt x="2565" y="10317"/>
                  <a:pt x="2558" y="10318"/>
                  <a:pt x="2546" y="10314"/>
                </a:cubicBezTo>
                <a:cubicBezTo>
                  <a:pt x="2539" y="10313"/>
                  <a:pt x="2531" y="10312"/>
                  <a:pt x="2524" y="10311"/>
                </a:cubicBezTo>
                <a:lnTo>
                  <a:pt x="2495" y="10304"/>
                </a:lnTo>
                <a:cubicBezTo>
                  <a:pt x="2470" y="10297"/>
                  <a:pt x="2442" y="10287"/>
                  <a:pt x="2409" y="10276"/>
                </a:cubicBezTo>
                <a:cubicBezTo>
                  <a:pt x="2394" y="10271"/>
                  <a:pt x="2378" y="10265"/>
                  <a:pt x="2362" y="10259"/>
                </a:cubicBezTo>
                <a:cubicBezTo>
                  <a:pt x="2346" y="10252"/>
                  <a:pt x="2329" y="10245"/>
                  <a:pt x="2313" y="10238"/>
                </a:cubicBezTo>
                <a:cubicBezTo>
                  <a:pt x="2280" y="10224"/>
                  <a:pt x="2247" y="10209"/>
                  <a:pt x="2217" y="10196"/>
                </a:cubicBezTo>
                <a:lnTo>
                  <a:pt x="2195" y="10185"/>
                </a:lnTo>
                <a:lnTo>
                  <a:pt x="2174" y="10174"/>
                </a:lnTo>
                <a:cubicBezTo>
                  <a:pt x="2161" y="10166"/>
                  <a:pt x="2148" y="10159"/>
                  <a:pt x="2137" y="10153"/>
                </a:cubicBezTo>
                <a:cubicBezTo>
                  <a:pt x="2094" y="10128"/>
                  <a:pt x="2078" y="10112"/>
                  <a:pt x="2082" y="10107"/>
                </a:cubicBezTo>
                <a:close/>
                <a:moveTo>
                  <a:pt x="12793" y="10106"/>
                </a:moveTo>
                <a:cubicBezTo>
                  <a:pt x="12868" y="10105"/>
                  <a:pt x="12927" y="10112"/>
                  <a:pt x="12950" y="10129"/>
                </a:cubicBezTo>
                <a:cubicBezTo>
                  <a:pt x="12996" y="10164"/>
                  <a:pt x="12890" y="10221"/>
                  <a:pt x="12722" y="10258"/>
                </a:cubicBezTo>
                <a:cubicBezTo>
                  <a:pt x="12643" y="10275"/>
                  <a:pt x="12562" y="10285"/>
                  <a:pt x="12481" y="10287"/>
                </a:cubicBezTo>
                <a:cubicBezTo>
                  <a:pt x="12428" y="10292"/>
                  <a:pt x="12375" y="10284"/>
                  <a:pt x="12325" y="10266"/>
                </a:cubicBezTo>
                <a:cubicBezTo>
                  <a:pt x="12296" y="10251"/>
                  <a:pt x="12306" y="10228"/>
                  <a:pt x="12346" y="10205"/>
                </a:cubicBezTo>
                <a:cubicBezTo>
                  <a:pt x="12407" y="10173"/>
                  <a:pt x="12472" y="10151"/>
                  <a:pt x="12540" y="10138"/>
                </a:cubicBezTo>
                <a:cubicBezTo>
                  <a:pt x="12627" y="10119"/>
                  <a:pt x="12718" y="10108"/>
                  <a:pt x="12793" y="10106"/>
                </a:cubicBezTo>
                <a:close/>
                <a:moveTo>
                  <a:pt x="15512" y="10104"/>
                </a:moveTo>
                <a:lnTo>
                  <a:pt x="15348" y="10109"/>
                </a:lnTo>
                <a:lnTo>
                  <a:pt x="15179" y="10186"/>
                </a:lnTo>
                <a:lnTo>
                  <a:pt x="15375" y="10173"/>
                </a:lnTo>
                <a:lnTo>
                  <a:pt x="15512" y="10104"/>
                </a:lnTo>
                <a:close/>
                <a:moveTo>
                  <a:pt x="19283" y="10094"/>
                </a:moveTo>
                <a:cubicBezTo>
                  <a:pt x="19244" y="10119"/>
                  <a:pt x="19200" y="10137"/>
                  <a:pt x="19154" y="10148"/>
                </a:cubicBezTo>
                <a:cubicBezTo>
                  <a:pt x="19099" y="10163"/>
                  <a:pt x="19054" y="10168"/>
                  <a:pt x="19060" y="10158"/>
                </a:cubicBezTo>
                <a:cubicBezTo>
                  <a:pt x="19100" y="10132"/>
                  <a:pt x="19143" y="10114"/>
                  <a:pt x="19189" y="10104"/>
                </a:cubicBezTo>
                <a:cubicBezTo>
                  <a:pt x="19246" y="10088"/>
                  <a:pt x="19291" y="10083"/>
                  <a:pt x="19283" y="10094"/>
                </a:cubicBezTo>
                <a:close/>
                <a:moveTo>
                  <a:pt x="10642" y="10092"/>
                </a:moveTo>
                <a:cubicBezTo>
                  <a:pt x="10720" y="10092"/>
                  <a:pt x="10785" y="10100"/>
                  <a:pt x="10824" y="10115"/>
                </a:cubicBezTo>
                <a:cubicBezTo>
                  <a:pt x="10902" y="10146"/>
                  <a:pt x="10836" y="10198"/>
                  <a:pt x="10673" y="10230"/>
                </a:cubicBezTo>
                <a:cubicBezTo>
                  <a:pt x="10590" y="10246"/>
                  <a:pt x="10506" y="10255"/>
                  <a:pt x="10422" y="10255"/>
                </a:cubicBezTo>
                <a:cubicBezTo>
                  <a:pt x="10358" y="10258"/>
                  <a:pt x="10294" y="10250"/>
                  <a:pt x="10233" y="10232"/>
                </a:cubicBezTo>
                <a:cubicBezTo>
                  <a:pt x="10149" y="10199"/>
                  <a:pt x="10219" y="10146"/>
                  <a:pt x="10390" y="10115"/>
                </a:cubicBezTo>
                <a:cubicBezTo>
                  <a:pt x="10476" y="10100"/>
                  <a:pt x="10565" y="10092"/>
                  <a:pt x="10642" y="10092"/>
                </a:cubicBezTo>
                <a:close/>
                <a:moveTo>
                  <a:pt x="13696" y="10090"/>
                </a:moveTo>
                <a:cubicBezTo>
                  <a:pt x="13770" y="10087"/>
                  <a:pt x="13825" y="10094"/>
                  <a:pt x="13845" y="10111"/>
                </a:cubicBezTo>
                <a:cubicBezTo>
                  <a:pt x="13864" y="10128"/>
                  <a:pt x="13845" y="10150"/>
                  <a:pt x="13802" y="10174"/>
                </a:cubicBezTo>
                <a:cubicBezTo>
                  <a:pt x="13775" y="10188"/>
                  <a:pt x="13747" y="10200"/>
                  <a:pt x="13719" y="10210"/>
                </a:cubicBezTo>
                <a:cubicBezTo>
                  <a:pt x="13686" y="10222"/>
                  <a:pt x="13649" y="10232"/>
                  <a:pt x="13608" y="10242"/>
                </a:cubicBezTo>
                <a:cubicBezTo>
                  <a:pt x="13438" y="10282"/>
                  <a:pt x="13250" y="10289"/>
                  <a:pt x="13207" y="10257"/>
                </a:cubicBezTo>
                <a:cubicBezTo>
                  <a:pt x="13164" y="10226"/>
                  <a:pt x="13270" y="10164"/>
                  <a:pt x="13442" y="10125"/>
                </a:cubicBezTo>
                <a:cubicBezTo>
                  <a:pt x="13525" y="10105"/>
                  <a:pt x="13610" y="10093"/>
                  <a:pt x="13696" y="10090"/>
                </a:cubicBezTo>
                <a:close/>
                <a:moveTo>
                  <a:pt x="16116" y="10089"/>
                </a:moveTo>
                <a:lnTo>
                  <a:pt x="15974" y="10095"/>
                </a:lnTo>
                <a:lnTo>
                  <a:pt x="15838" y="10153"/>
                </a:lnTo>
                <a:lnTo>
                  <a:pt x="15994" y="10153"/>
                </a:lnTo>
                <a:lnTo>
                  <a:pt x="16116" y="10089"/>
                </a:lnTo>
                <a:close/>
                <a:moveTo>
                  <a:pt x="17467" y="10086"/>
                </a:moveTo>
                <a:cubicBezTo>
                  <a:pt x="17509" y="10082"/>
                  <a:pt x="17535" y="10086"/>
                  <a:pt x="17535" y="10098"/>
                </a:cubicBezTo>
                <a:cubicBezTo>
                  <a:pt x="17536" y="10120"/>
                  <a:pt x="17438" y="10165"/>
                  <a:pt x="17309" y="10200"/>
                </a:cubicBezTo>
                <a:cubicBezTo>
                  <a:pt x="17180" y="10234"/>
                  <a:pt x="17080" y="10244"/>
                  <a:pt x="17076" y="10223"/>
                </a:cubicBezTo>
                <a:cubicBezTo>
                  <a:pt x="17071" y="10201"/>
                  <a:pt x="17172" y="10153"/>
                  <a:pt x="17302" y="10118"/>
                </a:cubicBezTo>
                <a:cubicBezTo>
                  <a:pt x="17367" y="10100"/>
                  <a:pt x="17425" y="10089"/>
                  <a:pt x="17467" y="10086"/>
                </a:cubicBezTo>
                <a:close/>
                <a:moveTo>
                  <a:pt x="19565" y="10077"/>
                </a:moveTo>
                <a:cubicBezTo>
                  <a:pt x="19533" y="10098"/>
                  <a:pt x="19499" y="10112"/>
                  <a:pt x="19462" y="10120"/>
                </a:cubicBezTo>
                <a:cubicBezTo>
                  <a:pt x="19414" y="10135"/>
                  <a:pt x="19375" y="10138"/>
                  <a:pt x="19380" y="10131"/>
                </a:cubicBezTo>
                <a:cubicBezTo>
                  <a:pt x="19411" y="10110"/>
                  <a:pt x="19446" y="10096"/>
                  <a:pt x="19483" y="10088"/>
                </a:cubicBezTo>
                <a:cubicBezTo>
                  <a:pt x="19532" y="10073"/>
                  <a:pt x="19569" y="10068"/>
                  <a:pt x="19565" y="10077"/>
                </a:cubicBezTo>
                <a:close/>
                <a:moveTo>
                  <a:pt x="17896" y="10067"/>
                </a:moveTo>
                <a:cubicBezTo>
                  <a:pt x="17931" y="10065"/>
                  <a:pt x="17949" y="10069"/>
                  <a:pt x="17948" y="10080"/>
                </a:cubicBezTo>
                <a:cubicBezTo>
                  <a:pt x="17944" y="10102"/>
                  <a:pt x="17851" y="10144"/>
                  <a:pt x="17733" y="10176"/>
                </a:cubicBezTo>
                <a:cubicBezTo>
                  <a:pt x="17614" y="10208"/>
                  <a:pt x="17536" y="10214"/>
                  <a:pt x="17536" y="10193"/>
                </a:cubicBezTo>
                <a:cubicBezTo>
                  <a:pt x="17536" y="10171"/>
                  <a:pt x="17630" y="10130"/>
                  <a:pt x="17751" y="10096"/>
                </a:cubicBezTo>
                <a:cubicBezTo>
                  <a:pt x="17812" y="10080"/>
                  <a:pt x="17862" y="10070"/>
                  <a:pt x="17896" y="10067"/>
                </a:cubicBezTo>
                <a:close/>
                <a:moveTo>
                  <a:pt x="5438" y="10067"/>
                </a:moveTo>
                <a:cubicBezTo>
                  <a:pt x="5587" y="10067"/>
                  <a:pt x="5735" y="10088"/>
                  <a:pt x="5877" y="10129"/>
                </a:cubicBezTo>
                <a:cubicBezTo>
                  <a:pt x="5926" y="10147"/>
                  <a:pt x="5943" y="10164"/>
                  <a:pt x="5932" y="10178"/>
                </a:cubicBezTo>
                <a:cubicBezTo>
                  <a:pt x="5922" y="10187"/>
                  <a:pt x="5909" y="10193"/>
                  <a:pt x="5895" y="10196"/>
                </a:cubicBezTo>
                <a:cubicBezTo>
                  <a:pt x="5869" y="10201"/>
                  <a:pt x="5843" y="10204"/>
                  <a:pt x="5817" y="10205"/>
                </a:cubicBezTo>
                <a:cubicBezTo>
                  <a:pt x="5781" y="10206"/>
                  <a:pt x="5745" y="10206"/>
                  <a:pt x="5709" y="10205"/>
                </a:cubicBezTo>
                <a:cubicBezTo>
                  <a:pt x="5671" y="10202"/>
                  <a:pt x="5630" y="10198"/>
                  <a:pt x="5590" y="10192"/>
                </a:cubicBezTo>
                <a:cubicBezTo>
                  <a:pt x="5550" y="10187"/>
                  <a:pt x="5510" y="10179"/>
                  <a:pt x="5475" y="10171"/>
                </a:cubicBezTo>
                <a:cubicBezTo>
                  <a:pt x="5443" y="10164"/>
                  <a:pt x="5412" y="10155"/>
                  <a:pt x="5381" y="10145"/>
                </a:cubicBezTo>
                <a:cubicBezTo>
                  <a:pt x="5329" y="10125"/>
                  <a:pt x="5309" y="10107"/>
                  <a:pt x="5320" y="10092"/>
                </a:cubicBezTo>
                <a:cubicBezTo>
                  <a:pt x="5330" y="10078"/>
                  <a:pt x="5371" y="10068"/>
                  <a:pt x="5438" y="10067"/>
                </a:cubicBezTo>
                <a:close/>
                <a:moveTo>
                  <a:pt x="19837" y="10062"/>
                </a:moveTo>
                <a:cubicBezTo>
                  <a:pt x="19813" y="10077"/>
                  <a:pt x="19786" y="10088"/>
                  <a:pt x="19758" y="10095"/>
                </a:cubicBezTo>
                <a:cubicBezTo>
                  <a:pt x="19715" y="10107"/>
                  <a:pt x="19690" y="10109"/>
                  <a:pt x="19698" y="10101"/>
                </a:cubicBezTo>
                <a:cubicBezTo>
                  <a:pt x="19724" y="10084"/>
                  <a:pt x="19753" y="10073"/>
                  <a:pt x="19783" y="10067"/>
                </a:cubicBezTo>
                <a:cubicBezTo>
                  <a:pt x="19826" y="10055"/>
                  <a:pt x="19847" y="10053"/>
                  <a:pt x="19837" y="10062"/>
                </a:cubicBezTo>
                <a:close/>
                <a:moveTo>
                  <a:pt x="9357" y="10054"/>
                </a:moveTo>
                <a:cubicBezTo>
                  <a:pt x="9423" y="10053"/>
                  <a:pt x="9489" y="10063"/>
                  <a:pt x="9552" y="10084"/>
                </a:cubicBezTo>
                <a:cubicBezTo>
                  <a:pt x="9629" y="10118"/>
                  <a:pt x="9567" y="10165"/>
                  <a:pt x="9415" y="10191"/>
                </a:cubicBezTo>
                <a:cubicBezTo>
                  <a:pt x="9373" y="10197"/>
                  <a:pt x="9332" y="10202"/>
                  <a:pt x="9290" y="10205"/>
                </a:cubicBezTo>
                <a:cubicBezTo>
                  <a:pt x="9248" y="10207"/>
                  <a:pt x="9205" y="10207"/>
                  <a:pt x="9163" y="10205"/>
                </a:cubicBezTo>
                <a:cubicBezTo>
                  <a:pt x="9097" y="10205"/>
                  <a:pt x="9030" y="10195"/>
                  <a:pt x="8966" y="10175"/>
                </a:cubicBezTo>
                <a:cubicBezTo>
                  <a:pt x="8923" y="10158"/>
                  <a:pt x="8918" y="10138"/>
                  <a:pt x="8942" y="10119"/>
                </a:cubicBezTo>
                <a:cubicBezTo>
                  <a:pt x="8959" y="10107"/>
                  <a:pt x="8979" y="10097"/>
                  <a:pt x="9000" y="10092"/>
                </a:cubicBezTo>
                <a:cubicBezTo>
                  <a:pt x="9032" y="10082"/>
                  <a:pt x="9065" y="10074"/>
                  <a:pt x="9099" y="10069"/>
                </a:cubicBezTo>
                <a:cubicBezTo>
                  <a:pt x="9184" y="10056"/>
                  <a:pt x="9271" y="10051"/>
                  <a:pt x="9357" y="10054"/>
                </a:cubicBezTo>
                <a:close/>
                <a:moveTo>
                  <a:pt x="18301" y="10049"/>
                </a:moveTo>
                <a:cubicBezTo>
                  <a:pt x="18332" y="10046"/>
                  <a:pt x="18349" y="10049"/>
                  <a:pt x="18346" y="10060"/>
                </a:cubicBezTo>
                <a:cubicBezTo>
                  <a:pt x="18339" y="10080"/>
                  <a:pt x="18260" y="10114"/>
                  <a:pt x="18160" y="10143"/>
                </a:cubicBezTo>
                <a:cubicBezTo>
                  <a:pt x="18061" y="10172"/>
                  <a:pt x="17978" y="10180"/>
                  <a:pt x="17980" y="10162"/>
                </a:cubicBezTo>
                <a:cubicBezTo>
                  <a:pt x="17980" y="10143"/>
                  <a:pt x="18062" y="10107"/>
                  <a:pt x="18170" y="10077"/>
                </a:cubicBezTo>
                <a:cubicBezTo>
                  <a:pt x="18224" y="10062"/>
                  <a:pt x="18270" y="10052"/>
                  <a:pt x="18301" y="10049"/>
                </a:cubicBezTo>
                <a:close/>
                <a:moveTo>
                  <a:pt x="16749" y="10047"/>
                </a:moveTo>
                <a:lnTo>
                  <a:pt x="16573" y="10061"/>
                </a:lnTo>
                <a:lnTo>
                  <a:pt x="16404" y="10135"/>
                </a:lnTo>
                <a:lnTo>
                  <a:pt x="16559" y="10135"/>
                </a:lnTo>
                <a:cubicBezTo>
                  <a:pt x="16617" y="10096"/>
                  <a:pt x="16681" y="10066"/>
                  <a:pt x="16749" y="10047"/>
                </a:cubicBezTo>
                <a:close/>
                <a:moveTo>
                  <a:pt x="20096" y="10046"/>
                </a:moveTo>
                <a:cubicBezTo>
                  <a:pt x="20079" y="10057"/>
                  <a:pt x="20060" y="10065"/>
                  <a:pt x="20040" y="10070"/>
                </a:cubicBezTo>
                <a:cubicBezTo>
                  <a:pt x="20012" y="10079"/>
                  <a:pt x="19990" y="10081"/>
                  <a:pt x="19997" y="10076"/>
                </a:cubicBezTo>
                <a:cubicBezTo>
                  <a:pt x="20015" y="10065"/>
                  <a:pt x="20034" y="10057"/>
                  <a:pt x="20053" y="10052"/>
                </a:cubicBezTo>
                <a:cubicBezTo>
                  <a:pt x="20078" y="10044"/>
                  <a:pt x="20096" y="10042"/>
                  <a:pt x="20096" y="10046"/>
                </a:cubicBezTo>
                <a:close/>
                <a:moveTo>
                  <a:pt x="6575" y="10046"/>
                </a:moveTo>
                <a:cubicBezTo>
                  <a:pt x="6722" y="10035"/>
                  <a:pt x="6869" y="10052"/>
                  <a:pt x="7009" y="10095"/>
                </a:cubicBezTo>
                <a:cubicBezTo>
                  <a:pt x="7055" y="10113"/>
                  <a:pt x="7066" y="10130"/>
                  <a:pt x="7047" y="10145"/>
                </a:cubicBezTo>
                <a:cubicBezTo>
                  <a:pt x="7031" y="10155"/>
                  <a:pt x="7014" y="10161"/>
                  <a:pt x="6995" y="10164"/>
                </a:cubicBezTo>
                <a:cubicBezTo>
                  <a:pt x="6983" y="10167"/>
                  <a:pt x="6969" y="10169"/>
                  <a:pt x="6952" y="10171"/>
                </a:cubicBezTo>
                <a:cubicBezTo>
                  <a:pt x="6936" y="10174"/>
                  <a:pt x="6919" y="10175"/>
                  <a:pt x="6899" y="10177"/>
                </a:cubicBezTo>
                <a:cubicBezTo>
                  <a:pt x="6861" y="10180"/>
                  <a:pt x="6822" y="10180"/>
                  <a:pt x="6782" y="10180"/>
                </a:cubicBezTo>
                <a:cubicBezTo>
                  <a:pt x="6743" y="10179"/>
                  <a:pt x="6702" y="10176"/>
                  <a:pt x="6664" y="10171"/>
                </a:cubicBezTo>
                <a:cubicBezTo>
                  <a:pt x="6598" y="10165"/>
                  <a:pt x="6532" y="10151"/>
                  <a:pt x="6469" y="10129"/>
                </a:cubicBezTo>
                <a:cubicBezTo>
                  <a:pt x="6370" y="10090"/>
                  <a:pt x="6415" y="10055"/>
                  <a:pt x="6575" y="10046"/>
                </a:cubicBezTo>
                <a:close/>
                <a:moveTo>
                  <a:pt x="18679" y="10027"/>
                </a:moveTo>
                <a:cubicBezTo>
                  <a:pt x="18706" y="10024"/>
                  <a:pt x="18721" y="10027"/>
                  <a:pt x="18717" y="10036"/>
                </a:cubicBezTo>
                <a:cubicBezTo>
                  <a:pt x="18710" y="10054"/>
                  <a:pt x="18636" y="10087"/>
                  <a:pt x="18542" y="10113"/>
                </a:cubicBezTo>
                <a:cubicBezTo>
                  <a:pt x="18449" y="10139"/>
                  <a:pt x="18390" y="10145"/>
                  <a:pt x="18393" y="10129"/>
                </a:cubicBezTo>
                <a:cubicBezTo>
                  <a:pt x="18397" y="10112"/>
                  <a:pt x="18469" y="10080"/>
                  <a:pt x="18565" y="10052"/>
                </a:cubicBezTo>
                <a:cubicBezTo>
                  <a:pt x="18612" y="10038"/>
                  <a:pt x="18652" y="10030"/>
                  <a:pt x="18679" y="10027"/>
                </a:cubicBezTo>
                <a:close/>
                <a:moveTo>
                  <a:pt x="4302" y="10018"/>
                </a:moveTo>
                <a:cubicBezTo>
                  <a:pt x="4335" y="10021"/>
                  <a:pt x="4373" y="10026"/>
                  <a:pt x="4413" y="10033"/>
                </a:cubicBezTo>
                <a:cubicBezTo>
                  <a:pt x="4453" y="10040"/>
                  <a:pt x="4493" y="10047"/>
                  <a:pt x="4533" y="10056"/>
                </a:cubicBezTo>
                <a:lnTo>
                  <a:pt x="4563" y="10063"/>
                </a:lnTo>
                <a:lnTo>
                  <a:pt x="4591" y="10070"/>
                </a:lnTo>
                <a:lnTo>
                  <a:pt x="4644" y="10084"/>
                </a:lnTo>
                <a:cubicBezTo>
                  <a:pt x="4673" y="10092"/>
                  <a:pt x="4702" y="10102"/>
                  <a:pt x="4730" y="10113"/>
                </a:cubicBezTo>
                <a:cubicBezTo>
                  <a:pt x="4773" y="10133"/>
                  <a:pt x="4786" y="10149"/>
                  <a:pt x="4771" y="10160"/>
                </a:cubicBezTo>
                <a:cubicBezTo>
                  <a:pt x="4758" y="10167"/>
                  <a:pt x="4743" y="10171"/>
                  <a:pt x="4728" y="10171"/>
                </a:cubicBezTo>
                <a:cubicBezTo>
                  <a:pt x="4701" y="10173"/>
                  <a:pt x="4674" y="10173"/>
                  <a:pt x="4647" y="10171"/>
                </a:cubicBezTo>
                <a:cubicBezTo>
                  <a:pt x="4615" y="10171"/>
                  <a:pt x="4579" y="10165"/>
                  <a:pt x="4542" y="10159"/>
                </a:cubicBezTo>
                <a:cubicBezTo>
                  <a:pt x="4505" y="10153"/>
                  <a:pt x="4467" y="10146"/>
                  <a:pt x="4430" y="10138"/>
                </a:cubicBezTo>
                <a:cubicBezTo>
                  <a:pt x="4392" y="10129"/>
                  <a:pt x="4356" y="10119"/>
                  <a:pt x="4324" y="10110"/>
                </a:cubicBezTo>
                <a:cubicBezTo>
                  <a:pt x="4294" y="10101"/>
                  <a:pt x="4266" y="10091"/>
                  <a:pt x="4238" y="10080"/>
                </a:cubicBezTo>
                <a:cubicBezTo>
                  <a:pt x="4187" y="10057"/>
                  <a:pt x="4169" y="10037"/>
                  <a:pt x="4181" y="10028"/>
                </a:cubicBezTo>
                <a:cubicBezTo>
                  <a:pt x="4193" y="10019"/>
                  <a:pt x="4235" y="10013"/>
                  <a:pt x="4302" y="10018"/>
                </a:cubicBezTo>
                <a:close/>
                <a:moveTo>
                  <a:pt x="17297" y="10015"/>
                </a:moveTo>
                <a:cubicBezTo>
                  <a:pt x="17228" y="10031"/>
                  <a:pt x="17157" y="10037"/>
                  <a:pt x="17087" y="10032"/>
                </a:cubicBezTo>
                <a:cubicBezTo>
                  <a:pt x="17020" y="10073"/>
                  <a:pt x="16948" y="10105"/>
                  <a:pt x="16872" y="10125"/>
                </a:cubicBezTo>
                <a:cubicBezTo>
                  <a:pt x="16994" y="10100"/>
                  <a:pt x="17051" y="10102"/>
                  <a:pt x="17080" y="10116"/>
                </a:cubicBezTo>
                <a:cubicBezTo>
                  <a:pt x="17108" y="10086"/>
                  <a:pt x="17176" y="10054"/>
                  <a:pt x="17297" y="10015"/>
                </a:cubicBezTo>
                <a:close/>
                <a:moveTo>
                  <a:pt x="19018" y="10014"/>
                </a:moveTo>
                <a:cubicBezTo>
                  <a:pt x="19040" y="10012"/>
                  <a:pt x="19049" y="10016"/>
                  <a:pt x="19045" y="10023"/>
                </a:cubicBezTo>
                <a:cubicBezTo>
                  <a:pt x="19037" y="10039"/>
                  <a:pt x="18971" y="10066"/>
                  <a:pt x="18888" y="10091"/>
                </a:cubicBezTo>
                <a:cubicBezTo>
                  <a:pt x="18805" y="10116"/>
                  <a:pt x="18757" y="10119"/>
                  <a:pt x="18763" y="10104"/>
                </a:cubicBezTo>
                <a:cubicBezTo>
                  <a:pt x="18770" y="10088"/>
                  <a:pt x="18837" y="10061"/>
                  <a:pt x="18922" y="10035"/>
                </a:cubicBezTo>
                <a:cubicBezTo>
                  <a:pt x="18964" y="10022"/>
                  <a:pt x="18997" y="10016"/>
                  <a:pt x="19018" y="10014"/>
                </a:cubicBezTo>
                <a:close/>
                <a:moveTo>
                  <a:pt x="19365" y="10007"/>
                </a:moveTo>
                <a:cubicBezTo>
                  <a:pt x="19324" y="10035"/>
                  <a:pt x="19278" y="10054"/>
                  <a:pt x="19230" y="10065"/>
                </a:cubicBezTo>
                <a:cubicBezTo>
                  <a:pt x="19162" y="10084"/>
                  <a:pt x="19118" y="10089"/>
                  <a:pt x="19125" y="10076"/>
                </a:cubicBezTo>
                <a:cubicBezTo>
                  <a:pt x="19165" y="10047"/>
                  <a:pt x="19210" y="10028"/>
                  <a:pt x="19258" y="10018"/>
                </a:cubicBezTo>
                <a:cubicBezTo>
                  <a:pt x="19331" y="9997"/>
                  <a:pt x="19376" y="9992"/>
                  <a:pt x="19365" y="10007"/>
                </a:cubicBezTo>
                <a:close/>
                <a:moveTo>
                  <a:pt x="19669" y="9987"/>
                </a:moveTo>
                <a:cubicBezTo>
                  <a:pt x="19634" y="10011"/>
                  <a:pt x="19594" y="10027"/>
                  <a:pt x="19552" y="10036"/>
                </a:cubicBezTo>
                <a:cubicBezTo>
                  <a:pt x="19493" y="10053"/>
                  <a:pt x="19456" y="10057"/>
                  <a:pt x="19466" y="10045"/>
                </a:cubicBezTo>
                <a:cubicBezTo>
                  <a:pt x="19503" y="10021"/>
                  <a:pt x="19543" y="10005"/>
                  <a:pt x="19586" y="9995"/>
                </a:cubicBezTo>
                <a:cubicBezTo>
                  <a:pt x="19643" y="9979"/>
                  <a:pt x="19677" y="9976"/>
                  <a:pt x="19669" y="9987"/>
                </a:cubicBezTo>
                <a:close/>
                <a:moveTo>
                  <a:pt x="19934" y="9976"/>
                </a:moveTo>
                <a:cubicBezTo>
                  <a:pt x="19905" y="9995"/>
                  <a:pt x="19872" y="10008"/>
                  <a:pt x="19838" y="10016"/>
                </a:cubicBezTo>
                <a:cubicBezTo>
                  <a:pt x="19793" y="10029"/>
                  <a:pt x="19763" y="10033"/>
                  <a:pt x="19770" y="10024"/>
                </a:cubicBezTo>
                <a:cubicBezTo>
                  <a:pt x="19798" y="10005"/>
                  <a:pt x="19830" y="9992"/>
                  <a:pt x="19863" y="9984"/>
                </a:cubicBezTo>
                <a:cubicBezTo>
                  <a:pt x="19912" y="9970"/>
                  <a:pt x="19944" y="9967"/>
                  <a:pt x="19934" y="9976"/>
                </a:cubicBezTo>
                <a:close/>
                <a:moveTo>
                  <a:pt x="2487" y="9971"/>
                </a:moveTo>
                <a:cubicBezTo>
                  <a:pt x="2524" y="9968"/>
                  <a:pt x="2562" y="9975"/>
                  <a:pt x="2597" y="9990"/>
                </a:cubicBezTo>
                <a:lnTo>
                  <a:pt x="2644" y="10005"/>
                </a:lnTo>
                <a:lnTo>
                  <a:pt x="2694" y="10023"/>
                </a:lnTo>
                <a:lnTo>
                  <a:pt x="2747" y="10042"/>
                </a:lnTo>
                <a:lnTo>
                  <a:pt x="2800" y="10062"/>
                </a:lnTo>
                <a:cubicBezTo>
                  <a:pt x="2835" y="10076"/>
                  <a:pt x="2868" y="10089"/>
                  <a:pt x="2898" y="10102"/>
                </a:cubicBezTo>
                <a:lnTo>
                  <a:pt x="2920" y="10112"/>
                </a:lnTo>
                <a:lnTo>
                  <a:pt x="2940" y="10121"/>
                </a:lnTo>
                <a:cubicBezTo>
                  <a:pt x="2953" y="10126"/>
                  <a:pt x="2965" y="10132"/>
                  <a:pt x="2974" y="10137"/>
                </a:cubicBezTo>
                <a:cubicBezTo>
                  <a:pt x="3054" y="10180"/>
                  <a:pt x="3031" y="10197"/>
                  <a:pt x="2925" y="10172"/>
                </a:cubicBezTo>
                <a:cubicBezTo>
                  <a:pt x="2912" y="10169"/>
                  <a:pt x="2897" y="10165"/>
                  <a:pt x="2882" y="10161"/>
                </a:cubicBezTo>
                <a:lnTo>
                  <a:pt x="2834" y="10146"/>
                </a:lnTo>
                <a:lnTo>
                  <a:pt x="2782" y="10129"/>
                </a:lnTo>
                <a:lnTo>
                  <a:pt x="2756" y="10119"/>
                </a:lnTo>
                <a:lnTo>
                  <a:pt x="2730" y="10109"/>
                </a:lnTo>
                <a:cubicBezTo>
                  <a:pt x="2666" y="10085"/>
                  <a:pt x="2604" y="10056"/>
                  <a:pt x="2545" y="10023"/>
                </a:cubicBezTo>
                <a:cubicBezTo>
                  <a:pt x="2495" y="9995"/>
                  <a:pt x="2477" y="9977"/>
                  <a:pt x="2487" y="9971"/>
                </a:cubicBezTo>
                <a:close/>
                <a:moveTo>
                  <a:pt x="15956" y="9967"/>
                </a:moveTo>
                <a:lnTo>
                  <a:pt x="15827" y="10027"/>
                </a:lnTo>
                <a:lnTo>
                  <a:pt x="15977" y="10020"/>
                </a:lnTo>
                <a:lnTo>
                  <a:pt x="16085" y="9967"/>
                </a:lnTo>
                <a:lnTo>
                  <a:pt x="15956" y="9967"/>
                </a:lnTo>
                <a:close/>
                <a:moveTo>
                  <a:pt x="20199" y="9961"/>
                </a:moveTo>
                <a:cubicBezTo>
                  <a:pt x="20176" y="9975"/>
                  <a:pt x="20151" y="9986"/>
                  <a:pt x="20125" y="9992"/>
                </a:cubicBezTo>
                <a:cubicBezTo>
                  <a:pt x="20092" y="10002"/>
                  <a:pt x="20065" y="10005"/>
                  <a:pt x="20070" y="9999"/>
                </a:cubicBezTo>
                <a:cubicBezTo>
                  <a:pt x="20093" y="9985"/>
                  <a:pt x="20118" y="9974"/>
                  <a:pt x="20144" y="9968"/>
                </a:cubicBezTo>
                <a:cubicBezTo>
                  <a:pt x="20177" y="9958"/>
                  <a:pt x="20204" y="9955"/>
                  <a:pt x="20199" y="9961"/>
                </a:cubicBezTo>
                <a:close/>
                <a:moveTo>
                  <a:pt x="17961" y="9956"/>
                </a:moveTo>
                <a:cubicBezTo>
                  <a:pt x="18002" y="9953"/>
                  <a:pt x="18028" y="9957"/>
                  <a:pt x="18025" y="9969"/>
                </a:cubicBezTo>
                <a:cubicBezTo>
                  <a:pt x="18019" y="9994"/>
                  <a:pt x="17914" y="10041"/>
                  <a:pt x="17797" y="10074"/>
                </a:cubicBezTo>
                <a:cubicBezTo>
                  <a:pt x="17676" y="10108"/>
                  <a:pt x="17571" y="10117"/>
                  <a:pt x="17573" y="10094"/>
                </a:cubicBezTo>
                <a:cubicBezTo>
                  <a:pt x="17576" y="10071"/>
                  <a:pt x="17681" y="10022"/>
                  <a:pt x="17802" y="9988"/>
                </a:cubicBezTo>
                <a:cubicBezTo>
                  <a:pt x="17862" y="9971"/>
                  <a:pt x="17920" y="9960"/>
                  <a:pt x="17961" y="9956"/>
                </a:cubicBezTo>
                <a:close/>
                <a:moveTo>
                  <a:pt x="7718" y="9955"/>
                </a:moveTo>
                <a:cubicBezTo>
                  <a:pt x="7761" y="9955"/>
                  <a:pt x="7806" y="9955"/>
                  <a:pt x="7849" y="9958"/>
                </a:cubicBezTo>
                <a:cubicBezTo>
                  <a:pt x="7921" y="9960"/>
                  <a:pt x="7992" y="9973"/>
                  <a:pt x="8060" y="9994"/>
                </a:cubicBezTo>
                <a:cubicBezTo>
                  <a:pt x="8106" y="10012"/>
                  <a:pt x="8117" y="10031"/>
                  <a:pt x="8098" y="10049"/>
                </a:cubicBezTo>
                <a:cubicBezTo>
                  <a:pt x="8083" y="10061"/>
                  <a:pt x="8066" y="10069"/>
                  <a:pt x="8048" y="10074"/>
                </a:cubicBezTo>
                <a:cubicBezTo>
                  <a:pt x="8018" y="10083"/>
                  <a:pt x="7987" y="10089"/>
                  <a:pt x="7956" y="10092"/>
                </a:cubicBezTo>
                <a:cubicBezTo>
                  <a:pt x="7805" y="10111"/>
                  <a:pt x="7652" y="10102"/>
                  <a:pt x="7505" y="10063"/>
                </a:cubicBezTo>
                <a:cubicBezTo>
                  <a:pt x="7402" y="10026"/>
                  <a:pt x="7440" y="9982"/>
                  <a:pt x="7591" y="9963"/>
                </a:cubicBezTo>
                <a:cubicBezTo>
                  <a:pt x="7611" y="9961"/>
                  <a:pt x="7632" y="9959"/>
                  <a:pt x="7653" y="9957"/>
                </a:cubicBezTo>
                <a:cubicBezTo>
                  <a:pt x="7674" y="9955"/>
                  <a:pt x="7696" y="9957"/>
                  <a:pt x="7718" y="9955"/>
                </a:cubicBezTo>
                <a:close/>
                <a:moveTo>
                  <a:pt x="20441" y="9946"/>
                </a:moveTo>
                <a:cubicBezTo>
                  <a:pt x="20427" y="9955"/>
                  <a:pt x="20412" y="9962"/>
                  <a:pt x="20397" y="9966"/>
                </a:cubicBezTo>
                <a:cubicBezTo>
                  <a:pt x="20372" y="9973"/>
                  <a:pt x="20359" y="9976"/>
                  <a:pt x="20359" y="9971"/>
                </a:cubicBezTo>
                <a:cubicBezTo>
                  <a:pt x="20373" y="9962"/>
                  <a:pt x="20389" y="9955"/>
                  <a:pt x="20405" y="9952"/>
                </a:cubicBezTo>
                <a:cubicBezTo>
                  <a:pt x="20430" y="9944"/>
                  <a:pt x="20444" y="9942"/>
                  <a:pt x="20441" y="9946"/>
                </a:cubicBezTo>
                <a:close/>
                <a:moveTo>
                  <a:pt x="16675" y="9946"/>
                </a:moveTo>
                <a:lnTo>
                  <a:pt x="16571" y="9952"/>
                </a:lnTo>
                <a:lnTo>
                  <a:pt x="16457" y="10004"/>
                </a:lnTo>
                <a:lnTo>
                  <a:pt x="16576" y="10001"/>
                </a:lnTo>
                <a:lnTo>
                  <a:pt x="16675" y="9946"/>
                </a:lnTo>
                <a:close/>
                <a:moveTo>
                  <a:pt x="13537" y="9942"/>
                </a:moveTo>
                <a:cubicBezTo>
                  <a:pt x="13612" y="9940"/>
                  <a:pt x="13669" y="9947"/>
                  <a:pt x="13694" y="9966"/>
                </a:cubicBezTo>
                <a:cubicBezTo>
                  <a:pt x="13717" y="9984"/>
                  <a:pt x="13705" y="10007"/>
                  <a:pt x="13664" y="10031"/>
                </a:cubicBezTo>
                <a:cubicBezTo>
                  <a:pt x="13602" y="10063"/>
                  <a:pt x="13536" y="10086"/>
                  <a:pt x="13467" y="10101"/>
                </a:cubicBezTo>
                <a:cubicBezTo>
                  <a:pt x="13290" y="10143"/>
                  <a:pt x="13118" y="10150"/>
                  <a:pt x="13060" y="10117"/>
                </a:cubicBezTo>
                <a:cubicBezTo>
                  <a:pt x="13002" y="10083"/>
                  <a:pt x="13092" y="10025"/>
                  <a:pt x="13275" y="9981"/>
                </a:cubicBezTo>
                <a:cubicBezTo>
                  <a:pt x="13370" y="9958"/>
                  <a:pt x="13462" y="9945"/>
                  <a:pt x="13537" y="9942"/>
                </a:cubicBezTo>
                <a:close/>
                <a:moveTo>
                  <a:pt x="18368" y="9942"/>
                </a:moveTo>
                <a:cubicBezTo>
                  <a:pt x="18402" y="9939"/>
                  <a:pt x="18421" y="9943"/>
                  <a:pt x="18416" y="9955"/>
                </a:cubicBezTo>
                <a:cubicBezTo>
                  <a:pt x="18406" y="9978"/>
                  <a:pt x="18311" y="10019"/>
                  <a:pt x="18205" y="10049"/>
                </a:cubicBezTo>
                <a:cubicBezTo>
                  <a:pt x="18100" y="10079"/>
                  <a:pt x="18009" y="10088"/>
                  <a:pt x="18014" y="10066"/>
                </a:cubicBezTo>
                <a:cubicBezTo>
                  <a:pt x="18018" y="10045"/>
                  <a:pt x="18117" y="10000"/>
                  <a:pt x="18229" y="9969"/>
                </a:cubicBezTo>
                <a:cubicBezTo>
                  <a:pt x="18284" y="9954"/>
                  <a:pt x="18334" y="9944"/>
                  <a:pt x="18368" y="9942"/>
                </a:cubicBezTo>
                <a:close/>
                <a:moveTo>
                  <a:pt x="12609" y="9940"/>
                </a:moveTo>
                <a:cubicBezTo>
                  <a:pt x="12665" y="9934"/>
                  <a:pt x="12722" y="9943"/>
                  <a:pt x="12773" y="9966"/>
                </a:cubicBezTo>
                <a:cubicBezTo>
                  <a:pt x="12820" y="10002"/>
                  <a:pt x="12721" y="10061"/>
                  <a:pt x="12555" y="10098"/>
                </a:cubicBezTo>
                <a:cubicBezTo>
                  <a:pt x="12512" y="10107"/>
                  <a:pt x="12467" y="10114"/>
                  <a:pt x="12423" y="10119"/>
                </a:cubicBezTo>
                <a:cubicBezTo>
                  <a:pt x="12379" y="10125"/>
                  <a:pt x="12337" y="10127"/>
                  <a:pt x="12298" y="10128"/>
                </a:cubicBezTo>
                <a:cubicBezTo>
                  <a:pt x="12241" y="10134"/>
                  <a:pt x="12184" y="10125"/>
                  <a:pt x="12131" y="10104"/>
                </a:cubicBezTo>
                <a:cubicBezTo>
                  <a:pt x="12076" y="10068"/>
                  <a:pt x="12174" y="10009"/>
                  <a:pt x="12345" y="9971"/>
                </a:cubicBezTo>
                <a:cubicBezTo>
                  <a:pt x="12432" y="9952"/>
                  <a:pt x="12521" y="9942"/>
                  <a:pt x="12609" y="9940"/>
                </a:cubicBezTo>
                <a:close/>
                <a:moveTo>
                  <a:pt x="11525" y="9937"/>
                </a:moveTo>
                <a:cubicBezTo>
                  <a:pt x="11605" y="9937"/>
                  <a:pt x="11673" y="9945"/>
                  <a:pt x="11706" y="9962"/>
                </a:cubicBezTo>
                <a:cubicBezTo>
                  <a:pt x="11739" y="9979"/>
                  <a:pt x="11732" y="10003"/>
                  <a:pt x="11697" y="10026"/>
                </a:cubicBezTo>
                <a:cubicBezTo>
                  <a:pt x="11641" y="10058"/>
                  <a:pt x="11580" y="10080"/>
                  <a:pt x="11516" y="10091"/>
                </a:cubicBezTo>
                <a:cubicBezTo>
                  <a:pt x="11475" y="10099"/>
                  <a:pt x="11433" y="10105"/>
                  <a:pt x="11390" y="10109"/>
                </a:cubicBezTo>
                <a:cubicBezTo>
                  <a:pt x="11347" y="10113"/>
                  <a:pt x="11304" y="10116"/>
                  <a:pt x="11265" y="10116"/>
                </a:cubicBezTo>
                <a:cubicBezTo>
                  <a:pt x="11203" y="10119"/>
                  <a:pt x="11141" y="10111"/>
                  <a:pt x="11082" y="10092"/>
                </a:cubicBezTo>
                <a:cubicBezTo>
                  <a:pt x="11044" y="10075"/>
                  <a:pt x="11048" y="10052"/>
                  <a:pt x="11082" y="10028"/>
                </a:cubicBezTo>
                <a:cubicBezTo>
                  <a:pt x="11139" y="9995"/>
                  <a:pt x="11202" y="9972"/>
                  <a:pt x="11267" y="9962"/>
                </a:cubicBezTo>
                <a:cubicBezTo>
                  <a:pt x="11351" y="9946"/>
                  <a:pt x="11445" y="9937"/>
                  <a:pt x="11525" y="9937"/>
                </a:cubicBezTo>
                <a:close/>
                <a:moveTo>
                  <a:pt x="14407" y="9930"/>
                </a:moveTo>
                <a:cubicBezTo>
                  <a:pt x="14477" y="9927"/>
                  <a:pt x="14529" y="9935"/>
                  <a:pt x="14547" y="9954"/>
                </a:cubicBezTo>
                <a:cubicBezTo>
                  <a:pt x="14583" y="9989"/>
                  <a:pt x="14474" y="10049"/>
                  <a:pt x="14294" y="10094"/>
                </a:cubicBezTo>
                <a:cubicBezTo>
                  <a:pt x="14113" y="10138"/>
                  <a:pt x="13948" y="10145"/>
                  <a:pt x="13903" y="10110"/>
                </a:cubicBezTo>
                <a:cubicBezTo>
                  <a:pt x="13860" y="10075"/>
                  <a:pt x="13966" y="10015"/>
                  <a:pt x="14155" y="9968"/>
                </a:cubicBezTo>
                <a:cubicBezTo>
                  <a:pt x="14238" y="9947"/>
                  <a:pt x="14322" y="9935"/>
                  <a:pt x="14407" y="9930"/>
                </a:cubicBezTo>
                <a:close/>
                <a:moveTo>
                  <a:pt x="18755" y="9928"/>
                </a:moveTo>
                <a:cubicBezTo>
                  <a:pt x="18784" y="9925"/>
                  <a:pt x="18800" y="9928"/>
                  <a:pt x="18796" y="9938"/>
                </a:cubicBezTo>
                <a:cubicBezTo>
                  <a:pt x="18789" y="9957"/>
                  <a:pt x="18702" y="9996"/>
                  <a:pt x="18605" y="10024"/>
                </a:cubicBezTo>
                <a:cubicBezTo>
                  <a:pt x="18507" y="10052"/>
                  <a:pt x="18432" y="10058"/>
                  <a:pt x="18439" y="10038"/>
                </a:cubicBezTo>
                <a:cubicBezTo>
                  <a:pt x="18446" y="10019"/>
                  <a:pt x="18534" y="9979"/>
                  <a:pt x="18635" y="9952"/>
                </a:cubicBezTo>
                <a:cubicBezTo>
                  <a:pt x="18685" y="9939"/>
                  <a:pt x="18727" y="9930"/>
                  <a:pt x="18755" y="9928"/>
                </a:cubicBezTo>
                <a:close/>
                <a:moveTo>
                  <a:pt x="19116" y="9913"/>
                </a:moveTo>
                <a:cubicBezTo>
                  <a:pt x="19141" y="9910"/>
                  <a:pt x="19153" y="9914"/>
                  <a:pt x="19147" y="9923"/>
                </a:cubicBezTo>
                <a:cubicBezTo>
                  <a:pt x="19135" y="9941"/>
                  <a:pt x="19061" y="9973"/>
                  <a:pt x="18975" y="9997"/>
                </a:cubicBezTo>
                <a:cubicBezTo>
                  <a:pt x="18889" y="10021"/>
                  <a:pt x="18827" y="10028"/>
                  <a:pt x="18834" y="10011"/>
                </a:cubicBezTo>
                <a:cubicBezTo>
                  <a:pt x="18843" y="9994"/>
                  <a:pt x="18920" y="9960"/>
                  <a:pt x="19009" y="9935"/>
                </a:cubicBezTo>
                <a:cubicBezTo>
                  <a:pt x="19054" y="9922"/>
                  <a:pt x="19091" y="9915"/>
                  <a:pt x="19116" y="9913"/>
                </a:cubicBezTo>
                <a:close/>
                <a:moveTo>
                  <a:pt x="17277" y="9912"/>
                </a:moveTo>
                <a:lnTo>
                  <a:pt x="17119" y="9920"/>
                </a:lnTo>
                <a:cubicBezTo>
                  <a:pt x="17053" y="9956"/>
                  <a:pt x="16983" y="9985"/>
                  <a:pt x="16910" y="10006"/>
                </a:cubicBezTo>
                <a:cubicBezTo>
                  <a:pt x="16970" y="9991"/>
                  <a:pt x="17032" y="9988"/>
                  <a:pt x="17093" y="9998"/>
                </a:cubicBezTo>
                <a:cubicBezTo>
                  <a:pt x="17126" y="9980"/>
                  <a:pt x="17151" y="9966"/>
                  <a:pt x="17181" y="9952"/>
                </a:cubicBezTo>
                <a:cubicBezTo>
                  <a:pt x="17212" y="9937"/>
                  <a:pt x="17251" y="9923"/>
                  <a:pt x="17277" y="9912"/>
                </a:cubicBezTo>
                <a:close/>
                <a:moveTo>
                  <a:pt x="10296" y="9905"/>
                </a:moveTo>
                <a:cubicBezTo>
                  <a:pt x="10379" y="9907"/>
                  <a:pt x="10450" y="9916"/>
                  <a:pt x="10487" y="9933"/>
                </a:cubicBezTo>
                <a:cubicBezTo>
                  <a:pt x="10562" y="9967"/>
                  <a:pt x="10484" y="10026"/>
                  <a:pt x="10321" y="10055"/>
                </a:cubicBezTo>
                <a:cubicBezTo>
                  <a:pt x="10281" y="10062"/>
                  <a:pt x="10238" y="10067"/>
                  <a:pt x="10196" y="10070"/>
                </a:cubicBezTo>
                <a:cubicBezTo>
                  <a:pt x="10153" y="10073"/>
                  <a:pt x="10110" y="10074"/>
                  <a:pt x="10067" y="10073"/>
                </a:cubicBezTo>
                <a:cubicBezTo>
                  <a:pt x="10002" y="10074"/>
                  <a:pt x="9938" y="10065"/>
                  <a:pt x="9876" y="10046"/>
                </a:cubicBezTo>
                <a:cubicBezTo>
                  <a:pt x="9833" y="10028"/>
                  <a:pt x="9833" y="10003"/>
                  <a:pt x="9861" y="9982"/>
                </a:cubicBezTo>
                <a:cubicBezTo>
                  <a:pt x="9915" y="9950"/>
                  <a:pt x="9975" y="9930"/>
                  <a:pt x="10037" y="9923"/>
                </a:cubicBezTo>
                <a:cubicBezTo>
                  <a:pt x="10120" y="9909"/>
                  <a:pt x="10214" y="9903"/>
                  <a:pt x="10296" y="9905"/>
                </a:cubicBezTo>
                <a:close/>
                <a:moveTo>
                  <a:pt x="19452" y="9896"/>
                </a:moveTo>
                <a:cubicBezTo>
                  <a:pt x="19472" y="9895"/>
                  <a:pt x="19482" y="9897"/>
                  <a:pt x="19476" y="9905"/>
                </a:cubicBezTo>
                <a:cubicBezTo>
                  <a:pt x="19427" y="9937"/>
                  <a:pt x="19372" y="9960"/>
                  <a:pt x="19315" y="9973"/>
                </a:cubicBezTo>
                <a:cubicBezTo>
                  <a:pt x="19243" y="9993"/>
                  <a:pt x="19194" y="9996"/>
                  <a:pt x="19206" y="9981"/>
                </a:cubicBezTo>
                <a:cubicBezTo>
                  <a:pt x="19255" y="9949"/>
                  <a:pt x="19308" y="9927"/>
                  <a:pt x="19364" y="9914"/>
                </a:cubicBezTo>
                <a:cubicBezTo>
                  <a:pt x="19401" y="9904"/>
                  <a:pt x="19432" y="9898"/>
                  <a:pt x="19452" y="9896"/>
                </a:cubicBezTo>
                <a:close/>
                <a:moveTo>
                  <a:pt x="19768" y="9895"/>
                </a:moveTo>
                <a:cubicBezTo>
                  <a:pt x="19727" y="9922"/>
                  <a:pt x="19681" y="9941"/>
                  <a:pt x="19633" y="9952"/>
                </a:cubicBezTo>
                <a:cubicBezTo>
                  <a:pt x="19571" y="9970"/>
                  <a:pt x="19526" y="9974"/>
                  <a:pt x="19536" y="9961"/>
                </a:cubicBezTo>
                <a:cubicBezTo>
                  <a:pt x="19577" y="9934"/>
                  <a:pt x="19623" y="9915"/>
                  <a:pt x="19672" y="9904"/>
                </a:cubicBezTo>
                <a:cubicBezTo>
                  <a:pt x="19735" y="9886"/>
                  <a:pt x="19780" y="9882"/>
                  <a:pt x="19768" y="9895"/>
                </a:cubicBezTo>
                <a:close/>
                <a:moveTo>
                  <a:pt x="19982" y="9887"/>
                </a:moveTo>
                <a:cubicBezTo>
                  <a:pt x="20034" y="9873"/>
                  <a:pt x="20068" y="9872"/>
                  <a:pt x="20048" y="9887"/>
                </a:cubicBezTo>
                <a:cubicBezTo>
                  <a:pt x="20011" y="9907"/>
                  <a:pt x="19971" y="9923"/>
                  <a:pt x="19930" y="9932"/>
                </a:cubicBezTo>
                <a:cubicBezTo>
                  <a:pt x="19878" y="9946"/>
                  <a:pt x="19846" y="9947"/>
                  <a:pt x="19863" y="9935"/>
                </a:cubicBezTo>
                <a:cubicBezTo>
                  <a:pt x="19900" y="9914"/>
                  <a:pt x="19940" y="9898"/>
                  <a:pt x="19982" y="9887"/>
                </a:cubicBezTo>
                <a:close/>
                <a:moveTo>
                  <a:pt x="20321" y="9867"/>
                </a:moveTo>
                <a:cubicBezTo>
                  <a:pt x="20292" y="9885"/>
                  <a:pt x="20260" y="9898"/>
                  <a:pt x="20227" y="9906"/>
                </a:cubicBezTo>
                <a:cubicBezTo>
                  <a:pt x="20190" y="9917"/>
                  <a:pt x="20162" y="9919"/>
                  <a:pt x="20169" y="9912"/>
                </a:cubicBezTo>
                <a:cubicBezTo>
                  <a:pt x="20199" y="9894"/>
                  <a:pt x="20231" y="9881"/>
                  <a:pt x="20264" y="9872"/>
                </a:cubicBezTo>
                <a:cubicBezTo>
                  <a:pt x="20301" y="9862"/>
                  <a:pt x="20329" y="9860"/>
                  <a:pt x="20321" y="9867"/>
                </a:cubicBezTo>
                <a:close/>
                <a:moveTo>
                  <a:pt x="20553" y="9862"/>
                </a:moveTo>
                <a:cubicBezTo>
                  <a:pt x="20534" y="9873"/>
                  <a:pt x="20514" y="9882"/>
                  <a:pt x="20492" y="9887"/>
                </a:cubicBezTo>
                <a:cubicBezTo>
                  <a:pt x="20462" y="9896"/>
                  <a:pt x="20442" y="9899"/>
                  <a:pt x="20449" y="9892"/>
                </a:cubicBezTo>
                <a:cubicBezTo>
                  <a:pt x="20469" y="9880"/>
                  <a:pt x="20491" y="9871"/>
                  <a:pt x="20513" y="9865"/>
                </a:cubicBezTo>
                <a:cubicBezTo>
                  <a:pt x="20544" y="9857"/>
                  <a:pt x="20561" y="9855"/>
                  <a:pt x="20553" y="9862"/>
                </a:cubicBezTo>
                <a:close/>
                <a:moveTo>
                  <a:pt x="18017" y="9841"/>
                </a:moveTo>
                <a:cubicBezTo>
                  <a:pt x="18059" y="9838"/>
                  <a:pt x="18084" y="9843"/>
                  <a:pt x="18082" y="9857"/>
                </a:cubicBezTo>
                <a:cubicBezTo>
                  <a:pt x="18077" y="9885"/>
                  <a:pt x="17974" y="9933"/>
                  <a:pt x="17839" y="9971"/>
                </a:cubicBezTo>
                <a:cubicBezTo>
                  <a:pt x="17705" y="10009"/>
                  <a:pt x="17603" y="10017"/>
                  <a:pt x="17602" y="9991"/>
                </a:cubicBezTo>
                <a:cubicBezTo>
                  <a:pt x="17602" y="9964"/>
                  <a:pt x="17706" y="9915"/>
                  <a:pt x="17845" y="9876"/>
                </a:cubicBezTo>
                <a:cubicBezTo>
                  <a:pt x="17915" y="9856"/>
                  <a:pt x="17975" y="9844"/>
                  <a:pt x="18017" y="9841"/>
                </a:cubicBezTo>
                <a:close/>
                <a:moveTo>
                  <a:pt x="8759" y="9841"/>
                </a:moveTo>
                <a:lnTo>
                  <a:pt x="8891" y="9841"/>
                </a:lnTo>
                <a:cubicBezTo>
                  <a:pt x="8913" y="9841"/>
                  <a:pt x="8934" y="9843"/>
                  <a:pt x="8954" y="9845"/>
                </a:cubicBezTo>
                <a:lnTo>
                  <a:pt x="9011" y="9852"/>
                </a:lnTo>
                <a:cubicBezTo>
                  <a:pt x="9041" y="9856"/>
                  <a:pt x="9071" y="9863"/>
                  <a:pt x="9100" y="9874"/>
                </a:cubicBezTo>
                <a:cubicBezTo>
                  <a:pt x="9186" y="9908"/>
                  <a:pt x="9130" y="9960"/>
                  <a:pt x="8978" y="9985"/>
                </a:cubicBezTo>
                <a:cubicBezTo>
                  <a:pt x="8826" y="10010"/>
                  <a:pt x="8611" y="10001"/>
                  <a:pt x="8516" y="9965"/>
                </a:cubicBezTo>
                <a:cubicBezTo>
                  <a:pt x="8469" y="9947"/>
                  <a:pt x="8458" y="9925"/>
                  <a:pt x="8480" y="9904"/>
                </a:cubicBezTo>
                <a:cubicBezTo>
                  <a:pt x="8525" y="9874"/>
                  <a:pt x="8578" y="9856"/>
                  <a:pt x="8633" y="9852"/>
                </a:cubicBezTo>
                <a:cubicBezTo>
                  <a:pt x="8675" y="9846"/>
                  <a:pt x="8717" y="9842"/>
                  <a:pt x="8759" y="9841"/>
                </a:cubicBezTo>
                <a:close/>
                <a:moveTo>
                  <a:pt x="18458" y="9825"/>
                </a:moveTo>
                <a:cubicBezTo>
                  <a:pt x="18492" y="9822"/>
                  <a:pt x="18508" y="9828"/>
                  <a:pt x="18503" y="9841"/>
                </a:cubicBezTo>
                <a:cubicBezTo>
                  <a:pt x="18492" y="9867"/>
                  <a:pt x="18396" y="9911"/>
                  <a:pt x="18274" y="9945"/>
                </a:cubicBezTo>
                <a:cubicBezTo>
                  <a:pt x="18154" y="9979"/>
                  <a:pt x="18068" y="9985"/>
                  <a:pt x="18073" y="9961"/>
                </a:cubicBezTo>
                <a:cubicBezTo>
                  <a:pt x="18078" y="9937"/>
                  <a:pt x="18178" y="9890"/>
                  <a:pt x="18308" y="9854"/>
                </a:cubicBezTo>
                <a:cubicBezTo>
                  <a:pt x="18372" y="9837"/>
                  <a:pt x="18424" y="9827"/>
                  <a:pt x="18458" y="9825"/>
                </a:cubicBezTo>
                <a:close/>
                <a:moveTo>
                  <a:pt x="15957" y="9821"/>
                </a:moveTo>
                <a:lnTo>
                  <a:pt x="15799" y="9896"/>
                </a:lnTo>
                <a:lnTo>
                  <a:pt x="15954" y="9893"/>
                </a:lnTo>
                <a:lnTo>
                  <a:pt x="16101" y="9821"/>
                </a:lnTo>
                <a:lnTo>
                  <a:pt x="15957" y="9821"/>
                </a:lnTo>
                <a:close/>
                <a:moveTo>
                  <a:pt x="16677" y="9817"/>
                </a:moveTo>
                <a:lnTo>
                  <a:pt x="16592" y="9821"/>
                </a:lnTo>
                <a:lnTo>
                  <a:pt x="16488" y="9869"/>
                </a:lnTo>
                <a:lnTo>
                  <a:pt x="16572" y="9868"/>
                </a:lnTo>
                <a:lnTo>
                  <a:pt x="16677" y="9817"/>
                </a:lnTo>
                <a:close/>
                <a:moveTo>
                  <a:pt x="18845" y="9815"/>
                </a:moveTo>
                <a:cubicBezTo>
                  <a:pt x="18878" y="9812"/>
                  <a:pt x="18897" y="9815"/>
                  <a:pt x="18895" y="9825"/>
                </a:cubicBezTo>
                <a:cubicBezTo>
                  <a:pt x="18890" y="9846"/>
                  <a:pt x="18793" y="9890"/>
                  <a:pt x="18686" y="9921"/>
                </a:cubicBezTo>
                <a:cubicBezTo>
                  <a:pt x="18580" y="9951"/>
                  <a:pt x="18502" y="9958"/>
                  <a:pt x="18507" y="9937"/>
                </a:cubicBezTo>
                <a:cubicBezTo>
                  <a:pt x="18512" y="9917"/>
                  <a:pt x="18604" y="9874"/>
                  <a:pt x="18711" y="9843"/>
                </a:cubicBezTo>
                <a:cubicBezTo>
                  <a:pt x="18765" y="9828"/>
                  <a:pt x="18812" y="9818"/>
                  <a:pt x="18845" y="9815"/>
                </a:cubicBezTo>
                <a:close/>
                <a:moveTo>
                  <a:pt x="19199" y="9806"/>
                </a:moveTo>
                <a:cubicBezTo>
                  <a:pt x="19228" y="9804"/>
                  <a:pt x="19244" y="9807"/>
                  <a:pt x="19237" y="9818"/>
                </a:cubicBezTo>
                <a:cubicBezTo>
                  <a:pt x="19224" y="9838"/>
                  <a:pt x="19137" y="9876"/>
                  <a:pt x="19048" y="9903"/>
                </a:cubicBezTo>
                <a:cubicBezTo>
                  <a:pt x="18959" y="9931"/>
                  <a:pt x="18888" y="9935"/>
                  <a:pt x="18895" y="9917"/>
                </a:cubicBezTo>
                <a:cubicBezTo>
                  <a:pt x="18903" y="9899"/>
                  <a:pt x="18989" y="9860"/>
                  <a:pt x="19082" y="9831"/>
                </a:cubicBezTo>
                <a:cubicBezTo>
                  <a:pt x="19128" y="9817"/>
                  <a:pt x="19170" y="9808"/>
                  <a:pt x="19199" y="9806"/>
                </a:cubicBezTo>
                <a:close/>
                <a:moveTo>
                  <a:pt x="15251" y="9805"/>
                </a:moveTo>
                <a:cubicBezTo>
                  <a:pt x="15221" y="9844"/>
                  <a:pt x="15142" y="9883"/>
                  <a:pt x="15004" y="9930"/>
                </a:cubicBezTo>
                <a:cubicBezTo>
                  <a:pt x="15102" y="9907"/>
                  <a:pt x="15204" y="9901"/>
                  <a:pt x="15304" y="9912"/>
                </a:cubicBezTo>
                <a:lnTo>
                  <a:pt x="15304" y="9914"/>
                </a:lnTo>
                <a:cubicBezTo>
                  <a:pt x="15337" y="9880"/>
                  <a:pt x="15404" y="9850"/>
                  <a:pt x="15508" y="9812"/>
                </a:cubicBezTo>
                <a:cubicBezTo>
                  <a:pt x="15376" y="9830"/>
                  <a:pt x="15299" y="9827"/>
                  <a:pt x="15251" y="9805"/>
                </a:cubicBezTo>
                <a:close/>
                <a:moveTo>
                  <a:pt x="17279" y="9796"/>
                </a:moveTo>
                <a:lnTo>
                  <a:pt x="17144" y="9805"/>
                </a:lnTo>
                <a:lnTo>
                  <a:pt x="17030" y="9857"/>
                </a:lnTo>
                <a:lnTo>
                  <a:pt x="17147" y="9857"/>
                </a:lnTo>
                <a:lnTo>
                  <a:pt x="17279" y="9796"/>
                </a:lnTo>
                <a:close/>
                <a:moveTo>
                  <a:pt x="19548" y="9794"/>
                </a:moveTo>
                <a:cubicBezTo>
                  <a:pt x="19570" y="9793"/>
                  <a:pt x="19581" y="9796"/>
                  <a:pt x="19574" y="9805"/>
                </a:cubicBezTo>
                <a:cubicBezTo>
                  <a:pt x="19522" y="9840"/>
                  <a:pt x="19464" y="9865"/>
                  <a:pt x="19403" y="9880"/>
                </a:cubicBezTo>
                <a:cubicBezTo>
                  <a:pt x="19325" y="9902"/>
                  <a:pt x="19265" y="9907"/>
                  <a:pt x="19274" y="9891"/>
                </a:cubicBezTo>
                <a:cubicBezTo>
                  <a:pt x="19282" y="9875"/>
                  <a:pt x="19371" y="9837"/>
                  <a:pt x="19451" y="9814"/>
                </a:cubicBezTo>
                <a:cubicBezTo>
                  <a:pt x="19491" y="9803"/>
                  <a:pt x="19525" y="9796"/>
                  <a:pt x="19548" y="9794"/>
                </a:cubicBezTo>
                <a:close/>
                <a:moveTo>
                  <a:pt x="2892" y="9792"/>
                </a:moveTo>
                <a:cubicBezTo>
                  <a:pt x="2899" y="9784"/>
                  <a:pt x="2938" y="9786"/>
                  <a:pt x="3001" y="9802"/>
                </a:cubicBezTo>
                <a:cubicBezTo>
                  <a:pt x="3033" y="9809"/>
                  <a:pt x="3069" y="9818"/>
                  <a:pt x="3106" y="9830"/>
                </a:cubicBezTo>
                <a:lnTo>
                  <a:pt x="3133" y="9838"/>
                </a:lnTo>
                <a:lnTo>
                  <a:pt x="3161" y="9847"/>
                </a:lnTo>
                <a:lnTo>
                  <a:pt x="3217" y="9865"/>
                </a:lnTo>
                <a:lnTo>
                  <a:pt x="3272" y="9885"/>
                </a:lnTo>
                <a:lnTo>
                  <a:pt x="3298" y="9895"/>
                </a:lnTo>
                <a:lnTo>
                  <a:pt x="3323" y="9904"/>
                </a:lnTo>
                <a:cubicBezTo>
                  <a:pt x="3356" y="9917"/>
                  <a:pt x="3387" y="9930"/>
                  <a:pt x="3412" y="9943"/>
                </a:cubicBezTo>
                <a:cubicBezTo>
                  <a:pt x="3425" y="9949"/>
                  <a:pt x="3436" y="9955"/>
                  <a:pt x="3445" y="9960"/>
                </a:cubicBezTo>
                <a:cubicBezTo>
                  <a:pt x="3452" y="9964"/>
                  <a:pt x="3459" y="9969"/>
                  <a:pt x="3466" y="9974"/>
                </a:cubicBezTo>
                <a:cubicBezTo>
                  <a:pt x="3476" y="9983"/>
                  <a:pt x="3479" y="9989"/>
                  <a:pt x="3475" y="9994"/>
                </a:cubicBezTo>
                <a:cubicBezTo>
                  <a:pt x="3472" y="9998"/>
                  <a:pt x="3462" y="10001"/>
                  <a:pt x="3445" y="10001"/>
                </a:cubicBezTo>
                <a:cubicBezTo>
                  <a:pt x="3420" y="10000"/>
                  <a:pt x="3396" y="9997"/>
                  <a:pt x="3372" y="9992"/>
                </a:cubicBezTo>
                <a:cubicBezTo>
                  <a:pt x="3356" y="9990"/>
                  <a:pt x="3340" y="9986"/>
                  <a:pt x="3323" y="9983"/>
                </a:cubicBezTo>
                <a:lnTo>
                  <a:pt x="3298" y="9977"/>
                </a:lnTo>
                <a:lnTo>
                  <a:pt x="3271" y="9970"/>
                </a:lnTo>
                <a:cubicBezTo>
                  <a:pt x="3235" y="9960"/>
                  <a:pt x="3197" y="9948"/>
                  <a:pt x="3161" y="9936"/>
                </a:cubicBezTo>
                <a:lnTo>
                  <a:pt x="3133" y="9926"/>
                </a:lnTo>
                <a:lnTo>
                  <a:pt x="3106" y="9916"/>
                </a:lnTo>
                <a:cubicBezTo>
                  <a:pt x="3087" y="9909"/>
                  <a:pt x="3069" y="9902"/>
                  <a:pt x="3053" y="9894"/>
                </a:cubicBezTo>
                <a:cubicBezTo>
                  <a:pt x="3036" y="9887"/>
                  <a:pt x="3019" y="9880"/>
                  <a:pt x="3004" y="9872"/>
                </a:cubicBezTo>
                <a:lnTo>
                  <a:pt x="2982" y="9862"/>
                </a:lnTo>
                <a:lnTo>
                  <a:pt x="2961" y="9851"/>
                </a:lnTo>
                <a:cubicBezTo>
                  <a:pt x="2907" y="9821"/>
                  <a:pt x="2884" y="9801"/>
                  <a:pt x="2892" y="9792"/>
                </a:cubicBezTo>
                <a:close/>
                <a:moveTo>
                  <a:pt x="20159" y="9788"/>
                </a:moveTo>
                <a:cubicBezTo>
                  <a:pt x="20122" y="9814"/>
                  <a:pt x="20080" y="9831"/>
                  <a:pt x="20035" y="9841"/>
                </a:cubicBezTo>
                <a:cubicBezTo>
                  <a:pt x="19974" y="9858"/>
                  <a:pt x="19938" y="9862"/>
                  <a:pt x="19947" y="9850"/>
                </a:cubicBezTo>
                <a:cubicBezTo>
                  <a:pt x="19986" y="9823"/>
                  <a:pt x="20029" y="9805"/>
                  <a:pt x="20076" y="9796"/>
                </a:cubicBezTo>
                <a:cubicBezTo>
                  <a:pt x="20137" y="9778"/>
                  <a:pt x="20171" y="9775"/>
                  <a:pt x="20159" y="9788"/>
                </a:cubicBezTo>
                <a:close/>
                <a:moveTo>
                  <a:pt x="19863" y="9785"/>
                </a:moveTo>
                <a:cubicBezTo>
                  <a:pt x="19882" y="9784"/>
                  <a:pt x="19892" y="9786"/>
                  <a:pt x="19885" y="9794"/>
                </a:cubicBezTo>
                <a:cubicBezTo>
                  <a:pt x="19840" y="9823"/>
                  <a:pt x="19789" y="9845"/>
                  <a:pt x="19736" y="9858"/>
                </a:cubicBezTo>
                <a:cubicBezTo>
                  <a:pt x="19667" y="9877"/>
                  <a:pt x="19618" y="9882"/>
                  <a:pt x="19629" y="9867"/>
                </a:cubicBezTo>
                <a:cubicBezTo>
                  <a:pt x="19675" y="9837"/>
                  <a:pt x="19725" y="9815"/>
                  <a:pt x="19779" y="9803"/>
                </a:cubicBezTo>
                <a:cubicBezTo>
                  <a:pt x="19814" y="9793"/>
                  <a:pt x="19843" y="9787"/>
                  <a:pt x="19863" y="9785"/>
                </a:cubicBezTo>
                <a:close/>
                <a:moveTo>
                  <a:pt x="14289" y="9778"/>
                </a:moveTo>
                <a:cubicBezTo>
                  <a:pt x="14365" y="9775"/>
                  <a:pt x="14422" y="9782"/>
                  <a:pt x="14443" y="9801"/>
                </a:cubicBezTo>
                <a:cubicBezTo>
                  <a:pt x="14486" y="9838"/>
                  <a:pt x="14374" y="9903"/>
                  <a:pt x="14197" y="9948"/>
                </a:cubicBezTo>
                <a:cubicBezTo>
                  <a:pt x="14020" y="9992"/>
                  <a:pt x="13833" y="10000"/>
                  <a:pt x="13786" y="9966"/>
                </a:cubicBezTo>
                <a:cubicBezTo>
                  <a:pt x="13735" y="9930"/>
                  <a:pt x="13843" y="9863"/>
                  <a:pt x="14028" y="9817"/>
                </a:cubicBezTo>
                <a:cubicBezTo>
                  <a:pt x="14121" y="9794"/>
                  <a:pt x="14214" y="9781"/>
                  <a:pt x="14289" y="9778"/>
                </a:cubicBezTo>
                <a:close/>
                <a:moveTo>
                  <a:pt x="20431" y="9776"/>
                </a:moveTo>
                <a:cubicBezTo>
                  <a:pt x="20397" y="9796"/>
                  <a:pt x="20361" y="9810"/>
                  <a:pt x="20323" y="9819"/>
                </a:cubicBezTo>
                <a:cubicBezTo>
                  <a:pt x="20277" y="9834"/>
                  <a:pt x="20250" y="9837"/>
                  <a:pt x="20261" y="9825"/>
                </a:cubicBezTo>
                <a:cubicBezTo>
                  <a:pt x="20292" y="9805"/>
                  <a:pt x="20326" y="9791"/>
                  <a:pt x="20362" y="9782"/>
                </a:cubicBezTo>
                <a:cubicBezTo>
                  <a:pt x="20414" y="9767"/>
                  <a:pt x="20443" y="9764"/>
                  <a:pt x="20431" y="9776"/>
                </a:cubicBezTo>
                <a:close/>
                <a:moveTo>
                  <a:pt x="13405" y="9773"/>
                </a:moveTo>
                <a:cubicBezTo>
                  <a:pt x="13460" y="9767"/>
                  <a:pt x="13515" y="9776"/>
                  <a:pt x="13565" y="9799"/>
                </a:cubicBezTo>
                <a:cubicBezTo>
                  <a:pt x="13589" y="9818"/>
                  <a:pt x="13576" y="9842"/>
                  <a:pt x="13533" y="9869"/>
                </a:cubicBezTo>
                <a:cubicBezTo>
                  <a:pt x="13471" y="9903"/>
                  <a:pt x="13403" y="9928"/>
                  <a:pt x="13333" y="9942"/>
                </a:cubicBezTo>
                <a:cubicBezTo>
                  <a:pt x="13157" y="9983"/>
                  <a:pt x="12969" y="9988"/>
                  <a:pt x="12915" y="9952"/>
                </a:cubicBezTo>
                <a:cubicBezTo>
                  <a:pt x="12857" y="9915"/>
                  <a:pt x="12958" y="9851"/>
                  <a:pt x="13144" y="9808"/>
                </a:cubicBezTo>
                <a:cubicBezTo>
                  <a:pt x="13229" y="9788"/>
                  <a:pt x="13317" y="9776"/>
                  <a:pt x="13405" y="9773"/>
                </a:cubicBezTo>
                <a:close/>
                <a:moveTo>
                  <a:pt x="20685" y="9767"/>
                </a:moveTo>
                <a:cubicBezTo>
                  <a:pt x="20659" y="9782"/>
                  <a:pt x="20631" y="9794"/>
                  <a:pt x="20602" y="9801"/>
                </a:cubicBezTo>
                <a:cubicBezTo>
                  <a:pt x="20570" y="9811"/>
                  <a:pt x="20546" y="9813"/>
                  <a:pt x="20552" y="9806"/>
                </a:cubicBezTo>
                <a:cubicBezTo>
                  <a:pt x="20578" y="9790"/>
                  <a:pt x="20606" y="9779"/>
                  <a:pt x="20636" y="9771"/>
                </a:cubicBezTo>
                <a:cubicBezTo>
                  <a:pt x="20668" y="9762"/>
                  <a:pt x="20692" y="9760"/>
                  <a:pt x="20685" y="9767"/>
                </a:cubicBezTo>
                <a:close/>
                <a:moveTo>
                  <a:pt x="12379" y="9764"/>
                </a:moveTo>
                <a:cubicBezTo>
                  <a:pt x="12438" y="9759"/>
                  <a:pt x="12497" y="9769"/>
                  <a:pt x="12551" y="9792"/>
                </a:cubicBezTo>
                <a:cubicBezTo>
                  <a:pt x="12609" y="9830"/>
                  <a:pt x="12517" y="9889"/>
                  <a:pt x="12340" y="9928"/>
                </a:cubicBezTo>
                <a:cubicBezTo>
                  <a:pt x="12256" y="9947"/>
                  <a:pt x="12169" y="9957"/>
                  <a:pt x="12083" y="9958"/>
                </a:cubicBezTo>
                <a:cubicBezTo>
                  <a:pt x="12024" y="9963"/>
                  <a:pt x="11965" y="9954"/>
                  <a:pt x="11911" y="9932"/>
                </a:cubicBezTo>
                <a:cubicBezTo>
                  <a:pt x="11841" y="9896"/>
                  <a:pt x="11932" y="9837"/>
                  <a:pt x="12116" y="9794"/>
                </a:cubicBezTo>
                <a:cubicBezTo>
                  <a:pt x="12202" y="9775"/>
                  <a:pt x="12290" y="9765"/>
                  <a:pt x="12379" y="9764"/>
                </a:cubicBezTo>
                <a:close/>
                <a:moveTo>
                  <a:pt x="20889" y="9760"/>
                </a:moveTo>
                <a:cubicBezTo>
                  <a:pt x="20915" y="9753"/>
                  <a:pt x="20928" y="9752"/>
                  <a:pt x="20920" y="9760"/>
                </a:cubicBezTo>
                <a:cubicBezTo>
                  <a:pt x="20903" y="9770"/>
                  <a:pt x="20886" y="9777"/>
                  <a:pt x="20868" y="9781"/>
                </a:cubicBezTo>
                <a:cubicBezTo>
                  <a:pt x="20841" y="9789"/>
                  <a:pt x="20828" y="9790"/>
                  <a:pt x="20837" y="9781"/>
                </a:cubicBezTo>
                <a:cubicBezTo>
                  <a:pt x="20853" y="9772"/>
                  <a:pt x="20870" y="9765"/>
                  <a:pt x="20889" y="9760"/>
                </a:cubicBezTo>
                <a:close/>
                <a:moveTo>
                  <a:pt x="11229" y="9748"/>
                </a:moveTo>
                <a:cubicBezTo>
                  <a:pt x="11291" y="9745"/>
                  <a:pt x="11353" y="9756"/>
                  <a:pt x="11410" y="9780"/>
                </a:cubicBezTo>
                <a:cubicBezTo>
                  <a:pt x="11480" y="9816"/>
                  <a:pt x="11399" y="9872"/>
                  <a:pt x="11224" y="9907"/>
                </a:cubicBezTo>
                <a:cubicBezTo>
                  <a:pt x="11139" y="9924"/>
                  <a:pt x="11053" y="9933"/>
                  <a:pt x="10966" y="9932"/>
                </a:cubicBezTo>
                <a:cubicBezTo>
                  <a:pt x="10903" y="9934"/>
                  <a:pt x="10841" y="9924"/>
                  <a:pt x="10782" y="9902"/>
                </a:cubicBezTo>
                <a:cubicBezTo>
                  <a:pt x="10703" y="9863"/>
                  <a:pt x="10782" y="9807"/>
                  <a:pt x="10964" y="9773"/>
                </a:cubicBezTo>
                <a:cubicBezTo>
                  <a:pt x="11010" y="9764"/>
                  <a:pt x="11056" y="9757"/>
                  <a:pt x="11100" y="9753"/>
                </a:cubicBezTo>
                <a:cubicBezTo>
                  <a:pt x="11144" y="9749"/>
                  <a:pt x="11186" y="9747"/>
                  <a:pt x="11229" y="9748"/>
                </a:cubicBezTo>
                <a:close/>
                <a:moveTo>
                  <a:pt x="5872" y="9739"/>
                </a:moveTo>
                <a:lnTo>
                  <a:pt x="5925" y="9739"/>
                </a:lnTo>
                <a:cubicBezTo>
                  <a:pt x="6076" y="9739"/>
                  <a:pt x="6285" y="9769"/>
                  <a:pt x="6370" y="9807"/>
                </a:cubicBezTo>
                <a:cubicBezTo>
                  <a:pt x="6415" y="9828"/>
                  <a:pt x="6423" y="9848"/>
                  <a:pt x="6403" y="9864"/>
                </a:cubicBezTo>
                <a:cubicBezTo>
                  <a:pt x="6358" y="9886"/>
                  <a:pt x="6307" y="9897"/>
                  <a:pt x="6257" y="9894"/>
                </a:cubicBezTo>
                <a:cubicBezTo>
                  <a:pt x="6218" y="9894"/>
                  <a:pt x="6178" y="9893"/>
                  <a:pt x="6139" y="9890"/>
                </a:cubicBezTo>
                <a:cubicBezTo>
                  <a:pt x="6096" y="9887"/>
                  <a:pt x="6055" y="9882"/>
                  <a:pt x="6014" y="9876"/>
                </a:cubicBezTo>
                <a:cubicBezTo>
                  <a:pt x="5974" y="9869"/>
                  <a:pt x="5935" y="9862"/>
                  <a:pt x="5901" y="9853"/>
                </a:cubicBezTo>
                <a:cubicBezTo>
                  <a:pt x="5871" y="9846"/>
                  <a:pt x="5842" y="9836"/>
                  <a:pt x="5815" y="9823"/>
                </a:cubicBezTo>
                <a:cubicBezTo>
                  <a:pt x="5766" y="9801"/>
                  <a:pt x="5755" y="9780"/>
                  <a:pt x="5775" y="9764"/>
                </a:cubicBezTo>
                <a:cubicBezTo>
                  <a:pt x="5792" y="9753"/>
                  <a:pt x="5810" y="9747"/>
                  <a:pt x="5829" y="9744"/>
                </a:cubicBezTo>
                <a:cubicBezTo>
                  <a:pt x="5843" y="9742"/>
                  <a:pt x="5858" y="9740"/>
                  <a:pt x="5872" y="9739"/>
                </a:cubicBezTo>
                <a:close/>
                <a:moveTo>
                  <a:pt x="4688" y="9723"/>
                </a:moveTo>
                <a:cubicBezTo>
                  <a:pt x="4706" y="9723"/>
                  <a:pt x="4724" y="9723"/>
                  <a:pt x="4743" y="9726"/>
                </a:cubicBezTo>
                <a:cubicBezTo>
                  <a:pt x="4761" y="9730"/>
                  <a:pt x="4781" y="9730"/>
                  <a:pt x="4800" y="9732"/>
                </a:cubicBezTo>
                <a:lnTo>
                  <a:pt x="4859" y="9741"/>
                </a:lnTo>
                <a:lnTo>
                  <a:pt x="4918" y="9752"/>
                </a:lnTo>
                <a:cubicBezTo>
                  <a:pt x="4957" y="9760"/>
                  <a:pt x="4995" y="9769"/>
                  <a:pt x="5030" y="9778"/>
                </a:cubicBezTo>
                <a:lnTo>
                  <a:pt x="5055" y="9786"/>
                </a:lnTo>
                <a:lnTo>
                  <a:pt x="5079" y="9793"/>
                </a:lnTo>
                <a:cubicBezTo>
                  <a:pt x="5095" y="9799"/>
                  <a:pt x="5109" y="9804"/>
                  <a:pt x="5122" y="9809"/>
                </a:cubicBezTo>
                <a:cubicBezTo>
                  <a:pt x="5235" y="9855"/>
                  <a:pt x="5208" y="9889"/>
                  <a:pt x="5060" y="9886"/>
                </a:cubicBezTo>
                <a:cubicBezTo>
                  <a:pt x="4912" y="9881"/>
                  <a:pt x="4767" y="9851"/>
                  <a:pt x="4630" y="9796"/>
                </a:cubicBezTo>
                <a:cubicBezTo>
                  <a:pt x="4609" y="9788"/>
                  <a:pt x="4590" y="9777"/>
                  <a:pt x="4573" y="9763"/>
                </a:cubicBezTo>
                <a:cubicBezTo>
                  <a:pt x="4563" y="9754"/>
                  <a:pt x="4560" y="9745"/>
                  <a:pt x="4565" y="9738"/>
                </a:cubicBezTo>
                <a:cubicBezTo>
                  <a:pt x="4570" y="9732"/>
                  <a:pt x="4617" y="9719"/>
                  <a:pt x="4688" y="9723"/>
                </a:cubicBezTo>
                <a:close/>
                <a:moveTo>
                  <a:pt x="18524" y="9707"/>
                </a:moveTo>
                <a:cubicBezTo>
                  <a:pt x="18564" y="9704"/>
                  <a:pt x="18587" y="9709"/>
                  <a:pt x="18582" y="9723"/>
                </a:cubicBezTo>
                <a:cubicBezTo>
                  <a:pt x="18572" y="9750"/>
                  <a:pt x="18465" y="9800"/>
                  <a:pt x="18340" y="9837"/>
                </a:cubicBezTo>
                <a:cubicBezTo>
                  <a:pt x="18214" y="9874"/>
                  <a:pt x="18111" y="9880"/>
                  <a:pt x="18114" y="9855"/>
                </a:cubicBezTo>
                <a:cubicBezTo>
                  <a:pt x="18117" y="9829"/>
                  <a:pt x="18229" y="9776"/>
                  <a:pt x="18360" y="9739"/>
                </a:cubicBezTo>
                <a:cubicBezTo>
                  <a:pt x="18426" y="9720"/>
                  <a:pt x="18484" y="9709"/>
                  <a:pt x="18524" y="9707"/>
                </a:cubicBezTo>
                <a:close/>
                <a:moveTo>
                  <a:pt x="18935" y="9699"/>
                </a:moveTo>
                <a:cubicBezTo>
                  <a:pt x="18968" y="9697"/>
                  <a:pt x="18986" y="9702"/>
                  <a:pt x="18980" y="9714"/>
                </a:cubicBezTo>
                <a:cubicBezTo>
                  <a:pt x="18967" y="9740"/>
                  <a:pt x="18865" y="9786"/>
                  <a:pt x="18752" y="9818"/>
                </a:cubicBezTo>
                <a:cubicBezTo>
                  <a:pt x="18638" y="9849"/>
                  <a:pt x="18555" y="9856"/>
                  <a:pt x="18564" y="9832"/>
                </a:cubicBezTo>
                <a:cubicBezTo>
                  <a:pt x="18574" y="9808"/>
                  <a:pt x="18676" y="9761"/>
                  <a:pt x="18793" y="9728"/>
                </a:cubicBezTo>
                <a:cubicBezTo>
                  <a:pt x="18851" y="9711"/>
                  <a:pt x="18901" y="9702"/>
                  <a:pt x="18935" y="9699"/>
                </a:cubicBezTo>
                <a:close/>
                <a:moveTo>
                  <a:pt x="7285" y="9691"/>
                </a:moveTo>
                <a:cubicBezTo>
                  <a:pt x="7360" y="9698"/>
                  <a:pt x="7434" y="9713"/>
                  <a:pt x="7507" y="9735"/>
                </a:cubicBezTo>
                <a:cubicBezTo>
                  <a:pt x="7560" y="9756"/>
                  <a:pt x="7576" y="9778"/>
                  <a:pt x="7559" y="9795"/>
                </a:cubicBezTo>
                <a:cubicBezTo>
                  <a:pt x="7544" y="9807"/>
                  <a:pt x="7526" y="9815"/>
                  <a:pt x="7507" y="9819"/>
                </a:cubicBezTo>
                <a:cubicBezTo>
                  <a:pt x="7475" y="9827"/>
                  <a:pt x="7441" y="9833"/>
                  <a:pt x="7408" y="9836"/>
                </a:cubicBezTo>
                <a:cubicBezTo>
                  <a:pt x="7369" y="9840"/>
                  <a:pt x="7329" y="9842"/>
                  <a:pt x="7288" y="9842"/>
                </a:cubicBezTo>
                <a:cubicBezTo>
                  <a:pt x="7247" y="9842"/>
                  <a:pt x="7207" y="9839"/>
                  <a:pt x="7168" y="9836"/>
                </a:cubicBezTo>
                <a:cubicBezTo>
                  <a:pt x="7099" y="9831"/>
                  <a:pt x="7030" y="9817"/>
                  <a:pt x="6965" y="9794"/>
                </a:cubicBezTo>
                <a:cubicBezTo>
                  <a:pt x="6850" y="9751"/>
                  <a:pt x="6889" y="9708"/>
                  <a:pt x="7060" y="9692"/>
                </a:cubicBezTo>
                <a:cubicBezTo>
                  <a:pt x="7135" y="9684"/>
                  <a:pt x="7210" y="9684"/>
                  <a:pt x="7285" y="9691"/>
                </a:cubicBezTo>
                <a:close/>
                <a:moveTo>
                  <a:pt x="19317" y="9688"/>
                </a:moveTo>
                <a:cubicBezTo>
                  <a:pt x="19344" y="9686"/>
                  <a:pt x="19357" y="9691"/>
                  <a:pt x="19349" y="9703"/>
                </a:cubicBezTo>
                <a:cubicBezTo>
                  <a:pt x="19334" y="9726"/>
                  <a:pt x="19241" y="9767"/>
                  <a:pt x="19139" y="9796"/>
                </a:cubicBezTo>
                <a:cubicBezTo>
                  <a:pt x="19037" y="9824"/>
                  <a:pt x="18967" y="9829"/>
                  <a:pt x="18982" y="9806"/>
                </a:cubicBezTo>
                <a:cubicBezTo>
                  <a:pt x="18997" y="9784"/>
                  <a:pt x="19089" y="9742"/>
                  <a:pt x="19194" y="9713"/>
                </a:cubicBezTo>
                <a:cubicBezTo>
                  <a:pt x="19246" y="9698"/>
                  <a:pt x="19289" y="9690"/>
                  <a:pt x="19317" y="9688"/>
                </a:cubicBezTo>
                <a:close/>
                <a:moveTo>
                  <a:pt x="19646" y="9686"/>
                </a:moveTo>
                <a:cubicBezTo>
                  <a:pt x="19671" y="9684"/>
                  <a:pt x="19682" y="9689"/>
                  <a:pt x="19675" y="9699"/>
                </a:cubicBezTo>
                <a:cubicBezTo>
                  <a:pt x="19661" y="9720"/>
                  <a:pt x="19581" y="9754"/>
                  <a:pt x="19490" y="9780"/>
                </a:cubicBezTo>
                <a:cubicBezTo>
                  <a:pt x="19400" y="9806"/>
                  <a:pt x="19340" y="9811"/>
                  <a:pt x="19353" y="9791"/>
                </a:cubicBezTo>
                <a:cubicBezTo>
                  <a:pt x="19365" y="9772"/>
                  <a:pt x="19445" y="9736"/>
                  <a:pt x="19538" y="9709"/>
                </a:cubicBezTo>
                <a:cubicBezTo>
                  <a:pt x="19584" y="9696"/>
                  <a:pt x="19622" y="9688"/>
                  <a:pt x="19646" y="9686"/>
                </a:cubicBezTo>
                <a:close/>
                <a:moveTo>
                  <a:pt x="9926" y="9685"/>
                </a:moveTo>
                <a:cubicBezTo>
                  <a:pt x="9994" y="9684"/>
                  <a:pt x="10061" y="9696"/>
                  <a:pt x="10125" y="9720"/>
                </a:cubicBezTo>
                <a:cubicBezTo>
                  <a:pt x="10207" y="9758"/>
                  <a:pt x="10137" y="9813"/>
                  <a:pt x="9967" y="9842"/>
                </a:cubicBezTo>
                <a:cubicBezTo>
                  <a:pt x="9885" y="9857"/>
                  <a:pt x="9801" y="9862"/>
                  <a:pt x="9717" y="9860"/>
                </a:cubicBezTo>
                <a:cubicBezTo>
                  <a:pt x="9651" y="9860"/>
                  <a:pt x="9584" y="9849"/>
                  <a:pt x="9521" y="9828"/>
                </a:cubicBezTo>
                <a:cubicBezTo>
                  <a:pt x="9427" y="9789"/>
                  <a:pt x="9489" y="9734"/>
                  <a:pt x="9661" y="9703"/>
                </a:cubicBezTo>
                <a:cubicBezTo>
                  <a:pt x="9705" y="9696"/>
                  <a:pt x="9750" y="9690"/>
                  <a:pt x="9795" y="9687"/>
                </a:cubicBezTo>
                <a:cubicBezTo>
                  <a:pt x="9840" y="9684"/>
                  <a:pt x="9885" y="9683"/>
                  <a:pt x="9926" y="9685"/>
                </a:cubicBezTo>
                <a:close/>
                <a:moveTo>
                  <a:pt x="19969" y="9681"/>
                </a:moveTo>
                <a:cubicBezTo>
                  <a:pt x="19990" y="9679"/>
                  <a:pt x="19999" y="9683"/>
                  <a:pt x="19991" y="9692"/>
                </a:cubicBezTo>
                <a:cubicBezTo>
                  <a:pt x="19942" y="9724"/>
                  <a:pt x="19888" y="9748"/>
                  <a:pt x="19831" y="9761"/>
                </a:cubicBezTo>
                <a:cubicBezTo>
                  <a:pt x="19753" y="9784"/>
                  <a:pt x="19702" y="9788"/>
                  <a:pt x="19713" y="9771"/>
                </a:cubicBezTo>
                <a:cubicBezTo>
                  <a:pt x="19763" y="9738"/>
                  <a:pt x="19817" y="9714"/>
                  <a:pt x="19875" y="9701"/>
                </a:cubicBezTo>
                <a:cubicBezTo>
                  <a:pt x="19915" y="9689"/>
                  <a:pt x="19948" y="9682"/>
                  <a:pt x="19969" y="9681"/>
                </a:cubicBezTo>
                <a:close/>
                <a:moveTo>
                  <a:pt x="20291" y="9680"/>
                </a:moveTo>
                <a:cubicBezTo>
                  <a:pt x="20247" y="9709"/>
                  <a:pt x="20198" y="9730"/>
                  <a:pt x="20147" y="9741"/>
                </a:cubicBezTo>
                <a:cubicBezTo>
                  <a:pt x="20080" y="9761"/>
                  <a:pt x="20037" y="9764"/>
                  <a:pt x="20053" y="9748"/>
                </a:cubicBezTo>
                <a:cubicBezTo>
                  <a:pt x="20097" y="9720"/>
                  <a:pt x="20145" y="9699"/>
                  <a:pt x="20196" y="9687"/>
                </a:cubicBezTo>
                <a:cubicBezTo>
                  <a:pt x="20262" y="9669"/>
                  <a:pt x="20303" y="9665"/>
                  <a:pt x="20291" y="9680"/>
                </a:cubicBezTo>
                <a:close/>
                <a:moveTo>
                  <a:pt x="20565" y="9672"/>
                </a:moveTo>
                <a:cubicBezTo>
                  <a:pt x="20529" y="9696"/>
                  <a:pt x="20488" y="9713"/>
                  <a:pt x="20445" y="9724"/>
                </a:cubicBezTo>
                <a:cubicBezTo>
                  <a:pt x="20397" y="9739"/>
                  <a:pt x="20359" y="9743"/>
                  <a:pt x="20367" y="9732"/>
                </a:cubicBezTo>
                <a:cubicBezTo>
                  <a:pt x="20401" y="9710"/>
                  <a:pt x="20439" y="9693"/>
                  <a:pt x="20480" y="9683"/>
                </a:cubicBezTo>
                <a:cubicBezTo>
                  <a:pt x="20533" y="9666"/>
                  <a:pt x="20575" y="9661"/>
                  <a:pt x="20565" y="9672"/>
                </a:cubicBezTo>
                <a:close/>
                <a:moveTo>
                  <a:pt x="20808" y="9672"/>
                </a:moveTo>
                <a:cubicBezTo>
                  <a:pt x="20779" y="9689"/>
                  <a:pt x="20749" y="9702"/>
                  <a:pt x="20716" y="9711"/>
                </a:cubicBezTo>
                <a:cubicBezTo>
                  <a:pt x="20676" y="9723"/>
                  <a:pt x="20642" y="9727"/>
                  <a:pt x="20650" y="9719"/>
                </a:cubicBezTo>
                <a:cubicBezTo>
                  <a:pt x="20679" y="9700"/>
                  <a:pt x="20712" y="9686"/>
                  <a:pt x="20746" y="9677"/>
                </a:cubicBezTo>
                <a:cubicBezTo>
                  <a:pt x="20787" y="9665"/>
                  <a:pt x="20818" y="9662"/>
                  <a:pt x="20808" y="9672"/>
                </a:cubicBezTo>
                <a:close/>
                <a:moveTo>
                  <a:pt x="16588" y="9668"/>
                </a:moveTo>
                <a:lnTo>
                  <a:pt x="16467" y="9726"/>
                </a:lnTo>
                <a:lnTo>
                  <a:pt x="16601" y="9717"/>
                </a:lnTo>
                <a:lnTo>
                  <a:pt x="16705" y="9668"/>
                </a:lnTo>
                <a:lnTo>
                  <a:pt x="16588" y="9668"/>
                </a:lnTo>
                <a:close/>
                <a:moveTo>
                  <a:pt x="21047" y="9665"/>
                </a:moveTo>
                <a:cubicBezTo>
                  <a:pt x="21025" y="9678"/>
                  <a:pt x="21001" y="9687"/>
                  <a:pt x="20977" y="9693"/>
                </a:cubicBezTo>
                <a:cubicBezTo>
                  <a:pt x="20945" y="9702"/>
                  <a:pt x="20929" y="9704"/>
                  <a:pt x="20938" y="9696"/>
                </a:cubicBezTo>
                <a:cubicBezTo>
                  <a:pt x="20959" y="9683"/>
                  <a:pt x="20983" y="9674"/>
                  <a:pt x="21008" y="9668"/>
                </a:cubicBezTo>
                <a:cubicBezTo>
                  <a:pt x="21039" y="9659"/>
                  <a:pt x="21056" y="9657"/>
                  <a:pt x="21047" y="9665"/>
                </a:cubicBezTo>
                <a:close/>
                <a:moveTo>
                  <a:pt x="17201" y="9661"/>
                </a:moveTo>
                <a:lnTo>
                  <a:pt x="17088" y="9716"/>
                </a:lnTo>
                <a:lnTo>
                  <a:pt x="17179" y="9717"/>
                </a:lnTo>
                <a:lnTo>
                  <a:pt x="17308" y="9661"/>
                </a:lnTo>
                <a:lnTo>
                  <a:pt x="17201" y="9661"/>
                </a:lnTo>
                <a:close/>
                <a:moveTo>
                  <a:pt x="15932" y="9661"/>
                </a:moveTo>
                <a:lnTo>
                  <a:pt x="15755" y="9753"/>
                </a:lnTo>
                <a:lnTo>
                  <a:pt x="15943" y="9745"/>
                </a:lnTo>
                <a:lnTo>
                  <a:pt x="16104" y="9666"/>
                </a:lnTo>
                <a:lnTo>
                  <a:pt x="15932" y="9661"/>
                </a:lnTo>
                <a:close/>
                <a:moveTo>
                  <a:pt x="17887" y="9632"/>
                </a:moveTo>
                <a:lnTo>
                  <a:pt x="17734" y="9637"/>
                </a:lnTo>
                <a:cubicBezTo>
                  <a:pt x="17713" y="9649"/>
                  <a:pt x="17692" y="9660"/>
                  <a:pt x="17663" y="9676"/>
                </a:cubicBezTo>
                <a:cubicBezTo>
                  <a:pt x="17634" y="9693"/>
                  <a:pt x="17598" y="9707"/>
                  <a:pt x="17570" y="9719"/>
                </a:cubicBezTo>
                <a:lnTo>
                  <a:pt x="17697" y="9719"/>
                </a:lnTo>
                <a:lnTo>
                  <a:pt x="17887" y="9632"/>
                </a:lnTo>
                <a:close/>
                <a:moveTo>
                  <a:pt x="15062" y="9595"/>
                </a:moveTo>
                <a:cubicBezTo>
                  <a:pt x="15131" y="9594"/>
                  <a:pt x="15178" y="9605"/>
                  <a:pt x="15191" y="9627"/>
                </a:cubicBezTo>
                <a:cubicBezTo>
                  <a:pt x="15217" y="9671"/>
                  <a:pt x="15096" y="9735"/>
                  <a:pt x="14907" y="9783"/>
                </a:cubicBezTo>
                <a:cubicBezTo>
                  <a:pt x="14825" y="9804"/>
                  <a:pt x="14741" y="9817"/>
                  <a:pt x="14657" y="9820"/>
                </a:cubicBezTo>
                <a:cubicBezTo>
                  <a:pt x="14588" y="9820"/>
                  <a:pt x="14538" y="9813"/>
                  <a:pt x="14520" y="9792"/>
                </a:cubicBezTo>
                <a:cubicBezTo>
                  <a:pt x="14485" y="9749"/>
                  <a:pt x="14606" y="9683"/>
                  <a:pt x="14804" y="9634"/>
                </a:cubicBezTo>
                <a:cubicBezTo>
                  <a:pt x="14904" y="9609"/>
                  <a:pt x="14994" y="9597"/>
                  <a:pt x="15062" y="9595"/>
                </a:cubicBezTo>
                <a:close/>
                <a:moveTo>
                  <a:pt x="14182" y="9595"/>
                </a:moveTo>
                <a:cubicBezTo>
                  <a:pt x="14260" y="9595"/>
                  <a:pt x="14321" y="9601"/>
                  <a:pt x="14342" y="9622"/>
                </a:cubicBezTo>
                <a:cubicBezTo>
                  <a:pt x="14385" y="9662"/>
                  <a:pt x="14263" y="9733"/>
                  <a:pt x="14084" y="9777"/>
                </a:cubicBezTo>
                <a:cubicBezTo>
                  <a:pt x="14001" y="9797"/>
                  <a:pt x="13916" y="9809"/>
                  <a:pt x="13830" y="9812"/>
                </a:cubicBezTo>
                <a:cubicBezTo>
                  <a:pt x="13777" y="9819"/>
                  <a:pt x="13722" y="9811"/>
                  <a:pt x="13672" y="9789"/>
                </a:cubicBezTo>
                <a:cubicBezTo>
                  <a:pt x="13647" y="9770"/>
                  <a:pt x="13662" y="9743"/>
                  <a:pt x="13706" y="9715"/>
                </a:cubicBezTo>
                <a:cubicBezTo>
                  <a:pt x="13733" y="9698"/>
                  <a:pt x="13762" y="9683"/>
                  <a:pt x="13792" y="9672"/>
                </a:cubicBezTo>
                <a:cubicBezTo>
                  <a:pt x="13832" y="9656"/>
                  <a:pt x="13873" y="9644"/>
                  <a:pt x="13915" y="9633"/>
                </a:cubicBezTo>
                <a:cubicBezTo>
                  <a:pt x="14002" y="9611"/>
                  <a:pt x="14092" y="9598"/>
                  <a:pt x="14182" y="9595"/>
                </a:cubicBezTo>
                <a:close/>
                <a:moveTo>
                  <a:pt x="13228" y="9593"/>
                </a:moveTo>
                <a:cubicBezTo>
                  <a:pt x="13308" y="9592"/>
                  <a:pt x="13372" y="9602"/>
                  <a:pt x="13396" y="9622"/>
                </a:cubicBezTo>
                <a:cubicBezTo>
                  <a:pt x="13442" y="9663"/>
                  <a:pt x="13335" y="9729"/>
                  <a:pt x="13167" y="9769"/>
                </a:cubicBezTo>
                <a:cubicBezTo>
                  <a:pt x="12999" y="9810"/>
                  <a:pt x="12788" y="9815"/>
                  <a:pt x="12729" y="9778"/>
                </a:cubicBezTo>
                <a:cubicBezTo>
                  <a:pt x="12698" y="9759"/>
                  <a:pt x="12710" y="9731"/>
                  <a:pt x="12752" y="9703"/>
                </a:cubicBezTo>
                <a:cubicBezTo>
                  <a:pt x="12816" y="9666"/>
                  <a:pt x="12886" y="9639"/>
                  <a:pt x="12958" y="9625"/>
                </a:cubicBezTo>
                <a:cubicBezTo>
                  <a:pt x="13049" y="9604"/>
                  <a:pt x="13147" y="9593"/>
                  <a:pt x="13228" y="9593"/>
                </a:cubicBezTo>
                <a:close/>
                <a:moveTo>
                  <a:pt x="21323" y="9584"/>
                </a:moveTo>
                <a:cubicBezTo>
                  <a:pt x="21344" y="9578"/>
                  <a:pt x="21354" y="9578"/>
                  <a:pt x="21347" y="9584"/>
                </a:cubicBezTo>
                <a:cubicBezTo>
                  <a:pt x="21334" y="9593"/>
                  <a:pt x="21320" y="9599"/>
                  <a:pt x="21305" y="9602"/>
                </a:cubicBezTo>
                <a:cubicBezTo>
                  <a:pt x="21283" y="9608"/>
                  <a:pt x="21274" y="9608"/>
                  <a:pt x="21280" y="9602"/>
                </a:cubicBezTo>
                <a:cubicBezTo>
                  <a:pt x="21294" y="9594"/>
                  <a:pt x="21308" y="9588"/>
                  <a:pt x="21323" y="9584"/>
                </a:cubicBezTo>
                <a:close/>
                <a:moveTo>
                  <a:pt x="8393" y="9576"/>
                </a:moveTo>
                <a:cubicBezTo>
                  <a:pt x="8480" y="9582"/>
                  <a:pt x="8558" y="9597"/>
                  <a:pt x="8607" y="9618"/>
                </a:cubicBezTo>
                <a:cubicBezTo>
                  <a:pt x="8652" y="9638"/>
                  <a:pt x="8664" y="9661"/>
                  <a:pt x="8644" y="9680"/>
                </a:cubicBezTo>
                <a:cubicBezTo>
                  <a:pt x="8600" y="9710"/>
                  <a:pt x="8549" y="9727"/>
                  <a:pt x="8496" y="9730"/>
                </a:cubicBezTo>
                <a:cubicBezTo>
                  <a:pt x="8335" y="9755"/>
                  <a:pt x="8125" y="9741"/>
                  <a:pt x="8023" y="9699"/>
                </a:cubicBezTo>
                <a:cubicBezTo>
                  <a:pt x="7922" y="9656"/>
                  <a:pt x="7969" y="9607"/>
                  <a:pt x="8128" y="9585"/>
                </a:cubicBezTo>
                <a:cubicBezTo>
                  <a:pt x="8212" y="9573"/>
                  <a:pt x="8307" y="9570"/>
                  <a:pt x="8393" y="9576"/>
                </a:cubicBezTo>
                <a:close/>
                <a:moveTo>
                  <a:pt x="20687" y="9574"/>
                </a:moveTo>
                <a:cubicBezTo>
                  <a:pt x="20646" y="9600"/>
                  <a:pt x="20602" y="9618"/>
                  <a:pt x="20555" y="9629"/>
                </a:cubicBezTo>
                <a:cubicBezTo>
                  <a:pt x="20491" y="9648"/>
                  <a:pt x="20456" y="9650"/>
                  <a:pt x="20472" y="9635"/>
                </a:cubicBezTo>
                <a:cubicBezTo>
                  <a:pt x="20513" y="9609"/>
                  <a:pt x="20558" y="9590"/>
                  <a:pt x="20605" y="9579"/>
                </a:cubicBezTo>
                <a:cubicBezTo>
                  <a:pt x="20670" y="9560"/>
                  <a:pt x="20704" y="9558"/>
                  <a:pt x="20687" y="9574"/>
                </a:cubicBezTo>
                <a:close/>
                <a:moveTo>
                  <a:pt x="18622" y="9573"/>
                </a:moveTo>
                <a:cubicBezTo>
                  <a:pt x="18663" y="9571"/>
                  <a:pt x="18684" y="9577"/>
                  <a:pt x="18678" y="9594"/>
                </a:cubicBezTo>
                <a:cubicBezTo>
                  <a:pt x="18665" y="9626"/>
                  <a:pt x="18553" y="9680"/>
                  <a:pt x="18413" y="9717"/>
                </a:cubicBezTo>
                <a:cubicBezTo>
                  <a:pt x="18274" y="9755"/>
                  <a:pt x="18176" y="9763"/>
                  <a:pt x="18183" y="9732"/>
                </a:cubicBezTo>
                <a:cubicBezTo>
                  <a:pt x="18191" y="9701"/>
                  <a:pt x="18305" y="9647"/>
                  <a:pt x="18449" y="9607"/>
                </a:cubicBezTo>
                <a:cubicBezTo>
                  <a:pt x="18521" y="9586"/>
                  <a:pt x="18581" y="9575"/>
                  <a:pt x="18622" y="9573"/>
                </a:cubicBezTo>
                <a:close/>
                <a:moveTo>
                  <a:pt x="21133" y="9570"/>
                </a:moveTo>
                <a:lnTo>
                  <a:pt x="21136" y="9570"/>
                </a:lnTo>
                <a:lnTo>
                  <a:pt x="21139" y="9570"/>
                </a:lnTo>
                <a:lnTo>
                  <a:pt x="21143" y="9570"/>
                </a:lnTo>
                <a:lnTo>
                  <a:pt x="21152" y="9570"/>
                </a:lnTo>
                <a:lnTo>
                  <a:pt x="21166" y="9570"/>
                </a:lnTo>
                <a:cubicBezTo>
                  <a:pt x="21173" y="9570"/>
                  <a:pt x="21175" y="9572"/>
                  <a:pt x="21170" y="9576"/>
                </a:cubicBezTo>
                <a:cubicBezTo>
                  <a:pt x="21163" y="9582"/>
                  <a:pt x="21154" y="9587"/>
                  <a:pt x="21145" y="9591"/>
                </a:cubicBezTo>
                <a:lnTo>
                  <a:pt x="21140" y="9591"/>
                </a:lnTo>
                <a:lnTo>
                  <a:pt x="21134" y="9593"/>
                </a:lnTo>
                <a:lnTo>
                  <a:pt x="21121" y="9598"/>
                </a:lnTo>
                <a:cubicBezTo>
                  <a:pt x="21113" y="9601"/>
                  <a:pt x="21104" y="9604"/>
                  <a:pt x="21095" y="9606"/>
                </a:cubicBezTo>
                <a:cubicBezTo>
                  <a:pt x="21057" y="9613"/>
                  <a:pt x="21034" y="9615"/>
                  <a:pt x="21044" y="9606"/>
                </a:cubicBezTo>
                <a:cubicBezTo>
                  <a:pt x="21072" y="9590"/>
                  <a:pt x="21102" y="9577"/>
                  <a:pt x="21133" y="9570"/>
                </a:cubicBezTo>
                <a:close/>
                <a:moveTo>
                  <a:pt x="19044" y="9569"/>
                </a:moveTo>
                <a:cubicBezTo>
                  <a:pt x="19078" y="9567"/>
                  <a:pt x="19094" y="9574"/>
                  <a:pt x="19087" y="9589"/>
                </a:cubicBezTo>
                <a:cubicBezTo>
                  <a:pt x="19073" y="9620"/>
                  <a:pt x="18972" y="9665"/>
                  <a:pt x="18848" y="9700"/>
                </a:cubicBezTo>
                <a:cubicBezTo>
                  <a:pt x="18723" y="9735"/>
                  <a:pt x="18637" y="9743"/>
                  <a:pt x="18645" y="9716"/>
                </a:cubicBezTo>
                <a:cubicBezTo>
                  <a:pt x="18653" y="9689"/>
                  <a:pt x="18758" y="9639"/>
                  <a:pt x="18890" y="9601"/>
                </a:cubicBezTo>
                <a:cubicBezTo>
                  <a:pt x="18956" y="9582"/>
                  <a:pt x="19009" y="9571"/>
                  <a:pt x="19044" y="9569"/>
                </a:cubicBezTo>
                <a:close/>
                <a:moveTo>
                  <a:pt x="19415" y="9569"/>
                </a:moveTo>
                <a:cubicBezTo>
                  <a:pt x="19445" y="9567"/>
                  <a:pt x="19460" y="9572"/>
                  <a:pt x="19452" y="9585"/>
                </a:cubicBezTo>
                <a:cubicBezTo>
                  <a:pt x="19436" y="9609"/>
                  <a:pt x="19330" y="9658"/>
                  <a:pt x="19223" y="9687"/>
                </a:cubicBezTo>
                <a:cubicBezTo>
                  <a:pt x="19116" y="9717"/>
                  <a:pt x="19040" y="9723"/>
                  <a:pt x="19053" y="9699"/>
                </a:cubicBezTo>
                <a:cubicBezTo>
                  <a:pt x="19066" y="9674"/>
                  <a:pt x="19173" y="9626"/>
                  <a:pt x="19283" y="9595"/>
                </a:cubicBezTo>
                <a:cubicBezTo>
                  <a:pt x="19338" y="9580"/>
                  <a:pt x="19384" y="9571"/>
                  <a:pt x="19415" y="9569"/>
                </a:cubicBezTo>
                <a:close/>
                <a:moveTo>
                  <a:pt x="20951" y="9567"/>
                </a:moveTo>
                <a:cubicBezTo>
                  <a:pt x="20918" y="9587"/>
                  <a:pt x="20883" y="9601"/>
                  <a:pt x="20846" y="9610"/>
                </a:cubicBezTo>
                <a:cubicBezTo>
                  <a:pt x="20794" y="9625"/>
                  <a:pt x="20764" y="9628"/>
                  <a:pt x="20776" y="9616"/>
                </a:cubicBezTo>
                <a:cubicBezTo>
                  <a:pt x="20809" y="9596"/>
                  <a:pt x="20844" y="9582"/>
                  <a:pt x="20881" y="9573"/>
                </a:cubicBezTo>
                <a:cubicBezTo>
                  <a:pt x="20934" y="9558"/>
                  <a:pt x="20963" y="9555"/>
                  <a:pt x="20951" y="9567"/>
                </a:cubicBezTo>
                <a:close/>
                <a:moveTo>
                  <a:pt x="19767" y="9567"/>
                </a:moveTo>
                <a:cubicBezTo>
                  <a:pt x="19795" y="9565"/>
                  <a:pt x="19809" y="9569"/>
                  <a:pt x="19803" y="9579"/>
                </a:cubicBezTo>
                <a:cubicBezTo>
                  <a:pt x="19791" y="9600"/>
                  <a:pt x="19693" y="9644"/>
                  <a:pt x="19600" y="9671"/>
                </a:cubicBezTo>
                <a:cubicBezTo>
                  <a:pt x="19506" y="9698"/>
                  <a:pt x="19438" y="9703"/>
                  <a:pt x="19447" y="9683"/>
                </a:cubicBezTo>
                <a:cubicBezTo>
                  <a:pt x="19457" y="9663"/>
                  <a:pt x="19555" y="9619"/>
                  <a:pt x="19651" y="9591"/>
                </a:cubicBezTo>
                <a:cubicBezTo>
                  <a:pt x="19699" y="9577"/>
                  <a:pt x="19740" y="9569"/>
                  <a:pt x="19767" y="9567"/>
                </a:cubicBezTo>
                <a:close/>
                <a:moveTo>
                  <a:pt x="20093" y="9564"/>
                </a:moveTo>
                <a:cubicBezTo>
                  <a:pt x="20118" y="9562"/>
                  <a:pt x="20130" y="9565"/>
                  <a:pt x="20125" y="9574"/>
                </a:cubicBezTo>
                <a:cubicBezTo>
                  <a:pt x="20114" y="9592"/>
                  <a:pt x="20028" y="9630"/>
                  <a:pt x="19945" y="9654"/>
                </a:cubicBezTo>
                <a:cubicBezTo>
                  <a:pt x="19863" y="9679"/>
                  <a:pt x="19805" y="9683"/>
                  <a:pt x="19817" y="9665"/>
                </a:cubicBezTo>
                <a:cubicBezTo>
                  <a:pt x="19828" y="9647"/>
                  <a:pt x="19910" y="9611"/>
                  <a:pt x="19992" y="9586"/>
                </a:cubicBezTo>
                <a:cubicBezTo>
                  <a:pt x="20034" y="9574"/>
                  <a:pt x="20069" y="9567"/>
                  <a:pt x="20093" y="9564"/>
                </a:cubicBezTo>
                <a:close/>
                <a:moveTo>
                  <a:pt x="20388" y="9564"/>
                </a:moveTo>
                <a:cubicBezTo>
                  <a:pt x="20408" y="9562"/>
                  <a:pt x="20418" y="9565"/>
                  <a:pt x="20411" y="9573"/>
                </a:cubicBezTo>
                <a:cubicBezTo>
                  <a:pt x="20364" y="9604"/>
                  <a:pt x="20312" y="9627"/>
                  <a:pt x="20257" y="9641"/>
                </a:cubicBezTo>
                <a:cubicBezTo>
                  <a:pt x="20187" y="9662"/>
                  <a:pt x="20136" y="9666"/>
                  <a:pt x="20147" y="9651"/>
                </a:cubicBezTo>
                <a:cubicBezTo>
                  <a:pt x="20195" y="9619"/>
                  <a:pt x="20247" y="9596"/>
                  <a:pt x="20303" y="9583"/>
                </a:cubicBezTo>
                <a:cubicBezTo>
                  <a:pt x="20338" y="9572"/>
                  <a:pt x="20369" y="9566"/>
                  <a:pt x="20388" y="9564"/>
                </a:cubicBezTo>
                <a:close/>
                <a:moveTo>
                  <a:pt x="12155" y="9563"/>
                </a:moveTo>
                <a:cubicBezTo>
                  <a:pt x="12240" y="9563"/>
                  <a:pt x="12310" y="9573"/>
                  <a:pt x="12340" y="9592"/>
                </a:cubicBezTo>
                <a:cubicBezTo>
                  <a:pt x="12370" y="9611"/>
                  <a:pt x="12360" y="9638"/>
                  <a:pt x="12321" y="9665"/>
                </a:cubicBezTo>
                <a:cubicBezTo>
                  <a:pt x="12262" y="9700"/>
                  <a:pt x="12196" y="9724"/>
                  <a:pt x="12128" y="9736"/>
                </a:cubicBezTo>
                <a:cubicBezTo>
                  <a:pt x="11962" y="9772"/>
                  <a:pt x="11758" y="9772"/>
                  <a:pt x="11687" y="9736"/>
                </a:cubicBezTo>
                <a:cubicBezTo>
                  <a:pt x="11616" y="9701"/>
                  <a:pt x="11706" y="9631"/>
                  <a:pt x="11884" y="9592"/>
                </a:cubicBezTo>
                <a:cubicBezTo>
                  <a:pt x="11972" y="9572"/>
                  <a:pt x="12071" y="9563"/>
                  <a:pt x="12155" y="9563"/>
                </a:cubicBezTo>
                <a:close/>
                <a:moveTo>
                  <a:pt x="3326" y="9544"/>
                </a:moveTo>
                <a:cubicBezTo>
                  <a:pt x="3337" y="9544"/>
                  <a:pt x="3350" y="9544"/>
                  <a:pt x="3365" y="9549"/>
                </a:cubicBezTo>
                <a:cubicBezTo>
                  <a:pt x="3379" y="9554"/>
                  <a:pt x="3395" y="9554"/>
                  <a:pt x="3412" y="9557"/>
                </a:cubicBezTo>
                <a:cubicBezTo>
                  <a:pt x="3430" y="9561"/>
                  <a:pt x="3450" y="9565"/>
                  <a:pt x="3469" y="9569"/>
                </a:cubicBezTo>
                <a:lnTo>
                  <a:pt x="3497" y="9576"/>
                </a:lnTo>
                <a:lnTo>
                  <a:pt x="3526" y="9583"/>
                </a:lnTo>
                <a:cubicBezTo>
                  <a:pt x="3564" y="9593"/>
                  <a:pt x="3603" y="9605"/>
                  <a:pt x="3640" y="9617"/>
                </a:cubicBezTo>
                <a:cubicBezTo>
                  <a:pt x="3659" y="9624"/>
                  <a:pt x="3677" y="9629"/>
                  <a:pt x="3694" y="9636"/>
                </a:cubicBezTo>
                <a:lnTo>
                  <a:pt x="3746" y="9655"/>
                </a:lnTo>
                <a:cubicBezTo>
                  <a:pt x="3777" y="9668"/>
                  <a:pt x="3808" y="9683"/>
                  <a:pt x="3833" y="9696"/>
                </a:cubicBezTo>
                <a:cubicBezTo>
                  <a:pt x="3882" y="9722"/>
                  <a:pt x="3899" y="9739"/>
                  <a:pt x="3884" y="9748"/>
                </a:cubicBezTo>
                <a:cubicBezTo>
                  <a:pt x="3870" y="9754"/>
                  <a:pt x="3855" y="9756"/>
                  <a:pt x="3841" y="9755"/>
                </a:cubicBezTo>
                <a:lnTo>
                  <a:pt x="3802" y="9752"/>
                </a:lnTo>
                <a:cubicBezTo>
                  <a:pt x="3787" y="9752"/>
                  <a:pt x="3769" y="9748"/>
                  <a:pt x="3751" y="9745"/>
                </a:cubicBezTo>
                <a:cubicBezTo>
                  <a:pt x="3714" y="9739"/>
                  <a:pt x="3677" y="9732"/>
                  <a:pt x="3639" y="9722"/>
                </a:cubicBezTo>
                <a:cubicBezTo>
                  <a:pt x="3601" y="9713"/>
                  <a:pt x="3563" y="9701"/>
                  <a:pt x="3526" y="9688"/>
                </a:cubicBezTo>
                <a:lnTo>
                  <a:pt x="3498" y="9679"/>
                </a:lnTo>
                <a:cubicBezTo>
                  <a:pt x="3489" y="9676"/>
                  <a:pt x="3480" y="9672"/>
                  <a:pt x="3472" y="9668"/>
                </a:cubicBezTo>
                <a:cubicBezTo>
                  <a:pt x="3454" y="9662"/>
                  <a:pt x="3437" y="9654"/>
                  <a:pt x="3420" y="9647"/>
                </a:cubicBezTo>
                <a:cubicBezTo>
                  <a:pt x="3403" y="9640"/>
                  <a:pt x="3388" y="9632"/>
                  <a:pt x="3373" y="9625"/>
                </a:cubicBezTo>
                <a:lnTo>
                  <a:pt x="3352" y="9613"/>
                </a:lnTo>
                <a:lnTo>
                  <a:pt x="3332" y="9602"/>
                </a:lnTo>
                <a:cubicBezTo>
                  <a:pt x="3284" y="9574"/>
                  <a:pt x="3269" y="9555"/>
                  <a:pt x="3283" y="9547"/>
                </a:cubicBezTo>
                <a:cubicBezTo>
                  <a:pt x="3297" y="9543"/>
                  <a:pt x="3312" y="9542"/>
                  <a:pt x="3326" y="9544"/>
                </a:cubicBezTo>
                <a:close/>
                <a:moveTo>
                  <a:pt x="10909" y="9517"/>
                </a:moveTo>
                <a:cubicBezTo>
                  <a:pt x="10976" y="9515"/>
                  <a:pt x="11042" y="9526"/>
                  <a:pt x="11104" y="9552"/>
                </a:cubicBezTo>
                <a:cubicBezTo>
                  <a:pt x="11137" y="9572"/>
                  <a:pt x="11133" y="9595"/>
                  <a:pt x="11101" y="9622"/>
                </a:cubicBezTo>
                <a:cubicBezTo>
                  <a:pt x="11047" y="9655"/>
                  <a:pt x="10988" y="9677"/>
                  <a:pt x="10925" y="9687"/>
                </a:cubicBezTo>
                <a:cubicBezTo>
                  <a:pt x="10757" y="9721"/>
                  <a:pt x="10534" y="9715"/>
                  <a:pt x="10459" y="9675"/>
                </a:cubicBezTo>
                <a:cubicBezTo>
                  <a:pt x="10384" y="9635"/>
                  <a:pt x="10464" y="9571"/>
                  <a:pt x="10633" y="9538"/>
                </a:cubicBezTo>
                <a:cubicBezTo>
                  <a:pt x="10679" y="9530"/>
                  <a:pt x="10725" y="9523"/>
                  <a:pt x="10771" y="9520"/>
                </a:cubicBezTo>
                <a:cubicBezTo>
                  <a:pt x="10817" y="9516"/>
                  <a:pt x="10863" y="9515"/>
                  <a:pt x="10909" y="9517"/>
                </a:cubicBezTo>
                <a:close/>
                <a:moveTo>
                  <a:pt x="17233" y="9503"/>
                </a:moveTo>
                <a:lnTo>
                  <a:pt x="17112" y="9564"/>
                </a:lnTo>
                <a:lnTo>
                  <a:pt x="17223" y="9564"/>
                </a:lnTo>
                <a:lnTo>
                  <a:pt x="17359" y="9504"/>
                </a:lnTo>
                <a:lnTo>
                  <a:pt x="17233" y="9503"/>
                </a:lnTo>
                <a:close/>
                <a:moveTo>
                  <a:pt x="21433" y="9493"/>
                </a:moveTo>
                <a:cubicBezTo>
                  <a:pt x="21458" y="9486"/>
                  <a:pt x="21473" y="9486"/>
                  <a:pt x="21466" y="9493"/>
                </a:cubicBezTo>
                <a:cubicBezTo>
                  <a:pt x="21449" y="9504"/>
                  <a:pt x="21430" y="9512"/>
                  <a:pt x="21411" y="9516"/>
                </a:cubicBezTo>
                <a:cubicBezTo>
                  <a:pt x="21386" y="9522"/>
                  <a:pt x="21373" y="9522"/>
                  <a:pt x="21381" y="9516"/>
                </a:cubicBezTo>
                <a:cubicBezTo>
                  <a:pt x="21397" y="9505"/>
                  <a:pt x="21415" y="9498"/>
                  <a:pt x="21433" y="9493"/>
                </a:cubicBezTo>
                <a:close/>
                <a:moveTo>
                  <a:pt x="17940" y="9493"/>
                </a:moveTo>
                <a:lnTo>
                  <a:pt x="17789" y="9498"/>
                </a:lnTo>
                <a:lnTo>
                  <a:pt x="17618" y="9577"/>
                </a:lnTo>
                <a:lnTo>
                  <a:pt x="17756" y="9579"/>
                </a:lnTo>
                <a:lnTo>
                  <a:pt x="17940" y="9493"/>
                </a:lnTo>
                <a:close/>
                <a:moveTo>
                  <a:pt x="16608" y="9488"/>
                </a:moveTo>
                <a:lnTo>
                  <a:pt x="16435" y="9582"/>
                </a:lnTo>
                <a:lnTo>
                  <a:pt x="16599" y="9579"/>
                </a:lnTo>
                <a:lnTo>
                  <a:pt x="16773" y="9500"/>
                </a:lnTo>
                <a:lnTo>
                  <a:pt x="16676" y="9500"/>
                </a:lnTo>
                <a:cubicBezTo>
                  <a:pt x="16653" y="9497"/>
                  <a:pt x="16631" y="9493"/>
                  <a:pt x="16608" y="9488"/>
                </a:cubicBezTo>
                <a:close/>
                <a:moveTo>
                  <a:pt x="21288" y="9473"/>
                </a:moveTo>
                <a:cubicBezTo>
                  <a:pt x="21266" y="9489"/>
                  <a:pt x="21241" y="9500"/>
                  <a:pt x="21215" y="9507"/>
                </a:cubicBezTo>
                <a:cubicBezTo>
                  <a:pt x="21182" y="9517"/>
                  <a:pt x="21155" y="9519"/>
                  <a:pt x="21162" y="9510"/>
                </a:cubicBezTo>
                <a:cubicBezTo>
                  <a:pt x="21184" y="9495"/>
                  <a:pt x="21208" y="9483"/>
                  <a:pt x="21234" y="9476"/>
                </a:cubicBezTo>
                <a:cubicBezTo>
                  <a:pt x="21268" y="9466"/>
                  <a:pt x="21295" y="9464"/>
                  <a:pt x="21288" y="9473"/>
                </a:cubicBezTo>
                <a:close/>
                <a:moveTo>
                  <a:pt x="18505" y="9471"/>
                </a:moveTo>
                <a:cubicBezTo>
                  <a:pt x="18394" y="9495"/>
                  <a:pt x="18341" y="9492"/>
                  <a:pt x="18306" y="9478"/>
                </a:cubicBezTo>
                <a:cubicBezTo>
                  <a:pt x="18236" y="9523"/>
                  <a:pt x="18160" y="9558"/>
                  <a:pt x="18081" y="9582"/>
                </a:cubicBezTo>
                <a:cubicBezTo>
                  <a:pt x="18118" y="9580"/>
                  <a:pt x="18161" y="9575"/>
                  <a:pt x="18189" y="9575"/>
                </a:cubicBezTo>
                <a:cubicBezTo>
                  <a:pt x="18207" y="9576"/>
                  <a:pt x="18225" y="9581"/>
                  <a:pt x="18242" y="9588"/>
                </a:cubicBezTo>
                <a:cubicBezTo>
                  <a:pt x="18274" y="9571"/>
                  <a:pt x="18304" y="9550"/>
                  <a:pt x="18348" y="9532"/>
                </a:cubicBezTo>
                <a:cubicBezTo>
                  <a:pt x="18392" y="9514"/>
                  <a:pt x="18450" y="9492"/>
                  <a:pt x="18505" y="9471"/>
                </a:cubicBezTo>
                <a:close/>
                <a:moveTo>
                  <a:pt x="15915" y="9470"/>
                </a:moveTo>
                <a:cubicBezTo>
                  <a:pt x="15893" y="9520"/>
                  <a:pt x="15795" y="9565"/>
                  <a:pt x="15652" y="9614"/>
                </a:cubicBezTo>
                <a:cubicBezTo>
                  <a:pt x="15741" y="9596"/>
                  <a:pt x="15832" y="9593"/>
                  <a:pt x="15921" y="9605"/>
                </a:cubicBezTo>
                <a:cubicBezTo>
                  <a:pt x="16001" y="9547"/>
                  <a:pt x="16091" y="9505"/>
                  <a:pt x="16186" y="9480"/>
                </a:cubicBezTo>
                <a:cubicBezTo>
                  <a:pt x="16049" y="9499"/>
                  <a:pt x="15967" y="9496"/>
                  <a:pt x="15915" y="9470"/>
                </a:cubicBezTo>
                <a:close/>
                <a:moveTo>
                  <a:pt x="21090" y="9457"/>
                </a:moveTo>
                <a:cubicBezTo>
                  <a:pt x="21051" y="9482"/>
                  <a:pt x="21008" y="9500"/>
                  <a:pt x="20963" y="9511"/>
                </a:cubicBezTo>
                <a:cubicBezTo>
                  <a:pt x="20912" y="9526"/>
                  <a:pt x="20875" y="9530"/>
                  <a:pt x="20885" y="9519"/>
                </a:cubicBezTo>
                <a:cubicBezTo>
                  <a:pt x="20921" y="9495"/>
                  <a:pt x="20962" y="9477"/>
                  <a:pt x="21004" y="9466"/>
                </a:cubicBezTo>
                <a:cubicBezTo>
                  <a:pt x="21059" y="9449"/>
                  <a:pt x="21100" y="9444"/>
                  <a:pt x="21090" y="9457"/>
                </a:cubicBezTo>
                <a:close/>
                <a:moveTo>
                  <a:pt x="20820" y="9447"/>
                </a:moveTo>
                <a:cubicBezTo>
                  <a:pt x="20837" y="9446"/>
                  <a:pt x="20843" y="9449"/>
                  <a:pt x="20835" y="9457"/>
                </a:cubicBezTo>
                <a:cubicBezTo>
                  <a:pt x="20789" y="9486"/>
                  <a:pt x="20739" y="9508"/>
                  <a:pt x="20686" y="9521"/>
                </a:cubicBezTo>
                <a:cubicBezTo>
                  <a:pt x="20621" y="9540"/>
                  <a:pt x="20579" y="9543"/>
                  <a:pt x="20594" y="9528"/>
                </a:cubicBezTo>
                <a:cubicBezTo>
                  <a:pt x="20640" y="9498"/>
                  <a:pt x="20690" y="9476"/>
                  <a:pt x="20743" y="9463"/>
                </a:cubicBezTo>
                <a:cubicBezTo>
                  <a:pt x="20777" y="9453"/>
                  <a:pt x="20804" y="9448"/>
                  <a:pt x="20820" y="9447"/>
                </a:cubicBezTo>
                <a:close/>
                <a:moveTo>
                  <a:pt x="20532" y="9444"/>
                </a:moveTo>
                <a:cubicBezTo>
                  <a:pt x="20552" y="9443"/>
                  <a:pt x="20561" y="9447"/>
                  <a:pt x="20553" y="9456"/>
                </a:cubicBezTo>
                <a:cubicBezTo>
                  <a:pt x="20499" y="9492"/>
                  <a:pt x="20440" y="9518"/>
                  <a:pt x="20378" y="9532"/>
                </a:cubicBezTo>
                <a:cubicBezTo>
                  <a:pt x="20303" y="9554"/>
                  <a:pt x="20253" y="9558"/>
                  <a:pt x="20267" y="9540"/>
                </a:cubicBezTo>
                <a:cubicBezTo>
                  <a:pt x="20320" y="9504"/>
                  <a:pt x="20380" y="9478"/>
                  <a:pt x="20442" y="9463"/>
                </a:cubicBezTo>
                <a:cubicBezTo>
                  <a:pt x="20481" y="9452"/>
                  <a:pt x="20512" y="9446"/>
                  <a:pt x="20532" y="9444"/>
                </a:cubicBezTo>
                <a:close/>
                <a:moveTo>
                  <a:pt x="19884" y="9444"/>
                </a:moveTo>
                <a:cubicBezTo>
                  <a:pt x="19911" y="9442"/>
                  <a:pt x="19923" y="9447"/>
                  <a:pt x="19915" y="9459"/>
                </a:cubicBezTo>
                <a:cubicBezTo>
                  <a:pt x="19898" y="9483"/>
                  <a:pt x="19801" y="9528"/>
                  <a:pt x="19698" y="9558"/>
                </a:cubicBezTo>
                <a:cubicBezTo>
                  <a:pt x="19594" y="9588"/>
                  <a:pt x="19523" y="9593"/>
                  <a:pt x="19539" y="9568"/>
                </a:cubicBezTo>
                <a:cubicBezTo>
                  <a:pt x="19554" y="9544"/>
                  <a:pt x="19653" y="9499"/>
                  <a:pt x="19760" y="9469"/>
                </a:cubicBezTo>
                <a:cubicBezTo>
                  <a:pt x="19813" y="9453"/>
                  <a:pt x="19856" y="9445"/>
                  <a:pt x="19884" y="9444"/>
                </a:cubicBezTo>
                <a:close/>
                <a:moveTo>
                  <a:pt x="20223" y="9442"/>
                </a:moveTo>
                <a:cubicBezTo>
                  <a:pt x="20247" y="9441"/>
                  <a:pt x="20256" y="9446"/>
                  <a:pt x="20246" y="9457"/>
                </a:cubicBezTo>
                <a:cubicBezTo>
                  <a:pt x="20186" y="9498"/>
                  <a:pt x="20118" y="9527"/>
                  <a:pt x="20047" y="9543"/>
                </a:cubicBezTo>
                <a:cubicBezTo>
                  <a:pt x="19961" y="9568"/>
                  <a:pt x="19902" y="9571"/>
                  <a:pt x="19918" y="9551"/>
                </a:cubicBezTo>
                <a:cubicBezTo>
                  <a:pt x="19933" y="9530"/>
                  <a:pt x="20020" y="9493"/>
                  <a:pt x="20114" y="9464"/>
                </a:cubicBezTo>
                <a:cubicBezTo>
                  <a:pt x="20161" y="9451"/>
                  <a:pt x="20199" y="9443"/>
                  <a:pt x="20223" y="9442"/>
                </a:cubicBezTo>
                <a:close/>
                <a:moveTo>
                  <a:pt x="9353" y="9438"/>
                </a:moveTo>
                <a:lnTo>
                  <a:pt x="9488" y="9438"/>
                </a:lnTo>
                <a:cubicBezTo>
                  <a:pt x="9558" y="9439"/>
                  <a:pt x="9627" y="9452"/>
                  <a:pt x="9693" y="9477"/>
                </a:cubicBezTo>
                <a:cubicBezTo>
                  <a:pt x="9773" y="9520"/>
                  <a:pt x="9703" y="9578"/>
                  <a:pt x="9542" y="9606"/>
                </a:cubicBezTo>
                <a:cubicBezTo>
                  <a:pt x="9500" y="9613"/>
                  <a:pt x="9457" y="9618"/>
                  <a:pt x="9413" y="9619"/>
                </a:cubicBezTo>
                <a:lnTo>
                  <a:pt x="9280" y="9619"/>
                </a:lnTo>
                <a:cubicBezTo>
                  <a:pt x="9210" y="9618"/>
                  <a:pt x="9140" y="9604"/>
                  <a:pt x="9074" y="9579"/>
                </a:cubicBezTo>
                <a:cubicBezTo>
                  <a:pt x="8984" y="9536"/>
                  <a:pt x="9052" y="9476"/>
                  <a:pt x="9219" y="9450"/>
                </a:cubicBezTo>
                <a:cubicBezTo>
                  <a:pt x="9263" y="9444"/>
                  <a:pt x="9308" y="9439"/>
                  <a:pt x="9353" y="9438"/>
                </a:cubicBezTo>
                <a:close/>
                <a:moveTo>
                  <a:pt x="19538" y="9437"/>
                </a:moveTo>
                <a:cubicBezTo>
                  <a:pt x="19570" y="9435"/>
                  <a:pt x="19585" y="9441"/>
                  <a:pt x="19576" y="9455"/>
                </a:cubicBezTo>
                <a:cubicBezTo>
                  <a:pt x="19560" y="9482"/>
                  <a:pt x="19449" y="9533"/>
                  <a:pt x="19334" y="9566"/>
                </a:cubicBezTo>
                <a:cubicBezTo>
                  <a:pt x="19218" y="9598"/>
                  <a:pt x="19134" y="9604"/>
                  <a:pt x="19150" y="9576"/>
                </a:cubicBezTo>
                <a:cubicBezTo>
                  <a:pt x="19166" y="9549"/>
                  <a:pt x="19279" y="9497"/>
                  <a:pt x="19398" y="9464"/>
                </a:cubicBezTo>
                <a:cubicBezTo>
                  <a:pt x="19458" y="9447"/>
                  <a:pt x="19506" y="9438"/>
                  <a:pt x="19538" y="9437"/>
                </a:cubicBezTo>
                <a:close/>
                <a:moveTo>
                  <a:pt x="19136" y="9435"/>
                </a:moveTo>
                <a:cubicBezTo>
                  <a:pt x="19176" y="9433"/>
                  <a:pt x="19198" y="9439"/>
                  <a:pt x="19190" y="9454"/>
                </a:cubicBezTo>
                <a:cubicBezTo>
                  <a:pt x="19174" y="9485"/>
                  <a:pt x="19049" y="9543"/>
                  <a:pt x="18921" y="9579"/>
                </a:cubicBezTo>
                <a:cubicBezTo>
                  <a:pt x="18793" y="9614"/>
                  <a:pt x="18699" y="9619"/>
                  <a:pt x="18710" y="9590"/>
                </a:cubicBezTo>
                <a:cubicBezTo>
                  <a:pt x="18722" y="9561"/>
                  <a:pt x="18842" y="9504"/>
                  <a:pt x="18972" y="9467"/>
                </a:cubicBezTo>
                <a:cubicBezTo>
                  <a:pt x="19037" y="9448"/>
                  <a:pt x="19096" y="9437"/>
                  <a:pt x="19136" y="9435"/>
                </a:cubicBezTo>
                <a:close/>
                <a:moveTo>
                  <a:pt x="21729" y="9420"/>
                </a:moveTo>
                <a:cubicBezTo>
                  <a:pt x="21749" y="9415"/>
                  <a:pt x="21759" y="9415"/>
                  <a:pt x="21753" y="9420"/>
                </a:cubicBezTo>
                <a:cubicBezTo>
                  <a:pt x="21740" y="9429"/>
                  <a:pt x="21725" y="9435"/>
                  <a:pt x="21710" y="9438"/>
                </a:cubicBezTo>
                <a:cubicBezTo>
                  <a:pt x="21691" y="9443"/>
                  <a:pt x="21680" y="9443"/>
                  <a:pt x="21686" y="9438"/>
                </a:cubicBezTo>
                <a:cubicBezTo>
                  <a:pt x="21699" y="9429"/>
                  <a:pt x="21713" y="9423"/>
                  <a:pt x="21729" y="9420"/>
                </a:cubicBezTo>
                <a:close/>
                <a:moveTo>
                  <a:pt x="14976" y="9418"/>
                </a:moveTo>
                <a:cubicBezTo>
                  <a:pt x="15050" y="9417"/>
                  <a:pt x="15102" y="9429"/>
                  <a:pt x="15114" y="9452"/>
                </a:cubicBezTo>
                <a:cubicBezTo>
                  <a:pt x="15139" y="9497"/>
                  <a:pt x="15011" y="9567"/>
                  <a:pt x="14832" y="9613"/>
                </a:cubicBezTo>
                <a:cubicBezTo>
                  <a:pt x="14652" y="9658"/>
                  <a:pt x="14462" y="9665"/>
                  <a:pt x="14426" y="9622"/>
                </a:cubicBezTo>
                <a:cubicBezTo>
                  <a:pt x="14407" y="9601"/>
                  <a:pt x="14430" y="9571"/>
                  <a:pt x="14483" y="9540"/>
                </a:cubicBezTo>
                <a:cubicBezTo>
                  <a:pt x="14555" y="9501"/>
                  <a:pt x="14632" y="9472"/>
                  <a:pt x="14712" y="9454"/>
                </a:cubicBezTo>
                <a:cubicBezTo>
                  <a:pt x="14809" y="9430"/>
                  <a:pt x="14903" y="9418"/>
                  <a:pt x="14976" y="9418"/>
                </a:cubicBezTo>
                <a:close/>
                <a:moveTo>
                  <a:pt x="14059" y="9408"/>
                </a:moveTo>
                <a:cubicBezTo>
                  <a:pt x="14135" y="9408"/>
                  <a:pt x="14193" y="9420"/>
                  <a:pt x="14211" y="9443"/>
                </a:cubicBezTo>
                <a:cubicBezTo>
                  <a:pt x="14245" y="9485"/>
                  <a:pt x="14128" y="9556"/>
                  <a:pt x="13953" y="9598"/>
                </a:cubicBezTo>
                <a:cubicBezTo>
                  <a:pt x="13778" y="9641"/>
                  <a:pt x="13578" y="9645"/>
                  <a:pt x="13530" y="9603"/>
                </a:cubicBezTo>
                <a:cubicBezTo>
                  <a:pt x="13482" y="9560"/>
                  <a:pt x="13601" y="9486"/>
                  <a:pt x="13792" y="9441"/>
                </a:cubicBezTo>
                <a:cubicBezTo>
                  <a:pt x="13839" y="9430"/>
                  <a:pt x="13886" y="9422"/>
                  <a:pt x="13933" y="9416"/>
                </a:cubicBezTo>
                <a:cubicBezTo>
                  <a:pt x="13975" y="9411"/>
                  <a:pt x="14017" y="9408"/>
                  <a:pt x="14059" y="9408"/>
                </a:cubicBezTo>
                <a:close/>
                <a:moveTo>
                  <a:pt x="21547" y="9395"/>
                </a:moveTo>
                <a:cubicBezTo>
                  <a:pt x="21576" y="9388"/>
                  <a:pt x="21596" y="9388"/>
                  <a:pt x="21586" y="9395"/>
                </a:cubicBezTo>
                <a:cubicBezTo>
                  <a:pt x="21565" y="9408"/>
                  <a:pt x="21541" y="9418"/>
                  <a:pt x="21517" y="9424"/>
                </a:cubicBezTo>
                <a:cubicBezTo>
                  <a:pt x="21488" y="9432"/>
                  <a:pt x="21469" y="9432"/>
                  <a:pt x="21478" y="9424"/>
                </a:cubicBezTo>
                <a:cubicBezTo>
                  <a:pt x="21499" y="9411"/>
                  <a:pt x="21523" y="9401"/>
                  <a:pt x="21547" y="9395"/>
                </a:cubicBezTo>
                <a:close/>
                <a:moveTo>
                  <a:pt x="13049" y="9384"/>
                </a:moveTo>
                <a:cubicBezTo>
                  <a:pt x="13130" y="9385"/>
                  <a:pt x="13193" y="9396"/>
                  <a:pt x="13222" y="9417"/>
                </a:cubicBezTo>
                <a:cubicBezTo>
                  <a:pt x="13278" y="9460"/>
                  <a:pt x="13179" y="9528"/>
                  <a:pt x="13001" y="9571"/>
                </a:cubicBezTo>
                <a:cubicBezTo>
                  <a:pt x="12914" y="9591"/>
                  <a:pt x="12826" y="9602"/>
                  <a:pt x="12737" y="9604"/>
                </a:cubicBezTo>
                <a:cubicBezTo>
                  <a:pt x="12677" y="9608"/>
                  <a:pt x="12617" y="9598"/>
                  <a:pt x="12562" y="9573"/>
                </a:cubicBezTo>
                <a:cubicBezTo>
                  <a:pt x="12495" y="9530"/>
                  <a:pt x="12590" y="9461"/>
                  <a:pt x="12779" y="9417"/>
                </a:cubicBezTo>
                <a:cubicBezTo>
                  <a:pt x="12873" y="9395"/>
                  <a:pt x="12969" y="9384"/>
                  <a:pt x="13049" y="9384"/>
                </a:cubicBezTo>
                <a:close/>
                <a:moveTo>
                  <a:pt x="21343" y="9377"/>
                </a:moveTo>
                <a:cubicBezTo>
                  <a:pt x="21386" y="9365"/>
                  <a:pt x="21409" y="9366"/>
                  <a:pt x="21398" y="9377"/>
                </a:cubicBezTo>
                <a:cubicBezTo>
                  <a:pt x="21388" y="9385"/>
                  <a:pt x="21377" y="9392"/>
                  <a:pt x="21365" y="9397"/>
                </a:cubicBezTo>
                <a:cubicBezTo>
                  <a:pt x="21347" y="9404"/>
                  <a:pt x="21329" y="9410"/>
                  <a:pt x="21311" y="9416"/>
                </a:cubicBezTo>
                <a:cubicBezTo>
                  <a:pt x="21271" y="9427"/>
                  <a:pt x="21248" y="9428"/>
                  <a:pt x="21257" y="9417"/>
                </a:cubicBezTo>
                <a:cubicBezTo>
                  <a:pt x="21283" y="9398"/>
                  <a:pt x="21312" y="9384"/>
                  <a:pt x="21343" y="9377"/>
                </a:cubicBezTo>
                <a:close/>
                <a:moveTo>
                  <a:pt x="5162" y="9371"/>
                </a:moveTo>
                <a:cubicBezTo>
                  <a:pt x="5181" y="9371"/>
                  <a:pt x="5201" y="9371"/>
                  <a:pt x="5222" y="9374"/>
                </a:cubicBezTo>
                <a:cubicBezTo>
                  <a:pt x="5242" y="9377"/>
                  <a:pt x="5262" y="9377"/>
                  <a:pt x="5283" y="9379"/>
                </a:cubicBezTo>
                <a:cubicBezTo>
                  <a:pt x="5304" y="9382"/>
                  <a:pt x="5326" y="9385"/>
                  <a:pt x="5346" y="9388"/>
                </a:cubicBezTo>
                <a:lnTo>
                  <a:pt x="5377" y="9394"/>
                </a:lnTo>
                <a:lnTo>
                  <a:pt x="5408" y="9400"/>
                </a:lnTo>
                <a:cubicBezTo>
                  <a:pt x="5451" y="9408"/>
                  <a:pt x="5487" y="9417"/>
                  <a:pt x="5522" y="9428"/>
                </a:cubicBezTo>
                <a:cubicBezTo>
                  <a:pt x="5554" y="9437"/>
                  <a:pt x="5585" y="9449"/>
                  <a:pt x="5615" y="9463"/>
                </a:cubicBezTo>
                <a:cubicBezTo>
                  <a:pt x="5708" y="9510"/>
                  <a:pt x="5671" y="9545"/>
                  <a:pt x="5529" y="9546"/>
                </a:cubicBezTo>
                <a:cubicBezTo>
                  <a:pt x="5380" y="9546"/>
                  <a:pt x="5232" y="9517"/>
                  <a:pt x="5094" y="9461"/>
                </a:cubicBezTo>
                <a:cubicBezTo>
                  <a:pt x="5072" y="9451"/>
                  <a:pt x="5051" y="9439"/>
                  <a:pt x="5033" y="9423"/>
                </a:cubicBezTo>
                <a:cubicBezTo>
                  <a:pt x="5021" y="9412"/>
                  <a:pt x="5019" y="9402"/>
                  <a:pt x="5025" y="9394"/>
                </a:cubicBezTo>
                <a:cubicBezTo>
                  <a:pt x="5037" y="9384"/>
                  <a:pt x="5052" y="9377"/>
                  <a:pt x="5068" y="9376"/>
                </a:cubicBezTo>
                <a:cubicBezTo>
                  <a:pt x="5099" y="9372"/>
                  <a:pt x="5131" y="9370"/>
                  <a:pt x="5162" y="9371"/>
                </a:cubicBezTo>
                <a:close/>
                <a:moveTo>
                  <a:pt x="6385" y="9367"/>
                </a:moveTo>
                <a:cubicBezTo>
                  <a:pt x="6426" y="9364"/>
                  <a:pt x="6468" y="9364"/>
                  <a:pt x="6509" y="9367"/>
                </a:cubicBezTo>
                <a:cubicBezTo>
                  <a:pt x="6552" y="9367"/>
                  <a:pt x="6599" y="9373"/>
                  <a:pt x="6643" y="9379"/>
                </a:cubicBezTo>
                <a:cubicBezTo>
                  <a:pt x="6664" y="9382"/>
                  <a:pt x="6686" y="9386"/>
                  <a:pt x="6707" y="9389"/>
                </a:cubicBezTo>
                <a:cubicBezTo>
                  <a:pt x="6728" y="9393"/>
                  <a:pt x="6747" y="9397"/>
                  <a:pt x="6766" y="9402"/>
                </a:cubicBezTo>
                <a:cubicBezTo>
                  <a:pt x="6799" y="9409"/>
                  <a:pt x="6831" y="9419"/>
                  <a:pt x="6862" y="9432"/>
                </a:cubicBezTo>
                <a:cubicBezTo>
                  <a:pt x="6954" y="9475"/>
                  <a:pt x="6918" y="9520"/>
                  <a:pt x="6784" y="9534"/>
                </a:cubicBezTo>
                <a:cubicBezTo>
                  <a:pt x="6767" y="9534"/>
                  <a:pt x="6748" y="9537"/>
                  <a:pt x="6728" y="9537"/>
                </a:cubicBezTo>
                <a:cubicBezTo>
                  <a:pt x="6708" y="9538"/>
                  <a:pt x="6688" y="9537"/>
                  <a:pt x="6666" y="9537"/>
                </a:cubicBezTo>
                <a:cubicBezTo>
                  <a:pt x="6623" y="9537"/>
                  <a:pt x="6580" y="9532"/>
                  <a:pt x="6537" y="9527"/>
                </a:cubicBezTo>
                <a:cubicBezTo>
                  <a:pt x="6459" y="9519"/>
                  <a:pt x="6383" y="9501"/>
                  <a:pt x="6310" y="9474"/>
                </a:cubicBezTo>
                <a:cubicBezTo>
                  <a:pt x="6198" y="9427"/>
                  <a:pt x="6234" y="9377"/>
                  <a:pt x="6385" y="9367"/>
                </a:cubicBezTo>
                <a:close/>
                <a:moveTo>
                  <a:pt x="21145" y="9352"/>
                </a:moveTo>
                <a:cubicBezTo>
                  <a:pt x="21196" y="9338"/>
                  <a:pt x="21222" y="9339"/>
                  <a:pt x="21209" y="9352"/>
                </a:cubicBezTo>
                <a:cubicBezTo>
                  <a:pt x="21177" y="9376"/>
                  <a:pt x="21140" y="9393"/>
                  <a:pt x="21101" y="9401"/>
                </a:cubicBezTo>
                <a:lnTo>
                  <a:pt x="21092" y="9404"/>
                </a:lnTo>
                <a:lnTo>
                  <a:pt x="21083" y="9404"/>
                </a:lnTo>
                <a:cubicBezTo>
                  <a:pt x="21076" y="9406"/>
                  <a:pt x="21069" y="9407"/>
                  <a:pt x="21064" y="9409"/>
                </a:cubicBezTo>
                <a:cubicBezTo>
                  <a:pt x="21055" y="9411"/>
                  <a:pt x="21045" y="9412"/>
                  <a:pt x="21036" y="9413"/>
                </a:cubicBezTo>
                <a:cubicBezTo>
                  <a:pt x="21021" y="9413"/>
                  <a:pt x="21017" y="9410"/>
                  <a:pt x="21025" y="9403"/>
                </a:cubicBezTo>
                <a:cubicBezTo>
                  <a:pt x="21041" y="9391"/>
                  <a:pt x="21058" y="9381"/>
                  <a:pt x="21076" y="9374"/>
                </a:cubicBezTo>
                <a:lnTo>
                  <a:pt x="21084" y="9371"/>
                </a:lnTo>
                <a:lnTo>
                  <a:pt x="21092" y="9368"/>
                </a:lnTo>
                <a:cubicBezTo>
                  <a:pt x="21097" y="9365"/>
                  <a:pt x="21103" y="9363"/>
                  <a:pt x="21109" y="9361"/>
                </a:cubicBezTo>
                <a:cubicBezTo>
                  <a:pt x="21120" y="9360"/>
                  <a:pt x="21133" y="9356"/>
                  <a:pt x="21145" y="9352"/>
                </a:cubicBezTo>
                <a:close/>
                <a:moveTo>
                  <a:pt x="11890" y="9342"/>
                </a:moveTo>
                <a:cubicBezTo>
                  <a:pt x="11951" y="9339"/>
                  <a:pt x="12012" y="9353"/>
                  <a:pt x="12066" y="9382"/>
                </a:cubicBezTo>
                <a:cubicBezTo>
                  <a:pt x="12123" y="9424"/>
                  <a:pt x="12031" y="9488"/>
                  <a:pt x="11858" y="9525"/>
                </a:cubicBezTo>
                <a:cubicBezTo>
                  <a:pt x="11771" y="9544"/>
                  <a:pt x="11682" y="9553"/>
                  <a:pt x="11593" y="9552"/>
                </a:cubicBezTo>
                <a:cubicBezTo>
                  <a:pt x="11557" y="9551"/>
                  <a:pt x="11520" y="9548"/>
                  <a:pt x="11484" y="9541"/>
                </a:cubicBezTo>
                <a:cubicBezTo>
                  <a:pt x="11458" y="9537"/>
                  <a:pt x="11432" y="9529"/>
                  <a:pt x="11408" y="9516"/>
                </a:cubicBezTo>
                <a:cubicBezTo>
                  <a:pt x="11336" y="9473"/>
                  <a:pt x="11428" y="9405"/>
                  <a:pt x="11618" y="9366"/>
                </a:cubicBezTo>
                <a:cubicBezTo>
                  <a:pt x="11707" y="9348"/>
                  <a:pt x="11798" y="9340"/>
                  <a:pt x="11890" y="9342"/>
                </a:cubicBezTo>
                <a:close/>
                <a:moveTo>
                  <a:pt x="17275" y="9327"/>
                </a:moveTo>
                <a:lnTo>
                  <a:pt x="17094" y="9421"/>
                </a:lnTo>
                <a:lnTo>
                  <a:pt x="17236" y="9421"/>
                </a:lnTo>
                <a:lnTo>
                  <a:pt x="17429" y="9332"/>
                </a:lnTo>
                <a:lnTo>
                  <a:pt x="17275" y="9327"/>
                </a:lnTo>
                <a:close/>
                <a:moveTo>
                  <a:pt x="21850" y="9326"/>
                </a:moveTo>
                <a:cubicBezTo>
                  <a:pt x="21872" y="9321"/>
                  <a:pt x="21885" y="9321"/>
                  <a:pt x="21878" y="9326"/>
                </a:cubicBezTo>
                <a:cubicBezTo>
                  <a:pt x="21860" y="9337"/>
                  <a:pt x="21840" y="9345"/>
                  <a:pt x="21818" y="9350"/>
                </a:cubicBezTo>
                <a:cubicBezTo>
                  <a:pt x="21796" y="9357"/>
                  <a:pt x="21784" y="9356"/>
                  <a:pt x="21790" y="9350"/>
                </a:cubicBezTo>
                <a:cubicBezTo>
                  <a:pt x="21808" y="9339"/>
                  <a:pt x="21829" y="9330"/>
                  <a:pt x="21850" y="9326"/>
                </a:cubicBezTo>
                <a:close/>
                <a:moveTo>
                  <a:pt x="17863" y="9325"/>
                </a:moveTo>
                <a:lnTo>
                  <a:pt x="17686" y="9418"/>
                </a:lnTo>
                <a:lnTo>
                  <a:pt x="17825" y="9418"/>
                </a:lnTo>
                <a:lnTo>
                  <a:pt x="18026" y="9332"/>
                </a:lnTo>
                <a:cubicBezTo>
                  <a:pt x="17940" y="9344"/>
                  <a:pt x="17883" y="9342"/>
                  <a:pt x="17863" y="9325"/>
                </a:cubicBezTo>
                <a:close/>
                <a:moveTo>
                  <a:pt x="20964" y="9324"/>
                </a:moveTo>
                <a:cubicBezTo>
                  <a:pt x="20981" y="9323"/>
                  <a:pt x="20986" y="9328"/>
                  <a:pt x="20975" y="9338"/>
                </a:cubicBezTo>
                <a:cubicBezTo>
                  <a:pt x="20925" y="9370"/>
                  <a:pt x="20870" y="9393"/>
                  <a:pt x="20813" y="9407"/>
                </a:cubicBezTo>
                <a:cubicBezTo>
                  <a:pt x="20737" y="9429"/>
                  <a:pt x="20696" y="9431"/>
                  <a:pt x="20716" y="9412"/>
                </a:cubicBezTo>
                <a:cubicBezTo>
                  <a:pt x="20766" y="9379"/>
                  <a:pt x="20821" y="9356"/>
                  <a:pt x="20879" y="9342"/>
                </a:cubicBezTo>
                <a:cubicBezTo>
                  <a:pt x="20917" y="9330"/>
                  <a:pt x="20947" y="9324"/>
                  <a:pt x="20964" y="9324"/>
                </a:cubicBezTo>
                <a:close/>
                <a:moveTo>
                  <a:pt x="20666" y="9322"/>
                </a:moveTo>
                <a:cubicBezTo>
                  <a:pt x="20687" y="9321"/>
                  <a:pt x="20695" y="9326"/>
                  <a:pt x="20685" y="9337"/>
                </a:cubicBezTo>
                <a:cubicBezTo>
                  <a:pt x="20630" y="9375"/>
                  <a:pt x="20570" y="9402"/>
                  <a:pt x="20506" y="9417"/>
                </a:cubicBezTo>
                <a:cubicBezTo>
                  <a:pt x="20416" y="9443"/>
                  <a:pt x="20364" y="9448"/>
                  <a:pt x="20379" y="9427"/>
                </a:cubicBezTo>
                <a:cubicBezTo>
                  <a:pt x="20396" y="9405"/>
                  <a:pt x="20473" y="9371"/>
                  <a:pt x="20564" y="9344"/>
                </a:cubicBezTo>
                <a:cubicBezTo>
                  <a:pt x="20609" y="9331"/>
                  <a:pt x="20644" y="9323"/>
                  <a:pt x="20666" y="9322"/>
                </a:cubicBezTo>
                <a:close/>
                <a:moveTo>
                  <a:pt x="20366" y="9310"/>
                </a:moveTo>
                <a:cubicBezTo>
                  <a:pt x="20391" y="9309"/>
                  <a:pt x="20401" y="9315"/>
                  <a:pt x="20391" y="9327"/>
                </a:cubicBezTo>
                <a:cubicBezTo>
                  <a:pt x="20370" y="9353"/>
                  <a:pt x="20281" y="9392"/>
                  <a:pt x="20181" y="9421"/>
                </a:cubicBezTo>
                <a:cubicBezTo>
                  <a:pt x="20080" y="9451"/>
                  <a:pt x="20024" y="9453"/>
                  <a:pt x="20040" y="9430"/>
                </a:cubicBezTo>
                <a:cubicBezTo>
                  <a:pt x="20055" y="9408"/>
                  <a:pt x="20144" y="9364"/>
                  <a:pt x="20247" y="9336"/>
                </a:cubicBezTo>
                <a:cubicBezTo>
                  <a:pt x="20299" y="9320"/>
                  <a:pt x="20340" y="9312"/>
                  <a:pt x="20366" y="9310"/>
                </a:cubicBezTo>
                <a:close/>
                <a:moveTo>
                  <a:pt x="20021" y="9307"/>
                </a:moveTo>
                <a:cubicBezTo>
                  <a:pt x="20050" y="9306"/>
                  <a:pt x="20062" y="9313"/>
                  <a:pt x="20051" y="9327"/>
                </a:cubicBezTo>
                <a:cubicBezTo>
                  <a:pt x="20028" y="9357"/>
                  <a:pt x="19934" y="9399"/>
                  <a:pt x="19824" y="9431"/>
                </a:cubicBezTo>
                <a:cubicBezTo>
                  <a:pt x="19713" y="9464"/>
                  <a:pt x="19637" y="9469"/>
                  <a:pt x="19654" y="9442"/>
                </a:cubicBezTo>
                <a:cubicBezTo>
                  <a:pt x="19671" y="9414"/>
                  <a:pt x="19770" y="9369"/>
                  <a:pt x="19887" y="9335"/>
                </a:cubicBezTo>
                <a:cubicBezTo>
                  <a:pt x="19946" y="9318"/>
                  <a:pt x="19992" y="9309"/>
                  <a:pt x="20021" y="9307"/>
                </a:cubicBezTo>
                <a:close/>
                <a:moveTo>
                  <a:pt x="16615" y="9300"/>
                </a:moveTo>
                <a:cubicBezTo>
                  <a:pt x="16578" y="9348"/>
                  <a:pt x="16488" y="9391"/>
                  <a:pt x="16363" y="9437"/>
                </a:cubicBezTo>
                <a:cubicBezTo>
                  <a:pt x="16488" y="9421"/>
                  <a:pt x="16567" y="9421"/>
                  <a:pt x="16607" y="9446"/>
                </a:cubicBezTo>
                <a:cubicBezTo>
                  <a:pt x="16689" y="9383"/>
                  <a:pt x="16783" y="9336"/>
                  <a:pt x="16883" y="9307"/>
                </a:cubicBezTo>
                <a:cubicBezTo>
                  <a:pt x="16751" y="9328"/>
                  <a:pt x="16668" y="9325"/>
                  <a:pt x="16615" y="9300"/>
                </a:cubicBezTo>
                <a:close/>
                <a:moveTo>
                  <a:pt x="19646" y="9299"/>
                </a:moveTo>
                <a:cubicBezTo>
                  <a:pt x="19680" y="9297"/>
                  <a:pt x="19696" y="9304"/>
                  <a:pt x="19689" y="9319"/>
                </a:cubicBezTo>
                <a:cubicBezTo>
                  <a:pt x="19673" y="9351"/>
                  <a:pt x="19566" y="9401"/>
                  <a:pt x="19438" y="9438"/>
                </a:cubicBezTo>
                <a:cubicBezTo>
                  <a:pt x="19310" y="9476"/>
                  <a:pt x="19224" y="9481"/>
                  <a:pt x="19238" y="9452"/>
                </a:cubicBezTo>
                <a:cubicBezTo>
                  <a:pt x="19252" y="9422"/>
                  <a:pt x="19362" y="9369"/>
                  <a:pt x="19493" y="9331"/>
                </a:cubicBezTo>
                <a:cubicBezTo>
                  <a:pt x="19559" y="9312"/>
                  <a:pt x="19612" y="9301"/>
                  <a:pt x="19646" y="9299"/>
                </a:cubicBezTo>
                <a:close/>
                <a:moveTo>
                  <a:pt x="21676" y="9297"/>
                </a:moveTo>
                <a:cubicBezTo>
                  <a:pt x="21710" y="9288"/>
                  <a:pt x="21725" y="9289"/>
                  <a:pt x="21715" y="9299"/>
                </a:cubicBezTo>
                <a:cubicBezTo>
                  <a:pt x="21692" y="9314"/>
                  <a:pt x="21666" y="9325"/>
                  <a:pt x="21638" y="9330"/>
                </a:cubicBezTo>
                <a:cubicBezTo>
                  <a:pt x="21602" y="9339"/>
                  <a:pt x="21585" y="9338"/>
                  <a:pt x="21595" y="9330"/>
                </a:cubicBezTo>
                <a:cubicBezTo>
                  <a:pt x="21620" y="9313"/>
                  <a:pt x="21647" y="9302"/>
                  <a:pt x="21676" y="9297"/>
                </a:cubicBezTo>
                <a:close/>
                <a:moveTo>
                  <a:pt x="19234" y="9292"/>
                </a:moveTo>
                <a:cubicBezTo>
                  <a:pt x="19277" y="9290"/>
                  <a:pt x="19299" y="9297"/>
                  <a:pt x="19291" y="9314"/>
                </a:cubicBezTo>
                <a:cubicBezTo>
                  <a:pt x="19275" y="9349"/>
                  <a:pt x="19153" y="9407"/>
                  <a:pt x="19011" y="9447"/>
                </a:cubicBezTo>
                <a:cubicBezTo>
                  <a:pt x="18870" y="9487"/>
                  <a:pt x="18776" y="9493"/>
                  <a:pt x="18787" y="9460"/>
                </a:cubicBezTo>
                <a:cubicBezTo>
                  <a:pt x="18798" y="9427"/>
                  <a:pt x="18916" y="9369"/>
                  <a:pt x="19058" y="9327"/>
                </a:cubicBezTo>
                <a:cubicBezTo>
                  <a:pt x="19129" y="9307"/>
                  <a:pt x="19192" y="9295"/>
                  <a:pt x="19234" y="9292"/>
                </a:cubicBezTo>
                <a:close/>
                <a:moveTo>
                  <a:pt x="7815" y="9281"/>
                </a:moveTo>
                <a:cubicBezTo>
                  <a:pt x="7896" y="9289"/>
                  <a:pt x="7968" y="9305"/>
                  <a:pt x="8020" y="9329"/>
                </a:cubicBezTo>
                <a:cubicBezTo>
                  <a:pt x="8074" y="9353"/>
                  <a:pt x="8089" y="9377"/>
                  <a:pt x="8070" y="9397"/>
                </a:cubicBezTo>
                <a:cubicBezTo>
                  <a:pt x="8054" y="9411"/>
                  <a:pt x="8035" y="9421"/>
                  <a:pt x="8015" y="9425"/>
                </a:cubicBezTo>
                <a:cubicBezTo>
                  <a:pt x="7981" y="9435"/>
                  <a:pt x="7946" y="9442"/>
                  <a:pt x="7911" y="9446"/>
                </a:cubicBezTo>
                <a:cubicBezTo>
                  <a:pt x="7870" y="9451"/>
                  <a:pt x="7828" y="9453"/>
                  <a:pt x="7786" y="9454"/>
                </a:cubicBezTo>
                <a:cubicBezTo>
                  <a:pt x="7745" y="9454"/>
                  <a:pt x="7704" y="9452"/>
                  <a:pt x="7663" y="9448"/>
                </a:cubicBezTo>
                <a:cubicBezTo>
                  <a:pt x="7592" y="9443"/>
                  <a:pt x="7522" y="9426"/>
                  <a:pt x="7456" y="9400"/>
                </a:cubicBezTo>
                <a:cubicBezTo>
                  <a:pt x="7340" y="9351"/>
                  <a:pt x="7383" y="9301"/>
                  <a:pt x="7561" y="9282"/>
                </a:cubicBezTo>
                <a:cubicBezTo>
                  <a:pt x="7645" y="9273"/>
                  <a:pt x="7734" y="9273"/>
                  <a:pt x="7815" y="9281"/>
                </a:cubicBezTo>
                <a:close/>
                <a:moveTo>
                  <a:pt x="21473" y="9272"/>
                </a:moveTo>
                <a:cubicBezTo>
                  <a:pt x="21515" y="9260"/>
                  <a:pt x="21542" y="9261"/>
                  <a:pt x="21529" y="9272"/>
                </a:cubicBezTo>
                <a:cubicBezTo>
                  <a:pt x="21498" y="9292"/>
                  <a:pt x="21463" y="9306"/>
                  <a:pt x="21427" y="9315"/>
                </a:cubicBezTo>
                <a:cubicBezTo>
                  <a:pt x="21385" y="9327"/>
                  <a:pt x="21358" y="9327"/>
                  <a:pt x="21370" y="9315"/>
                </a:cubicBezTo>
                <a:cubicBezTo>
                  <a:pt x="21401" y="9294"/>
                  <a:pt x="21436" y="9280"/>
                  <a:pt x="21473" y="9272"/>
                </a:cubicBezTo>
                <a:close/>
                <a:moveTo>
                  <a:pt x="10528" y="9269"/>
                </a:moveTo>
                <a:cubicBezTo>
                  <a:pt x="10595" y="9269"/>
                  <a:pt x="10661" y="9283"/>
                  <a:pt x="10722" y="9309"/>
                </a:cubicBezTo>
                <a:cubicBezTo>
                  <a:pt x="10762" y="9331"/>
                  <a:pt x="10762" y="9358"/>
                  <a:pt x="10729" y="9384"/>
                </a:cubicBezTo>
                <a:cubicBezTo>
                  <a:pt x="10708" y="9400"/>
                  <a:pt x="10684" y="9412"/>
                  <a:pt x="10659" y="9421"/>
                </a:cubicBezTo>
                <a:cubicBezTo>
                  <a:pt x="10622" y="9433"/>
                  <a:pt x="10584" y="9443"/>
                  <a:pt x="10546" y="9450"/>
                </a:cubicBezTo>
                <a:cubicBezTo>
                  <a:pt x="10461" y="9465"/>
                  <a:pt x="10375" y="9471"/>
                  <a:pt x="10288" y="9467"/>
                </a:cubicBezTo>
                <a:cubicBezTo>
                  <a:pt x="10221" y="9468"/>
                  <a:pt x="10153" y="9455"/>
                  <a:pt x="10091" y="9430"/>
                </a:cubicBezTo>
                <a:cubicBezTo>
                  <a:pt x="10001" y="9387"/>
                  <a:pt x="10079" y="9319"/>
                  <a:pt x="10262" y="9287"/>
                </a:cubicBezTo>
                <a:cubicBezTo>
                  <a:pt x="10350" y="9271"/>
                  <a:pt x="10439" y="9265"/>
                  <a:pt x="10528" y="9269"/>
                </a:cubicBezTo>
                <a:close/>
                <a:moveTo>
                  <a:pt x="3807" y="9264"/>
                </a:moveTo>
                <a:cubicBezTo>
                  <a:pt x="3818" y="9264"/>
                  <a:pt x="3829" y="9264"/>
                  <a:pt x="3840" y="9264"/>
                </a:cubicBezTo>
                <a:lnTo>
                  <a:pt x="3860" y="9264"/>
                </a:lnTo>
                <a:lnTo>
                  <a:pt x="3881" y="9270"/>
                </a:lnTo>
                <a:cubicBezTo>
                  <a:pt x="3920" y="9275"/>
                  <a:pt x="3958" y="9283"/>
                  <a:pt x="3995" y="9292"/>
                </a:cubicBezTo>
                <a:cubicBezTo>
                  <a:pt x="4038" y="9301"/>
                  <a:pt x="4081" y="9312"/>
                  <a:pt x="4122" y="9325"/>
                </a:cubicBezTo>
                <a:lnTo>
                  <a:pt x="4184" y="9344"/>
                </a:lnTo>
                <a:cubicBezTo>
                  <a:pt x="4204" y="9350"/>
                  <a:pt x="4224" y="9357"/>
                  <a:pt x="4242" y="9363"/>
                </a:cubicBezTo>
                <a:cubicBezTo>
                  <a:pt x="4260" y="9370"/>
                  <a:pt x="4277" y="9377"/>
                  <a:pt x="4292" y="9384"/>
                </a:cubicBezTo>
                <a:cubicBezTo>
                  <a:pt x="4308" y="9391"/>
                  <a:pt x="4321" y="9397"/>
                  <a:pt x="4335" y="9403"/>
                </a:cubicBezTo>
                <a:cubicBezTo>
                  <a:pt x="4423" y="9449"/>
                  <a:pt x="4395" y="9484"/>
                  <a:pt x="4274" y="9474"/>
                </a:cubicBezTo>
                <a:cubicBezTo>
                  <a:pt x="4236" y="9470"/>
                  <a:pt x="4199" y="9465"/>
                  <a:pt x="4162" y="9457"/>
                </a:cubicBezTo>
                <a:cubicBezTo>
                  <a:pt x="4142" y="9453"/>
                  <a:pt x="4119" y="9448"/>
                  <a:pt x="4099" y="9443"/>
                </a:cubicBezTo>
                <a:lnTo>
                  <a:pt x="4036" y="9425"/>
                </a:lnTo>
                <a:cubicBezTo>
                  <a:pt x="3993" y="9413"/>
                  <a:pt x="3952" y="9399"/>
                  <a:pt x="3915" y="9382"/>
                </a:cubicBezTo>
                <a:cubicBezTo>
                  <a:pt x="3883" y="9370"/>
                  <a:pt x="3852" y="9356"/>
                  <a:pt x="3822" y="9339"/>
                </a:cubicBezTo>
                <a:cubicBezTo>
                  <a:pt x="3775" y="9312"/>
                  <a:pt x="3759" y="9290"/>
                  <a:pt x="3770" y="9277"/>
                </a:cubicBezTo>
                <a:cubicBezTo>
                  <a:pt x="3780" y="9268"/>
                  <a:pt x="3794" y="9264"/>
                  <a:pt x="3807" y="9264"/>
                </a:cubicBezTo>
                <a:close/>
                <a:moveTo>
                  <a:pt x="22146" y="9261"/>
                </a:moveTo>
                <a:cubicBezTo>
                  <a:pt x="22167" y="9257"/>
                  <a:pt x="22176" y="9257"/>
                  <a:pt x="22169" y="9261"/>
                </a:cubicBezTo>
                <a:cubicBezTo>
                  <a:pt x="22156" y="9269"/>
                  <a:pt x="22142" y="9275"/>
                  <a:pt x="22128" y="9277"/>
                </a:cubicBezTo>
                <a:cubicBezTo>
                  <a:pt x="22109" y="9284"/>
                  <a:pt x="22098" y="9284"/>
                  <a:pt x="22103" y="9278"/>
                </a:cubicBezTo>
                <a:cubicBezTo>
                  <a:pt x="22116" y="9270"/>
                  <a:pt x="22131" y="9264"/>
                  <a:pt x="22146" y="9261"/>
                </a:cubicBezTo>
                <a:close/>
                <a:moveTo>
                  <a:pt x="15732" y="9235"/>
                </a:moveTo>
                <a:cubicBezTo>
                  <a:pt x="15803" y="9234"/>
                  <a:pt x="15850" y="9246"/>
                  <a:pt x="15860" y="9272"/>
                </a:cubicBezTo>
                <a:cubicBezTo>
                  <a:pt x="15880" y="9322"/>
                  <a:pt x="15747" y="9392"/>
                  <a:pt x="15560" y="9440"/>
                </a:cubicBezTo>
                <a:cubicBezTo>
                  <a:pt x="15476" y="9463"/>
                  <a:pt x="15389" y="9477"/>
                  <a:pt x="15302" y="9479"/>
                </a:cubicBezTo>
                <a:cubicBezTo>
                  <a:pt x="15232" y="9479"/>
                  <a:pt x="15182" y="9470"/>
                  <a:pt x="15168" y="9446"/>
                </a:cubicBezTo>
                <a:cubicBezTo>
                  <a:pt x="15143" y="9400"/>
                  <a:pt x="15274" y="9325"/>
                  <a:pt x="15469" y="9274"/>
                </a:cubicBezTo>
                <a:cubicBezTo>
                  <a:pt x="15569" y="9248"/>
                  <a:pt x="15662" y="9235"/>
                  <a:pt x="15732" y="9235"/>
                </a:cubicBezTo>
                <a:close/>
                <a:moveTo>
                  <a:pt x="21317" y="9232"/>
                </a:moveTo>
                <a:cubicBezTo>
                  <a:pt x="21330" y="9232"/>
                  <a:pt x="21335" y="9237"/>
                  <a:pt x="21327" y="9245"/>
                </a:cubicBezTo>
                <a:cubicBezTo>
                  <a:pt x="21291" y="9270"/>
                  <a:pt x="21250" y="9289"/>
                  <a:pt x="21207" y="9300"/>
                </a:cubicBezTo>
                <a:cubicBezTo>
                  <a:pt x="21155" y="9315"/>
                  <a:pt x="21121" y="9315"/>
                  <a:pt x="21133" y="9300"/>
                </a:cubicBezTo>
                <a:cubicBezTo>
                  <a:pt x="21170" y="9274"/>
                  <a:pt x="21211" y="9255"/>
                  <a:pt x="21255" y="9243"/>
                </a:cubicBezTo>
                <a:cubicBezTo>
                  <a:pt x="21275" y="9236"/>
                  <a:pt x="21295" y="9233"/>
                  <a:pt x="21317" y="9232"/>
                </a:cubicBezTo>
                <a:close/>
                <a:moveTo>
                  <a:pt x="21985" y="9227"/>
                </a:moveTo>
                <a:cubicBezTo>
                  <a:pt x="22014" y="9220"/>
                  <a:pt x="22031" y="9222"/>
                  <a:pt x="22018" y="9231"/>
                </a:cubicBezTo>
                <a:cubicBezTo>
                  <a:pt x="21996" y="9243"/>
                  <a:pt x="21972" y="9252"/>
                  <a:pt x="21947" y="9257"/>
                </a:cubicBezTo>
                <a:cubicBezTo>
                  <a:pt x="21921" y="9263"/>
                  <a:pt x="21906" y="9262"/>
                  <a:pt x="21916" y="9254"/>
                </a:cubicBezTo>
                <a:cubicBezTo>
                  <a:pt x="21937" y="9241"/>
                  <a:pt x="21961" y="9232"/>
                  <a:pt x="21985" y="9227"/>
                </a:cubicBezTo>
                <a:close/>
                <a:moveTo>
                  <a:pt x="14901" y="9214"/>
                </a:moveTo>
                <a:cubicBezTo>
                  <a:pt x="14973" y="9214"/>
                  <a:pt x="15025" y="9228"/>
                  <a:pt x="15042" y="9253"/>
                </a:cubicBezTo>
                <a:cubicBezTo>
                  <a:pt x="15075" y="9304"/>
                  <a:pt x="14959" y="9371"/>
                  <a:pt x="14765" y="9420"/>
                </a:cubicBezTo>
                <a:cubicBezTo>
                  <a:pt x="14572" y="9469"/>
                  <a:pt x="14403" y="9471"/>
                  <a:pt x="14361" y="9425"/>
                </a:cubicBezTo>
                <a:cubicBezTo>
                  <a:pt x="14318" y="9378"/>
                  <a:pt x="14432" y="9306"/>
                  <a:pt x="14635" y="9253"/>
                </a:cubicBezTo>
                <a:cubicBezTo>
                  <a:pt x="14736" y="9227"/>
                  <a:pt x="14829" y="9214"/>
                  <a:pt x="14901" y="9214"/>
                </a:cubicBezTo>
                <a:close/>
                <a:moveTo>
                  <a:pt x="21093" y="9208"/>
                </a:moveTo>
                <a:cubicBezTo>
                  <a:pt x="21109" y="9208"/>
                  <a:pt x="21116" y="9213"/>
                  <a:pt x="21108" y="9223"/>
                </a:cubicBezTo>
                <a:cubicBezTo>
                  <a:pt x="21093" y="9237"/>
                  <a:pt x="21075" y="9248"/>
                  <a:pt x="21055" y="9256"/>
                </a:cubicBezTo>
                <a:lnTo>
                  <a:pt x="21045" y="9261"/>
                </a:lnTo>
                <a:lnTo>
                  <a:pt x="21042" y="9261"/>
                </a:lnTo>
                <a:lnTo>
                  <a:pt x="21039" y="9261"/>
                </a:lnTo>
                <a:lnTo>
                  <a:pt x="21032" y="9264"/>
                </a:lnTo>
                <a:lnTo>
                  <a:pt x="21005" y="9274"/>
                </a:lnTo>
                <a:cubicBezTo>
                  <a:pt x="20986" y="9281"/>
                  <a:pt x="20966" y="9288"/>
                  <a:pt x="20947" y="9293"/>
                </a:cubicBezTo>
                <a:cubicBezTo>
                  <a:pt x="20870" y="9314"/>
                  <a:pt x="20819" y="9317"/>
                  <a:pt x="20837" y="9298"/>
                </a:cubicBezTo>
                <a:cubicBezTo>
                  <a:pt x="20892" y="9261"/>
                  <a:pt x="20953" y="9234"/>
                  <a:pt x="21017" y="9218"/>
                </a:cubicBezTo>
                <a:lnTo>
                  <a:pt x="21024" y="9218"/>
                </a:lnTo>
                <a:lnTo>
                  <a:pt x="21031" y="9218"/>
                </a:lnTo>
                <a:cubicBezTo>
                  <a:pt x="21035" y="9217"/>
                  <a:pt x="21039" y="9216"/>
                  <a:pt x="21042" y="9215"/>
                </a:cubicBezTo>
                <a:lnTo>
                  <a:pt x="21062" y="9211"/>
                </a:lnTo>
                <a:cubicBezTo>
                  <a:pt x="21072" y="9209"/>
                  <a:pt x="21083" y="9208"/>
                  <a:pt x="21093" y="9208"/>
                </a:cubicBezTo>
                <a:close/>
                <a:moveTo>
                  <a:pt x="968" y="9202"/>
                </a:moveTo>
                <a:cubicBezTo>
                  <a:pt x="972" y="9196"/>
                  <a:pt x="996" y="9208"/>
                  <a:pt x="1042" y="9241"/>
                </a:cubicBezTo>
                <a:lnTo>
                  <a:pt x="1079" y="9267"/>
                </a:lnTo>
                <a:lnTo>
                  <a:pt x="1122" y="9299"/>
                </a:lnTo>
                <a:lnTo>
                  <a:pt x="1170" y="9335"/>
                </a:lnTo>
                <a:lnTo>
                  <a:pt x="1220" y="9373"/>
                </a:lnTo>
                <a:cubicBezTo>
                  <a:pt x="1286" y="9422"/>
                  <a:pt x="1354" y="9474"/>
                  <a:pt x="1398" y="9508"/>
                </a:cubicBezTo>
                <a:cubicBezTo>
                  <a:pt x="1441" y="9542"/>
                  <a:pt x="1468" y="9570"/>
                  <a:pt x="1465" y="9577"/>
                </a:cubicBezTo>
                <a:cubicBezTo>
                  <a:pt x="1461" y="9583"/>
                  <a:pt x="1432" y="9573"/>
                  <a:pt x="1379" y="9542"/>
                </a:cubicBezTo>
                <a:cubicBezTo>
                  <a:pt x="1355" y="9528"/>
                  <a:pt x="1327" y="9512"/>
                  <a:pt x="1295" y="9489"/>
                </a:cubicBezTo>
                <a:cubicBezTo>
                  <a:pt x="1263" y="9467"/>
                  <a:pt x="1230" y="9444"/>
                  <a:pt x="1196" y="9419"/>
                </a:cubicBezTo>
                <a:cubicBezTo>
                  <a:pt x="1188" y="9413"/>
                  <a:pt x="1180" y="9407"/>
                  <a:pt x="1172" y="9400"/>
                </a:cubicBezTo>
                <a:lnTo>
                  <a:pt x="1147" y="9380"/>
                </a:lnTo>
                <a:cubicBezTo>
                  <a:pt x="1130" y="9367"/>
                  <a:pt x="1115" y="9354"/>
                  <a:pt x="1100" y="9342"/>
                </a:cubicBezTo>
                <a:cubicBezTo>
                  <a:pt x="1085" y="9330"/>
                  <a:pt x="1071" y="9317"/>
                  <a:pt x="1057" y="9306"/>
                </a:cubicBezTo>
                <a:cubicBezTo>
                  <a:pt x="1043" y="9295"/>
                  <a:pt x="1035" y="9284"/>
                  <a:pt x="1025" y="9274"/>
                </a:cubicBezTo>
                <a:cubicBezTo>
                  <a:pt x="982" y="9231"/>
                  <a:pt x="965" y="9208"/>
                  <a:pt x="968" y="9202"/>
                </a:cubicBezTo>
                <a:close/>
                <a:moveTo>
                  <a:pt x="13931" y="9190"/>
                </a:moveTo>
                <a:cubicBezTo>
                  <a:pt x="14006" y="9191"/>
                  <a:pt x="14061" y="9204"/>
                  <a:pt x="14083" y="9229"/>
                </a:cubicBezTo>
                <a:cubicBezTo>
                  <a:pt x="14129" y="9278"/>
                  <a:pt x="14019" y="9345"/>
                  <a:pt x="13828" y="9391"/>
                </a:cubicBezTo>
                <a:cubicBezTo>
                  <a:pt x="13637" y="9437"/>
                  <a:pt x="13462" y="9436"/>
                  <a:pt x="13409" y="9390"/>
                </a:cubicBezTo>
                <a:cubicBezTo>
                  <a:pt x="13356" y="9342"/>
                  <a:pt x="13462" y="9272"/>
                  <a:pt x="13662" y="9224"/>
                </a:cubicBezTo>
                <a:cubicBezTo>
                  <a:pt x="13762" y="9200"/>
                  <a:pt x="13856" y="9189"/>
                  <a:pt x="13931" y="9190"/>
                </a:cubicBezTo>
                <a:close/>
                <a:moveTo>
                  <a:pt x="21827" y="9188"/>
                </a:moveTo>
                <a:cubicBezTo>
                  <a:pt x="21833" y="9187"/>
                  <a:pt x="21839" y="9187"/>
                  <a:pt x="21844" y="9188"/>
                </a:cubicBezTo>
                <a:cubicBezTo>
                  <a:pt x="21852" y="9188"/>
                  <a:pt x="21853" y="9192"/>
                  <a:pt x="21844" y="9198"/>
                </a:cubicBezTo>
                <a:cubicBezTo>
                  <a:pt x="21839" y="9201"/>
                  <a:pt x="21834" y="9204"/>
                  <a:pt x="21829" y="9207"/>
                </a:cubicBezTo>
                <a:cubicBezTo>
                  <a:pt x="21821" y="9211"/>
                  <a:pt x="21814" y="9214"/>
                  <a:pt x="21806" y="9217"/>
                </a:cubicBezTo>
                <a:cubicBezTo>
                  <a:pt x="21789" y="9224"/>
                  <a:pt x="21771" y="9230"/>
                  <a:pt x="21753" y="9235"/>
                </a:cubicBezTo>
                <a:cubicBezTo>
                  <a:pt x="21717" y="9243"/>
                  <a:pt x="21695" y="9241"/>
                  <a:pt x="21708" y="9230"/>
                </a:cubicBezTo>
                <a:cubicBezTo>
                  <a:pt x="21737" y="9212"/>
                  <a:pt x="21769" y="9200"/>
                  <a:pt x="21803" y="9193"/>
                </a:cubicBezTo>
                <a:cubicBezTo>
                  <a:pt x="21812" y="9193"/>
                  <a:pt x="21821" y="9189"/>
                  <a:pt x="21827" y="9188"/>
                </a:cubicBezTo>
                <a:close/>
                <a:moveTo>
                  <a:pt x="20824" y="9187"/>
                </a:moveTo>
                <a:cubicBezTo>
                  <a:pt x="20847" y="9186"/>
                  <a:pt x="20857" y="9191"/>
                  <a:pt x="20846" y="9203"/>
                </a:cubicBezTo>
                <a:cubicBezTo>
                  <a:pt x="20784" y="9245"/>
                  <a:pt x="20716" y="9275"/>
                  <a:pt x="20643" y="9294"/>
                </a:cubicBezTo>
                <a:cubicBezTo>
                  <a:pt x="20557" y="9319"/>
                  <a:pt x="20495" y="9323"/>
                  <a:pt x="20514" y="9300"/>
                </a:cubicBezTo>
                <a:cubicBezTo>
                  <a:pt x="20576" y="9258"/>
                  <a:pt x="20645" y="9227"/>
                  <a:pt x="20718" y="9209"/>
                </a:cubicBezTo>
                <a:cubicBezTo>
                  <a:pt x="20763" y="9196"/>
                  <a:pt x="20800" y="9189"/>
                  <a:pt x="20824" y="9187"/>
                </a:cubicBezTo>
                <a:close/>
                <a:moveTo>
                  <a:pt x="539" y="9184"/>
                </a:moveTo>
                <a:cubicBezTo>
                  <a:pt x="540" y="9183"/>
                  <a:pt x="547" y="9184"/>
                  <a:pt x="558" y="9193"/>
                </a:cubicBezTo>
                <a:lnTo>
                  <a:pt x="578" y="9208"/>
                </a:lnTo>
                <a:cubicBezTo>
                  <a:pt x="585" y="9214"/>
                  <a:pt x="595" y="9221"/>
                  <a:pt x="604" y="9230"/>
                </a:cubicBezTo>
                <a:cubicBezTo>
                  <a:pt x="627" y="9248"/>
                  <a:pt x="654" y="9273"/>
                  <a:pt x="682" y="9296"/>
                </a:cubicBezTo>
                <a:lnTo>
                  <a:pt x="725" y="9334"/>
                </a:lnTo>
                <a:cubicBezTo>
                  <a:pt x="733" y="9341"/>
                  <a:pt x="740" y="9348"/>
                  <a:pt x="747" y="9354"/>
                </a:cubicBezTo>
                <a:lnTo>
                  <a:pt x="769" y="9373"/>
                </a:lnTo>
                <a:lnTo>
                  <a:pt x="855" y="9447"/>
                </a:lnTo>
                <a:lnTo>
                  <a:pt x="892" y="9481"/>
                </a:lnTo>
                <a:lnTo>
                  <a:pt x="922" y="9509"/>
                </a:lnTo>
                <a:cubicBezTo>
                  <a:pt x="954" y="9539"/>
                  <a:pt x="965" y="9552"/>
                  <a:pt x="958" y="9554"/>
                </a:cubicBezTo>
                <a:cubicBezTo>
                  <a:pt x="930" y="9544"/>
                  <a:pt x="904" y="9530"/>
                  <a:pt x="881" y="9511"/>
                </a:cubicBezTo>
                <a:cubicBezTo>
                  <a:pt x="838" y="9479"/>
                  <a:pt x="782" y="9434"/>
                  <a:pt x="729" y="9389"/>
                </a:cubicBezTo>
                <a:lnTo>
                  <a:pt x="709" y="9371"/>
                </a:lnTo>
                <a:lnTo>
                  <a:pt x="689" y="9353"/>
                </a:lnTo>
                <a:lnTo>
                  <a:pt x="652" y="9317"/>
                </a:lnTo>
                <a:cubicBezTo>
                  <a:pt x="628" y="9292"/>
                  <a:pt x="606" y="9270"/>
                  <a:pt x="588" y="9251"/>
                </a:cubicBezTo>
                <a:lnTo>
                  <a:pt x="576" y="9237"/>
                </a:lnTo>
                <a:lnTo>
                  <a:pt x="565" y="9224"/>
                </a:lnTo>
                <a:lnTo>
                  <a:pt x="549" y="9204"/>
                </a:lnTo>
                <a:cubicBezTo>
                  <a:pt x="541" y="9193"/>
                  <a:pt x="538" y="9186"/>
                  <a:pt x="539" y="9184"/>
                </a:cubicBezTo>
                <a:close/>
                <a:moveTo>
                  <a:pt x="20503" y="9175"/>
                </a:moveTo>
                <a:cubicBezTo>
                  <a:pt x="20531" y="9174"/>
                  <a:pt x="20542" y="9180"/>
                  <a:pt x="20532" y="9193"/>
                </a:cubicBezTo>
                <a:cubicBezTo>
                  <a:pt x="20510" y="9219"/>
                  <a:pt x="20405" y="9266"/>
                  <a:pt x="20306" y="9296"/>
                </a:cubicBezTo>
                <a:cubicBezTo>
                  <a:pt x="20206" y="9325"/>
                  <a:pt x="20134" y="9330"/>
                  <a:pt x="20149" y="9305"/>
                </a:cubicBezTo>
                <a:cubicBezTo>
                  <a:pt x="20164" y="9281"/>
                  <a:pt x="20278" y="9229"/>
                  <a:pt x="20381" y="9199"/>
                </a:cubicBezTo>
                <a:cubicBezTo>
                  <a:pt x="20433" y="9184"/>
                  <a:pt x="20476" y="9176"/>
                  <a:pt x="20503" y="9175"/>
                </a:cubicBezTo>
                <a:close/>
                <a:moveTo>
                  <a:pt x="1408" y="9165"/>
                </a:moveTo>
                <a:cubicBezTo>
                  <a:pt x="1418" y="9162"/>
                  <a:pt x="1425" y="9165"/>
                  <a:pt x="1444" y="9176"/>
                </a:cubicBezTo>
                <a:cubicBezTo>
                  <a:pt x="1453" y="9180"/>
                  <a:pt x="1465" y="9186"/>
                  <a:pt x="1478" y="9194"/>
                </a:cubicBezTo>
                <a:lnTo>
                  <a:pt x="1499" y="9206"/>
                </a:lnTo>
                <a:lnTo>
                  <a:pt x="1521" y="9220"/>
                </a:lnTo>
                <a:cubicBezTo>
                  <a:pt x="1551" y="9237"/>
                  <a:pt x="1583" y="9257"/>
                  <a:pt x="1616" y="9278"/>
                </a:cubicBezTo>
                <a:lnTo>
                  <a:pt x="1641" y="9294"/>
                </a:lnTo>
                <a:lnTo>
                  <a:pt x="1666" y="9310"/>
                </a:lnTo>
                <a:cubicBezTo>
                  <a:pt x="1683" y="9320"/>
                  <a:pt x="1700" y="9331"/>
                  <a:pt x="1716" y="9342"/>
                </a:cubicBezTo>
                <a:lnTo>
                  <a:pt x="1765" y="9374"/>
                </a:lnTo>
                <a:lnTo>
                  <a:pt x="1789" y="9391"/>
                </a:lnTo>
                <a:lnTo>
                  <a:pt x="1812" y="9406"/>
                </a:lnTo>
                <a:cubicBezTo>
                  <a:pt x="1842" y="9426"/>
                  <a:pt x="1870" y="9445"/>
                  <a:pt x="1894" y="9463"/>
                </a:cubicBezTo>
                <a:cubicBezTo>
                  <a:pt x="1907" y="9473"/>
                  <a:pt x="1919" y="9482"/>
                  <a:pt x="1928" y="9489"/>
                </a:cubicBezTo>
                <a:cubicBezTo>
                  <a:pt x="1938" y="9497"/>
                  <a:pt x="1945" y="9503"/>
                  <a:pt x="1951" y="9509"/>
                </a:cubicBezTo>
                <a:cubicBezTo>
                  <a:pt x="1956" y="9514"/>
                  <a:pt x="1967" y="9527"/>
                  <a:pt x="1964" y="9531"/>
                </a:cubicBezTo>
                <a:cubicBezTo>
                  <a:pt x="1962" y="9535"/>
                  <a:pt x="1953" y="9534"/>
                  <a:pt x="1937" y="9531"/>
                </a:cubicBezTo>
                <a:cubicBezTo>
                  <a:pt x="1927" y="9528"/>
                  <a:pt x="1917" y="9525"/>
                  <a:pt x="1908" y="9521"/>
                </a:cubicBezTo>
                <a:lnTo>
                  <a:pt x="1868" y="9504"/>
                </a:lnTo>
                <a:cubicBezTo>
                  <a:pt x="1838" y="9490"/>
                  <a:pt x="1804" y="9472"/>
                  <a:pt x="1770" y="9453"/>
                </a:cubicBezTo>
                <a:lnTo>
                  <a:pt x="1756" y="9446"/>
                </a:lnTo>
                <a:lnTo>
                  <a:pt x="1743" y="9438"/>
                </a:lnTo>
                <a:lnTo>
                  <a:pt x="1716" y="9421"/>
                </a:lnTo>
                <a:cubicBezTo>
                  <a:pt x="1697" y="9410"/>
                  <a:pt x="1679" y="9399"/>
                  <a:pt x="1661" y="9387"/>
                </a:cubicBezTo>
                <a:lnTo>
                  <a:pt x="1635" y="9369"/>
                </a:lnTo>
                <a:lnTo>
                  <a:pt x="1608" y="9351"/>
                </a:lnTo>
                <a:cubicBezTo>
                  <a:pt x="1591" y="9339"/>
                  <a:pt x="1573" y="9326"/>
                  <a:pt x="1557" y="9313"/>
                </a:cubicBezTo>
                <a:cubicBezTo>
                  <a:pt x="1541" y="9301"/>
                  <a:pt x="1525" y="9289"/>
                  <a:pt x="1510" y="9277"/>
                </a:cubicBezTo>
                <a:lnTo>
                  <a:pt x="1489" y="9260"/>
                </a:lnTo>
                <a:lnTo>
                  <a:pt x="1479" y="9251"/>
                </a:lnTo>
                <a:lnTo>
                  <a:pt x="1469" y="9241"/>
                </a:lnTo>
                <a:cubicBezTo>
                  <a:pt x="1418" y="9194"/>
                  <a:pt x="1399" y="9168"/>
                  <a:pt x="1408" y="9165"/>
                </a:cubicBezTo>
                <a:close/>
                <a:moveTo>
                  <a:pt x="20154" y="9162"/>
                </a:moveTo>
                <a:cubicBezTo>
                  <a:pt x="20187" y="9161"/>
                  <a:pt x="20202" y="9168"/>
                  <a:pt x="20190" y="9183"/>
                </a:cubicBezTo>
                <a:cubicBezTo>
                  <a:pt x="20167" y="9213"/>
                  <a:pt x="20046" y="9268"/>
                  <a:pt x="19934" y="9300"/>
                </a:cubicBezTo>
                <a:cubicBezTo>
                  <a:pt x="19821" y="9332"/>
                  <a:pt x="19737" y="9336"/>
                  <a:pt x="19756" y="9308"/>
                </a:cubicBezTo>
                <a:cubicBezTo>
                  <a:pt x="19776" y="9279"/>
                  <a:pt x="19898" y="9222"/>
                  <a:pt x="20014" y="9189"/>
                </a:cubicBezTo>
                <a:cubicBezTo>
                  <a:pt x="20072" y="9172"/>
                  <a:pt x="20122" y="9163"/>
                  <a:pt x="20154" y="9162"/>
                </a:cubicBezTo>
                <a:close/>
                <a:moveTo>
                  <a:pt x="22297" y="9162"/>
                </a:moveTo>
                <a:cubicBezTo>
                  <a:pt x="22318" y="9157"/>
                  <a:pt x="22331" y="9162"/>
                  <a:pt x="22322" y="9165"/>
                </a:cubicBezTo>
                <a:cubicBezTo>
                  <a:pt x="22304" y="9175"/>
                  <a:pt x="22286" y="9182"/>
                  <a:pt x="22267" y="9186"/>
                </a:cubicBezTo>
                <a:cubicBezTo>
                  <a:pt x="22245" y="9193"/>
                  <a:pt x="22230" y="9190"/>
                  <a:pt x="22238" y="9184"/>
                </a:cubicBezTo>
                <a:cubicBezTo>
                  <a:pt x="22257" y="9174"/>
                  <a:pt x="22277" y="9166"/>
                  <a:pt x="22297" y="9162"/>
                </a:cubicBezTo>
                <a:close/>
                <a:moveTo>
                  <a:pt x="21597" y="9158"/>
                </a:moveTo>
                <a:cubicBezTo>
                  <a:pt x="21648" y="9145"/>
                  <a:pt x="21674" y="9147"/>
                  <a:pt x="21658" y="9162"/>
                </a:cubicBezTo>
                <a:cubicBezTo>
                  <a:pt x="21645" y="9172"/>
                  <a:pt x="21631" y="9180"/>
                  <a:pt x="21615" y="9186"/>
                </a:cubicBezTo>
                <a:cubicBezTo>
                  <a:pt x="21593" y="9195"/>
                  <a:pt x="21570" y="9203"/>
                  <a:pt x="21547" y="9209"/>
                </a:cubicBezTo>
                <a:cubicBezTo>
                  <a:pt x="21497" y="9223"/>
                  <a:pt x="21470" y="9222"/>
                  <a:pt x="21485" y="9206"/>
                </a:cubicBezTo>
                <a:cubicBezTo>
                  <a:pt x="21498" y="9196"/>
                  <a:pt x="21513" y="9187"/>
                  <a:pt x="21528" y="9181"/>
                </a:cubicBezTo>
                <a:cubicBezTo>
                  <a:pt x="21539" y="9176"/>
                  <a:pt x="21550" y="9172"/>
                  <a:pt x="21561" y="9168"/>
                </a:cubicBezTo>
                <a:lnTo>
                  <a:pt x="21597" y="9158"/>
                </a:lnTo>
                <a:close/>
                <a:moveTo>
                  <a:pt x="18690" y="9155"/>
                </a:moveTo>
                <a:cubicBezTo>
                  <a:pt x="18570" y="9182"/>
                  <a:pt x="18523" y="9172"/>
                  <a:pt x="18475" y="9159"/>
                </a:cubicBezTo>
                <a:cubicBezTo>
                  <a:pt x="18402" y="9210"/>
                  <a:pt x="18322" y="9250"/>
                  <a:pt x="18238" y="9277"/>
                </a:cubicBezTo>
                <a:cubicBezTo>
                  <a:pt x="18275" y="9275"/>
                  <a:pt x="18312" y="9271"/>
                  <a:pt x="18339" y="9271"/>
                </a:cubicBezTo>
                <a:cubicBezTo>
                  <a:pt x="18362" y="9272"/>
                  <a:pt x="18385" y="9276"/>
                  <a:pt x="18408" y="9281"/>
                </a:cubicBezTo>
                <a:cubicBezTo>
                  <a:pt x="18496" y="9227"/>
                  <a:pt x="18591" y="9184"/>
                  <a:pt x="18690" y="9155"/>
                </a:cubicBezTo>
                <a:close/>
                <a:moveTo>
                  <a:pt x="19784" y="9149"/>
                </a:moveTo>
                <a:cubicBezTo>
                  <a:pt x="19822" y="9147"/>
                  <a:pt x="19841" y="9155"/>
                  <a:pt x="19829" y="9173"/>
                </a:cubicBezTo>
                <a:cubicBezTo>
                  <a:pt x="19804" y="9209"/>
                  <a:pt x="19682" y="9263"/>
                  <a:pt x="19556" y="9300"/>
                </a:cubicBezTo>
                <a:cubicBezTo>
                  <a:pt x="19427" y="9337"/>
                  <a:pt x="19330" y="9343"/>
                  <a:pt x="19350" y="9308"/>
                </a:cubicBezTo>
                <a:cubicBezTo>
                  <a:pt x="19370" y="9274"/>
                  <a:pt x="19494" y="9217"/>
                  <a:pt x="19624" y="9180"/>
                </a:cubicBezTo>
                <a:cubicBezTo>
                  <a:pt x="19689" y="9161"/>
                  <a:pt x="19746" y="9150"/>
                  <a:pt x="19784" y="9149"/>
                </a:cubicBezTo>
                <a:close/>
                <a:moveTo>
                  <a:pt x="12823" y="9148"/>
                </a:moveTo>
                <a:cubicBezTo>
                  <a:pt x="12881" y="9145"/>
                  <a:pt x="12939" y="9158"/>
                  <a:pt x="12989" y="9187"/>
                </a:cubicBezTo>
                <a:cubicBezTo>
                  <a:pt x="13020" y="9211"/>
                  <a:pt x="13011" y="9239"/>
                  <a:pt x="12971" y="9268"/>
                </a:cubicBezTo>
                <a:cubicBezTo>
                  <a:pt x="12908" y="9306"/>
                  <a:pt x="12838" y="9332"/>
                  <a:pt x="12766" y="9345"/>
                </a:cubicBezTo>
                <a:cubicBezTo>
                  <a:pt x="12578" y="9388"/>
                  <a:pt x="12392" y="9385"/>
                  <a:pt x="12327" y="9337"/>
                </a:cubicBezTo>
                <a:cubicBezTo>
                  <a:pt x="12294" y="9313"/>
                  <a:pt x="12302" y="9284"/>
                  <a:pt x="12343" y="9255"/>
                </a:cubicBezTo>
                <a:cubicBezTo>
                  <a:pt x="12410" y="9216"/>
                  <a:pt x="12482" y="9190"/>
                  <a:pt x="12558" y="9177"/>
                </a:cubicBezTo>
                <a:cubicBezTo>
                  <a:pt x="12645" y="9157"/>
                  <a:pt x="12734" y="9147"/>
                  <a:pt x="12823" y="9148"/>
                </a:cubicBezTo>
                <a:close/>
                <a:moveTo>
                  <a:pt x="17916" y="9148"/>
                </a:moveTo>
                <a:cubicBezTo>
                  <a:pt x="17871" y="9191"/>
                  <a:pt x="17784" y="9229"/>
                  <a:pt x="17686" y="9269"/>
                </a:cubicBezTo>
                <a:cubicBezTo>
                  <a:pt x="17799" y="9252"/>
                  <a:pt x="17846" y="9261"/>
                  <a:pt x="17880" y="9278"/>
                </a:cubicBezTo>
                <a:cubicBezTo>
                  <a:pt x="17961" y="9221"/>
                  <a:pt x="18051" y="9177"/>
                  <a:pt x="18147" y="9150"/>
                </a:cubicBezTo>
                <a:cubicBezTo>
                  <a:pt x="18020" y="9175"/>
                  <a:pt x="17958" y="9170"/>
                  <a:pt x="17916" y="9148"/>
                </a:cubicBezTo>
                <a:close/>
                <a:moveTo>
                  <a:pt x="9024" y="9146"/>
                </a:moveTo>
                <a:cubicBezTo>
                  <a:pt x="9095" y="9149"/>
                  <a:pt x="9164" y="9165"/>
                  <a:pt x="9230" y="9192"/>
                </a:cubicBezTo>
                <a:cubicBezTo>
                  <a:pt x="9276" y="9216"/>
                  <a:pt x="9284" y="9242"/>
                  <a:pt x="9258" y="9266"/>
                </a:cubicBezTo>
                <a:cubicBezTo>
                  <a:pt x="9207" y="9301"/>
                  <a:pt x="9148" y="9321"/>
                  <a:pt x="9086" y="9325"/>
                </a:cubicBezTo>
                <a:cubicBezTo>
                  <a:pt x="8915" y="9351"/>
                  <a:pt x="8700" y="9333"/>
                  <a:pt x="8610" y="9282"/>
                </a:cubicBezTo>
                <a:cubicBezTo>
                  <a:pt x="8567" y="9258"/>
                  <a:pt x="8559" y="9232"/>
                  <a:pt x="8586" y="9208"/>
                </a:cubicBezTo>
                <a:cubicBezTo>
                  <a:pt x="8638" y="9176"/>
                  <a:pt x="8697" y="9157"/>
                  <a:pt x="8759" y="9153"/>
                </a:cubicBezTo>
                <a:cubicBezTo>
                  <a:pt x="8846" y="9141"/>
                  <a:pt x="8935" y="9139"/>
                  <a:pt x="9024" y="9146"/>
                </a:cubicBezTo>
                <a:close/>
                <a:moveTo>
                  <a:pt x="19368" y="9132"/>
                </a:moveTo>
                <a:cubicBezTo>
                  <a:pt x="19409" y="9131"/>
                  <a:pt x="19428" y="9140"/>
                  <a:pt x="19418" y="9160"/>
                </a:cubicBezTo>
                <a:cubicBezTo>
                  <a:pt x="19397" y="9200"/>
                  <a:pt x="19275" y="9257"/>
                  <a:pt x="19130" y="9299"/>
                </a:cubicBezTo>
                <a:cubicBezTo>
                  <a:pt x="18986" y="9342"/>
                  <a:pt x="18878" y="9348"/>
                  <a:pt x="18891" y="9311"/>
                </a:cubicBezTo>
                <a:cubicBezTo>
                  <a:pt x="18904" y="9274"/>
                  <a:pt x="19031" y="9212"/>
                  <a:pt x="19186" y="9167"/>
                </a:cubicBezTo>
                <a:cubicBezTo>
                  <a:pt x="19263" y="9145"/>
                  <a:pt x="19326" y="9133"/>
                  <a:pt x="19368" y="9132"/>
                </a:cubicBezTo>
                <a:close/>
                <a:moveTo>
                  <a:pt x="17295" y="9131"/>
                </a:moveTo>
                <a:cubicBezTo>
                  <a:pt x="17245" y="9184"/>
                  <a:pt x="17135" y="9232"/>
                  <a:pt x="16983" y="9282"/>
                </a:cubicBezTo>
                <a:cubicBezTo>
                  <a:pt x="17141" y="9247"/>
                  <a:pt x="17232" y="9246"/>
                  <a:pt x="17282" y="9265"/>
                </a:cubicBezTo>
                <a:cubicBezTo>
                  <a:pt x="17320" y="9243"/>
                  <a:pt x="17355" y="9220"/>
                  <a:pt x="17397" y="9200"/>
                </a:cubicBezTo>
                <a:cubicBezTo>
                  <a:pt x="17438" y="9180"/>
                  <a:pt x="17493" y="9160"/>
                  <a:pt x="17536" y="9142"/>
                </a:cubicBezTo>
                <a:cubicBezTo>
                  <a:pt x="17487" y="9145"/>
                  <a:pt x="17430" y="9151"/>
                  <a:pt x="17392" y="9151"/>
                </a:cubicBezTo>
                <a:cubicBezTo>
                  <a:pt x="17359" y="9148"/>
                  <a:pt x="17327" y="9141"/>
                  <a:pt x="17295" y="9131"/>
                </a:cubicBezTo>
                <a:close/>
                <a:moveTo>
                  <a:pt x="22118" y="9126"/>
                </a:moveTo>
                <a:cubicBezTo>
                  <a:pt x="22151" y="9118"/>
                  <a:pt x="22169" y="9119"/>
                  <a:pt x="22161" y="9129"/>
                </a:cubicBezTo>
                <a:cubicBezTo>
                  <a:pt x="22137" y="9144"/>
                  <a:pt x="22110" y="9154"/>
                  <a:pt x="22082" y="9159"/>
                </a:cubicBezTo>
                <a:cubicBezTo>
                  <a:pt x="22047" y="9167"/>
                  <a:pt x="22028" y="9166"/>
                  <a:pt x="22039" y="9156"/>
                </a:cubicBezTo>
                <a:cubicBezTo>
                  <a:pt x="22048" y="9149"/>
                  <a:pt x="22059" y="9144"/>
                  <a:pt x="22070" y="9140"/>
                </a:cubicBezTo>
                <a:cubicBezTo>
                  <a:pt x="22085" y="9134"/>
                  <a:pt x="22101" y="9129"/>
                  <a:pt x="22118" y="9126"/>
                </a:cubicBezTo>
                <a:close/>
                <a:moveTo>
                  <a:pt x="21386" y="9125"/>
                </a:moveTo>
                <a:cubicBezTo>
                  <a:pt x="21447" y="9109"/>
                  <a:pt x="21479" y="9110"/>
                  <a:pt x="21462" y="9129"/>
                </a:cubicBezTo>
                <a:cubicBezTo>
                  <a:pt x="21424" y="9156"/>
                  <a:pt x="21380" y="9176"/>
                  <a:pt x="21333" y="9186"/>
                </a:cubicBezTo>
                <a:cubicBezTo>
                  <a:pt x="21318" y="9190"/>
                  <a:pt x="21305" y="9194"/>
                  <a:pt x="21293" y="9196"/>
                </a:cubicBezTo>
                <a:cubicBezTo>
                  <a:pt x="21284" y="9197"/>
                  <a:pt x="21275" y="9199"/>
                  <a:pt x="21265" y="9199"/>
                </a:cubicBezTo>
                <a:cubicBezTo>
                  <a:pt x="21252" y="9199"/>
                  <a:pt x="21247" y="9195"/>
                  <a:pt x="21254" y="9186"/>
                </a:cubicBezTo>
                <a:cubicBezTo>
                  <a:pt x="21259" y="9180"/>
                  <a:pt x="21265" y="9175"/>
                  <a:pt x="21272" y="9171"/>
                </a:cubicBezTo>
                <a:cubicBezTo>
                  <a:pt x="21282" y="9165"/>
                  <a:pt x="21292" y="9159"/>
                  <a:pt x="21303" y="9155"/>
                </a:cubicBezTo>
                <a:cubicBezTo>
                  <a:pt x="21330" y="9143"/>
                  <a:pt x="21358" y="9133"/>
                  <a:pt x="21386" y="9125"/>
                </a:cubicBezTo>
                <a:close/>
                <a:moveTo>
                  <a:pt x="11564" y="9090"/>
                </a:moveTo>
                <a:cubicBezTo>
                  <a:pt x="11649" y="9094"/>
                  <a:pt x="11720" y="9108"/>
                  <a:pt x="11754" y="9132"/>
                </a:cubicBezTo>
                <a:cubicBezTo>
                  <a:pt x="11821" y="9179"/>
                  <a:pt x="11727" y="9249"/>
                  <a:pt x="11554" y="9285"/>
                </a:cubicBezTo>
                <a:cubicBezTo>
                  <a:pt x="11381" y="9321"/>
                  <a:pt x="11168" y="9314"/>
                  <a:pt x="11095" y="9268"/>
                </a:cubicBezTo>
                <a:cubicBezTo>
                  <a:pt x="11057" y="9245"/>
                  <a:pt x="11060" y="9215"/>
                  <a:pt x="11095" y="9186"/>
                </a:cubicBezTo>
                <a:cubicBezTo>
                  <a:pt x="11153" y="9148"/>
                  <a:pt x="11219" y="9123"/>
                  <a:pt x="11288" y="9112"/>
                </a:cubicBezTo>
                <a:cubicBezTo>
                  <a:pt x="11380" y="9094"/>
                  <a:pt x="11479" y="9087"/>
                  <a:pt x="11564" y="9090"/>
                </a:cubicBezTo>
                <a:close/>
                <a:moveTo>
                  <a:pt x="21946" y="9080"/>
                </a:moveTo>
                <a:cubicBezTo>
                  <a:pt x="21989" y="9069"/>
                  <a:pt x="22010" y="9072"/>
                  <a:pt x="21994" y="9086"/>
                </a:cubicBezTo>
                <a:cubicBezTo>
                  <a:pt x="21964" y="9104"/>
                  <a:pt x="21931" y="9118"/>
                  <a:pt x="21896" y="9125"/>
                </a:cubicBezTo>
                <a:cubicBezTo>
                  <a:pt x="21851" y="9137"/>
                  <a:pt x="21829" y="9136"/>
                  <a:pt x="21843" y="9122"/>
                </a:cubicBezTo>
                <a:cubicBezTo>
                  <a:pt x="21874" y="9102"/>
                  <a:pt x="21909" y="9087"/>
                  <a:pt x="21946" y="9080"/>
                </a:cubicBezTo>
                <a:close/>
                <a:moveTo>
                  <a:pt x="21229" y="9078"/>
                </a:moveTo>
                <a:cubicBezTo>
                  <a:pt x="21244" y="9079"/>
                  <a:pt x="21248" y="9085"/>
                  <a:pt x="21238" y="9096"/>
                </a:cubicBezTo>
                <a:cubicBezTo>
                  <a:pt x="21192" y="9131"/>
                  <a:pt x="21140" y="9155"/>
                  <a:pt x="21084" y="9168"/>
                </a:cubicBezTo>
                <a:cubicBezTo>
                  <a:pt x="21069" y="9172"/>
                  <a:pt x="21054" y="9176"/>
                  <a:pt x="21039" y="9178"/>
                </a:cubicBezTo>
                <a:cubicBezTo>
                  <a:pt x="21033" y="9179"/>
                  <a:pt x="21027" y="9179"/>
                  <a:pt x="21021" y="9178"/>
                </a:cubicBezTo>
                <a:lnTo>
                  <a:pt x="21013" y="9178"/>
                </a:lnTo>
                <a:lnTo>
                  <a:pt x="21004" y="9178"/>
                </a:lnTo>
                <a:cubicBezTo>
                  <a:pt x="20986" y="9182"/>
                  <a:pt x="20981" y="9177"/>
                  <a:pt x="20992" y="9165"/>
                </a:cubicBezTo>
                <a:cubicBezTo>
                  <a:pt x="20996" y="9161"/>
                  <a:pt x="20999" y="9158"/>
                  <a:pt x="21003" y="9156"/>
                </a:cubicBezTo>
                <a:lnTo>
                  <a:pt x="21011" y="9151"/>
                </a:lnTo>
                <a:lnTo>
                  <a:pt x="21018" y="9146"/>
                </a:lnTo>
                <a:cubicBezTo>
                  <a:pt x="21030" y="9139"/>
                  <a:pt x="21042" y="9132"/>
                  <a:pt x="21054" y="9127"/>
                </a:cubicBezTo>
                <a:cubicBezTo>
                  <a:pt x="21086" y="9112"/>
                  <a:pt x="21118" y="9100"/>
                  <a:pt x="21152" y="9091"/>
                </a:cubicBezTo>
                <a:cubicBezTo>
                  <a:pt x="21187" y="9081"/>
                  <a:pt x="21213" y="9077"/>
                  <a:pt x="21229" y="9078"/>
                </a:cubicBezTo>
                <a:close/>
                <a:moveTo>
                  <a:pt x="22438" y="9064"/>
                </a:moveTo>
                <a:cubicBezTo>
                  <a:pt x="22466" y="9057"/>
                  <a:pt x="22480" y="9058"/>
                  <a:pt x="22471" y="9066"/>
                </a:cubicBezTo>
                <a:cubicBezTo>
                  <a:pt x="22451" y="9078"/>
                  <a:pt x="22429" y="9086"/>
                  <a:pt x="22407" y="9090"/>
                </a:cubicBezTo>
                <a:cubicBezTo>
                  <a:pt x="22378" y="9097"/>
                  <a:pt x="22364" y="9095"/>
                  <a:pt x="22373" y="9088"/>
                </a:cubicBezTo>
                <a:cubicBezTo>
                  <a:pt x="22393" y="9076"/>
                  <a:pt x="22415" y="9068"/>
                  <a:pt x="22438" y="9064"/>
                </a:cubicBezTo>
                <a:close/>
                <a:moveTo>
                  <a:pt x="1874" y="9056"/>
                </a:moveTo>
                <a:cubicBezTo>
                  <a:pt x="1880" y="9053"/>
                  <a:pt x="1892" y="9056"/>
                  <a:pt x="1911" y="9061"/>
                </a:cubicBezTo>
                <a:cubicBezTo>
                  <a:pt x="1920" y="9065"/>
                  <a:pt x="1931" y="9069"/>
                  <a:pt x="1944" y="9074"/>
                </a:cubicBezTo>
                <a:cubicBezTo>
                  <a:pt x="1957" y="9080"/>
                  <a:pt x="1970" y="9086"/>
                  <a:pt x="1987" y="9094"/>
                </a:cubicBezTo>
                <a:lnTo>
                  <a:pt x="2037" y="9119"/>
                </a:lnTo>
                <a:lnTo>
                  <a:pt x="2064" y="9134"/>
                </a:lnTo>
                <a:lnTo>
                  <a:pt x="2079" y="9142"/>
                </a:lnTo>
                <a:lnTo>
                  <a:pt x="2092" y="9149"/>
                </a:lnTo>
                <a:cubicBezTo>
                  <a:pt x="2130" y="9169"/>
                  <a:pt x="2170" y="9192"/>
                  <a:pt x="2209" y="9214"/>
                </a:cubicBezTo>
                <a:cubicBezTo>
                  <a:pt x="2248" y="9236"/>
                  <a:pt x="2285" y="9257"/>
                  <a:pt x="2319" y="9278"/>
                </a:cubicBezTo>
                <a:lnTo>
                  <a:pt x="2367" y="9308"/>
                </a:lnTo>
                <a:cubicBezTo>
                  <a:pt x="2381" y="9317"/>
                  <a:pt x="2394" y="9326"/>
                  <a:pt x="2406" y="9334"/>
                </a:cubicBezTo>
                <a:cubicBezTo>
                  <a:pt x="2453" y="9367"/>
                  <a:pt x="2473" y="9389"/>
                  <a:pt x="2466" y="9398"/>
                </a:cubicBezTo>
                <a:cubicBezTo>
                  <a:pt x="2459" y="9407"/>
                  <a:pt x="2427" y="9403"/>
                  <a:pt x="2370" y="9383"/>
                </a:cubicBezTo>
                <a:cubicBezTo>
                  <a:pt x="2355" y="9378"/>
                  <a:pt x="2338" y="9371"/>
                  <a:pt x="2320" y="9363"/>
                </a:cubicBezTo>
                <a:cubicBezTo>
                  <a:pt x="2302" y="9356"/>
                  <a:pt x="2283" y="9347"/>
                  <a:pt x="2263" y="9337"/>
                </a:cubicBezTo>
                <a:cubicBezTo>
                  <a:pt x="2223" y="9318"/>
                  <a:pt x="2181" y="9294"/>
                  <a:pt x="2138" y="9272"/>
                </a:cubicBezTo>
                <a:cubicBezTo>
                  <a:pt x="2117" y="9260"/>
                  <a:pt x="2095" y="9247"/>
                  <a:pt x="2077" y="9235"/>
                </a:cubicBezTo>
                <a:lnTo>
                  <a:pt x="2047" y="9216"/>
                </a:lnTo>
                <a:lnTo>
                  <a:pt x="2018" y="9197"/>
                </a:lnTo>
                <a:cubicBezTo>
                  <a:pt x="1982" y="9171"/>
                  <a:pt x="1949" y="9147"/>
                  <a:pt x="1925" y="9127"/>
                </a:cubicBezTo>
                <a:lnTo>
                  <a:pt x="1909" y="9112"/>
                </a:lnTo>
                <a:cubicBezTo>
                  <a:pt x="1904" y="9108"/>
                  <a:pt x="1900" y="9104"/>
                  <a:pt x="1896" y="9099"/>
                </a:cubicBezTo>
                <a:cubicBezTo>
                  <a:pt x="1889" y="9093"/>
                  <a:pt x="1883" y="9086"/>
                  <a:pt x="1877" y="9078"/>
                </a:cubicBezTo>
                <a:cubicBezTo>
                  <a:pt x="1869" y="9066"/>
                  <a:pt x="1868" y="9059"/>
                  <a:pt x="1874" y="9056"/>
                </a:cubicBezTo>
                <a:close/>
                <a:moveTo>
                  <a:pt x="16478" y="9055"/>
                </a:moveTo>
                <a:cubicBezTo>
                  <a:pt x="16546" y="9054"/>
                  <a:pt x="16590" y="9066"/>
                  <a:pt x="16598" y="9091"/>
                </a:cubicBezTo>
                <a:cubicBezTo>
                  <a:pt x="16612" y="9142"/>
                  <a:pt x="16481" y="9216"/>
                  <a:pt x="16289" y="9268"/>
                </a:cubicBezTo>
                <a:cubicBezTo>
                  <a:pt x="16098" y="9320"/>
                  <a:pt x="15937" y="9324"/>
                  <a:pt x="15913" y="9277"/>
                </a:cubicBezTo>
                <a:cubicBezTo>
                  <a:pt x="15889" y="9229"/>
                  <a:pt x="16021" y="9151"/>
                  <a:pt x="16220" y="9097"/>
                </a:cubicBezTo>
                <a:cubicBezTo>
                  <a:pt x="16320" y="9070"/>
                  <a:pt x="16411" y="9056"/>
                  <a:pt x="16478" y="9055"/>
                </a:cubicBezTo>
                <a:close/>
                <a:moveTo>
                  <a:pt x="20960" y="9044"/>
                </a:moveTo>
                <a:lnTo>
                  <a:pt x="20972" y="9044"/>
                </a:lnTo>
                <a:lnTo>
                  <a:pt x="20981" y="9044"/>
                </a:lnTo>
                <a:cubicBezTo>
                  <a:pt x="21000" y="9044"/>
                  <a:pt x="21007" y="9052"/>
                  <a:pt x="20997" y="9065"/>
                </a:cubicBezTo>
                <a:cubicBezTo>
                  <a:pt x="20994" y="9069"/>
                  <a:pt x="20991" y="9072"/>
                  <a:pt x="20987" y="9075"/>
                </a:cubicBezTo>
                <a:cubicBezTo>
                  <a:pt x="20981" y="9079"/>
                  <a:pt x="20975" y="9083"/>
                  <a:pt x="20969" y="9086"/>
                </a:cubicBezTo>
                <a:cubicBezTo>
                  <a:pt x="20953" y="9096"/>
                  <a:pt x="20936" y="9105"/>
                  <a:pt x="20919" y="9112"/>
                </a:cubicBezTo>
                <a:cubicBezTo>
                  <a:pt x="20874" y="9131"/>
                  <a:pt x="20828" y="9147"/>
                  <a:pt x="20782" y="9160"/>
                </a:cubicBezTo>
                <a:cubicBezTo>
                  <a:pt x="20683" y="9189"/>
                  <a:pt x="20626" y="9191"/>
                  <a:pt x="20648" y="9165"/>
                </a:cubicBezTo>
                <a:cubicBezTo>
                  <a:pt x="20671" y="9138"/>
                  <a:pt x="20765" y="9095"/>
                  <a:pt x="20868" y="9066"/>
                </a:cubicBezTo>
                <a:cubicBezTo>
                  <a:pt x="20893" y="9058"/>
                  <a:pt x="20915" y="9052"/>
                  <a:pt x="20935" y="9049"/>
                </a:cubicBezTo>
                <a:cubicBezTo>
                  <a:pt x="20944" y="9049"/>
                  <a:pt x="20953" y="9045"/>
                  <a:pt x="20960" y="9044"/>
                </a:cubicBezTo>
                <a:close/>
                <a:moveTo>
                  <a:pt x="21741" y="9040"/>
                </a:moveTo>
                <a:cubicBezTo>
                  <a:pt x="21795" y="9026"/>
                  <a:pt x="21822" y="9028"/>
                  <a:pt x="21807" y="9044"/>
                </a:cubicBezTo>
                <a:cubicBezTo>
                  <a:pt x="21793" y="9056"/>
                  <a:pt x="21777" y="9065"/>
                  <a:pt x="21760" y="9071"/>
                </a:cubicBezTo>
                <a:cubicBezTo>
                  <a:pt x="21736" y="9082"/>
                  <a:pt x="21710" y="9091"/>
                  <a:pt x="21684" y="9097"/>
                </a:cubicBezTo>
                <a:cubicBezTo>
                  <a:pt x="21631" y="9111"/>
                  <a:pt x="21605" y="9110"/>
                  <a:pt x="21617" y="9094"/>
                </a:cubicBezTo>
                <a:cubicBezTo>
                  <a:pt x="21654" y="9067"/>
                  <a:pt x="21696" y="9049"/>
                  <a:pt x="21741" y="9040"/>
                </a:cubicBezTo>
                <a:close/>
                <a:moveTo>
                  <a:pt x="15689" y="9024"/>
                </a:moveTo>
                <a:cubicBezTo>
                  <a:pt x="15762" y="9023"/>
                  <a:pt x="15816" y="9034"/>
                  <a:pt x="15832" y="9058"/>
                </a:cubicBezTo>
                <a:cubicBezTo>
                  <a:pt x="15865" y="9104"/>
                  <a:pt x="15729" y="9187"/>
                  <a:pt x="15543" y="9237"/>
                </a:cubicBezTo>
                <a:cubicBezTo>
                  <a:pt x="15356" y="9288"/>
                  <a:pt x="15170" y="9290"/>
                  <a:pt x="15139" y="9243"/>
                </a:cubicBezTo>
                <a:cubicBezTo>
                  <a:pt x="15108" y="9196"/>
                  <a:pt x="15239" y="9115"/>
                  <a:pt x="15429" y="9064"/>
                </a:cubicBezTo>
                <a:cubicBezTo>
                  <a:pt x="15522" y="9039"/>
                  <a:pt x="15615" y="9025"/>
                  <a:pt x="15689" y="9024"/>
                </a:cubicBezTo>
                <a:close/>
                <a:moveTo>
                  <a:pt x="20663" y="9024"/>
                </a:moveTo>
                <a:cubicBezTo>
                  <a:pt x="20693" y="9023"/>
                  <a:pt x="20705" y="9029"/>
                  <a:pt x="20694" y="9044"/>
                </a:cubicBezTo>
                <a:cubicBezTo>
                  <a:pt x="20671" y="9074"/>
                  <a:pt x="20565" y="9122"/>
                  <a:pt x="20456" y="9155"/>
                </a:cubicBezTo>
                <a:cubicBezTo>
                  <a:pt x="20348" y="9188"/>
                  <a:pt x="20273" y="9193"/>
                  <a:pt x="20291" y="9164"/>
                </a:cubicBezTo>
                <a:cubicBezTo>
                  <a:pt x="20311" y="9135"/>
                  <a:pt x="20417" y="9086"/>
                  <a:pt x="20530" y="9052"/>
                </a:cubicBezTo>
                <a:cubicBezTo>
                  <a:pt x="20587" y="9035"/>
                  <a:pt x="20634" y="9025"/>
                  <a:pt x="20663" y="9024"/>
                </a:cubicBezTo>
                <a:close/>
                <a:moveTo>
                  <a:pt x="22280" y="9012"/>
                </a:moveTo>
                <a:cubicBezTo>
                  <a:pt x="22314" y="9004"/>
                  <a:pt x="22336" y="9007"/>
                  <a:pt x="22326" y="9016"/>
                </a:cubicBezTo>
                <a:cubicBezTo>
                  <a:pt x="22315" y="9024"/>
                  <a:pt x="22302" y="9030"/>
                  <a:pt x="22289" y="9034"/>
                </a:cubicBezTo>
                <a:cubicBezTo>
                  <a:pt x="22270" y="9042"/>
                  <a:pt x="22252" y="9047"/>
                  <a:pt x="22233" y="9052"/>
                </a:cubicBezTo>
                <a:cubicBezTo>
                  <a:pt x="22199" y="9060"/>
                  <a:pt x="22176" y="9058"/>
                  <a:pt x="22186" y="9049"/>
                </a:cubicBezTo>
                <a:cubicBezTo>
                  <a:pt x="22215" y="9031"/>
                  <a:pt x="22247" y="9018"/>
                  <a:pt x="22280" y="9012"/>
                </a:cubicBezTo>
                <a:close/>
                <a:moveTo>
                  <a:pt x="20308" y="9003"/>
                </a:moveTo>
                <a:cubicBezTo>
                  <a:pt x="20341" y="9002"/>
                  <a:pt x="20356" y="9010"/>
                  <a:pt x="20345" y="9026"/>
                </a:cubicBezTo>
                <a:cubicBezTo>
                  <a:pt x="20324" y="9058"/>
                  <a:pt x="20200" y="9117"/>
                  <a:pt x="20077" y="9153"/>
                </a:cubicBezTo>
                <a:cubicBezTo>
                  <a:pt x="19955" y="9188"/>
                  <a:pt x="19873" y="9193"/>
                  <a:pt x="19890" y="9162"/>
                </a:cubicBezTo>
                <a:cubicBezTo>
                  <a:pt x="19908" y="9130"/>
                  <a:pt x="20034" y="9070"/>
                  <a:pt x="20159" y="9033"/>
                </a:cubicBezTo>
                <a:cubicBezTo>
                  <a:pt x="20222" y="9014"/>
                  <a:pt x="20274" y="9004"/>
                  <a:pt x="20308" y="9003"/>
                </a:cubicBezTo>
                <a:close/>
                <a:moveTo>
                  <a:pt x="22768" y="9003"/>
                </a:moveTo>
                <a:cubicBezTo>
                  <a:pt x="22791" y="8999"/>
                  <a:pt x="22800" y="9000"/>
                  <a:pt x="22792" y="9006"/>
                </a:cubicBezTo>
                <a:cubicBezTo>
                  <a:pt x="22776" y="9015"/>
                  <a:pt x="22759" y="9021"/>
                  <a:pt x="22741" y="9024"/>
                </a:cubicBezTo>
                <a:cubicBezTo>
                  <a:pt x="22718" y="9030"/>
                  <a:pt x="22709" y="9029"/>
                  <a:pt x="22718" y="9021"/>
                </a:cubicBezTo>
                <a:cubicBezTo>
                  <a:pt x="22733" y="9011"/>
                  <a:pt x="22750" y="9005"/>
                  <a:pt x="22768" y="9003"/>
                </a:cubicBezTo>
                <a:close/>
                <a:moveTo>
                  <a:pt x="21519" y="9001"/>
                </a:moveTo>
                <a:cubicBezTo>
                  <a:pt x="21582" y="8986"/>
                  <a:pt x="21619" y="8989"/>
                  <a:pt x="21600" y="9008"/>
                </a:cubicBezTo>
                <a:cubicBezTo>
                  <a:pt x="21582" y="9022"/>
                  <a:pt x="21563" y="9034"/>
                  <a:pt x="21542" y="9042"/>
                </a:cubicBezTo>
                <a:cubicBezTo>
                  <a:pt x="21513" y="9054"/>
                  <a:pt x="21483" y="9065"/>
                  <a:pt x="21453" y="9073"/>
                </a:cubicBezTo>
                <a:cubicBezTo>
                  <a:pt x="21392" y="9089"/>
                  <a:pt x="21354" y="9087"/>
                  <a:pt x="21372" y="9068"/>
                </a:cubicBezTo>
                <a:cubicBezTo>
                  <a:pt x="21416" y="9036"/>
                  <a:pt x="21466" y="9014"/>
                  <a:pt x="21519" y="9001"/>
                </a:cubicBezTo>
                <a:close/>
                <a:moveTo>
                  <a:pt x="14793" y="9000"/>
                </a:moveTo>
                <a:cubicBezTo>
                  <a:pt x="14870" y="9000"/>
                  <a:pt x="14927" y="9013"/>
                  <a:pt x="14943" y="9038"/>
                </a:cubicBezTo>
                <a:cubicBezTo>
                  <a:pt x="14975" y="9086"/>
                  <a:pt x="14843" y="9167"/>
                  <a:pt x="14663" y="9214"/>
                </a:cubicBezTo>
                <a:cubicBezTo>
                  <a:pt x="14619" y="9225"/>
                  <a:pt x="14574" y="9233"/>
                  <a:pt x="14528" y="9239"/>
                </a:cubicBezTo>
                <a:cubicBezTo>
                  <a:pt x="14487" y="9244"/>
                  <a:pt x="14445" y="9247"/>
                  <a:pt x="14403" y="9247"/>
                </a:cubicBezTo>
                <a:cubicBezTo>
                  <a:pt x="14327" y="9247"/>
                  <a:pt x="14268" y="9235"/>
                  <a:pt x="14248" y="9213"/>
                </a:cubicBezTo>
                <a:cubicBezTo>
                  <a:pt x="14205" y="9165"/>
                  <a:pt x="14336" y="9081"/>
                  <a:pt x="14525" y="9034"/>
                </a:cubicBezTo>
                <a:cubicBezTo>
                  <a:pt x="14612" y="9011"/>
                  <a:pt x="14702" y="9000"/>
                  <a:pt x="14793" y="9000"/>
                </a:cubicBezTo>
                <a:close/>
                <a:moveTo>
                  <a:pt x="19910" y="8990"/>
                </a:moveTo>
                <a:cubicBezTo>
                  <a:pt x="19950" y="8988"/>
                  <a:pt x="19970" y="8997"/>
                  <a:pt x="19960" y="9014"/>
                </a:cubicBezTo>
                <a:cubicBezTo>
                  <a:pt x="19940" y="9049"/>
                  <a:pt x="19805" y="9114"/>
                  <a:pt x="19672" y="9153"/>
                </a:cubicBezTo>
                <a:cubicBezTo>
                  <a:pt x="19539" y="9193"/>
                  <a:pt x="19437" y="9197"/>
                  <a:pt x="19452" y="9163"/>
                </a:cubicBezTo>
                <a:cubicBezTo>
                  <a:pt x="19467" y="9129"/>
                  <a:pt x="19603" y="9062"/>
                  <a:pt x="19741" y="9022"/>
                </a:cubicBezTo>
                <a:cubicBezTo>
                  <a:pt x="19810" y="9002"/>
                  <a:pt x="19870" y="8991"/>
                  <a:pt x="19910" y="8990"/>
                </a:cubicBezTo>
                <a:close/>
                <a:moveTo>
                  <a:pt x="10134" y="8976"/>
                </a:moveTo>
                <a:cubicBezTo>
                  <a:pt x="10218" y="8981"/>
                  <a:pt x="10291" y="8998"/>
                  <a:pt x="10334" y="9024"/>
                </a:cubicBezTo>
                <a:cubicBezTo>
                  <a:pt x="10420" y="9077"/>
                  <a:pt x="10346" y="9132"/>
                  <a:pt x="10174" y="9165"/>
                </a:cubicBezTo>
                <a:cubicBezTo>
                  <a:pt x="10086" y="9182"/>
                  <a:pt x="9996" y="9187"/>
                  <a:pt x="9906" y="9182"/>
                </a:cubicBezTo>
                <a:cubicBezTo>
                  <a:pt x="9836" y="9180"/>
                  <a:pt x="9767" y="9164"/>
                  <a:pt x="9704" y="9135"/>
                </a:cubicBezTo>
                <a:cubicBezTo>
                  <a:pt x="9661" y="9110"/>
                  <a:pt x="9653" y="9082"/>
                  <a:pt x="9681" y="9057"/>
                </a:cubicBezTo>
                <a:cubicBezTo>
                  <a:pt x="9734" y="9021"/>
                  <a:pt x="9795" y="8999"/>
                  <a:pt x="9859" y="8992"/>
                </a:cubicBezTo>
                <a:cubicBezTo>
                  <a:pt x="9952" y="8975"/>
                  <a:pt x="10049" y="8970"/>
                  <a:pt x="10134" y="8976"/>
                </a:cubicBezTo>
                <a:close/>
                <a:moveTo>
                  <a:pt x="5694" y="8968"/>
                </a:moveTo>
                <a:cubicBezTo>
                  <a:pt x="5853" y="8965"/>
                  <a:pt x="6050" y="9004"/>
                  <a:pt x="6154" y="9058"/>
                </a:cubicBezTo>
                <a:cubicBezTo>
                  <a:pt x="6202" y="9083"/>
                  <a:pt x="6217" y="9105"/>
                  <a:pt x="6202" y="9123"/>
                </a:cubicBezTo>
                <a:cubicBezTo>
                  <a:pt x="6187" y="9141"/>
                  <a:pt x="6142" y="9153"/>
                  <a:pt x="6070" y="9156"/>
                </a:cubicBezTo>
                <a:cubicBezTo>
                  <a:pt x="5912" y="9163"/>
                  <a:pt x="5755" y="9134"/>
                  <a:pt x="5610" y="9071"/>
                </a:cubicBezTo>
                <a:cubicBezTo>
                  <a:pt x="5496" y="9014"/>
                  <a:pt x="5532" y="8970"/>
                  <a:pt x="5694" y="8968"/>
                </a:cubicBezTo>
                <a:close/>
                <a:moveTo>
                  <a:pt x="19483" y="8966"/>
                </a:moveTo>
                <a:cubicBezTo>
                  <a:pt x="19525" y="8966"/>
                  <a:pt x="19545" y="8977"/>
                  <a:pt x="19533" y="8998"/>
                </a:cubicBezTo>
                <a:cubicBezTo>
                  <a:pt x="19511" y="9042"/>
                  <a:pt x="19379" y="9104"/>
                  <a:pt x="19224" y="9149"/>
                </a:cubicBezTo>
                <a:cubicBezTo>
                  <a:pt x="19070" y="9193"/>
                  <a:pt x="18968" y="9196"/>
                  <a:pt x="18984" y="9155"/>
                </a:cubicBezTo>
                <a:cubicBezTo>
                  <a:pt x="19001" y="9112"/>
                  <a:pt x="19135" y="9048"/>
                  <a:pt x="19295" y="9002"/>
                </a:cubicBezTo>
                <a:cubicBezTo>
                  <a:pt x="19376" y="8979"/>
                  <a:pt x="19441" y="8967"/>
                  <a:pt x="19483" y="8966"/>
                </a:cubicBezTo>
                <a:close/>
                <a:moveTo>
                  <a:pt x="22093" y="8966"/>
                </a:moveTo>
                <a:cubicBezTo>
                  <a:pt x="22136" y="8957"/>
                  <a:pt x="22162" y="8961"/>
                  <a:pt x="22146" y="8974"/>
                </a:cubicBezTo>
                <a:cubicBezTo>
                  <a:pt x="22130" y="8985"/>
                  <a:pt x="22114" y="8993"/>
                  <a:pt x="22096" y="8999"/>
                </a:cubicBezTo>
                <a:cubicBezTo>
                  <a:pt x="22085" y="9004"/>
                  <a:pt x="22073" y="9007"/>
                  <a:pt x="22061" y="9011"/>
                </a:cubicBezTo>
                <a:lnTo>
                  <a:pt x="22025" y="9020"/>
                </a:lnTo>
                <a:cubicBezTo>
                  <a:pt x="21982" y="9030"/>
                  <a:pt x="21957" y="9027"/>
                  <a:pt x="21972" y="9013"/>
                </a:cubicBezTo>
                <a:cubicBezTo>
                  <a:pt x="21987" y="9002"/>
                  <a:pt x="22004" y="8994"/>
                  <a:pt x="22022" y="8988"/>
                </a:cubicBezTo>
                <a:cubicBezTo>
                  <a:pt x="22045" y="8979"/>
                  <a:pt x="22069" y="8971"/>
                  <a:pt x="22093" y="8966"/>
                </a:cubicBezTo>
                <a:close/>
                <a:moveTo>
                  <a:pt x="18851" y="8962"/>
                </a:moveTo>
                <a:cubicBezTo>
                  <a:pt x="18675" y="9004"/>
                  <a:pt x="18595" y="9004"/>
                  <a:pt x="18575" y="8971"/>
                </a:cubicBezTo>
                <a:cubicBezTo>
                  <a:pt x="18530" y="8999"/>
                  <a:pt x="18497" y="9022"/>
                  <a:pt x="18455" y="9044"/>
                </a:cubicBezTo>
                <a:cubicBezTo>
                  <a:pt x="18412" y="9066"/>
                  <a:pt x="18357" y="9088"/>
                  <a:pt x="18302" y="9112"/>
                </a:cubicBezTo>
                <a:cubicBezTo>
                  <a:pt x="18416" y="9092"/>
                  <a:pt x="18474" y="9095"/>
                  <a:pt x="18498" y="9120"/>
                </a:cubicBezTo>
                <a:cubicBezTo>
                  <a:pt x="18568" y="9064"/>
                  <a:pt x="18679" y="9016"/>
                  <a:pt x="18851" y="8962"/>
                </a:cubicBezTo>
                <a:close/>
                <a:moveTo>
                  <a:pt x="22607" y="8955"/>
                </a:moveTo>
                <a:cubicBezTo>
                  <a:pt x="22637" y="8949"/>
                  <a:pt x="22654" y="8952"/>
                  <a:pt x="22643" y="8960"/>
                </a:cubicBezTo>
                <a:cubicBezTo>
                  <a:pt x="22619" y="8973"/>
                  <a:pt x="22594" y="8982"/>
                  <a:pt x="22567" y="8987"/>
                </a:cubicBezTo>
                <a:cubicBezTo>
                  <a:pt x="22538" y="8993"/>
                  <a:pt x="22518" y="8991"/>
                  <a:pt x="22527" y="8983"/>
                </a:cubicBezTo>
                <a:cubicBezTo>
                  <a:pt x="22552" y="8969"/>
                  <a:pt x="22579" y="8960"/>
                  <a:pt x="22607" y="8955"/>
                </a:cubicBezTo>
                <a:close/>
                <a:moveTo>
                  <a:pt x="13748" y="8954"/>
                </a:moveTo>
                <a:cubicBezTo>
                  <a:pt x="13829" y="8954"/>
                  <a:pt x="13892" y="8968"/>
                  <a:pt x="13917" y="8993"/>
                </a:cubicBezTo>
                <a:cubicBezTo>
                  <a:pt x="13942" y="9017"/>
                  <a:pt x="13925" y="9049"/>
                  <a:pt x="13878" y="9082"/>
                </a:cubicBezTo>
                <a:cubicBezTo>
                  <a:pt x="13811" y="9122"/>
                  <a:pt x="13739" y="9152"/>
                  <a:pt x="13663" y="9168"/>
                </a:cubicBezTo>
                <a:cubicBezTo>
                  <a:pt x="13483" y="9211"/>
                  <a:pt x="13284" y="9207"/>
                  <a:pt x="13233" y="9160"/>
                </a:cubicBezTo>
                <a:cubicBezTo>
                  <a:pt x="13182" y="9113"/>
                  <a:pt x="13292" y="9031"/>
                  <a:pt x="13479" y="8986"/>
                </a:cubicBezTo>
                <a:cubicBezTo>
                  <a:pt x="13525" y="8975"/>
                  <a:pt x="13572" y="8967"/>
                  <a:pt x="13619" y="8961"/>
                </a:cubicBezTo>
                <a:cubicBezTo>
                  <a:pt x="13662" y="8956"/>
                  <a:pt x="13705" y="8954"/>
                  <a:pt x="13748" y="8954"/>
                </a:cubicBezTo>
                <a:close/>
                <a:moveTo>
                  <a:pt x="21358" y="8947"/>
                </a:moveTo>
                <a:cubicBezTo>
                  <a:pt x="21376" y="8948"/>
                  <a:pt x="21382" y="8954"/>
                  <a:pt x="21372" y="8966"/>
                </a:cubicBezTo>
                <a:cubicBezTo>
                  <a:pt x="21353" y="8983"/>
                  <a:pt x="21331" y="8997"/>
                  <a:pt x="21307" y="9006"/>
                </a:cubicBezTo>
                <a:cubicBezTo>
                  <a:pt x="21291" y="9013"/>
                  <a:pt x="21274" y="9020"/>
                  <a:pt x="21257" y="9026"/>
                </a:cubicBezTo>
                <a:cubicBezTo>
                  <a:pt x="21239" y="9033"/>
                  <a:pt x="21222" y="9039"/>
                  <a:pt x="21204" y="9044"/>
                </a:cubicBezTo>
                <a:cubicBezTo>
                  <a:pt x="21133" y="9064"/>
                  <a:pt x="21090" y="9064"/>
                  <a:pt x="21106" y="9041"/>
                </a:cubicBezTo>
                <a:cubicBezTo>
                  <a:pt x="21124" y="9023"/>
                  <a:pt x="21146" y="9008"/>
                  <a:pt x="21170" y="8998"/>
                </a:cubicBezTo>
                <a:cubicBezTo>
                  <a:pt x="21203" y="8982"/>
                  <a:pt x="21238" y="8969"/>
                  <a:pt x="21274" y="8959"/>
                </a:cubicBezTo>
                <a:cubicBezTo>
                  <a:pt x="21311" y="8950"/>
                  <a:pt x="21340" y="8946"/>
                  <a:pt x="21358" y="8947"/>
                </a:cubicBezTo>
                <a:close/>
                <a:moveTo>
                  <a:pt x="21887" y="8917"/>
                </a:moveTo>
                <a:cubicBezTo>
                  <a:pt x="21943" y="8904"/>
                  <a:pt x="21975" y="8909"/>
                  <a:pt x="21954" y="8927"/>
                </a:cubicBezTo>
                <a:cubicBezTo>
                  <a:pt x="21910" y="8954"/>
                  <a:pt x="21862" y="8974"/>
                  <a:pt x="21811" y="8984"/>
                </a:cubicBezTo>
                <a:cubicBezTo>
                  <a:pt x="21800" y="8987"/>
                  <a:pt x="21788" y="8989"/>
                  <a:pt x="21776" y="8990"/>
                </a:cubicBezTo>
                <a:cubicBezTo>
                  <a:pt x="21768" y="8991"/>
                  <a:pt x="21760" y="8991"/>
                  <a:pt x="21752" y="8990"/>
                </a:cubicBezTo>
                <a:cubicBezTo>
                  <a:pt x="21740" y="8990"/>
                  <a:pt x="21737" y="8984"/>
                  <a:pt x="21745" y="8976"/>
                </a:cubicBezTo>
                <a:cubicBezTo>
                  <a:pt x="21752" y="8970"/>
                  <a:pt x="21759" y="8965"/>
                  <a:pt x="21767" y="8961"/>
                </a:cubicBezTo>
                <a:cubicBezTo>
                  <a:pt x="21777" y="8955"/>
                  <a:pt x="21789" y="8950"/>
                  <a:pt x="21802" y="8944"/>
                </a:cubicBezTo>
                <a:cubicBezTo>
                  <a:pt x="21829" y="8933"/>
                  <a:pt x="21858" y="8924"/>
                  <a:pt x="21887" y="8917"/>
                </a:cubicBezTo>
                <a:close/>
                <a:moveTo>
                  <a:pt x="6945" y="8911"/>
                </a:moveTo>
                <a:lnTo>
                  <a:pt x="7010" y="8911"/>
                </a:lnTo>
                <a:lnTo>
                  <a:pt x="7078" y="8911"/>
                </a:lnTo>
                <a:cubicBezTo>
                  <a:pt x="7125" y="8914"/>
                  <a:pt x="7172" y="8919"/>
                  <a:pt x="7217" y="8926"/>
                </a:cubicBezTo>
                <a:cubicBezTo>
                  <a:pt x="7259" y="8932"/>
                  <a:pt x="7300" y="8941"/>
                  <a:pt x="7340" y="8952"/>
                </a:cubicBezTo>
                <a:cubicBezTo>
                  <a:pt x="7370" y="8960"/>
                  <a:pt x="7399" y="8972"/>
                  <a:pt x="7426" y="8987"/>
                </a:cubicBezTo>
                <a:cubicBezTo>
                  <a:pt x="7466" y="9011"/>
                  <a:pt x="7469" y="9037"/>
                  <a:pt x="7447" y="9058"/>
                </a:cubicBezTo>
                <a:cubicBezTo>
                  <a:pt x="7402" y="9086"/>
                  <a:pt x="7350" y="9101"/>
                  <a:pt x="7297" y="9101"/>
                </a:cubicBezTo>
                <a:cubicBezTo>
                  <a:pt x="7208" y="9106"/>
                  <a:pt x="7119" y="9102"/>
                  <a:pt x="7031" y="9088"/>
                </a:cubicBezTo>
                <a:cubicBezTo>
                  <a:pt x="6957" y="9079"/>
                  <a:pt x="6885" y="9058"/>
                  <a:pt x="6819" y="9026"/>
                </a:cubicBezTo>
                <a:cubicBezTo>
                  <a:pt x="6776" y="9001"/>
                  <a:pt x="6769" y="8974"/>
                  <a:pt x="6792" y="8953"/>
                </a:cubicBezTo>
                <a:cubicBezTo>
                  <a:pt x="6808" y="8940"/>
                  <a:pt x="6828" y="8930"/>
                  <a:pt x="6848" y="8925"/>
                </a:cubicBezTo>
                <a:cubicBezTo>
                  <a:pt x="6880" y="8917"/>
                  <a:pt x="6912" y="8913"/>
                  <a:pt x="6945" y="8911"/>
                </a:cubicBezTo>
                <a:close/>
                <a:moveTo>
                  <a:pt x="22937" y="8901"/>
                </a:moveTo>
                <a:cubicBezTo>
                  <a:pt x="22960" y="8897"/>
                  <a:pt x="22973" y="8901"/>
                  <a:pt x="22963" y="8907"/>
                </a:cubicBezTo>
                <a:cubicBezTo>
                  <a:pt x="22942" y="8917"/>
                  <a:pt x="22920" y="8924"/>
                  <a:pt x="22897" y="8928"/>
                </a:cubicBezTo>
                <a:cubicBezTo>
                  <a:pt x="22877" y="8931"/>
                  <a:pt x="22865" y="8928"/>
                  <a:pt x="22872" y="8923"/>
                </a:cubicBezTo>
                <a:cubicBezTo>
                  <a:pt x="22893" y="8913"/>
                  <a:pt x="22915" y="8905"/>
                  <a:pt x="22937" y="8901"/>
                </a:cubicBezTo>
                <a:close/>
                <a:moveTo>
                  <a:pt x="21121" y="8901"/>
                </a:moveTo>
                <a:cubicBezTo>
                  <a:pt x="21141" y="8902"/>
                  <a:pt x="21147" y="8910"/>
                  <a:pt x="21136" y="8925"/>
                </a:cubicBezTo>
                <a:cubicBezTo>
                  <a:pt x="21115" y="8945"/>
                  <a:pt x="21091" y="8961"/>
                  <a:pt x="21065" y="8972"/>
                </a:cubicBezTo>
                <a:cubicBezTo>
                  <a:pt x="21048" y="8979"/>
                  <a:pt x="21029" y="8988"/>
                  <a:pt x="21009" y="8995"/>
                </a:cubicBezTo>
                <a:lnTo>
                  <a:pt x="20978" y="9006"/>
                </a:lnTo>
                <a:lnTo>
                  <a:pt x="20961" y="9011"/>
                </a:lnTo>
                <a:lnTo>
                  <a:pt x="20941" y="9017"/>
                </a:lnTo>
                <a:cubicBezTo>
                  <a:pt x="20840" y="9046"/>
                  <a:pt x="20783" y="9047"/>
                  <a:pt x="20807" y="9017"/>
                </a:cubicBezTo>
                <a:cubicBezTo>
                  <a:pt x="20832" y="8994"/>
                  <a:pt x="20861" y="8976"/>
                  <a:pt x="20893" y="8964"/>
                </a:cubicBezTo>
                <a:lnTo>
                  <a:pt x="20926" y="8950"/>
                </a:lnTo>
                <a:lnTo>
                  <a:pt x="20960" y="8936"/>
                </a:lnTo>
                <a:cubicBezTo>
                  <a:pt x="20980" y="8931"/>
                  <a:pt x="21001" y="8924"/>
                  <a:pt x="21024" y="8918"/>
                </a:cubicBezTo>
                <a:cubicBezTo>
                  <a:pt x="21068" y="8905"/>
                  <a:pt x="21101" y="8900"/>
                  <a:pt x="21121" y="8901"/>
                </a:cubicBezTo>
                <a:close/>
                <a:moveTo>
                  <a:pt x="22437" y="8900"/>
                </a:moveTo>
                <a:cubicBezTo>
                  <a:pt x="22480" y="8891"/>
                  <a:pt x="22500" y="8894"/>
                  <a:pt x="22483" y="8907"/>
                </a:cubicBezTo>
                <a:cubicBezTo>
                  <a:pt x="22451" y="8925"/>
                  <a:pt x="22417" y="8938"/>
                  <a:pt x="22382" y="8945"/>
                </a:cubicBezTo>
                <a:cubicBezTo>
                  <a:pt x="22340" y="8954"/>
                  <a:pt x="22317" y="8951"/>
                  <a:pt x="22331" y="8939"/>
                </a:cubicBezTo>
                <a:cubicBezTo>
                  <a:pt x="22364" y="8919"/>
                  <a:pt x="22399" y="8906"/>
                  <a:pt x="22437" y="8900"/>
                </a:cubicBezTo>
                <a:close/>
                <a:moveTo>
                  <a:pt x="4310" y="8895"/>
                </a:moveTo>
                <a:lnTo>
                  <a:pt x="4355" y="8895"/>
                </a:lnTo>
                <a:cubicBezTo>
                  <a:pt x="4391" y="8898"/>
                  <a:pt x="4426" y="8904"/>
                  <a:pt x="4462" y="8911"/>
                </a:cubicBezTo>
                <a:cubicBezTo>
                  <a:pt x="4500" y="8918"/>
                  <a:pt x="4541" y="8928"/>
                  <a:pt x="4583" y="8939"/>
                </a:cubicBezTo>
                <a:cubicBezTo>
                  <a:pt x="4624" y="8949"/>
                  <a:pt x="4663" y="8961"/>
                  <a:pt x="4700" y="8974"/>
                </a:cubicBezTo>
                <a:cubicBezTo>
                  <a:pt x="4732" y="8985"/>
                  <a:pt x="4764" y="8997"/>
                  <a:pt x="4795" y="9012"/>
                </a:cubicBezTo>
                <a:cubicBezTo>
                  <a:pt x="4900" y="9062"/>
                  <a:pt x="4880" y="9112"/>
                  <a:pt x="4757" y="9110"/>
                </a:cubicBezTo>
                <a:cubicBezTo>
                  <a:pt x="4678" y="9105"/>
                  <a:pt x="4599" y="9092"/>
                  <a:pt x="4522" y="9070"/>
                </a:cubicBezTo>
                <a:cubicBezTo>
                  <a:pt x="4501" y="9065"/>
                  <a:pt x="4479" y="9059"/>
                  <a:pt x="4459" y="9052"/>
                </a:cubicBezTo>
                <a:cubicBezTo>
                  <a:pt x="4438" y="9045"/>
                  <a:pt x="4418" y="9039"/>
                  <a:pt x="4398" y="9032"/>
                </a:cubicBezTo>
                <a:cubicBezTo>
                  <a:pt x="4365" y="9020"/>
                  <a:pt x="4332" y="9007"/>
                  <a:pt x="4300" y="8991"/>
                </a:cubicBezTo>
                <a:cubicBezTo>
                  <a:pt x="4247" y="8961"/>
                  <a:pt x="4227" y="8935"/>
                  <a:pt x="4238" y="8917"/>
                </a:cubicBezTo>
                <a:cubicBezTo>
                  <a:pt x="4247" y="8906"/>
                  <a:pt x="4260" y="8899"/>
                  <a:pt x="4275" y="8898"/>
                </a:cubicBezTo>
                <a:cubicBezTo>
                  <a:pt x="4287" y="8896"/>
                  <a:pt x="4298" y="8895"/>
                  <a:pt x="4310" y="8895"/>
                </a:cubicBezTo>
                <a:close/>
                <a:moveTo>
                  <a:pt x="12602" y="8882"/>
                </a:moveTo>
                <a:cubicBezTo>
                  <a:pt x="12685" y="8886"/>
                  <a:pt x="12751" y="8900"/>
                  <a:pt x="12780" y="8925"/>
                </a:cubicBezTo>
                <a:cubicBezTo>
                  <a:pt x="12837" y="8973"/>
                  <a:pt x="12733" y="9049"/>
                  <a:pt x="12559" y="9090"/>
                </a:cubicBezTo>
                <a:cubicBezTo>
                  <a:pt x="12515" y="9100"/>
                  <a:pt x="12470" y="9107"/>
                  <a:pt x="12425" y="9111"/>
                </a:cubicBezTo>
                <a:cubicBezTo>
                  <a:pt x="12382" y="9116"/>
                  <a:pt x="12338" y="9117"/>
                  <a:pt x="12294" y="9116"/>
                </a:cubicBezTo>
                <a:cubicBezTo>
                  <a:pt x="12230" y="9119"/>
                  <a:pt x="12166" y="9106"/>
                  <a:pt x="12107" y="9079"/>
                </a:cubicBezTo>
                <a:cubicBezTo>
                  <a:pt x="12034" y="9029"/>
                  <a:pt x="12139" y="8947"/>
                  <a:pt x="12329" y="8907"/>
                </a:cubicBezTo>
                <a:cubicBezTo>
                  <a:pt x="12419" y="8887"/>
                  <a:pt x="12510" y="8879"/>
                  <a:pt x="12602" y="8882"/>
                </a:cubicBezTo>
                <a:close/>
                <a:moveTo>
                  <a:pt x="2358" y="8879"/>
                </a:moveTo>
                <a:cubicBezTo>
                  <a:pt x="2365" y="8867"/>
                  <a:pt x="2399" y="8870"/>
                  <a:pt x="2458" y="8893"/>
                </a:cubicBezTo>
                <a:cubicBezTo>
                  <a:pt x="2488" y="8905"/>
                  <a:pt x="2523" y="8919"/>
                  <a:pt x="2561" y="8936"/>
                </a:cubicBezTo>
                <a:cubicBezTo>
                  <a:pt x="2580" y="8945"/>
                  <a:pt x="2600" y="8955"/>
                  <a:pt x="2620" y="8964"/>
                </a:cubicBezTo>
                <a:lnTo>
                  <a:pt x="2681" y="8994"/>
                </a:lnTo>
                <a:lnTo>
                  <a:pt x="2741" y="9025"/>
                </a:lnTo>
                <a:lnTo>
                  <a:pt x="2797" y="9054"/>
                </a:lnTo>
                <a:lnTo>
                  <a:pt x="2848" y="9083"/>
                </a:lnTo>
                <a:lnTo>
                  <a:pt x="2870" y="9097"/>
                </a:lnTo>
                <a:lnTo>
                  <a:pt x="2890" y="9109"/>
                </a:lnTo>
                <a:cubicBezTo>
                  <a:pt x="2939" y="9141"/>
                  <a:pt x="2959" y="9165"/>
                  <a:pt x="2953" y="9177"/>
                </a:cubicBezTo>
                <a:cubicBezTo>
                  <a:pt x="2947" y="9189"/>
                  <a:pt x="2915" y="9190"/>
                  <a:pt x="2858" y="9177"/>
                </a:cubicBezTo>
                <a:cubicBezTo>
                  <a:pt x="2850" y="9175"/>
                  <a:pt x="2843" y="9173"/>
                  <a:pt x="2835" y="9170"/>
                </a:cubicBezTo>
                <a:cubicBezTo>
                  <a:pt x="2827" y="9170"/>
                  <a:pt x="2819" y="9165"/>
                  <a:pt x="2811" y="9162"/>
                </a:cubicBezTo>
                <a:cubicBezTo>
                  <a:pt x="2794" y="9156"/>
                  <a:pt x="2776" y="9149"/>
                  <a:pt x="2757" y="9141"/>
                </a:cubicBezTo>
                <a:lnTo>
                  <a:pt x="2728" y="9130"/>
                </a:lnTo>
                <a:lnTo>
                  <a:pt x="2713" y="9123"/>
                </a:lnTo>
                <a:lnTo>
                  <a:pt x="2698" y="9116"/>
                </a:lnTo>
                <a:cubicBezTo>
                  <a:pt x="2678" y="9107"/>
                  <a:pt x="2657" y="9098"/>
                  <a:pt x="2637" y="9087"/>
                </a:cubicBezTo>
                <a:cubicBezTo>
                  <a:pt x="2616" y="9077"/>
                  <a:pt x="2596" y="9067"/>
                  <a:pt x="2577" y="9056"/>
                </a:cubicBezTo>
                <a:lnTo>
                  <a:pt x="2519" y="9023"/>
                </a:lnTo>
                <a:lnTo>
                  <a:pt x="2467" y="8991"/>
                </a:lnTo>
                <a:lnTo>
                  <a:pt x="2445" y="8975"/>
                </a:lnTo>
                <a:lnTo>
                  <a:pt x="2424" y="8959"/>
                </a:lnTo>
                <a:cubicBezTo>
                  <a:pt x="2373" y="8920"/>
                  <a:pt x="2351" y="8892"/>
                  <a:pt x="2358" y="8879"/>
                </a:cubicBezTo>
                <a:close/>
                <a:moveTo>
                  <a:pt x="20822" y="8868"/>
                </a:moveTo>
                <a:cubicBezTo>
                  <a:pt x="20851" y="8867"/>
                  <a:pt x="20861" y="8875"/>
                  <a:pt x="20849" y="8891"/>
                </a:cubicBezTo>
                <a:cubicBezTo>
                  <a:pt x="20823" y="8924"/>
                  <a:pt x="20713" y="8977"/>
                  <a:pt x="20591" y="9011"/>
                </a:cubicBezTo>
                <a:cubicBezTo>
                  <a:pt x="20468" y="9045"/>
                  <a:pt x="20405" y="9048"/>
                  <a:pt x="20426" y="9017"/>
                </a:cubicBezTo>
                <a:cubicBezTo>
                  <a:pt x="20449" y="8984"/>
                  <a:pt x="20560" y="8931"/>
                  <a:pt x="20684" y="8895"/>
                </a:cubicBezTo>
                <a:cubicBezTo>
                  <a:pt x="20746" y="8877"/>
                  <a:pt x="20794" y="8868"/>
                  <a:pt x="20822" y="8868"/>
                </a:cubicBezTo>
                <a:close/>
                <a:moveTo>
                  <a:pt x="17246" y="8859"/>
                </a:moveTo>
                <a:cubicBezTo>
                  <a:pt x="17309" y="8859"/>
                  <a:pt x="17347" y="8873"/>
                  <a:pt x="17349" y="8900"/>
                </a:cubicBezTo>
                <a:cubicBezTo>
                  <a:pt x="17352" y="8955"/>
                  <a:pt x="17211" y="9029"/>
                  <a:pt x="17021" y="9083"/>
                </a:cubicBezTo>
                <a:cubicBezTo>
                  <a:pt x="16831" y="9136"/>
                  <a:pt x="16680" y="9136"/>
                  <a:pt x="16669" y="9086"/>
                </a:cubicBezTo>
                <a:cubicBezTo>
                  <a:pt x="16657" y="9035"/>
                  <a:pt x="16798" y="8957"/>
                  <a:pt x="16996" y="8900"/>
                </a:cubicBezTo>
                <a:cubicBezTo>
                  <a:pt x="17096" y="8872"/>
                  <a:pt x="17183" y="8859"/>
                  <a:pt x="17246" y="8859"/>
                </a:cubicBezTo>
                <a:close/>
                <a:moveTo>
                  <a:pt x="21750" y="8854"/>
                </a:moveTo>
                <a:cubicBezTo>
                  <a:pt x="21766" y="8854"/>
                  <a:pt x="21772" y="8861"/>
                  <a:pt x="21763" y="8871"/>
                </a:cubicBezTo>
                <a:cubicBezTo>
                  <a:pt x="21745" y="8887"/>
                  <a:pt x="21725" y="8899"/>
                  <a:pt x="21703" y="8908"/>
                </a:cubicBezTo>
                <a:cubicBezTo>
                  <a:pt x="21671" y="8921"/>
                  <a:pt x="21639" y="8933"/>
                  <a:pt x="21605" y="8942"/>
                </a:cubicBezTo>
                <a:cubicBezTo>
                  <a:pt x="21539" y="8959"/>
                  <a:pt x="21496" y="8957"/>
                  <a:pt x="21514" y="8936"/>
                </a:cubicBezTo>
                <a:cubicBezTo>
                  <a:pt x="21562" y="8902"/>
                  <a:pt x="21617" y="8877"/>
                  <a:pt x="21675" y="8865"/>
                </a:cubicBezTo>
                <a:cubicBezTo>
                  <a:pt x="21699" y="8858"/>
                  <a:pt x="21724" y="8854"/>
                  <a:pt x="21750" y="8854"/>
                </a:cubicBezTo>
                <a:close/>
                <a:moveTo>
                  <a:pt x="22244" y="8847"/>
                </a:moveTo>
                <a:cubicBezTo>
                  <a:pt x="22295" y="8836"/>
                  <a:pt x="22322" y="8841"/>
                  <a:pt x="22303" y="8856"/>
                </a:cubicBezTo>
                <a:cubicBezTo>
                  <a:pt x="22288" y="8867"/>
                  <a:pt x="22272" y="8876"/>
                  <a:pt x="22254" y="8882"/>
                </a:cubicBezTo>
                <a:cubicBezTo>
                  <a:pt x="22230" y="8891"/>
                  <a:pt x="22205" y="8899"/>
                  <a:pt x="22180" y="8905"/>
                </a:cubicBezTo>
                <a:cubicBezTo>
                  <a:pt x="22129" y="8916"/>
                  <a:pt x="22100" y="8914"/>
                  <a:pt x="22115" y="8899"/>
                </a:cubicBezTo>
                <a:cubicBezTo>
                  <a:pt x="22154" y="8873"/>
                  <a:pt x="22198" y="8856"/>
                  <a:pt x="22244" y="8847"/>
                </a:cubicBezTo>
                <a:close/>
                <a:moveTo>
                  <a:pt x="22776" y="8845"/>
                </a:moveTo>
                <a:cubicBezTo>
                  <a:pt x="22812" y="8838"/>
                  <a:pt x="22827" y="8842"/>
                  <a:pt x="22812" y="8852"/>
                </a:cubicBezTo>
                <a:cubicBezTo>
                  <a:pt x="22800" y="8860"/>
                  <a:pt x="22788" y="8865"/>
                  <a:pt x="22774" y="8869"/>
                </a:cubicBezTo>
                <a:cubicBezTo>
                  <a:pt x="22757" y="8874"/>
                  <a:pt x="22740" y="8879"/>
                  <a:pt x="22722" y="8882"/>
                </a:cubicBezTo>
                <a:cubicBezTo>
                  <a:pt x="22687" y="8889"/>
                  <a:pt x="22671" y="8886"/>
                  <a:pt x="22686" y="8875"/>
                </a:cubicBezTo>
                <a:cubicBezTo>
                  <a:pt x="22698" y="8868"/>
                  <a:pt x="22711" y="8862"/>
                  <a:pt x="22724" y="8858"/>
                </a:cubicBezTo>
                <a:cubicBezTo>
                  <a:pt x="22741" y="8852"/>
                  <a:pt x="22758" y="8847"/>
                  <a:pt x="22776" y="8845"/>
                </a:cubicBezTo>
                <a:close/>
                <a:moveTo>
                  <a:pt x="20455" y="8841"/>
                </a:moveTo>
                <a:cubicBezTo>
                  <a:pt x="20489" y="8841"/>
                  <a:pt x="20504" y="8850"/>
                  <a:pt x="20491" y="8868"/>
                </a:cubicBezTo>
                <a:cubicBezTo>
                  <a:pt x="20464" y="8905"/>
                  <a:pt x="20339" y="8964"/>
                  <a:pt x="20210" y="9002"/>
                </a:cubicBezTo>
                <a:cubicBezTo>
                  <a:pt x="20082" y="9040"/>
                  <a:pt x="19995" y="9042"/>
                  <a:pt x="20017" y="9007"/>
                </a:cubicBezTo>
                <a:cubicBezTo>
                  <a:pt x="20039" y="8971"/>
                  <a:pt x="20167" y="8910"/>
                  <a:pt x="20300" y="8871"/>
                </a:cubicBezTo>
                <a:cubicBezTo>
                  <a:pt x="20366" y="8852"/>
                  <a:pt x="20420" y="8842"/>
                  <a:pt x="20455" y="8841"/>
                </a:cubicBezTo>
                <a:close/>
                <a:moveTo>
                  <a:pt x="16492" y="8837"/>
                </a:moveTo>
                <a:cubicBezTo>
                  <a:pt x="16562" y="8837"/>
                  <a:pt x="16609" y="8850"/>
                  <a:pt x="16615" y="8876"/>
                </a:cubicBezTo>
                <a:cubicBezTo>
                  <a:pt x="16620" y="8902"/>
                  <a:pt x="16586" y="8936"/>
                  <a:pt x="16529" y="8970"/>
                </a:cubicBezTo>
                <a:cubicBezTo>
                  <a:pt x="16455" y="9011"/>
                  <a:pt x="16377" y="9043"/>
                  <a:pt x="16295" y="9064"/>
                </a:cubicBezTo>
                <a:cubicBezTo>
                  <a:pt x="16113" y="9110"/>
                  <a:pt x="15934" y="9111"/>
                  <a:pt x="15915" y="9064"/>
                </a:cubicBezTo>
                <a:cubicBezTo>
                  <a:pt x="15895" y="9014"/>
                  <a:pt x="16044" y="8924"/>
                  <a:pt x="16234" y="8874"/>
                </a:cubicBezTo>
                <a:cubicBezTo>
                  <a:pt x="16330" y="8848"/>
                  <a:pt x="16422" y="8836"/>
                  <a:pt x="16492" y="8837"/>
                </a:cubicBezTo>
                <a:close/>
                <a:moveTo>
                  <a:pt x="21475" y="8808"/>
                </a:moveTo>
                <a:cubicBezTo>
                  <a:pt x="21487" y="8807"/>
                  <a:pt x="21500" y="8807"/>
                  <a:pt x="21512" y="8808"/>
                </a:cubicBezTo>
                <a:cubicBezTo>
                  <a:pt x="21532" y="8808"/>
                  <a:pt x="21539" y="8817"/>
                  <a:pt x="21528" y="8830"/>
                </a:cubicBezTo>
                <a:cubicBezTo>
                  <a:pt x="21520" y="8837"/>
                  <a:pt x="21511" y="8844"/>
                  <a:pt x="21502" y="8849"/>
                </a:cubicBezTo>
                <a:cubicBezTo>
                  <a:pt x="21490" y="8856"/>
                  <a:pt x="21476" y="8863"/>
                  <a:pt x="21459" y="8871"/>
                </a:cubicBezTo>
                <a:cubicBezTo>
                  <a:pt x="21424" y="8887"/>
                  <a:pt x="21388" y="8901"/>
                  <a:pt x="21351" y="8912"/>
                </a:cubicBezTo>
                <a:cubicBezTo>
                  <a:pt x="21277" y="8931"/>
                  <a:pt x="21224" y="8929"/>
                  <a:pt x="21241" y="8905"/>
                </a:cubicBezTo>
                <a:cubicBezTo>
                  <a:pt x="21258" y="8882"/>
                  <a:pt x="21345" y="8841"/>
                  <a:pt x="21423" y="8819"/>
                </a:cubicBezTo>
                <a:cubicBezTo>
                  <a:pt x="21440" y="8815"/>
                  <a:pt x="21457" y="8811"/>
                  <a:pt x="21475" y="8808"/>
                </a:cubicBezTo>
                <a:close/>
                <a:moveTo>
                  <a:pt x="20070" y="8807"/>
                </a:moveTo>
                <a:cubicBezTo>
                  <a:pt x="20111" y="8806"/>
                  <a:pt x="20132" y="8816"/>
                  <a:pt x="20120" y="8836"/>
                </a:cubicBezTo>
                <a:cubicBezTo>
                  <a:pt x="20096" y="8875"/>
                  <a:pt x="19954" y="8943"/>
                  <a:pt x="19817" y="8984"/>
                </a:cubicBezTo>
                <a:cubicBezTo>
                  <a:pt x="19679" y="9025"/>
                  <a:pt x="19573" y="9027"/>
                  <a:pt x="19591" y="8990"/>
                </a:cubicBezTo>
                <a:cubicBezTo>
                  <a:pt x="19609" y="8953"/>
                  <a:pt x="19753" y="8881"/>
                  <a:pt x="19896" y="8839"/>
                </a:cubicBezTo>
                <a:cubicBezTo>
                  <a:pt x="19968" y="8818"/>
                  <a:pt x="20029" y="8807"/>
                  <a:pt x="20070" y="8807"/>
                </a:cubicBezTo>
                <a:close/>
                <a:moveTo>
                  <a:pt x="15649" y="8796"/>
                </a:moveTo>
                <a:cubicBezTo>
                  <a:pt x="15719" y="8799"/>
                  <a:pt x="15767" y="8815"/>
                  <a:pt x="15773" y="8843"/>
                </a:cubicBezTo>
                <a:cubicBezTo>
                  <a:pt x="15779" y="8869"/>
                  <a:pt x="15748" y="8903"/>
                  <a:pt x="15693" y="8936"/>
                </a:cubicBezTo>
                <a:cubicBezTo>
                  <a:pt x="15622" y="8974"/>
                  <a:pt x="15546" y="9003"/>
                  <a:pt x="15467" y="9022"/>
                </a:cubicBezTo>
                <a:cubicBezTo>
                  <a:pt x="15283" y="9071"/>
                  <a:pt x="15102" y="9069"/>
                  <a:pt x="15075" y="9018"/>
                </a:cubicBezTo>
                <a:cubicBezTo>
                  <a:pt x="15061" y="8991"/>
                  <a:pt x="15090" y="8956"/>
                  <a:pt x="15147" y="8922"/>
                </a:cubicBezTo>
                <a:cubicBezTo>
                  <a:pt x="15222" y="8880"/>
                  <a:pt x="15302" y="8849"/>
                  <a:pt x="15386" y="8829"/>
                </a:cubicBezTo>
                <a:cubicBezTo>
                  <a:pt x="15484" y="8805"/>
                  <a:pt x="15578" y="8794"/>
                  <a:pt x="15649" y="8796"/>
                </a:cubicBezTo>
                <a:close/>
                <a:moveTo>
                  <a:pt x="8414" y="8795"/>
                </a:moveTo>
                <a:cubicBezTo>
                  <a:pt x="8487" y="8800"/>
                  <a:pt x="8559" y="8818"/>
                  <a:pt x="8625" y="8849"/>
                </a:cubicBezTo>
                <a:cubicBezTo>
                  <a:pt x="8675" y="8875"/>
                  <a:pt x="8689" y="8902"/>
                  <a:pt x="8668" y="8925"/>
                </a:cubicBezTo>
                <a:cubicBezTo>
                  <a:pt x="8647" y="8949"/>
                  <a:pt x="8594" y="8968"/>
                  <a:pt x="8510" y="8982"/>
                </a:cubicBezTo>
                <a:cubicBezTo>
                  <a:pt x="8489" y="8985"/>
                  <a:pt x="8467" y="8988"/>
                  <a:pt x="8446" y="8990"/>
                </a:cubicBezTo>
                <a:cubicBezTo>
                  <a:pt x="8425" y="8992"/>
                  <a:pt x="8403" y="8992"/>
                  <a:pt x="8380" y="8993"/>
                </a:cubicBezTo>
                <a:cubicBezTo>
                  <a:pt x="8337" y="8994"/>
                  <a:pt x="8294" y="8992"/>
                  <a:pt x="8252" y="8988"/>
                </a:cubicBezTo>
                <a:cubicBezTo>
                  <a:pt x="8179" y="8982"/>
                  <a:pt x="8108" y="8964"/>
                  <a:pt x="8041" y="8935"/>
                </a:cubicBezTo>
                <a:cubicBezTo>
                  <a:pt x="7986" y="8907"/>
                  <a:pt x="7970" y="8879"/>
                  <a:pt x="7989" y="8856"/>
                </a:cubicBezTo>
                <a:cubicBezTo>
                  <a:pt x="8008" y="8832"/>
                  <a:pt x="8063" y="8813"/>
                  <a:pt x="8150" y="8799"/>
                </a:cubicBezTo>
                <a:cubicBezTo>
                  <a:pt x="8237" y="8787"/>
                  <a:pt x="8326" y="8786"/>
                  <a:pt x="8414" y="8795"/>
                </a:cubicBezTo>
                <a:close/>
                <a:moveTo>
                  <a:pt x="11114" y="8794"/>
                </a:moveTo>
                <a:cubicBezTo>
                  <a:pt x="11159" y="8791"/>
                  <a:pt x="11204" y="8791"/>
                  <a:pt x="11250" y="8794"/>
                </a:cubicBezTo>
                <a:cubicBezTo>
                  <a:pt x="11316" y="8793"/>
                  <a:pt x="11382" y="8810"/>
                  <a:pt x="11441" y="8842"/>
                </a:cubicBezTo>
                <a:cubicBezTo>
                  <a:pt x="11474" y="8867"/>
                  <a:pt x="11468" y="8898"/>
                  <a:pt x="11432" y="8928"/>
                </a:cubicBezTo>
                <a:cubicBezTo>
                  <a:pt x="11374" y="8966"/>
                  <a:pt x="11309" y="8991"/>
                  <a:pt x="11242" y="9001"/>
                </a:cubicBezTo>
                <a:cubicBezTo>
                  <a:pt x="11153" y="9018"/>
                  <a:pt x="11062" y="9024"/>
                  <a:pt x="10972" y="9019"/>
                </a:cubicBezTo>
                <a:cubicBezTo>
                  <a:pt x="10905" y="9019"/>
                  <a:pt x="10838" y="9003"/>
                  <a:pt x="10778" y="8973"/>
                </a:cubicBezTo>
                <a:cubicBezTo>
                  <a:pt x="10702" y="8921"/>
                  <a:pt x="10791" y="8846"/>
                  <a:pt x="10973" y="8811"/>
                </a:cubicBezTo>
                <a:cubicBezTo>
                  <a:pt x="11019" y="8802"/>
                  <a:pt x="11066" y="8796"/>
                  <a:pt x="11114" y="8794"/>
                </a:cubicBezTo>
                <a:close/>
                <a:moveTo>
                  <a:pt x="23129" y="8792"/>
                </a:moveTo>
                <a:cubicBezTo>
                  <a:pt x="23155" y="8788"/>
                  <a:pt x="23167" y="8792"/>
                  <a:pt x="23156" y="8798"/>
                </a:cubicBezTo>
                <a:cubicBezTo>
                  <a:pt x="23133" y="8810"/>
                  <a:pt x="23108" y="8818"/>
                  <a:pt x="23082" y="8822"/>
                </a:cubicBezTo>
                <a:cubicBezTo>
                  <a:pt x="23054" y="8827"/>
                  <a:pt x="23039" y="8822"/>
                  <a:pt x="23054" y="8815"/>
                </a:cubicBezTo>
                <a:cubicBezTo>
                  <a:pt x="23078" y="8804"/>
                  <a:pt x="23103" y="8796"/>
                  <a:pt x="23129" y="8792"/>
                </a:cubicBezTo>
                <a:close/>
                <a:moveTo>
                  <a:pt x="22051" y="8787"/>
                </a:moveTo>
                <a:cubicBezTo>
                  <a:pt x="22116" y="8772"/>
                  <a:pt x="22148" y="8778"/>
                  <a:pt x="22124" y="8798"/>
                </a:cubicBezTo>
                <a:cubicBezTo>
                  <a:pt x="22106" y="8812"/>
                  <a:pt x="22086" y="8822"/>
                  <a:pt x="22065" y="8830"/>
                </a:cubicBezTo>
                <a:cubicBezTo>
                  <a:pt x="22052" y="8835"/>
                  <a:pt x="22037" y="8840"/>
                  <a:pt x="22022" y="8845"/>
                </a:cubicBezTo>
                <a:lnTo>
                  <a:pt x="21999" y="8851"/>
                </a:lnTo>
                <a:lnTo>
                  <a:pt x="21976" y="8857"/>
                </a:lnTo>
                <a:cubicBezTo>
                  <a:pt x="21912" y="8872"/>
                  <a:pt x="21880" y="8868"/>
                  <a:pt x="21902" y="8848"/>
                </a:cubicBezTo>
                <a:cubicBezTo>
                  <a:pt x="21947" y="8817"/>
                  <a:pt x="21998" y="8797"/>
                  <a:pt x="22051" y="8787"/>
                </a:cubicBezTo>
                <a:close/>
                <a:moveTo>
                  <a:pt x="22614" y="8781"/>
                </a:moveTo>
                <a:cubicBezTo>
                  <a:pt x="22663" y="8771"/>
                  <a:pt x="22684" y="8775"/>
                  <a:pt x="22665" y="8789"/>
                </a:cubicBezTo>
                <a:cubicBezTo>
                  <a:pt x="22631" y="8809"/>
                  <a:pt x="22594" y="8822"/>
                  <a:pt x="22556" y="8829"/>
                </a:cubicBezTo>
                <a:cubicBezTo>
                  <a:pt x="22508" y="8838"/>
                  <a:pt x="22486" y="8835"/>
                  <a:pt x="22504" y="8820"/>
                </a:cubicBezTo>
                <a:cubicBezTo>
                  <a:pt x="22538" y="8800"/>
                  <a:pt x="22575" y="8787"/>
                  <a:pt x="22614" y="8781"/>
                </a:cubicBezTo>
                <a:close/>
                <a:moveTo>
                  <a:pt x="19629" y="8781"/>
                </a:moveTo>
                <a:cubicBezTo>
                  <a:pt x="19671" y="8781"/>
                  <a:pt x="19690" y="8793"/>
                  <a:pt x="19678" y="8816"/>
                </a:cubicBezTo>
                <a:cubicBezTo>
                  <a:pt x="19655" y="8862"/>
                  <a:pt x="19514" y="8930"/>
                  <a:pt x="19353" y="8977"/>
                </a:cubicBezTo>
                <a:cubicBezTo>
                  <a:pt x="19192" y="9023"/>
                  <a:pt x="19092" y="9023"/>
                  <a:pt x="19109" y="8980"/>
                </a:cubicBezTo>
                <a:cubicBezTo>
                  <a:pt x="19127" y="8937"/>
                  <a:pt x="19269" y="8864"/>
                  <a:pt x="19436" y="8816"/>
                </a:cubicBezTo>
                <a:cubicBezTo>
                  <a:pt x="19520" y="8792"/>
                  <a:pt x="19586" y="8780"/>
                  <a:pt x="19629" y="8781"/>
                </a:cubicBezTo>
                <a:close/>
                <a:moveTo>
                  <a:pt x="23455" y="8754"/>
                </a:moveTo>
                <a:cubicBezTo>
                  <a:pt x="23479" y="8751"/>
                  <a:pt x="23487" y="8754"/>
                  <a:pt x="23476" y="8760"/>
                </a:cubicBezTo>
                <a:cubicBezTo>
                  <a:pt x="23458" y="8768"/>
                  <a:pt x="23438" y="8774"/>
                  <a:pt x="23418" y="8776"/>
                </a:cubicBezTo>
                <a:cubicBezTo>
                  <a:pt x="23397" y="8778"/>
                  <a:pt x="23389" y="8776"/>
                  <a:pt x="23403" y="8769"/>
                </a:cubicBezTo>
                <a:cubicBezTo>
                  <a:pt x="23419" y="8761"/>
                  <a:pt x="23437" y="8757"/>
                  <a:pt x="23455" y="8754"/>
                </a:cubicBezTo>
                <a:close/>
                <a:moveTo>
                  <a:pt x="21255" y="8753"/>
                </a:moveTo>
                <a:cubicBezTo>
                  <a:pt x="21278" y="8753"/>
                  <a:pt x="21287" y="8763"/>
                  <a:pt x="21277" y="8777"/>
                </a:cubicBezTo>
                <a:cubicBezTo>
                  <a:pt x="21255" y="8798"/>
                  <a:pt x="21229" y="8815"/>
                  <a:pt x="21201" y="8827"/>
                </a:cubicBezTo>
                <a:cubicBezTo>
                  <a:pt x="21160" y="8847"/>
                  <a:pt x="21117" y="8863"/>
                  <a:pt x="21074" y="8876"/>
                </a:cubicBezTo>
                <a:cubicBezTo>
                  <a:pt x="20991" y="8900"/>
                  <a:pt x="20932" y="8898"/>
                  <a:pt x="20949" y="8871"/>
                </a:cubicBezTo>
                <a:cubicBezTo>
                  <a:pt x="20966" y="8844"/>
                  <a:pt x="21065" y="8794"/>
                  <a:pt x="21154" y="8769"/>
                </a:cubicBezTo>
                <a:cubicBezTo>
                  <a:pt x="21173" y="8763"/>
                  <a:pt x="21192" y="8759"/>
                  <a:pt x="21212" y="8756"/>
                </a:cubicBezTo>
                <a:cubicBezTo>
                  <a:pt x="21226" y="8754"/>
                  <a:pt x="21241" y="8753"/>
                  <a:pt x="21255" y="8753"/>
                </a:cubicBezTo>
                <a:close/>
                <a:moveTo>
                  <a:pt x="14693" y="8737"/>
                </a:moveTo>
                <a:cubicBezTo>
                  <a:pt x="14770" y="8738"/>
                  <a:pt x="14827" y="8752"/>
                  <a:pt x="14845" y="8780"/>
                </a:cubicBezTo>
                <a:cubicBezTo>
                  <a:pt x="14883" y="8834"/>
                  <a:pt x="14767" y="8912"/>
                  <a:pt x="14579" y="8961"/>
                </a:cubicBezTo>
                <a:cubicBezTo>
                  <a:pt x="14389" y="9010"/>
                  <a:pt x="14205" y="9008"/>
                  <a:pt x="14158" y="8958"/>
                </a:cubicBezTo>
                <a:cubicBezTo>
                  <a:pt x="14110" y="8907"/>
                  <a:pt x="14224" y="8824"/>
                  <a:pt x="14421" y="8773"/>
                </a:cubicBezTo>
                <a:cubicBezTo>
                  <a:pt x="14520" y="8748"/>
                  <a:pt x="14616" y="8736"/>
                  <a:pt x="14693" y="8737"/>
                </a:cubicBezTo>
                <a:close/>
                <a:moveTo>
                  <a:pt x="22978" y="8723"/>
                </a:moveTo>
                <a:cubicBezTo>
                  <a:pt x="23016" y="8717"/>
                  <a:pt x="23029" y="8723"/>
                  <a:pt x="23011" y="8733"/>
                </a:cubicBezTo>
                <a:cubicBezTo>
                  <a:pt x="22980" y="8750"/>
                  <a:pt x="22946" y="8761"/>
                  <a:pt x="22911" y="8766"/>
                </a:cubicBezTo>
                <a:cubicBezTo>
                  <a:pt x="22868" y="8772"/>
                  <a:pt x="22856" y="8769"/>
                  <a:pt x="22876" y="8755"/>
                </a:cubicBezTo>
                <a:cubicBezTo>
                  <a:pt x="22890" y="8747"/>
                  <a:pt x="22904" y="8741"/>
                  <a:pt x="22919" y="8736"/>
                </a:cubicBezTo>
                <a:cubicBezTo>
                  <a:pt x="22928" y="8734"/>
                  <a:pt x="22938" y="8731"/>
                  <a:pt x="22948" y="8729"/>
                </a:cubicBezTo>
                <a:cubicBezTo>
                  <a:pt x="22958" y="8726"/>
                  <a:pt x="22968" y="8724"/>
                  <a:pt x="22978" y="8723"/>
                </a:cubicBezTo>
                <a:close/>
                <a:moveTo>
                  <a:pt x="21907" y="8718"/>
                </a:moveTo>
                <a:cubicBezTo>
                  <a:pt x="21923" y="8720"/>
                  <a:pt x="21927" y="8727"/>
                  <a:pt x="21915" y="8739"/>
                </a:cubicBezTo>
                <a:cubicBezTo>
                  <a:pt x="21862" y="8775"/>
                  <a:pt x="21802" y="8800"/>
                  <a:pt x="21739" y="8813"/>
                </a:cubicBezTo>
                <a:cubicBezTo>
                  <a:pt x="21671" y="8830"/>
                  <a:pt x="21632" y="8825"/>
                  <a:pt x="21654" y="8802"/>
                </a:cubicBezTo>
                <a:cubicBezTo>
                  <a:pt x="21674" y="8785"/>
                  <a:pt x="21696" y="8772"/>
                  <a:pt x="21720" y="8762"/>
                </a:cubicBezTo>
                <a:cubicBezTo>
                  <a:pt x="21754" y="8748"/>
                  <a:pt x="21789" y="8737"/>
                  <a:pt x="21824" y="8728"/>
                </a:cubicBezTo>
                <a:cubicBezTo>
                  <a:pt x="21861" y="8719"/>
                  <a:pt x="21890" y="8716"/>
                  <a:pt x="21907" y="8718"/>
                </a:cubicBezTo>
                <a:close/>
                <a:moveTo>
                  <a:pt x="18591" y="8716"/>
                </a:moveTo>
                <a:cubicBezTo>
                  <a:pt x="18638" y="8718"/>
                  <a:pt x="18662" y="8731"/>
                  <a:pt x="18656" y="8755"/>
                </a:cubicBezTo>
                <a:cubicBezTo>
                  <a:pt x="18642" y="8802"/>
                  <a:pt x="18523" y="8869"/>
                  <a:pt x="18351" y="8924"/>
                </a:cubicBezTo>
                <a:cubicBezTo>
                  <a:pt x="18180" y="8979"/>
                  <a:pt x="18054" y="8988"/>
                  <a:pt x="17996" y="8948"/>
                </a:cubicBezTo>
                <a:cubicBezTo>
                  <a:pt x="17962" y="8974"/>
                  <a:pt x="17926" y="8997"/>
                  <a:pt x="17890" y="9019"/>
                </a:cubicBezTo>
                <a:cubicBezTo>
                  <a:pt x="17845" y="9042"/>
                  <a:pt x="17787" y="9066"/>
                  <a:pt x="17732" y="9091"/>
                </a:cubicBezTo>
                <a:cubicBezTo>
                  <a:pt x="17774" y="9089"/>
                  <a:pt x="17830" y="9084"/>
                  <a:pt x="17868" y="9084"/>
                </a:cubicBezTo>
                <a:cubicBezTo>
                  <a:pt x="17895" y="9087"/>
                  <a:pt x="17922" y="9093"/>
                  <a:pt x="17947" y="9103"/>
                </a:cubicBezTo>
                <a:cubicBezTo>
                  <a:pt x="18059" y="9026"/>
                  <a:pt x="18185" y="8973"/>
                  <a:pt x="18317" y="8945"/>
                </a:cubicBezTo>
                <a:cubicBezTo>
                  <a:pt x="18468" y="8908"/>
                  <a:pt x="18553" y="8912"/>
                  <a:pt x="18583" y="8955"/>
                </a:cubicBezTo>
                <a:cubicBezTo>
                  <a:pt x="18619" y="8915"/>
                  <a:pt x="18663" y="8885"/>
                  <a:pt x="18712" y="8865"/>
                </a:cubicBezTo>
                <a:cubicBezTo>
                  <a:pt x="18787" y="8829"/>
                  <a:pt x="18865" y="8800"/>
                  <a:pt x="18946" y="8779"/>
                </a:cubicBezTo>
                <a:cubicBezTo>
                  <a:pt x="19103" y="8738"/>
                  <a:pt x="19202" y="8738"/>
                  <a:pt x="19199" y="8779"/>
                </a:cubicBezTo>
                <a:cubicBezTo>
                  <a:pt x="19196" y="8820"/>
                  <a:pt x="19090" y="8879"/>
                  <a:pt x="18876" y="8956"/>
                </a:cubicBezTo>
                <a:cubicBezTo>
                  <a:pt x="19035" y="8927"/>
                  <a:pt x="19121" y="8932"/>
                  <a:pt x="19090" y="8978"/>
                </a:cubicBezTo>
                <a:cubicBezTo>
                  <a:pt x="19059" y="9023"/>
                  <a:pt x="18948" y="9076"/>
                  <a:pt x="18782" y="9132"/>
                </a:cubicBezTo>
                <a:cubicBezTo>
                  <a:pt x="18938" y="9105"/>
                  <a:pt x="19008" y="9111"/>
                  <a:pt x="18965" y="9161"/>
                </a:cubicBezTo>
                <a:cubicBezTo>
                  <a:pt x="18933" y="9197"/>
                  <a:pt x="18812" y="9254"/>
                  <a:pt x="18693" y="9290"/>
                </a:cubicBezTo>
                <a:cubicBezTo>
                  <a:pt x="18538" y="9337"/>
                  <a:pt x="18444" y="9346"/>
                  <a:pt x="18389" y="9328"/>
                </a:cubicBezTo>
                <a:cubicBezTo>
                  <a:pt x="18317" y="9371"/>
                  <a:pt x="18241" y="9406"/>
                  <a:pt x="18161" y="9434"/>
                </a:cubicBezTo>
                <a:cubicBezTo>
                  <a:pt x="18255" y="9420"/>
                  <a:pt x="18316" y="9418"/>
                  <a:pt x="18328" y="9439"/>
                </a:cubicBezTo>
                <a:cubicBezTo>
                  <a:pt x="18449" y="9370"/>
                  <a:pt x="18579" y="9321"/>
                  <a:pt x="18715" y="9293"/>
                </a:cubicBezTo>
                <a:cubicBezTo>
                  <a:pt x="18826" y="9271"/>
                  <a:pt x="18894" y="9275"/>
                  <a:pt x="18880" y="9307"/>
                </a:cubicBezTo>
                <a:cubicBezTo>
                  <a:pt x="18867" y="9339"/>
                  <a:pt x="18771" y="9387"/>
                  <a:pt x="18584" y="9452"/>
                </a:cubicBezTo>
                <a:cubicBezTo>
                  <a:pt x="18637" y="9438"/>
                  <a:pt x="18692" y="9432"/>
                  <a:pt x="18746" y="9435"/>
                </a:cubicBezTo>
                <a:cubicBezTo>
                  <a:pt x="18767" y="9440"/>
                  <a:pt x="18780" y="9447"/>
                  <a:pt x="18767" y="9463"/>
                </a:cubicBezTo>
                <a:cubicBezTo>
                  <a:pt x="18741" y="9494"/>
                  <a:pt x="18651" y="9540"/>
                  <a:pt x="18526" y="9580"/>
                </a:cubicBezTo>
                <a:cubicBezTo>
                  <a:pt x="18360" y="9632"/>
                  <a:pt x="18272" y="9636"/>
                  <a:pt x="18226" y="9616"/>
                </a:cubicBezTo>
                <a:cubicBezTo>
                  <a:pt x="18152" y="9663"/>
                  <a:pt x="18072" y="9699"/>
                  <a:pt x="17988" y="9723"/>
                </a:cubicBezTo>
                <a:cubicBezTo>
                  <a:pt x="18039" y="9711"/>
                  <a:pt x="18091" y="9706"/>
                  <a:pt x="18143" y="9707"/>
                </a:cubicBezTo>
                <a:cubicBezTo>
                  <a:pt x="18171" y="9712"/>
                  <a:pt x="18185" y="9721"/>
                  <a:pt x="18156" y="9744"/>
                </a:cubicBezTo>
                <a:cubicBezTo>
                  <a:pt x="18077" y="9795"/>
                  <a:pt x="17990" y="9832"/>
                  <a:pt x="17899" y="9853"/>
                </a:cubicBezTo>
                <a:cubicBezTo>
                  <a:pt x="17783" y="9885"/>
                  <a:pt x="17685" y="9897"/>
                  <a:pt x="17654" y="9880"/>
                </a:cubicBezTo>
                <a:cubicBezTo>
                  <a:pt x="17623" y="9863"/>
                  <a:pt x="17682" y="9827"/>
                  <a:pt x="17862" y="9756"/>
                </a:cubicBezTo>
                <a:cubicBezTo>
                  <a:pt x="17803" y="9769"/>
                  <a:pt x="17743" y="9773"/>
                  <a:pt x="17683" y="9766"/>
                </a:cubicBezTo>
                <a:cubicBezTo>
                  <a:pt x="17617" y="9806"/>
                  <a:pt x="17546" y="9838"/>
                  <a:pt x="17471" y="9860"/>
                </a:cubicBezTo>
                <a:cubicBezTo>
                  <a:pt x="17586" y="9844"/>
                  <a:pt x="17648" y="9847"/>
                  <a:pt x="17625" y="9879"/>
                </a:cubicBezTo>
                <a:cubicBezTo>
                  <a:pt x="17603" y="9911"/>
                  <a:pt x="17517" y="9949"/>
                  <a:pt x="17390" y="9988"/>
                </a:cubicBezTo>
                <a:cubicBezTo>
                  <a:pt x="17539" y="9964"/>
                  <a:pt x="17603" y="9963"/>
                  <a:pt x="17581" y="9991"/>
                </a:cubicBezTo>
                <a:cubicBezTo>
                  <a:pt x="17560" y="10020"/>
                  <a:pt x="17483" y="10056"/>
                  <a:pt x="17367" y="10092"/>
                </a:cubicBezTo>
                <a:cubicBezTo>
                  <a:pt x="17307" y="10111"/>
                  <a:pt x="17245" y="10125"/>
                  <a:pt x="17182" y="10132"/>
                </a:cubicBezTo>
                <a:cubicBezTo>
                  <a:pt x="17136" y="10135"/>
                  <a:pt x="17105" y="10132"/>
                  <a:pt x="17067" y="10132"/>
                </a:cubicBezTo>
                <a:cubicBezTo>
                  <a:pt x="17028" y="10165"/>
                  <a:pt x="16946" y="10202"/>
                  <a:pt x="16814" y="10236"/>
                </a:cubicBezTo>
                <a:cubicBezTo>
                  <a:pt x="16670" y="10273"/>
                  <a:pt x="16589" y="10276"/>
                  <a:pt x="16556" y="10257"/>
                </a:cubicBezTo>
                <a:cubicBezTo>
                  <a:pt x="16475" y="10311"/>
                  <a:pt x="16384" y="10348"/>
                  <a:pt x="16288" y="10367"/>
                </a:cubicBezTo>
                <a:cubicBezTo>
                  <a:pt x="16172" y="10395"/>
                  <a:pt x="16073" y="10405"/>
                  <a:pt x="16043" y="10389"/>
                </a:cubicBezTo>
                <a:cubicBezTo>
                  <a:pt x="16012" y="10373"/>
                  <a:pt x="16073" y="10338"/>
                  <a:pt x="16215" y="10287"/>
                </a:cubicBezTo>
                <a:cubicBezTo>
                  <a:pt x="16173" y="10292"/>
                  <a:pt x="16127" y="10301"/>
                  <a:pt x="16092" y="10301"/>
                </a:cubicBezTo>
                <a:cubicBezTo>
                  <a:pt x="16064" y="10303"/>
                  <a:pt x="16035" y="10303"/>
                  <a:pt x="16006" y="10301"/>
                </a:cubicBezTo>
                <a:cubicBezTo>
                  <a:pt x="15968" y="10335"/>
                  <a:pt x="15882" y="10369"/>
                  <a:pt x="15753" y="10403"/>
                </a:cubicBezTo>
                <a:cubicBezTo>
                  <a:pt x="15797" y="10396"/>
                  <a:pt x="15842" y="10387"/>
                  <a:pt x="15878" y="10382"/>
                </a:cubicBezTo>
                <a:cubicBezTo>
                  <a:pt x="15908" y="10378"/>
                  <a:pt x="15938" y="10377"/>
                  <a:pt x="15968" y="10379"/>
                </a:cubicBezTo>
                <a:cubicBezTo>
                  <a:pt x="15988" y="10382"/>
                  <a:pt x="15999" y="10388"/>
                  <a:pt x="15999" y="10397"/>
                </a:cubicBezTo>
                <a:cubicBezTo>
                  <a:pt x="15999" y="10422"/>
                  <a:pt x="15908" y="10464"/>
                  <a:pt x="15784" y="10495"/>
                </a:cubicBezTo>
                <a:cubicBezTo>
                  <a:pt x="15660" y="10526"/>
                  <a:pt x="15548" y="10541"/>
                  <a:pt x="15505" y="10526"/>
                </a:cubicBezTo>
                <a:cubicBezTo>
                  <a:pt x="15463" y="10510"/>
                  <a:pt x="15525" y="10475"/>
                  <a:pt x="15703" y="10416"/>
                </a:cubicBezTo>
                <a:cubicBezTo>
                  <a:pt x="15575" y="10439"/>
                  <a:pt x="15494" y="10444"/>
                  <a:pt x="15461" y="10427"/>
                </a:cubicBezTo>
                <a:cubicBezTo>
                  <a:pt x="15381" y="10482"/>
                  <a:pt x="15290" y="10519"/>
                  <a:pt x="15194" y="10534"/>
                </a:cubicBezTo>
                <a:cubicBezTo>
                  <a:pt x="15068" y="10562"/>
                  <a:pt x="14961" y="10571"/>
                  <a:pt x="14921" y="10556"/>
                </a:cubicBezTo>
                <a:cubicBezTo>
                  <a:pt x="14882" y="10541"/>
                  <a:pt x="14939" y="10506"/>
                  <a:pt x="15100" y="10449"/>
                </a:cubicBezTo>
                <a:cubicBezTo>
                  <a:pt x="14967" y="10472"/>
                  <a:pt x="14875" y="10476"/>
                  <a:pt x="14842" y="10454"/>
                </a:cubicBezTo>
                <a:cubicBezTo>
                  <a:pt x="14820" y="10482"/>
                  <a:pt x="14790" y="10502"/>
                  <a:pt x="14756" y="10512"/>
                </a:cubicBezTo>
                <a:cubicBezTo>
                  <a:pt x="14698" y="10536"/>
                  <a:pt x="14638" y="10554"/>
                  <a:pt x="14576" y="10568"/>
                </a:cubicBezTo>
                <a:cubicBezTo>
                  <a:pt x="14439" y="10598"/>
                  <a:pt x="14325" y="10607"/>
                  <a:pt x="14278" y="10591"/>
                </a:cubicBezTo>
                <a:cubicBezTo>
                  <a:pt x="14250" y="10582"/>
                  <a:pt x="14260" y="10562"/>
                  <a:pt x="14305" y="10539"/>
                </a:cubicBezTo>
                <a:cubicBezTo>
                  <a:pt x="14349" y="10516"/>
                  <a:pt x="14415" y="10496"/>
                  <a:pt x="14472" y="10473"/>
                </a:cubicBezTo>
                <a:cubicBezTo>
                  <a:pt x="14333" y="10499"/>
                  <a:pt x="14233" y="10509"/>
                  <a:pt x="14196" y="10481"/>
                </a:cubicBezTo>
                <a:cubicBezTo>
                  <a:pt x="14159" y="10454"/>
                  <a:pt x="14242" y="10412"/>
                  <a:pt x="14407" y="10362"/>
                </a:cubicBezTo>
                <a:cubicBezTo>
                  <a:pt x="14334" y="10375"/>
                  <a:pt x="14260" y="10383"/>
                  <a:pt x="14186" y="10386"/>
                </a:cubicBezTo>
                <a:cubicBezTo>
                  <a:pt x="14133" y="10388"/>
                  <a:pt x="14100" y="10382"/>
                  <a:pt x="14090" y="10369"/>
                </a:cubicBezTo>
                <a:cubicBezTo>
                  <a:pt x="14064" y="10336"/>
                  <a:pt x="14156" y="10293"/>
                  <a:pt x="14335" y="10240"/>
                </a:cubicBezTo>
                <a:cubicBezTo>
                  <a:pt x="14245" y="10260"/>
                  <a:pt x="14154" y="10269"/>
                  <a:pt x="14062" y="10267"/>
                </a:cubicBezTo>
                <a:cubicBezTo>
                  <a:pt x="14017" y="10264"/>
                  <a:pt x="13984" y="10256"/>
                  <a:pt x="13981" y="10240"/>
                </a:cubicBezTo>
                <a:cubicBezTo>
                  <a:pt x="13978" y="10223"/>
                  <a:pt x="13998" y="10202"/>
                  <a:pt x="14041" y="10180"/>
                </a:cubicBezTo>
                <a:cubicBezTo>
                  <a:pt x="14103" y="10152"/>
                  <a:pt x="14167" y="10130"/>
                  <a:pt x="14233" y="10115"/>
                </a:cubicBezTo>
                <a:cubicBezTo>
                  <a:pt x="14385" y="10075"/>
                  <a:pt x="14546" y="10065"/>
                  <a:pt x="14610" y="10087"/>
                </a:cubicBezTo>
                <a:cubicBezTo>
                  <a:pt x="14672" y="10110"/>
                  <a:pt x="14606" y="10155"/>
                  <a:pt x="14412" y="10223"/>
                </a:cubicBezTo>
                <a:cubicBezTo>
                  <a:pt x="14470" y="10217"/>
                  <a:pt x="14534" y="10208"/>
                  <a:pt x="14581" y="10205"/>
                </a:cubicBezTo>
                <a:cubicBezTo>
                  <a:pt x="14628" y="10202"/>
                  <a:pt x="14662" y="10208"/>
                  <a:pt x="14710" y="10208"/>
                </a:cubicBezTo>
                <a:cubicBezTo>
                  <a:pt x="14748" y="10171"/>
                  <a:pt x="14828" y="10133"/>
                  <a:pt x="14971" y="10095"/>
                </a:cubicBezTo>
                <a:cubicBezTo>
                  <a:pt x="15036" y="10078"/>
                  <a:pt x="15101" y="10066"/>
                  <a:pt x="15167" y="10058"/>
                </a:cubicBezTo>
                <a:cubicBezTo>
                  <a:pt x="15215" y="10052"/>
                  <a:pt x="15264" y="10051"/>
                  <a:pt x="15313" y="10054"/>
                </a:cubicBezTo>
                <a:lnTo>
                  <a:pt x="15488" y="9968"/>
                </a:lnTo>
                <a:cubicBezTo>
                  <a:pt x="15461" y="9969"/>
                  <a:pt x="15424" y="9972"/>
                  <a:pt x="15394" y="9972"/>
                </a:cubicBezTo>
                <a:cubicBezTo>
                  <a:pt x="15365" y="9972"/>
                  <a:pt x="15342" y="9969"/>
                  <a:pt x="15307" y="9966"/>
                </a:cubicBezTo>
                <a:cubicBezTo>
                  <a:pt x="15261" y="9997"/>
                  <a:pt x="15211" y="10023"/>
                  <a:pt x="15159" y="10043"/>
                </a:cubicBezTo>
                <a:cubicBezTo>
                  <a:pt x="15088" y="10068"/>
                  <a:pt x="15015" y="10087"/>
                  <a:pt x="14940" y="10099"/>
                </a:cubicBezTo>
                <a:cubicBezTo>
                  <a:pt x="14878" y="10112"/>
                  <a:pt x="14815" y="10118"/>
                  <a:pt x="14752" y="10119"/>
                </a:cubicBezTo>
                <a:cubicBezTo>
                  <a:pt x="14720" y="10123"/>
                  <a:pt x="14688" y="10115"/>
                  <a:pt x="14661" y="10097"/>
                </a:cubicBezTo>
                <a:cubicBezTo>
                  <a:pt x="14631" y="10066"/>
                  <a:pt x="14694" y="10028"/>
                  <a:pt x="14885" y="9961"/>
                </a:cubicBezTo>
                <a:cubicBezTo>
                  <a:pt x="14704" y="9988"/>
                  <a:pt x="14574" y="9990"/>
                  <a:pt x="14571" y="9953"/>
                </a:cubicBezTo>
                <a:cubicBezTo>
                  <a:pt x="14568" y="9916"/>
                  <a:pt x="14623" y="9872"/>
                  <a:pt x="14816" y="9814"/>
                </a:cubicBezTo>
                <a:cubicBezTo>
                  <a:pt x="14956" y="9769"/>
                  <a:pt x="15105" y="9756"/>
                  <a:pt x="15250" y="9776"/>
                </a:cubicBezTo>
                <a:cubicBezTo>
                  <a:pt x="15294" y="9733"/>
                  <a:pt x="15372" y="9690"/>
                  <a:pt x="15518" y="9647"/>
                </a:cubicBezTo>
                <a:lnTo>
                  <a:pt x="15430" y="9657"/>
                </a:lnTo>
                <a:cubicBezTo>
                  <a:pt x="15300" y="9671"/>
                  <a:pt x="15211" y="9655"/>
                  <a:pt x="15223" y="9619"/>
                </a:cubicBezTo>
                <a:cubicBezTo>
                  <a:pt x="15240" y="9572"/>
                  <a:pt x="15342" y="9516"/>
                  <a:pt x="15498" y="9473"/>
                </a:cubicBezTo>
                <a:cubicBezTo>
                  <a:pt x="15637" y="9430"/>
                  <a:pt x="15792" y="9415"/>
                  <a:pt x="15871" y="9430"/>
                </a:cubicBezTo>
                <a:cubicBezTo>
                  <a:pt x="15886" y="9433"/>
                  <a:pt x="15898" y="9437"/>
                  <a:pt x="15921" y="9443"/>
                </a:cubicBezTo>
                <a:cubicBezTo>
                  <a:pt x="15975" y="9382"/>
                  <a:pt x="16079" y="9328"/>
                  <a:pt x="16260" y="9282"/>
                </a:cubicBezTo>
                <a:cubicBezTo>
                  <a:pt x="16442" y="9236"/>
                  <a:pt x="16554" y="9237"/>
                  <a:pt x="16623" y="9266"/>
                </a:cubicBezTo>
                <a:cubicBezTo>
                  <a:pt x="16690" y="9199"/>
                  <a:pt x="16820" y="9137"/>
                  <a:pt x="17001" y="9094"/>
                </a:cubicBezTo>
                <a:cubicBezTo>
                  <a:pt x="17181" y="9052"/>
                  <a:pt x="17285" y="9055"/>
                  <a:pt x="17316" y="9098"/>
                </a:cubicBezTo>
                <a:cubicBezTo>
                  <a:pt x="17423" y="9013"/>
                  <a:pt x="17549" y="8954"/>
                  <a:pt x="17683" y="8926"/>
                </a:cubicBezTo>
                <a:cubicBezTo>
                  <a:pt x="17884" y="8877"/>
                  <a:pt x="17976" y="8887"/>
                  <a:pt x="18000" y="8933"/>
                </a:cubicBezTo>
                <a:cubicBezTo>
                  <a:pt x="18067" y="8856"/>
                  <a:pt x="18210" y="8786"/>
                  <a:pt x="18391" y="8743"/>
                </a:cubicBezTo>
                <a:cubicBezTo>
                  <a:pt x="18475" y="8722"/>
                  <a:pt x="18545" y="8713"/>
                  <a:pt x="18591" y="8716"/>
                </a:cubicBezTo>
                <a:close/>
                <a:moveTo>
                  <a:pt x="22468" y="8708"/>
                </a:moveTo>
                <a:cubicBezTo>
                  <a:pt x="22476" y="8707"/>
                  <a:pt x="22484" y="8707"/>
                  <a:pt x="22491" y="8708"/>
                </a:cubicBezTo>
                <a:cubicBezTo>
                  <a:pt x="22502" y="8710"/>
                  <a:pt x="22502" y="8716"/>
                  <a:pt x="22491" y="8725"/>
                </a:cubicBezTo>
                <a:cubicBezTo>
                  <a:pt x="22474" y="8737"/>
                  <a:pt x="22456" y="8747"/>
                  <a:pt x="22436" y="8753"/>
                </a:cubicBezTo>
                <a:cubicBezTo>
                  <a:pt x="22409" y="8763"/>
                  <a:pt x="22382" y="8771"/>
                  <a:pt x="22355" y="8777"/>
                </a:cubicBezTo>
                <a:cubicBezTo>
                  <a:pt x="22297" y="8788"/>
                  <a:pt x="22272" y="8784"/>
                  <a:pt x="22294" y="8766"/>
                </a:cubicBezTo>
                <a:cubicBezTo>
                  <a:pt x="22336" y="8740"/>
                  <a:pt x="22382" y="8722"/>
                  <a:pt x="22431" y="8714"/>
                </a:cubicBezTo>
                <a:cubicBezTo>
                  <a:pt x="22445" y="8711"/>
                  <a:pt x="22458" y="8709"/>
                  <a:pt x="22468" y="8708"/>
                </a:cubicBezTo>
                <a:close/>
                <a:moveTo>
                  <a:pt x="20973" y="8702"/>
                </a:moveTo>
                <a:cubicBezTo>
                  <a:pt x="20999" y="8702"/>
                  <a:pt x="21008" y="8714"/>
                  <a:pt x="20995" y="8732"/>
                </a:cubicBezTo>
                <a:cubicBezTo>
                  <a:pt x="20972" y="8756"/>
                  <a:pt x="20945" y="8776"/>
                  <a:pt x="20914" y="8789"/>
                </a:cubicBezTo>
                <a:lnTo>
                  <a:pt x="20906" y="8793"/>
                </a:lnTo>
                <a:lnTo>
                  <a:pt x="20902" y="8793"/>
                </a:lnTo>
                <a:lnTo>
                  <a:pt x="20897" y="8793"/>
                </a:lnTo>
                <a:lnTo>
                  <a:pt x="20877" y="8801"/>
                </a:lnTo>
                <a:cubicBezTo>
                  <a:pt x="20864" y="8807"/>
                  <a:pt x="20850" y="8812"/>
                  <a:pt x="20834" y="8818"/>
                </a:cubicBezTo>
                <a:cubicBezTo>
                  <a:pt x="20806" y="8828"/>
                  <a:pt x="20775" y="8839"/>
                  <a:pt x="20743" y="8848"/>
                </a:cubicBezTo>
                <a:cubicBezTo>
                  <a:pt x="20622" y="8883"/>
                  <a:pt x="20550" y="8885"/>
                  <a:pt x="20575" y="8848"/>
                </a:cubicBezTo>
                <a:cubicBezTo>
                  <a:pt x="20599" y="8811"/>
                  <a:pt x="20717" y="8763"/>
                  <a:pt x="20846" y="8723"/>
                </a:cubicBezTo>
                <a:lnTo>
                  <a:pt x="20870" y="8716"/>
                </a:lnTo>
                <a:lnTo>
                  <a:pt x="20882" y="8713"/>
                </a:lnTo>
                <a:lnTo>
                  <a:pt x="20891" y="8713"/>
                </a:lnTo>
                <a:lnTo>
                  <a:pt x="20924" y="8706"/>
                </a:lnTo>
                <a:cubicBezTo>
                  <a:pt x="20940" y="8703"/>
                  <a:pt x="20957" y="8702"/>
                  <a:pt x="20973" y="8702"/>
                </a:cubicBezTo>
                <a:close/>
                <a:moveTo>
                  <a:pt x="23324" y="8680"/>
                </a:moveTo>
                <a:cubicBezTo>
                  <a:pt x="23355" y="8676"/>
                  <a:pt x="23367" y="8680"/>
                  <a:pt x="23351" y="8689"/>
                </a:cubicBezTo>
                <a:cubicBezTo>
                  <a:pt x="23326" y="8702"/>
                  <a:pt x="23298" y="8711"/>
                  <a:pt x="23269" y="8714"/>
                </a:cubicBezTo>
                <a:cubicBezTo>
                  <a:pt x="23232" y="8720"/>
                  <a:pt x="23221" y="8716"/>
                  <a:pt x="23238" y="8705"/>
                </a:cubicBezTo>
                <a:cubicBezTo>
                  <a:pt x="23265" y="8692"/>
                  <a:pt x="23294" y="8683"/>
                  <a:pt x="23324" y="8680"/>
                </a:cubicBezTo>
                <a:close/>
                <a:moveTo>
                  <a:pt x="17973" y="8680"/>
                </a:moveTo>
                <a:cubicBezTo>
                  <a:pt x="18032" y="8681"/>
                  <a:pt x="18067" y="8695"/>
                  <a:pt x="18062" y="8724"/>
                </a:cubicBezTo>
                <a:cubicBezTo>
                  <a:pt x="18052" y="8781"/>
                  <a:pt x="17907" y="8856"/>
                  <a:pt x="17723" y="8907"/>
                </a:cubicBezTo>
                <a:cubicBezTo>
                  <a:pt x="17535" y="8959"/>
                  <a:pt x="17392" y="8959"/>
                  <a:pt x="17393" y="8907"/>
                </a:cubicBezTo>
                <a:cubicBezTo>
                  <a:pt x="17393" y="8854"/>
                  <a:pt x="17540" y="8773"/>
                  <a:pt x="17733" y="8719"/>
                </a:cubicBezTo>
                <a:cubicBezTo>
                  <a:pt x="17829" y="8692"/>
                  <a:pt x="17914" y="8679"/>
                  <a:pt x="17973" y="8680"/>
                </a:cubicBezTo>
                <a:close/>
                <a:moveTo>
                  <a:pt x="13595" y="8678"/>
                </a:moveTo>
                <a:cubicBezTo>
                  <a:pt x="13674" y="8681"/>
                  <a:pt x="13735" y="8697"/>
                  <a:pt x="13760" y="8727"/>
                </a:cubicBezTo>
                <a:cubicBezTo>
                  <a:pt x="13811" y="8786"/>
                  <a:pt x="13701" y="8856"/>
                  <a:pt x="13512" y="8901"/>
                </a:cubicBezTo>
                <a:cubicBezTo>
                  <a:pt x="13322" y="8947"/>
                  <a:pt x="13141" y="8942"/>
                  <a:pt x="13081" y="8889"/>
                </a:cubicBezTo>
                <a:cubicBezTo>
                  <a:pt x="13019" y="8834"/>
                  <a:pt x="13118" y="8760"/>
                  <a:pt x="13314" y="8711"/>
                </a:cubicBezTo>
                <a:cubicBezTo>
                  <a:pt x="13416" y="8686"/>
                  <a:pt x="13515" y="8675"/>
                  <a:pt x="13595" y="8678"/>
                </a:cubicBezTo>
                <a:close/>
                <a:moveTo>
                  <a:pt x="21667" y="8659"/>
                </a:moveTo>
                <a:cubicBezTo>
                  <a:pt x="21686" y="8661"/>
                  <a:pt x="21693" y="8670"/>
                  <a:pt x="21681" y="8683"/>
                </a:cubicBezTo>
                <a:cubicBezTo>
                  <a:pt x="21622" y="8727"/>
                  <a:pt x="21554" y="8757"/>
                  <a:pt x="21482" y="8772"/>
                </a:cubicBezTo>
                <a:cubicBezTo>
                  <a:pt x="21473" y="8775"/>
                  <a:pt x="21463" y="8777"/>
                  <a:pt x="21454" y="8778"/>
                </a:cubicBezTo>
                <a:cubicBezTo>
                  <a:pt x="21445" y="8780"/>
                  <a:pt x="21437" y="8782"/>
                  <a:pt x="21429" y="8783"/>
                </a:cubicBezTo>
                <a:cubicBezTo>
                  <a:pt x="21417" y="8785"/>
                  <a:pt x="21404" y="8785"/>
                  <a:pt x="21392" y="8783"/>
                </a:cubicBezTo>
                <a:cubicBezTo>
                  <a:pt x="21373" y="8783"/>
                  <a:pt x="21366" y="8773"/>
                  <a:pt x="21378" y="8760"/>
                </a:cubicBezTo>
                <a:cubicBezTo>
                  <a:pt x="21400" y="8740"/>
                  <a:pt x="21425" y="8723"/>
                  <a:pt x="21453" y="8712"/>
                </a:cubicBezTo>
                <a:cubicBezTo>
                  <a:pt x="21492" y="8696"/>
                  <a:pt x="21532" y="8682"/>
                  <a:pt x="21573" y="8671"/>
                </a:cubicBezTo>
                <a:cubicBezTo>
                  <a:pt x="21614" y="8661"/>
                  <a:pt x="21647" y="8657"/>
                  <a:pt x="21667" y="8659"/>
                </a:cubicBezTo>
                <a:close/>
                <a:moveTo>
                  <a:pt x="20638" y="8658"/>
                </a:moveTo>
                <a:cubicBezTo>
                  <a:pt x="20672" y="8658"/>
                  <a:pt x="20685" y="8668"/>
                  <a:pt x="20669" y="8688"/>
                </a:cubicBezTo>
                <a:cubicBezTo>
                  <a:pt x="20638" y="8728"/>
                  <a:pt x="20507" y="8791"/>
                  <a:pt x="20373" y="8830"/>
                </a:cubicBezTo>
                <a:cubicBezTo>
                  <a:pt x="20238" y="8869"/>
                  <a:pt x="20150" y="8872"/>
                  <a:pt x="20176" y="8833"/>
                </a:cubicBezTo>
                <a:cubicBezTo>
                  <a:pt x="20202" y="8793"/>
                  <a:pt x="20336" y="8729"/>
                  <a:pt x="20477" y="8688"/>
                </a:cubicBezTo>
                <a:cubicBezTo>
                  <a:pt x="20547" y="8668"/>
                  <a:pt x="20603" y="8658"/>
                  <a:pt x="20638" y="8658"/>
                </a:cubicBezTo>
                <a:close/>
                <a:moveTo>
                  <a:pt x="22792" y="8655"/>
                </a:moveTo>
                <a:cubicBezTo>
                  <a:pt x="22844" y="8647"/>
                  <a:pt x="22872" y="8651"/>
                  <a:pt x="22851" y="8666"/>
                </a:cubicBezTo>
                <a:cubicBezTo>
                  <a:pt x="22812" y="8688"/>
                  <a:pt x="22769" y="8703"/>
                  <a:pt x="22725" y="8709"/>
                </a:cubicBezTo>
                <a:cubicBezTo>
                  <a:pt x="22708" y="8713"/>
                  <a:pt x="22691" y="8715"/>
                  <a:pt x="22673" y="8714"/>
                </a:cubicBezTo>
                <a:cubicBezTo>
                  <a:pt x="22663" y="8714"/>
                  <a:pt x="22660" y="8708"/>
                  <a:pt x="22668" y="8701"/>
                </a:cubicBezTo>
                <a:cubicBezTo>
                  <a:pt x="22673" y="8696"/>
                  <a:pt x="22680" y="8692"/>
                  <a:pt x="22686" y="8689"/>
                </a:cubicBezTo>
                <a:cubicBezTo>
                  <a:pt x="22695" y="8684"/>
                  <a:pt x="22705" y="8680"/>
                  <a:pt x="22716" y="8676"/>
                </a:cubicBezTo>
                <a:cubicBezTo>
                  <a:pt x="22741" y="8667"/>
                  <a:pt x="22767" y="8660"/>
                  <a:pt x="22792" y="8655"/>
                </a:cubicBezTo>
                <a:close/>
                <a:moveTo>
                  <a:pt x="22220" y="8651"/>
                </a:moveTo>
                <a:cubicBezTo>
                  <a:pt x="22288" y="8637"/>
                  <a:pt x="22319" y="8643"/>
                  <a:pt x="22294" y="8665"/>
                </a:cubicBezTo>
                <a:cubicBezTo>
                  <a:pt x="22274" y="8679"/>
                  <a:pt x="22253" y="8691"/>
                  <a:pt x="22230" y="8699"/>
                </a:cubicBezTo>
                <a:cubicBezTo>
                  <a:pt x="22198" y="8711"/>
                  <a:pt x="22166" y="8721"/>
                  <a:pt x="22134" y="8728"/>
                </a:cubicBezTo>
                <a:cubicBezTo>
                  <a:pt x="22067" y="8743"/>
                  <a:pt x="22035" y="8738"/>
                  <a:pt x="22059" y="8716"/>
                </a:cubicBezTo>
                <a:cubicBezTo>
                  <a:pt x="22107" y="8683"/>
                  <a:pt x="22162" y="8661"/>
                  <a:pt x="22220" y="8651"/>
                </a:cubicBezTo>
                <a:close/>
                <a:moveTo>
                  <a:pt x="23670" y="8643"/>
                </a:moveTo>
                <a:cubicBezTo>
                  <a:pt x="23692" y="8643"/>
                  <a:pt x="23699" y="8643"/>
                  <a:pt x="23686" y="8650"/>
                </a:cubicBezTo>
                <a:cubicBezTo>
                  <a:pt x="23665" y="8660"/>
                  <a:pt x="23643" y="8666"/>
                  <a:pt x="23620" y="8668"/>
                </a:cubicBezTo>
                <a:cubicBezTo>
                  <a:pt x="23598" y="8670"/>
                  <a:pt x="23591" y="8667"/>
                  <a:pt x="23603" y="8660"/>
                </a:cubicBezTo>
                <a:cubicBezTo>
                  <a:pt x="23624" y="8650"/>
                  <a:pt x="23647" y="8645"/>
                  <a:pt x="23670" y="8643"/>
                </a:cubicBezTo>
                <a:close/>
                <a:moveTo>
                  <a:pt x="17270" y="8641"/>
                </a:moveTo>
                <a:cubicBezTo>
                  <a:pt x="17335" y="8642"/>
                  <a:pt x="17377" y="8657"/>
                  <a:pt x="17377" y="8684"/>
                </a:cubicBezTo>
                <a:cubicBezTo>
                  <a:pt x="17377" y="8738"/>
                  <a:pt x="17218" y="8827"/>
                  <a:pt x="17040" y="8875"/>
                </a:cubicBezTo>
                <a:cubicBezTo>
                  <a:pt x="16862" y="8923"/>
                  <a:pt x="16692" y="8923"/>
                  <a:pt x="16683" y="8872"/>
                </a:cubicBezTo>
                <a:cubicBezTo>
                  <a:pt x="16675" y="8822"/>
                  <a:pt x="16833" y="8726"/>
                  <a:pt x="17021" y="8677"/>
                </a:cubicBezTo>
                <a:cubicBezTo>
                  <a:pt x="17115" y="8651"/>
                  <a:pt x="17204" y="8640"/>
                  <a:pt x="17270" y="8641"/>
                </a:cubicBezTo>
                <a:close/>
                <a:moveTo>
                  <a:pt x="9638" y="8640"/>
                </a:moveTo>
                <a:cubicBezTo>
                  <a:pt x="9729" y="8648"/>
                  <a:pt x="9809" y="8666"/>
                  <a:pt x="9853" y="8693"/>
                </a:cubicBezTo>
                <a:cubicBezTo>
                  <a:pt x="9939" y="8745"/>
                  <a:pt x="9868" y="8811"/>
                  <a:pt x="9714" y="8842"/>
                </a:cubicBezTo>
                <a:cubicBezTo>
                  <a:pt x="9560" y="8872"/>
                  <a:pt x="9321" y="8857"/>
                  <a:pt x="9223" y="8806"/>
                </a:cubicBezTo>
                <a:cubicBezTo>
                  <a:pt x="9124" y="8754"/>
                  <a:pt x="9189" y="8680"/>
                  <a:pt x="9360" y="8650"/>
                </a:cubicBezTo>
                <a:cubicBezTo>
                  <a:pt x="9446" y="8635"/>
                  <a:pt x="9547" y="8632"/>
                  <a:pt x="9638" y="8640"/>
                </a:cubicBezTo>
                <a:close/>
                <a:moveTo>
                  <a:pt x="20223" y="8621"/>
                </a:moveTo>
                <a:cubicBezTo>
                  <a:pt x="20264" y="8621"/>
                  <a:pt x="20282" y="8633"/>
                  <a:pt x="20265" y="8656"/>
                </a:cubicBezTo>
                <a:cubicBezTo>
                  <a:pt x="20222" y="8709"/>
                  <a:pt x="20080" y="8773"/>
                  <a:pt x="19942" y="8813"/>
                </a:cubicBezTo>
                <a:cubicBezTo>
                  <a:pt x="19803" y="8854"/>
                  <a:pt x="19699" y="8854"/>
                  <a:pt x="19719" y="8813"/>
                </a:cubicBezTo>
                <a:cubicBezTo>
                  <a:pt x="19740" y="8773"/>
                  <a:pt x="19894" y="8696"/>
                  <a:pt x="20042" y="8653"/>
                </a:cubicBezTo>
                <a:cubicBezTo>
                  <a:pt x="20117" y="8631"/>
                  <a:pt x="20181" y="8620"/>
                  <a:pt x="20223" y="8621"/>
                </a:cubicBezTo>
                <a:close/>
                <a:moveTo>
                  <a:pt x="2875" y="8613"/>
                </a:moveTo>
                <a:cubicBezTo>
                  <a:pt x="2903" y="8616"/>
                  <a:pt x="2931" y="8622"/>
                  <a:pt x="2958" y="8632"/>
                </a:cubicBezTo>
                <a:lnTo>
                  <a:pt x="2984" y="8640"/>
                </a:lnTo>
                <a:lnTo>
                  <a:pt x="3012" y="8650"/>
                </a:lnTo>
                <a:cubicBezTo>
                  <a:pt x="3030" y="8656"/>
                  <a:pt x="3050" y="8664"/>
                  <a:pt x="3069" y="8672"/>
                </a:cubicBezTo>
                <a:lnTo>
                  <a:pt x="3129" y="8697"/>
                </a:lnTo>
                <a:lnTo>
                  <a:pt x="3188" y="8724"/>
                </a:lnTo>
                <a:cubicBezTo>
                  <a:pt x="3208" y="8733"/>
                  <a:pt x="3228" y="8743"/>
                  <a:pt x="3246" y="8752"/>
                </a:cubicBezTo>
                <a:cubicBezTo>
                  <a:pt x="3265" y="8762"/>
                  <a:pt x="3283" y="8770"/>
                  <a:pt x="3300" y="8780"/>
                </a:cubicBezTo>
                <a:cubicBezTo>
                  <a:pt x="3330" y="8796"/>
                  <a:pt x="3359" y="8813"/>
                  <a:pt x="3386" y="8832"/>
                </a:cubicBezTo>
                <a:cubicBezTo>
                  <a:pt x="3432" y="8865"/>
                  <a:pt x="3446" y="8888"/>
                  <a:pt x="3429" y="8900"/>
                </a:cubicBezTo>
                <a:cubicBezTo>
                  <a:pt x="3416" y="8906"/>
                  <a:pt x="3401" y="8909"/>
                  <a:pt x="3386" y="8907"/>
                </a:cubicBezTo>
                <a:cubicBezTo>
                  <a:pt x="3374" y="8906"/>
                  <a:pt x="3361" y="8905"/>
                  <a:pt x="3349" y="8903"/>
                </a:cubicBezTo>
                <a:cubicBezTo>
                  <a:pt x="3335" y="8901"/>
                  <a:pt x="3319" y="8897"/>
                  <a:pt x="3302" y="8893"/>
                </a:cubicBezTo>
                <a:cubicBezTo>
                  <a:pt x="3285" y="8889"/>
                  <a:pt x="3269" y="8884"/>
                  <a:pt x="3251" y="8879"/>
                </a:cubicBezTo>
                <a:cubicBezTo>
                  <a:pt x="3234" y="8873"/>
                  <a:pt x="3215" y="8867"/>
                  <a:pt x="3197" y="8860"/>
                </a:cubicBezTo>
                <a:cubicBezTo>
                  <a:pt x="3159" y="8846"/>
                  <a:pt x="3121" y="8830"/>
                  <a:pt x="3084" y="8813"/>
                </a:cubicBezTo>
                <a:cubicBezTo>
                  <a:pt x="3047" y="8796"/>
                  <a:pt x="3011" y="8776"/>
                  <a:pt x="2978" y="8757"/>
                </a:cubicBezTo>
                <a:lnTo>
                  <a:pt x="2966" y="8750"/>
                </a:lnTo>
                <a:lnTo>
                  <a:pt x="2955" y="8742"/>
                </a:lnTo>
                <a:lnTo>
                  <a:pt x="2932" y="8728"/>
                </a:lnTo>
                <a:cubicBezTo>
                  <a:pt x="2919" y="8719"/>
                  <a:pt x="2906" y="8710"/>
                  <a:pt x="2893" y="8699"/>
                </a:cubicBezTo>
                <a:cubicBezTo>
                  <a:pt x="2882" y="8691"/>
                  <a:pt x="2871" y="8682"/>
                  <a:pt x="2861" y="8672"/>
                </a:cubicBezTo>
                <a:cubicBezTo>
                  <a:pt x="2853" y="8665"/>
                  <a:pt x="2846" y="8657"/>
                  <a:pt x="2840" y="8649"/>
                </a:cubicBezTo>
                <a:cubicBezTo>
                  <a:pt x="2831" y="8635"/>
                  <a:pt x="2829" y="8625"/>
                  <a:pt x="2835" y="8619"/>
                </a:cubicBezTo>
                <a:cubicBezTo>
                  <a:pt x="2847" y="8611"/>
                  <a:pt x="2861" y="8609"/>
                  <a:pt x="2875" y="8613"/>
                </a:cubicBezTo>
                <a:close/>
                <a:moveTo>
                  <a:pt x="23168" y="8602"/>
                </a:moveTo>
                <a:cubicBezTo>
                  <a:pt x="23208" y="8596"/>
                  <a:pt x="23229" y="8602"/>
                  <a:pt x="23211" y="8614"/>
                </a:cubicBezTo>
                <a:cubicBezTo>
                  <a:pt x="23196" y="8622"/>
                  <a:pt x="23181" y="8629"/>
                  <a:pt x="23165" y="8633"/>
                </a:cubicBezTo>
                <a:cubicBezTo>
                  <a:pt x="23145" y="8640"/>
                  <a:pt x="23124" y="8645"/>
                  <a:pt x="23103" y="8649"/>
                </a:cubicBezTo>
                <a:cubicBezTo>
                  <a:pt x="23064" y="8656"/>
                  <a:pt x="23039" y="8652"/>
                  <a:pt x="23055" y="8640"/>
                </a:cubicBezTo>
                <a:cubicBezTo>
                  <a:pt x="23070" y="8631"/>
                  <a:pt x="23086" y="8624"/>
                  <a:pt x="23102" y="8619"/>
                </a:cubicBezTo>
                <a:lnTo>
                  <a:pt x="23135" y="8609"/>
                </a:lnTo>
                <a:cubicBezTo>
                  <a:pt x="23146" y="8606"/>
                  <a:pt x="23158" y="8604"/>
                  <a:pt x="23168" y="8602"/>
                </a:cubicBezTo>
                <a:close/>
                <a:moveTo>
                  <a:pt x="21406" y="8590"/>
                </a:moveTo>
                <a:cubicBezTo>
                  <a:pt x="21412" y="8590"/>
                  <a:pt x="21419" y="8590"/>
                  <a:pt x="21425" y="8590"/>
                </a:cubicBezTo>
                <a:cubicBezTo>
                  <a:pt x="21448" y="8594"/>
                  <a:pt x="21454" y="8604"/>
                  <a:pt x="21439" y="8619"/>
                </a:cubicBezTo>
                <a:cubicBezTo>
                  <a:pt x="21413" y="8642"/>
                  <a:pt x="21384" y="8660"/>
                  <a:pt x="21353" y="8674"/>
                </a:cubicBezTo>
                <a:cubicBezTo>
                  <a:pt x="21312" y="8693"/>
                  <a:pt x="21268" y="8709"/>
                  <a:pt x="21224" y="8721"/>
                </a:cubicBezTo>
                <a:cubicBezTo>
                  <a:pt x="21201" y="8727"/>
                  <a:pt x="21181" y="8731"/>
                  <a:pt x="21163" y="8734"/>
                </a:cubicBezTo>
                <a:cubicBezTo>
                  <a:pt x="21148" y="8737"/>
                  <a:pt x="21133" y="8737"/>
                  <a:pt x="21118" y="8737"/>
                </a:cubicBezTo>
                <a:cubicBezTo>
                  <a:pt x="21094" y="8736"/>
                  <a:pt x="21085" y="8727"/>
                  <a:pt x="21097" y="8712"/>
                </a:cubicBezTo>
                <a:cubicBezTo>
                  <a:pt x="21106" y="8701"/>
                  <a:pt x="21117" y="8692"/>
                  <a:pt x="21129" y="8685"/>
                </a:cubicBezTo>
                <a:cubicBezTo>
                  <a:pt x="21136" y="8680"/>
                  <a:pt x="21144" y="8675"/>
                  <a:pt x="21153" y="8670"/>
                </a:cubicBezTo>
                <a:cubicBezTo>
                  <a:pt x="21162" y="8665"/>
                  <a:pt x="21172" y="8660"/>
                  <a:pt x="21182" y="8655"/>
                </a:cubicBezTo>
                <a:cubicBezTo>
                  <a:pt x="21226" y="8634"/>
                  <a:pt x="21272" y="8617"/>
                  <a:pt x="21319" y="8605"/>
                </a:cubicBezTo>
                <a:cubicBezTo>
                  <a:pt x="21339" y="8599"/>
                  <a:pt x="21360" y="8595"/>
                  <a:pt x="21381" y="8592"/>
                </a:cubicBezTo>
                <a:cubicBezTo>
                  <a:pt x="21390" y="8592"/>
                  <a:pt x="21399" y="8592"/>
                  <a:pt x="21406" y="8590"/>
                </a:cubicBezTo>
                <a:close/>
                <a:moveTo>
                  <a:pt x="16473" y="8590"/>
                </a:moveTo>
                <a:cubicBezTo>
                  <a:pt x="16541" y="8592"/>
                  <a:pt x="16586" y="8607"/>
                  <a:pt x="16592" y="8636"/>
                </a:cubicBezTo>
                <a:cubicBezTo>
                  <a:pt x="16604" y="8694"/>
                  <a:pt x="16463" y="8777"/>
                  <a:pt x="16273" y="8827"/>
                </a:cubicBezTo>
                <a:cubicBezTo>
                  <a:pt x="16084" y="8877"/>
                  <a:pt x="15917" y="8875"/>
                  <a:pt x="15896" y="8822"/>
                </a:cubicBezTo>
                <a:cubicBezTo>
                  <a:pt x="15875" y="8767"/>
                  <a:pt x="16017" y="8680"/>
                  <a:pt x="16215" y="8627"/>
                </a:cubicBezTo>
                <a:cubicBezTo>
                  <a:pt x="16314" y="8600"/>
                  <a:pt x="16405" y="8588"/>
                  <a:pt x="16473" y="8590"/>
                </a:cubicBezTo>
                <a:close/>
                <a:moveTo>
                  <a:pt x="19753" y="8588"/>
                </a:moveTo>
                <a:cubicBezTo>
                  <a:pt x="19801" y="8587"/>
                  <a:pt x="19824" y="8600"/>
                  <a:pt x="19813" y="8624"/>
                </a:cubicBezTo>
                <a:cubicBezTo>
                  <a:pt x="19790" y="8674"/>
                  <a:pt x="19643" y="8745"/>
                  <a:pt x="19484" y="8792"/>
                </a:cubicBezTo>
                <a:cubicBezTo>
                  <a:pt x="19325" y="8839"/>
                  <a:pt x="19207" y="8841"/>
                  <a:pt x="19223" y="8796"/>
                </a:cubicBezTo>
                <a:cubicBezTo>
                  <a:pt x="19239" y="8751"/>
                  <a:pt x="19387" y="8672"/>
                  <a:pt x="19553" y="8624"/>
                </a:cubicBezTo>
                <a:cubicBezTo>
                  <a:pt x="19636" y="8600"/>
                  <a:pt x="19706" y="8588"/>
                  <a:pt x="19753" y="8588"/>
                </a:cubicBezTo>
                <a:close/>
                <a:moveTo>
                  <a:pt x="12305" y="8584"/>
                </a:moveTo>
                <a:cubicBezTo>
                  <a:pt x="12370" y="8582"/>
                  <a:pt x="12434" y="8599"/>
                  <a:pt x="12488" y="8633"/>
                </a:cubicBezTo>
                <a:cubicBezTo>
                  <a:pt x="12556" y="8688"/>
                  <a:pt x="12469" y="8762"/>
                  <a:pt x="12285" y="8805"/>
                </a:cubicBezTo>
                <a:cubicBezTo>
                  <a:pt x="12240" y="8815"/>
                  <a:pt x="12193" y="8823"/>
                  <a:pt x="12146" y="8827"/>
                </a:cubicBezTo>
                <a:cubicBezTo>
                  <a:pt x="12104" y="8832"/>
                  <a:pt x="12061" y="8833"/>
                  <a:pt x="12018" y="8832"/>
                </a:cubicBezTo>
                <a:cubicBezTo>
                  <a:pt x="11952" y="8833"/>
                  <a:pt x="11887" y="8816"/>
                  <a:pt x="11831" y="8784"/>
                </a:cubicBezTo>
                <a:cubicBezTo>
                  <a:pt x="11792" y="8756"/>
                  <a:pt x="11793" y="8723"/>
                  <a:pt x="11828" y="8693"/>
                </a:cubicBezTo>
                <a:cubicBezTo>
                  <a:pt x="11851" y="8674"/>
                  <a:pt x="11878" y="8660"/>
                  <a:pt x="11905" y="8650"/>
                </a:cubicBezTo>
                <a:cubicBezTo>
                  <a:pt x="11945" y="8633"/>
                  <a:pt x="11987" y="8621"/>
                  <a:pt x="12029" y="8611"/>
                </a:cubicBezTo>
                <a:cubicBezTo>
                  <a:pt x="12119" y="8590"/>
                  <a:pt x="12212" y="8581"/>
                  <a:pt x="12305" y="8584"/>
                </a:cubicBezTo>
                <a:close/>
                <a:moveTo>
                  <a:pt x="22617" y="8578"/>
                </a:moveTo>
                <a:cubicBezTo>
                  <a:pt x="22676" y="8567"/>
                  <a:pt x="22703" y="8575"/>
                  <a:pt x="22676" y="8595"/>
                </a:cubicBezTo>
                <a:cubicBezTo>
                  <a:pt x="22629" y="8621"/>
                  <a:pt x="22579" y="8639"/>
                  <a:pt x="22527" y="8648"/>
                </a:cubicBezTo>
                <a:cubicBezTo>
                  <a:pt x="22468" y="8661"/>
                  <a:pt x="22438" y="8655"/>
                  <a:pt x="22462" y="8634"/>
                </a:cubicBezTo>
                <a:cubicBezTo>
                  <a:pt x="22510" y="8606"/>
                  <a:pt x="22562" y="8587"/>
                  <a:pt x="22617" y="8578"/>
                </a:cubicBezTo>
                <a:close/>
                <a:moveTo>
                  <a:pt x="22092" y="8569"/>
                </a:moveTo>
                <a:cubicBezTo>
                  <a:pt x="22108" y="8572"/>
                  <a:pt x="22111" y="8580"/>
                  <a:pt x="22097" y="8593"/>
                </a:cubicBezTo>
                <a:cubicBezTo>
                  <a:pt x="22076" y="8610"/>
                  <a:pt x="22052" y="8623"/>
                  <a:pt x="22027" y="8633"/>
                </a:cubicBezTo>
                <a:cubicBezTo>
                  <a:pt x="21992" y="8647"/>
                  <a:pt x="21957" y="8659"/>
                  <a:pt x="21920" y="8668"/>
                </a:cubicBezTo>
                <a:cubicBezTo>
                  <a:pt x="21843" y="8687"/>
                  <a:pt x="21799" y="8683"/>
                  <a:pt x="21822" y="8657"/>
                </a:cubicBezTo>
                <a:cubicBezTo>
                  <a:pt x="21843" y="8639"/>
                  <a:pt x="21867" y="8624"/>
                  <a:pt x="21893" y="8614"/>
                </a:cubicBezTo>
                <a:cubicBezTo>
                  <a:pt x="21910" y="8607"/>
                  <a:pt x="21928" y="8600"/>
                  <a:pt x="21947" y="8594"/>
                </a:cubicBezTo>
                <a:cubicBezTo>
                  <a:pt x="21966" y="8587"/>
                  <a:pt x="21986" y="8582"/>
                  <a:pt x="22006" y="8578"/>
                </a:cubicBezTo>
                <a:cubicBezTo>
                  <a:pt x="22045" y="8569"/>
                  <a:pt x="22075" y="8566"/>
                  <a:pt x="22092" y="8569"/>
                </a:cubicBezTo>
                <a:close/>
                <a:moveTo>
                  <a:pt x="23529" y="8563"/>
                </a:moveTo>
                <a:cubicBezTo>
                  <a:pt x="23562" y="8559"/>
                  <a:pt x="23577" y="8563"/>
                  <a:pt x="23561" y="8574"/>
                </a:cubicBezTo>
                <a:cubicBezTo>
                  <a:pt x="23530" y="8589"/>
                  <a:pt x="23497" y="8598"/>
                  <a:pt x="23463" y="8603"/>
                </a:cubicBezTo>
                <a:cubicBezTo>
                  <a:pt x="23430" y="8607"/>
                  <a:pt x="23415" y="8603"/>
                  <a:pt x="23431" y="8591"/>
                </a:cubicBezTo>
                <a:cubicBezTo>
                  <a:pt x="23462" y="8577"/>
                  <a:pt x="23495" y="8568"/>
                  <a:pt x="23529" y="8563"/>
                </a:cubicBezTo>
                <a:close/>
                <a:moveTo>
                  <a:pt x="19267" y="8537"/>
                </a:moveTo>
                <a:cubicBezTo>
                  <a:pt x="19318" y="8538"/>
                  <a:pt x="19342" y="8554"/>
                  <a:pt x="19329" y="8581"/>
                </a:cubicBezTo>
                <a:cubicBezTo>
                  <a:pt x="19302" y="8637"/>
                  <a:pt x="19151" y="8710"/>
                  <a:pt x="18981" y="8760"/>
                </a:cubicBezTo>
                <a:cubicBezTo>
                  <a:pt x="18811" y="8809"/>
                  <a:pt x="18692" y="8806"/>
                  <a:pt x="18707" y="8756"/>
                </a:cubicBezTo>
                <a:cubicBezTo>
                  <a:pt x="18723" y="8705"/>
                  <a:pt x="18875" y="8627"/>
                  <a:pt x="19053" y="8574"/>
                </a:cubicBezTo>
                <a:cubicBezTo>
                  <a:pt x="19141" y="8547"/>
                  <a:pt x="19217" y="8535"/>
                  <a:pt x="19267" y="8537"/>
                </a:cubicBezTo>
                <a:close/>
                <a:moveTo>
                  <a:pt x="15596" y="8533"/>
                </a:moveTo>
                <a:cubicBezTo>
                  <a:pt x="15668" y="8534"/>
                  <a:pt x="15718" y="8551"/>
                  <a:pt x="15731" y="8580"/>
                </a:cubicBezTo>
                <a:cubicBezTo>
                  <a:pt x="15758" y="8640"/>
                  <a:pt x="15633" y="8717"/>
                  <a:pt x="15446" y="8767"/>
                </a:cubicBezTo>
                <a:cubicBezTo>
                  <a:pt x="15250" y="8819"/>
                  <a:pt x="15077" y="8817"/>
                  <a:pt x="15042" y="8761"/>
                </a:cubicBezTo>
                <a:cubicBezTo>
                  <a:pt x="15008" y="8705"/>
                  <a:pt x="15128" y="8623"/>
                  <a:pt x="15326" y="8571"/>
                </a:cubicBezTo>
                <a:cubicBezTo>
                  <a:pt x="15429" y="8543"/>
                  <a:pt x="15523" y="8531"/>
                  <a:pt x="15596" y="8533"/>
                </a:cubicBezTo>
                <a:close/>
                <a:moveTo>
                  <a:pt x="23900" y="8528"/>
                </a:moveTo>
                <a:cubicBezTo>
                  <a:pt x="23922" y="8525"/>
                  <a:pt x="23936" y="8528"/>
                  <a:pt x="23927" y="8535"/>
                </a:cubicBezTo>
                <a:cubicBezTo>
                  <a:pt x="23903" y="8546"/>
                  <a:pt x="23878" y="8553"/>
                  <a:pt x="23852" y="8556"/>
                </a:cubicBezTo>
                <a:cubicBezTo>
                  <a:pt x="23827" y="8561"/>
                  <a:pt x="23811" y="8556"/>
                  <a:pt x="23822" y="8548"/>
                </a:cubicBezTo>
                <a:cubicBezTo>
                  <a:pt x="23847" y="8538"/>
                  <a:pt x="23873" y="8531"/>
                  <a:pt x="23900" y="8528"/>
                </a:cubicBezTo>
                <a:close/>
                <a:moveTo>
                  <a:pt x="21135" y="8526"/>
                </a:moveTo>
                <a:cubicBezTo>
                  <a:pt x="21160" y="8529"/>
                  <a:pt x="21167" y="8540"/>
                  <a:pt x="21152" y="8560"/>
                </a:cubicBezTo>
                <a:cubicBezTo>
                  <a:pt x="21143" y="8571"/>
                  <a:pt x="21132" y="8581"/>
                  <a:pt x="21119" y="8589"/>
                </a:cubicBezTo>
                <a:cubicBezTo>
                  <a:pt x="21103" y="8601"/>
                  <a:pt x="21085" y="8611"/>
                  <a:pt x="21066" y="8620"/>
                </a:cubicBezTo>
                <a:cubicBezTo>
                  <a:pt x="21021" y="8643"/>
                  <a:pt x="20973" y="8663"/>
                  <a:pt x="20923" y="8677"/>
                </a:cubicBezTo>
                <a:lnTo>
                  <a:pt x="20885" y="8687"/>
                </a:lnTo>
                <a:lnTo>
                  <a:pt x="20866" y="8692"/>
                </a:lnTo>
                <a:lnTo>
                  <a:pt x="20846" y="8696"/>
                </a:lnTo>
                <a:cubicBezTo>
                  <a:pt x="20826" y="8700"/>
                  <a:pt x="20805" y="8702"/>
                  <a:pt x="20785" y="8703"/>
                </a:cubicBezTo>
                <a:cubicBezTo>
                  <a:pt x="20753" y="8701"/>
                  <a:pt x="20742" y="8692"/>
                  <a:pt x="20757" y="8672"/>
                </a:cubicBezTo>
                <a:cubicBezTo>
                  <a:pt x="20768" y="8659"/>
                  <a:pt x="20781" y="8648"/>
                  <a:pt x="20795" y="8639"/>
                </a:cubicBezTo>
                <a:cubicBezTo>
                  <a:pt x="20804" y="8633"/>
                  <a:pt x="20814" y="8627"/>
                  <a:pt x="20825" y="8621"/>
                </a:cubicBezTo>
                <a:lnTo>
                  <a:pt x="20843" y="8612"/>
                </a:lnTo>
                <a:lnTo>
                  <a:pt x="20852" y="8607"/>
                </a:lnTo>
                <a:lnTo>
                  <a:pt x="20859" y="8604"/>
                </a:lnTo>
                <a:cubicBezTo>
                  <a:pt x="20908" y="8579"/>
                  <a:pt x="20958" y="8560"/>
                  <a:pt x="21011" y="8545"/>
                </a:cubicBezTo>
                <a:cubicBezTo>
                  <a:pt x="21066" y="8529"/>
                  <a:pt x="21109" y="8523"/>
                  <a:pt x="21135" y="8526"/>
                </a:cubicBezTo>
                <a:close/>
                <a:moveTo>
                  <a:pt x="23016" y="8522"/>
                </a:moveTo>
                <a:cubicBezTo>
                  <a:pt x="23065" y="8515"/>
                  <a:pt x="23087" y="8522"/>
                  <a:pt x="23063" y="8539"/>
                </a:cubicBezTo>
                <a:cubicBezTo>
                  <a:pt x="23019" y="8561"/>
                  <a:pt x="22973" y="8576"/>
                  <a:pt x="22924" y="8584"/>
                </a:cubicBezTo>
                <a:cubicBezTo>
                  <a:pt x="22875" y="8592"/>
                  <a:pt x="22850" y="8584"/>
                  <a:pt x="22872" y="8570"/>
                </a:cubicBezTo>
                <a:cubicBezTo>
                  <a:pt x="22880" y="8564"/>
                  <a:pt x="22888" y="8560"/>
                  <a:pt x="22897" y="8556"/>
                </a:cubicBezTo>
                <a:lnTo>
                  <a:pt x="22914" y="8549"/>
                </a:lnTo>
                <a:lnTo>
                  <a:pt x="22934" y="8542"/>
                </a:lnTo>
                <a:cubicBezTo>
                  <a:pt x="22961" y="8533"/>
                  <a:pt x="22988" y="8526"/>
                  <a:pt x="23016" y="8522"/>
                </a:cubicBezTo>
                <a:close/>
                <a:moveTo>
                  <a:pt x="22492" y="8499"/>
                </a:moveTo>
                <a:cubicBezTo>
                  <a:pt x="22506" y="8502"/>
                  <a:pt x="22507" y="8510"/>
                  <a:pt x="22493" y="8522"/>
                </a:cubicBezTo>
                <a:cubicBezTo>
                  <a:pt x="22472" y="8537"/>
                  <a:pt x="22448" y="8550"/>
                  <a:pt x="22423" y="8558"/>
                </a:cubicBezTo>
                <a:cubicBezTo>
                  <a:pt x="22389" y="8571"/>
                  <a:pt x="22354" y="8581"/>
                  <a:pt x="22319" y="8589"/>
                </a:cubicBezTo>
                <a:cubicBezTo>
                  <a:pt x="22249" y="8603"/>
                  <a:pt x="22218" y="8596"/>
                  <a:pt x="22245" y="8572"/>
                </a:cubicBezTo>
                <a:cubicBezTo>
                  <a:pt x="22296" y="8538"/>
                  <a:pt x="22355" y="8516"/>
                  <a:pt x="22416" y="8505"/>
                </a:cubicBezTo>
                <a:cubicBezTo>
                  <a:pt x="22452" y="8498"/>
                  <a:pt x="22478" y="8496"/>
                  <a:pt x="22492" y="8499"/>
                </a:cubicBezTo>
                <a:close/>
                <a:moveTo>
                  <a:pt x="21855" y="8494"/>
                </a:moveTo>
                <a:cubicBezTo>
                  <a:pt x="21875" y="8497"/>
                  <a:pt x="21880" y="8506"/>
                  <a:pt x="21867" y="8520"/>
                </a:cubicBezTo>
                <a:cubicBezTo>
                  <a:pt x="21843" y="8541"/>
                  <a:pt x="21816" y="8558"/>
                  <a:pt x="21786" y="8570"/>
                </a:cubicBezTo>
                <a:cubicBezTo>
                  <a:pt x="21767" y="8578"/>
                  <a:pt x="21747" y="8586"/>
                  <a:pt x="21725" y="8593"/>
                </a:cubicBezTo>
                <a:cubicBezTo>
                  <a:pt x="21704" y="8601"/>
                  <a:pt x="21682" y="8607"/>
                  <a:pt x="21659" y="8613"/>
                </a:cubicBezTo>
                <a:cubicBezTo>
                  <a:pt x="21576" y="8634"/>
                  <a:pt x="21524" y="8629"/>
                  <a:pt x="21547" y="8601"/>
                </a:cubicBezTo>
                <a:cubicBezTo>
                  <a:pt x="21570" y="8571"/>
                  <a:pt x="21666" y="8526"/>
                  <a:pt x="21757" y="8505"/>
                </a:cubicBezTo>
                <a:cubicBezTo>
                  <a:pt x="21802" y="8495"/>
                  <a:pt x="21836" y="8491"/>
                  <a:pt x="21855" y="8494"/>
                </a:cubicBezTo>
                <a:close/>
                <a:moveTo>
                  <a:pt x="18684" y="8491"/>
                </a:moveTo>
                <a:cubicBezTo>
                  <a:pt x="18741" y="8491"/>
                  <a:pt x="18773" y="8505"/>
                  <a:pt x="18767" y="8533"/>
                </a:cubicBezTo>
                <a:cubicBezTo>
                  <a:pt x="18754" y="8588"/>
                  <a:pt x="18602" y="8670"/>
                  <a:pt x="18423" y="8721"/>
                </a:cubicBezTo>
                <a:cubicBezTo>
                  <a:pt x="18244" y="8772"/>
                  <a:pt x="18105" y="8774"/>
                  <a:pt x="18109" y="8723"/>
                </a:cubicBezTo>
                <a:cubicBezTo>
                  <a:pt x="18113" y="8671"/>
                  <a:pt x="18266" y="8584"/>
                  <a:pt x="18452" y="8530"/>
                </a:cubicBezTo>
                <a:cubicBezTo>
                  <a:pt x="18545" y="8503"/>
                  <a:pt x="18627" y="8490"/>
                  <a:pt x="18684" y="8491"/>
                </a:cubicBezTo>
                <a:close/>
                <a:moveTo>
                  <a:pt x="23397" y="8474"/>
                </a:moveTo>
                <a:cubicBezTo>
                  <a:pt x="23440" y="8468"/>
                  <a:pt x="23460" y="8477"/>
                  <a:pt x="23434" y="8491"/>
                </a:cubicBezTo>
                <a:cubicBezTo>
                  <a:pt x="23417" y="8499"/>
                  <a:pt x="23398" y="8506"/>
                  <a:pt x="23379" y="8511"/>
                </a:cubicBezTo>
                <a:lnTo>
                  <a:pt x="23345" y="8520"/>
                </a:lnTo>
                <a:cubicBezTo>
                  <a:pt x="23334" y="8523"/>
                  <a:pt x="23323" y="8525"/>
                  <a:pt x="23312" y="8526"/>
                </a:cubicBezTo>
                <a:cubicBezTo>
                  <a:pt x="23269" y="8532"/>
                  <a:pt x="23250" y="8526"/>
                  <a:pt x="23274" y="8510"/>
                </a:cubicBezTo>
                <a:cubicBezTo>
                  <a:pt x="23292" y="8501"/>
                  <a:pt x="23310" y="8494"/>
                  <a:pt x="23329" y="8488"/>
                </a:cubicBezTo>
                <a:lnTo>
                  <a:pt x="23364" y="8479"/>
                </a:lnTo>
                <a:cubicBezTo>
                  <a:pt x="23376" y="8477"/>
                  <a:pt x="23387" y="8475"/>
                  <a:pt x="23397" y="8474"/>
                </a:cubicBezTo>
                <a:close/>
                <a:moveTo>
                  <a:pt x="6179" y="8470"/>
                </a:moveTo>
                <a:cubicBezTo>
                  <a:pt x="6222" y="8467"/>
                  <a:pt x="6265" y="8467"/>
                  <a:pt x="6308" y="8470"/>
                </a:cubicBezTo>
                <a:cubicBezTo>
                  <a:pt x="6352" y="8473"/>
                  <a:pt x="6396" y="8478"/>
                  <a:pt x="6440" y="8487"/>
                </a:cubicBezTo>
                <a:cubicBezTo>
                  <a:pt x="6481" y="8495"/>
                  <a:pt x="6521" y="8505"/>
                  <a:pt x="6561" y="8517"/>
                </a:cubicBezTo>
                <a:cubicBezTo>
                  <a:pt x="6594" y="8529"/>
                  <a:pt x="6627" y="8543"/>
                  <a:pt x="6658" y="8560"/>
                </a:cubicBezTo>
                <a:cubicBezTo>
                  <a:pt x="6705" y="8588"/>
                  <a:pt x="6719" y="8615"/>
                  <a:pt x="6701" y="8635"/>
                </a:cubicBezTo>
                <a:cubicBezTo>
                  <a:pt x="6687" y="8649"/>
                  <a:pt x="6670" y="8658"/>
                  <a:pt x="6651" y="8662"/>
                </a:cubicBezTo>
                <a:cubicBezTo>
                  <a:pt x="6621" y="8671"/>
                  <a:pt x="6590" y="8675"/>
                  <a:pt x="6559" y="8677"/>
                </a:cubicBezTo>
                <a:cubicBezTo>
                  <a:pt x="6477" y="8682"/>
                  <a:pt x="6395" y="8676"/>
                  <a:pt x="6315" y="8661"/>
                </a:cubicBezTo>
                <a:cubicBezTo>
                  <a:pt x="6242" y="8648"/>
                  <a:pt x="6171" y="8625"/>
                  <a:pt x="6105" y="8592"/>
                </a:cubicBezTo>
                <a:cubicBezTo>
                  <a:pt x="6050" y="8561"/>
                  <a:pt x="6031" y="8533"/>
                  <a:pt x="6044" y="8511"/>
                </a:cubicBezTo>
                <a:cubicBezTo>
                  <a:pt x="6055" y="8498"/>
                  <a:pt x="6070" y="8488"/>
                  <a:pt x="6087" y="8484"/>
                </a:cubicBezTo>
                <a:cubicBezTo>
                  <a:pt x="6117" y="8476"/>
                  <a:pt x="6148" y="8471"/>
                  <a:pt x="6179" y="8470"/>
                </a:cubicBezTo>
                <a:close/>
                <a:moveTo>
                  <a:pt x="20802" y="8467"/>
                </a:moveTo>
                <a:lnTo>
                  <a:pt x="20809" y="8467"/>
                </a:lnTo>
                <a:lnTo>
                  <a:pt x="20814" y="8467"/>
                </a:lnTo>
                <a:lnTo>
                  <a:pt x="20823" y="8470"/>
                </a:lnTo>
                <a:cubicBezTo>
                  <a:pt x="20828" y="8471"/>
                  <a:pt x="20832" y="8473"/>
                  <a:pt x="20836" y="8477"/>
                </a:cubicBezTo>
                <a:cubicBezTo>
                  <a:pt x="20842" y="8482"/>
                  <a:pt x="20842" y="8491"/>
                  <a:pt x="20836" y="8501"/>
                </a:cubicBezTo>
                <a:cubicBezTo>
                  <a:pt x="20834" y="8504"/>
                  <a:pt x="20832" y="8507"/>
                  <a:pt x="20830" y="8509"/>
                </a:cubicBezTo>
                <a:lnTo>
                  <a:pt x="20827" y="8513"/>
                </a:lnTo>
                <a:lnTo>
                  <a:pt x="20822" y="8517"/>
                </a:lnTo>
                <a:cubicBezTo>
                  <a:pt x="20814" y="8524"/>
                  <a:pt x="20805" y="8531"/>
                  <a:pt x="20796" y="8536"/>
                </a:cubicBezTo>
                <a:cubicBezTo>
                  <a:pt x="20773" y="8551"/>
                  <a:pt x="20748" y="8565"/>
                  <a:pt x="20723" y="8577"/>
                </a:cubicBezTo>
                <a:cubicBezTo>
                  <a:pt x="20660" y="8607"/>
                  <a:pt x="20595" y="8633"/>
                  <a:pt x="20528" y="8652"/>
                </a:cubicBezTo>
                <a:cubicBezTo>
                  <a:pt x="20394" y="8691"/>
                  <a:pt x="20303" y="8692"/>
                  <a:pt x="20326" y="8652"/>
                </a:cubicBezTo>
                <a:cubicBezTo>
                  <a:pt x="20349" y="8613"/>
                  <a:pt x="20491" y="8541"/>
                  <a:pt x="20634" y="8498"/>
                </a:cubicBezTo>
                <a:cubicBezTo>
                  <a:pt x="20689" y="8481"/>
                  <a:pt x="20745" y="8470"/>
                  <a:pt x="20802" y="8467"/>
                </a:cubicBezTo>
                <a:close/>
                <a:moveTo>
                  <a:pt x="14560" y="8458"/>
                </a:moveTo>
                <a:cubicBezTo>
                  <a:pt x="14634" y="8461"/>
                  <a:pt x="14688" y="8477"/>
                  <a:pt x="14710" y="8506"/>
                </a:cubicBezTo>
                <a:cubicBezTo>
                  <a:pt x="14753" y="8564"/>
                  <a:pt x="14642" y="8644"/>
                  <a:pt x="14449" y="8693"/>
                </a:cubicBezTo>
                <a:cubicBezTo>
                  <a:pt x="14362" y="8717"/>
                  <a:pt x="14273" y="8729"/>
                  <a:pt x="14183" y="8728"/>
                </a:cubicBezTo>
                <a:cubicBezTo>
                  <a:pt x="14108" y="8726"/>
                  <a:pt x="14051" y="8711"/>
                  <a:pt x="14027" y="8682"/>
                </a:cubicBezTo>
                <a:cubicBezTo>
                  <a:pt x="13977" y="8623"/>
                  <a:pt x="14091" y="8542"/>
                  <a:pt x="14295" y="8491"/>
                </a:cubicBezTo>
                <a:cubicBezTo>
                  <a:pt x="14393" y="8467"/>
                  <a:pt x="14486" y="8456"/>
                  <a:pt x="14560" y="8458"/>
                </a:cubicBezTo>
                <a:close/>
                <a:moveTo>
                  <a:pt x="18037" y="8448"/>
                </a:moveTo>
                <a:cubicBezTo>
                  <a:pt x="18099" y="8450"/>
                  <a:pt x="18135" y="8466"/>
                  <a:pt x="18126" y="8495"/>
                </a:cubicBezTo>
                <a:cubicBezTo>
                  <a:pt x="18106" y="8564"/>
                  <a:pt x="17942" y="8643"/>
                  <a:pt x="17774" y="8690"/>
                </a:cubicBezTo>
                <a:cubicBezTo>
                  <a:pt x="17605" y="8738"/>
                  <a:pt x="17447" y="8733"/>
                  <a:pt x="17445" y="8685"/>
                </a:cubicBezTo>
                <a:cubicBezTo>
                  <a:pt x="17442" y="8637"/>
                  <a:pt x="17609" y="8536"/>
                  <a:pt x="17794" y="8485"/>
                </a:cubicBezTo>
                <a:cubicBezTo>
                  <a:pt x="17887" y="8459"/>
                  <a:pt x="17975" y="8447"/>
                  <a:pt x="18037" y="8448"/>
                </a:cubicBezTo>
                <a:close/>
                <a:moveTo>
                  <a:pt x="10821" y="8445"/>
                </a:moveTo>
                <a:cubicBezTo>
                  <a:pt x="10903" y="8453"/>
                  <a:pt x="10971" y="8472"/>
                  <a:pt x="11010" y="8501"/>
                </a:cubicBezTo>
                <a:cubicBezTo>
                  <a:pt x="11089" y="8559"/>
                  <a:pt x="11011" y="8627"/>
                  <a:pt x="10827" y="8663"/>
                </a:cubicBezTo>
                <a:cubicBezTo>
                  <a:pt x="10645" y="8699"/>
                  <a:pt x="10445" y="8682"/>
                  <a:pt x="10362" y="8623"/>
                </a:cubicBezTo>
                <a:cubicBezTo>
                  <a:pt x="10319" y="8594"/>
                  <a:pt x="10319" y="8561"/>
                  <a:pt x="10354" y="8532"/>
                </a:cubicBezTo>
                <a:cubicBezTo>
                  <a:pt x="10414" y="8492"/>
                  <a:pt x="10483" y="8466"/>
                  <a:pt x="10555" y="8458"/>
                </a:cubicBezTo>
                <a:cubicBezTo>
                  <a:pt x="10646" y="8442"/>
                  <a:pt x="10740" y="8438"/>
                  <a:pt x="10821" y="8445"/>
                </a:cubicBezTo>
                <a:close/>
                <a:moveTo>
                  <a:pt x="23764" y="8441"/>
                </a:moveTo>
                <a:cubicBezTo>
                  <a:pt x="23772" y="8440"/>
                  <a:pt x="23780" y="8440"/>
                  <a:pt x="23788" y="8441"/>
                </a:cubicBezTo>
                <a:cubicBezTo>
                  <a:pt x="23793" y="8441"/>
                  <a:pt x="23798" y="8442"/>
                  <a:pt x="23803" y="8443"/>
                </a:cubicBezTo>
                <a:cubicBezTo>
                  <a:pt x="23809" y="8443"/>
                  <a:pt x="23808" y="8450"/>
                  <a:pt x="23798" y="8455"/>
                </a:cubicBezTo>
                <a:cubicBezTo>
                  <a:pt x="23766" y="8470"/>
                  <a:pt x="23732" y="8479"/>
                  <a:pt x="23696" y="8484"/>
                </a:cubicBezTo>
                <a:cubicBezTo>
                  <a:pt x="23660" y="8487"/>
                  <a:pt x="23642" y="8480"/>
                  <a:pt x="23662" y="8469"/>
                </a:cubicBezTo>
                <a:cubicBezTo>
                  <a:pt x="23694" y="8455"/>
                  <a:pt x="23729" y="8445"/>
                  <a:pt x="23764" y="8441"/>
                </a:cubicBezTo>
                <a:close/>
                <a:moveTo>
                  <a:pt x="22830" y="8436"/>
                </a:moveTo>
                <a:cubicBezTo>
                  <a:pt x="22852" y="8431"/>
                  <a:pt x="22874" y="8431"/>
                  <a:pt x="22896" y="8436"/>
                </a:cubicBezTo>
                <a:cubicBezTo>
                  <a:pt x="22907" y="8440"/>
                  <a:pt x="22906" y="8448"/>
                  <a:pt x="22890" y="8459"/>
                </a:cubicBezTo>
                <a:cubicBezTo>
                  <a:pt x="22837" y="8486"/>
                  <a:pt x="22781" y="8504"/>
                  <a:pt x="22722" y="8513"/>
                </a:cubicBezTo>
                <a:cubicBezTo>
                  <a:pt x="22666" y="8522"/>
                  <a:pt x="22636" y="8514"/>
                  <a:pt x="22664" y="8494"/>
                </a:cubicBezTo>
                <a:cubicBezTo>
                  <a:pt x="22716" y="8465"/>
                  <a:pt x="22772" y="8446"/>
                  <a:pt x="22830" y="8436"/>
                </a:cubicBezTo>
                <a:close/>
                <a:moveTo>
                  <a:pt x="4792" y="8434"/>
                </a:moveTo>
                <a:cubicBezTo>
                  <a:pt x="4829" y="8435"/>
                  <a:pt x="4865" y="8438"/>
                  <a:pt x="4901" y="8445"/>
                </a:cubicBezTo>
                <a:lnTo>
                  <a:pt x="4932" y="8450"/>
                </a:lnTo>
                <a:lnTo>
                  <a:pt x="4965" y="8456"/>
                </a:lnTo>
                <a:cubicBezTo>
                  <a:pt x="4987" y="8461"/>
                  <a:pt x="5008" y="8466"/>
                  <a:pt x="5031" y="8471"/>
                </a:cubicBezTo>
                <a:cubicBezTo>
                  <a:pt x="5074" y="8482"/>
                  <a:pt x="5117" y="8495"/>
                  <a:pt x="5160" y="8508"/>
                </a:cubicBezTo>
                <a:cubicBezTo>
                  <a:pt x="5195" y="8520"/>
                  <a:pt x="5229" y="8534"/>
                  <a:pt x="5262" y="8551"/>
                </a:cubicBezTo>
                <a:cubicBezTo>
                  <a:pt x="5364" y="8606"/>
                  <a:pt x="5340" y="8663"/>
                  <a:pt x="5211" y="8665"/>
                </a:cubicBezTo>
                <a:cubicBezTo>
                  <a:pt x="5174" y="8665"/>
                  <a:pt x="5137" y="8662"/>
                  <a:pt x="5100" y="8656"/>
                </a:cubicBezTo>
                <a:cubicBezTo>
                  <a:pt x="5079" y="8653"/>
                  <a:pt x="5057" y="8650"/>
                  <a:pt x="5036" y="8645"/>
                </a:cubicBezTo>
                <a:cubicBezTo>
                  <a:pt x="5015" y="8640"/>
                  <a:pt x="4993" y="8635"/>
                  <a:pt x="4970" y="8630"/>
                </a:cubicBezTo>
                <a:cubicBezTo>
                  <a:pt x="4928" y="8619"/>
                  <a:pt x="4886" y="8606"/>
                  <a:pt x="4846" y="8591"/>
                </a:cubicBezTo>
                <a:cubicBezTo>
                  <a:pt x="4827" y="8584"/>
                  <a:pt x="4809" y="8577"/>
                  <a:pt x="4792" y="8569"/>
                </a:cubicBezTo>
                <a:cubicBezTo>
                  <a:pt x="4775" y="8562"/>
                  <a:pt x="4761" y="8554"/>
                  <a:pt x="4749" y="8546"/>
                </a:cubicBezTo>
                <a:cubicBezTo>
                  <a:pt x="4651" y="8488"/>
                  <a:pt x="4671" y="8434"/>
                  <a:pt x="4792" y="8434"/>
                </a:cubicBezTo>
                <a:close/>
                <a:moveTo>
                  <a:pt x="21587" y="8423"/>
                </a:moveTo>
                <a:cubicBezTo>
                  <a:pt x="21611" y="8427"/>
                  <a:pt x="21618" y="8437"/>
                  <a:pt x="21604" y="8455"/>
                </a:cubicBezTo>
                <a:cubicBezTo>
                  <a:pt x="21577" y="8478"/>
                  <a:pt x="21547" y="8498"/>
                  <a:pt x="21514" y="8511"/>
                </a:cubicBezTo>
                <a:cubicBezTo>
                  <a:pt x="21493" y="8521"/>
                  <a:pt x="21471" y="8530"/>
                  <a:pt x="21447" y="8538"/>
                </a:cubicBezTo>
                <a:cubicBezTo>
                  <a:pt x="21424" y="8546"/>
                  <a:pt x="21400" y="8554"/>
                  <a:pt x="21377" y="8561"/>
                </a:cubicBezTo>
                <a:cubicBezTo>
                  <a:pt x="21281" y="8587"/>
                  <a:pt x="21219" y="8581"/>
                  <a:pt x="21241" y="8548"/>
                </a:cubicBezTo>
                <a:cubicBezTo>
                  <a:pt x="21266" y="8515"/>
                  <a:pt x="21377" y="8459"/>
                  <a:pt x="21475" y="8436"/>
                </a:cubicBezTo>
                <a:cubicBezTo>
                  <a:pt x="21523" y="8424"/>
                  <a:pt x="21563" y="8420"/>
                  <a:pt x="21587" y="8423"/>
                </a:cubicBezTo>
                <a:close/>
                <a:moveTo>
                  <a:pt x="22278" y="8416"/>
                </a:moveTo>
                <a:cubicBezTo>
                  <a:pt x="22295" y="8419"/>
                  <a:pt x="22298" y="8428"/>
                  <a:pt x="22283" y="8443"/>
                </a:cubicBezTo>
                <a:cubicBezTo>
                  <a:pt x="22225" y="8482"/>
                  <a:pt x="22159" y="8509"/>
                  <a:pt x="22090" y="8522"/>
                </a:cubicBezTo>
                <a:cubicBezTo>
                  <a:pt x="22007" y="8539"/>
                  <a:pt x="21965" y="8533"/>
                  <a:pt x="21992" y="8505"/>
                </a:cubicBezTo>
                <a:cubicBezTo>
                  <a:pt x="22015" y="8487"/>
                  <a:pt x="22040" y="8472"/>
                  <a:pt x="22068" y="8462"/>
                </a:cubicBezTo>
                <a:cubicBezTo>
                  <a:pt x="22085" y="8455"/>
                  <a:pt x="22104" y="8448"/>
                  <a:pt x="22124" y="8441"/>
                </a:cubicBezTo>
                <a:lnTo>
                  <a:pt x="22155" y="8432"/>
                </a:lnTo>
                <a:cubicBezTo>
                  <a:pt x="22165" y="8429"/>
                  <a:pt x="22176" y="8427"/>
                  <a:pt x="22187" y="8424"/>
                </a:cubicBezTo>
                <a:cubicBezTo>
                  <a:pt x="22230" y="8416"/>
                  <a:pt x="22261" y="8413"/>
                  <a:pt x="22278" y="8416"/>
                </a:cubicBezTo>
                <a:close/>
                <a:moveTo>
                  <a:pt x="24138" y="8413"/>
                </a:moveTo>
                <a:cubicBezTo>
                  <a:pt x="24165" y="8411"/>
                  <a:pt x="24176" y="8416"/>
                  <a:pt x="24161" y="8424"/>
                </a:cubicBezTo>
                <a:cubicBezTo>
                  <a:pt x="24133" y="8436"/>
                  <a:pt x="24103" y="8443"/>
                  <a:pt x="24072" y="8445"/>
                </a:cubicBezTo>
                <a:cubicBezTo>
                  <a:pt x="24049" y="8447"/>
                  <a:pt x="24040" y="8441"/>
                  <a:pt x="24054" y="8433"/>
                </a:cubicBezTo>
                <a:cubicBezTo>
                  <a:pt x="24081" y="8422"/>
                  <a:pt x="24109" y="8416"/>
                  <a:pt x="24138" y="8413"/>
                </a:cubicBezTo>
                <a:close/>
                <a:moveTo>
                  <a:pt x="20403" y="8412"/>
                </a:moveTo>
                <a:cubicBezTo>
                  <a:pt x="20442" y="8414"/>
                  <a:pt x="20457" y="8427"/>
                  <a:pt x="20441" y="8452"/>
                </a:cubicBezTo>
                <a:cubicBezTo>
                  <a:pt x="20408" y="8500"/>
                  <a:pt x="20273" y="8569"/>
                  <a:pt x="20115" y="8614"/>
                </a:cubicBezTo>
                <a:cubicBezTo>
                  <a:pt x="19957" y="8660"/>
                  <a:pt x="19864" y="8659"/>
                  <a:pt x="19890" y="8612"/>
                </a:cubicBezTo>
                <a:cubicBezTo>
                  <a:pt x="19917" y="8563"/>
                  <a:pt x="20055" y="8493"/>
                  <a:pt x="20218" y="8446"/>
                </a:cubicBezTo>
                <a:cubicBezTo>
                  <a:pt x="20300" y="8422"/>
                  <a:pt x="20364" y="8411"/>
                  <a:pt x="20403" y="8412"/>
                </a:cubicBezTo>
                <a:close/>
                <a:moveTo>
                  <a:pt x="17322" y="8383"/>
                </a:moveTo>
                <a:cubicBezTo>
                  <a:pt x="17386" y="8385"/>
                  <a:pt x="17426" y="8402"/>
                  <a:pt x="17426" y="8432"/>
                </a:cubicBezTo>
                <a:cubicBezTo>
                  <a:pt x="17428" y="8491"/>
                  <a:pt x="17280" y="8577"/>
                  <a:pt x="17094" y="8628"/>
                </a:cubicBezTo>
                <a:cubicBezTo>
                  <a:pt x="16907" y="8679"/>
                  <a:pt x="16750" y="8677"/>
                  <a:pt x="16739" y="8621"/>
                </a:cubicBezTo>
                <a:cubicBezTo>
                  <a:pt x="16728" y="8565"/>
                  <a:pt x="16876" y="8474"/>
                  <a:pt x="17072" y="8420"/>
                </a:cubicBezTo>
                <a:cubicBezTo>
                  <a:pt x="17170" y="8393"/>
                  <a:pt x="17258" y="8381"/>
                  <a:pt x="17322" y="8383"/>
                </a:cubicBezTo>
                <a:close/>
                <a:moveTo>
                  <a:pt x="23238" y="8381"/>
                </a:moveTo>
                <a:cubicBezTo>
                  <a:pt x="23289" y="8374"/>
                  <a:pt x="23311" y="8383"/>
                  <a:pt x="23284" y="8400"/>
                </a:cubicBezTo>
                <a:cubicBezTo>
                  <a:pt x="23236" y="8425"/>
                  <a:pt x="23184" y="8441"/>
                  <a:pt x="23130" y="8448"/>
                </a:cubicBezTo>
                <a:cubicBezTo>
                  <a:pt x="23081" y="8455"/>
                  <a:pt x="23058" y="8446"/>
                  <a:pt x="23083" y="8429"/>
                </a:cubicBezTo>
                <a:cubicBezTo>
                  <a:pt x="23132" y="8404"/>
                  <a:pt x="23184" y="8388"/>
                  <a:pt x="23238" y="8381"/>
                </a:cubicBezTo>
                <a:close/>
                <a:moveTo>
                  <a:pt x="13376" y="8373"/>
                </a:moveTo>
                <a:cubicBezTo>
                  <a:pt x="13460" y="8378"/>
                  <a:pt x="13527" y="8396"/>
                  <a:pt x="13550" y="8426"/>
                </a:cubicBezTo>
                <a:cubicBezTo>
                  <a:pt x="13572" y="8455"/>
                  <a:pt x="13554" y="8490"/>
                  <a:pt x="13507" y="8524"/>
                </a:cubicBezTo>
                <a:cubicBezTo>
                  <a:pt x="13444" y="8565"/>
                  <a:pt x="13374" y="8594"/>
                  <a:pt x="13300" y="8610"/>
                </a:cubicBezTo>
                <a:cubicBezTo>
                  <a:pt x="13122" y="8652"/>
                  <a:pt x="12919" y="8642"/>
                  <a:pt x="12860" y="8588"/>
                </a:cubicBezTo>
                <a:cubicBezTo>
                  <a:pt x="12830" y="8561"/>
                  <a:pt x="12842" y="8525"/>
                  <a:pt x="12885" y="8491"/>
                </a:cubicBezTo>
                <a:cubicBezTo>
                  <a:pt x="12947" y="8447"/>
                  <a:pt x="13018" y="8416"/>
                  <a:pt x="13093" y="8400"/>
                </a:cubicBezTo>
                <a:cubicBezTo>
                  <a:pt x="13188" y="8377"/>
                  <a:pt x="13291" y="8369"/>
                  <a:pt x="13376" y="8373"/>
                </a:cubicBezTo>
                <a:close/>
                <a:moveTo>
                  <a:pt x="7664" y="8367"/>
                </a:moveTo>
                <a:cubicBezTo>
                  <a:pt x="7712" y="8369"/>
                  <a:pt x="7760" y="8374"/>
                  <a:pt x="7808" y="8381"/>
                </a:cubicBezTo>
                <a:cubicBezTo>
                  <a:pt x="7885" y="8389"/>
                  <a:pt x="7960" y="8412"/>
                  <a:pt x="8029" y="8447"/>
                </a:cubicBezTo>
                <a:cubicBezTo>
                  <a:pt x="8113" y="8502"/>
                  <a:pt x="8050" y="8568"/>
                  <a:pt x="7898" y="8585"/>
                </a:cubicBezTo>
                <a:cubicBezTo>
                  <a:pt x="7856" y="8589"/>
                  <a:pt x="7814" y="8590"/>
                  <a:pt x="7771" y="8589"/>
                </a:cubicBezTo>
                <a:cubicBezTo>
                  <a:pt x="7726" y="8587"/>
                  <a:pt x="7681" y="8583"/>
                  <a:pt x="7637" y="8577"/>
                </a:cubicBezTo>
                <a:cubicBezTo>
                  <a:pt x="7562" y="8568"/>
                  <a:pt x="7490" y="8547"/>
                  <a:pt x="7423" y="8514"/>
                </a:cubicBezTo>
                <a:cubicBezTo>
                  <a:pt x="7373" y="8486"/>
                  <a:pt x="7362" y="8455"/>
                  <a:pt x="7380" y="8428"/>
                </a:cubicBezTo>
                <a:cubicBezTo>
                  <a:pt x="7398" y="8402"/>
                  <a:pt x="7452" y="8381"/>
                  <a:pt x="7529" y="8372"/>
                </a:cubicBezTo>
                <a:cubicBezTo>
                  <a:pt x="7574" y="8367"/>
                  <a:pt x="7619" y="8365"/>
                  <a:pt x="7664" y="8367"/>
                </a:cubicBezTo>
                <a:close/>
                <a:moveTo>
                  <a:pt x="19933" y="8360"/>
                </a:moveTo>
                <a:cubicBezTo>
                  <a:pt x="19978" y="8363"/>
                  <a:pt x="19998" y="8378"/>
                  <a:pt x="19980" y="8404"/>
                </a:cubicBezTo>
                <a:cubicBezTo>
                  <a:pt x="19945" y="8457"/>
                  <a:pt x="19787" y="8536"/>
                  <a:pt x="19637" y="8580"/>
                </a:cubicBezTo>
                <a:cubicBezTo>
                  <a:pt x="19486" y="8624"/>
                  <a:pt x="19355" y="8624"/>
                  <a:pt x="19379" y="8575"/>
                </a:cubicBezTo>
                <a:cubicBezTo>
                  <a:pt x="19422" y="8511"/>
                  <a:pt x="19577" y="8437"/>
                  <a:pt x="19734" y="8392"/>
                </a:cubicBezTo>
                <a:cubicBezTo>
                  <a:pt x="19817" y="8368"/>
                  <a:pt x="19887" y="8358"/>
                  <a:pt x="19933" y="8360"/>
                </a:cubicBezTo>
                <a:close/>
                <a:moveTo>
                  <a:pt x="21290" y="8343"/>
                </a:moveTo>
                <a:cubicBezTo>
                  <a:pt x="21317" y="8346"/>
                  <a:pt x="21325" y="8359"/>
                  <a:pt x="21310" y="8380"/>
                </a:cubicBezTo>
                <a:cubicBezTo>
                  <a:pt x="21284" y="8408"/>
                  <a:pt x="21253" y="8430"/>
                  <a:pt x="21219" y="8445"/>
                </a:cubicBezTo>
                <a:cubicBezTo>
                  <a:pt x="21195" y="8457"/>
                  <a:pt x="21170" y="8467"/>
                  <a:pt x="21146" y="8476"/>
                </a:cubicBezTo>
                <a:lnTo>
                  <a:pt x="21105" y="8490"/>
                </a:lnTo>
                <a:lnTo>
                  <a:pt x="21062" y="8504"/>
                </a:lnTo>
                <a:cubicBezTo>
                  <a:pt x="20953" y="8534"/>
                  <a:pt x="20890" y="8529"/>
                  <a:pt x="20913" y="8491"/>
                </a:cubicBezTo>
                <a:cubicBezTo>
                  <a:pt x="20936" y="8462"/>
                  <a:pt x="20966" y="8439"/>
                  <a:pt x="21001" y="8424"/>
                </a:cubicBezTo>
                <a:cubicBezTo>
                  <a:pt x="21025" y="8411"/>
                  <a:pt x="21049" y="8400"/>
                  <a:pt x="21075" y="8390"/>
                </a:cubicBezTo>
                <a:cubicBezTo>
                  <a:pt x="21101" y="8380"/>
                  <a:pt x="21129" y="8371"/>
                  <a:pt x="21159" y="8363"/>
                </a:cubicBezTo>
                <a:cubicBezTo>
                  <a:pt x="21218" y="8347"/>
                  <a:pt x="21263" y="8340"/>
                  <a:pt x="21290" y="8343"/>
                </a:cubicBezTo>
                <a:close/>
                <a:moveTo>
                  <a:pt x="23621" y="8343"/>
                </a:moveTo>
                <a:cubicBezTo>
                  <a:pt x="23671" y="8336"/>
                  <a:pt x="23693" y="8343"/>
                  <a:pt x="23668" y="8359"/>
                </a:cubicBezTo>
                <a:cubicBezTo>
                  <a:pt x="23650" y="8369"/>
                  <a:pt x="23631" y="8376"/>
                  <a:pt x="23611" y="8382"/>
                </a:cubicBezTo>
                <a:cubicBezTo>
                  <a:pt x="23599" y="8385"/>
                  <a:pt x="23586" y="8388"/>
                  <a:pt x="23573" y="8391"/>
                </a:cubicBezTo>
                <a:cubicBezTo>
                  <a:pt x="23560" y="8394"/>
                  <a:pt x="23547" y="8396"/>
                  <a:pt x="23535" y="8398"/>
                </a:cubicBezTo>
                <a:cubicBezTo>
                  <a:pt x="23492" y="8404"/>
                  <a:pt x="23469" y="8398"/>
                  <a:pt x="23489" y="8383"/>
                </a:cubicBezTo>
                <a:cubicBezTo>
                  <a:pt x="23506" y="8373"/>
                  <a:pt x="23525" y="8365"/>
                  <a:pt x="23544" y="8360"/>
                </a:cubicBezTo>
                <a:lnTo>
                  <a:pt x="23563" y="8354"/>
                </a:lnTo>
                <a:lnTo>
                  <a:pt x="23582" y="8350"/>
                </a:lnTo>
                <a:cubicBezTo>
                  <a:pt x="23595" y="8347"/>
                  <a:pt x="23608" y="8345"/>
                  <a:pt x="23621" y="8343"/>
                </a:cubicBezTo>
                <a:close/>
                <a:moveTo>
                  <a:pt x="22672" y="8340"/>
                </a:moveTo>
                <a:cubicBezTo>
                  <a:pt x="22682" y="8339"/>
                  <a:pt x="22692" y="8339"/>
                  <a:pt x="22703" y="8340"/>
                </a:cubicBezTo>
                <a:cubicBezTo>
                  <a:pt x="22717" y="8344"/>
                  <a:pt x="22719" y="8353"/>
                  <a:pt x="22703" y="8365"/>
                </a:cubicBezTo>
                <a:cubicBezTo>
                  <a:pt x="22692" y="8372"/>
                  <a:pt x="22682" y="8379"/>
                  <a:pt x="22670" y="8384"/>
                </a:cubicBezTo>
                <a:lnTo>
                  <a:pt x="22648" y="8394"/>
                </a:lnTo>
                <a:lnTo>
                  <a:pt x="22624" y="8403"/>
                </a:lnTo>
                <a:cubicBezTo>
                  <a:pt x="22588" y="8418"/>
                  <a:pt x="22552" y="8429"/>
                  <a:pt x="22515" y="8437"/>
                </a:cubicBezTo>
                <a:cubicBezTo>
                  <a:pt x="22444" y="8451"/>
                  <a:pt x="22406" y="8442"/>
                  <a:pt x="22435" y="8417"/>
                </a:cubicBezTo>
                <a:cubicBezTo>
                  <a:pt x="22492" y="8381"/>
                  <a:pt x="22557" y="8357"/>
                  <a:pt x="22624" y="8345"/>
                </a:cubicBezTo>
                <a:cubicBezTo>
                  <a:pt x="22640" y="8342"/>
                  <a:pt x="22656" y="8340"/>
                  <a:pt x="22672" y="8340"/>
                </a:cubicBezTo>
                <a:close/>
                <a:moveTo>
                  <a:pt x="22039" y="8327"/>
                </a:moveTo>
                <a:cubicBezTo>
                  <a:pt x="22059" y="8331"/>
                  <a:pt x="22063" y="8342"/>
                  <a:pt x="22047" y="8358"/>
                </a:cubicBezTo>
                <a:cubicBezTo>
                  <a:pt x="22021" y="8380"/>
                  <a:pt x="21992" y="8397"/>
                  <a:pt x="21961" y="8409"/>
                </a:cubicBezTo>
                <a:cubicBezTo>
                  <a:pt x="21941" y="8417"/>
                  <a:pt x="21920" y="8425"/>
                  <a:pt x="21898" y="8432"/>
                </a:cubicBezTo>
                <a:cubicBezTo>
                  <a:pt x="21876" y="8440"/>
                  <a:pt x="21855" y="8446"/>
                  <a:pt x="21831" y="8452"/>
                </a:cubicBezTo>
                <a:cubicBezTo>
                  <a:pt x="21740" y="8475"/>
                  <a:pt x="21686" y="8467"/>
                  <a:pt x="21714" y="8436"/>
                </a:cubicBezTo>
                <a:cubicBezTo>
                  <a:pt x="21739" y="8413"/>
                  <a:pt x="21768" y="8394"/>
                  <a:pt x="21799" y="8382"/>
                </a:cubicBezTo>
                <a:cubicBezTo>
                  <a:pt x="21820" y="8373"/>
                  <a:pt x="21842" y="8364"/>
                  <a:pt x="21865" y="8356"/>
                </a:cubicBezTo>
                <a:lnTo>
                  <a:pt x="21882" y="8350"/>
                </a:lnTo>
                <a:lnTo>
                  <a:pt x="21900" y="8345"/>
                </a:lnTo>
                <a:lnTo>
                  <a:pt x="21936" y="8336"/>
                </a:lnTo>
                <a:cubicBezTo>
                  <a:pt x="21983" y="8326"/>
                  <a:pt x="22019" y="8323"/>
                  <a:pt x="22039" y="8327"/>
                </a:cubicBezTo>
                <a:close/>
                <a:moveTo>
                  <a:pt x="16478" y="8316"/>
                </a:moveTo>
                <a:cubicBezTo>
                  <a:pt x="16546" y="8318"/>
                  <a:pt x="16590" y="8335"/>
                  <a:pt x="16598" y="8367"/>
                </a:cubicBezTo>
                <a:cubicBezTo>
                  <a:pt x="16612" y="8430"/>
                  <a:pt x="16484" y="8507"/>
                  <a:pt x="16297" y="8559"/>
                </a:cubicBezTo>
                <a:cubicBezTo>
                  <a:pt x="16102" y="8614"/>
                  <a:pt x="15937" y="8612"/>
                  <a:pt x="15911" y="8555"/>
                </a:cubicBezTo>
                <a:cubicBezTo>
                  <a:pt x="15883" y="8495"/>
                  <a:pt x="16014" y="8409"/>
                  <a:pt x="16217" y="8354"/>
                </a:cubicBezTo>
                <a:cubicBezTo>
                  <a:pt x="16319" y="8326"/>
                  <a:pt x="16411" y="8313"/>
                  <a:pt x="16478" y="8316"/>
                </a:cubicBezTo>
                <a:close/>
                <a:moveTo>
                  <a:pt x="19395" y="8312"/>
                </a:moveTo>
                <a:cubicBezTo>
                  <a:pt x="19445" y="8314"/>
                  <a:pt x="19470" y="8331"/>
                  <a:pt x="19454" y="8359"/>
                </a:cubicBezTo>
                <a:cubicBezTo>
                  <a:pt x="19424" y="8416"/>
                  <a:pt x="19263" y="8499"/>
                  <a:pt x="19102" y="8545"/>
                </a:cubicBezTo>
                <a:cubicBezTo>
                  <a:pt x="18941" y="8591"/>
                  <a:pt x="18800" y="8591"/>
                  <a:pt x="18818" y="8539"/>
                </a:cubicBezTo>
                <a:cubicBezTo>
                  <a:pt x="18852" y="8472"/>
                  <a:pt x="19013" y="8394"/>
                  <a:pt x="19180" y="8345"/>
                </a:cubicBezTo>
                <a:cubicBezTo>
                  <a:pt x="19268" y="8320"/>
                  <a:pt x="19344" y="8309"/>
                  <a:pt x="19395" y="8312"/>
                </a:cubicBezTo>
                <a:close/>
                <a:moveTo>
                  <a:pt x="24017" y="8310"/>
                </a:moveTo>
                <a:cubicBezTo>
                  <a:pt x="24060" y="8306"/>
                  <a:pt x="24074" y="8313"/>
                  <a:pt x="24051" y="8326"/>
                </a:cubicBezTo>
                <a:cubicBezTo>
                  <a:pt x="24035" y="8333"/>
                  <a:pt x="24019" y="8339"/>
                  <a:pt x="24001" y="8343"/>
                </a:cubicBezTo>
                <a:cubicBezTo>
                  <a:pt x="23981" y="8348"/>
                  <a:pt x="23960" y="8352"/>
                  <a:pt x="23938" y="8355"/>
                </a:cubicBezTo>
                <a:cubicBezTo>
                  <a:pt x="23895" y="8359"/>
                  <a:pt x="23882" y="8353"/>
                  <a:pt x="23904" y="8340"/>
                </a:cubicBezTo>
                <a:cubicBezTo>
                  <a:pt x="23920" y="8332"/>
                  <a:pt x="23936" y="8326"/>
                  <a:pt x="23953" y="8322"/>
                </a:cubicBezTo>
                <a:lnTo>
                  <a:pt x="23986" y="8315"/>
                </a:lnTo>
                <a:cubicBezTo>
                  <a:pt x="23996" y="8312"/>
                  <a:pt x="24007" y="8311"/>
                  <a:pt x="24017" y="8310"/>
                </a:cubicBezTo>
                <a:close/>
                <a:moveTo>
                  <a:pt x="24414" y="8292"/>
                </a:moveTo>
                <a:cubicBezTo>
                  <a:pt x="24443" y="8292"/>
                  <a:pt x="24452" y="8297"/>
                  <a:pt x="24435" y="8305"/>
                </a:cubicBezTo>
                <a:cubicBezTo>
                  <a:pt x="24422" y="8311"/>
                  <a:pt x="24407" y="8315"/>
                  <a:pt x="24392" y="8318"/>
                </a:cubicBezTo>
                <a:cubicBezTo>
                  <a:pt x="24375" y="8322"/>
                  <a:pt x="24358" y="8325"/>
                  <a:pt x="24341" y="8327"/>
                </a:cubicBezTo>
                <a:cubicBezTo>
                  <a:pt x="24312" y="8328"/>
                  <a:pt x="24303" y="8322"/>
                  <a:pt x="24319" y="8314"/>
                </a:cubicBezTo>
                <a:cubicBezTo>
                  <a:pt x="24333" y="8308"/>
                  <a:pt x="24348" y="8303"/>
                  <a:pt x="24362" y="8300"/>
                </a:cubicBezTo>
                <a:cubicBezTo>
                  <a:pt x="24379" y="8296"/>
                  <a:pt x="24397" y="8293"/>
                  <a:pt x="24414" y="8292"/>
                </a:cubicBezTo>
                <a:close/>
                <a:moveTo>
                  <a:pt x="23113" y="8287"/>
                </a:moveTo>
                <a:cubicBezTo>
                  <a:pt x="23125" y="8291"/>
                  <a:pt x="23126" y="8299"/>
                  <a:pt x="23110" y="8310"/>
                </a:cubicBezTo>
                <a:cubicBezTo>
                  <a:pt x="23056" y="8339"/>
                  <a:pt x="22998" y="8359"/>
                  <a:pt x="22937" y="8369"/>
                </a:cubicBezTo>
                <a:cubicBezTo>
                  <a:pt x="22874" y="8379"/>
                  <a:pt x="22839" y="8369"/>
                  <a:pt x="22869" y="8348"/>
                </a:cubicBezTo>
                <a:cubicBezTo>
                  <a:pt x="22923" y="8318"/>
                  <a:pt x="22982" y="8298"/>
                  <a:pt x="23043" y="8288"/>
                </a:cubicBezTo>
                <a:cubicBezTo>
                  <a:pt x="23076" y="8282"/>
                  <a:pt x="23100" y="8282"/>
                  <a:pt x="23113" y="8287"/>
                </a:cubicBezTo>
                <a:close/>
                <a:moveTo>
                  <a:pt x="24787" y="8283"/>
                </a:moveTo>
                <a:cubicBezTo>
                  <a:pt x="24814" y="8283"/>
                  <a:pt x="24823" y="8286"/>
                  <a:pt x="24807" y="8293"/>
                </a:cubicBezTo>
                <a:cubicBezTo>
                  <a:pt x="24786" y="8300"/>
                  <a:pt x="24763" y="8304"/>
                  <a:pt x="24740" y="8306"/>
                </a:cubicBezTo>
                <a:cubicBezTo>
                  <a:pt x="24718" y="8307"/>
                  <a:pt x="24710" y="8303"/>
                  <a:pt x="24722" y="8297"/>
                </a:cubicBezTo>
                <a:cubicBezTo>
                  <a:pt x="24743" y="8289"/>
                  <a:pt x="24765" y="8284"/>
                  <a:pt x="24787" y="8283"/>
                </a:cubicBezTo>
                <a:close/>
                <a:moveTo>
                  <a:pt x="20975" y="8260"/>
                </a:moveTo>
                <a:cubicBezTo>
                  <a:pt x="21007" y="8264"/>
                  <a:pt x="21020" y="8277"/>
                  <a:pt x="21005" y="8300"/>
                </a:cubicBezTo>
                <a:cubicBezTo>
                  <a:pt x="20976" y="8332"/>
                  <a:pt x="20941" y="8357"/>
                  <a:pt x="20902" y="8375"/>
                </a:cubicBezTo>
                <a:cubicBezTo>
                  <a:pt x="20876" y="8388"/>
                  <a:pt x="20849" y="8401"/>
                  <a:pt x="20822" y="8412"/>
                </a:cubicBezTo>
                <a:lnTo>
                  <a:pt x="20801" y="8420"/>
                </a:lnTo>
                <a:lnTo>
                  <a:pt x="20788" y="8424"/>
                </a:lnTo>
                <a:lnTo>
                  <a:pt x="20776" y="8429"/>
                </a:lnTo>
                <a:lnTo>
                  <a:pt x="20724" y="8445"/>
                </a:lnTo>
                <a:cubicBezTo>
                  <a:pt x="20587" y="8484"/>
                  <a:pt x="20491" y="8482"/>
                  <a:pt x="20520" y="8439"/>
                </a:cubicBezTo>
                <a:cubicBezTo>
                  <a:pt x="20553" y="8404"/>
                  <a:pt x="20593" y="8376"/>
                  <a:pt x="20638" y="8357"/>
                </a:cubicBezTo>
                <a:cubicBezTo>
                  <a:pt x="20667" y="8342"/>
                  <a:pt x="20700" y="8327"/>
                  <a:pt x="20735" y="8314"/>
                </a:cubicBezTo>
                <a:lnTo>
                  <a:pt x="20761" y="8304"/>
                </a:lnTo>
                <a:lnTo>
                  <a:pt x="20783" y="8296"/>
                </a:lnTo>
                <a:cubicBezTo>
                  <a:pt x="20798" y="8290"/>
                  <a:pt x="20813" y="8286"/>
                  <a:pt x="20828" y="8281"/>
                </a:cubicBezTo>
                <a:cubicBezTo>
                  <a:pt x="20890" y="8263"/>
                  <a:pt x="20942" y="8257"/>
                  <a:pt x="20975" y="8260"/>
                </a:cubicBezTo>
                <a:close/>
                <a:moveTo>
                  <a:pt x="18782" y="8251"/>
                </a:moveTo>
                <a:cubicBezTo>
                  <a:pt x="18837" y="8252"/>
                  <a:pt x="18866" y="8268"/>
                  <a:pt x="18858" y="8299"/>
                </a:cubicBezTo>
                <a:cubicBezTo>
                  <a:pt x="18843" y="8359"/>
                  <a:pt x="18700" y="8438"/>
                  <a:pt x="18516" y="8491"/>
                </a:cubicBezTo>
                <a:cubicBezTo>
                  <a:pt x="18330" y="8545"/>
                  <a:pt x="18200" y="8543"/>
                  <a:pt x="18207" y="8487"/>
                </a:cubicBezTo>
                <a:cubicBezTo>
                  <a:pt x="18213" y="8431"/>
                  <a:pt x="18358" y="8345"/>
                  <a:pt x="18550" y="8290"/>
                </a:cubicBezTo>
                <a:cubicBezTo>
                  <a:pt x="18647" y="8262"/>
                  <a:pt x="18727" y="8249"/>
                  <a:pt x="18782" y="8251"/>
                </a:cubicBezTo>
                <a:close/>
                <a:moveTo>
                  <a:pt x="22484" y="8249"/>
                </a:moveTo>
                <a:cubicBezTo>
                  <a:pt x="22500" y="8253"/>
                  <a:pt x="22499" y="8264"/>
                  <a:pt x="22480" y="8281"/>
                </a:cubicBezTo>
                <a:cubicBezTo>
                  <a:pt x="22454" y="8299"/>
                  <a:pt x="22425" y="8314"/>
                  <a:pt x="22395" y="8324"/>
                </a:cubicBezTo>
                <a:cubicBezTo>
                  <a:pt x="22354" y="8339"/>
                  <a:pt x="22313" y="8351"/>
                  <a:pt x="22271" y="8360"/>
                </a:cubicBezTo>
                <a:cubicBezTo>
                  <a:pt x="22186" y="8381"/>
                  <a:pt x="22147" y="8371"/>
                  <a:pt x="22180" y="8341"/>
                </a:cubicBezTo>
                <a:cubicBezTo>
                  <a:pt x="22242" y="8297"/>
                  <a:pt x="22314" y="8267"/>
                  <a:pt x="22389" y="8255"/>
                </a:cubicBezTo>
                <a:cubicBezTo>
                  <a:pt x="22435" y="8246"/>
                  <a:pt x="22468" y="8244"/>
                  <a:pt x="22484" y="8249"/>
                </a:cubicBezTo>
                <a:close/>
                <a:moveTo>
                  <a:pt x="15523" y="8244"/>
                </a:moveTo>
                <a:cubicBezTo>
                  <a:pt x="15599" y="8248"/>
                  <a:pt x="15653" y="8266"/>
                  <a:pt x="15664" y="8296"/>
                </a:cubicBezTo>
                <a:cubicBezTo>
                  <a:pt x="15685" y="8357"/>
                  <a:pt x="15548" y="8445"/>
                  <a:pt x="15372" y="8493"/>
                </a:cubicBezTo>
                <a:cubicBezTo>
                  <a:pt x="15195" y="8540"/>
                  <a:pt x="14994" y="8536"/>
                  <a:pt x="14959" y="8480"/>
                </a:cubicBezTo>
                <a:cubicBezTo>
                  <a:pt x="14923" y="8423"/>
                  <a:pt x="15064" y="8325"/>
                  <a:pt x="15255" y="8275"/>
                </a:cubicBezTo>
                <a:cubicBezTo>
                  <a:pt x="15351" y="8250"/>
                  <a:pt x="15448" y="8240"/>
                  <a:pt x="15523" y="8244"/>
                </a:cubicBezTo>
                <a:close/>
                <a:moveTo>
                  <a:pt x="3377" y="8241"/>
                </a:moveTo>
                <a:cubicBezTo>
                  <a:pt x="3404" y="8241"/>
                  <a:pt x="3431" y="8245"/>
                  <a:pt x="3457" y="8252"/>
                </a:cubicBezTo>
                <a:lnTo>
                  <a:pt x="3480" y="8258"/>
                </a:lnTo>
                <a:lnTo>
                  <a:pt x="3505" y="8265"/>
                </a:lnTo>
                <a:cubicBezTo>
                  <a:pt x="3521" y="8269"/>
                  <a:pt x="3539" y="8275"/>
                  <a:pt x="3557" y="8281"/>
                </a:cubicBezTo>
                <a:lnTo>
                  <a:pt x="3611" y="8301"/>
                </a:lnTo>
                <a:lnTo>
                  <a:pt x="3666" y="8323"/>
                </a:lnTo>
                <a:lnTo>
                  <a:pt x="3720" y="8347"/>
                </a:lnTo>
                <a:lnTo>
                  <a:pt x="3771" y="8372"/>
                </a:lnTo>
                <a:cubicBezTo>
                  <a:pt x="3787" y="8380"/>
                  <a:pt x="3802" y="8388"/>
                  <a:pt x="3817" y="8397"/>
                </a:cubicBezTo>
                <a:lnTo>
                  <a:pt x="3839" y="8409"/>
                </a:lnTo>
                <a:lnTo>
                  <a:pt x="3857" y="8421"/>
                </a:lnTo>
                <a:cubicBezTo>
                  <a:pt x="3910" y="8456"/>
                  <a:pt x="3931" y="8484"/>
                  <a:pt x="3924" y="8501"/>
                </a:cubicBezTo>
                <a:cubicBezTo>
                  <a:pt x="3917" y="8519"/>
                  <a:pt x="3881" y="8526"/>
                  <a:pt x="3817" y="8517"/>
                </a:cubicBezTo>
                <a:cubicBezTo>
                  <a:pt x="3782" y="8511"/>
                  <a:pt x="3746" y="8503"/>
                  <a:pt x="3711" y="8493"/>
                </a:cubicBezTo>
                <a:cubicBezTo>
                  <a:pt x="3692" y="8487"/>
                  <a:pt x="3673" y="8480"/>
                  <a:pt x="3654" y="8473"/>
                </a:cubicBezTo>
                <a:cubicBezTo>
                  <a:pt x="3634" y="8467"/>
                  <a:pt x="3615" y="8459"/>
                  <a:pt x="3595" y="8451"/>
                </a:cubicBezTo>
                <a:cubicBezTo>
                  <a:pt x="3524" y="8422"/>
                  <a:pt x="3456" y="8384"/>
                  <a:pt x="3395" y="8339"/>
                </a:cubicBezTo>
                <a:cubicBezTo>
                  <a:pt x="3375" y="8325"/>
                  <a:pt x="3357" y="8307"/>
                  <a:pt x="3344" y="8287"/>
                </a:cubicBezTo>
                <a:cubicBezTo>
                  <a:pt x="3335" y="8273"/>
                  <a:pt x="3333" y="8262"/>
                  <a:pt x="3339" y="8254"/>
                </a:cubicBezTo>
                <a:cubicBezTo>
                  <a:pt x="3349" y="8244"/>
                  <a:pt x="3363" y="8239"/>
                  <a:pt x="3377" y="8241"/>
                </a:cubicBezTo>
                <a:close/>
                <a:moveTo>
                  <a:pt x="21784" y="8238"/>
                </a:moveTo>
                <a:cubicBezTo>
                  <a:pt x="21808" y="8243"/>
                  <a:pt x="21815" y="8254"/>
                  <a:pt x="21800" y="8272"/>
                </a:cubicBezTo>
                <a:cubicBezTo>
                  <a:pt x="21771" y="8298"/>
                  <a:pt x="21736" y="8319"/>
                  <a:pt x="21699" y="8333"/>
                </a:cubicBezTo>
                <a:cubicBezTo>
                  <a:pt x="21676" y="8344"/>
                  <a:pt x="21651" y="8354"/>
                  <a:pt x="21626" y="8363"/>
                </a:cubicBezTo>
                <a:cubicBezTo>
                  <a:pt x="21601" y="8371"/>
                  <a:pt x="21576" y="8379"/>
                  <a:pt x="21551" y="8385"/>
                </a:cubicBezTo>
                <a:cubicBezTo>
                  <a:pt x="21455" y="8409"/>
                  <a:pt x="21394" y="8400"/>
                  <a:pt x="21421" y="8365"/>
                </a:cubicBezTo>
                <a:cubicBezTo>
                  <a:pt x="21450" y="8338"/>
                  <a:pt x="21483" y="8317"/>
                  <a:pt x="21519" y="8302"/>
                </a:cubicBezTo>
                <a:cubicBezTo>
                  <a:pt x="21543" y="8291"/>
                  <a:pt x="21568" y="8280"/>
                  <a:pt x="21594" y="8271"/>
                </a:cubicBezTo>
                <a:cubicBezTo>
                  <a:pt x="21619" y="8262"/>
                  <a:pt x="21645" y="8254"/>
                  <a:pt x="21671" y="8248"/>
                </a:cubicBezTo>
                <a:cubicBezTo>
                  <a:pt x="21721" y="8237"/>
                  <a:pt x="21761" y="8234"/>
                  <a:pt x="21784" y="8238"/>
                </a:cubicBezTo>
                <a:close/>
                <a:moveTo>
                  <a:pt x="9121" y="8236"/>
                </a:moveTo>
                <a:cubicBezTo>
                  <a:pt x="9207" y="8247"/>
                  <a:pt x="9283" y="8269"/>
                  <a:pt x="9330" y="8301"/>
                </a:cubicBezTo>
                <a:cubicBezTo>
                  <a:pt x="9373" y="8331"/>
                  <a:pt x="9380" y="8363"/>
                  <a:pt x="9351" y="8391"/>
                </a:cubicBezTo>
                <a:cubicBezTo>
                  <a:pt x="9331" y="8407"/>
                  <a:pt x="9308" y="8420"/>
                  <a:pt x="9283" y="8428"/>
                </a:cubicBezTo>
                <a:cubicBezTo>
                  <a:pt x="9246" y="8440"/>
                  <a:pt x="9208" y="8449"/>
                  <a:pt x="9169" y="8454"/>
                </a:cubicBezTo>
                <a:cubicBezTo>
                  <a:pt x="9127" y="8460"/>
                  <a:pt x="9084" y="8463"/>
                  <a:pt x="9040" y="8464"/>
                </a:cubicBezTo>
                <a:cubicBezTo>
                  <a:pt x="8997" y="8464"/>
                  <a:pt x="8954" y="8461"/>
                  <a:pt x="8912" y="8455"/>
                </a:cubicBezTo>
                <a:cubicBezTo>
                  <a:pt x="8841" y="8449"/>
                  <a:pt x="8773" y="8428"/>
                  <a:pt x="8711" y="8394"/>
                </a:cubicBezTo>
                <a:cubicBezTo>
                  <a:pt x="8616" y="8334"/>
                  <a:pt x="8673" y="8269"/>
                  <a:pt x="8845" y="8241"/>
                </a:cubicBezTo>
                <a:cubicBezTo>
                  <a:pt x="8936" y="8226"/>
                  <a:pt x="9034" y="8226"/>
                  <a:pt x="9121" y="8236"/>
                </a:cubicBezTo>
                <a:close/>
                <a:moveTo>
                  <a:pt x="23480" y="8236"/>
                </a:moveTo>
                <a:cubicBezTo>
                  <a:pt x="23539" y="8228"/>
                  <a:pt x="23566" y="8236"/>
                  <a:pt x="23537" y="8257"/>
                </a:cubicBezTo>
                <a:cubicBezTo>
                  <a:pt x="23489" y="8281"/>
                  <a:pt x="23437" y="8297"/>
                  <a:pt x="23383" y="8305"/>
                </a:cubicBezTo>
                <a:cubicBezTo>
                  <a:pt x="23324" y="8313"/>
                  <a:pt x="23295" y="8305"/>
                  <a:pt x="23320" y="8287"/>
                </a:cubicBezTo>
                <a:cubicBezTo>
                  <a:pt x="23370" y="8260"/>
                  <a:pt x="23424" y="8243"/>
                  <a:pt x="23480" y="8236"/>
                </a:cubicBezTo>
                <a:close/>
                <a:moveTo>
                  <a:pt x="12012" y="8231"/>
                </a:moveTo>
                <a:cubicBezTo>
                  <a:pt x="12081" y="8231"/>
                  <a:pt x="12148" y="8249"/>
                  <a:pt x="12207" y="8284"/>
                </a:cubicBezTo>
                <a:cubicBezTo>
                  <a:pt x="12274" y="8341"/>
                  <a:pt x="12179" y="8425"/>
                  <a:pt x="12005" y="8465"/>
                </a:cubicBezTo>
                <a:cubicBezTo>
                  <a:pt x="11961" y="8475"/>
                  <a:pt x="11916" y="8482"/>
                  <a:pt x="11870" y="8485"/>
                </a:cubicBezTo>
                <a:cubicBezTo>
                  <a:pt x="11826" y="8488"/>
                  <a:pt x="11781" y="8488"/>
                  <a:pt x="11736" y="8485"/>
                </a:cubicBezTo>
                <a:cubicBezTo>
                  <a:pt x="11668" y="8485"/>
                  <a:pt x="11601" y="8468"/>
                  <a:pt x="11541" y="8436"/>
                </a:cubicBezTo>
                <a:cubicBezTo>
                  <a:pt x="11502" y="8408"/>
                  <a:pt x="11506" y="8372"/>
                  <a:pt x="11541" y="8338"/>
                </a:cubicBezTo>
                <a:cubicBezTo>
                  <a:pt x="11564" y="8318"/>
                  <a:pt x="11590" y="8302"/>
                  <a:pt x="11618" y="8290"/>
                </a:cubicBezTo>
                <a:cubicBezTo>
                  <a:pt x="11656" y="8274"/>
                  <a:pt x="11695" y="8261"/>
                  <a:pt x="11736" y="8252"/>
                </a:cubicBezTo>
                <a:cubicBezTo>
                  <a:pt x="11827" y="8232"/>
                  <a:pt x="11920" y="8225"/>
                  <a:pt x="12012" y="8231"/>
                </a:cubicBezTo>
                <a:close/>
                <a:moveTo>
                  <a:pt x="23895" y="8204"/>
                </a:moveTo>
                <a:cubicBezTo>
                  <a:pt x="23946" y="8199"/>
                  <a:pt x="23965" y="8207"/>
                  <a:pt x="23938" y="8223"/>
                </a:cubicBezTo>
                <a:cubicBezTo>
                  <a:pt x="23893" y="8244"/>
                  <a:pt x="23846" y="8257"/>
                  <a:pt x="23797" y="8261"/>
                </a:cubicBezTo>
                <a:cubicBezTo>
                  <a:pt x="23779" y="8264"/>
                  <a:pt x="23761" y="8264"/>
                  <a:pt x="23744" y="8261"/>
                </a:cubicBezTo>
                <a:cubicBezTo>
                  <a:pt x="23735" y="8258"/>
                  <a:pt x="23735" y="8253"/>
                  <a:pt x="23747" y="8244"/>
                </a:cubicBezTo>
                <a:cubicBezTo>
                  <a:pt x="23755" y="8239"/>
                  <a:pt x="23764" y="8235"/>
                  <a:pt x="23773" y="8232"/>
                </a:cubicBezTo>
                <a:cubicBezTo>
                  <a:pt x="23785" y="8227"/>
                  <a:pt x="23797" y="8223"/>
                  <a:pt x="23809" y="8220"/>
                </a:cubicBezTo>
                <a:cubicBezTo>
                  <a:pt x="23837" y="8212"/>
                  <a:pt x="23866" y="8207"/>
                  <a:pt x="23895" y="8204"/>
                </a:cubicBezTo>
                <a:close/>
                <a:moveTo>
                  <a:pt x="20572" y="8193"/>
                </a:moveTo>
                <a:cubicBezTo>
                  <a:pt x="20614" y="8195"/>
                  <a:pt x="20631" y="8209"/>
                  <a:pt x="20612" y="8236"/>
                </a:cubicBezTo>
                <a:cubicBezTo>
                  <a:pt x="20575" y="8290"/>
                  <a:pt x="20430" y="8362"/>
                  <a:pt x="20274" y="8408"/>
                </a:cubicBezTo>
                <a:cubicBezTo>
                  <a:pt x="20119" y="8454"/>
                  <a:pt x="20020" y="8449"/>
                  <a:pt x="20047" y="8400"/>
                </a:cubicBezTo>
                <a:cubicBezTo>
                  <a:pt x="20074" y="8350"/>
                  <a:pt x="20221" y="8272"/>
                  <a:pt x="20383" y="8225"/>
                </a:cubicBezTo>
                <a:cubicBezTo>
                  <a:pt x="20464" y="8202"/>
                  <a:pt x="20530" y="8191"/>
                  <a:pt x="20572" y="8193"/>
                </a:cubicBezTo>
                <a:close/>
                <a:moveTo>
                  <a:pt x="22940" y="8179"/>
                </a:moveTo>
                <a:cubicBezTo>
                  <a:pt x="22955" y="8184"/>
                  <a:pt x="22958" y="8193"/>
                  <a:pt x="22942" y="8205"/>
                </a:cubicBezTo>
                <a:cubicBezTo>
                  <a:pt x="22917" y="8222"/>
                  <a:pt x="22889" y="8236"/>
                  <a:pt x="22860" y="8245"/>
                </a:cubicBezTo>
                <a:cubicBezTo>
                  <a:pt x="22822" y="8259"/>
                  <a:pt x="22784" y="8270"/>
                  <a:pt x="22744" y="8278"/>
                </a:cubicBezTo>
                <a:cubicBezTo>
                  <a:pt x="22668" y="8290"/>
                  <a:pt x="22628" y="8281"/>
                  <a:pt x="22657" y="8256"/>
                </a:cubicBezTo>
                <a:cubicBezTo>
                  <a:pt x="22718" y="8218"/>
                  <a:pt x="22785" y="8192"/>
                  <a:pt x="22856" y="8181"/>
                </a:cubicBezTo>
                <a:cubicBezTo>
                  <a:pt x="22895" y="8174"/>
                  <a:pt x="22924" y="8174"/>
                  <a:pt x="22940" y="8179"/>
                </a:cubicBezTo>
                <a:close/>
                <a:moveTo>
                  <a:pt x="24300" y="8178"/>
                </a:moveTo>
                <a:cubicBezTo>
                  <a:pt x="24343" y="8175"/>
                  <a:pt x="24356" y="8183"/>
                  <a:pt x="24331" y="8196"/>
                </a:cubicBezTo>
                <a:cubicBezTo>
                  <a:pt x="24292" y="8212"/>
                  <a:pt x="24251" y="8222"/>
                  <a:pt x="24210" y="8225"/>
                </a:cubicBezTo>
                <a:cubicBezTo>
                  <a:pt x="24196" y="8227"/>
                  <a:pt x="24183" y="8226"/>
                  <a:pt x="24169" y="8222"/>
                </a:cubicBezTo>
                <a:cubicBezTo>
                  <a:pt x="24163" y="8219"/>
                  <a:pt x="24166" y="8214"/>
                  <a:pt x="24179" y="8207"/>
                </a:cubicBezTo>
                <a:cubicBezTo>
                  <a:pt x="24218" y="8191"/>
                  <a:pt x="24258" y="8181"/>
                  <a:pt x="24300" y="8178"/>
                </a:cubicBezTo>
                <a:close/>
                <a:moveTo>
                  <a:pt x="18130" y="8177"/>
                </a:moveTo>
                <a:cubicBezTo>
                  <a:pt x="18191" y="8180"/>
                  <a:pt x="18226" y="8197"/>
                  <a:pt x="18220" y="8228"/>
                </a:cubicBezTo>
                <a:cubicBezTo>
                  <a:pt x="18208" y="8290"/>
                  <a:pt x="18058" y="8375"/>
                  <a:pt x="17881" y="8426"/>
                </a:cubicBezTo>
                <a:cubicBezTo>
                  <a:pt x="17703" y="8477"/>
                  <a:pt x="17543" y="8474"/>
                  <a:pt x="17541" y="8419"/>
                </a:cubicBezTo>
                <a:cubicBezTo>
                  <a:pt x="17538" y="8361"/>
                  <a:pt x="17697" y="8266"/>
                  <a:pt x="17888" y="8213"/>
                </a:cubicBezTo>
                <a:cubicBezTo>
                  <a:pt x="17983" y="8186"/>
                  <a:pt x="18069" y="8174"/>
                  <a:pt x="18130" y="8177"/>
                </a:cubicBezTo>
                <a:close/>
                <a:moveTo>
                  <a:pt x="24694" y="8170"/>
                </a:moveTo>
                <a:cubicBezTo>
                  <a:pt x="24728" y="8170"/>
                  <a:pt x="24737" y="8176"/>
                  <a:pt x="24713" y="8186"/>
                </a:cubicBezTo>
                <a:cubicBezTo>
                  <a:pt x="24683" y="8197"/>
                  <a:pt x="24651" y="8203"/>
                  <a:pt x="24619" y="8205"/>
                </a:cubicBezTo>
                <a:cubicBezTo>
                  <a:pt x="24585" y="8207"/>
                  <a:pt x="24573" y="8200"/>
                  <a:pt x="24594" y="8190"/>
                </a:cubicBezTo>
                <a:cubicBezTo>
                  <a:pt x="24626" y="8178"/>
                  <a:pt x="24660" y="8171"/>
                  <a:pt x="24694" y="8170"/>
                </a:cubicBezTo>
                <a:close/>
                <a:moveTo>
                  <a:pt x="25086" y="8169"/>
                </a:moveTo>
                <a:cubicBezTo>
                  <a:pt x="25112" y="8169"/>
                  <a:pt x="25119" y="8174"/>
                  <a:pt x="25099" y="8181"/>
                </a:cubicBezTo>
                <a:cubicBezTo>
                  <a:pt x="25076" y="8188"/>
                  <a:pt x="25052" y="8192"/>
                  <a:pt x="25027" y="8193"/>
                </a:cubicBezTo>
                <a:cubicBezTo>
                  <a:pt x="25005" y="8193"/>
                  <a:pt x="25000" y="8188"/>
                  <a:pt x="25014" y="8182"/>
                </a:cubicBezTo>
                <a:cubicBezTo>
                  <a:pt x="25037" y="8174"/>
                  <a:pt x="25061" y="8170"/>
                  <a:pt x="25086" y="8169"/>
                </a:cubicBezTo>
                <a:close/>
                <a:moveTo>
                  <a:pt x="22261" y="8145"/>
                </a:moveTo>
                <a:cubicBezTo>
                  <a:pt x="22280" y="8151"/>
                  <a:pt x="22283" y="8163"/>
                  <a:pt x="22264" y="8180"/>
                </a:cubicBezTo>
                <a:cubicBezTo>
                  <a:pt x="22191" y="8229"/>
                  <a:pt x="22108" y="8263"/>
                  <a:pt x="22021" y="8279"/>
                </a:cubicBezTo>
                <a:cubicBezTo>
                  <a:pt x="21931" y="8298"/>
                  <a:pt x="21884" y="8285"/>
                  <a:pt x="21920" y="8251"/>
                </a:cubicBezTo>
                <a:cubicBezTo>
                  <a:pt x="21949" y="8227"/>
                  <a:pt x="21983" y="8208"/>
                  <a:pt x="22018" y="8195"/>
                </a:cubicBezTo>
                <a:cubicBezTo>
                  <a:pt x="22040" y="8186"/>
                  <a:pt x="22064" y="8177"/>
                  <a:pt x="22088" y="8169"/>
                </a:cubicBezTo>
                <a:lnTo>
                  <a:pt x="22124" y="8159"/>
                </a:lnTo>
                <a:lnTo>
                  <a:pt x="22160" y="8150"/>
                </a:lnTo>
                <a:cubicBezTo>
                  <a:pt x="22207" y="8141"/>
                  <a:pt x="22242" y="8140"/>
                  <a:pt x="22261" y="8145"/>
                </a:cubicBezTo>
                <a:close/>
                <a:moveTo>
                  <a:pt x="21485" y="8143"/>
                </a:moveTo>
                <a:cubicBezTo>
                  <a:pt x="21511" y="8148"/>
                  <a:pt x="21517" y="8162"/>
                  <a:pt x="21499" y="8184"/>
                </a:cubicBezTo>
                <a:cubicBezTo>
                  <a:pt x="21470" y="8213"/>
                  <a:pt x="21436" y="8236"/>
                  <a:pt x="21398" y="8252"/>
                </a:cubicBezTo>
                <a:cubicBezTo>
                  <a:pt x="21374" y="8263"/>
                  <a:pt x="21348" y="8274"/>
                  <a:pt x="21321" y="8284"/>
                </a:cubicBezTo>
                <a:cubicBezTo>
                  <a:pt x="21294" y="8294"/>
                  <a:pt x="21266" y="8303"/>
                  <a:pt x="21237" y="8311"/>
                </a:cubicBezTo>
                <a:cubicBezTo>
                  <a:pt x="21125" y="8341"/>
                  <a:pt x="21059" y="8333"/>
                  <a:pt x="21088" y="8291"/>
                </a:cubicBezTo>
                <a:cubicBezTo>
                  <a:pt x="21115" y="8260"/>
                  <a:pt x="21149" y="8235"/>
                  <a:pt x="21188" y="8219"/>
                </a:cubicBezTo>
                <a:cubicBezTo>
                  <a:pt x="21242" y="8192"/>
                  <a:pt x="21299" y="8171"/>
                  <a:pt x="21357" y="8156"/>
                </a:cubicBezTo>
                <a:cubicBezTo>
                  <a:pt x="21415" y="8142"/>
                  <a:pt x="21460" y="8138"/>
                  <a:pt x="21485" y="8143"/>
                </a:cubicBezTo>
                <a:close/>
                <a:moveTo>
                  <a:pt x="14412" y="8142"/>
                </a:moveTo>
                <a:cubicBezTo>
                  <a:pt x="14491" y="8147"/>
                  <a:pt x="14551" y="8166"/>
                  <a:pt x="14568" y="8197"/>
                </a:cubicBezTo>
                <a:cubicBezTo>
                  <a:pt x="14602" y="8259"/>
                  <a:pt x="14482" y="8345"/>
                  <a:pt x="14305" y="8391"/>
                </a:cubicBezTo>
                <a:cubicBezTo>
                  <a:pt x="14129" y="8436"/>
                  <a:pt x="13920" y="8429"/>
                  <a:pt x="13872" y="8372"/>
                </a:cubicBezTo>
                <a:cubicBezTo>
                  <a:pt x="13821" y="8313"/>
                  <a:pt x="13947" y="8217"/>
                  <a:pt x="14138" y="8169"/>
                </a:cubicBezTo>
                <a:cubicBezTo>
                  <a:pt x="14233" y="8146"/>
                  <a:pt x="14332" y="8137"/>
                  <a:pt x="14412" y="8142"/>
                </a:cubicBezTo>
                <a:close/>
                <a:moveTo>
                  <a:pt x="23299" y="8129"/>
                </a:moveTo>
                <a:cubicBezTo>
                  <a:pt x="23367" y="8119"/>
                  <a:pt x="23400" y="8133"/>
                  <a:pt x="23365" y="8155"/>
                </a:cubicBezTo>
                <a:cubicBezTo>
                  <a:pt x="23307" y="8185"/>
                  <a:pt x="23245" y="8205"/>
                  <a:pt x="23180" y="8215"/>
                </a:cubicBezTo>
                <a:cubicBezTo>
                  <a:pt x="23114" y="8224"/>
                  <a:pt x="23080" y="8212"/>
                  <a:pt x="23113" y="8189"/>
                </a:cubicBezTo>
                <a:cubicBezTo>
                  <a:pt x="23171" y="8159"/>
                  <a:pt x="23234" y="8138"/>
                  <a:pt x="23299" y="8129"/>
                </a:cubicBezTo>
                <a:close/>
                <a:moveTo>
                  <a:pt x="20084" y="8126"/>
                </a:moveTo>
                <a:cubicBezTo>
                  <a:pt x="20128" y="8128"/>
                  <a:pt x="20146" y="8144"/>
                  <a:pt x="20131" y="8172"/>
                </a:cubicBezTo>
                <a:cubicBezTo>
                  <a:pt x="20101" y="8229"/>
                  <a:pt x="19948" y="8309"/>
                  <a:pt x="19777" y="8358"/>
                </a:cubicBezTo>
                <a:cubicBezTo>
                  <a:pt x="19614" y="8405"/>
                  <a:pt x="19506" y="8401"/>
                  <a:pt x="19529" y="8348"/>
                </a:cubicBezTo>
                <a:cubicBezTo>
                  <a:pt x="19553" y="8292"/>
                  <a:pt x="19707" y="8210"/>
                  <a:pt x="19885" y="8159"/>
                </a:cubicBezTo>
                <a:cubicBezTo>
                  <a:pt x="19971" y="8134"/>
                  <a:pt x="20040" y="8123"/>
                  <a:pt x="20084" y="8126"/>
                </a:cubicBezTo>
                <a:close/>
                <a:moveTo>
                  <a:pt x="17354" y="8106"/>
                </a:moveTo>
                <a:cubicBezTo>
                  <a:pt x="17416" y="8110"/>
                  <a:pt x="17452" y="8129"/>
                  <a:pt x="17452" y="8162"/>
                </a:cubicBezTo>
                <a:cubicBezTo>
                  <a:pt x="17453" y="8228"/>
                  <a:pt x="17312" y="8310"/>
                  <a:pt x="17119" y="8363"/>
                </a:cubicBezTo>
                <a:cubicBezTo>
                  <a:pt x="16925" y="8416"/>
                  <a:pt x="16779" y="8410"/>
                  <a:pt x="16769" y="8348"/>
                </a:cubicBezTo>
                <a:cubicBezTo>
                  <a:pt x="16760" y="8285"/>
                  <a:pt x="16898" y="8197"/>
                  <a:pt x="17103" y="8142"/>
                </a:cubicBezTo>
                <a:cubicBezTo>
                  <a:pt x="17206" y="8114"/>
                  <a:pt x="17293" y="8103"/>
                  <a:pt x="17354" y="8106"/>
                </a:cubicBezTo>
                <a:close/>
                <a:moveTo>
                  <a:pt x="23739" y="8085"/>
                </a:moveTo>
                <a:cubicBezTo>
                  <a:pt x="23800" y="8078"/>
                  <a:pt x="23824" y="8090"/>
                  <a:pt x="23794" y="8110"/>
                </a:cubicBezTo>
                <a:cubicBezTo>
                  <a:pt x="23742" y="8134"/>
                  <a:pt x="23687" y="8151"/>
                  <a:pt x="23630" y="8158"/>
                </a:cubicBezTo>
                <a:cubicBezTo>
                  <a:pt x="23569" y="8166"/>
                  <a:pt x="23539" y="8156"/>
                  <a:pt x="23567" y="8137"/>
                </a:cubicBezTo>
                <a:cubicBezTo>
                  <a:pt x="23620" y="8109"/>
                  <a:pt x="23679" y="8092"/>
                  <a:pt x="23739" y="8085"/>
                </a:cubicBezTo>
                <a:close/>
                <a:moveTo>
                  <a:pt x="22724" y="8074"/>
                </a:moveTo>
                <a:cubicBezTo>
                  <a:pt x="22739" y="8079"/>
                  <a:pt x="22738" y="8091"/>
                  <a:pt x="22718" y="8107"/>
                </a:cubicBezTo>
                <a:cubicBezTo>
                  <a:pt x="22690" y="8127"/>
                  <a:pt x="22658" y="8143"/>
                  <a:pt x="22625" y="8153"/>
                </a:cubicBezTo>
                <a:cubicBezTo>
                  <a:pt x="22605" y="8161"/>
                  <a:pt x="22582" y="8168"/>
                  <a:pt x="22561" y="8174"/>
                </a:cubicBezTo>
                <a:cubicBezTo>
                  <a:pt x="22541" y="8181"/>
                  <a:pt x="22518" y="8186"/>
                  <a:pt x="22494" y="8190"/>
                </a:cubicBezTo>
                <a:cubicBezTo>
                  <a:pt x="22408" y="8207"/>
                  <a:pt x="22369" y="8195"/>
                  <a:pt x="22406" y="8162"/>
                </a:cubicBezTo>
                <a:cubicBezTo>
                  <a:pt x="22434" y="8140"/>
                  <a:pt x="22465" y="8124"/>
                  <a:pt x="22499" y="8113"/>
                </a:cubicBezTo>
                <a:cubicBezTo>
                  <a:pt x="22519" y="8105"/>
                  <a:pt x="22541" y="8098"/>
                  <a:pt x="22563" y="8091"/>
                </a:cubicBezTo>
                <a:lnTo>
                  <a:pt x="22598" y="8082"/>
                </a:lnTo>
                <a:lnTo>
                  <a:pt x="22632" y="8075"/>
                </a:lnTo>
                <a:cubicBezTo>
                  <a:pt x="22677" y="8068"/>
                  <a:pt x="22709" y="8068"/>
                  <a:pt x="22724" y="8074"/>
                </a:cubicBezTo>
                <a:close/>
                <a:moveTo>
                  <a:pt x="24160" y="8060"/>
                </a:moveTo>
                <a:cubicBezTo>
                  <a:pt x="24218" y="8055"/>
                  <a:pt x="24237" y="8066"/>
                  <a:pt x="24203" y="8083"/>
                </a:cubicBezTo>
                <a:cubicBezTo>
                  <a:pt x="24194" y="8088"/>
                  <a:pt x="24184" y="8092"/>
                  <a:pt x="24174" y="8095"/>
                </a:cubicBezTo>
                <a:cubicBezTo>
                  <a:pt x="24163" y="8100"/>
                  <a:pt x="24150" y="8103"/>
                  <a:pt x="24136" y="8107"/>
                </a:cubicBezTo>
                <a:cubicBezTo>
                  <a:pt x="24109" y="8114"/>
                  <a:pt x="24082" y="8119"/>
                  <a:pt x="24054" y="8121"/>
                </a:cubicBezTo>
                <a:cubicBezTo>
                  <a:pt x="24002" y="8126"/>
                  <a:pt x="23984" y="8119"/>
                  <a:pt x="24011" y="8100"/>
                </a:cubicBezTo>
                <a:cubicBezTo>
                  <a:pt x="24058" y="8078"/>
                  <a:pt x="24109" y="8064"/>
                  <a:pt x="24160" y="8060"/>
                </a:cubicBezTo>
                <a:close/>
                <a:moveTo>
                  <a:pt x="19555" y="8055"/>
                </a:moveTo>
                <a:cubicBezTo>
                  <a:pt x="19603" y="8058"/>
                  <a:pt x="19624" y="8075"/>
                  <a:pt x="19611" y="8105"/>
                </a:cubicBezTo>
                <a:cubicBezTo>
                  <a:pt x="19585" y="8164"/>
                  <a:pt x="19433" y="8247"/>
                  <a:pt x="19260" y="8298"/>
                </a:cubicBezTo>
                <a:cubicBezTo>
                  <a:pt x="19086" y="8349"/>
                  <a:pt x="18962" y="8346"/>
                  <a:pt x="18976" y="8290"/>
                </a:cubicBezTo>
                <a:cubicBezTo>
                  <a:pt x="18990" y="8235"/>
                  <a:pt x="19148" y="8143"/>
                  <a:pt x="19337" y="8089"/>
                </a:cubicBezTo>
                <a:cubicBezTo>
                  <a:pt x="19431" y="8062"/>
                  <a:pt x="19506" y="8051"/>
                  <a:pt x="19555" y="8055"/>
                </a:cubicBezTo>
                <a:close/>
                <a:moveTo>
                  <a:pt x="25424" y="8053"/>
                </a:moveTo>
                <a:cubicBezTo>
                  <a:pt x="25449" y="8053"/>
                  <a:pt x="25455" y="8059"/>
                  <a:pt x="25440" y="8065"/>
                </a:cubicBezTo>
                <a:cubicBezTo>
                  <a:pt x="25413" y="8074"/>
                  <a:pt x="25385" y="8078"/>
                  <a:pt x="25357" y="8077"/>
                </a:cubicBezTo>
                <a:cubicBezTo>
                  <a:pt x="25335" y="8076"/>
                  <a:pt x="25331" y="8071"/>
                  <a:pt x="25348" y="8065"/>
                </a:cubicBezTo>
                <a:cubicBezTo>
                  <a:pt x="25373" y="8057"/>
                  <a:pt x="25399" y="8054"/>
                  <a:pt x="25424" y="8053"/>
                </a:cubicBezTo>
                <a:close/>
                <a:moveTo>
                  <a:pt x="21139" y="8045"/>
                </a:moveTo>
                <a:cubicBezTo>
                  <a:pt x="21171" y="8049"/>
                  <a:pt x="21184" y="8063"/>
                  <a:pt x="21170" y="8087"/>
                </a:cubicBezTo>
                <a:cubicBezTo>
                  <a:pt x="21142" y="8134"/>
                  <a:pt x="21019" y="8196"/>
                  <a:pt x="20896" y="8234"/>
                </a:cubicBezTo>
                <a:cubicBezTo>
                  <a:pt x="20848" y="8250"/>
                  <a:pt x="20798" y="8258"/>
                  <a:pt x="20747" y="8257"/>
                </a:cubicBezTo>
                <a:cubicBezTo>
                  <a:pt x="20708" y="8257"/>
                  <a:pt x="20691" y="8243"/>
                  <a:pt x="20707" y="8219"/>
                </a:cubicBezTo>
                <a:cubicBezTo>
                  <a:pt x="20712" y="8212"/>
                  <a:pt x="20718" y="8205"/>
                  <a:pt x="20724" y="8199"/>
                </a:cubicBezTo>
                <a:lnTo>
                  <a:pt x="20735" y="8189"/>
                </a:lnTo>
                <a:lnTo>
                  <a:pt x="20747" y="8179"/>
                </a:lnTo>
                <a:cubicBezTo>
                  <a:pt x="20768" y="8163"/>
                  <a:pt x="20789" y="8149"/>
                  <a:pt x="20812" y="8136"/>
                </a:cubicBezTo>
                <a:cubicBezTo>
                  <a:pt x="20869" y="8106"/>
                  <a:pt x="20928" y="8082"/>
                  <a:pt x="20990" y="8065"/>
                </a:cubicBezTo>
                <a:cubicBezTo>
                  <a:pt x="21054" y="8047"/>
                  <a:pt x="21106" y="8041"/>
                  <a:pt x="21139" y="8045"/>
                </a:cubicBezTo>
                <a:close/>
                <a:moveTo>
                  <a:pt x="25017" y="8043"/>
                </a:moveTo>
                <a:cubicBezTo>
                  <a:pt x="25050" y="8043"/>
                  <a:pt x="25060" y="8050"/>
                  <a:pt x="25039" y="8059"/>
                </a:cubicBezTo>
                <a:cubicBezTo>
                  <a:pt x="25024" y="8065"/>
                  <a:pt x="25008" y="8070"/>
                  <a:pt x="24992" y="8073"/>
                </a:cubicBezTo>
                <a:lnTo>
                  <a:pt x="24963" y="8077"/>
                </a:lnTo>
                <a:lnTo>
                  <a:pt x="24934" y="8080"/>
                </a:lnTo>
                <a:cubicBezTo>
                  <a:pt x="24898" y="8081"/>
                  <a:pt x="24887" y="8076"/>
                  <a:pt x="24910" y="8064"/>
                </a:cubicBezTo>
                <a:cubicBezTo>
                  <a:pt x="24926" y="8057"/>
                  <a:pt x="24942" y="8052"/>
                  <a:pt x="24959" y="8049"/>
                </a:cubicBezTo>
                <a:cubicBezTo>
                  <a:pt x="24978" y="8046"/>
                  <a:pt x="24998" y="8044"/>
                  <a:pt x="25017" y="8043"/>
                </a:cubicBezTo>
                <a:close/>
                <a:moveTo>
                  <a:pt x="24578" y="8043"/>
                </a:moveTo>
                <a:lnTo>
                  <a:pt x="24595" y="8043"/>
                </a:lnTo>
                <a:cubicBezTo>
                  <a:pt x="24643" y="8043"/>
                  <a:pt x="24652" y="8052"/>
                  <a:pt x="24616" y="8067"/>
                </a:cubicBezTo>
                <a:cubicBezTo>
                  <a:pt x="24574" y="8082"/>
                  <a:pt x="24531" y="8091"/>
                  <a:pt x="24487" y="8093"/>
                </a:cubicBezTo>
                <a:cubicBezTo>
                  <a:pt x="24441" y="8094"/>
                  <a:pt x="24433" y="8085"/>
                  <a:pt x="24464" y="8071"/>
                </a:cubicBezTo>
                <a:cubicBezTo>
                  <a:pt x="24483" y="8062"/>
                  <a:pt x="24503" y="8056"/>
                  <a:pt x="24524" y="8052"/>
                </a:cubicBezTo>
                <a:cubicBezTo>
                  <a:pt x="24536" y="8049"/>
                  <a:pt x="24548" y="8047"/>
                  <a:pt x="24560" y="8046"/>
                </a:cubicBezTo>
                <a:lnTo>
                  <a:pt x="24578" y="8043"/>
                </a:lnTo>
                <a:close/>
                <a:moveTo>
                  <a:pt x="10362" y="8037"/>
                </a:moveTo>
                <a:cubicBezTo>
                  <a:pt x="10438" y="8040"/>
                  <a:pt x="10512" y="8060"/>
                  <a:pt x="10579" y="8095"/>
                </a:cubicBezTo>
                <a:cubicBezTo>
                  <a:pt x="10622" y="8124"/>
                  <a:pt x="10628" y="8159"/>
                  <a:pt x="10600" y="8191"/>
                </a:cubicBezTo>
                <a:cubicBezTo>
                  <a:pt x="10551" y="8233"/>
                  <a:pt x="10491" y="8261"/>
                  <a:pt x="10427" y="8270"/>
                </a:cubicBezTo>
                <a:cubicBezTo>
                  <a:pt x="10260" y="8305"/>
                  <a:pt x="10034" y="8284"/>
                  <a:pt x="9944" y="8225"/>
                </a:cubicBezTo>
                <a:cubicBezTo>
                  <a:pt x="9901" y="8196"/>
                  <a:pt x="9895" y="8162"/>
                  <a:pt x="9920" y="8131"/>
                </a:cubicBezTo>
                <a:cubicBezTo>
                  <a:pt x="9966" y="8088"/>
                  <a:pt x="10024" y="8061"/>
                  <a:pt x="10085" y="8052"/>
                </a:cubicBezTo>
                <a:cubicBezTo>
                  <a:pt x="10176" y="8034"/>
                  <a:pt x="10270" y="8029"/>
                  <a:pt x="10362" y="8037"/>
                </a:cubicBezTo>
                <a:close/>
                <a:moveTo>
                  <a:pt x="21991" y="8037"/>
                </a:moveTo>
                <a:cubicBezTo>
                  <a:pt x="22014" y="8042"/>
                  <a:pt x="22018" y="8055"/>
                  <a:pt x="21998" y="8076"/>
                </a:cubicBezTo>
                <a:cubicBezTo>
                  <a:pt x="21970" y="8102"/>
                  <a:pt x="21937" y="8123"/>
                  <a:pt x="21901" y="8137"/>
                </a:cubicBezTo>
                <a:cubicBezTo>
                  <a:pt x="21879" y="8147"/>
                  <a:pt x="21855" y="8156"/>
                  <a:pt x="21830" y="8165"/>
                </a:cubicBezTo>
                <a:cubicBezTo>
                  <a:pt x="21805" y="8174"/>
                  <a:pt x="21779" y="8181"/>
                  <a:pt x="21752" y="8188"/>
                </a:cubicBezTo>
                <a:cubicBezTo>
                  <a:pt x="21640" y="8215"/>
                  <a:pt x="21581" y="8205"/>
                  <a:pt x="21612" y="8166"/>
                </a:cubicBezTo>
                <a:cubicBezTo>
                  <a:pt x="21639" y="8138"/>
                  <a:pt x="21672" y="8116"/>
                  <a:pt x="21709" y="8101"/>
                </a:cubicBezTo>
                <a:cubicBezTo>
                  <a:pt x="21732" y="8091"/>
                  <a:pt x="21757" y="8080"/>
                  <a:pt x="21784" y="8071"/>
                </a:cubicBezTo>
                <a:cubicBezTo>
                  <a:pt x="21797" y="8066"/>
                  <a:pt x="21811" y="8062"/>
                  <a:pt x="21827" y="8058"/>
                </a:cubicBezTo>
                <a:lnTo>
                  <a:pt x="21870" y="8047"/>
                </a:lnTo>
                <a:cubicBezTo>
                  <a:pt x="21926" y="8035"/>
                  <a:pt x="21968" y="8031"/>
                  <a:pt x="21991" y="8037"/>
                </a:cubicBezTo>
                <a:close/>
                <a:moveTo>
                  <a:pt x="16456" y="8013"/>
                </a:moveTo>
                <a:cubicBezTo>
                  <a:pt x="16527" y="8017"/>
                  <a:pt x="16576" y="8036"/>
                  <a:pt x="16582" y="8069"/>
                </a:cubicBezTo>
                <a:cubicBezTo>
                  <a:pt x="16594" y="8134"/>
                  <a:pt x="16453" y="8222"/>
                  <a:pt x="16275" y="8272"/>
                </a:cubicBezTo>
                <a:cubicBezTo>
                  <a:pt x="16192" y="8296"/>
                  <a:pt x="16107" y="8308"/>
                  <a:pt x="16021" y="8307"/>
                </a:cubicBezTo>
                <a:cubicBezTo>
                  <a:pt x="15949" y="8306"/>
                  <a:pt x="15896" y="8290"/>
                  <a:pt x="15882" y="8261"/>
                </a:cubicBezTo>
                <a:cubicBezTo>
                  <a:pt x="15855" y="8202"/>
                  <a:pt x="16004" y="8100"/>
                  <a:pt x="16195" y="8046"/>
                </a:cubicBezTo>
                <a:cubicBezTo>
                  <a:pt x="16291" y="8020"/>
                  <a:pt x="16385" y="8009"/>
                  <a:pt x="16456" y="8013"/>
                </a:cubicBezTo>
                <a:close/>
                <a:moveTo>
                  <a:pt x="23187" y="8009"/>
                </a:moveTo>
                <a:cubicBezTo>
                  <a:pt x="23201" y="8015"/>
                  <a:pt x="23198" y="8025"/>
                  <a:pt x="23177" y="8041"/>
                </a:cubicBezTo>
                <a:cubicBezTo>
                  <a:pt x="23150" y="8058"/>
                  <a:pt x="23121" y="8072"/>
                  <a:pt x="23091" y="8081"/>
                </a:cubicBezTo>
                <a:cubicBezTo>
                  <a:pt x="23073" y="8087"/>
                  <a:pt x="23053" y="8093"/>
                  <a:pt x="23033" y="8098"/>
                </a:cubicBezTo>
                <a:cubicBezTo>
                  <a:pt x="23013" y="8103"/>
                  <a:pt x="22993" y="8107"/>
                  <a:pt x="22972" y="8111"/>
                </a:cubicBezTo>
                <a:cubicBezTo>
                  <a:pt x="22890" y="8125"/>
                  <a:pt x="22856" y="8111"/>
                  <a:pt x="22895" y="8083"/>
                </a:cubicBezTo>
                <a:cubicBezTo>
                  <a:pt x="22921" y="8064"/>
                  <a:pt x="22950" y="8050"/>
                  <a:pt x="22981" y="8040"/>
                </a:cubicBezTo>
                <a:cubicBezTo>
                  <a:pt x="23020" y="8026"/>
                  <a:pt x="23060" y="8016"/>
                  <a:pt x="23101" y="8010"/>
                </a:cubicBezTo>
                <a:cubicBezTo>
                  <a:pt x="23144" y="8004"/>
                  <a:pt x="23174" y="8004"/>
                  <a:pt x="23187" y="8009"/>
                </a:cubicBezTo>
                <a:close/>
                <a:moveTo>
                  <a:pt x="13161" y="8000"/>
                </a:moveTo>
                <a:cubicBezTo>
                  <a:pt x="13243" y="8008"/>
                  <a:pt x="13306" y="8029"/>
                  <a:pt x="13328" y="8062"/>
                </a:cubicBezTo>
                <a:cubicBezTo>
                  <a:pt x="13373" y="8128"/>
                  <a:pt x="13262" y="8208"/>
                  <a:pt x="13090" y="8250"/>
                </a:cubicBezTo>
                <a:cubicBezTo>
                  <a:pt x="13001" y="8271"/>
                  <a:pt x="12910" y="8278"/>
                  <a:pt x="12820" y="8272"/>
                </a:cubicBezTo>
                <a:cubicBezTo>
                  <a:pt x="12737" y="8265"/>
                  <a:pt x="12669" y="8247"/>
                  <a:pt x="12641" y="8217"/>
                </a:cubicBezTo>
                <a:cubicBezTo>
                  <a:pt x="12611" y="8185"/>
                  <a:pt x="12624" y="8147"/>
                  <a:pt x="12669" y="8110"/>
                </a:cubicBezTo>
                <a:cubicBezTo>
                  <a:pt x="12733" y="8064"/>
                  <a:pt x="12806" y="8033"/>
                  <a:pt x="12883" y="8019"/>
                </a:cubicBezTo>
                <a:cubicBezTo>
                  <a:pt x="12979" y="7997"/>
                  <a:pt x="13079" y="7992"/>
                  <a:pt x="13161" y="8000"/>
                </a:cubicBezTo>
                <a:close/>
                <a:moveTo>
                  <a:pt x="18916" y="7976"/>
                </a:moveTo>
                <a:cubicBezTo>
                  <a:pt x="18975" y="7979"/>
                  <a:pt x="19009" y="7997"/>
                  <a:pt x="18999" y="8028"/>
                </a:cubicBezTo>
                <a:cubicBezTo>
                  <a:pt x="18980" y="8091"/>
                  <a:pt x="18818" y="8181"/>
                  <a:pt x="18644" y="8231"/>
                </a:cubicBezTo>
                <a:cubicBezTo>
                  <a:pt x="18471" y="8281"/>
                  <a:pt x="18327" y="8277"/>
                  <a:pt x="18333" y="8221"/>
                </a:cubicBezTo>
                <a:cubicBezTo>
                  <a:pt x="18338" y="8164"/>
                  <a:pt x="18500" y="8067"/>
                  <a:pt x="18682" y="8013"/>
                </a:cubicBezTo>
                <a:cubicBezTo>
                  <a:pt x="18773" y="7985"/>
                  <a:pt x="18857" y="7973"/>
                  <a:pt x="18916" y="7976"/>
                </a:cubicBezTo>
                <a:close/>
                <a:moveTo>
                  <a:pt x="23579" y="7956"/>
                </a:moveTo>
                <a:cubicBezTo>
                  <a:pt x="23646" y="7950"/>
                  <a:pt x="23673" y="7965"/>
                  <a:pt x="23636" y="7988"/>
                </a:cubicBezTo>
                <a:cubicBezTo>
                  <a:pt x="23607" y="8004"/>
                  <a:pt x="23576" y="8016"/>
                  <a:pt x="23544" y="8025"/>
                </a:cubicBezTo>
                <a:cubicBezTo>
                  <a:pt x="23525" y="8030"/>
                  <a:pt x="23505" y="8036"/>
                  <a:pt x="23485" y="8040"/>
                </a:cubicBezTo>
                <a:cubicBezTo>
                  <a:pt x="23467" y="8044"/>
                  <a:pt x="23449" y="8047"/>
                  <a:pt x="23431" y="8049"/>
                </a:cubicBezTo>
                <a:cubicBezTo>
                  <a:pt x="23367" y="8057"/>
                  <a:pt x="23337" y="8043"/>
                  <a:pt x="23371" y="8020"/>
                </a:cubicBezTo>
                <a:cubicBezTo>
                  <a:pt x="23400" y="8003"/>
                  <a:pt x="23431" y="7990"/>
                  <a:pt x="23464" y="7981"/>
                </a:cubicBezTo>
                <a:cubicBezTo>
                  <a:pt x="23483" y="7975"/>
                  <a:pt x="23503" y="7969"/>
                  <a:pt x="23523" y="7965"/>
                </a:cubicBezTo>
                <a:cubicBezTo>
                  <a:pt x="23541" y="7961"/>
                  <a:pt x="23560" y="7958"/>
                  <a:pt x="23579" y="7956"/>
                </a:cubicBezTo>
                <a:close/>
                <a:moveTo>
                  <a:pt x="20743" y="7955"/>
                </a:moveTo>
                <a:cubicBezTo>
                  <a:pt x="20781" y="7959"/>
                  <a:pt x="20798" y="7975"/>
                  <a:pt x="20786" y="8000"/>
                </a:cubicBezTo>
                <a:cubicBezTo>
                  <a:pt x="20776" y="8017"/>
                  <a:pt x="20763" y="8032"/>
                  <a:pt x="20748" y="8043"/>
                </a:cubicBezTo>
                <a:cubicBezTo>
                  <a:pt x="20739" y="8051"/>
                  <a:pt x="20728" y="8058"/>
                  <a:pt x="20716" y="8066"/>
                </a:cubicBezTo>
                <a:cubicBezTo>
                  <a:pt x="20711" y="8070"/>
                  <a:pt x="20704" y="8074"/>
                  <a:pt x="20698" y="8077"/>
                </a:cubicBezTo>
                <a:lnTo>
                  <a:pt x="20688" y="8083"/>
                </a:lnTo>
                <a:lnTo>
                  <a:pt x="20675" y="8089"/>
                </a:lnTo>
                <a:cubicBezTo>
                  <a:pt x="20606" y="8126"/>
                  <a:pt x="20533" y="8156"/>
                  <a:pt x="20457" y="8178"/>
                </a:cubicBezTo>
                <a:cubicBezTo>
                  <a:pt x="20305" y="8222"/>
                  <a:pt x="20193" y="8218"/>
                  <a:pt x="20219" y="8168"/>
                </a:cubicBezTo>
                <a:cubicBezTo>
                  <a:pt x="20245" y="8117"/>
                  <a:pt x="20410" y="8029"/>
                  <a:pt x="20568" y="7982"/>
                </a:cubicBezTo>
                <a:cubicBezTo>
                  <a:pt x="20588" y="7976"/>
                  <a:pt x="20607" y="7970"/>
                  <a:pt x="20625" y="7967"/>
                </a:cubicBezTo>
                <a:cubicBezTo>
                  <a:pt x="20641" y="7962"/>
                  <a:pt x="20657" y="7959"/>
                  <a:pt x="20673" y="7957"/>
                </a:cubicBezTo>
                <a:cubicBezTo>
                  <a:pt x="20697" y="7954"/>
                  <a:pt x="20720" y="7953"/>
                  <a:pt x="20743" y="7955"/>
                </a:cubicBezTo>
                <a:close/>
                <a:moveTo>
                  <a:pt x="22483" y="7953"/>
                </a:moveTo>
                <a:cubicBezTo>
                  <a:pt x="22503" y="7959"/>
                  <a:pt x="22507" y="7972"/>
                  <a:pt x="22488" y="7990"/>
                </a:cubicBezTo>
                <a:cubicBezTo>
                  <a:pt x="22450" y="8026"/>
                  <a:pt x="22336" y="8071"/>
                  <a:pt x="22239" y="8092"/>
                </a:cubicBezTo>
                <a:cubicBezTo>
                  <a:pt x="22144" y="8112"/>
                  <a:pt x="22089" y="8098"/>
                  <a:pt x="22123" y="8064"/>
                </a:cubicBezTo>
                <a:cubicBezTo>
                  <a:pt x="22153" y="8038"/>
                  <a:pt x="22188" y="8018"/>
                  <a:pt x="22225" y="8005"/>
                </a:cubicBezTo>
                <a:cubicBezTo>
                  <a:pt x="22248" y="7995"/>
                  <a:pt x="22273" y="7985"/>
                  <a:pt x="22299" y="7977"/>
                </a:cubicBezTo>
                <a:lnTo>
                  <a:pt x="22318" y="7971"/>
                </a:lnTo>
                <a:lnTo>
                  <a:pt x="22337" y="7966"/>
                </a:lnTo>
                <a:cubicBezTo>
                  <a:pt x="22350" y="7963"/>
                  <a:pt x="22362" y="7960"/>
                  <a:pt x="22375" y="7958"/>
                </a:cubicBezTo>
                <a:cubicBezTo>
                  <a:pt x="22424" y="7949"/>
                  <a:pt x="22462" y="7948"/>
                  <a:pt x="22483" y="7953"/>
                </a:cubicBezTo>
                <a:close/>
                <a:moveTo>
                  <a:pt x="25776" y="7936"/>
                </a:moveTo>
                <a:cubicBezTo>
                  <a:pt x="25805" y="7936"/>
                  <a:pt x="25811" y="7944"/>
                  <a:pt x="25788" y="7951"/>
                </a:cubicBezTo>
                <a:cubicBezTo>
                  <a:pt x="25761" y="7958"/>
                  <a:pt x="25734" y="7961"/>
                  <a:pt x="25706" y="7960"/>
                </a:cubicBezTo>
                <a:cubicBezTo>
                  <a:pt x="25694" y="7960"/>
                  <a:pt x="25687" y="7958"/>
                  <a:pt x="25685" y="7955"/>
                </a:cubicBezTo>
                <a:cubicBezTo>
                  <a:pt x="25683" y="7953"/>
                  <a:pt x="25687" y="7951"/>
                  <a:pt x="25695" y="7947"/>
                </a:cubicBezTo>
                <a:cubicBezTo>
                  <a:pt x="25721" y="7939"/>
                  <a:pt x="25749" y="7936"/>
                  <a:pt x="25776" y="7936"/>
                </a:cubicBezTo>
                <a:close/>
                <a:moveTo>
                  <a:pt x="21676" y="7928"/>
                </a:moveTo>
                <a:cubicBezTo>
                  <a:pt x="21704" y="7934"/>
                  <a:pt x="21713" y="7948"/>
                  <a:pt x="21696" y="7970"/>
                </a:cubicBezTo>
                <a:cubicBezTo>
                  <a:pt x="21666" y="8001"/>
                  <a:pt x="21629" y="8026"/>
                  <a:pt x="21589" y="8043"/>
                </a:cubicBezTo>
                <a:cubicBezTo>
                  <a:pt x="21576" y="8049"/>
                  <a:pt x="21563" y="8055"/>
                  <a:pt x="21549" y="8060"/>
                </a:cubicBezTo>
                <a:lnTo>
                  <a:pt x="21506" y="8077"/>
                </a:lnTo>
                <a:cubicBezTo>
                  <a:pt x="21477" y="8088"/>
                  <a:pt x="21448" y="8097"/>
                  <a:pt x="21418" y="8105"/>
                </a:cubicBezTo>
                <a:cubicBezTo>
                  <a:pt x="21376" y="8118"/>
                  <a:pt x="21331" y="8123"/>
                  <a:pt x="21287" y="8119"/>
                </a:cubicBezTo>
                <a:cubicBezTo>
                  <a:pt x="21258" y="8119"/>
                  <a:pt x="21247" y="8104"/>
                  <a:pt x="21262" y="8083"/>
                </a:cubicBezTo>
                <a:cubicBezTo>
                  <a:pt x="21291" y="8050"/>
                  <a:pt x="21327" y="8025"/>
                  <a:pt x="21367" y="8008"/>
                </a:cubicBezTo>
                <a:cubicBezTo>
                  <a:pt x="21395" y="7994"/>
                  <a:pt x="21423" y="7982"/>
                  <a:pt x="21453" y="7971"/>
                </a:cubicBezTo>
                <a:lnTo>
                  <a:pt x="21498" y="7955"/>
                </a:lnTo>
                <a:lnTo>
                  <a:pt x="21519" y="7947"/>
                </a:lnTo>
                <a:lnTo>
                  <a:pt x="21542" y="7941"/>
                </a:lnTo>
                <a:cubicBezTo>
                  <a:pt x="21601" y="7927"/>
                  <a:pt x="21648" y="7923"/>
                  <a:pt x="21676" y="7928"/>
                </a:cubicBezTo>
                <a:close/>
                <a:moveTo>
                  <a:pt x="24025" y="7927"/>
                </a:moveTo>
                <a:cubicBezTo>
                  <a:pt x="24085" y="7921"/>
                  <a:pt x="24111" y="7934"/>
                  <a:pt x="24079" y="7953"/>
                </a:cubicBezTo>
                <a:cubicBezTo>
                  <a:pt x="24054" y="7967"/>
                  <a:pt x="24028" y="7977"/>
                  <a:pt x="24000" y="7983"/>
                </a:cubicBezTo>
                <a:cubicBezTo>
                  <a:pt x="23983" y="7988"/>
                  <a:pt x="23966" y="7992"/>
                  <a:pt x="23949" y="7996"/>
                </a:cubicBezTo>
                <a:cubicBezTo>
                  <a:pt x="23931" y="8000"/>
                  <a:pt x="23914" y="8002"/>
                  <a:pt x="23898" y="8004"/>
                </a:cubicBezTo>
                <a:cubicBezTo>
                  <a:pt x="23834" y="8011"/>
                  <a:pt x="23806" y="7999"/>
                  <a:pt x="23839" y="7978"/>
                </a:cubicBezTo>
                <a:cubicBezTo>
                  <a:pt x="23865" y="7964"/>
                  <a:pt x="23892" y="7953"/>
                  <a:pt x="23921" y="7946"/>
                </a:cubicBezTo>
                <a:lnTo>
                  <a:pt x="23947" y="7939"/>
                </a:lnTo>
                <a:cubicBezTo>
                  <a:pt x="23956" y="7939"/>
                  <a:pt x="23965" y="7935"/>
                  <a:pt x="23974" y="7934"/>
                </a:cubicBezTo>
                <a:cubicBezTo>
                  <a:pt x="23990" y="7931"/>
                  <a:pt x="24008" y="7928"/>
                  <a:pt x="24025" y="7927"/>
                </a:cubicBezTo>
                <a:close/>
                <a:moveTo>
                  <a:pt x="25335" y="7912"/>
                </a:moveTo>
                <a:cubicBezTo>
                  <a:pt x="25345" y="7911"/>
                  <a:pt x="25355" y="7911"/>
                  <a:pt x="25365" y="7912"/>
                </a:cubicBezTo>
                <a:cubicBezTo>
                  <a:pt x="25403" y="7912"/>
                  <a:pt x="25408" y="7921"/>
                  <a:pt x="25382" y="7931"/>
                </a:cubicBezTo>
                <a:cubicBezTo>
                  <a:pt x="25366" y="7937"/>
                  <a:pt x="25349" y="7941"/>
                  <a:pt x="25333" y="7943"/>
                </a:cubicBezTo>
                <a:cubicBezTo>
                  <a:pt x="25314" y="7946"/>
                  <a:pt x="25295" y="7948"/>
                  <a:pt x="25275" y="7949"/>
                </a:cubicBezTo>
                <a:cubicBezTo>
                  <a:pt x="25237" y="7947"/>
                  <a:pt x="25226" y="7941"/>
                  <a:pt x="25250" y="7930"/>
                </a:cubicBezTo>
                <a:cubicBezTo>
                  <a:pt x="25267" y="7924"/>
                  <a:pt x="25285" y="7919"/>
                  <a:pt x="25303" y="7916"/>
                </a:cubicBezTo>
                <a:lnTo>
                  <a:pt x="25335" y="7912"/>
                </a:lnTo>
                <a:close/>
                <a:moveTo>
                  <a:pt x="24496" y="7904"/>
                </a:moveTo>
                <a:cubicBezTo>
                  <a:pt x="24552" y="7901"/>
                  <a:pt x="24569" y="7914"/>
                  <a:pt x="24533" y="7931"/>
                </a:cubicBezTo>
                <a:cubicBezTo>
                  <a:pt x="24483" y="7952"/>
                  <a:pt x="24431" y="7964"/>
                  <a:pt x="24377" y="7967"/>
                </a:cubicBezTo>
                <a:cubicBezTo>
                  <a:pt x="24320" y="7972"/>
                  <a:pt x="24299" y="7961"/>
                  <a:pt x="24331" y="7943"/>
                </a:cubicBezTo>
                <a:cubicBezTo>
                  <a:pt x="24342" y="7938"/>
                  <a:pt x="24352" y="7933"/>
                  <a:pt x="24363" y="7930"/>
                </a:cubicBezTo>
                <a:cubicBezTo>
                  <a:pt x="24376" y="7925"/>
                  <a:pt x="24390" y="7921"/>
                  <a:pt x="24406" y="7918"/>
                </a:cubicBezTo>
                <a:cubicBezTo>
                  <a:pt x="24436" y="7911"/>
                  <a:pt x="24466" y="7907"/>
                  <a:pt x="24496" y="7904"/>
                </a:cubicBezTo>
                <a:close/>
                <a:moveTo>
                  <a:pt x="24931" y="7904"/>
                </a:moveTo>
                <a:cubicBezTo>
                  <a:pt x="24945" y="7901"/>
                  <a:pt x="24960" y="7904"/>
                  <a:pt x="24974" y="7910"/>
                </a:cubicBezTo>
                <a:cubicBezTo>
                  <a:pt x="24978" y="7915"/>
                  <a:pt x="24974" y="7920"/>
                  <a:pt x="24957" y="7927"/>
                </a:cubicBezTo>
                <a:cubicBezTo>
                  <a:pt x="24912" y="7944"/>
                  <a:pt x="24866" y="7953"/>
                  <a:pt x="24819" y="7954"/>
                </a:cubicBezTo>
                <a:cubicBezTo>
                  <a:pt x="24776" y="7954"/>
                  <a:pt x="24762" y="7945"/>
                  <a:pt x="24793" y="7931"/>
                </a:cubicBezTo>
                <a:cubicBezTo>
                  <a:pt x="24837" y="7915"/>
                  <a:pt x="24884" y="7906"/>
                  <a:pt x="24931" y="7904"/>
                </a:cubicBezTo>
                <a:close/>
                <a:moveTo>
                  <a:pt x="5382" y="7902"/>
                </a:moveTo>
                <a:cubicBezTo>
                  <a:pt x="5421" y="7901"/>
                  <a:pt x="5460" y="7903"/>
                  <a:pt x="5498" y="7908"/>
                </a:cubicBezTo>
                <a:cubicBezTo>
                  <a:pt x="5538" y="7913"/>
                  <a:pt x="5577" y="7920"/>
                  <a:pt x="5616" y="7930"/>
                </a:cubicBezTo>
                <a:cubicBezTo>
                  <a:pt x="5654" y="7940"/>
                  <a:pt x="5692" y="7951"/>
                  <a:pt x="5728" y="7965"/>
                </a:cubicBezTo>
                <a:cubicBezTo>
                  <a:pt x="5762" y="7978"/>
                  <a:pt x="5794" y="7993"/>
                  <a:pt x="5825" y="8011"/>
                </a:cubicBezTo>
                <a:cubicBezTo>
                  <a:pt x="5881" y="8045"/>
                  <a:pt x="5904" y="8074"/>
                  <a:pt x="5895" y="8097"/>
                </a:cubicBezTo>
                <a:cubicBezTo>
                  <a:pt x="5887" y="8111"/>
                  <a:pt x="5873" y="8121"/>
                  <a:pt x="5857" y="8124"/>
                </a:cubicBezTo>
                <a:cubicBezTo>
                  <a:pt x="5845" y="8128"/>
                  <a:pt x="5833" y="8131"/>
                  <a:pt x="5820" y="8133"/>
                </a:cubicBezTo>
                <a:cubicBezTo>
                  <a:pt x="5804" y="8135"/>
                  <a:pt x="5788" y="8137"/>
                  <a:pt x="5772" y="8138"/>
                </a:cubicBezTo>
                <a:cubicBezTo>
                  <a:pt x="5734" y="8139"/>
                  <a:pt x="5696" y="8138"/>
                  <a:pt x="5658" y="8134"/>
                </a:cubicBezTo>
                <a:cubicBezTo>
                  <a:pt x="5618" y="8130"/>
                  <a:pt x="5579" y="8123"/>
                  <a:pt x="5540" y="8113"/>
                </a:cubicBezTo>
                <a:cubicBezTo>
                  <a:pt x="5503" y="8104"/>
                  <a:pt x="5465" y="8093"/>
                  <a:pt x="5429" y="8078"/>
                </a:cubicBezTo>
                <a:cubicBezTo>
                  <a:pt x="5396" y="8065"/>
                  <a:pt x="5364" y="8049"/>
                  <a:pt x="5333" y="8030"/>
                </a:cubicBezTo>
                <a:cubicBezTo>
                  <a:pt x="5274" y="7994"/>
                  <a:pt x="5250" y="7962"/>
                  <a:pt x="5259" y="7939"/>
                </a:cubicBezTo>
                <a:cubicBezTo>
                  <a:pt x="5267" y="7917"/>
                  <a:pt x="5309" y="7904"/>
                  <a:pt x="5382" y="7902"/>
                </a:cubicBezTo>
                <a:close/>
                <a:moveTo>
                  <a:pt x="15459" y="7894"/>
                </a:moveTo>
                <a:cubicBezTo>
                  <a:pt x="15533" y="7899"/>
                  <a:pt x="15587" y="7918"/>
                  <a:pt x="15601" y="7950"/>
                </a:cubicBezTo>
                <a:cubicBezTo>
                  <a:pt x="15629" y="8015"/>
                  <a:pt x="15490" y="8113"/>
                  <a:pt x="15300" y="8161"/>
                </a:cubicBezTo>
                <a:cubicBezTo>
                  <a:pt x="15116" y="8207"/>
                  <a:pt x="14936" y="8195"/>
                  <a:pt x="14904" y="8133"/>
                </a:cubicBezTo>
                <a:cubicBezTo>
                  <a:pt x="14872" y="8071"/>
                  <a:pt x="15004" y="7974"/>
                  <a:pt x="15195" y="7924"/>
                </a:cubicBezTo>
                <a:cubicBezTo>
                  <a:pt x="15291" y="7898"/>
                  <a:pt x="15386" y="7889"/>
                  <a:pt x="15459" y="7894"/>
                </a:cubicBezTo>
                <a:close/>
                <a:moveTo>
                  <a:pt x="18204" y="7886"/>
                </a:moveTo>
                <a:cubicBezTo>
                  <a:pt x="18262" y="7889"/>
                  <a:pt x="18295" y="7908"/>
                  <a:pt x="18292" y="7940"/>
                </a:cubicBezTo>
                <a:cubicBezTo>
                  <a:pt x="18287" y="8005"/>
                  <a:pt x="18142" y="8093"/>
                  <a:pt x="17953" y="8147"/>
                </a:cubicBezTo>
                <a:cubicBezTo>
                  <a:pt x="17762" y="8202"/>
                  <a:pt x="17620" y="8197"/>
                  <a:pt x="17620" y="8133"/>
                </a:cubicBezTo>
                <a:cubicBezTo>
                  <a:pt x="17619" y="8070"/>
                  <a:pt x="17767" y="7978"/>
                  <a:pt x="17967" y="7921"/>
                </a:cubicBezTo>
                <a:cubicBezTo>
                  <a:pt x="18063" y="7894"/>
                  <a:pt x="18146" y="7882"/>
                  <a:pt x="18204" y="7886"/>
                </a:cubicBezTo>
                <a:close/>
                <a:moveTo>
                  <a:pt x="22976" y="7880"/>
                </a:moveTo>
                <a:cubicBezTo>
                  <a:pt x="22993" y="7886"/>
                  <a:pt x="22995" y="7897"/>
                  <a:pt x="22976" y="7913"/>
                </a:cubicBezTo>
                <a:cubicBezTo>
                  <a:pt x="22946" y="7935"/>
                  <a:pt x="22913" y="7952"/>
                  <a:pt x="22878" y="7963"/>
                </a:cubicBezTo>
                <a:cubicBezTo>
                  <a:pt x="22856" y="7971"/>
                  <a:pt x="22835" y="7978"/>
                  <a:pt x="22810" y="7985"/>
                </a:cubicBezTo>
                <a:cubicBezTo>
                  <a:pt x="22785" y="7992"/>
                  <a:pt x="22763" y="7997"/>
                  <a:pt x="22740" y="8001"/>
                </a:cubicBezTo>
                <a:cubicBezTo>
                  <a:pt x="22651" y="8017"/>
                  <a:pt x="22606" y="8005"/>
                  <a:pt x="22640" y="7973"/>
                </a:cubicBezTo>
                <a:cubicBezTo>
                  <a:pt x="22669" y="7950"/>
                  <a:pt x="22702" y="7932"/>
                  <a:pt x="22737" y="7921"/>
                </a:cubicBezTo>
                <a:cubicBezTo>
                  <a:pt x="22759" y="7912"/>
                  <a:pt x="22782" y="7904"/>
                  <a:pt x="22806" y="7897"/>
                </a:cubicBezTo>
                <a:cubicBezTo>
                  <a:pt x="22830" y="7891"/>
                  <a:pt x="22855" y="7885"/>
                  <a:pt x="22878" y="7882"/>
                </a:cubicBezTo>
                <a:cubicBezTo>
                  <a:pt x="22924" y="7874"/>
                  <a:pt x="22958" y="7874"/>
                  <a:pt x="22976" y="7880"/>
                </a:cubicBezTo>
                <a:close/>
                <a:moveTo>
                  <a:pt x="20275" y="7860"/>
                </a:moveTo>
                <a:cubicBezTo>
                  <a:pt x="20323" y="7863"/>
                  <a:pt x="20346" y="7879"/>
                  <a:pt x="20332" y="7908"/>
                </a:cubicBezTo>
                <a:cubicBezTo>
                  <a:pt x="20304" y="7965"/>
                  <a:pt x="20138" y="8054"/>
                  <a:pt x="19978" y="8102"/>
                </a:cubicBezTo>
                <a:cubicBezTo>
                  <a:pt x="19817" y="8150"/>
                  <a:pt x="19693" y="8145"/>
                  <a:pt x="19715" y="8092"/>
                </a:cubicBezTo>
                <a:cubicBezTo>
                  <a:pt x="19735" y="8038"/>
                  <a:pt x="19904" y="7944"/>
                  <a:pt x="20072" y="7893"/>
                </a:cubicBezTo>
                <a:cubicBezTo>
                  <a:pt x="20156" y="7868"/>
                  <a:pt x="20228" y="7857"/>
                  <a:pt x="20275" y="7860"/>
                </a:cubicBezTo>
                <a:close/>
                <a:moveTo>
                  <a:pt x="6789" y="7859"/>
                </a:moveTo>
                <a:cubicBezTo>
                  <a:pt x="6832" y="7856"/>
                  <a:pt x="6875" y="7856"/>
                  <a:pt x="6918" y="7859"/>
                </a:cubicBezTo>
                <a:cubicBezTo>
                  <a:pt x="6963" y="7863"/>
                  <a:pt x="7008" y="7869"/>
                  <a:pt x="7052" y="7878"/>
                </a:cubicBezTo>
                <a:cubicBezTo>
                  <a:pt x="7128" y="7890"/>
                  <a:pt x="7201" y="7917"/>
                  <a:pt x="7267" y="7955"/>
                </a:cubicBezTo>
                <a:cubicBezTo>
                  <a:pt x="7310" y="7985"/>
                  <a:pt x="7322" y="8016"/>
                  <a:pt x="7304" y="8041"/>
                </a:cubicBezTo>
                <a:cubicBezTo>
                  <a:pt x="7291" y="8057"/>
                  <a:pt x="7274" y="8069"/>
                  <a:pt x="7255" y="8076"/>
                </a:cubicBezTo>
                <a:cubicBezTo>
                  <a:pt x="7226" y="8086"/>
                  <a:pt x="7196" y="8092"/>
                  <a:pt x="7166" y="8095"/>
                </a:cubicBezTo>
                <a:cubicBezTo>
                  <a:pt x="7125" y="8099"/>
                  <a:pt x="7084" y="8100"/>
                  <a:pt x="7043" y="8098"/>
                </a:cubicBezTo>
                <a:cubicBezTo>
                  <a:pt x="6999" y="8095"/>
                  <a:pt x="6955" y="8090"/>
                  <a:pt x="6911" y="8082"/>
                </a:cubicBezTo>
                <a:cubicBezTo>
                  <a:pt x="6834" y="8069"/>
                  <a:pt x="6759" y="8043"/>
                  <a:pt x="6691" y="8005"/>
                </a:cubicBezTo>
                <a:cubicBezTo>
                  <a:pt x="6637" y="7971"/>
                  <a:pt x="6621" y="7938"/>
                  <a:pt x="6639" y="7911"/>
                </a:cubicBezTo>
                <a:cubicBezTo>
                  <a:pt x="6653" y="7895"/>
                  <a:pt x="6670" y="7883"/>
                  <a:pt x="6691" y="7878"/>
                </a:cubicBezTo>
                <a:cubicBezTo>
                  <a:pt x="6723" y="7867"/>
                  <a:pt x="6756" y="7861"/>
                  <a:pt x="6789" y="7859"/>
                </a:cubicBezTo>
                <a:close/>
                <a:moveTo>
                  <a:pt x="11637" y="7830"/>
                </a:moveTo>
                <a:cubicBezTo>
                  <a:pt x="11724" y="7838"/>
                  <a:pt x="11798" y="7860"/>
                  <a:pt x="11832" y="7891"/>
                </a:cubicBezTo>
                <a:cubicBezTo>
                  <a:pt x="11899" y="7955"/>
                  <a:pt x="11802" y="8043"/>
                  <a:pt x="11629" y="8079"/>
                </a:cubicBezTo>
                <a:cubicBezTo>
                  <a:pt x="11543" y="8096"/>
                  <a:pt x="11455" y="8101"/>
                  <a:pt x="11368" y="8093"/>
                </a:cubicBezTo>
                <a:cubicBezTo>
                  <a:pt x="11300" y="8091"/>
                  <a:pt x="11233" y="8072"/>
                  <a:pt x="11174" y="8038"/>
                </a:cubicBezTo>
                <a:cubicBezTo>
                  <a:pt x="11093" y="7977"/>
                  <a:pt x="11179" y="7885"/>
                  <a:pt x="11359" y="7845"/>
                </a:cubicBezTo>
                <a:cubicBezTo>
                  <a:pt x="11448" y="7825"/>
                  <a:pt x="11549" y="7821"/>
                  <a:pt x="11637" y="7830"/>
                </a:cubicBezTo>
                <a:close/>
                <a:moveTo>
                  <a:pt x="23475" y="7827"/>
                </a:moveTo>
                <a:cubicBezTo>
                  <a:pt x="23489" y="7833"/>
                  <a:pt x="23486" y="7845"/>
                  <a:pt x="23464" y="7861"/>
                </a:cubicBezTo>
                <a:cubicBezTo>
                  <a:pt x="23434" y="7880"/>
                  <a:pt x="23403" y="7894"/>
                  <a:pt x="23370" y="7904"/>
                </a:cubicBezTo>
                <a:cubicBezTo>
                  <a:pt x="23351" y="7911"/>
                  <a:pt x="23329" y="7916"/>
                  <a:pt x="23308" y="7921"/>
                </a:cubicBezTo>
                <a:cubicBezTo>
                  <a:pt x="23298" y="7924"/>
                  <a:pt x="23287" y="7926"/>
                  <a:pt x="23277" y="7927"/>
                </a:cubicBezTo>
                <a:cubicBezTo>
                  <a:pt x="23266" y="7929"/>
                  <a:pt x="23255" y="7932"/>
                  <a:pt x="23245" y="7933"/>
                </a:cubicBezTo>
                <a:cubicBezTo>
                  <a:pt x="23160" y="7944"/>
                  <a:pt x="23126" y="7931"/>
                  <a:pt x="23164" y="7901"/>
                </a:cubicBezTo>
                <a:cubicBezTo>
                  <a:pt x="23193" y="7882"/>
                  <a:pt x="23223" y="7868"/>
                  <a:pt x="23256" y="7858"/>
                </a:cubicBezTo>
                <a:cubicBezTo>
                  <a:pt x="23265" y="7854"/>
                  <a:pt x="23275" y="7851"/>
                  <a:pt x="23286" y="7848"/>
                </a:cubicBezTo>
                <a:lnTo>
                  <a:pt x="23317" y="7840"/>
                </a:lnTo>
                <a:cubicBezTo>
                  <a:pt x="23339" y="7835"/>
                  <a:pt x="23360" y="7831"/>
                  <a:pt x="23383" y="7828"/>
                </a:cubicBezTo>
                <a:cubicBezTo>
                  <a:pt x="23429" y="7821"/>
                  <a:pt x="23461" y="7821"/>
                  <a:pt x="23475" y="7827"/>
                </a:cubicBezTo>
                <a:close/>
                <a:moveTo>
                  <a:pt x="22232" y="7822"/>
                </a:moveTo>
                <a:cubicBezTo>
                  <a:pt x="22254" y="7829"/>
                  <a:pt x="22256" y="7845"/>
                  <a:pt x="22233" y="7868"/>
                </a:cubicBezTo>
                <a:cubicBezTo>
                  <a:pt x="22201" y="7895"/>
                  <a:pt x="22164" y="7917"/>
                  <a:pt x="22124" y="7932"/>
                </a:cubicBezTo>
                <a:cubicBezTo>
                  <a:pt x="22101" y="7942"/>
                  <a:pt x="22074" y="7952"/>
                  <a:pt x="22047" y="7960"/>
                </a:cubicBezTo>
                <a:cubicBezTo>
                  <a:pt x="22020" y="7969"/>
                  <a:pt x="21992" y="7976"/>
                  <a:pt x="21965" y="7982"/>
                </a:cubicBezTo>
                <a:cubicBezTo>
                  <a:pt x="21854" y="8007"/>
                  <a:pt x="21801" y="7993"/>
                  <a:pt x="21838" y="7950"/>
                </a:cubicBezTo>
                <a:cubicBezTo>
                  <a:pt x="21869" y="7921"/>
                  <a:pt x="21904" y="7899"/>
                  <a:pt x="21943" y="7883"/>
                </a:cubicBezTo>
                <a:cubicBezTo>
                  <a:pt x="21968" y="7872"/>
                  <a:pt x="21994" y="7862"/>
                  <a:pt x="22021" y="7853"/>
                </a:cubicBezTo>
                <a:cubicBezTo>
                  <a:pt x="22049" y="7844"/>
                  <a:pt x="22078" y="7836"/>
                  <a:pt x="22107" y="7830"/>
                </a:cubicBezTo>
                <a:cubicBezTo>
                  <a:pt x="22167" y="7818"/>
                  <a:pt x="22210" y="7816"/>
                  <a:pt x="22232" y="7822"/>
                </a:cubicBezTo>
                <a:close/>
                <a:moveTo>
                  <a:pt x="21346" y="7805"/>
                </a:moveTo>
                <a:cubicBezTo>
                  <a:pt x="21378" y="7811"/>
                  <a:pt x="21387" y="7828"/>
                  <a:pt x="21368" y="7855"/>
                </a:cubicBezTo>
                <a:cubicBezTo>
                  <a:pt x="21337" y="7889"/>
                  <a:pt x="21299" y="7916"/>
                  <a:pt x="21257" y="7935"/>
                </a:cubicBezTo>
                <a:lnTo>
                  <a:pt x="21237" y="7944"/>
                </a:lnTo>
                <a:lnTo>
                  <a:pt x="21216" y="7954"/>
                </a:lnTo>
                <a:cubicBezTo>
                  <a:pt x="21202" y="7961"/>
                  <a:pt x="21188" y="7967"/>
                  <a:pt x="21173" y="7973"/>
                </a:cubicBezTo>
                <a:cubicBezTo>
                  <a:pt x="21143" y="7985"/>
                  <a:pt x="21111" y="7995"/>
                  <a:pt x="21079" y="8004"/>
                </a:cubicBezTo>
                <a:cubicBezTo>
                  <a:pt x="21032" y="8018"/>
                  <a:pt x="20983" y="8025"/>
                  <a:pt x="20934" y="8022"/>
                </a:cubicBezTo>
                <a:cubicBezTo>
                  <a:pt x="20901" y="8021"/>
                  <a:pt x="20889" y="8006"/>
                  <a:pt x="20903" y="7981"/>
                </a:cubicBezTo>
                <a:cubicBezTo>
                  <a:pt x="20913" y="7965"/>
                  <a:pt x="20926" y="7950"/>
                  <a:pt x="20941" y="7938"/>
                </a:cubicBezTo>
                <a:cubicBezTo>
                  <a:pt x="20962" y="7922"/>
                  <a:pt x="20985" y="7908"/>
                  <a:pt x="21008" y="7895"/>
                </a:cubicBezTo>
                <a:cubicBezTo>
                  <a:pt x="21066" y="7864"/>
                  <a:pt x="21128" y="7840"/>
                  <a:pt x="21191" y="7823"/>
                </a:cubicBezTo>
                <a:cubicBezTo>
                  <a:pt x="21261" y="7804"/>
                  <a:pt x="21314" y="7799"/>
                  <a:pt x="21346" y="7805"/>
                </a:cubicBezTo>
                <a:close/>
                <a:moveTo>
                  <a:pt x="938" y="7793"/>
                </a:moveTo>
                <a:cubicBezTo>
                  <a:pt x="942" y="7790"/>
                  <a:pt x="952" y="7793"/>
                  <a:pt x="966" y="7809"/>
                </a:cubicBezTo>
                <a:cubicBezTo>
                  <a:pt x="975" y="7818"/>
                  <a:pt x="984" y="7827"/>
                  <a:pt x="992" y="7836"/>
                </a:cubicBezTo>
                <a:cubicBezTo>
                  <a:pt x="1001" y="7848"/>
                  <a:pt x="1013" y="7860"/>
                  <a:pt x="1025" y="7876"/>
                </a:cubicBezTo>
                <a:lnTo>
                  <a:pt x="1061" y="7921"/>
                </a:lnTo>
                <a:lnTo>
                  <a:pt x="1081" y="7947"/>
                </a:lnTo>
                <a:lnTo>
                  <a:pt x="1090" y="7960"/>
                </a:lnTo>
                <a:lnTo>
                  <a:pt x="1101" y="7973"/>
                </a:lnTo>
                <a:cubicBezTo>
                  <a:pt x="1114" y="7990"/>
                  <a:pt x="1129" y="8009"/>
                  <a:pt x="1144" y="8027"/>
                </a:cubicBezTo>
                <a:lnTo>
                  <a:pt x="1165" y="8055"/>
                </a:lnTo>
                <a:cubicBezTo>
                  <a:pt x="1172" y="8064"/>
                  <a:pt x="1180" y="8074"/>
                  <a:pt x="1187" y="8083"/>
                </a:cubicBezTo>
                <a:cubicBezTo>
                  <a:pt x="1216" y="8120"/>
                  <a:pt x="1245" y="8157"/>
                  <a:pt x="1273" y="8193"/>
                </a:cubicBezTo>
                <a:cubicBezTo>
                  <a:pt x="1301" y="8228"/>
                  <a:pt x="1325" y="8258"/>
                  <a:pt x="1346" y="8287"/>
                </a:cubicBezTo>
                <a:lnTo>
                  <a:pt x="1362" y="8308"/>
                </a:lnTo>
                <a:cubicBezTo>
                  <a:pt x="1367" y="8315"/>
                  <a:pt x="1371" y="8321"/>
                  <a:pt x="1375" y="8327"/>
                </a:cubicBezTo>
                <a:cubicBezTo>
                  <a:pt x="1379" y="8333"/>
                  <a:pt x="1389" y="8349"/>
                  <a:pt x="1394" y="8357"/>
                </a:cubicBezTo>
                <a:cubicBezTo>
                  <a:pt x="1404" y="8375"/>
                  <a:pt x="1407" y="8385"/>
                  <a:pt x="1403" y="8390"/>
                </a:cubicBezTo>
                <a:cubicBezTo>
                  <a:pt x="1399" y="8394"/>
                  <a:pt x="1389" y="8390"/>
                  <a:pt x="1372" y="8382"/>
                </a:cubicBezTo>
                <a:cubicBezTo>
                  <a:pt x="1348" y="8367"/>
                  <a:pt x="1325" y="8350"/>
                  <a:pt x="1304" y="8330"/>
                </a:cubicBezTo>
                <a:cubicBezTo>
                  <a:pt x="1278" y="8307"/>
                  <a:pt x="1249" y="8279"/>
                  <a:pt x="1218" y="8247"/>
                </a:cubicBezTo>
                <a:cubicBezTo>
                  <a:pt x="1188" y="8215"/>
                  <a:pt x="1157" y="8178"/>
                  <a:pt x="1127" y="8141"/>
                </a:cubicBezTo>
                <a:cubicBezTo>
                  <a:pt x="1120" y="8132"/>
                  <a:pt x="1113" y="8122"/>
                  <a:pt x="1105" y="8112"/>
                </a:cubicBezTo>
                <a:lnTo>
                  <a:pt x="1084" y="8083"/>
                </a:lnTo>
                <a:cubicBezTo>
                  <a:pt x="1070" y="8064"/>
                  <a:pt x="1057" y="8044"/>
                  <a:pt x="1044" y="8025"/>
                </a:cubicBezTo>
                <a:cubicBezTo>
                  <a:pt x="1032" y="8007"/>
                  <a:pt x="1020" y="7987"/>
                  <a:pt x="1009" y="7969"/>
                </a:cubicBezTo>
                <a:cubicBezTo>
                  <a:pt x="998" y="7951"/>
                  <a:pt x="987" y="7933"/>
                  <a:pt x="979" y="7917"/>
                </a:cubicBezTo>
                <a:cubicBezTo>
                  <a:pt x="969" y="7898"/>
                  <a:pt x="961" y="7882"/>
                  <a:pt x="955" y="7868"/>
                </a:cubicBezTo>
                <a:cubicBezTo>
                  <a:pt x="948" y="7853"/>
                  <a:pt x="944" y="7841"/>
                  <a:pt x="940" y="7830"/>
                </a:cubicBezTo>
                <a:cubicBezTo>
                  <a:pt x="934" y="7809"/>
                  <a:pt x="934" y="7797"/>
                  <a:pt x="938" y="7793"/>
                </a:cubicBezTo>
                <a:close/>
                <a:moveTo>
                  <a:pt x="17410" y="7785"/>
                </a:moveTo>
                <a:cubicBezTo>
                  <a:pt x="17476" y="7789"/>
                  <a:pt x="17520" y="7808"/>
                  <a:pt x="17522" y="7841"/>
                </a:cubicBezTo>
                <a:cubicBezTo>
                  <a:pt x="17526" y="7907"/>
                  <a:pt x="17369" y="8004"/>
                  <a:pt x="17189" y="8056"/>
                </a:cubicBezTo>
                <a:cubicBezTo>
                  <a:pt x="17009" y="8107"/>
                  <a:pt x="16839" y="8098"/>
                  <a:pt x="16827" y="8037"/>
                </a:cubicBezTo>
                <a:cubicBezTo>
                  <a:pt x="16814" y="7975"/>
                  <a:pt x="16971" y="7872"/>
                  <a:pt x="17160" y="7818"/>
                </a:cubicBezTo>
                <a:cubicBezTo>
                  <a:pt x="17254" y="7791"/>
                  <a:pt x="17343" y="7780"/>
                  <a:pt x="17410" y="7785"/>
                </a:cubicBezTo>
                <a:close/>
                <a:moveTo>
                  <a:pt x="25734" y="7782"/>
                </a:moveTo>
                <a:cubicBezTo>
                  <a:pt x="25773" y="7782"/>
                  <a:pt x="25781" y="7793"/>
                  <a:pt x="25752" y="7803"/>
                </a:cubicBezTo>
                <a:cubicBezTo>
                  <a:pt x="25734" y="7808"/>
                  <a:pt x="25716" y="7812"/>
                  <a:pt x="25698" y="7814"/>
                </a:cubicBezTo>
                <a:cubicBezTo>
                  <a:pt x="25678" y="7817"/>
                  <a:pt x="25658" y="7819"/>
                  <a:pt x="25638" y="7819"/>
                </a:cubicBezTo>
                <a:cubicBezTo>
                  <a:pt x="25601" y="7818"/>
                  <a:pt x="25590" y="7808"/>
                  <a:pt x="25619" y="7798"/>
                </a:cubicBezTo>
                <a:cubicBezTo>
                  <a:pt x="25656" y="7787"/>
                  <a:pt x="25695" y="7781"/>
                  <a:pt x="25734" y="7782"/>
                </a:cubicBezTo>
                <a:close/>
                <a:moveTo>
                  <a:pt x="23884" y="7781"/>
                </a:moveTo>
                <a:cubicBezTo>
                  <a:pt x="23900" y="7779"/>
                  <a:pt x="23915" y="7779"/>
                  <a:pt x="23931" y="7781"/>
                </a:cubicBezTo>
                <a:cubicBezTo>
                  <a:pt x="23940" y="7781"/>
                  <a:pt x="23949" y="7783"/>
                  <a:pt x="23958" y="7787"/>
                </a:cubicBezTo>
                <a:cubicBezTo>
                  <a:pt x="23968" y="7792"/>
                  <a:pt x="23964" y="7802"/>
                  <a:pt x="23944" y="7815"/>
                </a:cubicBezTo>
                <a:cubicBezTo>
                  <a:pt x="23878" y="7847"/>
                  <a:pt x="23806" y="7868"/>
                  <a:pt x="23733" y="7876"/>
                </a:cubicBezTo>
                <a:cubicBezTo>
                  <a:pt x="23662" y="7883"/>
                  <a:pt x="23631" y="7869"/>
                  <a:pt x="23669" y="7843"/>
                </a:cubicBezTo>
                <a:cubicBezTo>
                  <a:pt x="23736" y="7809"/>
                  <a:pt x="23809" y="7788"/>
                  <a:pt x="23884" y="7781"/>
                </a:cubicBezTo>
                <a:close/>
                <a:moveTo>
                  <a:pt x="14272" y="7768"/>
                </a:moveTo>
                <a:cubicBezTo>
                  <a:pt x="14348" y="7775"/>
                  <a:pt x="14405" y="7796"/>
                  <a:pt x="14425" y="7828"/>
                </a:cubicBezTo>
                <a:cubicBezTo>
                  <a:pt x="14468" y="7895"/>
                  <a:pt x="14345" y="7987"/>
                  <a:pt x="14156" y="8033"/>
                </a:cubicBezTo>
                <a:cubicBezTo>
                  <a:pt x="14112" y="8044"/>
                  <a:pt x="14067" y="8051"/>
                  <a:pt x="14022" y="8055"/>
                </a:cubicBezTo>
                <a:cubicBezTo>
                  <a:pt x="13981" y="8058"/>
                  <a:pt x="13941" y="8058"/>
                  <a:pt x="13900" y="8055"/>
                </a:cubicBezTo>
                <a:cubicBezTo>
                  <a:pt x="13824" y="8050"/>
                  <a:pt x="13766" y="8033"/>
                  <a:pt x="13743" y="8000"/>
                </a:cubicBezTo>
                <a:cubicBezTo>
                  <a:pt x="13691" y="7933"/>
                  <a:pt x="13811" y="7838"/>
                  <a:pt x="14009" y="7791"/>
                </a:cubicBezTo>
                <a:cubicBezTo>
                  <a:pt x="14095" y="7769"/>
                  <a:pt x="14184" y="7762"/>
                  <a:pt x="14272" y="7768"/>
                </a:cubicBezTo>
                <a:close/>
                <a:moveTo>
                  <a:pt x="19698" y="7768"/>
                </a:moveTo>
                <a:cubicBezTo>
                  <a:pt x="19750" y="7771"/>
                  <a:pt x="19776" y="7789"/>
                  <a:pt x="19766" y="7819"/>
                </a:cubicBezTo>
                <a:cubicBezTo>
                  <a:pt x="19746" y="7881"/>
                  <a:pt x="19577" y="7975"/>
                  <a:pt x="19402" y="8026"/>
                </a:cubicBezTo>
                <a:cubicBezTo>
                  <a:pt x="19227" y="8077"/>
                  <a:pt x="19105" y="8068"/>
                  <a:pt x="19122" y="8010"/>
                </a:cubicBezTo>
                <a:cubicBezTo>
                  <a:pt x="19139" y="7950"/>
                  <a:pt x="19301" y="7856"/>
                  <a:pt x="19480" y="7803"/>
                </a:cubicBezTo>
                <a:cubicBezTo>
                  <a:pt x="19569" y="7776"/>
                  <a:pt x="19646" y="7765"/>
                  <a:pt x="19698" y="7768"/>
                </a:cubicBezTo>
                <a:close/>
                <a:moveTo>
                  <a:pt x="25287" y="7761"/>
                </a:moveTo>
                <a:cubicBezTo>
                  <a:pt x="25330" y="7761"/>
                  <a:pt x="25339" y="7773"/>
                  <a:pt x="25308" y="7786"/>
                </a:cubicBezTo>
                <a:cubicBezTo>
                  <a:pt x="25261" y="7802"/>
                  <a:pt x="25211" y="7811"/>
                  <a:pt x="25161" y="7811"/>
                </a:cubicBezTo>
                <a:cubicBezTo>
                  <a:pt x="25115" y="7811"/>
                  <a:pt x="25104" y="7800"/>
                  <a:pt x="25137" y="7786"/>
                </a:cubicBezTo>
                <a:cubicBezTo>
                  <a:pt x="25186" y="7769"/>
                  <a:pt x="25236" y="7761"/>
                  <a:pt x="25287" y="7761"/>
                </a:cubicBezTo>
                <a:close/>
                <a:moveTo>
                  <a:pt x="24349" y="7760"/>
                </a:moveTo>
                <a:cubicBezTo>
                  <a:pt x="24417" y="7755"/>
                  <a:pt x="24443" y="7771"/>
                  <a:pt x="24405" y="7792"/>
                </a:cubicBezTo>
                <a:cubicBezTo>
                  <a:pt x="24345" y="7818"/>
                  <a:pt x="24282" y="7834"/>
                  <a:pt x="24218" y="7840"/>
                </a:cubicBezTo>
                <a:cubicBezTo>
                  <a:pt x="24196" y="7843"/>
                  <a:pt x="24173" y="7842"/>
                  <a:pt x="24152" y="7836"/>
                </a:cubicBezTo>
                <a:cubicBezTo>
                  <a:pt x="24140" y="7831"/>
                  <a:pt x="24140" y="7823"/>
                  <a:pt x="24155" y="7813"/>
                </a:cubicBezTo>
                <a:cubicBezTo>
                  <a:pt x="24216" y="7784"/>
                  <a:pt x="24282" y="7766"/>
                  <a:pt x="24349" y="7760"/>
                </a:cubicBezTo>
                <a:close/>
                <a:moveTo>
                  <a:pt x="3891" y="7754"/>
                </a:moveTo>
                <a:cubicBezTo>
                  <a:pt x="3915" y="7750"/>
                  <a:pt x="3941" y="7750"/>
                  <a:pt x="3965" y="7754"/>
                </a:cubicBezTo>
                <a:cubicBezTo>
                  <a:pt x="3999" y="7760"/>
                  <a:pt x="4032" y="7768"/>
                  <a:pt x="4064" y="7779"/>
                </a:cubicBezTo>
                <a:cubicBezTo>
                  <a:pt x="4099" y="7790"/>
                  <a:pt x="4137" y="7803"/>
                  <a:pt x="4174" y="7818"/>
                </a:cubicBezTo>
                <a:cubicBezTo>
                  <a:pt x="4211" y="7833"/>
                  <a:pt x="4248" y="7849"/>
                  <a:pt x="4280" y="7866"/>
                </a:cubicBezTo>
                <a:cubicBezTo>
                  <a:pt x="4310" y="7880"/>
                  <a:pt x="4339" y="7897"/>
                  <a:pt x="4366" y="7915"/>
                </a:cubicBezTo>
                <a:cubicBezTo>
                  <a:pt x="4415" y="7950"/>
                  <a:pt x="4432" y="7981"/>
                  <a:pt x="4422" y="8001"/>
                </a:cubicBezTo>
                <a:cubicBezTo>
                  <a:pt x="4412" y="8022"/>
                  <a:pt x="4373" y="8032"/>
                  <a:pt x="4310" y="8026"/>
                </a:cubicBezTo>
                <a:cubicBezTo>
                  <a:pt x="4276" y="8022"/>
                  <a:pt x="4243" y="8015"/>
                  <a:pt x="4210" y="8005"/>
                </a:cubicBezTo>
                <a:cubicBezTo>
                  <a:pt x="4192" y="8000"/>
                  <a:pt x="4174" y="7995"/>
                  <a:pt x="4155" y="7988"/>
                </a:cubicBezTo>
                <a:cubicBezTo>
                  <a:pt x="4137" y="7982"/>
                  <a:pt x="4117" y="7975"/>
                  <a:pt x="4099" y="7968"/>
                </a:cubicBezTo>
                <a:cubicBezTo>
                  <a:pt x="4080" y="7961"/>
                  <a:pt x="4062" y="7952"/>
                  <a:pt x="4044" y="7944"/>
                </a:cubicBezTo>
                <a:cubicBezTo>
                  <a:pt x="4027" y="7936"/>
                  <a:pt x="4010" y="7927"/>
                  <a:pt x="3993" y="7919"/>
                </a:cubicBezTo>
                <a:cubicBezTo>
                  <a:pt x="3964" y="7904"/>
                  <a:pt x="3936" y="7888"/>
                  <a:pt x="3909" y="7869"/>
                </a:cubicBezTo>
                <a:cubicBezTo>
                  <a:pt x="3860" y="7830"/>
                  <a:pt x="3844" y="7796"/>
                  <a:pt x="3854" y="7775"/>
                </a:cubicBezTo>
                <a:cubicBezTo>
                  <a:pt x="3862" y="7763"/>
                  <a:pt x="3876" y="7755"/>
                  <a:pt x="3891" y="7754"/>
                </a:cubicBezTo>
                <a:close/>
                <a:moveTo>
                  <a:pt x="24833" y="7750"/>
                </a:moveTo>
                <a:cubicBezTo>
                  <a:pt x="24884" y="7750"/>
                  <a:pt x="24899" y="7763"/>
                  <a:pt x="24864" y="7779"/>
                </a:cubicBezTo>
                <a:cubicBezTo>
                  <a:pt x="24839" y="7790"/>
                  <a:pt x="24812" y="7798"/>
                  <a:pt x="24785" y="7802"/>
                </a:cubicBezTo>
                <a:lnTo>
                  <a:pt x="24762" y="7807"/>
                </a:lnTo>
                <a:lnTo>
                  <a:pt x="24737" y="7811"/>
                </a:lnTo>
                <a:cubicBezTo>
                  <a:pt x="24723" y="7813"/>
                  <a:pt x="24707" y="7815"/>
                  <a:pt x="24694" y="7815"/>
                </a:cubicBezTo>
                <a:cubicBezTo>
                  <a:pt x="24639" y="7818"/>
                  <a:pt x="24622" y="7803"/>
                  <a:pt x="24659" y="7786"/>
                </a:cubicBezTo>
                <a:cubicBezTo>
                  <a:pt x="24685" y="7775"/>
                  <a:pt x="24713" y="7766"/>
                  <a:pt x="24741" y="7761"/>
                </a:cubicBezTo>
                <a:lnTo>
                  <a:pt x="24765" y="7756"/>
                </a:lnTo>
                <a:lnTo>
                  <a:pt x="24790" y="7753"/>
                </a:lnTo>
                <a:cubicBezTo>
                  <a:pt x="24804" y="7751"/>
                  <a:pt x="24819" y="7750"/>
                  <a:pt x="24833" y="7750"/>
                </a:cubicBezTo>
                <a:close/>
                <a:moveTo>
                  <a:pt x="8268" y="7749"/>
                </a:moveTo>
                <a:cubicBezTo>
                  <a:pt x="8292" y="7747"/>
                  <a:pt x="8311" y="7749"/>
                  <a:pt x="8334" y="7749"/>
                </a:cubicBezTo>
                <a:cubicBezTo>
                  <a:pt x="8378" y="7749"/>
                  <a:pt x="8421" y="7753"/>
                  <a:pt x="8463" y="7760"/>
                </a:cubicBezTo>
                <a:cubicBezTo>
                  <a:pt x="8536" y="7769"/>
                  <a:pt x="8606" y="7793"/>
                  <a:pt x="8669" y="7831"/>
                </a:cubicBezTo>
                <a:cubicBezTo>
                  <a:pt x="8718" y="7864"/>
                  <a:pt x="8729" y="7897"/>
                  <a:pt x="8708" y="7924"/>
                </a:cubicBezTo>
                <a:cubicBezTo>
                  <a:pt x="8692" y="7941"/>
                  <a:pt x="8673" y="7953"/>
                  <a:pt x="8651" y="7961"/>
                </a:cubicBezTo>
                <a:cubicBezTo>
                  <a:pt x="8617" y="7973"/>
                  <a:pt x="8582" y="7981"/>
                  <a:pt x="8547" y="7986"/>
                </a:cubicBezTo>
                <a:cubicBezTo>
                  <a:pt x="8526" y="7989"/>
                  <a:pt x="8504" y="7991"/>
                  <a:pt x="8483" y="7993"/>
                </a:cubicBezTo>
                <a:cubicBezTo>
                  <a:pt x="8462" y="7995"/>
                  <a:pt x="8440" y="7995"/>
                  <a:pt x="8418" y="7993"/>
                </a:cubicBezTo>
                <a:cubicBezTo>
                  <a:pt x="8376" y="7993"/>
                  <a:pt x="8333" y="7990"/>
                  <a:pt x="8292" y="7984"/>
                </a:cubicBezTo>
                <a:cubicBezTo>
                  <a:pt x="8219" y="7975"/>
                  <a:pt x="8149" y="7951"/>
                  <a:pt x="8086" y="7913"/>
                </a:cubicBezTo>
                <a:cubicBezTo>
                  <a:pt x="8032" y="7879"/>
                  <a:pt x="8018" y="7845"/>
                  <a:pt x="8038" y="7818"/>
                </a:cubicBezTo>
                <a:cubicBezTo>
                  <a:pt x="8054" y="7800"/>
                  <a:pt x="8073" y="7788"/>
                  <a:pt x="8095" y="7781"/>
                </a:cubicBezTo>
                <a:cubicBezTo>
                  <a:pt x="8130" y="7768"/>
                  <a:pt x="8166" y="7760"/>
                  <a:pt x="8202" y="7755"/>
                </a:cubicBezTo>
                <a:cubicBezTo>
                  <a:pt x="8224" y="7752"/>
                  <a:pt x="8245" y="7750"/>
                  <a:pt x="8268" y="7749"/>
                </a:cubicBezTo>
                <a:close/>
                <a:moveTo>
                  <a:pt x="458" y="7746"/>
                </a:moveTo>
                <a:cubicBezTo>
                  <a:pt x="462" y="7747"/>
                  <a:pt x="472" y="7754"/>
                  <a:pt x="483" y="7769"/>
                </a:cubicBezTo>
                <a:cubicBezTo>
                  <a:pt x="489" y="7776"/>
                  <a:pt x="495" y="7785"/>
                  <a:pt x="503" y="7796"/>
                </a:cubicBezTo>
                <a:cubicBezTo>
                  <a:pt x="510" y="7807"/>
                  <a:pt x="518" y="7819"/>
                  <a:pt x="528" y="7833"/>
                </a:cubicBezTo>
                <a:cubicBezTo>
                  <a:pt x="546" y="7862"/>
                  <a:pt x="568" y="7898"/>
                  <a:pt x="592" y="7937"/>
                </a:cubicBezTo>
                <a:lnTo>
                  <a:pt x="669" y="8059"/>
                </a:lnTo>
                <a:lnTo>
                  <a:pt x="810" y="8275"/>
                </a:lnTo>
                <a:cubicBezTo>
                  <a:pt x="843" y="8327"/>
                  <a:pt x="856" y="8357"/>
                  <a:pt x="850" y="8364"/>
                </a:cubicBezTo>
                <a:cubicBezTo>
                  <a:pt x="845" y="8370"/>
                  <a:pt x="819" y="8352"/>
                  <a:pt x="778" y="8308"/>
                </a:cubicBezTo>
                <a:cubicBezTo>
                  <a:pt x="766" y="8296"/>
                  <a:pt x="754" y="8281"/>
                  <a:pt x="740" y="8265"/>
                </a:cubicBezTo>
                <a:cubicBezTo>
                  <a:pt x="727" y="8249"/>
                  <a:pt x="712" y="8230"/>
                  <a:pt x="697" y="8210"/>
                </a:cubicBezTo>
                <a:cubicBezTo>
                  <a:pt x="668" y="8171"/>
                  <a:pt x="637" y="8128"/>
                  <a:pt x="609" y="8081"/>
                </a:cubicBezTo>
                <a:cubicBezTo>
                  <a:pt x="594" y="8058"/>
                  <a:pt x="580" y="8035"/>
                  <a:pt x="566" y="8013"/>
                </a:cubicBezTo>
                <a:cubicBezTo>
                  <a:pt x="559" y="8001"/>
                  <a:pt x="552" y="7990"/>
                  <a:pt x="546" y="7979"/>
                </a:cubicBezTo>
                <a:cubicBezTo>
                  <a:pt x="540" y="7968"/>
                  <a:pt x="534" y="7957"/>
                  <a:pt x="529" y="7946"/>
                </a:cubicBezTo>
                <a:cubicBezTo>
                  <a:pt x="506" y="7903"/>
                  <a:pt x="486" y="7863"/>
                  <a:pt x="475" y="7832"/>
                </a:cubicBezTo>
                <a:cubicBezTo>
                  <a:pt x="470" y="7819"/>
                  <a:pt x="465" y="7807"/>
                  <a:pt x="461" y="7794"/>
                </a:cubicBezTo>
                <a:cubicBezTo>
                  <a:pt x="459" y="7785"/>
                  <a:pt x="456" y="7776"/>
                  <a:pt x="454" y="7767"/>
                </a:cubicBezTo>
                <a:cubicBezTo>
                  <a:pt x="452" y="7753"/>
                  <a:pt x="454" y="7746"/>
                  <a:pt x="458" y="7746"/>
                </a:cubicBezTo>
                <a:close/>
                <a:moveTo>
                  <a:pt x="22648" y="7746"/>
                </a:moveTo>
                <a:cubicBezTo>
                  <a:pt x="22748" y="7730"/>
                  <a:pt x="22794" y="7749"/>
                  <a:pt x="22749" y="7789"/>
                </a:cubicBezTo>
                <a:cubicBezTo>
                  <a:pt x="22714" y="7813"/>
                  <a:pt x="22677" y="7832"/>
                  <a:pt x="22636" y="7845"/>
                </a:cubicBezTo>
                <a:cubicBezTo>
                  <a:pt x="22612" y="7854"/>
                  <a:pt x="22587" y="7863"/>
                  <a:pt x="22562" y="7870"/>
                </a:cubicBezTo>
                <a:cubicBezTo>
                  <a:pt x="22536" y="7877"/>
                  <a:pt x="22512" y="7884"/>
                  <a:pt x="22488" y="7888"/>
                </a:cubicBezTo>
                <a:cubicBezTo>
                  <a:pt x="22392" y="7906"/>
                  <a:pt x="22339" y="7891"/>
                  <a:pt x="22377" y="7854"/>
                </a:cubicBezTo>
                <a:cubicBezTo>
                  <a:pt x="22410" y="7827"/>
                  <a:pt x="22448" y="7806"/>
                  <a:pt x="22489" y="7791"/>
                </a:cubicBezTo>
                <a:cubicBezTo>
                  <a:pt x="22502" y="7786"/>
                  <a:pt x="22514" y="7781"/>
                  <a:pt x="22528" y="7776"/>
                </a:cubicBezTo>
                <a:lnTo>
                  <a:pt x="22568" y="7764"/>
                </a:lnTo>
                <a:cubicBezTo>
                  <a:pt x="22594" y="7756"/>
                  <a:pt x="22621" y="7750"/>
                  <a:pt x="22648" y="7746"/>
                </a:cubicBezTo>
                <a:close/>
                <a:moveTo>
                  <a:pt x="1427" y="7718"/>
                </a:moveTo>
                <a:cubicBezTo>
                  <a:pt x="1431" y="7713"/>
                  <a:pt x="1441" y="7718"/>
                  <a:pt x="1455" y="7726"/>
                </a:cubicBezTo>
                <a:cubicBezTo>
                  <a:pt x="1464" y="7733"/>
                  <a:pt x="1473" y="7740"/>
                  <a:pt x="1481" y="7748"/>
                </a:cubicBezTo>
                <a:lnTo>
                  <a:pt x="1497" y="7763"/>
                </a:lnTo>
                <a:lnTo>
                  <a:pt x="1515" y="7781"/>
                </a:lnTo>
                <a:cubicBezTo>
                  <a:pt x="1528" y="7793"/>
                  <a:pt x="1542" y="7807"/>
                  <a:pt x="1555" y="7824"/>
                </a:cubicBezTo>
                <a:lnTo>
                  <a:pt x="1575" y="7846"/>
                </a:lnTo>
                <a:cubicBezTo>
                  <a:pt x="1579" y="7849"/>
                  <a:pt x="1583" y="7853"/>
                  <a:pt x="1586" y="7857"/>
                </a:cubicBezTo>
                <a:lnTo>
                  <a:pt x="1597" y="7869"/>
                </a:lnTo>
                <a:lnTo>
                  <a:pt x="1640" y="7916"/>
                </a:lnTo>
                <a:lnTo>
                  <a:pt x="1662" y="7940"/>
                </a:lnTo>
                <a:cubicBezTo>
                  <a:pt x="1666" y="7944"/>
                  <a:pt x="1669" y="7949"/>
                  <a:pt x="1673" y="7953"/>
                </a:cubicBezTo>
                <a:lnTo>
                  <a:pt x="1684" y="7965"/>
                </a:lnTo>
                <a:lnTo>
                  <a:pt x="1727" y="8013"/>
                </a:lnTo>
                <a:lnTo>
                  <a:pt x="1770" y="8062"/>
                </a:lnTo>
                <a:lnTo>
                  <a:pt x="1810" y="8108"/>
                </a:lnTo>
                <a:lnTo>
                  <a:pt x="1829" y="8131"/>
                </a:lnTo>
                <a:lnTo>
                  <a:pt x="1846" y="8152"/>
                </a:lnTo>
                <a:cubicBezTo>
                  <a:pt x="1889" y="8207"/>
                  <a:pt x="1910" y="8241"/>
                  <a:pt x="1903" y="8252"/>
                </a:cubicBezTo>
                <a:cubicBezTo>
                  <a:pt x="1896" y="8263"/>
                  <a:pt x="1863" y="8252"/>
                  <a:pt x="1807" y="8212"/>
                </a:cubicBezTo>
                <a:lnTo>
                  <a:pt x="1798" y="8205"/>
                </a:lnTo>
                <a:lnTo>
                  <a:pt x="1787" y="8196"/>
                </a:lnTo>
                <a:cubicBezTo>
                  <a:pt x="1780" y="8190"/>
                  <a:pt x="1772" y="8185"/>
                  <a:pt x="1765" y="8178"/>
                </a:cubicBezTo>
                <a:cubicBezTo>
                  <a:pt x="1749" y="8166"/>
                  <a:pt x="1734" y="8153"/>
                  <a:pt x="1718" y="8140"/>
                </a:cubicBezTo>
                <a:lnTo>
                  <a:pt x="1694" y="8119"/>
                </a:lnTo>
                <a:lnTo>
                  <a:pt x="1671" y="8096"/>
                </a:lnTo>
                <a:cubicBezTo>
                  <a:pt x="1655" y="8080"/>
                  <a:pt x="1640" y="8064"/>
                  <a:pt x="1625" y="8048"/>
                </a:cubicBezTo>
                <a:cubicBezTo>
                  <a:pt x="1617" y="8040"/>
                  <a:pt x="1610" y="8031"/>
                  <a:pt x="1603" y="8023"/>
                </a:cubicBezTo>
                <a:cubicBezTo>
                  <a:pt x="1595" y="8014"/>
                  <a:pt x="1588" y="8006"/>
                  <a:pt x="1581" y="7997"/>
                </a:cubicBezTo>
                <a:cubicBezTo>
                  <a:pt x="1566" y="7979"/>
                  <a:pt x="1553" y="7962"/>
                  <a:pt x="1538" y="7944"/>
                </a:cubicBezTo>
                <a:cubicBezTo>
                  <a:pt x="1523" y="7927"/>
                  <a:pt x="1512" y="7909"/>
                  <a:pt x="1501" y="7891"/>
                </a:cubicBezTo>
                <a:cubicBezTo>
                  <a:pt x="1489" y="7874"/>
                  <a:pt x="1479" y="7854"/>
                  <a:pt x="1469" y="7838"/>
                </a:cubicBezTo>
                <a:lnTo>
                  <a:pt x="1456" y="7814"/>
                </a:lnTo>
                <a:lnTo>
                  <a:pt x="1445" y="7792"/>
                </a:lnTo>
                <a:cubicBezTo>
                  <a:pt x="1439" y="7780"/>
                  <a:pt x="1434" y="7768"/>
                  <a:pt x="1430" y="7756"/>
                </a:cubicBezTo>
                <a:cubicBezTo>
                  <a:pt x="1423" y="7735"/>
                  <a:pt x="1423" y="7723"/>
                  <a:pt x="1427" y="7718"/>
                </a:cubicBezTo>
                <a:close/>
                <a:moveTo>
                  <a:pt x="21914" y="7696"/>
                </a:moveTo>
                <a:cubicBezTo>
                  <a:pt x="21941" y="7703"/>
                  <a:pt x="21949" y="7719"/>
                  <a:pt x="21929" y="7742"/>
                </a:cubicBezTo>
                <a:cubicBezTo>
                  <a:pt x="21894" y="7775"/>
                  <a:pt x="21854" y="7800"/>
                  <a:pt x="21810" y="7818"/>
                </a:cubicBezTo>
                <a:cubicBezTo>
                  <a:pt x="21796" y="7824"/>
                  <a:pt x="21782" y="7830"/>
                  <a:pt x="21767" y="7836"/>
                </a:cubicBezTo>
                <a:cubicBezTo>
                  <a:pt x="21752" y="7842"/>
                  <a:pt x="21738" y="7848"/>
                  <a:pt x="21724" y="7853"/>
                </a:cubicBezTo>
                <a:cubicBezTo>
                  <a:pt x="21695" y="7864"/>
                  <a:pt x="21665" y="7873"/>
                  <a:pt x="21634" y="7880"/>
                </a:cubicBezTo>
                <a:cubicBezTo>
                  <a:pt x="21593" y="7892"/>
                  <a:pt x="21549" y="7895"/>
                  <a:pt x="21506" y="7890"/>
                </a:cubicBezTo>
                <a:cubicBezTo>
                  <a:pt x="21476" y="7884"/>
                  <a:pt x="21466" y="7869"/>
                  <a:pt x="21482" y="7847"/>
                </a:cubicBezTo>
                <a:cubicBezTo>
                  <a:pt x="21515" y="7813"/>
                  <a:pt x="21555" y="7786"/>
                  <a:pt x="21599" y="7768"/>
                </a:cubicBezTo>
                <a:cubicBezTo>
                  <a:pt x="21628" y="7754"/>
                  <a:pt x="21658" y="7741"/>
                  <a:pt x="21688" y="7730"/>
                </a:cubicBezTo>
                <a:cubicBezTo>
                  <a:pt x="21704" y="7725"/>
                  <a:pt x="21720" y="7720"/>
                  <a:pt x="21735" y="7715"/>
                </a:cubicBezTo>
                <a:cubicBezTo>
                  <a:pt x="21750" y="7710"/>
                  <a:pt x="21766" y="7707"/>
                  <a:pt x="21781" y="7703"/>
                </a:cubicBezTo>
                <a:cubicBezTo>
                  <a:pt x="21840" y="7691"/>
                  <a:pt x="21887" y="7689"/>
                  <a:pt x="21914" y="7696"/>
                </a:cubicBezTo>
                <a:close/>
                <a:moveTo>
                  <a:pt x="20878" y="7685"/>
                </a:moveTo>
                <a:cubicBezTo>
                  <a:pt x="20901" y="7682"/>
                  <a:pt x="20924" y="7682"/>
                  <a:pt x="20947" y="7685"/>
                </a:cubicBezTo>
                <a:cubicBezTo>
                  <a:pt x="20981" y="7692"/>
                  <a:pt x="20993" y="7711"/>
                  <a:pt x="20974" y="7741"/>
                </a:cubicBezTo>
                <a:cubicBezTo>
                  <a:pt x="20944" y="7778"/>
                  <a:pt x="20906" y="7809"/>
                  <a:pt x="20862" y="7830"/>
                </a:cubicBezTo>
                <a:cubicBezTo>
                  <a:pt x="20802" y="7862"/>
                  <a:pt x="20739" y="7888"/>
                  <a:pt x="20674" y="7906"/>
                </a:cubicBezTo>
                <a:lnTo>
                  <a:pt x="20648" y="7913"/>
                </a:lnTo>
                <a:lnTo>
                  <a:pt x="20634" y="7917"/>
                </a:lnTo>
                <a:lnTo>
                  <a:pt x="20620" y="7920"/>
                </a:lnTo>
                <a:cubicBezTo>
                  <a:pt x="20602" y="7924"/>
                  <a:pt x="20584" y="7928"/>
                  <a:pt x="20569" y="7930"/>
                </a:cubicBezTo>
                <a:cubicBezTo>
                  <a:pt x="20543" y="7935"/>
                  <a:pt x="20517" y="7937"/>
                  <a:pt x="20491" y="7936"/>
                </a:cubicBezTo>
                <a:cubicBezTo>
                  <a:pt x="20451" y="7932"/>
                  <a:pt x="20435" y="7915"/>
                  <a:pt x="20454" y="7885"/>
                </a:cubicBezTo>
                <a:cubicBezTo>
                  <a:pt x="20489" y="7843"/>
                  <a:pt x="20533" y="7810"/>
                  <a:pt x="20583" y="7787"/>
                </a:cubicBezTo>
                <a:lnTo>
                  <a:pt x="20607" y="7775"/>
                </a:lnTo>
                <a:lnTo>
                  <a:pt x="20630" y="7764"/>
                </a:lnTo>
                <a:cubicBezTo>
                  <a:pt x="20645" y="7757"/>
                  <a:pt x="20660" y="7749"/>
                  <a:pt x="20677" y="7743"/>
                </a:cubicBezTo>
                <a:cubicBezTo>
                  <a:pt x="20711" y="7729"/>
                  <a:pt x="20745" y="7717"/>
                  <a:pt x="20780" y="7707"/>
                </a:cubicBezTo>
                <a:cubicBezTo>
                  <a:pt x="20812" y="7697"/>
                  <a:pt x="20845" y="7690"/>
                  <a:pt x="20878" y="7685"/>
                </a:cubicBezTo>
                <a:close/>
                <a:moveTo>
                  <a:pt x="19045" y="7676"/>
                </a:moveTo>
                <a:cubicBezTo>
                  <a:pt x="19098" y="7681"/>
                  <a:pt x="19124" y="7701"/>
                  <a:pt x="19114" y="7736"/>
                </a:cubicBezTo>
                <a:cubicBezTo>
                  <a:pt x="19093" y="7807"/>
                  <a:pt x="18941" y="7892"/>
                  <a:pt x="18760" y="7943"/>
                </a:cubicBezTo>
                <a:cubicBezTo>
                  <a:pt x="18580" y="7996"/>
                  <a:pt x="18448" y="7988"/>
                  <a:pt x="18456" y="7926"/>
                </a:cubicBezTo>
                <a:cubicBezTo>
                  <a:pt x="18465" y="7864"/>
                  <a:pt x="18624" y="7764"/>
                  <a:pt x="18820" y="7709"/>
                </a:cubicBezTo>
                <a:cubicBezTo>
                  <a:pt x="18914" y="7682"/>
                  <a:pt x="18992" y="7671"/>
                  <a:pt x="19045" y="7676"/>
                </a:cubicBezTo>
                <a:close/>
                <a:moveTo>
                  <a:pt x="23235" y="7671"/>
                </a:moveTo>
                <a:cubicBezTo>
                  <a:pt x="23248" y="7671"/>
                  <a:pt x="23260" y="7674"/>
                  <a:pt x="23272" y="7678"/>
                </a:cubicBezTo>
                <a:cubicBezTo>
                  <a:pt x="23289" y="7686"/>
                  <a:pt x="23287" y="7699"/>
                  <a:pt x="23265" y="7716"/>
                </a:cubicBezTo>
                <a:cubicBezTo>
                  <a:pt x="23232" y="7738"/>
                  <a:pt x="23195" y="7755"/>
                  <a:pt x="23157" y="7767"/>
                </a:cubicBezTo>
                <a:cubicBezTo>
                  <a:pt x="23111" y="7784"/>
                  <a:pt x="23063" y="7796"/>
                  <a:pt x="23015" y="7803"/>
                </a:cubicBezTo>
                <a:cubicBezTo>
                  <a:pt x="22923" y="7818"/>
                  <a:pt x="22880" y="7803"/>
                  <a:pt x="22921" y="7767"/>
                </a:cubicBezTo>
                <a:cubicBezTo>
                  <a:pt x="22934" y="7756"/>
                  <a:pt x="22949" y="7747"/>
                  <a:pt x="22964" y="7740"/>
                </a:cubicBezTo>
                <a:cubicBezTo>
                  <a:pt x="22984" y="7730"/>
                  <a:pt x="23005" y="7720"/>
                  <a:pt x="23027" y="7713"/>
                </a:cubicBezTo>
                <a:cubicBezTo>
                  <a:pt x="23075" y="7696"/>
                  <a:pt x="23124" y="7683"/>
                  <a:pt x="23175" y="7676"/>
                </a:cubicBezTo>
                <a:cubicBezTo>
                  <a:pt x="23195" y="7673"/>
                  <a:pt x="23215" y="7671"/>
                  <a:pt x="23235" y="7671"/>
                </a:cubicBezTo>
                <a:close/>
                <a:moveTo>
                  <a:pt x="16472" y="7663"/>
                </a:moveTo>
                <a:cubicBezTo>
                  <a:pt x="16540" y="7670"/>
                  <a:pt x="16584" y="7692"/>
                  <a:pt x="16588" y="7728"/>
                </a:cubicBezTo>
                <a:cubicBezTo>
                  <a:pt x="16596" y="7800"/>
                  <a:pt x="16448" y="7894"/>
                  <a:pt x="16259" y="7943"/>
                </a:cubicBezTo>
                <a:cubicBezTo>
                  <a:pt x="16078" y="7989"/>
                  <a:pt x="15916" y="7976"/>
                  <a:pt x="15895" y="7912"/>
                </a:cubicBezTo>
                <a:cubicBezTo>
                  <a:pt x="15874" y="7848"/>
                  <a:pt x="16015" y="7744"/>
                  <a:pt x="16214" y="7692"/>
                </a:cubicBezTo>
                <a:cubicBezTo>
                  <a:pt x="16313" y="7665"/>
                  <a:pt x="16404" y="7657"/>
                  <a:pt x="16472" y="7663"/>
                </a:cubicBezTo>
                <a:close/>
                <a:moveTo>
                  <a:pt x="26167" y="7656"/>
                </a:moveTo>
                <a:cubicBezTo>
                  <a:pt x="26198" y="7658"/>
                  <a:pt x="26202" y="7670"/>
                  <a:pt x="26173" y="7678"/>
                </a:cubicBezTo>
                <a:cubicBezTo>
                  <a:pt x="26132" y="7688"/>
                  <a:pt x="26091" y="7691"/>
                  <a:pt x="26050" y="7689"/>
                </a:cubicBezTo>
                <a:cubicBezTo>
                  <a:pt x="26023" y="7686"/>
                  <a:pt x="26020" y="7676"/>
                  <a:pt x="26044" y="7668"/>
                </a:cubicBezTo>
                <a:cubicBezTo>
                  <a:pt x="26084" y="7658"/>
                  <a:pt x="26125" y="7654"/>
                  <a:pt x="26167" y="7656"/>
                </a:cubicBezTo>
                <a:close/>
                <a:moveTo>
                  <a:pt x="23691" y="7631"/>
                </a:moveTo>
                <a:cubicBezTo>
                  <a:pt x="23780" y="7622"/>
                  <a:pt x="23810" y="7641"/>
                  <a:pt x="23760" y="7674"/>
                </a:cubicBezTo>
                <a:cubicBezTo>
                  <a:pt x="23746" y="7682"/>
                  <a:pt x="23732" y="7690"/>
                  <a:pt x="23717" y="7696"/>
                </a:cubicBezTo>
                <a:cubicBezTo>
                  <a:pt x="23700" y="7703"/>
                  <a:pt x="23681" y="7710"/>
                  <a:pt x="23661" y="7717"/>
                </a:cubicBezTo>
                <a:cubicBezTo>
                  <a:pt x="23619" y="7730"/>
                  <a:pt x="23576" y="7739"/>
                  <a:pt x="23532" y="7744"/>
                </a:cubicBezTo>
                <a:cubicBezTo>
                  <a:pt x="23502" y="7751"/>
                  <a:pt x="23472" y="7751"/>
                  <a:pt x="23442" y="7744"/>
                </a:cubicBezTo>
                <a:cubicBezTo>
                  <a:pt x="23428" y="7735"/>
                  <a:pt x="23430" y="7723"/>
                  <a:pt x="23453" y="7707"/>
                </a:cubicBezTo>
                <a:cubicBezTo>
                  <a:pt x="23484" y="7686"/>
                  <a:pt x="23518" y="7671"/>
                  <a:pt x="23554" y="7661"/>
                </a:cubicBezTo>
                <a:cubicBezTo>
                  <a:pt x="23599" y="7647"/>
                  <a:pt x="23644" y="7637"/>
                  <a:pt x="23691" y="7631"/>
                </a:cubicBezTo>
                <a:close/>
                <a:moveTo>
                  <a:pt x="25687" y="7616"/>
                </a:moveTo>
                <a:cubicBezTo>
                  <a:pt x="25733" y="7616"/>
                  <a:pt x="25747" y="7631"/>
                  <a:pt x="25716" y="7644"/>
                </a:cubicBezTo>
                <a:cubicBezTo>
                  <a:pt x="25693" y="7651"/>
                  <a:pt x="25669" y="7657"/>
                  <a:pt x="25645" y="7660"/>
                </a:cubicBezTo>
                <a:cubicBezTo>
                  <a:pt x="25618" y="7664"/>
                  <a:pt x="25591" y="7667"/>
                  <a:pt x="25564" y="7667"/>
                </a:cubicBezTo>
                <a:cubicBezTo>
                  <a:pt x="25519" y="7666"/>
                  <a:pt x="25505" y="7653"/>
                  <a:pt x="25535" y="7641"/>
                </a:cubicBezTo>
                <a:cubicBezTo>
                  <a:pt x="25584" y="7625"/>
                  <a:pt x="25636" y="7617"/>
                  <a:pt x="25687" y="7616"/>
                </a:cubicBezTo>
                <a:close/>
                <a:moveTo>
                  <a:pt x="24211" y="7598"/>
                </a:moveTo>
                <a:cubicBezTo>
                  <a:pt x="24289" y="7593"/>
                  <a:pt x="24309" y="7609"/>
                  <a:pt x="24259" y="7638"/>
                </a:cubicBezTo>
                <a:cubicBezTo>
                  <a:pt x="24228" y="7654"/>
                  <a:pt x="24194" y="7666"/>
                  <a:pt x="24159" y="7674"/>
                </a:cubicBezTo>
                <a:cubicBezTo>
                  <a:pt x="24139" y="7679"/>
                  <a:pt x="24119" y="7684"/>
                  <a:pt x="24098" y="7687"/>
                </a:cubicBezTo>
                <a:cubicBezTo>
                  <a:pt x="24077" y="7691"/>
                  <a:pt x="24057" y="7693"/>
                  <a:pt x="24036" y="7695"/>
                </a:cubicBezTo>
                <a:cubicBezTo>
                  <a:pt x="23961" y="7700"/>
                  <a:pt x="23943" y="7684"/>
                  <a:pt x="23993" y="7655"/>
                </a:cubicBezTo>
                <a:cubicBezTo>
                  <a:pt x="24024" y="7639"/>
                  <a:pt x="24056" y="7626"/>
                  <a:pt x="24090" y="7618"/>
                </a:cubicBezTo>
                <a:lnTo>
                  <a:pt x="24120" y="7610"/>
                </a:lnTo>
                <a:cubicBezTo>
                  <a:pt x="24130" y="7610"/>
                  <a:pt x="24140" y="7606"/>
                  <a:pt x="24151" y="7605"/>
                </a:cubicBezTo>
                <a:cubicBezTo>
                  <a:pt x="24170" y="7602"/>
                  <a:pt x="24191" y="7599"/>
                  <a:pt x="24211" y="7598"/>
                </a:cubicBezTo>
                <a:close/>
                <a:moveTo>
                  <a:pt x="22482" y="7597"/>
                </a:moveTo>
                <a:cubicBezTo>
                  <a:pt x="22504" y="7604"/>
                  <a:pt x="22507" y="7620"/>
                  <a:pt x="22485" y="7642"/>
                </a:cubicBezTo>
                <a:cubicBezTo>
                  <a:pt x="22450" y="7672"/>
                  <a:pt x="22410" y="7695"/>
                  <a:pt x="22367" y="7711"/>
                </a:cubicBezTo>
                <a:cubicBezTo>
                  <a:pt x="22340" y="7722"/>
                  <a:pt x="22312" y="7732"/>
                  <a:pt x="22284" y="7741"/>
                </a:cubicBezTo>
                <a:cubicBezTo>
                  <a:pt x="22255" y="7750"/>
                  <a:pt x="22226" y="7757"/>
                  <a:pt x="22198" y="7763"/>
                </a:cubicBezTo>
                <a:cubicBezTo>
                  <a:pt x="22088" y="7784"/>
                  <a:pt x="22030" y="7768"/>
                  <a:pt x="22068" y="7725"/>
                </a:cubicBezTo>
                <a:cubicBezTo>
                  <a:pt x="22102" y="7694"/>
                  <a:pt x="22142" y="7670"/>
                  <a:pt x="22185" y="7653"/>
                </a:cubicBezTo>
                <a:cubicBezTo>
                  <a:pt x="22198" y="7647"/>
                  <a:pt x="22212" y="7641"/>
                  <a:pt x="22228" y="7636"/>
                </a:cubicBezTo>
                <a:lnTo>
                  <a:pt x="22249" y="7628"/>
                </a:lnTo>
                <a:lnTo>
                  <a:pt x="22271" y="7621"/>
                </a:lnTo>
                <a:cubicBezTo>
                  <a:pt x="22301" y="7612"/>
                  <a:pt x="22330" y="7605"/>
                  <a:pt x="22361" y="7599"/>
                </a:cubicBezTo>
                <a:cubicBezTo>
                  <a:pt x="22417" y="7589"/>
                  <a:pt x="22459" y="7589"/>
                  <a:pt x="22482" y="7597"/>
                </a:cubicBezTo>
                <a:close/>
                <a:moveTo>
                  <a:pt x="25215" y="7590"/>
                </a:moveTo>
                <a:cubicBezTo>
                  <a:pt x="25275" y="7590"/>
                  <a:pt x="25291" y="7607"/>
                  <a:pt x="25249" y="7624"/>
                </a:cubicBezTo>
                <a:cubicBezTo>
                  <a:pt x="25221" y="7634"/>
                  <a:pt x="25193" y="7641"/>
                  <a:pt x="25163" y="7646"/>
                </a:cubicBezTo>
                <a:cubicBezTo>
                  <a:pt x="25147" y="7649"/>
                  <a:pt x="25130" y="7652"/>
                  <a:pt x="25114" y="7653"/>
                </a:cubicBezTo>
                <a:cubicBezTo>
                  <a:pt x="25100" y="7655"/>
                  <a:pt x="25085" y="7656"/>
                  <a:pt x="25071" y="7656"/>
                </a:cubicBezTo>
                <a:cubicBezTo>
                  <a:pt x="25018" y="7657"/>
                  <a:pt x="25000" y="7642"/>
                  <a:pt x="25037" y="7626"/>
                </a:cubicBezTo>
                <a:cubicBezTo>
                  <a:pt x="25063" y="7615"/>
                  <a:pt x="25090" y="7607"/>
                  <a:pt x="25119" y="7601"/>
                </a:cubicBezTo>
                <a:lnTo>
                  <a:pt x="25144" y="7597"/>
                </a:lnTo>
                <a:lnTo>
                  <a:pt x="25169" y="7594"/>
                </a:lnTo>
                <a:cubicBezTo>
                  <a:pt x="25186" y="7592"/>
                  <a:pt x="25202" y="7591"/>
                  <a:pt x="25215" y="7590"/>
                </a:cubicBezTo>
                <a:close/>
                <a:moveTo>
                  <a:pt x="24699" y="7588"/>
                </a:moveTo>
                <a:cubicBezTo>
                  <a:pt x="24767" y="7584"/>
                  <a:pt x="24791" y="7601"/>
                  <a:pt x="24750" y="7622"/>
                </a:cubicBezTo>
                <a:cubicBezTo>
                  <a:pt x="24687" y="7650"/>
                  <a:pt x="24619" y="7666"/>
                  <a:pt x="24550" y="7670"/>
                </a:cubicBezTo>
                <a:cubicBezTo>
                  <a:pt x="24483" y="7674"/>
                  <a:pt x="24458" y="7659"/>
                  <a:pt x="24496" y="7637"/>
                </a:cubicBezTo>
                <a:cubicBezTo>
                  <a:pt x="24524" y="7623"/>
                  <a:pt x="24555" y="7612"/>
                  <a:pt x="24586" y="7605"/>
                </a:cubicBezTo>
                <a:cubicBezTo>
                  <a:pt x="24623" y="7596"/>
                  <a:pt x="24661" y="7591"/>
                  <a:pt x="24699" y="7588"/>
                </a:cubicBezTo>
                <a:close/>
                <a:moveTo>
                  <a:pt x="12871" y="7586"/>
                </a:moveTo>
                <a:cubicBezTo>
                  <a:pt x="12932" y="7588"/>
                  <a:pt x="12990" y="7612"/>
                  <a:pt x="13035" y="7654"/>
                </a:cubicBezTo>
                <a:cubicBezTo>
                  <a:pt x="13089" y="7725"/>
                  <a:pt x="12980" y="7812"/>
                  <a:pt x="12788" y="7853"/>
                </a:cubicBezTo>
                <a:cubicBezTo>
                  <a:pt x="12704" y="7871"/>
                  <a:pt x="12617" y="7876"/>
                  <a:pt x="12531" y="7868"/>
                </a:cubicBezTo>
                <a:cubicBezTo>
                  <a:pt x="12469" y="7866"/>
                  <a:pt x="12410" y="7843"/>
                  <a:pt x="12363" y="7804"/>
                </a:cubicBezTo>
                <a:cubicBezTo>
                  <a:pt x="12330" y="7768"/>
                  <a:pt x="12341" y="7728"/>
                  <a:pt x="12385" y="7691"/>
                </a:cubicBezTo>
                <a:cubicBezTo>
                  <a:pt x="12451" y="7644"/>
                  <a:pt x="12526" y="7613"/>
                  <a:pt x="12606" y="7601"/>
                </a:cubicBezTo>
                <a:cubicBezTo>
                  <a:pt x="12693" y="7582"/>
                  <a:pt x="12783" y="7577"/>
                  <a:pt x="12871" y="7586"/>
                </a:cubicBezTo>
                <a:close/>
                <a:moveTo>
                  <a:pt x="2000" y="7584"/>
                </a:moveTo>
                <a:cubicBezTo>
                  <a:pt x="2009" y="7573"/>
                  <a:pt x="2041" y="7586"/>
                  <a:pt x="2089" y="7625"/>
                </a:cubicBezTo>
                <a:cubicBezTo>
                  <a:pt x="2114" y="7643"/>
                  <a:pt x="2140" y="7665"/>
                  <a:pt x="2168" y="7690"/>
                </a:cubicBezTo>
                <a:cubicBezTo>
                  <a:pt x="2181" y="7702"/>
                  <a:pt x="2195" y="7714"/>
                  <a:pt x="2208" y="7726"/>
                </a:cubicBezTo>
                <a:lnTo>
                  <a:pt x="2229" y="7746"/>
                </a:lnTo>
                <a:cubicBezTo>
                  <a:pt x="2236" y="7753"/>
                  <a:pt x="2243" y="7760"/>
                  <a:pt x="2250" y="7766"/>
                </a:cubicBezTo>
                <a:lnTo>
                  <a:pt x="2293" y="7805"/>
                </a:lnTo>
                <a:cubicBezTo>
                  <a:pt x="2306" y="7818"/>
                  <a:pt x="2319" y="7832"/>
                  <a:pt x="2331" y="7845"/>
                </a:cubicBezTo>
                <a:cubicBezTo>
                  <a:pt x="2357" y="7871"/>
                  <a:pt x="2380" y="7897"/>
                  <a:pt x="2400" y="7921"/>
                </a:cubicBezTo>
                <a:cubicBezTo>
                  <a:pt x="2440" y="7969"/>
                  <a:pt x="2456" y="8000"/>
                  <a:pt x="2448" y="8012"/>
                </a:cubicBezTo>
                <a:cubicBezTo>
                  <a:pt x="2440" y="8024"/>
                  <a:pt x="2403" y="8017"/>
                  <a:pt x="2349" y="7990"/>
                </a:cubicBezTo>
                <a:cubicBezTo>
                  <a:pt x="2320" y="7973"/>
                  <a:pt x="2291" y="7955"/>
                  <a:pt x="2263" y="7935"/>
                </a:cubicBezTo>
                <a:cubicBezTo>
                  <a:pt x="2234" y="7912"/>
                  <a:pt x="2204" y="7887"/>
                  <a:pt x="2177" y="7861"/>
                </a:cubicBezTo>
                <a:cubicBezTo>
                  <a:pt x="2149" y="7834"/>
                  <a:pt x="2123" y="7805"/>
                  <a:pt x="2098" y="7775"/>
                </a:cubicBezTo>
                <a:cubicBezTo>
                  <a:pt x="2075" y="7748"/>
                  <a:pt x="2054" y="7719"/>
                  <a:pt x="2035" y="7689"/>
                </a:cubicBezTo>
                <a:cubicBezTo>
                  <a:pt x="2000" y="7631"/>
                  <a:pt x="1992" y="7595"/>
                  <a:pt x="2000" y="7584"/>
                </a:cubicBezTo>
                <a:close/>
                <a:moveTo>
                  <a:pt x="20469" y="7574"/>
                </a:moveTo>
                <a:cubicBezTo>
                  <a:pt x="20513" y="7579"/>
                  <a:pt x="20530" y="7599"/>
                  <a:pt x="20509" y="7633"/>
                </a:cubicBezTo>
                <a:cubicBezTo>
                  <a:pt x="20467" y="7702"/>
                  <a:pt x="20311" y="7782"/>
                  <a:pt x="20144" y="7830"/>
                </a:cubicBezTo>
                <a:cubicBezTo>
                  <a:pt x="19978" y="7878"/>
                  <a:pt x="19872" y="7867"/>
                  <a:pt x="19902" y="7806"/>
                </a:cubicBezTo>
                <a:cubicBezTo>
                  <a:pt x="19932" y="7744"/>
                  <a:pt x="20090" y="7655"/>
                  <a:pt x="20266" y="7604"/>
                </a:cubicBezTo>
                <a:cubicBezTo>
                  <a:pt x="20353" y="7578"/>
                  <a:pt x="20425" y="7569"/>
                  <a:pt x="20469" y="7574"/>
                </a:cubicBezTo>
                <a:close/>
                <a:moveTo>
                  <a:pt x="9735" y="7558"/>
                </a:moveTo>
                <a:cubicBezTo>
                  <a:pt x="9782" y="7560"/>
                  <a:pt x="9828" y="7565"/>
                  <a:pt x="9874" y="7574"/>
                </a:cubicBezTo>
                <a:cubicBezTo>
                  <a:pt x="9959" y="7590"/>
                  <a:pt x="10029" y="7616"/>
                  <a:pt x="10057" y="7653"/>
                </a:cubicBezTo>
                <a:cubicBezTo>
                  <a:pt x="10084" y="7689"/>
                  <a:pt x="10073" y="7723"/>
                  <a:pt x="10036" y="7753"/>
                </a:cubicBezTo>
                <a:cubicBezTo>
                  <a:pt x="9982" y="7790"/>
                  <a:pt x="9919" y="7813"/>
                  <a:pt x="9853" y="7818"/>
                </a:cubicBezTo>
                <a:cubicBezTo>
                  <a:pt x="9761" y="7829"/>
                  <a:pt x="9668" y="7826"/>
                  <a:pt x="9577" y="7810"/>
                </a:cubicBezTo>
                <a:cubicBezTo>
                  <a:pt x="9508" y="7802"/>
                  <a:pt x="9444" y="7776"/>
                  <a:pt x="9390" y="7732"/>
                </a:cubicBezTo>
                <a:cubicBezTo>
                  <a:pt x="9365" y="7707"/>
                  <a:pt x="9365" y="7666"/>
                  <a:pt x="9390" y="7640"/>
                </a:cubicBezTo>
                <a:cubicBezTo>
                  <a:pt x="9394" y="7636"/>
                  <a:pt x="9399" y="7633"/>
                  <a:pt x="9404" y="7630"/>
                </a:cubicBezTo>
                <a:cubicBezTo>
                  <a:pt x="9459" y="7591"/>
                  <a:pt x="9524" y="7568"/>
                  <a:pt x="9591" y="7564"/>
                </a:cubicBezTo>
                <a:cubicBezTo>
                  <a:pt x="9639" y="7558"/>
                  <a:pt x="9687" y="7556"/>
                  <a:pt x="9735" y="7558"/>
                </a:cubicBezTo>
                <a:close/>
                <a:moveTo>
                  <a:pt x="21559" y="7555"/>
                </a:moveTo>
                <a:cubicBezTo>
                  <a:pt x="21589" y="7564"/>
                  <a:pt x="21598" y="7583"/>
                  <a:pt x="21576" y="7609"/>
                </a:cubicBezTo>
                <a:cubicBezTo>
                  <a:pt x="21539" y="7646"/>
                  <a:pt x="21495" y="7675"/>
                  <a:pt x="21448" y="7695"/>
                </a:cubicBezTo>
                <a:cubicBezTo>
                  <a:pt x="21389" y="7724"/>
                  <a:pt x="21328" y="7747"/>
                  <a:pt x="21264" y="7763"/>
                </a:cubicBezTo>
                <a:cubicBezTo>
                  <a:pt x="21237" y="7770"/>
                  <a:pt x="21209" y="7775"/>
                  <a:pt x="21180" y="7777"/>
                </a:cubicBezTo>
                <a:cubicBezTo>
                  <a:pt x="21160" y="7779"/>
                  <a:pt x="21140" y="7779"/>
                  <a:pt x="21120" y="7775"/>
                </a:cubicBezTo>
                <a:cubicBezTo>
                  <a:pt x="21089" y="7768"/>
                  <a:pt x="21077" y="7751"/>
                  <a:pt x="21097" y="7725"/>
                </a:cubicBezTo>
                <a:cubicBezTo>
                  <a:pt x="21135" y="7670"/>
                  <a:pt x="21285" y="7594"/>
                  <a:pt x="21413" y="7563"/>
                </a:cubicBezTo>
                <a:cubicBezTo>
                  <a:pt x="21477" y="7548"/>
                  <a:pt x="21528" y="7546"/>
                  <a:pt x="21559" y="7555"/>
                </a:cubicBezTo>
                <a:close/>
                <a:moveTo>
                  <a:pt x="5" y="7553"/>
                </a:moveTo>
                <a:cubicBezTo>
                  <a:pt x="9" y="7551"/>
                  <a:pt x="25" y="7578"/>
                  <a:pt x="52" y="7634"/>
                </a:cubicBezTo>
                <a:cubicBezTo>
                  <a:pt x="68" y="7664"/>
                  <a:pt x="84" y="7698"/>
                  <a:pt x="101" y="7734"/>
                </a:cubicBezTo>
                <a:cubicBezTo>
                  <a:pt x="118" y="7770"/>
                  <a:pt x="136" y="7809"/>
                  <a:pt x="155" y="7847"/>
                </a:cubicBezTo>
                <a:lnTo>
                  <a:pt x="211" y="7963"/>
                </a:lnTo>
                <a:lnTo>
                  <a:pt x="218" y="7977"/>
                </a:lnTo>
                <a:lnTo>
                  <a:pt x="224" y="7991"/>
                </a:lnTo>
                <a:lnTo>
                  <a:pt x="238" y="8018"/>
                </a:lnTo>
                <a:lnTo>
                  <a:pt x="263" y="8069"/>
                </a:lnTo>
                <a:cubicBezTo>
                  <a:pt x="278" y="8102"/>
                  <a:pt x="289" y="8127"/>
                  <a:pt x="296" y="8144"/>
                </a:cubicBezTo>
                <a:cubicBezTo>
                  <a:pt x="302" y="8161"/>
                  <a:pt x="305" y="8170"/>
                  <a:pt x="302" y="8172"/>
                </a:cubicBezTo>
                <a:cubicBezTo>
                  <a:pt x="300" y="8174"/>
                  <a:pt x="292" y="8168"/>
                  <a:pt x="280" y="8153"/>
                </a:cubicBezTo>
                <a:cubicBezTo>
                  <a:pt x="269" y="8139"/>
                  <a:pt x="251" y="8119"/>
                  <a:pt x="232" y="8086"/>
                </a:cubicBezTo>
                <a:cubicBezTo>
                  <a:pt x="222" y="8071"/>
                  <a:pt x="212" y="8055"/>
                  <a:pt x="201" y="8038"/>
                </a:cubicBezTo>
                <a:cubicBezTo>
                  <a:pt x="191" y="8022"/>
                  <a:pt x="180" y="8004"/>
                  <a:pt x="170" y="7985"/>
                </a:cubicBezTo>
                <a:cubicBezTo>
                  <a:pt x="150" y="7949"/>
                  <a:pt x="130" y="7910"/>
                  <a:pt x="111" y="7871"/>
                </a:cubicBezTo>
                <a:cubicBezTo>
                  <a:pt x="92" y="7832"/>
                  <a:pt x="76" y="7792"/>
                  <a:pt x="61" y="7754"/>
                </a:cubicBezTo>
                <a:cubicBezTo>
                  <a:pt x="46" y="7717"/>
                  <a:pt x="33" y="7680"/>
                  <a:pt x="24" y="7649"/>
                </a:cubicBezTo>
                <a:cubicBezTo>
                  <a:pt x="5" y="7587"/>
                  <a:pt x="0" y="7555"/>
                  <a:pt x="5" y="7553"/>
                </a:cubicBezTo>
                <a:close/>
                <a:moveTo>
                  <a:pt x="18315" y="7552"/>
                </a:moveTo>
                <a:cubicBezTo>
                  <a:pt x="18378" y="7557"/>
                  <a:pt x="18416" y="7578"/>
                  <a:pt x="18412" y="7611"/>
                </a:cubicBezTo>
                <a:cubicBezTo>
                  <a:pt x="18403" y="7679"/>
                  <a:pt x="18235" y="7783"/>
                  <a:pt x="18058" y="7831"/>
                </a:cubicBezTo>
                <a:cubicBezTo>
                  <a:pt x="17881" y="7879"/>
                  <a:pt x="17733" y="7870"/>
                  <a:pt x="17727" y="7811"/>
                </a:cubicBezTo>
                <a:cubicBezTo>
                  <a:pt x="17721" y="7751"/>
                  <a:pt x="17887" y="7640"/>
                  <a:pt x="18074" y="7585"/>
                </a:cubicBezTo>
                <a:cubicBezTo>
                  <a:pt x="18166" y="7558"/>
                  <a:pt x="18253" y="7547"/>
                  <a:pt x="18315" y="7552"/>
                </a:cubicBezTo>
                <a:close/>
                <a:moveTo>
                  <a:pt x="26557" y="7531"/>
                </a:moveTo>
                <a:cubicBezTo>
                  <a:pt x="26578" y="7529"/>
                  <a:pt x="26598" y="7529"/>
                  <a:pt x="26619" y="7531"/>
                </a:cubicBezTo>
                <a:cubicBezTo>
                  <a:pt x="26652" y="7534"/>
                  <a:pt x="26657" y="7546"/>
                  <a:pt x="26631" y="7553"/>
                </a:cubicBezTo>
                <a:cubicBezTo>
                  <a:pt x="26610" y="7559"/>
                  <a:pt x="26589" y="7562"/>
                  <a:pt x="26567" y="7562"/>
                </a:cubicBezTo>
                <a:lnTo>
                  <a:pt x="26531" y="7562"/>
                </a:lnTo>
                <a:lnTo>
                  <a:pt x="26500" y="7562"/>
                </a:lnTo>
                <a:cubicBezTo>
                  <a:pt x="26470" y="7558"/>
                  <a:pt x="26468" y="7547"/>
                  <a:pt x="26496" y="7540"/>
                </a:cubicBezTo>
                <a:cubicBezTo>
                  <a:pt x="26516" y="7535"/>
                  <a:pt x="26536" y="7532"/>
                  <a:pt x="26557" y="7531"/>
                </a:cubicBezTo>
                <a:close/>
                <a:moveTo>
                  <a:pt x="22983" y="7518"/>
                </a:moveTo>
                <a:cubicBezTo>
                  <a:pt x="22998" y="7518"/>
                  <a:pt x="23012" y="7520"/>
                  <a:pt x="23026" y="7524"/>
                </a:cubicBezTo>
                <a:cubicBezTo>
                  <a:pt x="23046" y="7531"/>
                  <a:pt x="23047" y="7545"/>
                  <a:pt x="23026" y="7567"/>
                </a:cubicBezTo>
                <a:cubicBezTo>
                  <a:pt x="22992" y="7593"/>
                  <a:pt x="22954" y="7614"/>
                  <a:pt x="22914" y="7628"/>
                </a:cubicBezTo>
                <a:cubicBezTo>
                  <a:pt x="22862" y="7648"/>
                  <a:pt x="22808" y="7662"/>
                  <a:pt x="22753" y="7671"/>
                </a:cubicBezTo>
                <a:cubicBezTo>
                  <a:pt x="22646" y="7690"/>
                  <a:pt x="22600" y="7674"/>
                  <a:pt x="22643" y="7633"/>
                </a:cubicBezTo>
                <a:cubicBezTo>
                  <a:pt x="22676" y="7606"/>
                  <a:pt x="22712" y="7585"/>
                  <a:pt x="22752" y="7571"/>
                </a:cubicBezTo>
                <a:cubicBezTo>
                  <a:pt x="22803" y="7551"/>
                  <a:pt x="22857" y="7536"/>
                  <a:pt x="22911" y="7526"/>
                </a:cubicBezTo>
                <a:cubicBezTo>
                  <a:pt x="22935" y="7522"/>
                  <a:pt x="22959" y="7519"/>
                  <a:pt x="22983" y="7518"/>
                </a:cubicBezTo>
                <a:close/>
                <a:moveTo>
                  <a:pt x="15370" y="7516"/>
                </a:moveTo>
                <a:cubicBezTo>
                  <a:pt x="15439" y="7524"/>
                  <a:pt x="15486" y="7548"/>
                  <a:pt x="15498" y="7585"/>
                </a:cubicBezTo>
                <a:cubicBezTo>
                  <a:pt x="15522" y="7660"/>
                  <a:pt x="15392" y="7747"/>
                  <a:pt x="15197" y="7795"/>
                </a:cubicBezTo>
                <a:cubicBezTo>
                  <a:pt x="15003" y="7843"/>
                  <a:pt x="14843" y="7825"/>
                  <a:pt x="14811" y="7754"/>
                </a:cubicBezTo>
                <a:cubicBezTo>
                  <a:pt x="14779" y="7683"/>
                  <a:pt x="14907" y="7589"/>
                  <a:pt x="15109" y="7540"/>
                </a:cubicBezTo>
                <a:cubicBezTo>
                  <a:pt x="15209" y="7515"/>
                  <a:pt x="15301" y="7507"/>
                  <a:pt x="15370" y="7516"/>
                </a:cubicBezTo>
                <a:close/>
                <a:moveTo>
                  <a:pt x="26135" y="7468"/>
                </a:moveTo>
                <a:cubicBezTo>
                  <a:pt x="26182" y="7470"/>
                  <a:pt x="26195" y="7483"/>
                  <a:pt x="26163" y="7496"/>
                </a:cubicBezTo>
                <a:cubicBezTo>
                  <a:pt x="26110" y="7511"/>
                  <a:pt x="26056" y="7517"/>
                  <a:pt x="26001" y="7516"/>
                </a:cubicBezTo>
                <a:cubicBezTo>
                  <a:pt x="25957" y="7513"/>
                  <a:pt x="25947" y="7500"/>
                  <a:pt x="25980" y="7488"/>
                </a:cubicBezTo>
                <a:cubicBezTo>
                  <a:pt x="26004" y="7480"/>
                  <a:pt x="26028" y="7475"/>
                  <a:pt x="26053" y="7472"/>
                </a:cubicBezTo>
                <a:cubicBezTo>
                  <a:pt x="26080" y="7468"/>
                  <a:pt x="26107" y="7467"/>
                  <a:pt x="26135" y="7468"/>
                </a:cubicBezTo>
                <a:close/>
                <a:moveTo>
                  <a:pt x="23478" y="7461"/>
                </a:moveTo>
                <a:cubicBezTo>
                  <a:pt x="23576" y="7449"/>
                  <a:pt x="23620" y="7472"/>
                  <a:pt x="23569" y="7508"/>
                </a:cubicBezTo>
                <a:cubicBezTo>
                  <a:pt x="23533" y="7530"/>
                  <a:pt x="23494" y="7548"/>
                  <a:pt x="23453" y="7560"/>
                </a:cubicBezTo>
                <a:cubicBezTo>
                  <a:pt x="23405" y="7577"/>
                  <a:pt x="23356" y="7588"/>
                  <a:pt x="23306" y="7595"/>
                </a:cubicBezTo>
                <a:cubicBezTo>
                  <a:pt x="23275" y="7601"/>
                  <a:pt x="23242" y="7600"/>
                  <a:pt x="23211" y="7592"/>
                </a:cubicBezTo>
                <a:cubicBezTo>
                  <a:pt x="23192" y="7583"/>
                  <a:pt x="23192" y="7570"/>
                  <a:pt x="23213" y="7552"/>
                </a:cubicBezTo>
                <a:cubicBezTo>
                  <a:pt x="23248" y="7529"/>
                  <a:pt x="23286" y="7510"/>
                  <a:pt x="23326" y="7498"/>
                </a:cubicBezTo>
                <a:cubicBezTo>
                  <a:pt x="23351" y="7490"/>
                  <a:pt x="23377" y="7482"/>
                  <a:pt x="23403" y="7475"/>
                </a:cubicBezTo>
                <a:cubicBezTo>
                  <a:pt x="23427" y="7469"/>
                  <a:pt x="23452" y="7464"/>
                  <a:pt x="23478" y="7461"/>
                </a:cubicBezTo>
                <a:close/>
                <a:moveTo>
                  <a:pt x="19902" y="7449"/>
                </a:moveTo>
                <a:cubicBezTo>
                  <a:pt x="19950" y="7455"/>
                  <a:pt x="19972" y="7476"/>
                  <a:pt x="19958" y="7508"/>
                </a:cubicBezTo>
                <a:cubicBezTo>
                  <a:pt x="19930" y="7574"/>
                  <a:pt x="19757" y="7673"/>
                  <a:pt x="19585" y="7723"/>
                </a:cubicBezTo>
                <a:cubicBezTo>
                  <a:pt x="19414" y="7773"/>
                  <a:pt x="19295" y="7758"/>
                  <a:pt x="19314" y="7696"/>
                </a:cubicBezTo>
                <a:cubicBezTo>
                  <a:pt x="19335" y="7632"/>
                  <a:pt x="19511" y="7529"/>
                  <a:pt x="19690" y="7478"/>
                </a:cubicBezTo>
                <a:cubicBezTo>
                  <a:pt x="19779" y="7452"/>
                  <a:pt x="19853" y="7443"/>
                  <a:pt x="19902" y="7449"/>
                </a:cubicBezTo>
                <a:close/>
                <a:moveTo>
                  <a:pt x="22166" y="7435"/>
                </a:moveTo>
                <a:cubicBezTo>
                  <a:pt x="22194" y="7443"/>
                  <a:pt x="22198" y="7461"/>
                  <a:pt x="22173" y="7488"/>
                </a:cubicBezTo>
                <a:cubicBezTo>
                  <a:pt x="22139" y="7521"/>
                  <a:pt x="22099" y="7547"/>
                  <a:pt x="22054" y="7565"/>
                </a:cubicBezTo>
                <a:cubicBezTo>
                  <a:pt x="22026" y="7577"/>
                  <a:pt x="21998" y="7588"/>
                  <a:pt x="21968" y="7598"/>
                </a:cubicBezTo>
                <a:cubicBezTo>
                  <a:pt x="21938" y="7608"/>
                  <a:pt x="21907" y="7617"/>
                  <a:pt x="21876" y="7624"/>
                </a:cubicBezTo>
                <a:cubicBezTo>
                  <a:pt x="21750" y="7653"/>
                  <a:pt x="21684" y="7638"/>
                  <a:pt x="21722" y="7587"/>
                </a:cubicBezTo>
                <a:cubicBezTo>
                  <a:pt x="21753" y="7553"/>
                  <a:pt x="21792" y="7526"/>
                  <a:pt x="21836" y="7508"/>
                </a:cubicBezTo>
                <a:cubicBezTo>
                  <a:pt x="21894" y="7479"/>
                  <a:pt x="21955" y="7458"/>
                  <a:pt x="22019" y="7445"/>
                </a:cubicBezTo>
                <a:cubicBezTo>
                  <a:pt x="22088" y="7430"/>
                  <a:pt x="22138" y="7427"/>
                  <a:pt x="22166" y="7435"/>
                </a:cubicBezTo>
                <a:close/>
                <a:moveTo>
                  <a:pt x="25629" y="7431"/>
                </a:moveTo>
                <a:cubicBezTo>
                  <a:pt x="25690" y="7431"/>
                  <a:pt x="25700" y="7446"/>
                  <a:pt x="25654" y="7465"/>
                </a:cubicBezTo>
                <a:cubicBezTo>
                  <a:pt x="25627" y="7475"/>
                  <a:pt x="25599" y="7482"/>
                  <a:pt x="25571" y="7486"/>
                </a:cubicBezTo>
                <a:cubicBezTo>
                  <a:pt x="25555" y="7488"/>
                  <a:pt x="25539" y="7490"/>
                  <a:pt x="25523" y="7491"/>
                </a:cubicBezTo>
                <a:cubicBezTo>
                  <a:pt x="25507" y="7493"/>
                  <a:pt x="25491" y="7491"/>
                  <a:pt x="25476" y="7491"/>
                </a:cubicBezTo>
                <a:cubicBezTo>
                  <a:pt x="25416" y="7491"/>
                  <a:pt x="25405" y="7477"/>
                  <a:pt x="25449" y="7458"/>
                </a:cubicBezTo>
                <a:cubicBezTo>
                  <a:pt x="25476" y="7448"/>
                  <a:pt x="25504" y="7440"/>
                  <a:pt x="25533" y="7436"/>
                </a:cubicBezTo>
                <a:cubicBezTo>
                  <a:pt x="25565" y="7431"/>
                  <a:pt x="25597" y="7430"/>
                  <a:pt x="25629" y="7431"/>
                </a:cubicBezTo>
                <a:close/>
                <a:moveTo>
                  <a:pt x="27145" y="7419"/>
                </a:moveTo>
                <a:cubicBezTo>
                  <a:pt x="27175" y="7425"/>
                  <a:pt x="27176" y="7431"/>
                  <a:pt x="27145" y="7439"/>
                </a:cubicBezTo>
                <a:cubicBezTo>
                  <a:pt x="27107" y="7447"/>
                  <a:pt x="27068" y="7448"/>
                  <a:pt x="27030" y="7443"/>
                </a:cubicBezTo>
                <a:cubicBezTo>
                  <a:pt x="26995" y="7438"/>
                  <a:pt x="26994" y="7431"/>
                  <a:pt x="27029" y="7421"/>
                </a:cubicBezTo>
                <a:cubicBezTo>
                  <a:pt x="27067" y="7414"/>
                  <a:pt x="27106" y="7413"/>
                  <a:pt x="27145" y="7419"/>
                </a:cubicBezTo>
                <a:close/>
                <a:moveTo>
                  <a:pt x="17451" y="7416"/>
                </a:moveTo>
                <a:cubicBezTo>
                  <a:pt x="17515" y="7423"/>
                  <a:pt x="17554" y="7446"/>
                  <a:pt x="17554" y="7483"/>
                </a:cubicBezTo>
                <a:cubicBezTo>
                  <a:pt x="17552" y="7557"/>
                  <a:pt x="17409" y="7648"/>
                  <a:pt x="17228" y="7698"/>
                </a:cubicBezTo>
                <a:cubicBezTo>
                  <a:pt x="17048" y="7747"/>
                  <a:pt x="16879" y="7742"/>
                  <a:pt x="16867" y="7674"/>
                </a:cubicBezTo>
                <a:cubicBezTo>
                  <a:pt x="16855" y="7604"/>
                  <a:pt x="17004" y="7503"/>
                  <a:pt x="17200" y="7447"/>
                </a:cubicBezTo>
                <a:cubicBezTo>
                  <a:pt x="17298" y="7419"/>
                  <a:pt x="17387" y="7409"/>
                  <a:pt x="17451" y="7416"/>
                </a:cubicBezTo>
                <a:close/>
                <a:moveTo>
                  <a:pt x="24056" y="7416"/>
                </a:moveTo>
                <a:cubicBezTo>
                  <a:pt x="24075" y="7414"/>
                  <a:pt x="24093" y="7414"/>
                  <a:pt x="24112" y="7416"/>
                </a:cubicBezTo>
                <a:cubicBezTo>
                  <a:pt x="24123" y="7416"/>
                  <a:pt x="24134" y="7419"/>
                  <a:pt x="24144" y="7424"/>
                </a:cubicBezTo>
                <a:cubicBezTo>
                  <a:pt x="24157" y="7431"/>
                  <a:pt x="24152" y="7446"/>
                  <a:pt x="24127" y="7461"/>
                </a:cubicBezTo>
                <a:cubicBezTo>
                  <a:pt x="24092" y="7481"/>
                  <a:pt x="24055" y="7496"/>
                  <a:pt x="24016" y="7507"/>
                </a:cubicBezTo>
                <a:cubicBezTo>
                  <a:pt x="23993" y="7513"/>
                  <a:pt x="23970" y="7519"/>
                  <a:pt x="23946" y="7523"/>
                </a:cubicBezTo>
                <a:lnTo>
                  <a:pt x="23911" y="7529"/>
                </a:lnTo>
                <a:cubicBezTo>
                  <a:pt x="23900" y="7529"/>
                  <a:pt x="23889" y="7532"/>
                  <a:pt x="23878" y="7534"/>
                </a:cubicBezTo>
                <a:cubicBezTo>
                  <a:pt x="23792" y="7543"/>
                  <a:pt x="23757" y="7523"/>
                  <a:pt x="23804" y="7491"/>
                </a:cubicBezTo>
                <a:cubicBezTo>
                  <a:pt x="23839" y="7470"/>
                  <a:pt x="23876" y="7454"/>
                  <a:pt x="23915" y="7443"/>
                </a:cubicBezTo>
                <a:cubicBezTo>
                  <a:pt x="23961" y="7430"/>
                  <a:pt x="24008" y="7421"/>
                  <a:pt x="24056" y="7416"/>
                </a:cubicBezTo>
                <a:close/>
                <a:moveTo>
                  <a:pt x="21140" y="7404"/>
                </a:moveTo>
                <a:cubicBezTo>
                  <a:pt x="21176" y="7412"/>
                  <a:pt x="21192" y="7431"/>
                  <a:pt x="21175" y="7460"/>
                </a:cubicBezTo>
                <a:cubicBezTo>
                  <a:pt x="21163" y="7478"/>
                  <a:pt x="21149" y="7493"/>
                  <a:pt x="21132" y="7506"/>
                </a:cubicBezTo>
                <a:cubicBezTo>
                  <a:pt x="21108" y="7524"/>
                  <a:pt x="21083" y="7540"/>
                  <a:pt x="21056" y="7555"/>
                </a:cubicBezTo>
                <a:cubicBezTo>
                  <a:pt x="20994" y="7589"/>
                  <a:pt x="20928" y="7616"/>
                  <a:pt x="20860" y="7636"/>
                </a:cubicBezTo>
                <a:cubicBezTo>
                  <a:pt x="20725" y="7675"/>
                  <a:pt x="20628" y="7661"/>
                  <a:pt x="20654" y="7605"/>
                </a:cubicBezTo>
                <a:cubicBezTo>
                  <a:pt x="20683" y="7563"/>
                  <a:pt x="20723" y="7529"/>
                  <a:pt x="20770" y="7507"/>
                </a:cubicBezTo>
                <a:cubicBezTo>
                  <a:pt x="20785" y="7498"/>
                  <a:pt x="20800" y="7489"/>
                  <a:pt x="20816" y="7481"/>
                </a:cubicBezTo>
                <a:cubicBezTo>
                  <a:pt x="20833" y="7473"/>
                  <a:pt x="20850" y="7466"/>
                  <a:pt x="20867" y="7458"/>
                </a:cubicBezTo>
                <a:cubicBezTo>
                  <a:pt x="20901" y="7444"/>
                  <a:pt x="20937" y="7431"/>
                  <a:pt x="20973" y="7421"/>
                </a:cubicBezTo>
                <a:cubicBezTo>
                  <a:pt x="21026" y="7404"/>
                  <a:pt x="21083" y="7398"/>
                  <a:pt x="21140" y="7404"/>
                </a:cubicBezTo>
                <a:close/>
                <a:moveTo>
                  <a:pt x="25122" y="7404"/>
                </a:moveTo>
                <a:lnTo>
                  <a:pt x="25146" y="7404"/>
                </a:lnTo>
                <a:lnTo>
                  <a:pt x="25165" y="7406"/>
                </a:lnTo>
                <a:cubicBezTo>
                  <a:pt x="25172" y="7407"/>
                  <a:pt x="25179" y="7410"/>
                  <a:pt x="25185" y="7415"/>
                </a:cubicBezTo>
                <a:cubicBezTo>
                  <a:pt x="25191" y="7422"/>
                  <a:pt x="25182" y="7432"/>
                  <a:pt x="25157" y="7443"/>
                </a:cubicBezTo>
                <a:cubicBezTo>
                  <a:pt x="25094" y="7468"/>
                  <a:pt x="25027" y="7482"/>
                  <a:pt x="24960" y="7483"/>
                </a:cubicBezTo>
                <a:cubicBezTo>
                  <a:pt x="24887" y="7486"/>
                  <a:pt x="24868" y="7471"/>
                  <a:pt x="24914" y="7447"/>
                </a:cubicBezTo>
                <a:cubicBezTo>
                  <a:pt x="24927" y="7440"/>
                  <a:pt x="24942" y="7435"/>
                  <a:pt x="24957" y="7430"/>
                </a:cubicBezTo>
                <a:cubicBezTo>
                  <a:pt x="24974" y="7425"/>
                  <a:pt x="24991" y="7421"/>
                  <a:pt x="25009" y="7417"/>
                </a:cubicBezTo>
                <a:cubicBezTo>
                  <a:pt x="25046" y="7409"/>
                  <a:pt x="25084" y="7405"/>
                  <a:pt x="25122" y="7404"/>
                </a:cubicBezTo>
                <a:close/>
                <a:moveTo>
                  <a:pt x="24585" y="7403"/>
                </a:moveTo>
                <a:cubicBezTo>
                  <a:pt x="24671" y="7399"/>
                  <a:pt x="24692" y="7418"/>
                  <a:pt x="24639" y="7446"/>
                </a:cubicBezTo>
                <a:cubicBezTo>
                  <a:pt x="24607" y="7461"/>
                  <a:pt x="24573" y="7473"/>
                  <a:pt x="24538" y="7480"/>
                </a:cubicBezTo>
                <a:cubicBezTo>
                  <a:pt x="24498" y="7491"/>
                  <a:pt x="24457" y="7498"/>
                  <a:pt x="24416" y="7502"/>
                </a:cubicBezTo>
                <a:cubicBezTo>
                  <a:pt x="24334" y="7507"/>
                  <a:pt x="24310" y="7489"/>
                  <a:pt x="24360" y="7459"/>
                </a:cubicBezTo>
                <a:cubicBezTo>
                  <a:pt x="24392" y="7442"/>
                  <a:pt x="24426" y="7430"/>
                  <a:pt x="24461" y="7422"/>
                </a:cubicBezTo>
                <a:cubicBezTo>
                  <a:pt x="24502" y="7412"/>
                  <a:pt x="24543" y="7405"/>
                  <a:pt x="24585" y="7403"/>
                </a:cubicBezTo>
                <a:close/>
                <a:moveTo>
                  <a:pt x="22715" y="7343"/>
                </a:moveTo>
                <a:cubicBezTo>
                  <a:pt x="22731" y="7343"/>
                  <a:pt x="22746" y="7346"/>
                  <a:pt x="22761" y="7352"/>
                </a:cubicBezTo>
                <a:cubicBezTo>
                  <a:pt x="22782" y="7362"/>
                  <a:pt x="22783" y="7379"/>
                  <a:pt x="22758" y="7402"/>
                </a:cubicBezTo>
                <a:cubicBezTo>
                  <a:pt x="22751" y="7408"/>
                  <a:pt x="22743" y="7414"/>
                  <a:pt x="22734" y="7419"/>
                </a:cubicBezTo>
                <a:lnTo>
                  <a:pt x="22720" y="7428"/>
                </a:lnTo>
                <a:cubicBezTo>
                  <a:pt x="22715" y="7431"/>
                  <a:pt x="22709" y="7434"/>
                  <a:pt x="22704" y="7437"/>
                </a:cubicBezTo>
                <a:cubicBezTo>
                  <a:pt x="22679" y="7451"/>
                  <a:pt x="22653" y="7463"/>
                  <a:pt x="22627" y="7473"/>
                </a:cubicBezTo>
                <a:cubicBezTo>
                  <a:pt x="22598" y="7485"/>
                  <a:pt x="22568" y="7495"/>
                  <a:pt x="22538" y="7503"/>
                </a:cubicBezTo>
                <a:cubicBezTo>
                  <a:pt x="22509" y="7512"/>
                  <a:pt x="22479" y="7519"/>
                  <a:pt x="22453" y="7524"/>
                </a:cubicBezTo>
                <a:cubicBezTo>
                  <a:pt x="22346" y="7542"/>
                  <a:pt x="22289" y="7521"/>
                  <a:pt x="22333" y="7476"/>
                </a:cubicBezTo>
                <a:cubicBezTo>
                  <a:pt x="22371" y="7444"/>
                  <a:pt x="22415" y="7419"/>
                  <a:pt x="22462" y="7401"/>
                </a:cubicBezTo>
                <a:cubicBezTo>
                  <a:pt x="22520" y="7377"/>
                  <a:pt x="22580" y="7360"/>
                  <a:pt x="22642" y="7349"/>
                </a:cubicBezTo>
                <a:cubicBezTo>
                  <a:pt x="22666" y="7345"/>
                  <a:pt x="22690" y="7343"/>
                  <a:pt x="22715" y="7343"/>
                </a:cubicBezTo>
                <a:close/>
                <a:moveTo>
                  <a:pt x="11248" y="7342"/>
                </a:moveTo>
                <a:cubicBezTo>
                  <a:pt x="11315" y="7348"/>
                  <a:pt x="11379" y="7372"/>
                  <a:pt x="11433" y="7414"/>
                </a:cubicBezTo>
                <a:cubicBezTo>
                  <a:pt x="11510" y="7486"/>
                  <a:pt x="11426" y="7570"/>
                  <a:pt x="11241" y="7607"/>
                </a:cubicBezTo>
                <a:cubicBezTo>
                  <a:pt x="11156" y="7624"/>
                  <a:pt x="11069" y="7627"/>
                  <a:pt x="10983" y="7617"/>
                </a:cubicBezTo>
                <a:cubicBezTo>
                  <a:pt x="10946" y="7613"/>
                  <a:pt x="10910" y="7604"/>
                  <a:pt x="10875" y="7592"/>
                </a:cubicBezTo>
                <a:cubicBezTo>
                  <a:pt x="10846" y="7583"/>
                  <a:pt x="10819" y="7568"/>
                  <a:pt x="10795" y="7549"/>
                </a:cubicBezTo>
                <a:cubicBezTo>
                  <a:pt x="10709" y="7475"/>
                  <a:pt x="10788" y="7390"/>
                  <a:pt x="10982" y="7351"/>
                </a:cubicBezTo>
                <a:cubicBezTo>
                  <a:pt x="11069" y="7334"/>
                  <a:pt x="11159" y="7331"/>
                  <a:pt x="11248" y="7342"/>
                </a:cubicBezTo>
                <a:close/>
                <a:moveTo>
                  <a:pt x="14075" y="7342"/>
                </a:moveTo>
                <a:cubicBezTo>
                  <a:pt x="14149" y="7351"/>
                  <a:pt x="14203" y="7376"/>
                  <a:pt x="14225" y="7413"/>
                </a:cubicBezTo>
                <a:cubicBezTo>
                  <a:pt x="14268" y="7489"/>
                  <a:pt x="14159" y="7573"/>
                  <a:pt x="13970" y="7620"/>
                </a:cubicBezTo>
                <a:cubicBezTo>
                  <a:pt x="13886" y="7642"/>
                  <a:pt x="13799" y="7650"/>
                  <a:pt x="13712" y="7644"/>
                </a:cubicBezTo>
                <a:cubicBezTo>
                  <a:pt x="13653" y="7645"/>
                  <a:pt x="13596" y="7622"/>
                  <a:pt x="13553" y="7581"/>
                </a:cubicBezTo>
                <a:cubicBezTo>
                  <a:pt x="13494" y="7505"/>
                  <a:pt x="13602" y="7412"/>
                  <a:pt x="13811" y="7363"/>
                </a:cubicBezTo>
                <a:cubicBezTo>
                  <a:pt x="13909" y="7339"/>
                  <a:pt x="14002" y="7333"/>
                  <a:pt x="14075" y="7342"/>
                </a:cubicBezTo>
                <a:close/>
                <a:moveTo>
                  <a:pt x="19218" y="7332"/>
                </a:moveTo>
                <a:cubicBezTo>
                  <a:pt x="19270" y="7340"/>
                  <a:pt x="19295" y="7362"/>
                  <a:pt x="19281" y="7398"/>
                </a:cubicBezTo>
                <a:cubicBezTo>
                  <a:pt x="19254" y="7469"/>
                  <a:pt x="19086" y="7567"/>
                  <a:pt x="18914" y="7615"/>
                </a:cubicBezTo>
                <a:cubicBezTo>
                  <a:pt x="18742" y="7664"/>
                  <a:pt x="18604" y="7651"/>
                  <a:pt x="18618" y="7585"/>
                </a:cubicBezTo>
                <a:cubicBezTo>
                  <a:pt x="18632" y="7519"/>
                  <a:pt x="18812" y="7407"/>
                  <a:pt x="18996" y="7357"/>
                </a:cubicBezTo>
                <a:cubicBezTo>
                  <a:pt x="19089" y="7332"/>
                  <a:pt x="19167" y="7324"/>
                  <a:pt x="19218" y="7332"/>
                </a:cubicBezTo>
                <a:close/>
                <a:moveTo>
                  <a:pt x="26557" y="7332"/>
                </a:moveTo>
                <a:cubicBezTo>
                  <a:pt x="26584" y="7329"/>
                  <a:pt x="26611" y="7329"/>
                  <a:pt x="26638" y="7332"/>
                </a:cubicBezTo>
                <a:cubicBezTo>
                  <a:pt x="26689" y="7336"/>
                  <a:pt x="26697" y="7348"/>
                  <a:pt x="26659" y="7360"/>
                </a:cubicBezTo>
                <a:cubicBezTo>
                  <a:pt x="26636" y="7367"/>
                  <a:pt x="26612" y="7371"/>
                  <a:pt x="26588" y="7373"/>
                </a:cubicBezTo>
                <a:lnTo>
                  <a:pt x="26568" y="7373"/>
                </a:lnTo>
                <a:lnTo>
                  <a:pt x="26548" y="7373"/>
                </a:lnTo>
                <a:cubicBezTo>
                  <a:pt x="26535" y="7374"/>
                  <a:pt x="26522" y="7374"/>
                  <a:pt x="26509" y="7373"/>
                </a:cubicBezTo>
                <a:cubicBezTo>
                  <a:pt x="26460" y="7369"/>
                  <a:pt x="26449" y="7357"/>
                  <a:pt x="26486" y="7345"/>
                </a:cubicBezTo>
                <a:cubicBezTo>
                  <a:pt x="26509" y="7338"/>
                  <a:pt x="26533" y="7334"/>
                  <a:pt x="26557" y="7332"/>
                </a:cubicBezTo>
                <a:close/>
                <a:moveTo>
                  <a:pt x="2592" y="7295"/>
                </a:moveTo>
                <a:cubicBezTo>
                  <a:pt x="2601" y="7298"/>
                  <a:pt x="2610" y="7301"/>
                  <a:pt x="2618" y="7305"/>
                </a:cubicBezTo>
                <a:lnTo>
                  <a:pt x="2633" y="7314"/>
                </a:lnTo>
                <a:cubicBezTo>
                  <a:pt x="2639" y="7316"/>
                  <a:pt x="2644" y="7320"/>
                  <a:pt x="2650" y="7323"/>
                </a:cubicBezTo>
                <a:cubicBezTo>
                  <a:pt x="2656" y="7327"/>
                  <a:pt x="2674" y="7338"/>
                  <a:pt x="2686" y="7347"/>
                </a:cubicBezTo>
                <a:lnTo>
                  <a:pt x="2695" y="7353"/>
                </a:lnTo>
                <a:lnTo>
                  <a:pt x="2705" y="7360"/>
                </a:lnTo>
                <a:lnTo>
                  <a:pt x="2724" y="7373"/>
                </a:lnTo>
                <a:cubicBezTo>
                  <a:pt x="2736" y="7383"/>
                  <a:pt x="2748" y="7393"/>
                  <a:pt x="2761" y="7403"/>
                </a:cubicBezTo>
                <a:lnTo>
                  <a:pt x="2799" y="7435"/>
                </a:lnTo>
                <a:cubicBezTo>
                  <a:pt x="2811" y="7446"/>
                  <a:pt x="2823" y="7458"/>
                  <a:pt x="2835" y="7469"/>
                </a:cubicBezTo>
                <a:cubicBezTo>
                  <a:pt x="2846" y="7481"/>
                  <a:pt x="2859" y="7491"/>
                  <a:pt x="2870" y="7503"/>
                </a:cubicBezTo>
                <a:cubicBezTo>
                  <a:pt x="2881" y="7515"/>
                  <a:pt x="2892" y="7526"/>
                  <a:pt x="2902" y="7537"/>
                </a:cubicBezTo>
                <a:cubicBezTo>
                  <a:pt x="2913" y="7549"/>
                  <a:pt x="2922" y="7560"/>
                  <a:pt x="2931" y="7571"/>
                </a:cubicBezTo>
                <a:cubicBezTo>
                  <a:pt x="2965" y="7614"/>
                  <a:pt x="2976" y="7644"/>
                  <a:pt x="2965" y="7657"/>
                </a:cubicBezTo>
                <a:cubicBezTo>
                  <a:pt x="2954" y="7670"/>
                  <a:pt x="2920" y="7666"/>
                  <a:pt x="2866" y="7644"/>
                </a:cubicBezTo>
                <a:cubicBezTo>
                  <a:pt x="2837" y="7631"/>
                  <a:pt x="2810" y="7616"/>
                  <a:pt x="2784" y="7599"/>
                </a:cubicBezTo>
                <a:cubicBezTo>
                  <a:pt x="2756" y="7580"/>
                  <a:pt x="2729" y="7560"/>
                  <a:pt x="2703" y="7537"/>
                </a:cubicBezTo>
                <a:cubicBezTo>
                  <a:pt x="2678" y="7515"/>
                  <a:pt x="2655" y="7491"/>
                  <a:pt x="2633" y="7466"/>
                </a:cubicBezTo>
                <a:cubicBezTo>
                  <a:pt x="2613" y="7442"/>
                  <a:pt x="2596" y="7417"/>
                  <a:pt x="2580" y="7391"/>
                </a:cubicBezTo>
                <a:cubicBezTo>
                  <a:pt x="2553" y="7341"/>
                  <a:pt x="2547" y="7309"/>
                  <a:pt x="2560" y="7298"/>
                </a:cubicBezTo>
                <a:cubicBezTo>
                  <a:pt x="2570" y="7291"/>
                  <a:pt x="2582" y="7290"/>
                  <a:pt x="2592" y="7295"/>
                </a:cubicBezTo>
                <a:close/>
                <a:moveTo>
                  <a:pt x="23262" y="7272"/>
                </a:moveTo>
                <a:cubicBezTo>
                  <a:pt x="23375" y="7257"/>
                  <a:pt x="23420" y="7283"/>
                  <a:pt x="23361" y="7327"/>
                </a:cubicBezTo>
                <a:cubicBezTo>
                  <a:pt x="23321" y="7353"/>
                  <a:pt x="23278" y="7373"/>
                  <a:pt x="23232" y="7387"/>
                </a:cubicBezTo>
                <a:cubicBezTo>
                  <a:pt x="23206" y="7396"/>
                  <a:pt x="23179" y="7404"/>
                  <a:pt x="23151" y="7411"/>
                </a:cubicBezTo>
                <a:cubicBezTo>
                  <a:pt x="23125" y="7418"/>
                  <a:pt x="23098" y="7423"/>
                  <a:pt x="23071" y="7427"/>
                </a:cubicBezTo>
                <a:cubicBezTo>
                  <a:pt x="23036" y="7435"/>
                  <a:pt x="23000" y="7433"/>
                  <a:pt x="22965" y="7423"/>
                </a:cubicBezTo>
                <a:cubicBezTo>
                  <a:pt x="22949" y="7415"/>
                  <a:pt x="22949" y="7398"/>
                  <a:pt x="22973" y="7378"/>
                </a:cubicBezTo>
                <a:cubicBezTo>
                  <a:pt x="23011" y="7351"/>
                  <a:pt x="23052" y="7329"/>
                  <a:pt x="23096" y="7315"/>
                </a:cubicBezTo>
                <a:cubicBezTo>
                  <a:pt x="23123" y="7305"/>
                  <a:pt x="23151" y="7296"/>
                  <a:pt x="23179" y="7289"/>
                </a:cubicBezTo>
                <a:cubicBezTo>
                  <a:pt x="23207" y="7282"/>
                  <a:pt x="23234" y="7276"/>
                  <a:pt x="23262" y="7272"/>
                </a:cubicBezTo>
                <a:close/>
                <a:moveTo>
                  <a:pt x="16437" y="7269"/>
                </a:moveTo>
                <a:cubicBezTo>
                  <a:pt x="16505" y="7276"/>
                  <a:pt x="16549" y="7302"/>
                  <a:pt x="16555" y="7343"/>
                </a:cubicBezTo>
                <a:cubicBezTo>
                  <a:pt x="16568" y="7427"/>
                  <a:pt x="16438" y="7509"/>
                  <a:pt x="16245" y="7561"/>
                </a:cubicBezTo>
                <a:cubicBezTo>
                  <a:pt x="16052" y="7613"/>
                  <a:pt x="15899" y="7597"/>
                  <a:pt x="15874" y="7525"/>
                </a:cubicBezTo>
                <a:cubicBezTo>
                  <a:pt x="15849" y="7450"/>
                  <a:pt x="15972" y="7357"/>
                  <a:pt x="16173" y="7300"/>
                </a:cubicBezTo>
                <a:cubicBezTo>
                  <a:pt x="16277" y="7271"/>
                  <a:pt x="16369" y="7261"/>
                  <a:pt x="16437" y="7269"/>
                </a:cubicBezTo>
                <a:close/>
                <a:moveTo>
                  <a:pt x="21819" y="7268"/>
                </a:moveTo>
                <a:cubicBezTo>
                  <a:pt x="21848" y="7277"/>
                  <a:pt x="21854" y="7297"/>
                  <a:pt x="21831" y="7327"/>
                </a:cubicBezTo>
                <a:cubicBezTo>
                  <a:pt x="21797" y="7363"/>
                  <a:pt x="21755" y="7393"/>
                  <a:pt x="21709" y="7412"/>
                </a:cubicBezTo>
                <a:cubicBezTo>
                  <a:pt x="21695" y="7419"/>
                  <a:pt x="21680" y="7426"/>
                  <a:pt x="21666" y="7432"/>
                </a:cubicBezTo>
                <a:cubicBezTo>
                  <a:pt x="21651" y="7439"/>
                  <a:pt x="21635" y="7445"/>
                  <a:pt x="21619" y="7451"/>
                </a:cubicBezTo>
                <a:cubicBezTo>
                  <a:pt x="21586" y="7463"/>
                  <a:pt x="21553" y="7474"/>
                  <a:pt x="21519" y="7482"/>
                </a:cubicBezTo>
                <a:cubicBezTo>
                  <a:pt x="21470" y="7497"/>
                  <a:pt x="21419" y="7502"/>
                  <a:pt x="21368" y="7497"/>
                </a:cubicBezTo>
                <a:cubicBezTo>
                  <a:pt x="21337" y="7490"/>
                  <a:pt x="21327" y="7472"/>
                  <a:pt x="21345" y="7444"/>
                </a:cubicBezTo>
                <a:cubicBezTo>
                  <a:pt x="21357" y="7426"/>
                  <a:pt x="21373" y="7410"/>
                  <a:pt x="21390" y="7397"/>
                </a:cubicBezTo>
                <a:cubicBezTo>
                  <a:pt x="21414" y="7380"/>
                  <a:pt x="21439" y="7364"/>
                  <a:pt x="21465" y="7351"/>
                </a:cubicBezTo>
                <a:cubicBezTo>
                  <a:pt x="21496" y="7335"/>
                  <a:pt x="21528" y="7321"/>
                  <a:pt x="21561" y="7309"/>
                </a:cubicBezTo>
                <a:cubicBezTo>
                  <a:pt x="21596" y="7296"/>
                  <a:pt x="21631" y="7285"/>
                  <a:pt x="21668" y="7277"/>
                </a:cubicBezTo>
                <a:cubicBezTo>
                  <a:pt x="21738" y="7262"/>
                  <a:pt x="21790" y="7259"/>
                  <a:pt x="21819" y="7268"/>
                </a:cubicBezTo>
                <a:close/>
                <a:moveTo>
                  <a:pt x="26061" y="7268"/>
                </a:moveTo>
                <a:cubicBezTo>
                  <a:pt x="26077" y="7267"/>
                  <a:pt x="26093" y="7267"/>
                  <a:pt x="26109" y="7268"/>
                </a:cubicBezTo>
                <a:cubicBezTo>
                  <a:pt x="26170" y="7272"/>
                  <a:pt x="26181" y="7286"/>
                  <a:pt x="26135" y="7303"/>
                </a:cubicBezTo>
                <a:cubicBezTo>
                  <a:pt x="26121" y="7308"/>
                  <a:pt x="26106" y="7312"/>
                  <a:pt x="26092" y="7315"/>
                </a:cubicBezTo>
                <a:lnTo>
                  <a:pt x="26068" y="7319"/>
                </a:lnTo>
                <a:lnTo>
                  <a:pt x="26042" y="7323"/>
                </a:lnTo>
                <a:cubicBezTo>
                  <a:pt x="26009" y="7328"/>
                  <a:pt x="25975" y="7329"/>
                  <a:pt x="25941" y="7327"/>
                </a:cubicBezTo>
                <a:cubicBezTo>
                  <a:pt x="25886" y="7324"/>
                  <a:pt x="25879" y="7310"/>
                  <a:pt x="25925" y="7292"/>
                </a:cubicBezTo>
                <a:cubicBezTo>
                  <a:pt x="25953" y="7283"/>
                  <a:pt x="25982" y="7276"/>
                  <a:pt x="26011" y="7272"/>
                </a:cubicBezTo>
                <a:cubicBezTo>
                  <a:pt x="26028" y="7270"/>
                  <a:pt x="26044" y="7268"/>
                  <a:pt x="26061" y="7268"/>
                </a:cubicBezTo>
                <a:close/>
                <a:moveTo>
                  <a:pt x="20688" y="7254"/>
                </a:moveTo>
                <a:cubicBezTo>
                  <a:pt x="20726" y="7264"/>
                  <a:pt x="20740" y="7288"/>
                  <a:pt x="20719" y="7321"/>
                </a:cubicBezTo>
                <a:cubicBezTo>
                  <a:pt x="20684" y="7365"/>
                  <a:pt x="20640" y="7401"/>
                  <a:pt x="20590" y="7427"/>
                </a:cubicBezTo>
                <a:cubicBezTo>
                  <a:pt x="20575" y="7436"/>
                  <a:pt x="20559" y="7444"/>
                  <a:pt x="20543" y="7452"/>
                </a:cubicBezTo>
                <a:lnTo>
                  <a:pt x="20518" y="7464"/>
                </a:lnTo>
                <a:lnTo>
                  <a:pt x="20511" y="7467"/>
                </a:lnTo>
                <a:lnTo>
                  <a:pt x="20504" y="7470"/>
                </a:lnTo>
                <a:lnTo>
                  <a:pt x="20488" y="7474"/>
                </a:lnTo>
                <a:cubicBezTo>
                  <a:pt x="20450" y="7491"/>
                  <a:pt x="20411" y="7505"/>
                  <a:pt x="20371" y="7517"/>
                </a:cubicBezTo>
                <a:cubicBezTo>
                  <a:pt x="20207" y="7563"/>
                  <a:pt x="20093" y="7546"/>
                  <a:pt x="20135" y="7480"/>
                </a:cubicBezTo>
                <a:cubicBezTo>
                  <a:pt x="20175" y="7431"/>
                  <a:pt x="20225" y="7392"/>
                  <a:pt x="20281" y="7366"/>
                </a:cubicBezTo>
                <a:cubicBezTo>
                  <a:pt x="20318" y="7345"/>
                  <a:pt x="20356" y="7327"/>
                  <a:pt x="20395" y="7311"/>
                </a:cubicBezTo>
                <a:cubicBezTo>
                  <a:pt x="20415" y="7302"/>
                  <a:pt x="20436" y="7294"/>
                  <a:pt x="20456" y="7287"/>
                </a:cubicBezTo>
                <a:lnTo>
                  <a:pt x="20470" y="7282"/>
                </a:lnTo>
                <a:lnTo>
                  <a:pt x="20484" y="7278"/>
                </a:lnTo>
                <a:lnTo>
                  <a:pt x="20510" y="7270"/>
                </a:lnTo>
                <a:cubicBezTo>
                  <a:pt x="20587" y="7248"/>
                  <a:pt x="20649" y="7244"/>
                  <a:pt x="20688" y="7254"/>
                </a:cubicBezTo>
                <a:close/>
                <a:moveTo>
                  <a:pt x="23882" y="7227"/>
                </a:moveTo>
                <a:cubicBezTo>
                  <a:pt x="23892" y="7227"/>
                  <a:pt x="23902" y="7227"/>
                  <a:pt x="23911" y="7227"/>
                </a:cubicBezTo>
                <a:cubicBezTo>
                  <a:pt x="23924" y="7228"/>
                  <a:pt x="23936" y="7231"/>
                  <a:pt x="23948" y="7236"/>
                </a:cubicBezTo>
                <a:cubicBezTo>
                  <a:pt x="23963" y="7245"/>
                  <a:pt x="23957" y="7260"/>
                  <a:pt x="23929" y="7279"/>
                </a:cubicBezTo>
                <a:cubicBezTo>
                  <a:pt x="23913" y="7289"/>
                  <a:pt x="23896" y="7299"/>
                  <a:pt x="23879" y="7306"/>
                </a:cubicBezTo>
                <a:cubicBezTo>
                  <a:pt x="23857" y="7316"/>
                  <a:pt x="23835" y="7324"/>
                  <a:pt x="23812" y="7331"/>
                </a:cubicBezTo>
                <a:cubicBezTo>
                  <a:pt x="23763" y="7347"/>
                  <a:pt x="23712" y="7357"/>
                  <a:pt x="23661" y="7363"/>
                </a:cubicBezTo>
                <a:cubicBezTo>
                  <a:pt x="23559" y="7377"/>
                  <a:pt x="23522" y="7357"/>
                  <a:pt x="23573" y="7318"/>
                </a:cubicBezTo>
                <a:cubicBezTo>
                  <a:pt x="23589" y="7307"/>
                  <a:pt x="23605" y="7297"/>
                  <a:pt x="23623" y="7289"/>
                </a:cubicBezTo>
                <a:cubicBezTo>
                  <a:pt x="23632" y="7284"/>
                  <a:pt x="23643" y="7280"/>
                  <a:pt x="23654" y="7275"/>
                </a:cubicBezTo>
                <a:cubicBezTo>
                  <a:pt x="23665" y="7271"/>
                  <a:pt x="23677" y="7267"/>
                  <a:pt x="23689" y="7263"/>
                </a:cubicBezTo>
                <a:cubicBezTo>
                  <a:pt x="23740" y="7247"/>
                  <a:pt x="23792" y="7236"/>
                  <a:pt x="23846" y="7230"/>
                </a:cubicBezTo>
                <a:cubicBezTo>
                  <a:pt x="23858" y="7230"/>
                  <a:pt x="23871" y="7228"/>
                  <a:pt x="23882" y="7227"/>
                </a:cubicBezTo>
                <a:close/>
                <a:moveTo>
                  <a:pt x="25562" y="7222"/>
                </a:moveTo>
                <a:cubicBezTo>
                  <a:pt x="25631" y="7225"/>
                  <a:pt x="25643" y="7243"/>
                  <a:pt x="25592" y="7265"/>
                </a:cubicBezTo>
                <a:cubicBezTo>
                  <a:pt x="25560" y="7277"/>
                  <a:pt x="25527" y="7286"/>
                  <a:pt x="25493" y="7292"/>
                </a:cubicBezTo>
                <a:cubicBezTo>
                  <a:pt x="25456" y="7299"/>
                  <a:pt x="25418" y="7302"/>
                  <a:pt x="25380" y="7302"/>
                </a:cubicBezTo>
                <a:cubicBezTo>
                  <a:pt x="25365" y="7302"/>
                  <a:pt x="25351" y="7301"/>
                  <a:pt x="25337" y="7299"/>
                </a:cubicBezTo>
                <a:cubicBezTo>
                  <a:pt x="25329" y="7298"/>
                  <a:pt x="25321" y="7295"/>
                  <a:pt x="25315" y="7291"/>
                </a:cubicBezTo>
                <a:cubicBezTo>
                  <a:pt x="25307" y="7284"/>
                  <a:pt x="25315" y="7274"/>
                  <a:pt x="25338" y="7263"/>
                </a:cubicBezTo>
                <a:cubicBezTo>
                  <a:pt x="25371" y="7248"/>
                  <a:pt x="25405" y="7238"/>
                  <a:pt x="25441" y="7233"/>
                </a:cubicBezTo>
                <a:cubicBezTo>
                  <a:pt x="25481" y="7225"/>
                  <a:pt x="25521" y="7222"/>
                  <a:pt x="25562" y="7222"/>
                </a:cubicBezTo>
                <a:close/>
                <a:moveTo>
                  <a:pt x="5948" y="7214"/>
                </a:moveTo>
                <a:cubicBezTo>
                  <a:pt x="6100" y="7212"/>
                  <a:pt x="6250" y="7254"/>
                  <a:pt x="6378" y="7337"/>
                </a:cubicBezTo>
                <a:cubicBezTo>
                  <a:pt x="6426" y="7373"/>
                  <a:pt x="6442" y="7405"/>
                  <a:pt x="6426" y="7429"/>
                </a:cubicBezTo>
                <a:cubicBezTo>
                  <a:pt x="6415" y="7444"/>
                  <a:pt x="6399" y="7454"/>
                  <a:pt x="6380" y="7459"/>
                </a:cubicBezTo>
                <a:cubicBezTo>
                  <a:pt x="6351" y="7468"/>
                  <a:pt x="6322" y="7473"/>
                  <a:pt x="6291" y="7474"/>
                </a:cubicBezTo>
                <a:lnTo>
                  <a:pt x="6235" y="7474"/>
                </a:lnTo>
                <a:cubicBezTo>
                  <a:pt x="6216" y="7474"/>
                  <a:pt x="6196" y="7474"/>
                  <a:pt x="6177" y="7470"/>
                </a:cubicBezTo>
                <a:cubicBezTo>
                  <a:pt x="6138" y="7465"/>
                  <a:pt x="6099" y="7458"/>
                  <a:pt x="6061" y="7449"/>
                </a:cubicBezTo>
                <a:cubicBezTo>
                  <a:pt x="6024" y="7439"/>
                  <a:pt x="5988" y="7426"/>
                  <a:pt x="5953" y="7411"/>
                </a:cubicBezTo>
                <a:cubicBezTo>
                  <a:pt x="5921" y="7397"/>
                  <a:pt x="5890" y="7380"/>
                  <a:pt x="5861" y="7360"/>
                </a:cubicBezTo>
                <a:cubicBezTo>
                  <a:pt x="5804" y="7319"/>
                  <a:pt x="5784" y="7283"/>
                  <a:pt x="5800" y="7257"/>
                </a:cubicBezTo>
                <a:cubicBezTo>
                  <a:pt x="5815" y="7230"/>
                  <a:pt x="5866" y="7214"/>
                  <a:pt x="5948" y="7214"/>
                </a:cubicBezTo>
                <a:close/>
                <a:moveTo>
                  <a:pt x="24996" y="7202"/>
                </a:moveTo>
                <a:cubicBezTo>
                  <a:pt x="25076" y="7202"/>
                  <a:pt x="25099" y="7224"/>
                  <a:pt x="25044" y="7251"/>
                </a:cubicBezTo>
                <a:cubicBezTo>
                  <a:pt x="25008" y="7266"/>
                  <a:pt x="24972" y="7277"/>
                  <a:pt x="24934" y="7284"/>
                </a:cubicBezTo>
                <a:cubicBezTo>
                  <a:pt x="24892" y="7294"/>
                  <a:pt x="24850" y="7300"/>
                  <a:pt x="24808" y="7302"/>
                </a:cubicBezTo>
                <a:cubicBezTo>
                  <a:pt x="24730" y="7305"/>
                  <a:pt x="24704" y="7283"/>
                  <a:pt x="24756" y="7256"/>
                </a:cubicBezTo>
                <a:cubicBezTo>
                  <a:pt x="24791" y="7240"/>
                  <a:pt x="24828" y="7228"/>
                  <a:pt x="24866" y="7220"/>
                </a:cubicBezTo>
                <a:cubicBezTo>
                  <a:pt x="24888" y="7215"/>
                  <a:pt x="24909" y="7211"/>
                  <a:pt x="24933" y="7208"/>
                </a:cubicBezTo>
                <a:cubicBezTo>
                  <a:pt x="24954" y="7205"/>
                  <a:pt x="24975" y="7203"/>
                  <a:pt x="24996" y="7202"/>
                </a:cubicBezTo>
                <a:close/>
                <a:moveTo>
                  <a:pt x="24432" y="7201"/>
                </a:moveTo>
                <a:cubicBezTo>
                  <a:pt x="24521" y="7195"/>
                  <a:pt x="24554" y="7217"/>
                  <a:pt x="24503" y="7249"/>
                </a:cubicBezTo>
                <a:cubicBezTo>
                  <a:pt x="24467" y="7268"/>
                  <a:pt x="24428" y="7283"/>
                  <a:pt x="24388" y="7292"/>
                </a:cubicBezTo>
                <a:cubicBezTo>
                  <a:pt x="24365" y="7299"/>
                  <a:pt x="24340" y="7304"/>
                  <a:pt x="24315" y="7309"/>
                </a:cubicBezTo>
                <a:cubicBezTo>
                  <a:pt x="24291" y="7313"/>
                  <a:pt x="24267" y="7317"/>
                  <a:pt x="24245" y="7319"/>
                </a:cubicBezTo>
                <a:cubicBezTo>
                  <a:pt x="24159" y="7326"/>
                  <a:pt x="24122" y="7305"/>
                  <a:pt x="24169" y="7273"/>
                </a:cubicBezTo>
                <a:cubicBezTo>
                  <a:pt x="24206" y="7252"/>
                  <a:pt x="24244" y="7237"/>
                  <a:pt x="24285" y="7226"/>
                </a:cubicBezTo>
                <a:lnTo>
                  <a:pt x="24322" y="7217"/>
                </a:lnTo>
                <a:lnTo>
                  <a:pt x="24359" y="7209"/>
                </a:lnTo>
                <a:cubicBezTo>
                  <a:pt x="24383" y="7205"/>
                  <a:pt x="24407" y="7202"/>
                  <a:pt x="24432" y="7201"/>
                </a:cubicBezTo>
                <a:close/>
                <a:moveTo>
                  <a:pt x="27109" y="7195"/>
                </a:moveTo>
                <a:cubicBezTo>
                  <a:pt x="27136" y="7194"/>
                  <a:pt x="27162" y="7194"/>
                  <a:pt x="27189" y="7197"/>
                </a:cubicBezTo>
                <a:cubicBezTo>
                  <a:pt x="27213" y="7200"/>
                  <a:pt x="27225" y="7206"/>
                  <a:pt x="27226" y="7212"/>
                </a:cubicBezTo>
                <a:cubicBezTo>
                  <a:pt x="27228" y="7218"/>
                  <a:pt x="27217" y="7224"/>
                  <a:pt x="27195" y="7229"/>
                </a:cubicBezTo>
                <a:cubicBezTo>
                  <a:pt x="27169" y="7234"/>
                  <a:pt x="27144" y="7237"/>
                  <a:pt x="27118" y="7237"/>
                </a:cubicBezTo>
                <a:cubicBezTo>
                  <a:pt x="27092" y="7238"/>
                  <a:pt x="27067" y="7238"/>
                  <a:pt x="27041" y="7235"/>
                </a:cubicBezTo>
                <a:cubicBezTo>
                  <a:pt x="26999" y="7229"/>
                  <a:pt x="26996" y="7217"/>
                  <a:pt x="27033" y="7205"/>
                </a:cubicBezTo>
                <a:cubicBezTo>
                  <a:pt x="27044" y="7202"/>
                  <a:pt x="27055" y="7200"/>
                  <a:pt x="27066" y="7199"/>
                </a:cubicBezTo>
                <a:cubicBezTo>
                  <a:pt x="27079" y="7199"/>
                  <a:pt x="27093" y="7196"/>
                  <a:pt x="27109" y="7195"/>
                </a:cubicBezTo>
                <a:close/>
                <a:moveTo>
                  <a:pt x="18422" y="7181"/>
                </a:moveTo>
                <a:cubicBezTo>
                  <a:pt x="18478" y="7189"/>
                  <a:pt x="18510" y="7213"/>
                  <a:pt x="18504" y="7249"/>
                </a:cubicBezTo>
                <a:cubicBezTo>
                  <a:pt x="18493" y="7322"/>
                  <a:pt x="18329" y="7426"/>
                  <a:pt x="18145" y="7477"/>
                </a:cubicBezTo>
                <a:cubicBezTo>
                  <a:pt x="17962" y="7528"/>
                  <a:pt x="17824" y="7511"/>
                  <a:pt x="17827" y="7443"/>
                </a:cubicBezTo>
                <a:cubicBezTo>
                  <a:pt x="17827" y="7369"/>
                  <a:pt x="17995" y="7262"/>
                  <a:pt x="18187" y="7208"/>
                </a:cubicBezTo>
                <a:cubicBezTo>
                  <a:pt x="18283" y="7182"/>
                  <a:pt x="18365" y="7174"/>
                  <a:pt x="18422" y="7181"/>
                </a:cubicBezTo>
                <a:close/>
                <a:moveTo>
                  <a:pt x="22416" y="7149"/>
                </a:moveTo>
                <a:cubicBezTo>
                  <a:pt x="22435" y="7148"/>
                  <a:pt x="22454" y="7151"/>
                  <a:pt x="22471" y="7157"/>
                </a:cubicBezTo>
                <a:cubicBezTo>
                  <a:pt x="22498" y="7168"/>
                  <a:pt x="22502" y="7188"/>
                  <a:pt x="22475" y="7214"/>
                </a:cubicBezTo>
                <a:cubicBezTo>
                  <a:pt x="22459" y="7229"/>
                  <a:pt x="22442" y="7242"/>
                  <a:pt x="22422" y="7253"/>
                </a:cubicBezTo>
                <a:cubicBezTo>
                  <a:pt x="22398" y="7268"/>
                  <a:pt x="22372" y="7281"/>
                  <a:pt x="22345" y="7292"/>
                </a:cubicBezTo>
                <a:cubicBezTo>
                  <a:pt x="22316" y="7305"/>
                  <a:pt x="22286" y="7317"/>
                  <a:pt x="22255" y="7327"/>
                </a:cubicBezTo>
                <a:cubicBezTo>
                  <a:pt x="22224" y="7337"/>
                  <a:pt x="22193" y="7345"/>
                  <a:pt x="22163" y="7351"/>
                </a:cubicBezTo>
                <a:cubicBezTo>
                  <a:pt x="22040" y="7379"/>
                  <a:pt x="21965" y="7357"/>
                  <a:pt x="22007" y="7306"/>
                </a:cubicBezTo>
                <a:cubicBezTo>
                  <a:pt x="22044" y="7270"/>
                  <a:pt x="22088" y="7240"/>
                  <a:pt x="22136" y="7220"/>
                </a:cubicBezTo>
                <a:cubicBezTo>
                  <a:pt x="22167" y="7206"/>
                  <a:pt x="22199" y="7194"/>
                  <a:pt x="22232" y="7184"/>
                </a:cubicBezTo>
                <a:cubicBezTo>
                  <a:pt x="22264" y="7173"/>
                  <a:pt x="22297" y="7164"/>
                  <a:pt x="22330" y="7158"/>
                </a:cubicBezTo>
                <a:cubicBezTo>
                  <a:pt x="22358" y="7152"/>
                  <a:pt x="22387" y="7149"/>
                  <a:pt x="22416" y="7149"/>
                </a:cubicBezTo>
                <a:close/>
                <a:moveTo>
                  <a:pt x="7562" y="7121"/>
                </a:moveTo>
                <a:cubicBezTo>
                  <a:pt x="7605" y="7123"/>
                  <a:pt x="7648" y="7128"/>
                  <a:pt x="7690" y="7136"/>
                </a:cubicBezTo>
                <a:cubicBezTo>
                  <a:pt x="7767" y="7148"/>
                  <a:pt x="7841" y="7172"/>
                  <a:pt x="7909" y="7209"/>
                </a:cubicBezTo>
                <a:cubicBezTo>
                  <a:pt x="8015" y="7272"/>
                  <a:pt x="7979" y="7356"/>
                  <a:pt x="7835" y="7380"/>
                </a:cubicBezTo>
                <a:cubicBezTo>
                  <a:pt x="7679" y="7398"/>
                  <a:pt x="7522" y="7371"/>
                  <a:pt x="7381" y="7302"/>
                </a:cubicBezTo>
                <a:cubicBezTo>
                  <a:pt x="7324" y="7269"/>
                  <a:pt x="7304" y="7230"/>
                  <a:pt x="7316" y="7197"/>
                </a:cubicBezTo>
                <a:cubicBezTo>
                  <a:pt x="7328" y="7165"/>
                  <a:pt x="7373" y="7137"/>
                  <a:pt x="7447" y="7126"/>
                </a:cubicBezTo>
                <a:cubicBezTo>
                  <a:pt x="7485" y="7121"/>
                  <a:pt x="7523" y="7119"/>
                  <a:pt x="7562" y="7121"/>
                </a:cubicBezTo>
                <a:close/>
                <a:moveTo>
                  <a:pt x="4441" y="7120"/>
                </a:moveTo>
                <a:cubicBezTo>
                  <a:pt x="4457" y="7122"/>
                  <a:pt x="4472" y="7124"/>
                  <a:pt x="4488" y="7128"/>
                </a:cubicBezTo>
                <a:cubicBezTo>
                  <a:pt x="4504" y="7131"/>
                  <a:pt x="4522" y="7135"/>
                  <a:pt x="4540" y="7140"/>
                </a:cubicBezTo>
                <a:cubicBezTo>
                  <a:pt x="4558" y="7145"/>
                  <a:pt x="4577" y="7151"/>
                  <a:pt x="4596" y="7158"/>
                </a:cubicBezTo>
                <a:cubicBezTo>
                  <a:pt x="4616" y="7164"/>
                  <a:pt x="4635" y="7171"/>
                  <a:pt x="4654" y="7179"/>
                </a:cubicBezTo>
                <a:cubicBezTo>
                  <a:pt x="4672" y="7186"/>
                  <a:pt x="4692" y="7195"/>
                  <a:pt x="4710" y="7203"/>
                </a:cubicBezTo>
                <a:cubicBezTo>
                  <a:pt x="4728" y="7212"/>
                  <a:pt x="4746" y="7220"/>
                  <a:pt x="4763" y="7229"/>
                </a:cubicBezTo>
                <a:cubicBezTo>
                  <a:pt x="4793" y="7244"/>
                  <a:pt x="4822" y="7262"/>
                  <a:pt x="4849" y="7283"/>
                </a:cubicBezTo>
                <a:cubicBezTo>
                  <a:pt x="4888" y="7315"/>
                  <a:pt x="4903" y="7346"/>
                  <a:pt x="4895" y="7369"/>
                </a:cubicBezTo>
                <a:cubicBezTo>
                  <a:pt x="4889" y="7382"/>
                  <a:pt x="4879" y="7392"/>
                  <a:pt x="4865" y="7397"/>
                </a:cubicBezTo>
                <a:cubicBezTo>
                  <a:pt x="4846" y="7405"/>
                  <a:pt x="4825" y="7409"/>
                  <a:pt x="4804" y="7408"/>
                </a:cubicBezTo>
                <a:cubicBezTo>
                  <a:pt x="4772" y="7407"/>
                  <a:pt x="4739" y="7403"/>
                  <a:pt x="4707" y="7395"/>
                </a:cubicBezTo>
                <a:cubicBezTo>
                  <a:pt x="4669" y="7386"/>
                  <a:pt x="4631" y="7374"/>
                  <a:pt x="4593" y="7361"/>
                </a:cubicBezTo>
                <a:cubicBezTo>
                  <a:pt x="4556" y="7347"/>
                  <a:pt x="4519" y="7330"/>
                  <a:pt x="4483" y="7311"/>
                </a:cubicBezTo>
                <a:cubicBezTo>
                  <a:pt x="4466" y="7302"/>
                  <a:pt x="4450" y="7293"/>
                  <a:pt x="4435" y="7284"/>
                </a:cubicBezTo>
                <a:cubicBezTo>
                  <a:pt x="4422" y="7275"/>
                  <a:pt x="4409" y="7265"/>
                  <a:pt x="4396" y="7255"/>
                </a:cubicBezTo>
                <a:cubicBezTo>
                  <a:pt x="4349" y="7217"/>
                  <a:pt x="4333" y="7180"/>
                  <a:pt x="4342" y="7155"/>
                </a:cubicBezTo>
                <a:cubicBezTo>
                  <a:pt x="4347" y="7141"/>
                  <a:pt x="4359" y="7130"/>
                  <a:pt x="4373" y="7126"/>
                </a:cubicBezTo>
                <a:cubicBezTo>
                  <a:pt x="4395" y="7120"/>
                  <a:pt x="4418" y="7118"/>
                  <a:pt x="4441" y="7120"/>
                </a:cubicBezTo>
                <a:close/>
                <a:moveTo>
                  <a:pt x="26582" y="7106"/>
                </a:moveTo>
                <a:cubicBezTo>
                  <a:pt x="26598" y="7106"/>
                  <a:pt x="26614" y="7106"/>
                  <a:pt x="26630" y="7107"/>
                </a:cubicBezTo>
                <a:cubicBezTo>
                  <a:pt x="26684" y="7113"/>
                  <a:pt x="26695" y="7132"/>
                  <a:pt x="26652" y="7145"/>
                </a:cubicBezTo>
                <a:cubicBezTo>
                  <a:pt x="26639" y="7149"/>
                  <a:pt x="26626" y="7153"/>
                  <a:pt x="26613" y="7155"/>
                </a:cubicBezTo>
                <a:lnTo>
                  <a:pt x="26588" y="7158"/>
                </a:lnTo>
                <a:lnTo>
                  <a:pt x="26561" y="7162"/>
                </a:lnTo>
                <a:cubicBezTo>
                  <a:pt x="26528" y="7165"/>
                  <a:pt x="26495" y="7166"/>
                  <a:pt x="26461" y="7165"/>
                </a:cubicBezTo>
                <a:cubicBezTo>
                  <a:pt x="26434" y="7165"/>
                  <a:pt x="26418" y="7157"/>
                  <a:pt x="26413" y="7150"/>
                </a:cubicBezTo>
                <a:cubicBezTo>
                  <a:pt x="26408" y="7143"/>
                  <a:pt x="26416" y="7135"/>
                  <a:pt x="26436" y="7127"/>
                </a:cubicBezTo>
                <a:cubicBezTo>
                  <a:pt x="26466" y="7119"/>
                  <a:pt x="26497" y="7113"/>
                  <a:pt x="26527" y="7110"/>
                </a:cubicBezTo>
                <a:lnTo>
                  <a:pt x="26582" y="7106"/>
                </a:lnTo>
                <a:close/>
                <a:moveTo>
                  <a:pt x="20084" y="7099"/>
                </a:moveTo>
                <a:cubicBezTo>
                  <a:pt x="20134" y="7105"/>
                  <a:pt x="20155" y="7128"/>
                  <a:pt x="20138" y="7165"/>
                </a:cubicBezTo>
                <a:cubicBezTo>
                  <a:pt x="20104" y="7241"/>
                  <a:pt x="19954" y="7328"/>
                  <a:pt x="19777" y="7380"/>
                </a:cubicBezTo>
                <a:cubicBezTo>
                  <a:pt x="19600" y="7432"/>
                  <a:pt x="19483" y="7423"/>
                  <a:pt x="19503" y="7354"/>
                </a:cubicBezTo>
                <a:cubicBezTo>
                  <a:pt x="19524" y="7283"/>
                  <a:pt x="19675" y="7188"/>
                  <a:pt x="19860" y="7133"/>
                </a:cubicBezTo>
                <a:cubicBezTo>
                  <a:pt x="19957" y="7103"/>
                  <a:pt x="20035" y="7093"/>
                  <a:pt x="20084" y="7099"/>
                </a:cubicBezTo>
                <a:close/>
                <a:moveTo>
                  <a:pt x="21396" y="7086"/>
                </a:moveTo>
                <a:cubicBezTo>
                  <a:pt x="21430" y="7095"/>
                  <a:pt x="21439" y="7117"/>
                  <a:pt x="21419" y="7150"/>
                </a:cubicBezTo>
                <a:cubicBezTo>
                  <a:pt x="21405" y="7169"/>
                  <a:pt x="21389" y="7186"/>
                  <a:pt x="21370" y="7200"/>
                </a:cubicBezTo>
                <a:cubicBezTo>
                  <a:pt x="21359" y="7208"/>
                  <a:pt x="21347" y="7217"/>
                  <a:pt x="21334" y="7225"/>
                </a:cubicBezTo>
                <a:cubicBezTo>
                  <a:pt x="21320" y="7234"/>
                  <a:pt x="21306" y="7242"/>
                  <a:pt x="21291" y="7249"/>
                </a:cubicBezTo>
                <a:cubicBezTo>
                  <a:pt x="21225" y="7284"/>
                  <a:pt x="21156" y="7311"/>
                  <a:pt x="21084" y="7328"/>
                </a:cubicBezTo>
                <a:cubicBezTo>
                  <a:pt x="20941" y="7365"/>
                  <a:pt x="20861" y="7347"/>
                  <a:pt x="20897" y="7283"/>
                </a:cubicBezTo>
                <a:cubicBezTo>
                  <a:pt x="20929" y="7239"/>
                  <a:pt x="20970" y="7204"/>
                  <a:pt x="21018" y="7181"/>
                </a:cubicBezTo>
                <a:cubicBezTo>
                  <a:pt x="21033" y="7172"/>
                  <a:pt x="21049" y="7165"/>
                  <a:pt x="21065" y="7157"/>
                </a:cubicBezTo>
                <a:cubicBezTo>
                  <a:pt x="21082" y="7150"/>
                  <a:pt x="21099" y="7143"/>
                  <a:pt x="21116" y="7136"/>
                </a:cubicBezTo>
                <a:cubicBezTo>
                  <a:pt x="21153" y="7122"/>
                  <a:pt x="21190" y="7110"/>
                  <a:pt x="21228" y="7100"/>
                </a:cubicBezTo>
                <a:cubicBezTo>
                  <a:pt x="21282" y="7083"/>
                  <a:pt x="21340" y="7078"/>
                  <a:pt x="21396" y="7086"/>
                </a:cubicBezTo>
                <a:close/>
                <a:moveTo>
                  <a:pt x="12553" y="7086"/>
                </a:moveTo>
                <a:cubicBezTo>
                  <a:pt x="12618" y="7088"/>
                  <a:pt x="12681" y="7114"/>
                  <a:pt x="12730" y="7157"/>
                </a:cubicBezTo>
                <a:cubicBezTo>
                  <a:pt x="12797" y="7232"/>
                  <a:pt x="12714" y="7317"/>
                  <a:pt x="12533" y="7362"/>
                </a:cubicBezTo>
                <a:cubicBezTo>
                  <a:pt x="12351" y="7407"/>
                  <a:pt x="12167" y="7388"/>
                  <a:pt x="12092" y="7315"/>
                </a:cubicBezTo>
                <a:cubicBezTo>
                  <a:pt x="12059" y="7289"/>
                  <a:pt x="12054" y="7242"/>
                  <a:pt x="12079" y="7209"/>
                </a:cubicBezTo>
                <a:cubicBezTo>
                  <a:pt x="12082" y="7205"/>
                  <a:pt x="12085" y="7202"/>
                  <a:pt x="12088" y="7199"/>
                </a:cubicBezTo>
                <a:cubicBezTo>
                  <a:pt x="12143" y="7151"/>
                  <a:pt x="12211" y="7118"/>
                  <a:pt x="12284" y="7106"/>
                </a:cubicBezTo>
                <a:cubicBezTo>
                  <a:pt x="12372" y="7083"/>
                  <a:pt x="12463" y="7077"/>
                  <a:pt x="12553" y="7086"/>
                </a:cubicBezTo>
                <a:close/>
                <a:moveTo>
                  <a:pt x="27816" y="7084"/>
                </a:moveTo>
                <a:cubicBezTo>
                  <a:pt x="27865" y="7093"/>
                  <a:pt x="27867" y="7105"/>
                  <a:pt x="27822" y="7113"/>
                </a:cubicBezTo>
                <a:cubicBezTo>
                  <a:pt x="27799" y="7117"/>
                  <a:pt x="27776" y="7119"/>
                  <a:pt x="27754" y="7119"/>
                </a:cubicBezTo>
                <a:cubicBezTo>
                  <a:pt x="27731" y="7119"/>
                  <a:pt x="27708" y="7117"/>
                  <a:pt x="27685" y="7113"/>
                </a:cubicBezTo>
                <a:cubicBezTo>
                  <a:pt x="27661" y="7109"/>
                  <a:pt x="27648" y="7104"/>
                  <a:pt x="27647" y="7099"/>
                </a:cubicBezTo>
                <a:cubicBezTo>
                  <a:pt x="27646" y="7094"/>
                  <a:pt x="27656" y="7089"/>
                  <a:pt x="27678" y="7085"/>
                </a:cubicBezTo>
                <a:cubicBezTo>
                  <a:pt x="27724" y="7077"/>
                  <a:pt x="27771" y="7077"/>
                  <a:pt x="27816" y="7084"/>
                </a:cubicBezTo>
                <a:close/>
                <a:moveTo>
                  <a:pt x="22980" y="7078"/>
                </a:moveTo>
                <a:cubicBezTo>
                  <a:pt x="23103" y="7061"/>
                  <a:pt x="23149" y="7087"/>
                  <a:pt x="23089" y="7138"/>
                </a:cubicBezTo>
                <a:cubicBezTo>
                  <a:pt x="23050" y="7168"/>
                  <a:pt x="23005" y="7192"/>
                  <a:pt x="22958" y="7208"/>
                </a:cubicBezTo>
                <a:lnTo>
                  <a:pt x="22937" y="7217"/>
                </a:lnTo>
                <a:lnTo>
                  <a:pt x="22915" y="7224"/>
                </a:lnTo>
                <a:cubicBezTo>
                  <a:pt x="22901" y="7229"/>
                  <a:pt x="22886" y="7233"/>
                  <a:pt x="22872" y="7237"/>
                </a:cubicBezTo>
                <a:cubicBezTo>
                  <a:pt x="22843" y="7246"/>
                  <a:pt x="22812" y="7252"/>
                  <a:pt x="22782" y="7257"/>
                </a:cubicBezTo>
                <a:cubicBezTo>
                  <a:pt x="22757" y="7261"/>
                  <a:pt x="22732" y="7263"/>
                  <a:pt x="22707" y="7263"/>
                </a:cubicBezTo>
                <a:cubicBezTo>
                  <a:pt x="22691" y="7263"/>
                  <a:pt x="22676" y="7261"/>
                  <a:pt x="22661" y="7255"/>
                </a:cubicBezTo>
                <a:cubicBezTo>
                  <a:pt x="22639" y="7244"/>
                  <a:pt x="22640" y="7226"/>
                  <a:pt x="22667" y="7200"/>
                </a:cubicBezTo>
                <a:cubicBezTo>
                  <a:pt x="22683" y="7185"/>
                  <a:pt x="22701" y="7173"/>
                  <a:pt x="22721" y="7162"/>
                </a:cubicBezTo>
                <a:cubicBezTo>
                  <a:pt x="22745" y="7149"/>
                  <a:pt x="22771" y="7137"/>
                  <a:pt x="22797" y="7127"/>
                </a:cubicBezTo>
                <a:cubicBezTo>
                  <a:pt x="22856" y="7103"/>
                  <a:pt x="22917" y="7087"/>
                  <a:pt x="22980" y="7078"/>
                </a:cubicBezTo>
                <a:close/>
                <a:moveTo>
                  <a:pt x="15285" y="7062"/>
                </a:moveTo>
                <a:cubicBezTo>
                  <a:pt x="15356" y="7071"/>
                  <a:pt x="15405" y="7098"/>
                  <a:pt x="15419" y="7139"/>
                </a:cubicBezTo>
                <a:cubicBezTo>
                  <a:pt x="15445" y="7221"/>
                  <a:pt x="15327" y="7306"/>
                  <a:pt x="15141" y="7354"/>
                </a:cubicBezTo>
                <a:cubicBezTo>
                  <a:pt x="14947" y="7406"/>
                  <a:pt x="14779" y="7387"/>
                  <a:pt x="14743" y="7309"/>
                </a:cubicBezTo>
                <a:cubicBezTo>
                  <a:pt x="14708" y="7230"/>
                  <a:pt x="14825" y="7139"/>
                  <a:pt x="15020" y="7088"/>
                </a:cubicBezTo>
                <a:cubicBezTo>
                  <a:pt x="15121" y="7061"/>
                  <a:pt x="15214" y="7053"/>
                  <a:pt x="15285" y="7062"/>
                </a:cubicBezTo>
                <a:close/>
                <a:moveTo>
                  <a:pt x="26062" y="7035"/>
                </a:moveTo>
                <a:cubicBezTo>
                  <a:pt x="26077" y="7035"/>
                  <a:pt x="26091" y="7037"/>
                  <a:pt x="26105" y="7040"/>
                </a:cubicBezTo>
                <a:cubicBezTo>
                  <a:pt x="26114" y="7042"/>
                  <a:pt x="26122" y="7045"/>
                  <a:pt x="26128" y="7051"/>
                </a:cubicBezTo>
                <a:cubicBezTo>
                  <a:pt x="26137" y="7059"/>
                  <a:pt x="26131" y="7069"/>
                  <a:pt x="26108" y="7079"/>
                </a:cubicBezTo>
                <a:cubicBezTo>
                  <a:pt x="26074" y="7091"/>
                  <a:pt x="26040" y="7099"/>
                  <a:pt x="26005" y="7104"/>
                </a:cubicBezTo>
                <a:cubicBezTo>
                  <a:pt x="25965" y="7110"/>
                  <a:pt x="25925" y="7113"/>
                  <a:pt x="25885" y="7113"/>
                </a:cubicBezTo>
                <a:cubicBezTo>
                  <a:pt x="25819" y="7113"/>
                  <a:pt x="25799" y="7090"/>
                  <a:pt x="25847" y="7070"/>
                </a:cubicBezTo>
                <a:cubicBezTo>
                  <a:pt x="25916" y="7047"/>
                  <a:pt x="25989" y="7035"/>
                  <a:pt x="26062" y="7035"/>
                </a:cubicBezTo>
                <a:close/>
                <a:moveTo>
                  <a:pt x="23623" y="7010"/>
                </a:moveTo>
                <a:cubicBezTo>
                  <a:pt x="23733" y="7002"/>
                  <a:pt x="23776" y="7030"/>
                  <a:pt x="23719" y="7072"/>
                </a:cubicBezTo>
                <a:cubicBezTo>
                  <a:pt x="23626" y="7126"/>
                  <a:pt x="23524" y="7160"/>
                  <a:pt x="23418" y="7173"/>
                </a:cubicBezTo>
                <a:cubicBezTo>
                  <a:pt x="23313" y="7187"/>
                  <a:pt x="23265" y="7162"/>
                  <a:pt x="23317" y="7119"/>
                </a:cubicBezTo>
                <a:cubicBezTo>
                  <a:pt x="23335" y="7106"/>
                  <a:pt x="23353" y="7094"/>
                  <a:pt x="23373" y="7085"/>
                </a:cubicBezTo>
                <a:cubicBezTo>
                  <a:pt x="23398" y="7073"/>
                  <a:pt x="23424" y="7062"/>
                  <a:pt x="23451" y="7053"/>
                </a:cubicBezTo>
                <a:cubicBezTo>
                  <a:pt x="23506" y="7033"/>
                  <a:pt x="23564" y="7019"/>
                  <a:pt x="23623" y="7010"/>
                </a:cubicBezTo>
                <a:close/>
                <a:moveTo>
                  <a:pt x="17495" y="7006"/>
                </a:moveTo>
                <a:cubicBezTo>
                  <a:pt x="17557" y="7015"/>
                  <a:pt x="17592" y="7042"/>
                  <a:pt x="17590" y="7085"/>
                </a:cubicBezTo>
                <a:cubicBezTo>
                  <a:pt x="17585" y="7164"/>
                  <a:pt x="17444" y="7257"/>
                  <a:pt x="17253" y="7309"/>
                </a:cubicBezTo>
                <a:cubicBezTo>
                  <a:pt x="17062" y="7360"/>
                  <a:pt x="16922" y="7345"/>
                  <a:pt x="16915" y="7267"/>
                </a:cubicBezTo>
                <a:cubicBezTo>
                  <a:pt x="16906" y="7189"/>
                  <a:pt x="17044" y="7092"/>
                  <a:pt x="17242" y="7036"/>
                </a:cubicBezTo>
                <a:cubicBezTo>
                  <a:pt x="17346" y="7007"/>
                  <a:pt x="17434" y="6998"/>
                  <a:pt x="17495" y="7006"/>
                </a:cubicBezTo>
                <a:close/>
                <a:moveTo>
                  <a:pt x="25475" y="6997"/>
                </a:moveTo>
                <a:cubicBezTo>
                  <a:pt x="25493" y="6996"/>
                  <a:pt x="25510" y="6998"/>
                  <a:pt x="25528" y="7001"/>
                </a:cubicBezTo>
                <a:cubicBezTo>
                  <a:pt x="25537" y="7001"/>
                  <a:pt x="25546" y="7005"/>
                  <a:pt x="25553" y="7012"/>
                </a:cubicBezTo>
                <a:cubicBezTo>
                  <a:pt x="25560" y="7021"/>
                  <a:pt x="25548" y="7033"/>
                  <a:pt x="25515" y="7048"/>
                </a:cubicBezTo>
                <a:cubicBezTo>
                  <a:pt x="25479" y="7063"/>
                  <a:pt x="25441" y="7073"/>
                  <a:pt x="25403" y="7080"/>
                </a:cubicBezTo>
                <a:cubicBezTo>
                  <a:pt x="25382" y="7084"/>
                  <a:pt x="25360" y="7087"/>
                  <a:pt x="25339" y="7089"/>
                </a:cubicBezTo>
                <a:cubicBezTo>
                  <a:pt x="25317" y="7089"/>
                  <a:pt x="25296" y="7092"/>
                  <a:pt x="25275" y="7092"/>
                </a:cubicBezTo>
                <a:cubicBezTo>
                  <a:pt x="25195" y="7092"/>
                  <a:pt x="25177" y="7073"/>
                  <a:pt x="25233" y="7045"/>
                </a:cubicBezTo>
                <a:cubicBezTo>
                  <a:pt x="25268" y="7028"/>
                  <a:pt x="25305" y="7017"/>
                  <a:pt x="25343" y="7010"/>
                </a:cubicBezTo>
                <a:cubicBezTo>
                  <a:pt x="25387" y="7001"/>
                  <a:pt x="25431" y="6997"/>
                  <a:pt x="25475" y="6997"/>
                </a:cubicBezTo>
                <a:close/>
                <a:moveTo>
                  <a:pt x="28372" y="6986"/>
                </a:moveTo>
                <a:cubicBezTo>
                  <a:pt x="28395" y="6984"/>
                  <a:pt x="28418" y="6984"/>
                  <a:pt x="28441" y="6986"/>
                </a:cubicBezTo>
                <a:cubicBezTo>
                  <a:pt x="28465" y="6987"/>
                  <a:pt x="28488" y="6990"/>
                  <a:pt x="28511" y="6995"/>
                </a:cubicBezTo>
                <a:cubicBezTo>
                  <a:pt x="28554" y="7005"/>
                  <a:pt x="28552" y="7019"/>
                  <a:pt x="28506" y="7024"/>
                </a:cubicBezTo>
                <a:cubicBezTo>
                  <a:pt x="28483" y="7026"/>
                  <a:pt x="28459" y="7026"/>
                  <a:pt x="28436" y="7024"/>
                </a:cubicBezTo>
                <a:cubicBezTo>
                  <a:pt x="28414" y="7023"/>
                  <a:pt x="28391" y="7019"/>
                  <a:pt x="28369" y="7014"/>
                </a:cubicBezTo>
                <a:cubicBezTo>
                  <a:pt x="28335" y="7002"/>
                  <a:pt x="28336" y="6991"/>
                  <a:pt x="28372" y="6986"/>
                </a:cubicBezTo>
                <a:close/>
                <a:moveTo>
                  <a:pt x="24251" y="6984"/>
                </a:moveTo>
                <a:cubicBezTo>
                  <a:pt x="24271" y="6982"/>
                  <a:pt x="24292" y="6982"/>
                  <a:pt x="24312" y="6984"/>
                </a:cubicBezTo>
                <a:cubicBezTo>
                  <a:pt x="24323" y="6985"/>
                  <a:pt x="24335" y="6989"/>
                  <a:pt x="24344" y="6996"/>
                </a:cubicBezTo>
                <a:cubicBezTo>
                  <a:pt x="24355" y="7010"/>
                  <a:pt x="24347" y="7026"/>
                  <a:pt x="24315" y="7045"/>
                </a:cubicBezTo>
                <a:cubicBezTo>
                  <a:pt x="24273" y="7068"/>
                  <a:pt x="24228" y="7085"/>
                  <a:pt x="24182" y="7097"/>
                </a:cubicBezTo>
                <a:cubicBezTo>
                  <a:pt x="24156" y="7104"/>
                  <a:pt x="24128" y="7110"/>
                  <a:pt x="24102" y="7115"/>
                </a:cubicBezTo>
                <a:cubicBezTo>
                  <a:pt x="24076" y="7120"/>
                  <a:pt x="24051" y="7123"/>
                  <a:pt x="24025" y="7126"/>
                </a:cubicBezTo>
                <a:cubicBezTo>
                  <a:pt x="23929" y="7132"/>
                  <a:pt x="23896" y="7106"/>
                  <a:pt x="23956" y="7068"/>
                </a:cubicBezTo>
                <a:cubicBezTo>
                  <a:pt x="23998" y="7043"/>
                  <a:pt x="24042" y="7025"/>
                  <a:pt x="24089" y="7013"/>
                </a:cubicBezTo>
                <a:cubicBezTo>
                  <a:pt x="24142" y="6997"/>
                  <a:pt x="24196" y="6988"/>
                  <a:pt x="24251" y="6984"/>
                </a:cubicBezTo>
                <a:close/>
                <a:moveTo>
                  <a:pt x="8973" y="6974"/>
                </a:moveTo>
                <a:cubicBezTo>
                  <a:pt x="9061" y="6961"/>
                  <a:pt x="9151" y="6963"/>
                  <a:pt x="9239" y="6980"/>
                </a:cubicBezTo>
                <a:cubicBezTo>
                  <a:pt x="9313" y="6990"/>
                  <a:pt x="9383" y="7018"/>
                  <a:pt x="9443" y="7061"/>
                </a:cubicBezTo>
                <a:cubicBezTo>
                  <a:pt x="9521" y="7130"/>
                  <a:pt x="9463" y="7208"/>
                  <a:pt x="9314" y="7237"/>
                </a:cubicBezTo>
                <a:cubicBezTo>
                  <a:pt x="9272" y="7245"/>
                  <a:pt x="9230" y="7249"/>
                  <a:pt x="9187" y="7248"/>
                </a:cubicBezTo>
                <a:cubicBezTo>
                  <a:pt x="9143" y="7248"/>
                  <a:pt x="9099" y="7245"/>
                  <a:pt x="9056" y="7238"/>
                </a:cubicBezTo>
                <a:cubicBezTo>
                  <a:pt x="8981" y="7229"/>
                  <a:pt x="8908" y="7203"/>
                  <a:pt x="8844" y="7162"/>
                </a:cubicBezTo>
                <a:cubicBezTo>
                  <a:pt x="8795" y="7125"/>
                  <a:pt x="8785" y="7085"/>
                  <a:pt x="8809" y="7050"/>
                </a:cubicBezTo>
                <a:cubicBezTo>
                  <a:pt x="8824" y="7030"/>
                  <a:pt x="8845" y="7014"/>
                  <a:pt x="8868" y="7005"/>
                </a:cubicBezTo>
                <a:cubicBezTo>
                  <a:pt x="8901" y="6990"/>
                  <a:pt x="8937" y="6979"/>
                  <a:pt x="8973" y="6974"/>
                </a:cubicBezTo>
                <a:close/>
                <a:moveTo>
                  <a:pt x="24863" y="6973"/>
                </a:moveTo>
                <a:cubicBezTo>
                  <a:pt x="24912" y="6973"/>
                  <a:pt x="24943" y="6977"/>
                  <a:pt x="24952" y="6987"/>
                </a:cubicBezTo>
                <a:cubicBezTo>
                  <a:pt x="24962" y="6997"/>
                  <a:pt x="24957" y="6998"/>
                  <a:pt x="24952" y="7005"/>
                </a:cubicBezTo>
                <a:cubicBezTo>
                  <a:pt x="24943" y="7015"/>
                  <a:pt x="24932" y="7023"/>
                  <a:pt x="24920" y="7029"/>
                </a:cubicBezTo>
                <a:cubicBezTo>
                  <a:pt x="24881" y="7049"/>
                  <a:pt x="24839" y="7063"/>
                  <a:pt x="24796" y="7072"/>
                </a:cubicBezTo>
                <a:cubicBezTo>
                  <a:pt x="24772" y="7077"/>
                  <a:pt x="24747" y="7082"/>
                  <a:pt x="24723" y="7085"/>
                </a:cubicBezTo>
                <a:cubicBezTo>
                  <a:pt x="24699" y="7089"/>
                  <a:pt x="24674" y="7091"/>
                  <a:pt x="24650" y="7092"/>
                </a:cubicBezTo>
                <a:cubicBezTo>
                  <a:pt x="24564" y="7095"/>
                  <a:pt x="24538" y="7074"/>
                  <a:pt x="24593" y="7041"/>
                </a:cubicBezTo>
                <a:cubicBezTo>
                  <a:pt x="24631" y="7020"/>
                  <a:pt x="24672" y="7005"/>
                  <a:pt x="24714" y="6995"/>
                </a:cubicBezTo>
                <a:lnTo>
                  <a:pt x="24732" y="6990"/>
                </a:lnTo>
                <a:lnTo>
                  <a:pt x="24751" y="6986"/>
                </a:lnTo>
                <a:lnTo>
                  <a:pt x="24789" y="6980"/>
                </a:lnTo>
                <a:cubicBezTo>
                  <a:pt x="24814" y="6977"/>
                  <a:pt x="24839" y="6974"/>
                  <a:pt x="24863" y="6973"/>
                </a:cubicBezTo>
                <a:close/>
                <a:moveTo>
                  <a:pt x="22093" y="6963"/>
                </a:moveTo>
                <a:cubicBezTo>
                  <a:pt x="22124" y="6974"/>
                  <a:pt x="22132" y="6996"/>
                  <a:pt x="22108" y="7025"/>
                </a:cubicBezTo>
                <a:cubicBezTo>
                  <a:pt x="22068" y="7064"/>
                  <a:pt x="22021" y="7095"/>
                  <a:pt x="21970" y="7116"/>
                </a:cubicBezTo>
                <a:cubicBezTo>
                  <a:pt x="21939" y="7131"/>
                  <a:pt x="21905" y="7144"/>
                  <a:pt x="21871" y="7156"/>
                </a:cubicBezTo>
                <a:cubicBezTo>
                  <a:pt x="21838" y="7168"/>
                  <a:pt x="21805" y="7178"/>
                  <a:pt x="21771" y="7186"/>
                </a:cubicBezTo>
                <a:cubicBezTo>
                  <a:pt x="21723" y="7199"/>
                  <a:pt x="21674" y="7201"/>
                  <a:pt x="21625" y="7192"/>
                </a:cubicBezTo>
                <a:cubicBezTo>
                  <a:pt x="21594" y="7183"/>
                  <a:pt x="21582" y="7164"/>
                  <a:pt x="21601" y="7137"/>
                </a:cubicBezTo>
                <a:cubicBezTo>
                  <a:pt x="21636" y="7096"/>
                  <a:pt x="21680" y="7063"/>
                  <a:pt x="21730" y="7042"/>
                </a:cubicBezTo>
                <a:cubicBezTo>
                  <a:pt x="21763" y="7025"/>
                  <a:pt x="21796" y="7011"/>
                  <a:pt x="21830" y="6999"/>
                </a:cubicBezTo>
                <a:cubicBezTo>
                  <a:pt x="21848" y="6992"/>
                  <a:pt x="21866" y="6987"/>
                  <a:pt x="21884" y="6982"/>
                </a:cubicBezTo>
                <a:cubicBezTo>
                  <a:pt x="21901" y="6976"/>
                  <a:pt x="21920" y="6971"/>
                  <a:pt x="21938" y="6967"/>
                </a:cubicBezTo>
                <a:cubicBezTo>
                  <a:pt x="22007" y="6952"/>
                  <a:pt x="22062" y="6952"/>
                  <a:pt x="22093" y="6963"/>
                </a:cubicBezTo>
                <a:close/>
                <a:moveTo>
                  <a:pt x="27149" y="6947"/>
                </a:moveTo>
                <a:cubicBezTo>
                  <a:pt x="27181" y="6945"/>
                  <a:pt x="27214" y="6947"/>
                  <a:pt x="27246" y="6952"/>
                </a:cubicBezTo>
                <a:cubicBezTo>
                  <a:pt x="27300" y="6961"/>
                  <a:pt x="27302" y="6975"/>
                  <a:pt x="27251" y="6988"/>
                </a:cubicBezTo>
                <a:cubicBezTo>
                  <a:pt x="27221" y="6996"/>
                  <a:pt x="27190" y="7001"/>
                  <a:pt x="27159" y="7002"/>
                </a:cubicBezTo>
                <a:cubicBezTo>
                  <a:pt x="27127" y="7004"/>
                  <a:pt x="27094" y="7003"/>
                  <a:pt x="27062" y="6998"/>
                </a:cubicBezTo>
                <a:cubicBezTo>
                  <a:pt x="27001" y="6991"/>
                  <a:pt x="26997" y="6976"/>
                  <a:pt x="27054" y="6961"/>
                </a:cubicBezTo>
                <a:cubicBezTo>
                  <a:pt x="27069" y="6957"/>
                  <a:pt x="27084" y="6953"/>
                  <a:pt x="27099" y="6951"/>
                </a:cubicBezTo>
                <a:cubicBezTo>
                  <a:pt x="27115" y="6951"/>
                  <a:pt x="27132" y="6948"/>
                  <a:pt x="27149" y="6947"/>
                </a:cubicBezTo>
                <a:close/>
                <a:moveTo>
                  <a:pt x="19362" y="6934"/>
                </a:moveTo>
                <a:cubicBezTo>
                  <a:pt x="19418" y="6940"/>
                  <a:pt x="19449" y="6963"/>
                  <a:pt x="19441" y="7000"/>
                </a:cubicBezTo>
                <a:cubicBezTo>
                  <a:pt x="19423" y="7073"/>
                  <a:pt x="19255" y="7178"/>
                  <a:pt x="19081" y="7230"/>
                </a:cubicBezTo>
                <a:cubicBezTo>
                  <a:pt x="18908" y="7282"/>
                  <a:pt x="18764" y="7268"/>
                  <a:pt x="18773" y="7200"/>
                </a:cubicBezTo>
                <a:cubicBezTo>
                  <a:pt x="18783" y="7130"/>
                  <a:pt x="18953" y="7018"/>
                  <a:pt x="19134" y="6963"/>
                </a:cubicBezTo>
                <a:cubicBezTo>
                  <a:pt x="19224" y="6936"/>
                  <a:pt x="19306" y="6927"/>
                  <a:pt x="19362" y="6934"/>
                </a:cubicBezTo>
                <a:close/>
                <a:moveTo>
                  <a:pt x="20895" y="6892"/>
                </a:moveTo>
                <a:cubicBezTo>
                  <a:pt x="20935" y="6902"/>
                  <a:pt x="20950" y="6925"/>
                  <a:pt x="20934" y="6959"/>
                </a:cubicBezTo>
                <a:cubicBezTo>
                  <a:pt x="20902" y="7006"/>
                  <a:pt x="20858" y="7044"/>
                  <a:pt x="20808" y="7070"/>
                </a:cubicBezTo>
                <a:cubicBezTo>
                  <a:pt x="20775" y="7089"/>
                  <a:pt x="20741" y="7105"/>
                  <a:pt x="20706" y="7120"/>
                </a:cubicBezTo>
                <a:cubicBezTo>
                  <a:pt x="20670" y="7136"/>
                  <a:pt x="20633" y="7150"/>
                  <a:pt x="20595" y="7161"/>
                </a:cubicBezTo>
                <a:cubicBezTo>
                  <a:pt x="20562" y="7170"/>
                  <a:pt x="20529" y="7177"/>
                  <a:pt x="20495" y="7181"/>
                </a:cubicBezTo>
                <a:cubicBezTo>
                  <a:pt x="20482" y="7182"/>
                  <a:pt x="20468" y="7183"/>
                  <a:pt x="20455" y="7183"/>
                </a:cubicBezTo>
                <a:lnTo>
                  <a:pt x="20437" y="7183"/>
                </a:lnTo>
                <a:lnTo>
                  <a:pt x="20428" y="7183"/>
                </a:lnTo>
                <a:lnTo>
                  <a:pt x="20420" y="7183"/>
                </a:lnTo>
                <a:cubicBezTo>
                  <a:pt x="20376" y="7174"/>
                  <a:pt x="20356" y="7153"/>
                  <a:pt x="20370" y="7120"/>
                </a:cubicBezTo>
                <a:cubicBezTo>
                  <a:pt x="20375" y="7110"/>
                  <a:pt x="20381" y="7101"/>
                  <a:pt x="20388" y="7092"/>
                </a:cubicBezTo>
                <a:lnTo>
                  <a:pt x="20395" y="7085"/>
                </a:lnTo>
                <a:lnTo>
                  <a:pt x="20402" y="7078"/>
                </a:lnTo>
                <a:cubicBezTo>
                  <a:pt x="20406" y="7073"/>
                  <a:pt x="20411" y="7068"/>
                  <a:pt x="20416" y="7063"/>
                </a:cubicBezTo>
                <a:cubicBezTo>
                  <a:pt x="20441" y="7041"/>
                  <a:pt x="20467" y="7022"/>
                  <a:pt x="20495" y="7005"/>
                </a:cubicBezTo>
                <a:cubicBezTo>
                  <a:pt x="20529" y="6984"/>
                  <a:pt x="20563" y="6966"/>
                  <a:pt x="20599" y="6950"/>
                </a:cubicBezTo>
                <a:cubicBezTo>
                  <a:pt x="20618" y="6942"/>
                  <a:pt x="20637" y="6934"/>
                  <a:pt x="20657" y="6927"/>
                </a:cubicBezTo>
                <a:cubicBezTo>
                  <a:pt x="20677" y="6920"/>
                  <a:pt x="20697" y="6914"/>
                  <a:pt x="20716" y="6909"/>
                </a:cubicBezTo>
                <a:cubicBezTo>
                  <a:pt x="20793" y="6887"/>
                  <a:pt x="20856" y="6883"/>
                  <a:pt x="20895" y="6892"/>
                </a:cubicBezTo>
                <a:close/>
                <a:moveTo>
                  <a:pt x="22654" y="6858"/>
                </a:moveTo>
                <a:cubicBezTo>
                  <a:pt x="22789" y="6836"/>
                  <a:pt x="22845" y="6864"/>
                  <a:pt x="22786" y="6922"/>
                </a:cubicBezTo>
                <a:cubicBezTo>
                  <a:pt x="22745" y="6957"/>
                  <a:pt x="22699" y="6984"/>
                  <a:pt x="22650" y="7002"/>
                </a:cubicBezTo>
                <a:cubicBezTo>
                  <a:pt x="22588" y="7027"/>
                  <a:pt x="22524" y="7046"/>
                  <a:pt x="22459" y="7057"/>
                </a:cubicBezTo>
                <a:cubicBezTo>
                  <a:pt x="22414" y="7067"/>
                  <a:pt x="22368" y="7067"/>
                  <a:pt x="22323" y="7057"/>
                </a:cubicBezTo>
                <a:cubicBezTo>
                  <a:pt x="22298" y="7046"/>
                  <a:pt x="22296" y="7026"/>
                  <a:pt x="22323" y="6997"/>
                </a:cubicBezTo>
                <a:cubicBezTo>
                  <a:pt x="22339" y="6981"/>
                  <a:pt x="22357" y="6966"/>
                  <a:pt x="22377" y="6955"/>
                </a:cubicBezTo>
                <a:cubicBezTo>
                  <a:pt x="22403" y="6940"/>
                  <a:pt x="22429" y="6927"/>
                  <a:pt x="22456" y="6916"/>
                </a:cubicBezTo>
                <a:cubicBezTo>
                  <a:pt x="22487" y="6903"/>
                  <a:pt x="22519" y="6891"/>
                  <a:pt x="22551" y="6882"/>
                </a:cubicBezTo>
                <a:cubicBezTo>
                  <a:pt x="22585" y="6871"/>
                  <a:pt x="22619" y="6863"/>
                  <a:pt x="22654" y="6858"/>
                </a:cubicBezTo>
                <a:close/>
                <a:moveTo>
                  <a:pt x="26588" y="6851"/>
                </a:moveTo>
                <a:lnTo>
                  <a:pt x="26616" y="6851"/>
                </a:lnTo>
                <a:cubicBezTo>
                  <a:pt x="26625" y="6851"/>
                  <a:pt x="26633" y="6852"/>
                  <a:pt x="26642" y="6854"/>
                </a:cubicBezTo>
                <a:cubicBezTo>
                  <a:pt x="26712" y="6862"/>
                  <a:pt x="26710" y="6883"/>
                  <a:pt x="26640" y="6903"/>
                </a:cubicBezTo>
                <a:lnTo>
                  <a:pt x="26615" y="6909"/>
                </a:lnTo>
                <a:lnTo>
                  <a:pt x="26589" y="6916"/>
                </a:lnTo>
                <a:cubicBezTo>
                  <a:pt x="26571" y="6919"/>
                  <a:pt x="26552" y="6921"/>
                  <a:pt x="26533" y="6923"/>
                </a:cubicBezTo>
                <a:cubicBezTo>
                  <a:pt x="26514" y="6924"/>
                  <a:pt x="26495" y="6925"/>
                  <a:pt x="26477" y="6925"/>
                </a:cubicBezTo>
                <a:cubicBezTo>
                  <a:pt x="26458" y="6925"/>
                  <a:pt x="26438" y="6923"/>
                  <a:pt x="26422" y="6922"/>
                </a:cubicBezTo>
                <a:cubicBezTo>
                  <a:pt x="26353" y="6915"/>
                  <a:pt x="26353" y="6895"/>
                  <a:pt x="26422" y="6873"/>
                </a:cubicBezTo>
                <a:lnTo>
                  <a:pt x="26447" y="6866"/>
                </a:lnTo>
                <a:lnTo>
                  <a:pt x="26473" y="6861"/>
                </a:lnTo>
                <a:cubicBezTo>
                  <a:pt x="26491" y="6858"/>
                  <a:pt x="26511" y="6855"/>
                  <a:pt x="26530" y="6854"/>
                </a:cubicBezTo>
                <a:cubicBezTo>
                  <a:pt x="26549" y="6852"/>
                  <a:pt x="26569" y="6851"/>
                  <a:pt x="26588" y="6851"/>
                </a:cubicBezTo>
                <a:close/>
                <a:moveTo>
                  <a:pt x="13882" y="6813"/>
                </a:moveTo>
                <a:cubicBezTo>
                  <a:pt x="13957" y="6828"/>
                  <a:pt x="14012" y="6857"/>
                  <a:pt x="14026" y="6898"/>
                </a:cubicBezTo>
                <a:cubicBezTo>
                  <a:pt x="14040" y="6937"/>
                  <a:pt x="14017" y="6980"/>
                  <a:pt x="13970" y="7019"/>
                </a:cubicBezTo>
                <a:cubicBezTo>
                  <a:pt x="13909" y="7064"/>
                  <a:pt x="13839" y="7095"/>
                  <a:pt x="13765" y="7110"/>
                </a:cubicBezTo>
                <a:cubicBezTo>
                  <a:pt x="13585" y="7153"/>
                  <a:pt x="13389" y="7124"/>
                  <a:pt x="13347" y="7048"/>
                </a:cubicBezTo>
                <a:cubicBezTo>
                  <a:pt x="13325" y="7008"/>
                  <a:pt x="13347" y="6962"/>
                  <a:pt x="13394" y="6919"/>
                </a:cubicBezTo>
                <a:cubicBezTo>
                  <a:pt x="13459" y="6870"/>
                  <a:pt x="13535" y="6836"/>
                  <a:pt x="13616" y="6821"/>
                </a:cubicBezTo>
                <a:cubicBezTo>
                  <a:pt x="13712" y="6800"/>
                  <a:pt x="13807" y="6799"/>
                  <a:pt x="13882" y="6813"/>
                </a:cubicBezTo>
                <a:close/>
                <a:moveTo>
                  <a:pt x="27834" y="6813"/>
                </a:moveTo>
                <a:cubicBezTo>
                  <a:pt x="27851" y="6812"/>
                  <a:pt x="27868" y="6812"/>
                  <a:pt x="27885" y="6813"/>
                </a:cubicBezTo>
                <a:cubicBezTo>
                  <a:pt x="27900" y="6814"/>
                  <a:pt x="27914" y="6815"/>
                  <a:pt x="27928" y="6818"/>
                </a:cubicBezTo>
                <a:cubicBezTo>
                  <a:pt x="27985" y="6828"/>
                  <a:pt x="27987" y="6848"/>
                  <a:pt x="27933" y="6857"/>
                </a:cubicBezTo>
                <a:cubicBezTo>
                  <a:pt x="27902" y="6862"/>
                  <a:pt x="27872" y="6864"/>
                  <a:pt x="27841" y="6863"/>
                </a:cubicBezTo>
                <a:cubicBezTo>
                  <a:pt x="27810" y="6864"/>
                  <a:pt x="27780" y="6862"/>
                  <a:pt x="27750" y="6857"/>
                </a:cubicBezTo>
                <a:cubicBezTo>
                  <a:pt x="27704" y="6849"/>
                  <a:pt x="27700" y="6830"/>
                  <a:pt x="27745" y="6821"/>
                </a:cubicBezTo>
                <a:cubicBezTo>
                  <a:pt x="27774" y="6816"/>
                  <a:pt x="27804" y="6813"/>
                  <a:pt x="27834" y="6813"/>
                </a:cubicBezTo>
                <a:close/>
                <a:moveTo>
                  <a:pt x="3154" y="6805"/>
                </a:moveTo>
                <a:cubicBezTo>
                  <a:pt x="3173" y="6807"/>
                  <a:pt x="3191" y="6812"/>
                  <a:pt x="3207" y="6821"/>
                </a:cubicBezTo>
                <a:cubicBezTo>
                  <a:pt x="3228" y="6832"/>
                  <a:pt x="3249" y="6844"/>
                  <a:pt x="3268" y="6858"/>
                </a:cubicBezTo>
                <a:cubicBezTo>
                  <a:pt x="3290" y="6874"/>
                  <a:pt x="3312" y="6890"/>
                  <a:pt x="3333" y="6909"/>
                </a:cubicBezTo>
                <a:cubicBezTo>
                  <a:pt x="3355" y="6927"/>
                  <a:pt x="3376" y="6946"/>
                  <a:pt x="3396" y="6967"/>
                </a:cubicBezTo>
                <a:cubicBezTo>
                  <a:pt x="3415" y="6986"/>
                  <a:pt x="3433" y="7006"/>
                  <a:pt x="3450" y="7028"/>
                </a:cubicBezTo>
                <a:cubicBezTo>
                  <a:pt x="3457" y="7039"/>
                  <a:pt x="3465" y="7049"/>
                  <a:pt x="3471" y="7058"/>
                </a:cubicBezTo>
                <a:cubicBezTo>
                  <a:pt x="3476" y="7066"/>
                  <a:pt x="3480" y="7075"/>
                  <a:pt x="3484" y="7084"/>
                </a:cubicBezTo>
                <a:cubicBezTo>
                  <a:pt x="3489" y="7096"/>
                  <a:pt x="3489" y="7110"/>
                  <a:pt x="3484" y="7122"/>
                </a:cubicBezTo>
                <a:cubicBezTo>
                  <a:pt x="3477" y="7133"/>
                  <a:pt x="3466" y="7139"/>
                  <a:pt x="3454" y="7139"/>
                </a:cubicBezTo>
                <a:cubicBezTo>
                  <a:pt x="3445" y="7140"/>
                  <a:pt x="3437" y="7140"/>
                  <a:pt x="3428" y="7139"/>
                </a:cubicBezTo>
                <a:cubicBezTo>
                  <a:pt x="3417" y="7137"/>
                  <a:pt x="3406" y="7135"/>
                  <a:pt x="3395" y="7131"/>
                </a:cubicBezTo>
                <a:cubicBezTo>
                  <a:pt x="3368" y="7123"/>
                  <a:pt x="3342" y="7111"/>
                  <a:pt x="3318" y="7097"/>
                </a:cubicBezTo>
                <a:cubicBezTo>
                  <a:pt x="3305" y="7090"/>
                  <a:pt x="3292" y="7081"/>
                  <a:pt x="3279" y="7072"/>
                </a:cubicBezTo>
                <a:lnTo>
                  <a:pt x="3270" y="7066"/>
                </a:lnTo>
                <a:lnTo>
                  <a:pt x="3261" y="7058"/>
                </a:lnTo>
                <a:lnTo>
                  <a:pt x="3243" y="7044"/>
                </a:lnTo>
                <a:cubicBezTo>
                  <a:pt x="3231" y="7034"/>
                  <a:pt x="3219" y="7023"/>
                  <a:pt x="3208" y="7013"/>
                </a:cubicBezTo>
                <a:cubicBezTo>
                  <a:pt x="3197" y="7002"/>
                  <a:pt x="3187" y="6990"/>
                  <a:pt x="3178" y="6979"/>
                </a:cubicBezTo>
                <a:cubicBezTo>
                  <a:pt x="3168" y="6968"/>
                  <a:pt x="3159" y="6956"/>
                  <a:pt x="3151" y="6945"/>
                </a:cubicBezTo>
                <a:cubicBezTo>
                  <a:pt x="3145" y="6934"/>
                  <a:pt x="3139" y="6922"/>
                  <a:pt x="3134" y="6909"/>
                </a:cubicBezTo>
                <a:cubicBezTo>
                  <a:pt x="3124" y="6891"/>
                  <a:pt x="3117" y="6872"/>
                  <a:pt x="3115" y="6851"/>
                </a:cubicBezTo>
                <a:cubicBezTo>
                  <a:pt x="3113" y="6839"/>
                  <a:pt x="3116" y="6826"/>
                  <a:pt x="3123" y="6815"/>
                </a:cubicBezTo>
                <a:cubicBezTo>
                  <a:pt x="3127" y="6811"/>
                  <a:pt x="3131" y="6808"/>
                  <a:pt x="3136" y="6807"/>
                </a:cubicBezTo>
                <a:cubicBezTo>
                  <a:pt x="3142" y="6805"/>
                  <a:pt x="3148" y="6804"/>
                  <a:pt x="3154" y="6805"/>
                </a:cubicBezTo>
                <a:close/>
                <a:moveTo>
                  <a:pt x="16445" y="6803"/>
                </a:moveTo>
                <a:cubicBezTo>
                  <a:pt x="16513" y="6814"/>
                  <a:pt x="16559" y="6840"/>
                  <a:pt x="16564" y="6879"/>
                </a:cubicBezTo>
                <a:cubicBezTo>
                  <a:pt x="16575" y="6958"/>
                  <a:pt x="16430" y="7064"/>
                  <a:pt x="16251" y="7111"/>
                </a:cubicBezTo>
                <a:cubicBezTo>
                  <a:pt x="16070" y="7159"/>
                  <a:pt x="15899" y="7137"/>
                  <a:pt x="15880" y="7062"/>
                </a:cubicBezTo>
                <a:cubicBezTo>
                  <a:pt x="15861" y="6987"/>
                  <a:pt x="16005" y="6874"/>
                  <a:pt x="16193" y="6824"/>
                </a:cubicBezTo>
                <a:cubicBezTo>
                  <a:pt x="16287" y="6799"/>
                  <a:pt x="16377" y="6793"/>
                  <a:pt x="16445" y="6803"/>
                </a:cubicBezTo>
                <a:close/>
                <a:moveTo>
                  <a:pt x="23387" y="6780"/>
                </a:moveTo>
                <a:lnTo>
                  <a:pt x="23422" y="6780"/>
                </a:lnTo>
                <a:cubicBezTo>
                  <a:pt x="23438" y="6781"/>
                  <a:pt x="23454" y="6786"/>
                  <a:pt x="23469" y="6794"/>
                </a:cubicBezTo>
                <a:cubicBezTo>
                  <a:pt x="23489" y="6806"/>
                  <a:pt x="23486" y="6827"/>
                  <a:pt x="23455" y="6852"/>
                </a:cubicBezTo>
                <a:cubicBezTo>
                  <a:pt x="23436" y="6866"/>
                  <a:pt x="23415" y="6877"/>
                  <a:pt x="23394" y="6887"/>
                </a:cubicBezTo>
                <a:cubicBezTo>
                  <a:pt x="23367" y="6900"/>
                  <a:pt x="23340" y="6912"/>
                  <a:pt x="23311" y="6922"/>
                </a:cubicBezTo>
                <a:cubicBezTo>
                  <a:pt x="23253" y="6944"/>
                  <a:pt x="23192" y="6960"/>
                  <a:pt x="23130" y="6970"/>
                </a:cubicBezTo>
                <a:cubicBezTo>
                  <a:pt x="23020" y="6986"/>
                  <a:pt x="22962" y="6959"/>
                  <a:pt x="23009" y="6912"/>
                </a:cubicBezTo>
                <a:cubicBezTo>
                  <a:pt x="23027" y="6897"/>
                  <a:pt x="23046" y="6884"/>
                  <a:pt x="23066" y="6873"/>
                </a:cubicBezTo>
                <a:cubicBezTo>
                  <a:pt x="23079" y="6867"/>
                  <a:pt x="23092" y="6860"/>
                  <a:pt x="23106" y="6853"/>
                </a:cubicBezTo>
                <a:lnTo>
                  <a:pt x="23128" y="6843"/>
                </a:lnTo>
                <a:lnTo>
                  <a:pt x="23151" y="6834"/>
                </a:lnTo>
                <a:cubicBezTo>
                  <a:pt x="23213" y="6811"/>
                  <a:pt x="23278" y="6794"/>
                  <a:pt x="23344" y="6784"/>
                </a:cubicBezTo>
                <a:cubicBezTo>
                  <a:pt x="23358" y="6782"/>
                  <a:pt x="23372" y="6781"/>
                  <a:pt x="23387" y="6780"/>
                </a:cubicBezTo>
                <a:close/>
                <a:moveTo>
                  <a:pt x="25966" y="6776"/>
                </a:moveTo>
                <a:cubicBezTo>
                  <a:pt x="25989" y="6775"/>
                  <a:pt x="26011" y="6775"/>
                  <a:pt x="26034" y="6776"/>
                </a:cubicBezTo>
                <a:cubicBezTo>
                  <a:pt x="26111" y="6782"/>
                  <a:pt x="26120" y="6806"/>
                  <a:pt x="26054" y="6832"/>
                </a:cubicBezTo>
                <a:cubicBezTo>
                  <a:pt x="26015" y="6846"/>
                  <a:pt x="25975" y="6856"/>
                  <a:pt x="25934" y="6861"/>
                </a:cubicBezTo>
                <a:cubicBezTo>
                  <a:pt x="25911" y="6864"/>
                  <a:pt x="25888" y="6866"/>
                  <a:pt x="25866" y="6868"/>
                </a:cubicBezTo>
                <a:cubicBezTo>
                  <a:pt x="25844" y="6870"/>
                  <a:pt x="25823" y="6870"/>
                  <a:pt x="25802" y="6869"/>
                </a:cubicBezTo>
                <a:cubicBezTo>
                  <a:pt x="25724" y="6866"/>
                  <a:pt x="25709" y="6844"/>
                  <a:pt x="25767" y="6818"/>
                </a:cubicBezTo>
                <a:cubicBezTo>
                  <a:pt x="25808" y="6801"/>
                  <a:pt x="25850" y="6790"/>
                  <a:pt x="25893" y="6784"/>
                </a:cubicBezTo>
                <a:cubicBezTo>
                  <a:pt x="25917" y="6780"/>
                  <a:pt x="25942" y="6777"/>
                  <a:pt x="25966" y="6776"/>
                </a:cubicBezTo>
                <a:close/>
                <a:moveTo>
                  <a:pt x="10445" y="6749"/>
                </a:moveTo>
                <a:cubicBezTo>
                  <a:pt x="10532" y="6733"/>
                  <a:pt x="10622" y="6733"/>
                  <a:pt x="10710" y="6749"/>
                </a:cubicBezTo>
                <a:cubicBezTo>
                  <a:pt x="10778" y="6758"/>
                  <a:pt x="10843" y="6788"/>
                  <a:pt x="10894" y="6835"/>
                </a:cubicBezTo>
                <a:cubicBezTo>
                  <a:pt x="10961" y="6910"/>
                  <a:pt x="10890" y="6988"/>
                  <a:pt x="10724" y="7022"/>
                </a:cubicBezTo>
                <a:cubicBezTo>
                  <a:pt x="10639" y="7040"/>
                  <a:pt x="10552" y="7043"/>
                  <a:pt x="10466" y="7029"/>
                </a:cubicBezTo>
                <a:cubicBezTo>
                  <a:pt x="10396" y="7022"/>
                  <a:pt x="10329" y="6994"/>
                  <a:pt x="10274" y="6950"/>
                </a:cubicBezTo>
                <a:cubicBezTo>
                  <a:pt x="10231" y="6909"/>
                  <a:pt x="10228" y="6868"/>
                  <a:pt x="10258" y="6833"/>
                </a:cubicBezTo>
                <a:cubicBezTo>
                  <a:pt x="10277" y="6812"/>
                  <a:pt x="10301" y="6795"/>
                  <a:pt x="10328" y="6784"/>
                </a:cubicBezTo>
                <a:cubicBezTo>
                  <a:pt x="10365" y="6768"/>
                  <a:pt x="10404" y="6756"/>
                  <a:pt x="10445" y="6749"/>
                </a:cubicBezTo>
                <a:close/>
                <a:moveTo>
                  <a:pt x="18561" y="6747"/>
                </a:moveTo>
                <a:cubicBezTo>
                  <a:pt x="18619" y="6754"/>
                  <a:pt x="18650" y="6779"/>
                  <a:pt x="18645" y="6820"/>
                </a:cubicBezTo>
                <a:cubicBezTo>
                  <a:pt x="18634" y="6900"/>
                  <a:pt x="18488" y="6998"/>
                  <a:pt x="18301" y="7052"/>
                </a:cubicBezTo>
                <a:cubicBezTo>
                  <a:pt x="18114" y="7106"/>
                  <a:pt x="17977" y="7092"/>
                  <a:pt x="17979" y="7016"/>
                </a:cubicBezTo>
                <a:cubicBezTo>
                  <a:pt x="17979" y="6936"/>
                  <a:pt x="18127" y="6834"/>
                  <a:pt x="18323" y="6777"/>
                </a:cubicBezTo>
                <a:cubicBezTo>
                  <a:pt x="18421" y="6748"/>
                  <a:pt x="18504" y="6739"/>
                  <a:pt x="18561" y="6747"/>
                </a:cubicBezTo>
                <a:close/>
                <a:moveTo>
                  <a:pt x="21666" y="6741"/>
                </a:moveTo>
                <a:cubicBezTo>
                  <a:pt x="21699" y="6753"/>
                  <a:pt x="21707" y="6779"/>
                  <a:pt x="21680" y="6813"/>
                </a:cubicBezTo>
                <a:cubicBezTo>
                  <a:pt x="21639" y="6856"/>
                  <a:pt x="21591" y="6891"/>
                  <a:pt x="21537" y="6916"/>
                </a:cubicBezTo>
                <a:cubicBezTo>
                  <a:pt x="21472" y="6950"/>
                  <a:pt x="21404" y="6976"/>
                  <a:pt x="21333" y="6992"/>
                </a:cubicBezTo>
                <a:cubicBezTo>
                  <a:pt x="21316" y="6996"/>
                  <a:pt x="21300" y="7000"/>
                  <a:pt x="21283" y="7002"/>
                </a:cubicBezTo>
                <a:cubicBezTo>
                  <a:pt x="21267" y="7004"/>
                  <a:pt x="21252" y="7006"/>
                  <a:pt x="21240" y="7007"/>
                </a:cubicBezTo>
                <a:cubicBezTo>
                  <a:pt x="21217" y="7008"/>
                  <a:pt x="21194" y="7006"/>
                  <a:pt x="21172" y="7000"/>
                </a:cubicBezTo>
                <a:cubicBezTo>
                  <a:pt x="21137" y="6989"/>
                  <a:pt x="21126" y="6966"/>
                  <a:pt x="21149" y="6933"/>
                </a:cubicBezTo>
                <a:cubicBezTo>
                  <a:pt x="21164" y="6913"/>
                  <a:pt x="21182" y="6895"/>
                  <a:pt x="21203" y="6880"/>
                </a:cubicBezTo>
                <a:cubicBezTo>
                  <a:pt x="21215" y="6871"/>
                  <a:pt x="21228" y="6861"/>
                  <a:pt x="21243" y="6852"/>
                </a:cubicBezTo>
                <a:cubicBezTo>
                  <a:pt x="21257" y="6843"/>
                  <a:pt x="21272" y="6835"/>
                  <a:pt x="21289" y="6826"/>
                </a:cubicBezTo>
                <a:cubicBezTo>
                  <a:pt x="21355" y="6790"/>
                  <a:pt x="21426" y="6763"/>
                  <a:pt x="21499" y="6744"/>
                </a:cubicBezTo>
                <a:cubicBezTo>
                  <a:pt x="21574" y="6728"/>
                  <a:pt x="21633" y="6728"/>
                  <a:pt x="21666" y="6741"/>
                </a:cubicBezTo>
                <a:close/>
                <a:moveTo>
                  <a:pt x="25382" y="6735"/>
                </a:moveTo>
                <a:cubicBezTo>
                  <a:pt x="25472" y="6735"/>
                  <a:pt x="25493" y="6766"/>
                  <a:pt x="25424" y="6797"/>
                </a:cubicBezTo>
                <a:cubicBezTo>
                  <a:pt x="25405" y="6806"/>
                  <a:pt x="25386" y="6812"/>
                  <a:pt x="25366" y="6818"/>
                </a:cubicBezTo>
                <a:cubicBezTo>
                  <a:pt x="25354" y="6821"/>
                  <a:pt x="25342" y="6824"/>
                  <a:pt x="25330" y="6827"/>
                </a:cubicBezTo>
                <a:lnTo>
                  <a:pt x="25293" y="6836"/>
                </a:lnTo>
                <a:cubicBezTo>
                  <a:pt x="25246" y="6846"/>
                  <a:pt x="25197" y="6852"/>
                  <a:pt x="25149" y="6853"/>
                </a:cubicBezTo>
                <a:cubicBezTo>
                  <a:pt x="25065" y="6853"/>
                  <a:pt x="25038" y="6828"/>
                  <a:pt x="25092" y="6797"/>
                </a:cubicBezTo>
                <a:cubicBezTo>
                  <a:pt x="25110" y="6787"/>
                  <a:pt x="25129" y="6779"/>
                  <a:pt x="25149" y="6773"/>
                </a:cubicBezTo>
                <a:cubicBezTo>
                  <a:pt x="25173" y="6765"/>
                  <a:pt x="25199" y="6759"/>
                  <a:pt x="25224" y="6754"/>
                </a:cubicBezTo>
                <a:cubicBezTo>
                  <a:pt x="25276" y="6741"/>
                  <a:pt x="25329" y="6735"/>
                  <a:pt x="25382" y="6735"/>
                </a:cubicBezTo>
                <a:close/>
                <a:moveTo>
                  <a:pt x="24056" y="6733"/>
                </a:moveTo>
                <a:cubicBezTo>
                  <a:pt x="24170" y="6724"/>
                  <a:pt x="24210" y="6752"/>
                  <a:pt x="24150" y="6796"/>
                </a:cubicBezTo>
                <a:cubicBezTo>
                  <a:pt x="24107" y="6823"/>
                  <a:pt x="24060" y="6844"/>
                  <a:pt x="24011" y="6858"/>
                </a:cubicBezTo>
                <a:cubicBezTo>
                  <a:pt x="23954" y="6877"/>
                  <a:pt x="23895" y="6889"/>
                  <a:pt x="23835" y="6895"/>
                </a:cubicBezTo>
                <a:cubicBezTo>
                  <a:pt x="23726" y="6907"/>
                  <a:pt x="23682" y="6882"/>
                  <a:pt x="23736" y="6838"/>
                </a:cubicBezTo>
                <a:cubicBezTo>
                  <a:pt x="23754" y="6824"/>
                  <a:pt x="23773" y="6812"/>
                  <a:pt x="23794" y="6803"/>
                </a:cubicBezTo>
                <a:lnTo>
                  <a:pt x="23831" y="6786"/>
                </a:lnTo>
                <a:cubicBezTo>
                  <a:pt x="23844" y="6781"/>
                  <a:pt x="23858" y="6776"/>
                  <a:pt x="23874" y="6772"/>
                </a:cubicBezTo>
                <a:cubicBezTo>
                  <a:pt x="23933" y="6752"/>
                  <a:pt x="23994" y="6740"/>
                  <a:pt x="24056" y="6733"/>
                </a:cubicBezTo>
                <a:close/>
                <a:moveTo>
                  <a:pt x="24731" y="6715"/>
                </a:moveTo>
                <a:cubicBezTo>
                  <a:pt x="24842" y="6712"/>
                  <a:pt x="24868" y="6739"/>
                  <a:pt x="24794" y="6781"/>
                </a:cubicBezTo>
                <a:cubicBezTo>
                  <a:pt x="24775" y="6791"/>
                  <a:pt x="24755" y="6800"/>
                  <a:pt x="24735" y="6807"/>
                </a:cubicBezTo>
                <a:cubicBezTo>
                  <a:pt x="24713" y="6815"/>
                  <a:pt x="24688" y="6823"/>
                  <a:pt x="24663" y="6830"/>
                </a:cubicBezTo>
                <a:cubicBezTo>
                  <a:pt x="24612" y="6843"/>
                  <a:pt x="24559" y="6851"/>
                  <a:pt x="24506" y="6854"/>
                </a:cubicBezTo>
                <a:cubicBezTo>
                  <a:pt x="24398" y="6860"/>
                  <a:pt x="24369" y="6836"/>
                  <a:pt x="24438" y="6793"/>
                </a:cubicBezTo>
                <a:cubicBezTo>
                  <a:pt x="24456" y="6781"/>
                  <a:pt x="24476" y="6772"/>
                  <a:pt x="24496" y="6764"/>
                </a:cubicBezTo>
                <a:cubicBezTo>
                  <a:pt x="24520" y="6754"/>
                  <a:pt x="24544" y="6747"/>
                  <a:pt x="24569" y="6741"/>
                </a:cubicBezTo>
                <a:cubicBezTo>
                  <a:pt x="24622" y="6727"/>
                  <a:pt x="24676" y="6718"/>
                  <a:pt x="24731" y="6715"/>
                </a:cubicBezTo>
                <a:close/>
                <a:moveTo>
                  <a:pt x="28534" y="6707"/>
                </a:moveTo>
                <a:cubicBezTo>
                  <a:pt x="28590" y="6700"/>
                  <a:pt x="28646" y="6705"/>
                  <a:pt x="28700" y="6719"/>
                </a:cubicBezTo>
                <a:cubicBezTo>
                  <a:pt x="28743" y="6733"/>
                  <a:pt x="28737" y="6746"/>
                  <a:pt x="28682" y="6751"/>
                </a:cubicBezTo>
                <a:cubicBezTo>
                  <a:pt x="28668" y="6751"/>
                  <a:pt x="28654" y="6753"/>
                  <a:pt x="28639" y="6753"/>
                </a:cubicBezTo>
                <a:lnTo>
                  <a:pt x="28596" y="6753"/>
                </a:lnTo>
                <a:cubicBezTo>
                  <a:pt x="28569" y="6751"/>
                  <a:pt x="28543" y="6746"/>
                  <a:pt x="28518" y="6739"/>
                </a:cubicBezTo>
                <a:cubicBezTo>
                  <a:pt x="28475" y="6726"/>
                  <a:pt x="28480" y="6714"/>
                  <a:pt x="28534" y="6707"/>
                </a:cubicBezTo>
                <a:close/>
                <a:moveTo>
                  <a:pt x="20329" y="6694"/>
                </a:moveTo>
                <a:cubicBezTo>
                  <a:pt x="20374" y="6704"/>
                  <a:pt x="20393" y="6729"/>
                  <a:pt x="20380" y="6765"/>
                </a:cubicBezTo>
                <a:cubicBezTo>
                  <a:pt x="20370" y="6787"/>
                  <a:pt x="20355" y="6807"/>
                  <a:pt x="20337" y="6824"/>
                </a:cubicBezTo>
                <a:lnTo>
                  <a:pt x="20328" y="6832"/>
                </a:lnTo>
                <a:lnTo>
                  <a:pt x="20318" y="6840"/>
                </a:lnTo>
                <a:lnTo>
                  <a:pt x="20297" y="6856"/>
                </a:lnTo>
                <a:cubicBezTo>
                  <a:pt x="20281" y="6867"/>
                  <a:pt x="20265" y="6878"/>
                  <a:pt x="20247" y="6889"/>
                </a:cubicBezTo>
                <a:cubicBezTo>
                  <a:pt x="20171" y="6935"/>
                  <a:pt x="20089" y="6970"/>
                  <a:pt x="20004" y="6995"/>
                </a:cubicBezTo>
                <a:cubicBezTo>
                  <a:pt x="19838" y="7041"/>
                  <a:pt x="19715" y="7023"/>
                  <a:pt x="19740" y="6953"/>
                </a:cubicBezTo>
                <a:cubicBezTo>
                  <a:pt x="19765" y="6879"/>
                  <a:pt x="19951" y="6764"/>
                  <a:pt x="20127" y="6714"/>
                </a:cubicBezTo>
                <a:cubicBezTo>
                  <a:pt x="20214" y="6689"/>
                  <a:pt x="20284" y="6684"/>
                  <a:pt x="20329" y="6694"/>
                </a:cubicBezTo>
                <a:close/>
                <a:moveTo>
                  <a:pt x="27298" y="6680"/>
                </a:moveTo>
                <a:cubicBezTo>
                  <a:pt x="27361" y="6689"/>
                  <a:pt x="27369" y="6713"/>
                  <a:pt x="27315" y="6728"/>
                </a:cubicBezTo>
                <a:cubicBezTo>
                  <a:pt x="27279" y="6737"/>
                  <a:pt x="27242" y="6742"/>
                  <a:pt x="27204" y="6744"/>
                </a:cubicBezTo>
                <a:cubicBezTo>
                  <a:pt x="27165" y="6747"/>
                  <a:pt x="27125" y="6747"/>
                  <a:pt x="27086" y="6744"/>
                </a:cubicBezTo>
                <a:cubicBezTo>
                  <a:pt x="27024" y="6735"/>
                  <a:pt x="27013" y="6712"/>
                  <a:pt x="27065" y="6696"/>
                </a:cubicBezTo>
                <a:cubicBezTo>
                  <a:pt x="27141" y="6677"/>
                  <a:pt x="27220" y="6672"/>
                  <a:pt x="27298" y="6680"/>
                </a:cubicBezTo>
                <a:close/>
                <a:moveTo>
                  <a:pt x="22299" y="6606"/>
                </a:moveTo>
                <a:cubicBezTo>
                  <a:pt x="22444" y="6580"/>
                  <a:pt x="22510" y="6613"/>
                  <a:pt x="22450" y="6678"/>
                </a:cubicBezTo>
                <a:cubicBezTo>
                  <a:pt x="22433" y="6695"/>
                  <a:pt x="22413" y="6709"/>
                  <a:pt x="22392" y="6721"/>
                </a:cubicBezTo>
                <a:cubicBezTo>
                  <a:pt x="22366" y="6737"/>
                  <a:pt x="22339" y="6751"/>
                  <a:pt x="22311" y="6764"/>
                </a:cubicBezTo>
                <a:cubicBezTo>
                  <a:pt x="22249" y="6793"/>
                  <a:pt x="22183" y="6815"/>
                  <a:pt x="22116" y="6830"/>
                </a:cubicBezTo>
                <a:lnTo>
                  <a:pt x="22090" y="6834"/>
                </a:lnTo>
                <a:lnTo>
                  <a:pt x="22067" y="6838"/>
                </a:lnTo>
                <a:cubicBezTo>
                  <a:pt x="22052" y="6840"/>
                  <a:pt x="22038" y="6841"/>
                  <a:pt x="22024" y="6842"/>
                </a:cubicBezTo>
                <a:cubicBezTo>
                  <a:pt x="22003" y="6843"/>
                  <a:pt x="21982" y="6841"/>
                  <a:pt x="21962" y="6835"/>
                </a:cubicBezTo>
                <a:cubicBezTo>
                  <a:pt x="21933" y="6826"/>
                  <a:pt x="21927" y="6804"/>
                  <a:pt x="21949" y="6772"/>
                </a:cubicBezTo>
                <a:cubicBezTo>
                  <a:pt x="21965" y="6753"/>
                  <a:pt x="21983" y="6736"/>
                  <a:pt x="22004" y="6723"/>
                </a:cubicBezTo>
                <a:cubicBezTo>
                  <a:pt x="22030" y="6704"/>
                  <a:pt x="22058" y="6688"/>
                  <a:pt x="22087" y="6675"/>
                </a:cubicBezTo>
                <a:cubicBezTo>
                  <a:pt x="22155" y="6644"/>
                  <a:pt x="22226" y="6620"/>
                  <a:pt x="22299" y="6606"/>
                </a:cubicBezTo>
                <a:close/>
                <a:moveTo>
                  <a:pt x="26646" y="6565"/>
                </a:moveTo>
                <a:cubicBezTo>
                  <a:pt x="26729" y="6571"/>
                  <a:pt x="26749" y="6598"/>
                  <a:pt x="26689" y="6621"/>
                </a:cubicBezTo>
                <a:cubicBezTo>
                  <a:pt x="26672" y="6627"/>
                  <a:pt x="26654" y="6632"/>
                  <a:pt x="26637" y="6635"/>
                </a:cubicBezTo>
                <a:cubicBezTo>
                  <a:pt x="26616" y="6639"/>
                  <a:pt x="26593" y="6643"/>
                  <a:pt x="26570" y="6646"/>
                </a:cubicBezTo>
                <a:cubicBezTo>
                  <a:pt x="26547" y="6649"/>
                  <a:pt x="26523" y="6651"/>
                  <a:pt x="26500" y="6653"/>
                </a:cubicBezTo>
                <a:lnTo>
                  <a:pt x="26467" y="6653"/>
                </a:lnTo>
                <a:lnTo>
                  <a:pt x="26436" y="6653"/>
                </a:lnTo>
                <a:cubicBezTo>
                  <a:pt x="26353" y="6650"/>
                  <a:pt x="26331" y="6623"/>
                  <a:pt x="26390" y="6599"/>
                </a:cubicBezTo>
                <a:cubicBezTo>
                  <a:pt x="26406" y="6592"/>
                  <a:pt x="26423" y="6587"/>
                  <a:pt x="26441" y="6583"/>
                </a:cubicBezTo>
                <a:lnTo>
                  <a:pt x="26474" y="6577"/>
                </a:lnTo>
                <a:lnTo>
                  <a:pt x="26508" y="6571"/>
                </a:lnTo>
                <a:cubicBezTo>
                  <a:pt x="26554" y="6565"/>
                  <a:pt x="26600" y="6563"/>
                  <a:pt x="26646" y="6565"/>
                </a:cubicBezTo>
                <a:close/>
                <a:moveTo>
                  <a:pt x="15150" y="6543"/>
                </a:moveTo>
                <a:cubicBezTo>
                  <a:pt x="15226" y="6556"/>
                  <a:pt x="15282" y="6585"/>
                  <a:pt x="15294" y="6626"/>
                </a:cubicBezTo>
                <a:cubicBezTo>
                  <a:pt x="15316" y="6707"/>
                  <a:pt x="15181" y="6813"/>
                  <a:pt x="15014" y="6857"/>
                </a:cubicBezTo>
                <a:cubicBezTo>
                  <a:pt x="14837" y="6903"/>
                  <a:pt x="14637" y="6874"/>
                  <a:pt x="14607" y="6796"/>
                </a:cubicBezTo>
                <a:cubicBezTo>
                  <a:pt x="14577" y="6719"/>
                  <a:pt x="14709" y="6605"/>
                  <a:pt x="14885" y="6559"/>
                </a:cubicBezTo>
                <a:cubicBezTo>
                  <a:pt x="14977" y="6534"/>
                  <a:pt x="15074" y="6531"/>
                  <a:pt x="15150" y="6543"/>
                </a:cubicBezTo>
                <a:close/>
                <a:moveTo>
                  <a:pt x="17579" y="6522"/>
                </a:moveTo>
                <a:cubicBezTo>
                  <a:pt x="17641" y="6533"/>
                  <a:pt x="17679" y="6561"/>
                  <a:pt x="17678" y="6602"/>
                </a:cubicBezTo>
                <a:cubicBezTo>
                  <a:pt x="17675" y="6684"/>
                  <a:pt x="17519" y="6793"/>
                  <a:pt x="17342" y="6841"/>
                </a:cubicBezTo>
                <a:cubicBezTo>
                  <a:pt x="17165" y="6890"/>
                  <a:pt x="17006" y="6867"/>
                  <a:pt x="17001" y="6788"/>
                </a:cubicBezTo>
                <a:cubicBezTo>
                  <a:pt x="16996" y="6710"/>
                  <a:pt x="17151" y="6593"/>
                  <a:pt x="17337" y="6543"/>
                </a:cubicBezTo>
                <a:cubicBezTo>
                  <a:pt x="17430" y="6517"/>
                  <a:pt x="17516" y="6511"/>
                  <a:pt x="17579" y="6522"/>
                </a:cubicBezTo>
                <a:close/>
                <a:moveTo>
                  <a:pt x="27920" y="6519"/>
                </a:moveTo>
                <a:cubicBezTo>
                  <a:pt x="27957" y="6518"/>
                  <a:pt x="27994" y="6520"/>
                  <a:pt x="28030" y="6525"/>
                </a:cubicBezTo>
                <a:cubicBezTo>
                  <a:pt x="28043" y="6527"/>
                  <a:pt x="28055" y="6531"/>
                  <a:pt x="28067" y="6536"/>
                </a:cubicBezTo>
                <a:cubicBezTo>
                  <a:pt x="28075" y="6540"/>
                  <a:pt x="28080" y="6543"/>
                  <a:pt x="28081" y="6548"/>
                </a:cubicBezTo>
                <a:cubicBezTo>
                  <a:pt x="28081" y="6552"/>
                  <a:pt x="28067" y="6564"/>
                  <a:pt x="28038" y="6570"/>
                </a:cubicBezTo>
                <a:cubicBezTo>
                  <a:pt x="28002" y="6577"/>
                  <a:pt x="27967" y="6581"/>
                  <a:pt x="27931" y="6580"/>
                </a:cubicBezTo>
                <a:lnTo>
                  <a:pt x="27902" y="6580"/>
                </a:lnTo>
                <a:lnTo>
                  <a:pt x="27874" y="6580"/>
                </a:lnTo>
                <a:cubicBezTo>
                  <a:pt x="27856" y="6580"/>
                  <a:pt x="27839" y="6578"/>
                  <a:pt x="27822" y="6574"/>
                </a:cubicBezTo>
                <a:cubicBezTo>
                  <a:pt x="27758" y="6563"/>
                  <a:pt x="27754" y="6544"/>
                  <a:pt x="27813" y="6531"/>
                </a:cubicBezTo>
                <a:cubicBezTo>
                  <a:pt x="27848" y="6524"/>
                  <a:pt x="27884" y="6519"/>
                  <a:pt x="27920" y="6519"/>
                </a:cubicBezTo>
                <a:close/>
                <a:moveTo>
                  <a:pt x="23141" y="6512"/>
                </a:moveTo>
                <a:cubicBezTo>
                  <a:pt x="23160" y="6513"/>
                  <a:pt x="23178" y="6517"/>
                  <a:pt x="23195" y="6525"/>
                </a:cubicBezTo>
                <a:cubicBezTo>
                  <a:pt x="23219" y="6540"/>
                  <a:pt x="23218" y="6563"/>
                  <a:pt x="23186" y="6592"/>
                </a:cubicBezTo>
                <a:cubicBezTo>
                  <a:pt x="23141" y="6625"/>
                  <a:pt x="23090" y="6653"/>
                  <a:pt x="23037" y="6672"/>
                </a:cubicBezTo>
                <a:cubicBezTo>
                  <a:pt x="23005" y="6685"/>
                  <a:pt x="22972" y="6696"/>
                  <a:pt x="22939" y="6706"/>
                </a:cubicBezTo>
                <a:cubicBezTo>
                  <a:pt x="22923" y="6711"/>
                  <a:pt x="22906" y="6714"/>
                  <a:pt x="22890" y="6718"/>
                </a:cubicBezTo>
                <a:lnTo>
                  <a:pt x="22841" y="6728"/>
                </a:lnTo>
                <a:cubicBezTo>
                  <a:pt x="22716" y="6749"/>
                  <a:pt x="22648" y="6716"/>
                  <a:pt x="22704" y="6660"/>
                </a:cubicBezTo>
                <a:cubicBezTo>
                  <a:pt x="22723" y="6643"/>
                  <a:pt x="22743" y="6628"/>
                  <a:pt x="22765" y="6615"/>
                </a:cubicBezTo>
                <a:cubicBezTo>
                  <a:pt x="22778" y="6608"/>
                  <a:pt x="22793" y="6601"/>
                  <a:pt x="22808" y="6593"/>
                </a:cubicBezTo>
                <a:cubicBezTo>
                  <a:pt x="22823" y="6586"/>
                  <a:pt x="22838" y="6579"/>
                  <a:pt x="22855" y="6573"/>
                </a:cubicBezTo>
                <a:cubicBezTo>
                  <a:pt x="22919" y="6546"/>
                  <a:pt x="22986" y="6527"/>
                  <a:pt x="23055" y="6516"/>
                </a:cubicBezTo>
                <a:cubicBezTo>
                  <a:pt x="23083" y="6511"/>
                  <a:pt x="23112" y="6510"/>
                  <a:pt x="23141" y="6512"/>
                </a:cubicBezTo>
                <a:close/>
                <a:moveTo>
                  <a:pt x="12159" y="6500"/>
                </a:moveTo>
                <a:cubicBezTo>
                  <a:pt x="12241" y="6514"/>
                  <a:pt x="12310" y="6543"/>
                  <a:pt x="12341" y="6583"/>
                </a:cubicBezTo>
                <a:cubicBezTo>
                  <a:pt x="12404" y="6664"/>
                  <a:pt x="12315" y="6753"/>
                  <a:pt x="12155" y="6794"/>
                </a:cubicBezTo>
                <a:cubicBezTo>
                  <a:pt x="12070" y="6815"/>
                  <a:pt x="11982" y="6820"/>
                  <a:pt x="11895" y="6809"/>
                </a:cubicBezTo>
                <a:cubicBezTo>
                  <a:pt x="11825" y="6804"/>
                  <a:pt x="11758" y="6777"/>
                  <a:pt x="11703" y="6733"/>
                </a:cubicBezTo>
                <a:cubicBezTo>
                  <a:pt x="11626" y="6656"/>
                  <a:pt x="11713" y="6551"/>
                  <a:pt x="11891" y="6509"/>
                </a:cubicBezTo>
                <a:cubicBezTo>
                  <a:pt x="11980" y="6488"/>
                  <a:pt x="12077" y="6486"/>
                  <a:pt x="12159" y="6500"/>
                </a:cubicBezTo>
                <a:close/>
                <a:moveTo>
                  <a:pt x="25941" y="6491"/>
                </a:moveTo>
                <a:cubicBezTo>
                  <a:pt x="26038" y="6495"/>
                  <a:pt x="26054" y="6522"/>
                  <a:pt x="25980" y="6554"/>
                </a:cubicBezTo>
                <a:cubicBezTo>
                  <a:pt x="25960" y="6562"/>
                  <a:pt x="25940" y="6570"/>
                  <a:pt x="25918" y="6575"/>
                </a:cubicBezTo>
                <a:cubicBezTo>
                  <a:pt x="25895" y="6582"/>
                  <a:pt x="25870" y="6587"/>
                  <a:pt x="25846" y="6591"/>
                </a:cubicBezTo>
                <a:cubicBezTo>
                  <a:pt x="25821" y="6595"/>
                  <a:pt x="25795" y="6598"/>
                  <a:pt x="25769" y="6600"/>
                </a:cubicBezTo>
                <a:lnTo>
                  <a:pt x="25732" y="6600"/>
                </a:lnTo>
                <a:lnTo>
                  <a:pt x="25696" y="6600"/>
                </a:lnTo>
                <a:cubicBezTo>
                  <a:pt x="25610" y="6598"/>
                  <a:pt x="25591" y="6574"/>
                  <a:pt x="25653" y="6542"/>
                </a:cubicBezTo>
                <a:cubicBezTo>
                  <a:pt x="25695" y="6522"/>
                  <a:pt x="25739" y="6507"/>
                  <a:pt x="25785" y="6499"/>
                </a:cubicBezTo>
                <a:cubicBezTo>
                  <a:pt x="25837" y="6491"/>
                  <a:pt x="25889" y="6488"/>
                  <a:pt x="25941" y="6491"/>
                </a:cubicBezTo>
                <a:close/>
                <a:moveTo>
                  <a:pt x="21105" y="6487"/>
                </a:moveTo>
                <a:cubicBezTo>
                  <a:pt x="21130" y="6484"/>
                  <a:pt x="21154" y="6486"/>
                  <a:pt x="21178" y="6493"/>
                </a:cubicBezTo>
                <a:cubicBezTo>
                  <a:pt x="21213" y="6505"/>
                  <a:pt x="21223" y="6532"/>
                  <a:pt x="21200" y="6570"/>
                </a:cubicBezTo>
                <a:cubicBezTo>
                  <a:pt x="21194" y="6580"/>
                  <a:pt x="21187" y="6590"/>
                  <a:pt x="21179" y="6598"/>
                </a:cubicBezTo>
                <a:cubicBezTo>
                  <a:pt x="21170" y="6609"/>
                  <a:pt x="21160" y="6618"/>
                  <a:pt x="21150" y="6627"/>
                </a:cubicBezTo>
                <a:cubicBezTo>
                  <a:pt x="21126" y="6648"/>
                  <a:pt x="21099" y="6666"/>
                  <a:pt x="21071" y="6681"/>
                </a:cubicBezTo>
                <a:cubicBezTo>
                  <a:pt x="21039" y="6700"/>
                  <a:pt x="21006" y="6716"/>
                  <a:pt x="20971" y="6730"/>
                </a:cubicBezTo>
                <a:cubicBezTo>
                  <a:pt x="20953" y="6737"/>
                  <a:pt x="20935" y="6743"/>
                  <a:pt x="20916" y="6750"/>
                </a:cubicBezTo>
                <a:cubicBezTo>
                  <a:pt x="20897" y="6756"/>
                  <a:pt x="20878" y="6762"/>
                  <a:pt x="20859" y="6768"/>
                </a:cubicBezTo>
                <a:cubicBezTo>
                  <a:pt x="20703" y="6811"/>
                  <a:pt x="20612" y="6790"/>
                  <a:pt x="20644" y="6717"/>
                </a:cubicBezTo>
                <a:cubicBezTo>
                  <a:pt x="20674" y="6666"/>
                  <a:pt x="20717" y="6624"/>
                  <a:pt x="20770" y="6597"/>
                </a:cubicBezTo>
                <a:cubicBezTo>
                  <a:pt x="20803" y="6577"/>
                  <a:pt x="20838" y="6559"/>
                  <a:pt x="20875" y="6544"/>
                </a:cubicBezTo>
                <a:cubicBezTo>
                  <a:pt x="20915" y="6528"/>
                  <a:pt x="20956" y="6515"/>
                  <a:pt x="20998" y="6504"/>
                </a:cubicBezTo>
                <a:cubicBezTo>
                  <a:pt x="21033" y="6495"/>
                  <a:pt x="21069" y="6490"/>
                  <a:pt x="21105" y="6487"/>
                </a:cubicBezTo>
                <a:close/>
                <a:moveTo>
                  <a:pt x="19577" y="6483"/>
                </a:moveTo>
                <a:cubicBezTo>
                  <a:pt x="19630" y="6492"/>
                  <a:pt x="19656" y="6519"/>
                  <a:pt x="19643" y="6561"/>
                </a:cubicBezTo>
                <a:cubicBezTo>
                  <a:pt x="19616" y="6645"/>
                  <a:pt x="19461" y="6742"/>
                  <a:pt x="19288" y="6794"/>
                </a:cubicBezTo>
                <a:cubicBezTo>
                  <a:pt x="19108" y="6848"/>
                  <a:pt x="18975" y="6830"/>
                  <a:pt x="18992" y="6751"/>
                </a:cubicBezTo>
                <a:cubicBezTo>
                  <a:pt x="19010" y="6672"/>
                  <a:pt x="19168" y="6565"/>
                  <a:pt x="19349" y="6511"/>
                </a:cubicBezTo>
                <a:cubicBezTo>
                  <a:pt x="19443" y="6483"/>
                  <a:pt x="19524" y="6474"/>
                  <a:pt x="19577" y="6483"/>
                </a:cubicBezTo>
                <a:close/>
                <a:moveTo>
                  <a:pt x="23806" y="6455"/>
                </a:moveTo>
                <a:cubicBezTo>
                  <a:pt x="23930" y="6444"/>
                  <a:pt x="23975" y="6474"/>
                  <a:pt x="23913" y="6525"/>
                </a:cubicBezTo>
                <a:cubicBezTo>
                  <a:pt x="23894" y="6540"/>
                  <a:pt x="23874" y="6553"/>
                  <a:pt x="23852" y="6563"/>
                </a:cubicBezTo>
                <a:cubicBezTo>
                  <a:pt x="23839" y="6569"/>
                  <a:pt x="23827" y="6575"/>
                  <a:pt x="23813" y="6580"/>
                </a:cubicBezTo>
                <a:cubicBezTo>
                  <a:pt x="23799" y="6586"/>
                  <a:pt x="23785" y="6592"/>
                  <a:pt x="23770" y="6597"/>
                </a:cubicBezTo>
                <a:cubicBezTo>
                  <a:pt x="23709" y="6619"/>
                  <a:pt x="23646" y="6633"/>
                  <a:pt x="23582" y="6640"/>
                </a:cubicBezTo>
                <a:cubicBezTo>
                  <a:pt x="23455" y="6656"/>
                  <a:pt x="23405" y="6628"/>
                  <a:pt x="23466" y="6574"/>
                </a:cubicBezTo>
                <a:cubicBezTo>
                  <a:pt x="23485" y="6559"/>
                  <a:pt x="23505" y="6545"/>
                  <a:pt x="23527" y="6534"/>
                </a:cubicBezTo>
                <a:cubicBezTo>
                  <a:pt x="23540" y="6527"/>
                  <a:pt x="23553" y="6521"/>
                  <a:pt x="23567" y="6515"/>
                </a:cubicBezTo>
                <a:cubicBezTo>
                  <a:pt x="23581" y="6508"/>
                  <a:pt x="23596" y="6503"/>
                  <a:pt x="23610" y="6498"/>
                </a:cubicBezTo>
                <a:cubicBezTo>
                  <a:pt x="23674" y="6476"/>
                  <a:pt x="23739" y="6462"/>
                  <a:pt x="23806" y="6455"/>
                </a:cubicBezTo>
                <a:close/>
                <a:moveTo>
                  <a:pt x="25257" y="6440"/>
                </a:moveTo>
                <a:cubicBezTo>
                  <a:pt x="25308" y="6440"/>
                  <a:pt x="25340" y="6448"/>
                  <a:pt x="25350" y="6461"/>
                </a:cubicBezTo>
                <a:cubicBezTo>
                  <a:pt x="25355" y="6468"/>
                  <a:pt x="25355" y="6477"/>
                  <a:pt x="25350" y="6484"/>
                </a:cubicBezTo>
                <a:cubicBezTo>
                  <a:pt x="25346" y="6489"/>
                  <a:pt x="25341" y="6493"/>
                  <a:pt x="25336" y="6496"/>
                </a:cubicBezTo>
                <a:cubicBezTo>
                  <a:pt x="25330" y="6502"/>
                  <a:pt x="25322" y="6506"/>
                  <a:pt x="25315" y="6510"/>
                </a:cubicBezTo>
                <a:cubicBezTo>
                  <a:pt x="25269" y="6532"/>
                  <a:pt x="25220" y="6548"/>
                  <a:pt x="25170" y="6558"/>
                </a:cubicBezTo>
                <a:cubicBezTo>
                  <a:pt x="25156" y="6562"/>
                  <a:pt x="25142" y="6564"/>
                  <a:pt x="25127" y="6567"/>
                </a:cubicBezTo>
                <a:lnTo>
                  <a:pt x="25084" y="6574"/>
                </a:lnTo>
                <a:cubicBezTo>
                  <a:pt x="25058" y="6578"/>
                  <a:pt x="25031" y="6580"/>
                  <a:pt x="25004" y="6580"/>
                </a:cubicBezTo>
                <a:cubicBezTo>
                  <a:pt x="24972" y="6585"/>
                  <a:pt x="24940" y="6578"/>
                  <a:pt x="24912" y="6562"/>
                </a:cubicBezTo>
                <a:cubicBezTo>
                  <a:pt x="24907" y="6556"/>
                  <a:pt x="24907" y="6547"/>
                  <a:pt x="24912" y="6540"/>
                </a:cubicBezTo>
                <a:cubicBezTo>
                  <a:pt x="24920" y="6529"/>
                  <a:pt x="24931" y="6520"/>
                  <a:pt x="24944" y="6513"/>
                </a:cubicBezTo>
                <a:cubicBezTo>
                  <a:pt x="24989" y="6490"/>
                  <a:pt x="25038" y="6473"/>
                  <a:pt x="25088" y="6462"/>
                </a:cubicBezTo>
                <a:cubicBezTo>
                  <a:pt x="25103" y="6459"/>
                  <a:pt x="25117" y="6455"/>
                  <a:pt x="25131" y="6453"/>
                </a:cubicBezTo>
                <a:cubicBezTo>
                  <a:pt x="25145" y="6450"/>
                  <a:pt x="25161" y="6448"/>
                  <a:pt x="25174" y="6446"/>
                </a:cubicBezTo>
                <a:cubicBezTo>
                  <a:pt x="25202" y="6443"/>
                  <a:pt x="25229" y="6441"/>
                  <a:pt x="25257" y="6440"/>
                </a:cubicBezTo>
                <a:close/>
                <a:moveTo>
                  <a:pt x="24527" y="6434"/>
                </a:moveTo>
                <a:cubicBezTo>
                  <a:pt x="24640" y="6428"/>
                  <a:pt x="24680" y="6462"/>
                  <a:pt x="24613" y="6506"/>
                </a:cubicBezTo>
                <a:cubicBezTo>
                  <a:pt x="24593" y="6518"/>
                  <a:pt x="24572" y="6529"/>
                  <a:pt x="24550" y="6537"/>
                </a:cubicBezTo>
                <a:cubicBezTo>
                  <a:pt x="24525" y="6547"/>
                  <a:pt x="24497" y="6556"/>
                  <a:pt x="24467" y="6565"/>
                </a:cubicBezTo>
                <a:cubicBezTo>
                  <a:pt x="24408" y="6583"/>
                  <a:pt x="24348" y="6595"/>
                  <a:pt x="24287" y="6600"/>
                </a:cubicBezTo>
                <a:cubicBezTo>
                  <a:pt x="24179" y="6609"/>
                  <a:pt x="24135" y="6578"/>
                  <a:pt x="24195" y="6534"/>
                </a:cubicBezTo>
                <a:cubicBezTo>
                  <a:pt x="24214" y="6520"/>
                  <a:pt x="24234" y="6509"/>
                  <a:pt x="24256" y="6500"/>
                </a:cubicBezTo>
                <a:cubicBezTo>
                  <a:pt x="24284" y="6488"/>
                  <a:pt x="24313" y="6478"/>
                  <a:pt x="24342" y="6470"/>
                </a:cubicBezTo>
                <a:cubicBezTo>
                  <a:pt x="24372" y="6461"/>
                  <a:pt x="24404" y="6453"/>
                  <a:pt x="24436" y="6446"/>
                </a:cubicBezTo>
                <a:lnTo>
                  <a:pt x="24483" y="6439"/>
                </a:lnTo>
                <a:cubicBezTo>
                  <a:pt x="24500" y="6437"/>
                  <a:pt x="24514" y="6435"/>
                  <a:pt x="24527" y="6434"/>
                </a:cubicBezTo>
                <a:close/>
                <a:moveTo>
                  <a:pt x="28737" y="6393"/>
                </a:moveTo>
                <a:cubicBezTo>
                  <a:pt x="28773" y="6390"/>
                  <a:pt x="28809" y="6390"/>
                  <a:pt x="28844" y="6393"/>
                </a:cubicBezTo>
                <a:cubicBezTo>
                  <a:pt x="28879" y="6395"/>
                  <a:pt x="28913" y="6401"/>
                  <a:pt x="28946" y="6409"/>
                </a:cubicBezTo>
                <a:cubicBezTo>
                  <a:pt x="28994" y="6424"/>
                  <a:pt x="28989" y="6446"/>
                  <a:pt x="28937" y="6452"/>
                </a:cubicBezTo>
                <a:cubicBezTo>
                  <a:pt x="28898" y="6456"/>
                  <a:pt x="28860" y="6456"/>
                  <a:pt x="28822" y="6452"/>
                </a:cubicBezTo>
                <a:cubicBezTo>
                  <a:pt x="28786" y="6451"/>
                  <a:pt x="28750" y="6445"/>
                  <a:pt x="28715" y="6436"/>
                </a:cubicBezTo>
                <a:cubicBezTo>
                  <a:pt x="28672" y="6422"/>
                  <a:pt x="28682" y="6401"/>
                  <a:pt x="28737" y="6393"/>
                </a:cubicBezTo>
                <a:close/>
                <a:moveTo>
                  <a:pt x="5063" y="6365"/>
                </a:moveTo>
                <a:cubicBezTo>
                  <a:pt x="5079" y="6366"/>
                  <a:pt x="5095" y="6367"/>
                  <a:pt x="5111" y="6370"/>
                </a:cubicBezTo>
                <a:cubicBezTo>
                  <a:pt x="5128" y="6372"/>
                  <a:pt x="5144" y="6375"/>
                  <a:pt x="5160" y="6379"/>
                </a:cubicBezTo>
                <a:cubicBezTo>
                  <a:pt x="5176" y="6382"/>
                  <a:pt x="5192" y="6387"/>
                  <a:pt x="5208" y="6392"/>
                </a:cubicBezTo>
                <a:lnTo>
                  <a:pt x="5232" y="6400"/>
                </a:lnTo>
                <a:lnTo>
                  <a:pt x="5256" y="6409"/>
                </a:lnTo>
                <a:cubicBezTo>
                  <a:pt x="5287" y="6420"/>
                  <a:pt x="5318" y="6435"/>
                  <a:pt x="5347" y="6452"/>
                </a:cubicBezTo>
                <a:cubicBezTo>
                  <a:pt x="5375" y="6468"/>
                  <a:pt x="5402" y="6487"/>
                  <a:pt x="5427" y="6508"/>
                </a:cubicBezTo>
                <a:cubicBezTo>
                  <a:pt x="5478" y="6551"/>
                  <a:pt x="5497" y="6589"/>
                  <a:pt x="5487" y="6613"/>
                </a:cubicBezTo>
                <a:cubicBezTo>
                  <a:pt x="5476" y="6638"/>
                  <a:pt x="5434" y="6652"/>
                  <a:pt x="5363" y="6651"/>
                </a:cubicBezTo>
                <a:cubicBezTo>
                  <a:pt x="5230" y="6647"/>
                  <a:pt x="5103" y="6598"/>
                  <a:pt x="5003" y="6510"/>
                </a:cubicBezTo>
                <a:cubicBezTo>
                  <a:pt x="4996" y="6504"/>
                  <a:pt x="4990" y="6499"/>
                  <a:pt x="4985" y="6493"/>
                </a:cubicBezTo>
                <a:cubicBezTo>
                  <a:pt x="4980" y="6488"/>
                  <a:pt x="4975" y="6482"/>
                  <a:pt x="4971" y="6477"/>
                </a:cubicBezTo>
                <a:cubicBezTo>
                  <a:pt x="4963" y="6468"/>
                  <a:pt x="4956" y="6458"/>
                  <a:pt x="4950" y="6447"/>
                </a:cubicBezTo>
                <a:cubicBezTo>
                  <a:pt x="4941" y="6433"/>
                  <a:pt x="4938" y="6416"/>
                  <a:pt x="4943" y="6400"/>
                </a:cubicBezTo>
                <a:cubicBezTo>
                  <a:pt x="4951" y="6385"/>
                  <a:pt x="4965" y="6375"/>
                  <a:pt x="4981" y="6372"/>
                </a:cubicBezTo>
                <a:cubicBezTo>
                  <a:pt x="5008" y="6365"/>
                  <a:pt x="5036" y="6363"/>
                  <a:pt x="5063" y="6365"/>
                </a:cubicBezTo>
                <a:close/>
                <a:moveTo>
                  <a:pt x="27231" y="6360"/>
                </a:moveTo>
                <a:cubicBezTo>
                  <a:pt x="27255" y="6358"/>
                  <a:pt x="27279" y="6358"/>
                  <a:pt x="27303" y="6360"/>
                </a:cubicBezTo>
                <a:lnTo>
                  <a:pt x="27337" y="6360"/>
                </a:lnTo>
                <a:cubicBezTo>
                  <a:pt x="27347" y="6360"/>
                  <a:pt x="27356" y="6362"/>
                  <a:pt x="27366" y="6363"/>
                </a:cubicBezTo>
                <a:cubicBezTo>
                  <a:pt x="27439" y="6376"/>
                  <a:pt x="27437" y="6404"/>
                  <a:pt x="27363" y="6422"/>
                </a:cubicBezTo>
                <a:cubicBezTo>
                  <a:pt x="27322" y="6431"/>
                  <a:pt x="27280" y="6437"/>
                  <a:pt x="27239" y="6439"/>
                </a:cubicBezTo>
                <a:cubicBezTo>
                  <a:pt x="27216" y="6439"/>
                  <a:pt x="27193" y="6441"/>
                  <a:pt x="27172" y="6439"/>
                </a:cubicBezTo>
                <a:cubicBezTo>
                  <a:pt x="27153" y="6439"/>
                  <a:pt x="27133" y="6438"/>
                  <a:pt x="27113" y="6436"/>
                </a:cubicBezTo>
                <a:cubicBezTo>
                  <a:pt x="27038" y="6428"/>
                  <a:pt x="27031" y="6400"/>
                  <a:pt x="27099" y="6381"/>
                </a:cubicBezTo>
                <a:cubicBezTo>
                  <a:pt x="27119" y="6375"/>
                  <a:pt x="27139" y="6370"/>
                  <a:pt x="27160" y="6367"/>
                </a:cubicBezTo>
                <a:cubicBezTo>
                  <a:pt x="27183" y="6363"/>
                  <a:pt x="27207" y="6361"/>
                  <a:pt x="27231" y="6360"/>
                </a:cubicBezTo>
                <a:close/>
                <a:moveTo>
                  <a:pt x="6616" y="6356"/>
                </a:moveTo>
                <a:cubicBezTo>
                  <a:pt x="6634" y="6356"/>
                  <a:pt x="6653" y="6357"/>
                  <a:pt x="6672" y="6359"/>
                </a:cubicBezTo>
                <a:cubicBezTo>
                  <a:pt x="6713" y="6363"/>
                  <a:pt x="6754" y="6371"/>
                  <a:pt x="6795" y="6381"/>
                </a:cubicBezTo>
                <a:cubicBezTo>
                  <a:pt x="6836" y="6391"/>
                  <a:pt x="6876" y="6404"/>
                  <a:pt x="6916" y="6419"/>
                </a:cubicBezTo>
                <a:cubicBezTo>
                  <a:pt x="6949" y="6432"/>
                  <a:pt x="6981" y="6448"/>
                  <a:pt x="7010" y="6468"/>
                </a:cubicBezTo>
                <a:cubicBezTo>
                  <a:pt x="7105" y="6536"/>
                  <a:pt x="7074" y="6623"/>
                  <a:pt x="6950" y="6639"/>
                </a:cubicBezTo>
                <a:cubicBezTo>
                  <a:pt x="6914" y="6643"/>
                  <a:pt x="6878" y="6643"/>
                  <a:pt x="6842" y="6639"/>
                </a:cubicBezTo>
                <a:cubicBezTo>
                  <a:pt x="6823" y="6639"/>
                  <a:pt x="6802" y="6635"/>
                  <a:pt x="6782" y="6631"/>
                </a:cubicBezTo>
                <a:cubicBezTo>
                  <a:pt x="6762" y="6627"/>
                  <a:pt x="6741" y="6622"/>
                  <a:pt x="6721" y="6616"/>
                </a:cubicBezTo>
                <a:cubicBezTo>
                  <a:pt x="6647" y="6600"/>
                  <a:pt x="6578" y="6569"/>
                  <a:pt x="6517" y="6526"/>
                </a:cubicBezTo>
                <a:cubicBezTo>
                  <a:pt x="6431" y="6458"/>
                  <a:pt x="6456" y="6377"/>
                  <a:pt x="6568" y="6359"/>
                </a:cubicBezTo>
                <a:cubicBezTo>
                  <a:pt x="6584" y="6357"/>
                  <a:pt x="6600" y="6355"/>
                  <a:pt x="6616" y="6356"/>
                </a:cubicBezTo>
                <a:close/>
                <a:moveTo>
                  <a:pt x="22001" y="6346"/>
                </a:moveTo>
                <a:cubicBezTo>
                  <a:pt x="22036" y="6360"/>
                  <a:pt x="22044" y="6386"/>
                  <a:pt x="22018" y="6422"/>
                </a:cubicBezTo>
                <a:cubicBezTo>
                  <a:pt x="21978" y="6466"/>
                  <a:pt x="21930" y="6501"/>
                  <a:pt x="21876" y="6526"/>
                </a:cubicBezTo>
                <a:cubicBezTo>
                  <a:pt x="21843" y="6542"/>
                  <a:pt x="21808" y="6557"/>
                  <a:pt x="21773" y="6569"/>
                </a:cubicBezTo>
                <a:cubicBezTo>
                  <a:pt x="21755" y="6575"/>
                  <a:pt x="21737" y="6582"/>
                  <a:pt x="21719" y="6587"/>
                </a:cubicBezTo>
                <a:cubicBezTo>
                  <a:pt x="21701" y="6592"/>
                  <a:pt x="21683" y="6598"/>
                  <a:pt x="21665" y="6602"/>
                </a:cubicBezTo>
                <a:cubicBezTo>
                  <a:pt x="21612" y="6617"/>
                  <a:pt x="21555" y="6620"/>
                  <a:pt x="21501" y="6609"/>
                </a:cubicBezTo>
                <a:cubicBezTo>
                  <a:pt x="21486" y="6606"/>
                  <a:pt x="21474" y="6597"/>
                  <a:pt x="21466" y="6584"/>
                </a:cubicBezTo>
                <a:cubicBezTo>
                  <a:pt x="21462" y="6570"/>
                  <a:pt x="21464" y="6555"/>
                  <a:pt x="21473" y="6543"/>
                </a:cubicBezTo>
                <a:cubicBezTo>
                  <a:pt x="21508" y="6497"/>
                  <a:pt x="21553" y="6460"/>
                  <a:pt x="21606" y="6435"/>
                </a:cubicBezTo>
                <a:cubicBezTo>
                  <a:pt x="21640" y="6417"/>
                  <a:pt x="21675" y="6401"/>
                  <a:pt x="21711" y="6387"/>
                </a:cubicBezTo>
                <a:cubicBezTo>
                  <a:pt x="21748" y="6373"/>
                  <a:pt x="21786" y="6361"/>
                  <a:pt x="21824" y="6352"/>
                </a:cubicBezTo>
                <a:cubicBezTo>
                  <a:pt x="21882" y="6335"/>
                  <a:pt x="21943" y="6333"/>
                  <a:pt x="22001" y="6346"/>
                </a:cubicBezTo>
                <a:close/>
                <a:moveTo>
                  <a:pt x="2614" y="6272"/>
                </a:moveTo>
                <a:cubicBezTo>
                  <a:pt x="2622" y="6269"/>
                  <a:pt x="2630" y="6270"/>
                  <a:pt x="2635" y="6275"/>
                </a:cubicBezTo>
                <a:cubicBezTo>
                  <a:pt x="2643" y="6281"/>
                  <a:pt x="2647" y="6290"/>
                  <a:pt x="2649" y="6299"/>
                </a:cubicBezTo>
                <a:lnTo>
                  <a:pt x="2649" y="6307"/>
                </a:lnTo>
                <a:lnTo>
                  <a:pt x="2649" y="6315"/>
                </a:lnTo>
                <a:cubicBezTo>
                  <a:pt x="2649" y="6321"/>
                  <a:pt x="2649" y="6327"/>
                  <a:pt x="2649" y="6333"/>
                </a:cubicBezTo>
                <a:cubicBezTo>
                  <a:pt x="2649" y="6336"/>
                  <a:pt x="2649" y="6339"/>
                  <a:pt x="2649" y="6342"/>
                </a:cubicBezTo>
                <a:lnTo>
                  <a:pt x="2649" y="6351"/>
                </a:lnTo>
                <a:cubicBezTo>
                  <a:pt x="2648" y="6358"/>
                  <a:pt x="2647" y="6365"/>
                  <a:pt x="2646" y="6372"/>
                </a:cubicBezTo>
                <a:lnTo>
                  <a:pt x="2646" y="6377"/>
                </a:lnTo>
                <a:cubicBezTo>
                  <a:pt x="2645" y="6378"/>
                  <a:pt x="2645" y="6380"/>
                  <a:pt x="2646" y="6382"/>
                </a:cubicBezTo>
                <a:lnTo>
                  <a:pt x="2646" y="6393"/>
                </a:lnTo>
                <a:cubicBezTo>
                  <a:pt x="2646" y="6396"/>
                  <a:pt x="2642" y="6408"/>
                  <a:pt x="2640" y="6416"/>
                </a:cubicBezTo>
                <a:cubicBezTo>
                  <a:pt x="2638" y="6424"/>
                  <a:pt x="2638" y="6424"/>
                  <a:pt x="2636" y="6427"/>
                </a:cubicBezTo>
                <a:cubicBezTo>
                  <a:pt x="2635" y="6431"/>
                  <a:pt x="2634" y="6435"/>
                  <a:pt x="2633" y="6439"/>
                </a:cubicBezTo>
                <a:cubicBezTo>
                  <a:pt x="2632" y="6443"/>
                  <a:pt x="2628" y="6455"/>
                  <a:pt x="2625" y="6464"/>
                </a:cubicBezTo>
                <a:lnTo>
                  <a:pt x="2623" y="6470"/>
                </a:lnTo>
                <a:lnTo>
                  <a:pt x="2620" y="6476"/>
                </a:lnTo>
                <a:cubicBezTo>
                  <a:pt x="2620" y="6481"/>
                  <a:pt x="2617" y="6485"/>
                  <a:pt x="2616" y="6488"/>
                </a:cubicBezTo>
                <a:cubicBezTo>
                  <a:pt x="2615" y="6492"/>
                  <a:pt x="2610" y="6503"/>
                  <a:pt x="2607" y="6509"/>
                </a:cubicBezTo>
                <a:cubicBezTo>
                  <a:pt x="2602" y="6518"/>
                  <a:pt x="2595" y="6527"/>
                  <a:pt x="2586" y="6533"/>
                </a:cubicBezTo>
                <a:cubicBezTo>
                  <a:pt x="2580" y="6537"/>
                  <a:pt x="2571" y="6537"/>
                  <a:pt x="2565" y="6533"/>
                </a:cubicBezTo>
                <a:cubicBezTo>
                  <a:pt x="2561" y="6531"/>
                  <a:pt x="2557" y="6528"/>
                  <a:pt x="2554" y="6525"/>
                </a:cubicBezTo>
                <a:lnTo>
                  <a:pt x="2548" y="6518"/>
                </a:lnTo>
                <a:cubicBezTo>
                  <a:pt x="2546" y="6515"/>
                  <a:pt x="2544" y="6512"/>
                  <a:pt x="2543" y="6509"/>
                </a:cubicBezTo>
                <a:cubicBezTo>
                  <a:pt x="2540" y="6503"/>
                  <a:pt x="2538" y="6497"/>
                  <a:pt x="2536" y="6491"/>
                </a:cubicBezTo>
                <a:cubicBezTo>
                  <a:pt x="2533" y="6485"/>
                  <a:pt x="2531" y="6478"/>
                  <a:pt x="2531" y="6471"/>
                </a:cubicBezTo>
                <a:cubicBezTo>
                  <a:pt x="2529" y="6463"/>
                  <a:pt x="2528" y="6456"/>
                  <a:pt x="2528" y="6449"/>
                </a:cubicBezTo>
                <a:lnTo>
                  <a:pt x="2528" y="6437"/>
                </a:lnTo>
                <a:cubicBezTo>
                  <a:pt x="2528" y="6433"/>
                  <a:pt x="2528" y="6429"/>
                  <a:pt x="2528" y="6425"/>
                </a:cubicBezTo>
                <a:cubicBezTo>
                  <a:pt x="2531" y="6391"/>
                  <a:pt x="2541" y="6358"/>
                  <a:pt x="2558" y="6328"/>
                </a:cubicBezTo>
                <a:cubicBezTo>
                  <a:pt x="2566" y="6313"/>
                  <a:pt x="2576" y="6300"/>
                  <a:pt x="2588" y="6288"/>
                </a:cubicBezTo>
                <a:cubicBezTo>
                  <a:pt x="2595" y="6280"/>
                  <a:pt x="2604" y="6275"/>
                  <a:pt x="2614" y="6272"/>
                </a:cubicBezTo>
                <a:close/>
                <a:moveTo>
                  <a:pt x="18687" y="6255"/>
                </a:moveTo>
                <a:cubicBezTo>
                  <a:pt x="18745" y="6265"/>
                  <a:pt x="18779" y="6293"/>
                  <a:pt x="18774" y="6335"/>
                </a:cubicBezTo>
                <a:cubicBezTo>
                  <a:pt x="18763" y="6419"/>
                  <a:pt x="18602" y="6530"/>
                  <a:pt x="18426" y="6582"/>
                </a:cubicBezTo>
                <a:cubicBezTo>
                  <a:pt x="18250" y="6634"/>
                  <a:pt x="18102" y="6611"/>
                  <a:pt x="18104" y="6532"/>
                </a:cubicBezTo>
                <a:cubicBezTo>
                  <a:pt x="18104" y="6452"/>
                  <a:pt x="18268" y="6333"/>
                  <a:pt x="18453" y="6278"/>
                </a:cubicBezTo>
                <a:cubicBezTo>
                  <a:pt x="18545" y="6251"/>
                  <a:pt x="18628" y="6244"/>
                  <a:pt x="18687" y="6255"/>
                </a:cubicBezTo>
                <a:close/>
                <a:moveTo>
                  <a:pt x="8219" y="6251"/>
                </a:moveTo>
                <a:cubicBezTo>
                  <a:pt x="8373" y="6227"/>
                  <a:pt x="8568" y="6272"/>
                  <a:pt x="8659" y="6351"/>
                </a:cubicBezTo>
                <a:cubicBezTo>
                  <a:pt x="8704" y="6390"/>
                  <a:pt x="8715" y="6429"/>
                  <a:pt x="8695" y="6462"/>
                </a:cubicBezTo>
                <a:cubicBezTo>
                  <a:pt x="8676" y="6494"/>
                  <a:pt x="8626" y="6521"/>
                  <a:pt x="8552" y="6532"/>
                </a:cubicBezTo>
                <a:cubicBezTo>
                  <a:pt x="8402" y="6557"/>
                  <a:pt x="8211" y="6514"/>
                  <a:pt x="8117" y="6436"/>
                </a:cubicBezTo>
                <a:cubicBezTo>
                  <a:pt x="8023" y="6358"/>
                  <a:pt x="8065" y="6274"/>
                  <a:pt x="8219" y="6251"/>
                </a:cubicBezTo>
                <a:close/>
                <a:moveTo>
                  <a:pt x="1926" y="6251"/>
                </a:moveTo>
                <a:cubicBezTo>
                  <a:pt x="1938" y="6250"/>
                  <a:pt x="1949" y="6270"/>
                  <a:pt x="1955" y="6309"/>
                </a:cubicBezTo>
                <a:lnTo>
                  <a:pt x="1957" y="6325"/>
                </a:lnTo>
                <a:cubicBezTo>
                  <a:pt x="1957" y="6331"/>
                  <a:pt x="1957" y="6336"/>
                  <a:pt x="1960" y="6342"/>
                </a:cubicBezTo>
                <a:cubicBezTo>
                  <a:pt x="1962" y="6348"/>
                  <a:pt x="1960" y="6366"/>
                  <a:pt x="1962" y="6378"/>
                </a:cubicBezTo>
                <a:cubicBezTo>
                  <a:pt x="1965" y="6391"/>
                  <a:pt x="1962" y="6391"/>
                  <a:pt x="1962" y="6397"/>
                </a:cubicBezTo>
                <a:lnTo>
                  <a:pt x="1962" y="6416"/>
                </a:lnTo>
                <a:lnTo>
                  <a:pt x="1962" y="6455"/>
                </a:lnTo>
                <a:lnTo>
                  <a:pt x="1962" y="6476"/>
                </a:lnTo>
                <a:lnTo>
                  <a:pt x="1962" y="6495"/>
                </a:lnTo>
                <a:lnTo>
                  <a:pt x="1962" y="6535"/>
                </a:lnTo>
                <a:cubicBezTo>
                  <a:pt x="1962" y="6541"/>
                  <a:pt x="1962" y="6548"/>
                  <a:pt x="1960" y="6555"/>
                </a:cubicBezTo>
                <a:lnTo>
                  <a:pt x="1960" y="6574"/>
                </a:lnTo>
                <a:cubicBezTo>
                  <a:pt x="1960" y="6586"/>
                  <a:pt x="1957" y="6598"/>
                  <a:pt x="1955" y="6610"/>
                </a:cubicBezTo>
                <a:cubicBezTo>
                  <a:pt x="1953" y="6622"/>
                  <a:pt x="1951" y="6631"/>
                  <a:pt x="1950" y="6639"/>
                </a:cubicBezTo>
                <a:cubicBezTo>
                  <a:pt x="1948" y="6646"/>
                  <a:pt x="1946" y="6653"/>
                  <a:pt x="1944" y="6659"/>
                </a:cubicBezTo>
                <a:cubicBezTo>
                  <a:pt x="1939" y="6671"/>
                  <a:pt x="1934" y="6677"/>
                  <a:pt x="1928" y="6679"/>
                </a:cubicBezTo>
                <a:cubicBezTo>
                  <a:pt x="1922" y="6680"/>
                  <a:pt x="1915" y="6679"/>
                  <a:pt x="1908" y="6668"/>
                </a:cubicBezTo>
                <a:lnTo>
                  <a:pt x="1902" y="6661"/>
                </a:lnTo>
                <a:lnTo>
                  <a:pt x="1899" y="6656"/>
                </a:lnTo>
                <a:lnTo>
                  <a:pt x="1896" y="6651"/>
                </a:lnTo>
                <a:cubicBezTo>
                  <a:pt x="1891" y="6643"/>
                  <a:pt x="1885" y="6635"/>
                  <a:pt x="1880" y="6626"/>
                </a:cubicBezTo>
                <a:cubicBezTo>
                  <a:pt x="1876" y="6616"/>
                  <a:pt x="1872" y="6604"/>
                  <a:pt x="1869" y="6592"/>
                </a:cubicBezTo>
                <a:cubicBezTo>
                  <a:pt x="1869" y="6589"/>
                  <a:pt x="1869" y="6586"/>
                  <a:pt x="1869" y="6583"/>
                </a:cubicBezTo>
                <a:lnTo>
                  <a:pt x="1867" y="6574"/>
                </a:lnTo>
                <a:cubicBezTo>
                  <a:pt x="1867" y="6567"/>
                  <a:pt x="1865" y="6561"/>
                  <a:pt x="1863" y="6554"/>
                </a:cubicBezTo>
                <a:cubicBezTo>
                  <a:pt x="1862" y="6547"/>
                  <a:pt x="1859" y="6528"/>
                  <a:pt x="1858" y="6514"/>
                </a:cubicBezTo>
                <a:cubicBezTo>
                  <a:pt x="1858" y="6511"/>
                  <a:pt x="1858" y="6507"/>
                  <a:pt x="1858" y="6504"/>
                </a:cubicBezTo>
                <a:lnTo>
                  <a:pt x="1858" y="6473"/>
                </a:lnTo>
                <a:lnTo>
                  <a:pt x="1858" y="6430"/>
                </a:lnTo>
                <a:cubicBezTo>
                  <a:pt x="1859" y="6423"/>
                  <a:pt x="1859" y="6416"/>
                  <a:pt x="1861" y="6409"/>
                </a:cubicBezTo>
                <a:cubicBezTo>
                  <a:pt x="1861" y="6402"/>
                  <a:pt x="1861" y="6395"/>
                  <a:pt x="1864" y="6388"/>
                </a:cubicBezTo>
                <a:cubicBezTo>
                  <a:pt x="1868" y="6363"/>
                  <a:pt x="1874" y="6337"/>
                  <a:pt x="1883" y="6313"/>
                </a:cubicBezTo>
                <a:cubicBezTo>
                  <a:pt x="1899" y="6270"/>
                  <a:pt x="1914" y="6251"/>
                  <a:pt x="1926" y="6251"/>
                </a:cubicBezTo>
                <a:close/>
                <a:moveTo>
                  <a:pt x="16411" y="6248"/>
                </a:moveTo>
                <a:cubicBezTo>
                  <a:pt x="16480" y="6263"/>
                  <a:pt x="16524" y="6294"/>
                  <a:pt x="16525" y="6338"/>
                </a:cubicBezTo>
                <a:cubicBezTo>
                  <a:pt x="16525" y="6426"/>
                  <a:pt x="16375" y="6534"/>
                  <a:pt x="16207" y="6577"/>
                </a:cubicBezTo>
                <a:cubicBezTo>
                  <a:pt x="16027" y="6623"/>
                  <a:pt x="15849" y="6589"/>
                  <a:pt x="15840" y="6505"/>
                </a:cubicBezTo>
                <a:cubicBezTo>
                  <a:pt x="15831" y="6422"/>
                  <a:pt x="15981" y="6305"/>
                  <a:pt x="16158" y="6260"/>
                </a:cubicBezTo>
                <a:cubicBezTo>
                  <a:pt x="16252" y="6236"/>
                  <a:pt x="16343" y="6233"/>
                  <a:pt x="16411" y="6248"/>
                </a:cubicBezTo>
                <a:close/>
                <a:moveTo>
                  <a:pt x="20461" y="6245"/>
                </a:moveTo>
                <a:cubicBezTo>
                  <a:pt x="20489" y="6241"/>
                  <a:pt x="20518" y="6243"/>
                  <a:pt x="20547" y="6250"/>
                </a:cubicBezTo>
                <a:cubicBezTo>
                  <a:pt x="20593" y="6261"/>
                  <a:pt x="20612" y="6290"/>
                  <a:pt x="20594" y="6331"/>
                </a:cubicBezTo>
                <a:cubicBezTo>
                  <a:pt x="20562" y="6383"/>
                  <a:pt x="20518" y="6425"/>
                  <a:pt x="20465" y="6455"/>
                </a:cubicBezTo>
                <a:cubicBezTo>
                  <a:pt x="20397" y="6498"/>
                  <a:pt x="20324" y="6532"/>
                  <a:pt x="20246" y="6555"/>
                </a:cubicBezTo>
                <a:lnTo>
                  <a:pt x="20231" y="6559"/>
                </a:lnTo>
                <a:lnTo>
                  <a:pt x="20216" y="6563"/>
                </a:lnTo>
                <a:lnTo>
                  <a:pt x="20187" y="6568"/>
                </a:lnTo>
                <a:cubicBezTo>
                  <a:pt x="20169" y="6572"/>
                  <a:pt x="20151" y="6575"/>
                  <a:pt x="20133" y="6577"/>
                </a:cubicBezTo>
                <a:cubicBezTo>
                  <a:pt x="20103" y="6581"/>
                  <a:pt x="20074" y="6581"/>
                  <a:pt x="20044" y="6577"/>
                </a:cubicBezTo>
                <a:cubicBezTo>
                  <a:pt x="19997" y="6568"/>
                  <a:pt x="19973" y="6544"/>
                  <a:pt x="19985" y="6507"/>
                </a:cubicBezTo>
                <a:cubicBezTo>
                  <a:pt x="20014" y="6452"/>
                  <a:pt x="20059" y="6407"/>
                  <a:pt x="20113" y="6378"/>
                </a:cubicBezTo>
                <a:cubicBezTo>
                  <a:pt x="20130" y="6367"/>
                  <a:pt x="20148" y="6355"/>
                  <a:pt x="20167" y="6345"/>
                </a:cubicBezTo>
                <a:lnTo>
                  <a:pt x="20181" y="6337"/>
                </a:lnTo>
                <a:lnTo>
                  <a:pt x="20195" y="6330"/>
                </a:lnTo>
                <a:lnTo>
                  <a:pt x="20223" y="6315"/>
                </a:lnTo>
                <a:cubicBezTo>
                  <a:pt x="20262" y="6297"/>
                  <a:pt x="20303" y="6281"/>
                  <a:pt x="20344" y="6269"/>
                </a:cubicBezTo>
                <a:cubicBezTo>
                  <a:pt x="20382" y="6257"/>
                  <a:pt x="20421" y="6249"/>
                  <a:pt x="20461" y="6245"/>
                </a:cubicBezTo>
                <a:close/>
                <a:moveTo>
                  <a:pt x="26547" y="6244"/>
                </a:moveTo>
                <a:cubicBezTo>
                  <a:pt x="26572" y="6242"/>
                  <a:pt x="26597" y="6242"/>
                  <a:pt x="26622" y="6244"/>
                </a:cubicBezTo>
                <a:cubicBezTo>
                  <a:pt x="26641" y="6244"/>
                  <a:pt x="26659" y="6247"/>
                  <a:pt x="26677" y="6253"/>
                </a:cubicBezTo>
                <a:cubicBezTo>
                  <a:pt x="26687" y="6255"/>
                  <a:pt x="26697" y="6262"/>
                  <a:pt x="26703" y="6270"/>
                </a:cubicBezTo>
                <a:cubicBezTo>
                  <a:pt x="26709" y="6283"/>
                  <a:pt x="26695" y="6298"/>
                  <a:pt x="26660" y="6313"/>
                </a:cubicBezTo>
                <a:cubicBezTo>
                  <a:pt x="26614" y="6328"/>
                  <a:pt x="26566" y="6339"/>
                  <a:pt x="26518" y="6344"/>
                </a:cubicBezTo>
                <a:cubicBezTo>
                  <a:pt x="26492" y="6347"/>
                  <a:pt x="26464" y="6350"/>
                  <a:pt x="26438" y="6351"/>
                </a:cubicBezTo>
                <a:cubicBezTo>
                  <a:pt x="26414" y="6353"/>
                  <a:pt x="26391" y="6353"/>
                  <a:pt x="26367" y="6351"/>
                </a:cubicBezTo>
                <a:cubicBezTo>
                  <a:pt x="26326" y="6348"/>
                  <a:pt x="26301" y="6339"/>
                  <a:pt x="26293" y="6328"/>
                </a:cubicBezTo>
                <a:cubicBezTo>
                  <a:pt x="26286" y="6316"/>
                  <a:pt x="26295" y="6299"/>
                  <a:pt x="26326" y="6286"/>
                </a:cubicBezTo>
                <a:cubicBezTo>
                  <a:pt x="26371" y="6269"/>
                  <a:pt x="26417" y="6258"/>
                  <a:pt x="26464" y="6252"/>
                </a:cubicBezTo>
                <a:cubicBezTo>
                  <a:pt x="26491" y="6248"/>
                  <a:pt x="26519" y="6245"/>
                  <a:pt x="26547" y="6244"/>
                </a:cubicBezTo>
                <a:close/>
                <a:moveTo>
                  <a:pt x="22774" y="6215"/>
                </a:moveTo>
                <a:cubicBezTo>
                  <a:pt x="22794" y="6216"/>
                  <a:pt x="22814" y="6221"/>
                  <a:pt x="22832" y="6230"/>
                </a:cubicBezTo>
                <a:cubicBezTo>
                  <a:pt x="22859" y="6245"/>
                  <a:pt x="22860" y="6273"/>
                  <a:pt x="22829" y="6303"/>
                </a:cubicBezTo>
                <a:cubicBezTo>
                  <a:pt x="22783" y="6343"/>
                  <a:pt x="22731" y="6375"/>
                  <a:pt x="22674" y="6397"/>
                </a:cubicBezTo>
                <a:cubicBezTo>
                  <a:pt x="22640" y="6412"/>
                  <a:pt x="22605" y="6425"/>
                  <a:pt x="22569" y="6436"/>
                </a:cubicBezTo>
                <a:lnTo>
                  <a:pt x="22516" y="6451"/>
                </a:lnTo>
                <a:cubicBezTo>
                  <a:pt x="22499" y="6455"/>
                  <a:pt x="22481" y="6459"/>
                  <a:pt x="22465" y="6462"/>
                </a:cubicBezTo>
                <a:cubicBezTo>
                  <a:pt x="22331" y="6485"/>
                  <a:pt x="22258" y="6451"/>
                  <a:pt x="22312" y="6388"/>
                </a:cubicBezTo>
                <a:cubicBezTo>
                  <a:pt x="22356" y="6345"/>
                  <a:pt x="22408" y="6311"/>
                  <a:pt x="22465" y="6288"/>
                </a:cubicBezTo>
                <a:cubicBezTo>
                  <a:pt x="22482" y="6280"/>
                  <a:pt x="22499" y="6273"/>
                  <a:pt x="22517" y="6266"/>
                </a:cubicBezTo>
                <a:cubicBezTo>
                  <a:pt x="22535" y="6258"/>
                  <a:pt x="22554" y="6253"/>
                  <a:pt x="22572" y="6247"/>
                </a:cubicBezTo>
                <a:cubicBezTo>
                  <a:pt x="22608" y="6236"/>
                  <a:pt x="22645" y="6227"/>
                  <a:pt x="22682" y="6221"/>
                </a:cubicBezTo>
                <a:cubicBezTo>
                  <a:pt x="22712" y="6216"/>
                  <a:pt x="22743" y="6214"/>
                  <a:pt x="22774" y="6215"/>
                </a:cubicBezTo>
                <a:close/>
                <a:moveTo>
                  <a:pt x="13561" y="6205"/>
                </a:moveTo>
                <a:cubicBezTo>
                  <a:pt x="13627" y="6209"/>
                  <a:pt x="13690" y="6237"/>
                  <a:pt x="13738" y="6282"/>
                </a:cubicBezTo>
                <a:cubicBezTo>
                  <a:pt x="13768" y="6321"/>
                  <a:pt x="13757" y="6368"/>
                  <a:pt x="13716" y="6414"/>
                </a:cubicBezTo>
                <a:cubicBezTo>
                  <a:pt x="13662" y="6468"/>
                  <a:pt x="13594" y="6506"/>
                  <a:pt x="13520" y="6523"/>
                </a:cubicBezTo>
                <a:cubicBezTo>
                  <a:pt x="13348" y="6569"/>
                  <a:pt x="13138" y="6537"/>
                  <a:pt x="13084" y="6456"/>
                </a:cubicBezTo>
                <a:cubicBezTo>
                  <a:pt x="13030" y="6376"/>
                  <a:pt x="13133" y="6266"/>
                  <a:pt x="13304" y="6220"/>
                </a:cubicBezTo>
                <a:cubicBezTo>
                  <a:pt x="13388" y="6199"/>
                  <a:pt x="13475" y="6193"/>
                  <a:pt x="13561" y="6205"/>
                </a:cubicBezTo>
                <a:close/>
                <a:moveTo>
                  <a:pt x="1324" y="6205"/>
                </a:moveTo>
                <a:cubicBezTo>
                  <a:pt x="1330" y="6204"/>
                  <a:pt x="1334" y="6208"/>
                  <a:pt x="1339" y="6218"/>
                </a:cubicBezTo>
                <a:cubicBezTo>
                  <a:pt x="1341" y="6224"/>
                  <a:pt x="1343" y="6231"/>
                  <a:pt x="1344" y="6238"/>
                </a:cubicBezTo>
                <a:cubicBezTo>
                  <a:pt x="1347" y="6247"/>
                  <a:pt x="1348" y="6257"/>
                  <a:pt x="1349" y="6267"/>
                </a:cubicBezTo>
                <a:cubicBezTo>
                  <a:pt x="1349" y="6280"/>
                  <a:pt x="1352" y="6293"/>
                  <a:pt x="1354" y="6307"/>
                </a:cubicBezTo>
                <a:lnTo>
                  <a:pt x="1354" y="6329"/>
                </a:lnTo>
                <a:lnTo>
                  <a:pt x="1354" y="6351"/>
                </a:lnTo>
                <a:lnTo>
                  <a:pt x="1354" y="6398"/>
                </a:lnTo>
                <a:lnTo>
                  <a:pt x="1354" y="6423"/>
                </a:lnTo>
                <a:lnTo>
                  <a:pt x="1354" y="6448"/>
                </a:lnTo>
                <a:lnTo>
                  <a:pt x="1354" y="6548"/>
                </a:lnTo>
                <a:cubicBezTo>
                  <a:pt x="1354" y="6582"/>
                  <a:pt x="1354" y="6614"/>
                  <a:pt x="1350" y="6645"/>
                </a:cubicBezTo>
                <a:cubicBezTo>
                  <a:pt x="1350" y="6659"/>
                  <a:pt x="1350" y="6671"/>
                  <a:pt x="1347" y="6682"/>
                </a:cubicBezTo>
                <a:cubicBezTo>
                  <a:pt x="1344" y="6692"/>
                  <a:pt x="1345" y="6702"/>
                  <a:pt x="1344" y="6709"/>
                </a:cubicBezTo>
                <a:cubicBezTo>
                  <a:pt x="1341" y="6725"/>
                  <a:pt x="1337" y="6734"/>
                  <a:pt x="1332" y="6737"/>
                </a:cubicBezTo>
                <a:cubicBezTo>
                  <a:pt x="1327" y="6740"/>
                  <a:pt x="1313" y="6721"/>
                  <a:pt x="1297" y="6675"/>
                </a:cubicBezTo>
                <a:cubicBezTo>
                  <a:pt x="1289" y="6647"/>
                  <a:pt x="1282" y="6618"/>
                  <a:pt x="1277" y="6589"/>
                </a:cubicBezTo>
                <a:cubicBezTo>
                  <a:pt x="1277" y="6581"/>
                  <a:pt x="1274" y="6573"/>
                  <a:pt x="1273" y="6564"/>
                </a:cubicBezTo>
                <a:lnTo>
                  <a:pt x="1271" y="6540"/>
                </a:lnTo>
                <a:cubicBezTo>
                  <a:pt x="1271" y="6523"/>
                  <a:pt x="1269" y="6506"/>
                  <a:pt x="1268" y="6489"/>
                </a:cubicBezTo>
                <a:cubicBezTo>
                  <a:pt x="1266" y="6455"/>
                  <a:pt x="1268" y="6421"/>
                  <a:pt x="1271" y="6387"/>
                </a:cubicBezTo>
                <a:cubicBezTo>
                  <a:pt x="1271" y="6370"/>
                  <a:pt x="1274" y="6354"/>
                  <a:pt x="1277" y="6338"/>
                </a:cubicBezTo>
                <a:cubicBezTo>
                  <a:pt x="1279" y="6322"/>
                  <a:pt x="1283" y="6307"/>
                  <a:pt x="1286" y="6292"/>
                </a:cubicBezTo>
                <a:cubicBezTo>
                  <a:pt x="1291" y="6270"/>
                  <a:pt x="1297" y="6250"/>
                  <a:pt x="1306" y="6229"/>
                </a:cubicBezTo>
                <a:cubicBezTo>
                  <a:pt x="1312" y="6215"/>
                  <a:pt x="1319" y="6207"/>
                  <a:pt x="1324" y="6205"/>
                </a:cubicBezTo>
                <a:close/>
                <a:moveTo>
                  <a:pt x="28080" y="6176"/>
                </a:moveTo>
                <a:cubicBezTo>
                  <a:pt x="28124" y="6175"/>
                  <a:pt x="28167" y="6180"/>
                  <a:pt x="28209" y="6189"/>
                </a:cubicBezTo>
                <a:cubicBezTo>
                  <a:pt x="28280" y="6205"/>
                  <a:pt x="28278" y="6225"/>
                  <a:pt x="28206" y="6241"/>
                </a:cubicBezTo>
                <a:cubicBezTo>
                  <a:pt x="28186" y="6245"/>
                  <a:pt x="28166" y="6248"/>
                  <a:pt x="28145" y="6250"/>
                </a:cubicBezTo>
                <a:cubicBezTo>
                  <a:pt x="28134" y="6250"/>
                  <a:pt x="28124" y="6251"/>
                  <a:pt x="28113" y="6253"/>
                </a:cubicBezTo>
                <a:lnTo>
                  <a:pt x="28080" y="6253"/>
                </a:lnTo>
                <a:cubicBezTo>
                  <a:pt x="28037" y="6254"/>
                  <a:pt x="27994" y="6250"/>
                  <a:pt x="27953" y="6242"/>
                </a:cubicBezTo>
                <a:cubicBezTo>
                  <a:pt x="27883" y="6228"/>
                  <a:pt x="27882" y="6208"/>
                  <a:pt x="27953" y="6191"/>
                </a:cubicBezTo>
                <a:cubicBezTo>
                  <a:pt x="27962" y="6188"/>
                  <a:pt x="27972" y="6186"/>
                  <a:pt x="27982" y="6184"/>
                </a:cubicBezTo>
                <a:lnTo>
                  <a:pt x="28014" y="6180"/>
                </a:lnTo>
                <a:cubicBezTo>
                  <a:pt x="28036" y="6177"/>
                  <a:pt x="28058" y="6176"/>
                  <a:pt x="28080" y="6176"/>
                </a:cubicBezTo>
                <a:close/>
                <a:moveTo>
                  <a:pt x="25886" y="6156"/>
                </a:moveTo>
                <a:cubicBezTo>
                  <a:pt x="25921" y="6153"/>
                  <a:pt x="25957" y="6160"/>
                  <a:pt x="25987" y="6178"/>
                </a:cubicBezTo>
                <a:cubicBezTo>
                  <a:pt x="25999" y="6190"/>
                  <a:pt x="25987" y="6207"/>
                  <a:pt x="25950" y="6225"/>
                </a:cubicBezTo>
                <a:cubicBezTo>
                  <a:pt x="25903" y="6248"/>
                  <a:pt x="25853" y="6264"/>
                  <a:pt x="25802" y="6273"/>
                </a:cubicBezTo>
                <a:cubicBezTo>
                  <a:pt x="25745" y="6284"/>
                  <a:pt x="25688" y="6290"/>
                  <a:pt x="25630" y="6289"/>
                </a:cubicBezTo>
                <a:cubicBezTo>
                  <a:pt x="25578" y="6289"/>
                  <a:pt x="25544" y="6281"/>
                  <a:pt x="25536" y="6269"/>
                </a:cubicBezTo>
                <a:cubicBezTo>
                  <a:pt x="25528" y="6257"/>
                  <a:pt x="25535" y="6240"/>
                  <a:pt x="25571" y="6221"/>
                </a:cubicBezTo>
                <a:cubicBezTo>
                  <a:pt x="25617" y="6198"/>
                  <a:pt x="25665" y="6182"/>
                  <a:pt x="25715" y="6172"/>
                </a:cubicBezTo>
                <a:cubicBezTo>
                  <a:pt x="25743" y="6166"/>
                  <a:pt x="25772" y="6162"/>
                  <a:pt x="25800" y="6160"/>
                </a:cubicBezTo>
                <a:cubicBezTo>
                  <a:pt x="25829" y="6157"/>
                  <a:pt x="25858" y="6156"/>
                  <a:pt x="25886" y="6156"/>
                </a:cubicBezTo>
                <a:close/>
                <a:moveTo>
                  <a:pt x="23582" y="6149"/>
                </a:moveTo>
                <a:cubicBezTo>
                  <a:pt x="23600" y="6149"/>
                  <a:pt x="23618" y="6154"/>
                  <a:pt x="23634" y="6164"/>
                </a:cubicBezTo>
                <a:cubicBezTo>
                  <a:pt x="23655" y="6179"/>
                  <a:pt x="23650" y="6204"/>
                  <a:pt x="23613" y="6235"/>
                </a:cubicBezTo>
                <a:cubicBezTo>
                  <a:pt x="23593" y="6251"/>
                  <a:pt x="23571" y="6266"/>
                  <a:pt x="23548" y="6278"/>
                </a:cubicBezTo>
                <a:cubicBezTo>
                  <a:pt x="23520" y="6292"/>
                  <a:pt x="23492" y="6305"/>
                  <a:pt x="23462" y="6316"/>
                </a:cubicBezTo>
                <a:cubicBezTo>
                  <a:pt x="23430" y="6328"/>
                  <a:pt x="23398" y="6338"/>
                  <a:pt x="23365" y="6347"/>
                </a:cubicBezTo>
                <a:lnTo>
                  <a:pt x="23315" y="6358"/>
                </a:lnTo>
                <a:cubicBezTo>
                  <a:pt x="23299" y="6361"/>
                  <a:pt x="23282" y="6364"/>
                  <a:pt x="23265" y="6366"/>
                </a:cubicBezTo>
                <a:cubicBezTo>
                  <a:pt x="23128" y="6386"/>
                  <a:pt x="23066" y="6358"/>
                  <a:pt x="23129" y="6294"/>
                </a:cubicBezTo>
                <a:cubicBezTo>
                  <a:pt x="23173" y="6255"/>
                  <a:pt x="23225" y="6225"/>
                  <a:pt x="23281" y="6205"/>
                </a:cubicBezTo>
                <a:cubicBezTo>
                  <a:pt x="23349" y="6178"/>
                  <a:pt x="23420" y="6160"/>
                  <a:pt x="23493" y="6151"/>
                </a:cubicBezTo>
                <a:cubicBezTo>
                  <a:pt x="23522" y="6147"/>
                  <a:pt x="23552" y="6147"/>
                  <a:pt x="23582" y="6149"/>
                </a:cubicBezTo>
                <a:close/>
                <a:moveTo>
                  <a:pt x="3181" y="6116"/>
                </a:moveTo>
                <a:lnTo>
                  <a:pt x="3179" y="6117"/>
                </a:lnTo>
                <a:lnTo>
                  <a:pt x="3179" y="6117"/>
                </a:lnTo>
                <a:lnTo>
                  <a:pt x="3181" y="6116"/>
                </a:lnTo>
                <a:close/>
                <a:moveTo>
                  <a:pt x="25118" y="6116"/>
                </a:moveTo>
                <a:cubicBezTo>
                  <a:pt x="25238" y="6116"/>
                  <a:pt x="25265" y="6154"/>
                  <a:pt x="25180" y="6202"/>
                </a:cubicBezTo>
                <a:cubicBezTo>
                  <a:pt x="25171" y="6207"/>
                  <a:pt x="25159" y="6212"/>
                  <a:pt x="25148" y="6217"/>
                </a:cubicBezTo>
                <a:lnTo>
                  <a:pt x="25129" y="6225"/>
                </a:lnTo>
                <a:lnTo>
                  <a:pt x="25110" y="6232"/>
                </a:lnTo>
                <a:cubicBezTo>
                  <a:pt x="25081" y="6242"/>
                  <a:pt x="25053" y="6250"/>
                  <a:pt x="25024" y="6257"/>
                </a:cubicBezTo>
                <a:cubicBezTo>
                  <a:pt x="24993" y="6265"/>
                  <a:pt x="24962" y="6270"/>
                  <a:pt x="24932" y="6275"/>
                </a:cubicBezTo>
                <a:cubicBezTo>
                  <a:pt x="24903" y="6279"/>
                  <a:pt x="24875" y="6281"/>
                  <a:pt x="24846" y="6282"/>
                </a:cubicBezTo>
                <a:cubicBezTo>
                  <a:pt x="24736" y="6283"/>
                  <a:pt x="24705" y="6249"/>
                  <a:pt x="24777" y="6204"/>
                </a:cubicBezTo>
                <a:cubicBezTo>
                  <a:pt x="24798" y="6191"/>
                  <a:pt x="24821" y="6180"/>
                  <a:pt x="24844" y="6171"/>
                </a:cubicBezTo>
                <a:cubicBezTo>
                  <a:pt x="24857" y="6166"/>
                  <a:pt x="24871" y="6161"/>
                  <a:pt x="24887" y="6156"/>
                </a:cubicBezTo>
                <a:cubicBezTo>
                  <a:pt x="24903" y="6152"/>
                  <a:pt x="24917" y="6147"/>
                  <a:pt x="24932" y="6143"/>
                </a:cubicBezTo>
                <a:cubicBezTo>
                  <a:pt x="24993" y="6128"/>
                  <a:pt x="25055" y="6118"/>
                  <a:pt x="25118" y="6116"/>
                </a:cubicBezTo>
                <a:close/>
                <a:moveTo>
                  <a:pt x="3722" y="6111"/>
                </a:moveTo>
                <a:cubicBezTo>
                  <a:pt x="3723" y="6112"/>
                  <a:pt x="3725" y="6112"/>
                  <a:pt x="3726" y="6113"/>
                </a:cubicBezTo>
                <a:cubicBezTo>
                  <a:pt x="3744" y="6118"/>
                  <a:pt x="3760" y="6126"/>
                  <a:pt x="3775" y="6137"/>
                </a:cubicBezTo>
                <a:lnTo>
                  <a:pt x="3782" y="6141"/>
                </a:lnTo>
                <a:lnTo>
                  <a:pt x="3789" y="6146"/>
                </a:lnTo>
                <a:lnTo>
                  <a:pt x="3805" y="6156"/>
                </a:lnTo>
                <a:cubicBezTo>
                  <a:pt x="3815" y="6163"/>
                  <a:pt x="3825" y="6171"/>
                  <a:pt x="3835" y="6179"/>
                </a:cubicBezTo>
                <a:lnTo>
                  <a:pt x="3843" y="6186"/>
                </a:lnTo>
                <a:lnTo>
                  <a:pt x="3850" y="6192"/>
                </a:lnTo>
                <a:lnTo>
                  <a:pt x="3866" y="6205"/>
                </a:lnTo>
                <a:cubicBezTo>
                  <a:pt x="3877" y="6214"/>
                  <a:pt x="3887" y="6223"/>
                  <a:pt x="3897" y="6232"/>
                </a:cubicBezTo>
                <a:lnTo>
                  <a:pt x="3911" y="6247"/>
                </a:lnTo>
                <a:lnTo>
                  <a:pt x="3925" y="6260"/>
                </a:lnTo>
                <a:cubicBezTo>
                  <a:pt x="3933" y="6269"/>
                  <a:pt x="3941" y="6278"/>
                  <a:pt x="3949" y="6288"/>
                </a:cubicBezTo>
                <a:cubicBezTo>
                  <a:pt x="3975" y="6316"/>
                  <a:pt x="3989" y="6352"/>
                  <a:pt x="3989" y="6390"/>
                </a:cubicBezTo>
                <a:cubicBezTo>
                  <a:pt x="3988" y="6403"/>
                  <a:pt x="3981" y="6414"/>
                  <a:pt x="3970" y="6421"/>
                </a:cubicBezTo>
                <a:cubicBezTo>
                  <a:pt x="3965" y="6425"/>
                  <a:pt x="3958" y="6427"/>
                  <a:pt x="3951" y="6428"/>
                </a:cubicBezTo>
                <a:cubicBezTo>
                  <a:pt x="3943" y="6430"/>
                  <a:pt x="3935" y="6430"/>
                  <a:pt x="3927" y="6428"/>
                </a:cubicBezTo>
                <a:cubicBezTo>
                  <a:pt x="3917" y="6427"/>
                  <a:pt x="3907" y="6425"/>
                  <a:pt x="3897" y="6421"/>
                </a:cubicBezTo>
                <a:lnTo>
                  <a:pt x="3881" y="6415"/>
                </a:lnTo>
                <a:lnTo>
                  <a:pt x="3872" y="6412"/>
                </a:lnTo>
                <a:lnTo>
                  <a:pt x="3863" y="6407"/>
                </a:lnTo>
                <a:cubicBezTo>
                  <a:pt x="3852" y="6402"/>
                  <a:pt x="3840" y="6395"/>
                  <a:pt x="3828" y="6388"/>
                </a:cubicBezTo>
                <a:lnTo>
                  <a:pt x="3809" y="6376"/>
                </a:lnTo>
                <a:lnTo>
                  <a:pt x="3800" y="6369"/>
                </a:lnTo>
                <a:lnTo>
                  <a:pt x="3791" y="6363"/>
                </a:lnTo>
                <a:cubicBezTo>
                  <a:pt x="3780" y="6354"/>
                  <a:pt x="3768" y="6345"/>
                  <a:pt x="3757" y="6335"/>
                </a:cubicBezTo>
                <a:lnTo>
                  <a:pt x="3741" y="6320"/>
                </a:lnTo>
                <a:cubicBezTo>
                  <a:pt x="3735" y="6315"/>
                  <a:pt x="3731" y="6310"/>
                  <a:pt x="3726" y="6305"/>
                </a:cubicBezTo>
                <a:cubicBezTo>
                  <a:pt x="3722" y="6299"/>
                  <a:pt x="3708" y="6284"/>
                  <a:pt x="3701" y="6274"/>
                </a:cubicBezTo>
                <a:cubicBezTo>
                  <a:pt x="3697" y="6269"/>
                  <a:pt x="3693" y="6264"/>
                  <a:pt x="3690" y="6258"/>
                </a:cubicBezTo>
                <a:cubicBezTo>
                  <a:pt x="3686" y="6254"/>
                  <a:pt x="3683" y="6249"/>
                  <a:pt x="3681" y="6244"/>
                </a:cubicBezTo>
                <a:cubicBezTo>
                  <a:pt x="3662" y="6213"/>
                  <a:pt x="3657" y="6176"/>
                  <a:pt x="3666" y="6142"/>
                </a:cubicBezTo>
                <a:cubicBezTo>
                  <a:pt x="3673" y="6118"/>
                  <a:pt x="3698" y="6104"/>
                  <a:pt x="3722" y="6111"/>
                </a:cubicBezTo>
                <a:close/>
                <a:moveTo>
                  <a:pt x="24304" y="6107"/>
                </a:moveTo>
                <a:cubicBezTo>
                  <a:pt x="24428" y="6099"/>
                  <a:pt x="24475" y="6138"/>
                  <a:pt x="24405" y="6189"/>
                </a:cubicBezTo>
                <a:cubicBezTo>
                  <a:pt x="24356" y="6220"/>
                  <a:pt x="24304" y="6243"/>
                  <a:pt x="24248" y="6259"/>
                </a:cubicBezTo>
                <a:cubicBezTo>
                  <a:pt x="24185" y="6280"/>
                  <a:pt x="24120" y="6294"/>
                  <a:pt x="24053" y="6302"/>
                </a:cubicBezTo>
                <a:cubicBezTo>
                  <a:pt x="24028" y="6304"/>
                  <a:pt x="24003" y="6304"/>
                  <a:pt x="23978" y="6302"/>
                </a:cubicBezTo>
                <a:cubicBezTo>
                  <a:pt x="23962" y="6301"/>
                  <a:pt x="23946" y="6296"/>
                  <a:pt x="23932" y="6287"/>
                </a:cubicBezTo>
                <a:cubicBezTo>
                  <a:pt x="23914" y="6272"/>
                  <a:pt x="23916" y="6250"/>
                  <a:pt x="23948" y="6224"/>
                </a:cubicBezTo>
                <a:cubicBezTo>
                  <a:pt x="23968" y="6209"/>
                  <a:pt x="23989" y="6196"/>
                  <a:pt x="24011" y="6186"/>
                </a:cubicBezTo>
                <a:cubicBezTo>
                  <a:pt x="24041" y="6172"/>
                  <a:pt x="24071" y="6160"/>
                  <a:pt x="24102" y="6150"/>
                </a:cubicBezTo>
                <a:cubicBezTo>
                  <a:pt x="24167" y="6128"/>
                  <a:pt x="24235" y="6113"/>
                  <a:pt x="24304" y="6107"/>
                </a:cubicBezTo>
                <a:close/>
                <a:moveTo>
                  <a:pt x="819" y="6065"/>
                </a:moveTo>
                <a:cubicBezTo>
                  <a:pt x="824" y="6065"/>
                  <a:pt x="827" y="6071"/>
                  <a:pt x="830" y="6086"/>
                </a:cubicBezTo>
                <a:cubicBezTo>
                  <a:pt x="830" y="6092"/>
                  <a:pt x="830" y="6101"/>
                  <a:pt x="833" y="6111"/>
                </a:cubicBezTo>
                <a:cubicBezTo>
                  <a:pt x="836" y="6122"/>
                  <a:pt x="833" y="6122"/>
                  <a:pt x="833" y="6128"/>
                </a:cubicBezTo>
                <a:lnTo>
                  <a:pt x="833" y="6148"/>
                </a:lnTo>
                <a:cubicBezTo>
                  <a:pt x="837" y="6205"/>
                  <a:pt x="833" y="6269"/>
                  <a:pt x="833" y="6337"/>
                </a:cubicBezTo>
                <a:cubicBezTo>
                  <a:pt x="833" y="6405"/>
                  <a:pt x="829" y="6474"/>
                  <a:pt x="822" y="6537"/>
                </a:cubicBezTo>
                <a:cubicBezTo>
                  <a:pt x="816" y="6600"/>
                  <a:pt x="812" y="6632"/>
                  <a:pt x="803" y="6633"/>
                </a:cubicBezTo>
                <a:cubicBezTo>
                  <a:pt x="794" y="6635"/>
                  <a:pt x="784" y="6604"/>
                  <a:pt x="772" y="6544"/>
                </a:cubicBezTo>
                <a:cubicBezTo>
                  <a:pt x="767" y="6515"/>
                  <a:pt x="763" y="6482"/>
                  <a:pt x="761" y="6449"/>
                </a:cubicBezTo>
                <a:lnTo>
                  <a:pt x="761" y="6424"/>
                </a:lnTo>
                <a:lnTo>
                  <a:pt x="761" y="6411"/>
                </a:lnTo>
                <a:lnTo>
                  <a:pt x="761" y="6400"/>
                </a:lnTo>
                <a:lnTo>
                  <a:pt x="761" y="6349"/>
                </a:lnTo>
                <a:cubicBezTo>
                  <a:pt x="761" y="6332"/>
                  <a:pt x="761" y="6315"/>
                  <a:pt x="763" y="6298"/>
                </a:cubicBezTo>
                <a:lnTo>
                  <a:pt x="763" y="6272"/>
                </a:lnTo>
                <a:cubicBezTo>
                  <a:pt x="763" y="6264"/>
                  <a:pt x="765" y="6256"/>
                  <a:pt x="766" y="6247"/>
                </a:cubicBezTo>
                <a:cubicBezTo>
                  <a:pt x="771" y="6215"/>
                  <a:pt x="776" y="6183"/>
                  <a:pt x="782" y="6153"/>
                </a:cubicBezTo>
                <a:cubicBezTo>
                  <a:pt x="785" y="6140"/>
                  <a:pt x="789" y="6127"/>
                  <a:pt x="793" y="6115"/>
                </a:cubicBezTo>
                <a:cubicBezTo>
                  <a:pt x="796" y="6106"/>
                  <a:pt x="799" y="6096"/>
                  <a:pt x="803" y="6088"/>
                </a:cubicBezTo>
                <a:cubicBezTo>
                  <a:pt x="809" y="6073"/>
                  <a:pt x="814" y="6065"/>
                  <a:pt x="819" y="6065"/>
                </a:cubicBezTo>
                <a:close/>
                <a:moveTo>
                  <a:pt x="21400" y="6038"/>
                </a:moveTo>
                <a:cubicBezTo>
                  <a:pt x="21426" y="6038"/>
                  <a:pt x="21453" y="6042"/>
                  <a:pt x="21477" y="6050"/>
                </a:cubicBezTo>
                <a:cubicBezTo>
                  <a:pt x="21504" y="6056"/>
                  <a:pt x="21521" y="6083"/>
                  <a:pt x="21516" y="6110"/>
                </a:cubicBezTo>
                <a:cubicBezTo>
                  <a:pt x="21513" y="6120"/>
                  <a:pt x="21508" y="6129"/>
                  <a:pt x="21500" y="6136"/>
                </a:cubicBezTo>
                <a:cubicBezTo>
                  <a:pt x="21483" y="6159"/>
                  <a:pt x="21463" y="6178"/>
                  <a:pt x="21440" y="6195"/>
                </a:cubicBezTo>
                <a:cubicBezTo>
                  <a:pt x="21427" y="6205"/>
                  <a:pt x="21413" y="6214"/>
                  <a:pt x="21397" y="6224"/>
                </a:cubicBezTo>
                <a:cubicBezTo>
                  <a:pt x="21382" y="6233"/>
                  <a:pt x="21366" y="6244"/>
                  <a:pt x="21349" y="6253"/>
                </a:cubicBezTo>
                <a:cubicBezTo>
                  <a:pt x="21280" y="6292"/>
                  <a:pt x="21207" y="6320"/>
                  <a:pt x="21130" y="6339"/>
                </a:cubicBezTo>
                <a:cubicBezTo>
                  <a:pt x="20986" y="6373"/>
                  <a:pt x="20887" y="6340"/>
                  <a:pt x="20924" y="6269"/>
                </a:cubicBezTo>
                <a:cubicBezTo>
                  <a:pt x="20960" y="6217"/>
                  <a:pt x="21009" y="6175"/>
                  <a:pt x="21065" y="6146"/>
                </a:cubicBezTo>
                <a:cubicBezTo>
                  <a:pt x="21136" y="6104"/>
                  <a:pt x="21213" y="6073"/>
                  <a:pt x="21293" y="6053"/>
                </a:cubicBezTo>
                <a:cubicBezTo>
                  <a:pt x="21312" y="6048"/>
                  <a:pt x="21331" y="6044"/>
                  <a:pt x="21350" y="6041"/>
                </a:cubicBezTo>
                <a:cubicBezTo>
                  <a:pt x="21366" y="6039"/>
                  <a:pt x="21383" y="6038"/>
                  <a:pt x="21400" y="6038"/>
                </a:cubicBezTo>
                <a:close/>
                <a:moveTo>
                  <a:pt x="3283" y="6037"/>
                </a:moveTo>
                <a:lnTo>
                  <a:pt x="3279" y="6040"/>
                </a:lnTo>
                <a:cubicBezTo>
                  <a:pt x="3275" y="6044"/>
                  <a:pt x="3271" y="6048"/>
                  <a:pt x="3267" y="6052"/>
                </a:cubicBezTo>
                <a:lnTo>
                  <a:pt x="3257" y="6062"/>
                </a:lnTo>
                <a:cubicBezTo>
                  <a:pt x="3254" y="6065"/>
                  <a:pt x="3252" y="6068"/>
                  <a:pt x="3249" y="6070"/>
                </a:cubicBezTo>
                <a:lnTo>
                  <a:pt x="3242" y="6077"/>
                </a:lnTo>
                <a:cubicBezTo>
                  <a:pt x="3239" y="6079"/>
                  <a:pt x="3236" y="6081"/>
                  <a:pt x="3233" y="6083"/>
                </a:cubicBezTo>
                <a:lnTo>
                  <a:pt x="3231" y="6083"/>
                </a:lnTo>
                <a:lnTo>
                  <a:pt x="3221" y="6091"/>
                </a:lnTo>
                <a:lnTo>
                  <a:pt x="3216" y="6095"/>
                </a:lnTo>
                <a:lnTo>
                  <a:pt x="3212" y="6097"/>
                </a:lnTo>
                <a:cubicBezTo>
                  <a:pt x="3208" y="6101"/>
                  <a:pt x="3203" y="6104"/>
                  <a:pt x="3198" y="6108"/>
                </a:cubicBezTo>
                <a:lnTo>
                  <a:pt x="3190" y="6114"/>
                </a:lnTo>
                <a:lnTo>
                  <a:pt x="3186" y="6117"/>
                </a:lnTo>
                <a:lnTo>
                  <a:pt x="3176" y="6123"/>
                </a:lnTo>
                <a:lnTo>
                  <a:pt x="3179" y="6118"/>
                </a:lnTo>
                <a:lnTo>
                  <a:pt x="3185" y="6115"/>
                </a:lnTo>
                <a:lnTo>
                  <a:pt x="3184" y="6115"/>
                </a:lnTo>
                <a:lnTo>
                  <a:pt x="3181" y="6116"/>
                </a:lnTo>
                <a:lnTo>
                  <a:pt x="3185" y="6114"/>
                </a:lnTo>
                <a:lnTo>
                  <a:pt x="3193" y="6108"/>
                </a:lnTo>
                <a:lnTo>
                  <a:pt x="3195" y="6108"/>
                </a:lnTo>
                <a:lnTo>
                  <a:pt x="3199" y="6105"/>
                </a:lnTo>
                <a:lnTo>
                  <a:pt x="3207" y="6099"/>
                </a:lnTo>
                <a:lnTo>
                  <a:pt x="3214" y="6094"/>
                </a:lnTo>
                <a:lnTo>
                  <a:pt x="3218" y="6091"/>
                </a:lnTo>
                <a:lnTo>
                  <a:pt x="3220" y="6091"/>
                </a:lnTo>
                <a:lnTo>
                  <a:pt x="3240" y="6075"/>
                </a:lnTo>
                <a:lnTo>
                  <a:pt x="3259" y="6058"/>
                </a:lnTo>
                <a:lnTo>
                  <a:pt x="3276" y="6043"/>
                </a:lnTo>
                <a:lnTo>
                  <a:pt x="3283" y="6037"/>
                </a:lnTo>
                <a:close/>
                <a:moveTo>
                  <a:pt x="29046" y="6033"/>
                </a:moveTo>
                <a:cubicBezTo>
                  <a:pt x="29070" y="6033"/>
                  <a:pt x="29094" y="6037"/>
                  <a:pt x="29116" y="6040"/>
                </a:cubicBezTo>
                <a:cubicBezTo>
                  <a:pt x="29134" y="6043"/>
                  <a:pt x="29153" y="6047"/>
                  <a:pt x="29171" y="6052"/>
                </a:cubicBezTo>
                <a:cubicBezTo>
                  <a:pt x="29224" y="6068"/>
                  <a:pt x="29221" y="6095"/>
                  <a:pt x="29168" y="6102"/>
                </a:cubicBezTo>
                <a:cubicBezTo>
                  <a:pt x="29127" y="6107"/>
                  <a:pt x="29086" y="6108"/>
                  <a:pt x="29045" y="6104"/>
                </a:cubicBezTo>
                <a:cubicBezTo>
                  <a:pt x="29001" y="6103"/>
                  <a:pt x="28958" y="6098"/>
                  <a:pt x="28916" y="6089"/>
                </a:cubicBezTo>
                <a:cubicBezTo>
                  <a:pt x="28855" y="6074"/>
                  <a:pt x="28854" y="6045"/>
                  <a:pt x="28917" y="6035"/>
                </a:cubicBezTo>
                <a:cubicBezTo>
                  <a:pt x="28960" y="6030"/>
                  <a:pt x="29003" y="6029"/>
                  <a:pt x="29046" y="6033"/>
                </a:cubicBezTo>
                <a:close/>
                <a:moveTo>
                  <a:pt x="9968" y="6022"/>
                </a:moveTo>
                <a:cubicBezTo>
                  <a:pt x="10009" y="6024"/>
                  <a:pt x="10049" y="6029"/>
                  <a:pt x="10089" y="6039"/>
                </a:cubicBezTo>
                <a:cubicBezTo>
                  <a:pt x="10156" y="6053"/>
                  <a:pt x="10217" y="6087"/>
                  <a:pt x="10264" y="6137"/>
                </a:cubicBezTo>
                <a:cubicBezTo>
                  <a:pt x="10335" y="6223"/>
                  <a:pt x="10262" y="6301"/>
                  <a:pt x="10089" y="6329"/>
                </a:cubicBezTo>
                <a:cubicBezTo>
                  <a:pt x="10008" y="6342"/>
                  <a:pt x="9925" y="6339"/>
                  <a:pt x="9845" y="6320"/>
                </a:cubicBezTo>
                <a:cubicBezTo>
                  <a:pt x="9778" y="6307"/>
                  <a:pt x="9716" y="6274"/>
                  <a:pt x="9668" y="6226"/>
                </a:cubicBezTo>
                <a:cubicBezTo>
                  <a:pt x="9589" y="6140"/>
                  <a:pt x="9660" y="6054"/>
                  <a:pt x="9840" y="6029"/>
                </a:cubicBezTo>
                <a:cubicBezTo>
                  <a:pt x="9882" y="6022"/>
                  <a:pt x="9925" y="6020"/>
                  <a:pt x="9968" y="6022"/>
                </a:cubicBezTo>
                <a:close/>
                <a:moveTo>
                  <a:pt x="27353" y="5988"/>
                </a:moveTo>
                <a:lnTo>
                  <a:pt x="27391" y="5988"/>
                </a:lnTo>
                <a:cubicBezTo>
                  <a:pt x="27404" y="5988"/>
                  <a:pt x="27415" y="5994"/>
                  <a:pt x="27427" y="5996"/>
                </a:cubicBezTo>
                <a:cubicBezTo>
                  <a:pt x="27519" y="6010"/>
                  <a:pt x="27526" y="6039"/>
                  <a:pt x="27446" y="6062"/>
                </a:cubicBezTo>
                <a:cubicBezTo>
                  <a:pt x="27423" y="6069"/>
                  <a:pt x="27399" y="6075"/>
                  <a:pt x="27376" y="6079"/>
                </a:cubicBezTo>
                <a:cubicBezTo>
                  <a:pt x="27349" y="6084"/>
                  <a:pt x="27323" y="6087"/>
                  <a:pt x="27296" y="6089"/>
                </a:cubicBezTo>
                <a:cubicBezTo>
                  <a:pt x="27269" y="6090"/>
                  <a:pt x="27243" y="6090"/>
                  <a:pt x="27216" y="6089"/>
                </a:cubicBezTo>
                <a:cubicBezTo>
                  <a:pt x="27191" y="6088"/>
                  <a:pt x="27166" y="6087"/>
                  <a:pt x="27141" y="6083"/>
                </a:cubicBezTo>
                <a:cubicBezTo>
                  <a:pt x="27055" y="6071"/>
                  <a:pt x="27051" y="6044"/>
                  <a:pt x="27131" y="6017"/>
                </a:cubicBezTo>
                <a:cubicBezTo>
                  <a:pt x="27178" y="6003"/>
                  <a:pt x="27226" y="5994"/>
                  <a:pt x="27275" y="5990"/>
                </a:cubicBezTo>
                <a:cubicBezTo>
                  <a:pt x="27301" y="5990"/>
                  <a:pt x="27327" y="5988"/>
                  <a:pt x="27353" y="5988"/>
                </a:cubicBezTo>
                <a:close/>
                <a:moveTo>
                  <a:pt x="30090" y="5983"/>
                </a:moveTo>
                <a:cubicBezTo>
                  <a:pt x="30099" y="5983"/>
                  <a:pt x="30108" y="5983"/>
                  <a:pt x="30116" y="5983"/>
                </a:cubicBezTo>
                <a:lnTo>
                  <a:pt x="30146" y="5983"/>
                </a:lnTo>
                <a:cubicBezTo>
                  <a:pt x="30166" y="5983"/>
                  <a:pt x="30186" y="5988"/>
                  <a:pt x="30206" y="5991"/>
                </a:cubicBezTo>
                <a:cubicBezTo>
                  <a:pt x="30226" y="5995"/>
                  <a:pt x="30245" y="6000"/>
                  <a:pt x="30262" y="6005"/>
                </a:cubicBezTo>
                <a:cubicBezTo>
                  <a:pt x="30269" y="6007"/>
                  <a:pt x="30278" y="6010"/>
                  <a:pt x="30285" y="6013"/>
                </a:cubicBezTo>
                <a:cubicBezTo>
                  <a:pt x="30292" y="6016"/>
                  <a:pt x="30299" y="6019"/>
                  <a:pt x="30305" y="6022"/>
                </a:cubicBezTo>
                <a:cubicBezTo>
                  <a:pt x="30326" y="6034"/>
                  <a:pt x="30332" y="6044"/>
                  <a:pt x="30326" y="6051"/>
                </a:cubicBezTo>
                <a:cubicBezTo>
                  <a:pt x="30308" y="6060"/>
                  <a:pt x="30288" y="6063"/>
                  <a:pt x="30269" y="6061"/>
                </a:cubicBezTo>
                <a:lnTo>
                  <a:pt x="30246" y="6061"/>
                </a:lnTo>
                <a:lnTo>
                  <a:pt x="30221" y="6061"/>
                </a:lnTo>
                <a:lnTo>
                  <a:pt x="30195" y="6057"/>
                </a:lnTo>
                <a:lnTo>
                  <a:pt x="30182" y="6057"/>
                </a:lnTo>
                <a:lnTo>
                  <a:pt x="30169" y="6055"/>
                </a:lnTo>
                <a:cubicBezTo>
                  <a:pt x="30160" y="6055"/>
                  <a:pt x="30152" y="6051"/>
                  <a:pt x="30143" y="6049"/>
                </a:cubicBezTo>
                <a:cubicBezTo>
                  <a:pt x="30134" y="6048"/>
                  <a:pt x="30126" y="6046"/>
                  <a:pt x="30118" y="6043"/>
                </a:cubicBezTo>
                <a:lnTo>
                  <a:pt x="30095" y="6036"/>
                </a:lnTo>
                <a:cubicBezTo>
                  <a:pt x="30088" y="6033"/>
                  <a:pt x="30081" y="6030"/>
                  <a:pt x="30075" y="6026"/>
                </a:cubicBezTo>
                <a:cubicBezTo>
                  <a:pt x="30050" y="6016"/>
                  <a:pt x="30039" y="6006"/>
                  <a:pt x="30042" y="5998"/>
                </a:cubicBezTo>
                <a:cubicBezTo>
                  <a:pt x="30045" y="5990"/>
                  <a:pt x="30061" y="5985"/>
                  <a:pt x="30090" y="5983"/>
                </a:cubicBezTo>
                <a:close/>
                <a:moveTo>
                  <a:pt x="19791" y="5975"/>
                </a:moveTo>
                <a:cubicBezTo>
                  <a:pt x="19837" y="5988"/>
                  <a:pt x="19856" y="6019"/>
                  <a:pt x="19839" y="6065"/>
                </a:cubicBezTo>
                <a:cubicBezTo>
                  <a:pt x="19807" y="6157"/>
                  <a:pt x="19653" y="6253"/>
                  <a:pt x="19474" y="6304"/>
                </a:cubicBezTo>
                <a:cubicBezTo>
                  <a:pt x="19297" y="6354"/>
                  <a:pt x="19183" y="6330"/>
                  <a:pt x="19204" y="6245"/>
                </a:cubicBezTo>
                <a:cubicBezTo>
                  <a:pt x="19224" y="6159"/>
                  <a:pt x="19386" y="6046"/>
                  <a:pt x="19582" y="5992"/>
                </a:cubicBezTo>
                <a:cubicBezTo>
                  <a:pt x="19673" y="5966"/>
                  <a:pt x="19746" y="5962"/>
                  <a:pt x="19791" y="5975"/>
                </a:cubicBezTo>
                <a:close/>
                <a:moveTo>
                  <a:pt x="17637" y="5964"/>
                </a:moveTo>
                <a:cubicBezTo>
                  <a:pt x="17697" y="5978"/>
                  <a:pt x="17734" y="6008"/>
                  <a:pt x="17734" y="6050"/>
                </a:cubicBezTo>
                <a:cubicBezTo>
                  <a:pt x="17733" y="6134"/>
                  <a:pt x="17566" y="6260"/>
                  <a:pt x="17395" y="6306"/>
                </a:cubicBezTo>
                <a:cubicBezTo>
                  <a:pt x="17223" y="6351"/>
                  <a:pt x="17068" y="6320"/>
                  <a:pt x="17061" y="6240"/>
                </a:cubicBezTo>
                <a:cubicBezTo>
                  <a:pt x="17053" y="6154"/>
                  <a:pt x="17219" y="6025"/>
                  <a:pt x="17402" y="5977"/>
                </a:cubicBezTo>
                <a:cubicBezTo>
                  <a:pt x="17494" y="5953"/>
                  <a:pt x="17577" y="5950"/>
                  <a:pt x="17637" y="5964"/>
                </a:cubicBezTo>
                <a:close/>
                <a:moveTo>
                  <a:pt x="15039" y="5912"/>
                </a:moveTo>
                <a:cubicBezTo>
                  <a:pt x="15108" y="5928"/>
                  <a:pt x="15159" y="5958"/>
                  <a:pt x="15173" y="5999"/>
                </a:cubicBezTo>
                <a:cubicBezTo>
                  <a:pt x="15202" y="6081"/>
                  <a:pt x="15075" y="6201"/>
                  <a:pt x="14898" y="6245"/>
                </a:cubicBezTo>
                <a:cubicBezTo>
                  <a:pt x="14724" y="6288"/>
                  <a:pt x="14538" y="6253"/>
                  <a:pt x="14508" y="6167"/>
                </a:cubicBezTo>
                <a:cubicBezTo>
                  <a:pt x="14478" y="6082"/>
                  <a:pt x="14614" y="5959"/>
                  <a:pt x="14795" y="5917"/>
                </a:cubicBezTo>
                <a:cubicBezTo>
                  <a:pt x="14882" y="5897"/>
                  <a:pt x="14969" y="5897"/>
                  <a:pt x="15039" y="5912"/>
                </a:cubicBezTo>
                <a:close/>
                <a:moveTo>
                  <a:pt x="22206" y="5911"/>
                </a:moveTo>
                <a:cubicBezTo>
                  <a:pt x="22375" y="5880"/>
                  <a:pt x="22447" y="5918"/>
                  <a:pt x="22378" y="5997"/>
                </a:cubicBezTo>
                <a:cubicBezTo>
                  <a:pt x="22336" y="6042"/>
                  <a:pt x="22285" y="6077"/>
                  <a:pt x="22228" y="6101"/>
                </a:cubicBezTo>
                <a:cubicBezTo>
                  <a:pt x="22159" y="6135"/>
                  <a:pt x="22086" y="6159"/>
                  <a:pt x="22011" y="6173"/>
                </a:cubicBezTo>
                <a:cubicBezTo>
                  <a:pt x="21992" y="6177"/>
                  <a:pt x="21974" y="6180"/>
                  <a:pt x="21958" y="6181"/>
                </a:cubicBezTo>
                <a:cubicBezTo>
                  <a:pt x="21943" y="6183"/>
                  <a:pt x="21928" y="6184"/>
                  <a:pt x="21913" y="6185"/>
                </a:cubicBezTo>
                <a:cubicBezTo>
                  <a:pt x="21891" y="6186"/>
                  <a:pt x="21869" y="6183"/>
                  <a:pt x="21848" y="6175"/>
                </a:cubicBezTo>
                <a:cubicBezTo>
                  <a:pt x="21820" y="6163"/>
                  <a:pt x="21813" y="6137"/>
                  <a:pt x="21839" y="6100"/>
                </a:cubicBezTo>
                <a:cubicBezTo>
                  <a:pt x="21891" y="6022"/>
                  <a:pt x="22045" y="5943"/>
                  <a:pt x="22206" y="5911"/>
                </a:cubicBezTo>
                <a:close/>
                <a:moveTo>
                  <a:pt x="26539" y="5863"/>
                </a:moveTo>
                <a:cubicBezTo>
                  <a:pt x="26566" y="5861"/>
                  <a:pt x="26592" y="5861"/>
                  <a:pt x="26619" y="5863"/>
                </a:cubicBezTo>
                <a:cubicBezTo>
                  <a:pt x="26719" y="5872"/>
                  <a:pt x="26730" y="5912"/>
                  <a:pt x="26644" y="5945"/>
                </a:cubicBezTo>
                <a:cubicBezTo>
                  <a:pt x="26620" y="5953"/>
                  <a:pt x="26596" y="5960"/>
                  <a:pt x="26572" y="5965"/>
                </a:cubicBezTo>
                <a:cubicBezTo>
                  <a:pt x="26544" y="5971"/>
                  <a:pt x="26515" y="5976"/>
                  <a:pt x="26486" y="5980"/>
                </a:cubicBezTo>
                <a:cubicBezTo>
                  <a:pt x="26431" y="5989"/>
                  <a:pt x="26376" y="5993"/>
                  <a:pt x="26320" y="5990"/>
                </a:cubicBezTo>
                <a:cubicBezTo>
                  <a:pt x="26224" y="5984"/>
                  <a:pt x="26207" y="5947"/>
                  <a:pt x="26289" y="5911"/>
                </a:cubicBezTo>
                <a:cubicBezTo>
                  <a:pt x="26340" y="5892"/>
                  <a:pt x="26394" y="5879"/>
                  <a:pt x="26448" y="5872"/>
                </a:cubicBezTo>
                <a:cubicBezTo>
                  <a:pt x="26479" y="5868"/>
                  <a:pt x="26510" y="5864"/>
                  <a:pt x="26539" y="5863"/>
                </a:cubicBezTo>
                <a:close/>
                <a:moveTo>
                  <a:pt x="404" y="5853"/>
                </a:moveTo>
                <a:cubicBezTo>
                  <a:pt x="412" y="5851"/>
                  <a:pt x="417" y="5872"/>
                  <a:pt x="416" y="5916"/>
                </a:cubicBezTo>
                <a:cubicBezTo>
                  <a:pt x="416" y="5938"/>
                  <a:pt x="416" y="5965"/>
                  <a:pt x="411" y="5994"/>
                </a:cubicBezTo>
                <a:lnTo>
                  <a:pt x="411" y="6005"/>
                </a:lnTo>
                <a:lnTo>
                  <a:pt x="411" y="6016"/>
                </a:lnTo>
                <a:lnTo>
                  <a:pt x="411" y="6040"/>
                </a:lnTo>
                <a:lnTo>
                  <a:pt x="408" y="6089"/>
                </a:lnTo>
                <a:lnTo>
                  <a:pt x="402" y="6138"/>
                </a:lnTo>
                <a:cubicBezTo>
                  <a:pt x="402" y="6146"/>
                  <a:pt x="400" y="6154"/>
                  <a:pt x="400" y="6162"/>
                </a:cubicBezTo>
                <a:lnTo>
                  <a:pt x="398" y="6187"/>
                </a:lnTo>
                <a:cubicBezTo>
                  <a:pt x="395" y="6220"/>
                  <a:pt x="391" y="6251"/>
                  <a:pt x="387" y="6279"/>
                </a:cubicBezTo>
                <a:cubicBezTo>
                  <a:pt x="387" y="6287"/>
                  <a:pt x="387" y="6294"/>
                  <a:pt x="384" y="6301"/>
                </a:cubicBezTo>
                <a:lnTo>
                  <a:pt x="384" y="6311"/>
                </a:lnTo>
                <a:lnTo>
                  <a:pt x="384" y="6321"/>
                </a:lnTo>
                <a:cubicBezTo>
                  <a:pt x="384" y="6333"/>
                  <a:pt x="380" y="6343"/>
                  <a:pt x="378" y="6351"/>
                </a:cubicBezTo>
                <a:cubicBezTo>
                  <a:pt x="375" y="6368"/>
                  <a:pt x="370" y="6377"/>
                  <a:pt x="366" y="6379"/>
                </a:cubicBezTo>
                <a:cubicBezTo>
                  <a:pt x="362" y="6381"/>
                  <a:pt x="358" y="6374"/>
                  <a:pt x="354" y="6360"/>
                </a:cubicBezTo>
                <a:cubicBezTo>
                  <a:pt x="354" y="6353"/>
                  <a:pt x="350" y="6344"/>
                  <a:pt x="348" y="6333"/>
                </a:cubicBezTo>
                <a:cubicBezTo>
                  <a:pt x="347" y="6323"/>
                  <a:pt x="348" y="6322"/>
                  <a:pt x="346" y="6315"/>
                </a:cubicBezTo>
                <a:cubicBezTo>
                  <a:pt x="344" y="6309"/>
                  <a:pt x="346" y="6302"/>
                  <a:pt x="346" y="6295"/>
                </a:cubicBezTo>
                <a:lnTo>
                  <a:pt x="346" y="6209"/>
                </a:lnTo>
                <a:lnTo>
                  <a:pt x="346" y="6159"/>
                </a:lnTo>
                <a:cubicBezTo>
                  <a:pt x="346" y="6142"/>
                  <a:pt x="349" y="6126"/>
                  <a:pt x="350" y="6110"/>
                </a:cubicBezTo>
                <a:cubicBezTo>
                  <a:pt x="353" y="6076"/>
                  <a:pt x="358" y="6043"/>
                  <a:pt x="363" y="6012"/>
                </a:cubicBezTo>
                <a:cubicBezTo>
                  <a:pt x="367" y="5981"/>
                  <a:pt x="366" y="5952"/>
                  <a:pt x="372" y="5928"/>
                </a:cubicBezTo>
                <a:cubicBezTo>
                  <a:pt x="384" y="5880"/>
                  <a:pt x="396" y="5855"/>
                  <a:pt x="404" y="5853"/>
                </a:cubicBezTo>
                <a:close/>
                <a:moveTo>
                  <a:pt x="23167" y="5790"/>
                </a:moveTo>
                <a:cubicBezTo>
                  <a:pt x="23217" y="5779"/>
                  <a:pt x="23270" y="5784"/>
                  <a:pt x="23317" y="5805"/>
                </a:cubicBezTo>
                <a:cubicBezTo>
                  <a:pt x="23342" y="5822"/>
                  <a:pt x="23339" y="5848"/>
                  <a:pt x="23304" y="5883"/>
                </a:cubicBezTo>
                <a:cubicBezTo>
                  <a:pt x="23295" y="5892"/>
                  <a:pt x="23284" y="5900"/>
                  <a:pt x="23274" y="5908"/>
                </a:cubicBezTo>
                <a:cubicBezTo>
                  <a:pt x="23261" y="5917"/>
                  <a:pt x="23249" y="5925"/>
                  <a:pt x="23235" y="5932"/>
                </a:cubicBezTo>
                <a:cubicBezTo>
                  <a:pt x="23205" y="5950"/>
                  <a:pt x="23173" y="5965"/>
                  <a:pt x="23141" y="5978"/>
                </a:cubicBezTo>
                <a:cubicBezTo>
                  <a:pt x="23106" y="5993"/>
                  <a:pt x="23070" y="6005"/>
                  <a:pt x="23033" y="6015"/>
                </a:cubicBezTo>
                <a:lnTo>
                  <a:pt x="23006" y="6022"/>
                </a:lnTo>
                <a:lnTo>
                  <a:pt x="22978" y="6029"/>
                </a:lnTo>
                <a:cubicBezTo>
                  <a:pt x="22960" y="6033"/>
                  <a:pt x="22943" y="6036"/>
                  <a:pt x="22925" y="6039"/>
                </a:cubicBezTo>
                <a:cubicBezTo>
                  <a:pt x="22787" y="6059"/>
                  <a:pt x="22722" y="6022"/>
                  <a:pt x="22781" y="5954"/>
                </a:cubicBezTo>
                <a:cubicBezTo>
                  <a:pt x="22828" y="5911"/>
                  <a:pt x="22883" y="5877"/>
                  <a:pt x="22942" y="5854"/>
                </a:cubicBezTo>
                <a:cubicBezTo>
                  <a:pt x="22978" y="5838"/>
                  <a:pt x="23016" y="5825"/>
                  <a:pt x="23054" y="5815"/>
                </a:cubicBezTo>
                <a:cubicBezTo>
                  <a:pt x="23091" y="5804"/>
                  <a:pt x="23128" y="5796"/>
                  <a:pt x="23167" y="5790"/>
                </a:cubicBezTo>
                <a:close/>
                <a:moveTo>
                  <a:pt x="28224" y="5775"/>
                </a:moveTo>
                <a:cubicBezTo>
                  <a:pt x="28273" y="5774"/>
                  <a:pt x="28323" y="5778"/>
                  <a:pt x="28372" y="5788"/>
                </a:cubicBezTo>
                <a:cubicBezTo>
                  <a:pt x="28463" y="5808"/>
                  <a:pt x="28463" y="5833"/>
                  <a:pt x="28372" y="5853"/>
                </a:cubicBezTo>
                <a:cubicBezTo>
                  <a:pt x="28361" y="5855"/>
                  <a:pt x="28350" y="5857"/>
                  <a:pt x="28340" y="5858"/>
                </a:cubicBezTo>
                <a:cubicBezTo>
                  <a:pt x="28329" y="5860"/>
                  <a:pt x="28318" y="5862"/>
                  <a:pt x="28307" y="5863"/>
                </a:cubicBezTo>
                <a:cubicBezTo>
                  <a:pt x="28284" y="5866"/>
                  <a:pt x="28261" y="5867"/>
                  <a:pt x="28237" y="5867"/>
                </a:cubicBezTo>
                <a:cubicBezTo>
                  <a:pt x="28192" y="5868"/>
                  <a:pt x="28147" y="5865"/>
                  <a:pt x="28102" y="5858"/>
                </a:cubicBezTo>
                <a:cubicBezTo>
                  <a:pt x="28083" y="5855"/>
                  <a:pt x="28065" y="5850"/>
                  <a:pt x="28048" y="5844"/>
                </a:cubicBezTo>
                <a:cubicBezTo>
                  <a:pt x="28035" y="5839"/>
                  <a:pt x="28027" y="5834"/>
                  <a:pt x="28026" y="5828"/>
                </a:cubicBezTo>
                <a:cubicBezTo>
                  <a:pt x="28024" y="5823"/>
                  <a:pt x="28026" y="5817"/>
                  <a:pt x="28036" y="5811"/>
                </a:cubicBezTo>
                <a:cubicBezTo>
                  <a:pt x="28050" y="5803"/>
                  <a:pt x="28065" y="5798"/>
                  <a:pt x="28081" y="5794"/>
                </a:cubicBezTo>
                <a:cubicBezTo>
                  <a:pt x="28127" y="5782"/>
                  <a:pt x="28175" y="5776"/>
                  <a:pt x="28224" y="5775"/>
                </a:cubicBezTo>
                <a:close/>
                <a:moveTo>
                  <a:pt x="11720" y="5772"/>
                </a:moveTo>
                <a:cubicBezTo>
                  <a:pt x="11807" y="5788"/>
                  <a:pt x="11882" y="5821"/>
                  <a:pt x="11914" y="5865"/>
                </a:cubicBezTo>
                <a:cubicBezTo>
                  <a:pt x="11943" y="5905"/>
                  <a:pt x="11938" y="5960"/>
                  <a:pt x="11903" y="5994"/>
                </a:cubicBezTo>
                <a:cubicBezTo>
                  <a:pt x="11857" y="6043"/>
                  <a:pt x="11797" y="6077"/>
                  <a:pt x="11731" y="6089"/>
                </a:cubicBezTo>
                <a:cubicBezTo>
                  <a:pt x="11650" y="6107"/>
                  <a:pt x="11566" y="6108"/>
                  <a:pt x="11484" y="6092"/>
                </a:cubicBezTo>
                <a:cubicBezTo>
                  <a:pt x="11415" y="6083"/>
                  <a:pt x="11350" y="6054"/>
                  <a:pt x="11297" y="6009"/>
                </a:cubicBezTo>
                <a:cubicBezTo>
                  <a:pt x="11263" y="5974"/>
                  <a:pt x="11260" y="5919"/>
                  <a:pt x="11290" y="5880"/>
                </a:cubicBezTo>
                <a:cubicBezTo>
                  <a:pt x="11330" y="5827"/>
                  <a:pt x="11389" y="5791"/>
                  <a:pt x="11454" y="5777"/>
                </a:cubicBezTo>
                <a:cubicBezTo>
                  <a:pt x="11535" y="5755"/>
                  <a:pt x="11633" y="5755"/>
                  <a:pt x="11720" y="5772"/>
                </a:cubicBezTo>
                <a:close/>
                <a:moveTo>
                  <a:pt x="25753" y="5769"/>
                </a:moveTo>
                <a:cubicBezTo>
                  <a:pt x="25769" y="5769"/>
                  <a:pt x="25784" y="5770"/>
                  <a:pt x="25799" y="5770"/>
                </a:cubicBezTo>
                <a:cubicBezTo>
                  <a:pt x="25918" y="5775"/>
                  <a:pt x="25940" y="5809"/>
                  <a:pt x="25854" y="5854"/>
                </a:cubicBezTo>
                <a:cubicBezTo>
                  <a:pt x="25801" y="5879"/>
                  <a:pt x="25745" y="5898"/>
                  <a:pt x="25687" y="5909"/>
                </a:cubicBezTo>
                <a:cubicBezTo>
                  <a:pt x="25655" y="5915"/>
                  <a:pt x="25623" y="5920"/>
                  <a:pt x="25591" y="5923"/>
                </a:cubicBezTo>
                <a:cubicBezTo>
                  <a:pt x="25575" y="5923"/>
                  <a:pt x="25559" y="5926"/>
                  <a:pt x="25544" y="5926"/>
                </a:cubicBezTo>
                <a:cubicBezTo>
                  <a:pt x="25528" y="5927"/>
                  <a:pt x="25513" y="5926"/>
                  <a:pt x="25498" y="5926"/>
                </a:cubicBezTo>
                <a:cubicBezTo>
                  <a:pt x="25388" y="5924"/>
                  <a:pt x="25367" y="5890"/>
                  <a:pt x="25451" y="5844"/>
                </a:cubicBezTo>
                <a:cubicBezTo>
                  <a:pt x="25501" y="5817"/>
                  <a:pt x="25556" y="5798"/>
                  <a:pt x="25612" y="5787"/>
                </a:cubicBezTo>
                <a:cubicBezTo>
                  <a:pt x="25643" y="5781"/>
                  <a:pt x="25675" y="5776"/>
                  <a:pt x="25706" y="5773"/>
                </a:cubicBezTo>
                <a:cubicBezTo>
                  <a:pt x="25722" y="5773"/>
                  <a:pt x="25738" y="5770"/>
                  <a:pt x="25753" y="5769"/>
                </a:cubicBezTo>
                <a:close/>
                <a:moveTo>
                  <a:pt x="24040" y="5748"/>
                </a:moveTo>
                <a:cubicBezTo>
                  <a:pt x="24191" y="5735"/>
                  <a:pt x="24236" y="5773"/>
                  <a:pt x="24153" y="5839"/>
                </a:cubicBezTo>
                <a:cubicBezTo>
                  <a:pt x="24103" y="5875"/>
                  <a:pt x="24047" y="5902"/>
                  <a:pt x="23988" y="5921"/>
                </a:cubicBezTo>
                <a:cubicBezTo>
                  <a:pt x="23920" y="5944"/>
                  <a:pt x="23850" y="5958"/>
                  <a:pt x="23779" y="5964"/>
                </a:cubicBezTo>
                <a:lnTo>
                  <a:pt x="23755" y="5964"/>
                </a:lnTo>
                <a:lnTo>
                  <a:pt x="23734" y="5964"/>
                </a:lnTo>
                <a:cubicBezTo>
                  <a:pt x="23722" y="5965"/>
                  <a:pt x="23710" y="5965"/>
                  <a:pt x="23698" y="5964"/>
                </a:cubicBezTo>
                <a:cubicBezTo>
                  <a:pt x="23681" y="5963"/>
                  <a:pt x="23665" y="5958"/>
                  <a:pt x="23652" y="5949"/>
                </a:cubicBezTo>
                <a:cubicBezTo>
                  <a:pt x="23633" y="5935"/>
                  <a:pt x="23640" y="5911"/>
                  <a:pt x="23676" y="5879"/>
                </a:cubicBezTo>
                <a:cubicBezTo>
                  <a:pt x="23697" y="5862"/>
                  <a:pt x="23719" y="5846"/>
                  <a:pt x="23743" y="5833"/>
                </a:cubicBezTo>
                <a:cubicBezTo>
                  <a:pt x="23772" y="5819"/>
                  <a:pt x="23801" y="5806"/>
                  <a:pt x="23832" y="5795"/>
                </a:cubicBezTo>
                <a:cubicBezTo>
                  <a:pt x="23865" y="5783"/>
                  <a:pt x="23899" y="5773"/>
                  <a:pt x="23934" y="5765"/>
                </a:cubicBezTo>
                <a:cubicBezTo>
                  <a:pt x="23951" y="5761"/>
                  <a:pt x="23969" y="5757"/>
                  <a:pt x="23987" y="5754"/>
                </a:cubicBezTo>
                <a:cubicBezTo>
                  <a:pt x="24005" y="5751"/>
                  <a:pt x="24023" y="5750"/>
                  <a:pt x="24040" y="5748"/>
                </a:cubicBezTo>
                <a:close/>
                <a:moveTo>
                  <a:pt x="24932" y="5732"/>
                </a:moveTo>
                <a:cubicBezTo>
                  <a:pt x="25058" y="5729"/>
                  <a:pt x="25097" y="5771"/>
                  <a:pt x="25018" y="5822"/>
                </a:cubicBezTo>
                <a:cubicBezTo>
                  <a:pt x="24905" y="5882"/>
                  <a:pt x="24781" y="5917"/>
                  <a:pt x="24653" y="5924"/>
                </a:cubicBezTo>
                <a:cubicBezTo>
                  <a:pt x="24533" y="5931"/>
                  <a:pt x="24490" y="5893"/>
                  <a:pt x="24561" y="5840"/>
                </a:cubicBezTo>
                <a:cubicBezTo>
                  <a:pt x="24583" y="5825"/>
                  <a:pt x="24607" y="5812"/>
                  <a:pt x="24632" y="5802"/>
                </a:cubicBezTo>
                <a:cubicBezTo>
                  <a:pt x="24646" y="5795"/>
                  <a:pt x="24660" y="5789"/>
                  <a:pt x="24675" y="5784"/>
                </a:cubicBezTo>
                <a:cubicBezTo>
                  <a:pt x="24691" y="5778"/>
                  <a:pt x="24707" y="5773"/>
                  <a:pt x="24724" y="5768"/>
                </a:cubicBezTo>
                <a:cubicBezTo>
                  <a:pt x="24758" y="5758"/>
                  <a:pt x="24794" y="5750"/>
                  <a:pt x="24829" y="5744"/>
                </a:cubicBezTo>
                <a:cubicBezTo>
                  <a:pt x="24863" y="5737"/>
                  <a:pt x="24897" y="5734"/>
                  <a:pt x="24932" y="5732"/>
                </a:cubicBezTo>
                <a:close/>
                <a:moveTo>
                  <a:pt x="20746" y="5709"/>
                </a:moveTo>
                <a:cubicBezTo>
                  <a:pt x="20774" y="5707"/>
                  <a:pt x="20802" y="5710"/>
                  <a:pt x="20829" y="5718"/>
                </a:cubicBezTo>
                <a:cubicBezTo>
                  <a:pt x="20872" y="5732"/>
                  <a:pt x="20885" y="5763"/>
                  <a:pt x="20863" y="5809"/>
                </a:cubicBezTo>
                <a:cubicBezTo>
                  <a:pt x="20832" y="5861"/>
                  <a:pt x="20787" y="5904"/>
                  <a:pt x="20734" y="5934"/>
                </a:cubicBezTo>
                <a:lnTo>
                  <a:pt x="20710" y="5948"/>
                </a:lnTo>
                <a:lnTo>
                  <a:pt x="20685" y="5962"/>
                </a:lnTo>
                <a:cubicBezTo>
                  <a:pt x="20668" y="5972"/>
                  <a:pt x="20650" y="5981"/>
                  <a:pt x="20632" y="5989"/>
                </a:cubicBezTo>
                <a:cubicBezTo>
                  <a:pt x="20594" y="6006"/>
                  <a:pt x="20556" y="6020"/>
                  <a:pt x="20516" y="6032"/>
                </a:cubicBezTo>
                <a:cubicBezTo>
                  <a:pt x="20495" y="6038"/>
                  <a:pt x="20475" y="6043"/>
                  <a:pt x="20456" y="6047"/>
                </a:cubicBezTo>
                <a:cubicBezTo>
                  <a:pt x="20437" y="6050"/>
                  <a:pt x="20419" y="6053"/>
                  <a:pt x="20403" y="6054"/>
                </a:cubicBezTo>
                <a:cubicBezTo>
                  <a:pt x="20375" y="6058"/>
                  <a:pt x="20347" y="6057"/>
                  <a:pt x="20319" y="6052"/>
                </a:cubicBezTo>
                <a:cubicBezTo>
                  <a:pt x="20275" y="6041"/>
                  <a:pt x="20255" y="6014"/>
                  <a:pt x="20269" y="5971"/>
                </a:cubicBezTo>
                <a:cubicBezTo>
                  <a:pt x="20278" y="5945"/>
                  <a:pt x="20293" y="5922"/>
                  <a:pt x="20312" y="5903"/>
                </a:cubicBezTo>
                <a:cubicBezTo>
                  <a:pt x="20336" y="5877"/>
                  <a:pt x="20363" y="5854"/>
                  <a:pt x="20393" y="5835"/>
                </a:cubicBezTo>
                <a:cubicBezTo>
                  <a:pt x="20466" y="5787"/>
                  <a:pt x="20545" y="5752"/>
                  <a:pt x="20629" y="5729"/>
                </a:cubicBezTo>
                <a:cubicBezTo>
                  <a:pt x="20651" y="5723"/>
                  <a:pt x="20672" y="5719"/>
                  <a:pt x="20692" y="5715"/>
                </a:cubicBezTo>
                <a:cubicBezTo>
                  <a:pt x="20712" y="5712"/>
                  <a:pt x="20730" y="5710"/>
                  <a:pt x="20746" y="5709"/>
                </a:cubicBezTo>
                <a:close/>
                <a:moveTo>
                  <a:pt x="18890" y="5650"/>
                </a:moveTo>
                <a:cubicBezTo>
                  <a:pt x="18943" y="5665"/>
                  <a:pt x="18973" y="5696"/>
                  <a:pt x="18964" y="5739"/>
                </a:cubicBezTo>
                <a:cubicBezTo>
                  <a:pt x="18946" y="5826"/>
                  <a:pt x="18765" y="5956"/>
                  <a:pt x="18597" y="6001"/>
                </a:cubicBezTo>
                <a:cubicBezTo>
                  <a:pt x="18429" y="6045"/>
                  <a:pt x="18292" y="6008"/>
                  <a:pt x="18302" y="5928"/>
                </a:cubicBezTo>
                <a:cubicBezTo>
                  <a:pt x="18312" y="5839"/>
                  <a:pt x="18494" y="5705"/>
                  <a:pt x="18670" y="5659"/>
                </a:cubicBezTo>
                <a:cubicBezTo>
                  <a:pt x="18758" y="5636"/>
                  <a:pt x="18836" y="5635"/>
                  <a:pt x="18890" y="5650"/>
                </a:cubicBezTo>
                <a:close/>
                <a:moveTo>
                  <a:pt x="29264" y="5607"/>
                </a:moveTo>
                <a:cubicBezTo>
                  <a:pt x="29290" y="5607"/>
                  <a:pt x="29318" y="5607"/>
                  <a:pt x="29346" y="5610"/>
                </a:cubicBezTo>
                <a:cubicBezTo>
                  <a:pt x="29373" y="5613"/>
                  <a:pt x="29401" y="5616"/>
                  <a:pt x="29425" y="5620"/>
                </a:cubicBezTo>
                <a:cubicBezTo>
                  <a:pt x="29446" y="5623"/>
                  <a:pt x="29467" y="5628"/>
                  <a:pt x="29486" y="5635"/>
                </a:cubicBezTo>
                <a:cubicBezTo>
                  <a:pt x="29518" y="5646"/>
                  <a:pt x="29529" y="5659"/>
                  <a:pt x="29521" y="5671"/>
                </a:cubicBezTo>
                <a:cubicBezTo>
                  <a:pt x="29513" y="5682"/>
                  <a:pt x="29489" y="5692"/>
                  <a:pt x="29449" y="5695"/>
                </a:cubicBezTo>
                <a:cubicBezTo>
                  <a:pt x="29398" y="5698"/>
                  <a:pt x="29347" y="5696"/>
                  <a:pt x="29297" y="5691"/>
                </a:cubicBezTo>
                <a:cubicBezTo>
                  <a:pt x="29252" y="5688"/>
                  <a:pt x="29208" y="5680"/>
                  <a:pt x="29165" y="5668"/>
                </a:cubicBezTo>
                <a:cubicBezTo>
                  <a:pt x="29114" y="5649"/>
                  <a:pt x="29129" y="5620"/>
                  <a:pt x="29196" y="5610"/>
                </a:cubicBezTo>
                <a:cubicBezTo>
                  <a:pt x="29218" y="5608"/>
                  <a:pt x="29241" y="5606"/>
                  <a:pt x="29264" y="5607"/>
                </a:cubicBezTo>
                <a:close/>
                <a:moveTo>
                  <a:pt x="16402" y="5590"/>
                </a:moveTo>
                <a:cubicBezTo>
                  <a:pt x="16467" y="5605"/>
                  <a:pt x="16511" y="5638"/>
                  <a:pt x="16517" y="5685"/>
                </a:cubicBezTo>
                <a:cubicBezTo>
                  <a:pt x="16529" y="5775"/>
                  <a:pt x="16388" y="5892"/>
                  <a:pt x="16216" y="5939"/>
                </a:cubicBezTo>
                <a:cubicBezTo>
                  <a:pt x="16045" y="5986"/>
                  <a:pt x="15877" y="5951"/>
                  <a:pt x="15857" y="5862"/>
                </a:cubicBezTo>
                <a:cubicBezTo>
                  <a:pt x="15837" y="5773"/>
                  <a:pt x="15974" y="5650"/>
                  <a:pt x="16158" y="5601"/>
                </a:cubicBezTo>
                <a:cubicBezTo>
                  <a:pt x="16249" y="5577"/>
                  <a:pt x="16336" y="5575"/>
                  <a:pt x="16402" y="5590"/>
                </a:cubicBezTo>
                <a:close/>
                <a:moveTo>
                  <a:pt x="27330" y="5582"/>
                </a:moveTo>
                <a:cubicBezTo>
                  <a:pt x="27386" y="5576"/>
                  <a:pt x="27441" y="5576"/>
                  <a:pt x="27496" y="5583"/>
                </a:cubicBezTo>
                <a:cubicBezTo>
                  <a:pt x="27611" y="5598"/>
                  <a:pt x="27620" y="5632"/>
                  <a:pt x="27521" y="5664"/>
                </a:cubicBezTo>
                <a:cubicBezTo>
                  <a:pt x="27496" y="5671"/>
                  <a:pt x="27471" y="5677"/>
                  <a:pt x="27446" y="5682"/>
                </a:cubicBezTo>
                <a:cubicBezTo>
                  <a:pt x="27417" y="5687"/>
                  <a:pt x="27389" y="5691"/>
                  <a:pt x="27360" y="5693"/>
                </a:cubicBezTo>
                <a:cubicBezTo>
                  <a:pt x="27331" y="5696"/>
                  <a:pt x="27302" y="5697"/>
                  <a:pt x="27274" y="5696"/>
                </a:cubicBezTo>
                <a:cubicBezTo>
                  <a:pt x="27247" y="5696"/>
                  <a:pt x="27220" y="5695"/>
                  <a:pt x="27194" y="5692"/>
                </a:cubicBezTo>
                <a:cubicBezTo>
                  <a:pt x="27097" y="5680"/>
                  <a:pt x="27085" y="5649"/>
                  <a:pt x="27168" y="5617"/>
                </a:cubicBezTo>
                <a:cubicBezTo>
                  <a:pt x="27221" y="5599"/>
                  <a:pt x="27276" y="5587"/>
                  <a:pt x="27330" y="5582"/>
                </a:cubicBezTo>
                <a:close/>
                <a:moveTo>
                  <a:pt x="21808" y="5520"/>
                </a:moveTo>
                <a:cubicBezTo>
                  <a:pt x="21833" y="5519"/>
                  <a:pt x="21858" y="5524"/>
                  <a:pt x="21880" y="5534"/>
                </a:cubicBezTo>
                <a:cubicBezTo>
                  <a:pt x="21915" y="5552"/>
                  <a:pt x="21923" y="5584"/>
                  <a:pt x="21894" y="5624"/>
                </a:cubicBezTo>
                <a:cubicBezTo>
                  <a:pt x="21877" y="5648"/>
                  <a:pt x="21856" y="5668"/>
                  <a:pt x="21833" y="5686"/>
                </a:cubicBezTo>
                <a:cubicBezTo>
                  <a:pt x="21803" y="5708"/>
                  <a:pt x="21772" y="5728"/>
                  <a:pt x="21740" y="5745"/>
                </a:cubicBezTo>
                <a:cubicBezTo>
                  <a:pt x="21668" y="5783"/>
                  <a:pt x="21591" y="5812"/>
                  <a:pt x="21512" y="5831"/>
                </a:cubicBezTo>
                <a:cubicBezTo>
                  <a:pt x="21358" y="5865"/>
                  <a:pt x="21267" y="5827"/>
                  <a:pt x="21313" y="5747"/>
                </a:cubicBezTo>
                <a:cubicBezTo>
                  <a:pt x="21352" y="5693"/>
                  <a:pt x="21404" y="5650"/>
                  <a:pt x="21463" y="5620"/>
                </a:cubicBezTo>
                <a:cubicBezTo>
                  <a:pt x="21538" y="5579"/>
                  <a:pt x="21618" y="5548"/>
                  <a:pt x="21701" y="5531"/>
                </a:cubicBezTo>
                <a:cubicBezTo>
                  <a:pt x="21736" y="5523"/>
                  <a:pt x="21772" y="5519"/>
                  <a:pt x="21808" y="5520"/>
                </a:cubicBezTo>
                <a:close/>
                <a:moveTo>
                  <a:pt x="13042" y="5465"/>
                </a:moveTo>
                <a:cubicBezTo>
                  <a:pt x="13217" y="5425"/>
                  <a:pt x="13413" y="5473"/>
                  <a:pt x="13454" y="5565"/>
                </a:cubicBezTo>
                <a:cubicBezTo>
                  <a:pt x="13496" y="5656"/>
                  <a:pt x="13393" y="5756"/>
                  <a:pt x="13239" y="5796"/>
                </a:cubicBezTo>
                <a:cubicBezTo>
                  <a:pt x="13072" y="5839"/>
                  <a:pt x="12877" y="5799"/>
                  <a:pt x="12821" y="5713"/>
                </a:cubicBezTo>
                <a:cubicBezTo>
                  <a:pt x="12764" y="5623"/>
                  <a:pt x="12868" y="5506"/>
                  <a:pt x="13042" y="5465"/>
                </a:cubicBezTo>
                <a:close/>
                <a:moveTo>
                  <a:pt x="26625" y="5424"/>
                </a:moveTo>
                <a:cubicBezTo>
                  <a:pt x="26732" y="5431"/>
                  <a:pt x="26754" y="5474"/>
                  <a:pt x="26677" y="5512"/>
                </a:cubicBezTo>
                <a:cubicBezTo>
                  <a:pt x="26557" y="5556"/>
                  <a:pt x="26430" y="5577"/>
                  <a:pt x="26303" y="5573"/>
                </a:cubicBezTo>
                <a:cubicBezTo>
                  <a:pt x="26203" y="5566"/>
                  <a:pt x="26181" y="5525"/>
                  <a:pt x="26260" y="5487"/>
                </a:cubicBezTo>
                <a:cubicBezTo>
                  <a:pt x="26315" y="5463"/>
                  <a:pt x="26372" y="5447"/>
                  <a:pt x="26431" y="5439"/>
                </a:cubicBezTo>
                <a:cubicBezTo>
                  <a:pt x="26495" y="5426"/>
                  <a:pt x="26560" y="5421"/>
                  <a:pt x="26625" y="5424"/>
                </a:cubicBezTo>
                <a:close/>
                <a:moveTo>
                  <a:pt x="22729" y="5383"/>
                </a:moveTo>
                <a:cubicBezTo>
                  <a:pt x="22881" y="5362"/>
                  <a:pt x="22952" y="5412"/>
                  <a:pt x="22883" y="5487"/>
                </a:cubicBezTo>
                <a:cubicBezTo>
                  <a:pt x="22833" y="5533"/>
                  <a:pt x="22775" y="5570"/>
                  <a:pt x="22711" y="5595"/>
                </a:cubicBezTo>
                <a:lnTo>
                  <a:pt x="22684" y="5607"/>
                </a:lnTo>
                <a:lnTo>
                  <a:pt x="22655" y="5619"/>
                </a:lnTo>
                <a:cubicBezTo>
                  <a:pt x="22636" y="5626"/>
                  <a:pt x="22617" y="5633"/>
                  <a:pt x="22598" y="5639"/>
                </a:cubicBezTo>
                <a:cubicBezTo>
                  <a:pt x="22562" y="5651"/>
                  <a:pt x="22525" y="5660"/>
                  <a:pt x="22488" y="5666"/>
                </a:cubicBezTo>
                <a:cubicBezTo>
                  <a:pt x="22436" y="5679"/>
                  <a:pt x="22381" y="5675"/>
                  <a:pt x="22331" y="5656"/>
                </a:cubicBezTo>
                <a:cubicBezTo>
                  <a:pt x="22301" y="5638"/>
                  <a:pt x="22297" y="5609"/>
                  <a:pt x="22327" y="5572"/>
                </a:cubicBezTo>
                <a:cubicBezTo>
                  <a:pt x="22346" y="5549"/>
                  <a:pt x="22369" y="5529"/>
                  <a:pt x="22394" y="5513"/>
                </a:cubicBezTo>
                <a:cubicBezTo>
                  <a:pt x="22426" y="5492"/>
                  <a:pt x="22459" y="5473"/>
                  <a:pt x="22494" y="5457"/>
                </a:cubicBezTo>
                <a:cubicBezTo>
                  <a:pt x="22568" y="5421"/>
                  <a:pt x="22647" y="5396"/>
                  <a:pt x="22729" y="5383"/>
                </a:cubicBezTo>
                <a:close/>
                <a:moveTo>
                  <a:pt x="19982" y="5357"/>
                </a:moveTo>
                <a:cubicBezTo>
                  <a:pt x="20012" y="5356"/>
                  <a:pt x="20041" y="5360"/>
                  <a:pt x="20068" y="5370"/>
                </a:cubicBezTo>
                <a:cubicBezTo>
                  <a:pt x="20105" y="5377"/>
                  <a:pt x="20129" y="5412"/>
                  <a:pt x="20122" y="5449"/>
                </a:cubicBezTo>
                <a:cubicBezTo>
                  <a:pt x="20121" y="5455"/>
                  <a:pt x="20119" y="5461"/>
                  <a:pt x="20116" y="5467"/>
                </a:cubicBezTo>
                <a:cubicBezTo>
                  <a:pt x="20082" y="5527"/>
                  <a:pt x="20034" y="5576"/>
                  <a:pt x="19975" y="5611"/>
                </a:cubicBezTo>
                <a:cubicBezTo>
                  <a:pt x="19967" y="5617"/>
                  <a:pt x="19957" y="5622"/>
                  <a:pt x="19948" y="5628"/>
                </a:cubicBezTo>
                <a:cubicBezTo>
                  <a:pt x="19939" y="5633"/>
                  <a:pt x="19930" y="5639"/>
                  <a:pt x="19921" y="5644"/>
                </a:cubicBezTo>
                <a:cubicBezTo>
                  <a:pt x="19901" y="5655"/>
                  <a:pt x="19881" y="5665"/>
                  <a:pt x="19862" y="5674"/>
                </a:cubicBezTo>
                <a:cubicBezTo>
                  <a:pt x="19822" y="5693"/>
                  <a:pt x="19781" y="5708"/>
                  <a:pt x="19739" y="5720"/>
                </a:cubicBezTo>
                <a:cubicBezTo>
                  <a:pt x="19573" y="5763"/>
                  <a:pt x="19452" y="5726"/>
                  <a:pt x="19481" y="5637"/>
                </a:cubicBezTo>
                <a:cubicBezTo>
                  <a:pt x="19511" y="5549"/>
                  <a:pt x="19696" y="5419"/>
                  <a:pt x="19866" y="5374"/>
                </a:cubicBezTo>
                <a:lnTo>
                  <a:pt x="19897" y="5367"/>
                </a:lnTo>
                <a:lnTo>
                  <a:pt x="19927" y="5361"/>
                </a:lnTo>
                <a:cubicBezTo>
                  <a:pt x="19946" y="5359"/>
                  <a:pt x="19964" y="5357"/>
                  <a:pt x="19982" y="5357"/>
                </a:cubicBezTo>
                <a:close/>
                <a:moveTo>
                  <a:pt x="5680" y="5347"/>
                </a:moveTo>
                <a:cubicBezTo>
                  <a:pt x="5711" y="5348"/>
                  <a:pt x="5742" y="5353"/>
                  <a:pt x="5772" y="5361"/>
                </a:cubicBezTo>
                <a:cubicBezTo>
                  <a:pt x="5807" y="5371"/>
                  <a:pt x="5842" y="5383"/>
                  <a:pt x="5876" y="5397"/>
                </a:cubicBezTo>
                <a:cubicBezTo>
                  <a:pt x="5910" y="5412"/>
                  <a:pt x="5942" y="5428"/>
                  <a:pt x="5973" y="5448"/>
                </a:cubicBezTo>
                <a:cubicBezTo>
                  <a:pt x="5999" y="5463"/>
                  <a:pt x="6023" y="5481"/>
                  <a:pt x="6043" y="5503"/>
                </a:cubicBezTo>
                <a:cubicBezTo>
                  <a:pt x="6104" y="5569"/>
                  <a:pt x="6074" y="5645"/>
                  <a:pt x="5985" y="5653"/>
                </a:cubicBezTo>
                <a:cubicBezTo>
                  <a:pt x="5955" y="5655"/>
                  <a:pt x="5925" y="5652"/>
                  <a:pt x="5897" y="5645"/>
                </a:cubicBezTo>
                <a:cubicBezTo>
                  <a:pt x="5879" y="5642"/>
                  <a:pt x="5862" y="5638"/>
                  <a:pt x="5845" y="5632"/>
                </a:cubicBezTo>
                <a:cubicBezTo>
                  <a:pt x="5828" y="5627"/>
                  <a:pt x="5811" y="5621"/>
                  <a:pt x="5793" y="5614"/>
                </a:cubicBezTo>
                <a:cubicBezTo>
                  <a:pt x="5776" y="5607"/>
                  <a:pt x="5759" y="5601"/>
                  <a:pt x="5743" y="5592"/>
                </a:cubicBezTo>
                <a:lnTo>
                  <a:pt x="5719" y="5580"/>
                </a:lnTo>
                <a:lnTo>
                  <a:pt x="5696" y="5567"/>
                </a:lnTo>
                <a:cubicBezTo>
                  <a:pt x="5669" y="5552"/>
                  <a:pt x="5644" y="5533"/>
                  <a:pt x="5622" y="5512"/>
                </a:cubicBezTo>
                <a:cubicBezTo>
                  <a:pt x="5589" y="5485"/>
                  <a:pt x="5574" y="5442"/>
                  <a:pt x="5584" y="5400"/>
                </a:cubicBezTo>
                <a:cubicBezTo>
                  <a:pt x="5601" y="5364"/>
                  <a:pt x="5640" y="5342"/>
                  <a:pt x="5680" y="5347"/>
                </a:cubicBezTo>
                <a:close/>
                <a:moveTo>
                  <a:pt x="25652" y="5336"/>
                </a:moveTo>
                <a:cubicBezTo>
                  <a:pt x="25781" y="5339"/>
                  <a:pt x="25804" y="5381"/>
                  <a:pt x="25705" y="5435"/>
                </a:cubicBezTo>
                <a:cubicBezTo>
                  <a:pt x="25652" y="5462"/>
                  <a:pt x="25596" y="5482"/>
                  <a:pt x="25537" y="5494"/>
                </a:cubicBezTo>
                <a:cubicBezTo>
                  <a:pt x="25475" y="5510"/>
                  <a:pt x="25410" y="5518"/>
                  <a:pt x="25346" y="5519"/>
                </a:cubicBezTo>
                <a:cubicBezTo>
                  <a:pt x="25217" y="5519"/>
                  <a:pt x="25184" y="5482"/>
                  <a:pt x="25270" y="5428"/>
                </a:cubicBezTo>
                <a:cubicBezTo>
                  <a:pt x="25295" y="5413"/>
                  <a:pt x="25321" y="5400"/>
                  <a:pt x="25348" y="5389"/>
                </a:cubicBezTo>
                <a:cubicBezTo>
                  <a:pt x="25379" y="5377"/>
                  <a:pt x="25412" y="5368"/>
                  <a:pt x="25444" y="5360"/>
                </a:cubicBezTo>
                <a:cubicBezTo>
                  <a:pt x="25479" y="5351"/>
                  <a:pt x="25514" y="5345"/>
                  <a:pt x="25549" y="5341"/>
                </a:cubicBezTo>
                <a:cubicBezTo>
                  <a:pt x="25583" y="5337"/>
                  <a:pt x="25618" y="5335"/>
                  <a:pt x="25652" y="5336"/>
                </a:cubicBezTo>
                <a:close/>
                <a:moveTo>
                  <a:pt x="23728" y="5316"/>
                </a:moveTo>
                <a:cubicBezTo>
                  <a:pt x="23881" y="5305"/>
                  <a:pt x="23923" y="5352"/>
                  <a:pt x="23832" y="5427"/>
                </a:cubicBezTo>
                <a:cubicBezTo>
                  <a:pt x="23808" y="5446"/>
                  <a:pt x="23781" y="5462"/>
                  <a:pt x="23754" y="5476"/>
                </a:cubicBezTo>
                <a:cubicBezTo>
                  <a:pt x="23739" y="5483"/>
                  <a:pt x="23724" y="5490"/>
                  <a:pt x="23708" y="5497"/>
                </a:cubicBezTo>
                <a:cubicBezTo>
                  <a:pt x="23692" y="5504"/>
                  <a:pt x="23676" y="5511"/>
                  <a:pt x="23659" y="5517"/>
                </a:cubicBezTo>
                <a:cubicBezTo>
                  <a:pt x="23625" y="5530"/>
                  <a:pt x="23589" y="5541"/>
                  <a:pt x="23554" y="5549"/>
                </a:cubicBezTo>
                <a:cubicBezTo>
                  <a:pt x="23536" y="5554"/>
                  <a:pt x="23518" y="5558"/>
                  <a:pt x="23500" y="5561"/>
                </a:cubicBezTo>
                <a:cubicBezTo>
                  <a:pt x="23482" y="5564"/>
                  <a:pt x="23464" y="5566"/>
                  <a:pt x="23445" y="5568"/>
                </a:cubicBezTo>
                <a:cubicBezTo>
                  <a:pt x="23299" y="5584"/>
                  <a:pt x="23245" y="5546"/>
                  <a:pt x="23324" y="5471"/>
                </a:cubicBezTo>
                <a:cubicBezTo>
                  <a:pt x="23346" y="5450"/>
                  <a:pt x="23371" y="5432"/>
                  <a:pt x="23398" y="5416"/>
                </a:cubicBezTo>
                <a:cubicBezTo>
                  <a:pt x="23413" y="5408"/>
                  <a:pt x="23429" y="5400"/>
                  <a:pt x="23445" y="5391"/>
                </a:cubicBezTo>
                <a:cubicBezTo>
                  <a:pt x="23461" y="5383"/>
                  <a:pt x="23479" y="5377"/>
                  <a:pt x="23497" y="5370"/>
                </a:cubicBezTo>
                <a:cubicBezTo>
                  <a:pt x="23534" y="5356"/>
                  <a:pt x="23572" y="5344"/>
                  <a:pt x="23610" y="5335"/>
                </a:cubicBezTo>
                <a:cubicBezTo>
                  <a:pt x="23649" y="5326"/>
                  <a:pt x="23689" y="5319"/>
                  <a:pt x="23728" y="5316"/>
                </a:cubicBezTo>
                <a:close/>
                <a:moveTo>
                  <a:pt x="7390" y="5315"/>
                </a:moveTo>
                <a:cubicBezTo>
                  <a:pt x="7426" y="5311"/>
                  <a:pt x="7462" y="5311"/>
                  <a:pt x="7498" y="5315"/>
                </a:cubicBezTo>
                <a:cubicBezTo>
                  <a:pt x="7535" y="5319"/>
                  <a:pt x="7572" y="5327"/>
                  <a:pt x="7607" y="5337"/>
                </a:cubicBezTo>
                <a:cubicBezTo>
                  <a:pt x="7675" y="5356"/>
                  <a:pt x="7738" y="5390"/>
                  <a:pt x="7790" y="5436"/>
                </a:cubicBezTo>
                <a:cubicBezTo>
                  <a:pt x="7833" y="5479"/>
                  <a:pt x="7849" y="5519"/>
                  <a:pt x="7833" y="5552"/>
                </a:cubicBezTo>
                <a:cubicBezTo>
                  <a:pt x="7824" y="5570"/>
                  <a:pt x="7809" y="5586"/>
                  <a:pt x="7790" y="5595"/>
                </a:cubicBezTo>
                <a:cubicBezTo>
                  <a:pt x="7765" y="5608"/>
                  <a:pt x="7737" y="5616"/>
                  <a:pt x="7708" y="5619"/>
                </a:cubicBezTo>
                <a:cubicBezTo>
                  <a:pt x="7673" y="5624"/>
                  <a:pt x="7637" y="5625"/>
                  <a:pt x="7602" y="5622"/>
                </a:cubicBezTo>
                <a:cubicBezTo>
                  <a:pt x="7565" y="5618"/>
                  <a:pt x="7529" y="5611"/>
                  <a:pt x="7494" y="5601"/>
                </a:cubicBezTo>
                <a:cubicBezTo>
                  <a:pt x="7427" y="5582"/>
                  <a:pt x="7366" y="5547"/>
                  <a:pt x="7315" y="5501"/>
                </a:cubicBezTo>
                <a:cubicBezTo>
                  <a:pt x="7220" y="5412"/>
                  <a:pt x="7252" y="5333"/>
                  <a:pt x="7390" y="5315"/>
                </a:cubicBezTo>
                <a:close/>
                <a:moveTo>
                  <a:pt x="28370" y="5312"/>
                </a:moveTo>
                <a:cubicBezTo>
                  <a:pt x="28399" y="5311"/>
                  <a:pt x="28428" y="5311"/>
                  <a:pt x="28456" y="5312"/>
                </a:cubicBezTo>
                <a:cubicBezTo>
                  <a:pt x="28484" y="5315"/>
                  <a:pt x="28511" y="5320"/>
                  <a:pt x="28538" y="5327"/>
                </a:cubicBezTo>
                <a:cubicBezTo>
                  <a:pt x="28558" y="5330"/>
                  <a:pt x="28578" y="5336"/>
                  <a:pt x="28597" y="5345"/>
                </a:cubicBezTo>
                <a:cubicBezTo>
                  <a:pt x="28610" y="5351"/>
                  <a:pt x="28616" y="5358"/>
                  <a:pt x="28616" y="5364"/>
                </a:cubicBezTo>
                <a:cubicBezTo>
                  <a:pt x="28616" y="5378"/>
                  <a:pt x="28590" y="5391"/>
                  <a:pt x="28539" y="5403"/>
                </a:cubicBezTo>
                <a:cubicBezTo>
                  <a:pt x="28485" y="5414"/>
                  <a:pt x="28430" y="5420"/>
                  <a:pt x="28375" y="5421"/>
                </a:cubicBezTo>
                <a:cubicBezTo>
                  <a:pt x="28347" y="5421"/>
                  <a:pt x="28319" y="5420"/>
                  <a:pt x="28292" y="5418"/>
                </a:cubicBezTo>
                <a:cubicBezTo>
                  <a:pt x="28266" y="5416"/>
                  <a:pt x="28240" y="5412"/>
                  <a:pt x="28215" y="5407"/>
                </a:cubicBezTo>
                <a:cubicBezTo>
                  <a:pt x="28126" y="5388"/>
                  <a:pt x="28123" y="5361"/>
                  <a:pt x="28208" y="5336"/>
                </a:cubicBezTo>
                <a:cubicBezTo>
                  <a:pt x="28261" y="5321"/>
                  <a:pt x="28315" y="5313"/>
                  <a:pt x="28370" y="5312"/>
                </a:cubicBezTo>
                <a:close/>
                <a:moveTo>
                  <a:pt x="24721" y="5285"/>
                </a:moveTo>
                <a:cubicBezTo>
                  <a:pt x="24847" y="5285"/>
                  <a:pt x="24884" y="5333"/>
                  <a:pt x="24803" y="5391"/>
                </a:cubicBezTo>
                <a:cubicBezTo>
                  <a:pt x="24777" y="5408"/>
                  <a:pt x="24750" y="5422"/>
                  <a:pt x="24721" y="5434"/>
                </a:cubicBezTo>
                <a:cubicBezTo>
                  <a:pt x="24705" y="5440"/>
                  <a:pt x="24688" y="5447"/>
                  <a:pt x="24670" y="5453"/>
                </a:cubicBezTo>
                <a:cubicBezTo>
                  <a:pt x="24652" y="5459"/>
                  <a:pt x="24633" y="5466"/>
                  <a:pt x="24615" y="5471"/>
                </a:cubicBezTo>
                <a:cubicBezTo>
                  <a:pt x="24577" y="5483"/>
                  <a:pt x="24539" y="5492"/>
                  <a:pt x="24501" y="5499"/>
                </a:cubicBezTo>
                <a:cubicBezTo>
                  <a:pt x="24482" y="5503"/>
                  <a:pt x="24464" y="5505"/>
                  <a:pt x="24447" y="5507"/>
                </a:cubicBezTo>
                <a:cubicBezTo>
                  <a:pt x="24429" y="5510"/>
                  <a:pt x="24413" y="5511"/>
                  <a:pt x="24397" y="5512"/>
                </a:cubicBezTo>
                <a:cubicBezTo>
                  <a:pt x="24276" y="5517"/>
                  <a:pt x="24233" y="5471"/>
                  <a:pt x="24307" y="5412"/>
                </a:cubicBezTo>
                <a:cubicBezTo>
                  <a:pt x="24332" y="5394"/>
                  <a:pt x="24359" y="5379"/>
                  <a:pt x="24387" y="5366"/>
                </a:cubicBezTo>
                <a:cubicBezTo>
                  <a:pt x="24403" y="5359"/>
                  <a:pt x="24420" y="5351"/>
                  <a:pt x="24438" y="5345"/>
                </a:cubicBezTo>
                <a:cubicBezTo>
                  <a:pt x="24457" y="5338"/>
                  <a:pt x="24475" y="5332"/>
                  <a:pt x="24495" y="5326"/>
                </a:cubicBezTo>
                <a:cubicBezTo>
                  <a:pt x="24533" y="5314"/>
                  <a:pt x="24572" y="5304"/>
                  <a:pt x="24612" y="5296"/>
                </a:cubicBezTo>
                <a:cubicBezTo>
                  <a:pt x="24631" y="5293"/>
                  <a:pt x="24651" y="5290"/>
                  <a:pt x="24669" y="5288"/>
                </a:cubicBezTo>
                <a:cubicBezTo>
                  <a:pt x="24686" y="5286"/>
                  <a:pt x="24704" y="5285"/>
                  <a:pt x="24721" y="5285"/>
                </a:cubicBezTo>
                <a:close/>
                <a:moveTo>
                  <a:pt x="17641" y="5278"/>
                </a:moveTo>
                <a:cubicBezTo>
                  <a:pt x="17759" y="5274"/>
                  <a:pt x="17842" y="5314"/>
                  <a:pt x="17838" y="5385"/>
                </a:cubicBezTo>
                <a:cubicBezTo>
                  <a:pt x="17833" y="5479"/>
                  <a:pt x="17682" y="5600"/>
                  <a:pt x="17510" y="5645"/>
                </a:cubicBezTo>
                <a:cubicBezTo>
                  <a:pt x="17338" y="5691"/>
                  <a:pt x="17189" y="5659"/>
                  <a:pt x="17186" y="5567"/>
                </a:cubicBezTo>
                <a:cubicBezTo>
                  <a:pt x="17182" y="5473"/>
                  <a:pt x="17334" y="5348"/>
                  <a:pt x="17514" y="5299"/>
                </a:cubicBezTo>
                <a:cubicBezTo>
                  <a:pt x="17559" y="5287"/>
                  <a:pt x="17602" y="5280"/>
                  <a:pt x="17641" y="5278"/>
                </a:cubicBezTo>
                <a:close/>
                <a:moveTo>
                  <a:pt x="4243" y="5222"/>
                </a:moveTo>
                <a:lnTo>
                  <a:pt x="4256" y="5226"/>
                </a:lnTo>
                <a:cubicBezTo>
                  <a:pt x="4260" y="5227"/>
                  <a:pt x="4265" y="5228"/>
                  <a:pt x="4269" y="5230"/>
                </a:cubicBezTo>
                <a:cubicBezTo>
                  <a:pt x="4279" y="5233"/>
                  <a:pt x="4287" y="5237"/>
                  <a:pt x="4296" y="5242"/>
                </a:cubicBezTo>
                <a:lnTo>
                  <a:pt x="4309" y="5250"/>
                </a:lnTo>
                <a:lnTo>
                  <a:pt x="4323" y="5259"/>
                </a:lnTo>
                <a:cubicBezTo>
                  <a:pt x="4333" y="5265"/>
                  <a:pt x="4342" y="5272"/>
                  <a:pt x="4351" y="5279"/>
                </a:cubicBezTo>
                <a:cubicBezTo>
                  <a:pt x="4360" y="5287"/>
                  <a:pt x="4369" y="5295"/>
                  <a:pt x="4377" y="5303"/>
                </a:cubicBezTo>
                <a:cubicBezTo>
                  <a:pt x="4386" y="5312"/>
                  <a:pt x="4395" y="5321"/>
                  <a:pt x="4403" y="5331"/>
                </a:cubicBezTo>
                <a:cubicBezTo>
                  <a:pt x="4421" y="5351"/>
                  <a:pt x="4436" y="5372"/>
                  <a:pt x="4450" y="5394"/>
                </a:cubicBezTo>
                <a:cubicBezTo>
                  <a:pt x="4478" y="5437"/>
                  <a:pt x="4489" y="5472"/>
                  <a:pt x="4481" y="5494"/>
                </a:cubicBezTo>
                <a:cubicBezTo>
                  <a:pt x="4477" y="5505"/>
                  <a:pt x="4468" y="5514"/>
                  <a:pt x="4456" y="5517"/>
                </a:cubicBezTo>
                <a:cubicBezTo>
                  <a:pt x="4449" y="5520"/>
                  <a:pt x="4442" y="5521"/>
                  <a:pt x="4434" y="5522"/>
                </a:cubicBezTo>
                <a:cubicBezTo>
                  <a:pt x="4425" y="5522"/>
                  <a:pt x="4415" y="5522"/>
                  <a:pt x="4406" y="5522"/>
                </a:cubicBezTo>
                <a:cubicBezTo>
                  <a:pt x="4396" y="5520"/>
                  <a:pt x="4385" y="5518"/>
                  <a:pt x="4376" y="5515"/>
                </a:cubicBezTo>
                <a:cubicBezTo>
                  <a:pt x="4370" y="5513"/>
                  <a:pt x="4365" y="5512"/>
                  <a:pt x="4360" y="5509"/>
                </a:cubicBezTo>
                <a:lnTo>
                  <a:pt x="4352" y="5506"/>
                </a:lnTo>
                <a:lnTo>
                  <a:pt x="4345" y="5503"/>
                </a:lnTo>
                <a:cubicBezTo>
                  <a:pt x="4324" y="5493"/>
                  <a:pt x="4305" y="5481"/>
                  <a:pt x="4287" y="5467"/>
                </a:cubicBezTo>
                <a:lnTo>
                  <a:pt x="4280" y="5461"/>
                </a:lnTo>
                <a:lnTo>
                  <a:pt x="4273" y="5455"/>
                </a:lnTo>
                <a:cubicBezTo>
                  <a:pt x="4269" y="5452"/>
                  <a:pt x="4265" y="5447"/>
                  <a:pt x="4261" y="5443"/>
                </a:cubicBezTo>
                <a:cubicBezTo>
                  <a:pt x="4252" y="5434"/>
                  <a:pt x="4244" y="5425"/>
                  <a:pt x="4237" y="5415"/>
                </a:cubicBezTo>
                <a:cubicBezTo>
                  <a:pt x="4229" y="5406"/>
                  <a:pt x="4222" y="5396"/>
                  <a:pt x="4216" y="5385"/>
                </a:cubicBezTo>
                <a:cubicBezTo>
                  <a:pt x="4209" y="5374"/>
                  <a:pt x="4204" y="5362"/>
                  <a:pt x="4198" y="5351"/>
                </a:cubicBezTo>
                <a:cubicBezTo>
                  <a:pt x="4180" y="5319"/>
                  <a:pt x="4173" y="5282"/>
                  <a:pt x="4180" y="5247"/>
                </a:cubicBezTo>
                <a:cubicBezTo>
                  <a:pt x="4188" y="5224"/>
                  <a:pt x="4209" y="5215"/>
                  <a:pt x="4243" y="5222"/>
                </a:cubicBezTo>
                <a:close/>
                <a:moveTo>
                  <a:pt x="14610" y="5160"/>
                </a:moveTo>
                <a:cubicBezTo>
                  <a:pt x="14788" y="5120"/>
                  <a:pt x="14949" y="5167"/>
                  <a:pt x="14975" y="5265"/>
                </a:cubicBezTo>
                <a:cubicBezTo>
                  <a:pt x="15001" y="5363"/>
                  <a:pt x="14872" y="5480"/>
                  <a:pt x="14688" y="5517"/>
                </a:cubicBezTo>
                <a:cubicBezTo>
                  <a:pt x="14516" y="5552"/>
                  <a:pt x="14361" y="5505"/>
                  <a:pt x="14335" y="5409"/>
                </a:cubicBezTo>
                <a:cubicBezTo>
                  <a:pt x="14326" y="5353"/>
                  <a:pt x="14349" y="5296"/>
                  <a:pt x="14395" y="5263"/>
                </a:cubicBezTo>
                <a:cubicBezTo>
                  <a:pt x="14457" y="5211"/>
                  <a:pt x="14531" y="5176"/>
                  <a:pt x="14610" y="5160"/>
                </a:cubicBezTo>
                <a:close/>
                <a:moveTo>
                  <a:pt x="29586" y="5126"/>
                </a:moveTo>
                <a:cubicBezTo>
                  <a:pt x="29640" y="5121"/>
                  <a:pt x="29694" y="5121"/>
                  <a:pt x="29748" y="5126"/>
                </a:cubicBezTo>
                <a:cubicBezTo>
                  <a:pt x="29777" y="5128"/>
                  <a:pt x="29807" y="5132"/>
                  <a:pt x="29834" y="5137"/>
                </a:cubicBezTo>
                <a:cubicBezTo>
                  <a:pt x="29857" y="5142"/>
                  <a:pt x="29881" y="5147"/>
                  <a:pt x="29904" y="5155"/>
                </a:cubicBezTo>
                <a:cubicBezTo>
                  <a:pt x="29977" y="5180"/>
                  <a:pt x="29969" y="5214"/>
                  <a:pt x="29889" y="5224"/>
                </a:cubicBezTo>
                <a:cubicBezTo>
                  <a:pt x="29866" y="5226"/>
                  <a:pt x="29842" y="5227"/>
                  <a:pt x="29818" y="5227"/>
                </a:cubicBezTo>
                <a:cubicBezTo>
                  <a:pt x="29792" y="5227"/>
                  <a:pt x="29763" y="5227"/>
                  <a:pt x="29733" y="5223"/>
                </a:cubicBezTo>
                <a:cubicBezTo>
                  <a:pt x="29703" y="5219"/>
                  <a:pt x="29674" y="5217"/>
                  <a:pt x="29647" y="5214"/>
                </a:cubicBezTo>
                <a:cubicBezTo>
                  <a:pt x="29623" y="5210"/>
                  <a:pt x="29599" y="5206"/>
                  <a:pt x="29576" y="5199"/>
                </a:cubicBezTo>
                <a:cubicBezTo>
                  <a:pt x="29533" y="5188"/>
                  <a:pt x="29513" y="5173"/>
                  <a:pt x="29515" y="5159"/>
                </a:cubicBezTo>
                <a:cubicBezTo>
                  <a:pt x="29517" y="5144"/>
                  <a:pt x="29541" y="5131"/>
                  <a:pt x="29586" y="5126"/>
                </a:cubicBezTo>
                <a:close/>
                <a:moveTo>
                  <a:pt x="9259" y="5112"/>
                </a:moveTo>
                <a:cubicBezTo>
                  <a:pt x="9297" y="5114"/>
                  <a:pt x="9334" y="5120"/>
                  <a:pt x="9370" y="5130"/>
                </a:cubicBezTo>
                <a:cubicBezTo>
                  <a:pt x="9437" y="5147"/>
                  <a:pt x="9497" y="5184"/>
                  <a:pt x="9542" y="5235"/>
                </a:cubicBezTo>
                <a:cubicBezTo>
                  <a:pt x="9578" y="5278"/>
                  <a:pt x="9585" y="5317"/>
                  <a:pt x="9566" y="5349"/>
                </a:cubicBezTo>
                <a:cubicBezTo>
                  <a:pt x="9531" y="5390"/>
                  <a:pt x="9482" y="5416"/>
                  <a:pt x="9429" y="5421"/>
                </a:cubicBezTo>
                <a:cubicBezTo>
                  <a:pt x="9391" y="5429"/>
                  <a:pt x="9352" y="5432"/>
                  <a:pt x="9314" y="5432"/>
                </a:cubicBezTo>
                <a:cubicBezTo>
                  <a:pt x="9277" y="5431"/>
                  <a:pt x="9240" y="5426"/>
                  <a:pt x="9204" y="5418"/>
                </a:cubicBezTo>
                <a:cubicBezTo>
                  <a:pt x="9137" y="5403"/>
                  <a:pt x="9075" y="5370"/>
                  <a:pt x="9025" y="5322"/>
                </a:cubicBezTo>
                <a:cubicBezTo>
                  <a:pt x="8979" y="5275"/>
                  <a:pt x="8967" y="5231"/>
                  <a:pt x="8987" y="5193"/>
                </a:cubicBezTo>
                <a:cubicBezTo>
                  <a:pt x="9000" y="5173"/>
                  <a:pt x="9019" y="5157"/>
                  <a:pt x="9041" y="5148"/>
                </a:cubicBezTo>
                <a:cubicBezTo>
                  <a:pt x="9072" y="5133"/>
                  <a:pt x="9106" y="5123"/>
                  <a:pt x="9140" y="5118"/>
                </a:cubicBezTo>
                <a:cubicBezTo>
                  <a:pt x="9180" y="5112"/>
                  <a:pt x="9219" y="5109"/>
                  <a:pt x="9259" y="5112"/>
                </a:cubicBezTo>
                <a:close/>
                <a:moveTo>
                  <a:pt x="21139" y="5100"/>
                </a:moveTo>
                <a:cubicBezTo>
                  <a:pt x="21166" y="5099"/>
                  <a:pt x="21193" y="5104"/>
                  <a:pt x="21217" y="5114"/>
                </a:cubicBezTo>
                <a:cubicBezTo>
                  <a:pt x="21254" y="5133"/>
                  <a:pt x="21260" y="5171"/>
                  <a:pt x="21228" y="5222"/>
                </a:cubicBezTo>
                <a:cubicBezTo>
                  <a:pt x="21212" y="5247"/>
                  <a:pt x="21192" y="5270"/>
                  <a:pt x="21169" y="5290"/>
                </a:cubicBezTo>
                <a:cubicBezTo>
                  <a:pt x="21142" y="5313"/>
                  <a:pt x="21112" y="5335"/>
                  <a:pt x="21081" y="5353"/>
                </a:cubicBezTo>
                <a:cubicBezTo>
                  <a:pt x="21046" y="5373"/>
                  <a:pt x="21009" y="5390"/>
                  <a:pt x="20972" y="5405"/>
                </a:cubicBezTo>
                <a:cubicBezTo>
                  <a:pt x="20932" y="5420"/>
                  <a:pt x="20891" y="5433"/>
                  <a:pt x="20849" y="5443"/>
                </a:cubicBezTo>
                <a:cubicBezTo>
                  <a:pt x="20684" y="5482"/>
                  <a:pt x="20598" y="5446"/>
                  <a:pt x="20641" y="5351"/>
                </a:cubicBezTo>
                <a:cubicBezTo>
                  <a:pt x="20673" y="5294"/>
                  <a:pt x="20721" y="5246"/>
                  <a:pt x="20779" y="5214"/>
                </a:cubicBezTo>
                <a:cubicBezTo>
                  <a:pt x="20795" y="5203"/>
                  <a:pt x="20813" y="5193"/>
                  <a:pt x="20831" y="5184"/>
                </a:cubicBezTo>
                <a:cubicBezTo>
                  <a:pt x="20850" y="5174"/>
                  <a:pt x="20870" y="5165"/>
                  <a:pt x="20890" y="5157"/>
                </a:cubicBezTo>
                <a:cubicBezTo>
                  <a:pt x="20932" y="5140"/>
                  <a:pt x="20975" y="5127"/>
                  <a:pt x="21019" y="5117"/>
                </a:cubicBezTo>
                <a:cubicBezTo>
                  <a:pt x="21058" y="5106"/>
                  <a:pt x="21098" y="5101"/>
                  <a:pt x="21139" y="5100"/>
                </a:cubicBezTo>
                <a:close/>
                <a:moveTo>
                  <a:pt x="27506" y="5077"/>
                </a:moveTo>
                <a:cubicBezTo>
                  <a:pt x="27537" y="5077"/>
                  <a:pt x="27567" y="5079"/>
                  <a:pt x="27597" y="5083"/>
                </a:cubicBezTo>
                <a:cubicBezTo>
                  <a:pt x="27705" y="5100"/>
                  <a:pt x="27707" y="5144"/>
                  <a:pt x="27606" y="5176"/>
                </a:cubicBezTo>
                <a:cubicBezTo>
                  <a:pt x="27580" y="5185"/>
                  <a:pt x="27554" y="5191"/>
                  <a:pt x="27527" y="5196"/>
                </a:cubicBezTo>
                <a:lnTo>
                  <a:pt x="27484" y="5203"/>
                </a:lnTo>
                <a:lnTo>
                  <a:pt x="27437" y="5209"/>
                </a:lnTo>
                <a:cubicBezTo>
                  <a:pt x="27405" y="5212"/>
                  <a:pt x="27373" y="5214"/>
                  <a:pt x="27343" y="5214"/>
                </a:cubicBezTo>
                <a:cubicBezTo>
                  <a:pt x="27313" y="5214"/>
                  <a:pt x="27284" y="5214"/>
                  <a:pt x="27260" y="5211"/>
                </a:cubicBezTo>
                <a:cubicBezTo>
                  <a:pt x="27150" y="5198"/>
                  <a:pt x="27133" y="5158"/>
                  <a:pt x="27223" y="5122"/>
                </a:cubicBezTo>
                <a:cubicBezTo>
                  <a:pt x="27282" y="5101"/>
                  <a:pt x="27343" y="5088"/>
                  <a:pt x="27404" y="5083"/>
                </a:cubicBezTo>
                <a:cubicBezTo>
                  <a:pt x="27439" y="5079"/>
                  <a:pt x="27474" y="5077"/>
                  <a:pt x="27506" y="5077"/>
                </a:cubicBezTo>
                <a:close/>
                <a:moveTo>
                  <a:pt x="18972" y="4946"/>
                </a:moveTo>
                <a:cubicBezTo>
                  <a:pt x="19082" y="4944"/>
                  <a:pt x="19153" y="4990"/>
                  <a:pt x="19132" y="5065"/>
                </a:cubicBezTo>
                <a:cubicBezTo>
                  <a:pt x="19105" y="5165"/>
                  <a:pt x="18947" y="5277"/>
                  <a:pt x="18788" y="5323"/>
                </a:cubicBezTo>
                <a:cubicBezTo>
                  <a:pt x="18619" y="5374"/>
                  <a:pt x="18479" y="5336"/>
                  <a:pt x="18491" y="5241"/>
                </a:cubicBezTo>
                <a:cubicBezTo>
                  <a:pt x="18504" y="5144"/>
                  <a:pt x="18675" y="5012"/>
                  <a:pt x="18850" y="4964"/>
                </a:cubicBezTo>
                <a:cubicBezTo>
                  <a:pt x="18894" y="4953"/>
                  <a:pt x="18935" y="4947"/>
                  <a:pt x="18972" y="4946"/>
                </a:cubicBezTo>
                <a:close/>
                <a:moveTo>
                  <a:pt x="22152" y="4945"/>
                </a:moveTo>
                <a:cubicBezTo>
                  <a:pt x="22238" y="4929"/>
                  <a:pt x="22303" y="4932"/>
                  <a:pt x="22337" y="4952"/>
                </a:cubicBezTo>
                <a:cubicBezTo>
                  <a:pt x="22370" y="4971"/>
                  <a:pt x="22372" y="5005"/>
                  <a:pt x="22337" y="5051"/>
                </a:cubicBezTo>
                <a:cubicBezTo>
                  <a:pt x="22318" y="5074"/>
                  <a:pt x="22297" y="5094"/>
                  <a:pt x="22274" y="5112"/>
                </a:cubicBezTo>
                <a:cubicBezTo>
                  <a:pt x="22246" y="5133"/>
                  <a:pt x="22215" y="5152"/>
                  <a:pt x="22184" y="5169"/>
                </a:cubicBezTo>
                <a:cubicBezTo>
                  <a:pt x="22149" y="5187"/>
                  <a:pt x="22113" y="5203"/>
                  <a:pt x="22076" y="5216"/>
                </a:cubicBezTo>
                <a:cubicBezTo>
                  <a:pt x="22056" y="5223"/>
                  <a:pt x="22037" y="5229"/>
                  <a:pt x="22018" y="5235"/>
                </a:cubicBezTo>
                <a:cubicBezTo>
                  <a:pt x="21998" y="5241"/>
                  <a:pt x="21979" y="5246"/>
                  <a:pt x="21959" y="5250"/>
                </a:cubicBezTo>
                <a:cubicBezTo>
                  <a:pt x="21899" y="5267"/>
                  <a:pt x="21835" y="5267"/>
                  <a:pt x="21775" y="5250"/>
                </a:cubicBezTo>
                <a:cubicBezTo>
                  <a:pt x="21738" y="5236"/>
                  <a:pt x="21729" y="5205"/>
                  <a:pt x="21754" y="5161"/>
                </a:cubicBezTo>
                <a:cubicBezTo>
                  <a:pt x="21793" y="5106"/>
                  <a:pt x="21846" y="5062"/>
                  <a:pt x="21907" y="5032"/>
                </a:cubicBezTo>
                <a:cubicBezTo>
                  <a:pt x="21944" y="5012"/>
                  <a:pt x="21983" y="4994"/>
                  <a:pt x="22023" y="4979"/>
                </a:cubicBezTo>
                <a:cubicBezTo>
                  <a:pt x="22065" y="4965"/>
                  <a:pt x="22108" y="4953"/>
                  <a:pt x="22152" y="4945"/>
                </a:cubicBezTo>
                <a:close/>
                <a:moveTo>
                  <a:pt x="26485" y="4918"/>
                </a:moveTo>
                <a:cubicBezTo>
                  <a:pt x="26516" y="4916"/>
                  <a:pt x="26547" y="4916"/>
                  <a:pt x="26578" y="4918"/>
                </a:cubicBezTo>
                <a:cubicBezTo>
                  <a:pt x="26601" y="4920"/>
                  <a:pt x="26623" y="4926"/>
                  <a:pt x="26644" y="4935"/>
                </a:cubicBezTo>
                <a:cubicBezTo>
                  <a:pt x="26656" y="4939"/>
                  <a:pt x="26665" y="4950"/>
                  <a:pt x="26668" y="4962"/>
                </a:cubicBezTo>
                <a:cubicBezTo>
                  <a:pt x="26671" y="4983"/>
                  <a:pt x="26646" y="5005"/>
                  <a:pt x="26592" y="5028"/>
                </a:cubicBezTo>
                <a:cubicBezTo>
                  <a:pt x="26530" y="5052"/>
                  <a:pt x="26466" y="5069"/>
                  <a:pt x="26401" y="5078"/>
                </a:cubicBezTo>
                <a:cubicBezTo>
                  <a:pt x="26337" y="5090"/>
                  <a:pt x="26273" y="5094"/>
                  <a:pt x="26209" y="5091"/>
                </a:cubicBezTo>
                <a:cubicBezTo>
                  <a:pt x="26196" y="5090"/>
                  <a:pt x="26184" y="5088"/>
                  <a:pt x="26171" y="5086"/>
                </a:cubicBezTo>
                <a:cubicBezTo>
                  <a:pt x="26162" y="5084"/>
                  <a:pt x="26153" y="5081"/>
                  <a:pt x="26144" y="5077"/>
                </a:cubicBezTo>
                <a:cubicBezTo>
                  <a:pt x="26131" y="5073"/>
                  <a:pt x="26121" y="5064"/>
                  <a:pt x="26117" y="5052"/>
                </a:cubicBezTo>
                <a:cubicBezTo>
                  <a:pt x="26112" y="5032"/>
                  <a:pt x="26134" y="5009"/>
                  <a:pt x="26185" y="4984"/>
                </a:cubicBezTo>
                <a:cubicBezTo>
                  <a:pt x="26247" y="4958"/>
                  <a:pt x="26312" y="4940"/>
                  <a:pt x="26378" y="4930"/>
                </a:cubicBezTo>
                <a:lnTo>
                  <a:pt x="26405" y="4925"/>
                </a:lnTo>
                <a:lnTo>
                  <a:pt x="26432" y="4922"/>
                </a:lnTo>
                <a:cubicBezTo>
                  <a:pt x="26451" y="4920"/>
                  <a:pt x="26468" y="4919"/>
                  <a:pt x="26485" y="4918"/>
                </a:cubicBezTo>
                <a:close/>
                <a:moveTo>
                  <a:pt x="10878" y="4833"/>
                </a:moveTo>
                <a:cubicBezTo>
                  <a:pt x="11026" y="4805"/>
                  <a:pt x="11236" y="4863"/>
                  <a:pt x="11295" y="4949"/>
                </a:cubicBezTo>
                <a:cubicBezTo>
                  <a:pt x="11354" y="5036"/>
                  <a:pt x="11268" y="5148"/>
                  <a:pt x="11125" y="5177"/>
                </a:cubicBezTo>
                <a:cubicBezTo>
                  <a:pt x="11047" y="5190"/>
                  <a:pt x="10966" y="5186"/>
                  <a:pt x="10889" y="5164"/>
                </a:cubicBezTo>
                <a:cubicBezTo>
                  <a:pt x="10822" y="5151"/>
                  <a:pt x="10761" y="5116"/>
                  <a:pt x="10714" y="5066"/>
                </a:cubicBezTo>
                <a:cubicBezTo>
                  <a:pt x="10649" y="4980"/>
                  <a:pt x="10731" y="4862"/>
                  <a:pt x="10878" y="4833"/>
                </a:cubicBezTo>
                <a:close/>
                <a:moveTo>
                  <a:pt x="23297" y="4817"/>
                </a:moveTo>
                <a:cubicBezTo>
                  <a:pt x="23330" y="4812"/>
                  <a:pt x="23364" y="4812"/>
                  <a:pt x="23397" y="4817"/>
                </a:cubicBezTo>
                <a:cubicBezTo>
                  <a:pt x="23418" y="4819"/>
                  <a:pt x="23439" y="4827"/>
                  <a:pt x="23457" y="4841"/>
                </a:cubicBezTo>
                <a:cubicBezTo>
                  <a:pt x="23483" y="4863"/>
                  <a:pt x="23479" y="4898"/>
                  <a:pt x="23438" y="4937"/>
                </a:cubicBezTo>
                <a:cubicBezTo>
                  <a:pt x="23384" y="4981"/>
                  <a:pt x="23323" y="5017"/>
                  <a:pt x="23258" y="5043"/>
                </a:cubicBezTo>
                <a:cubicBezTo>
                  <a:pt x="23220" y="5058"/>
                  <a:pt x="23182" y="5072"/>
                  <a:pt x="23143" y="5083"/>
                </a:cubicBezTo>
                <a:cubicBezTo>
                  <a:pt x="23107" y="5094"/>
                  <a:pt x="23069" y="5102"/>
                  <a:pt x="23032" y="5107"/>
                </a:cubicBezTo>
                <a:cubicBezTo>
                  <a:pt x="22979" y="5119"/>
                  <a:pt x="22924" y="5113"/>
                  <a:pt x="22875" y="5089"/>
                </a:cubicBezTo>
                <a:cubicBezTo>
                  <a:pt x="22862" y="5080"/>
                  <a:pt x="22854" y="5065"/>
                  <a:pt x="22855" y="5049"/>
                </a:cubicBezTo>
                <a:cubicBezTo>
                  <a:pt x="22858" y="5029"/>
                  <a:pt x="22868" y="5010"/>
                  <a:pt x="22884" y="4996"/>
                </a:cubicBezTo>
                <a:cubicBezTo>
                  <a:pt x="22935" y="4948"/>
                  <a:pt x="22996" y="4910"/>
                  <a:pt x="23061" y="4884"/>
                </a:cubicBezTo>
                <a:cubicBezTo>
                  <a:pt x="23080" y="4876"/>
                  <a:pt x="23100" y="4868"/>
                  <a:pt x="23120" y="4860"/>
                </a:cubicBezTo>
                <a:cubicBezTo>
                  <a:pt x="23140" y="4853"/>
                  <a:pt x="23160" y="4847"/>
                  <a:pt x="23180" y="4841"/>
                </a:cubicBezTo>
                <a:cubicBezTo>
                  <a:pt x="23218" y="4830"/>
                  <a:pt x="23258" y="4822"/>
                  <a:pt x="23297" y="4817"/>
                </a:cubicBezTo>
                <a:close/>
                <a:moveTo>
                  <a:pt x="25524" y="4808"/>
                </a:moveTo>
                <a:cubicBezTo>
                  <a:pt x="25554" y="4807"/>
                  <a:pt x="25583" y="4810"/>
                  <a:pt x="25612" y="4817"/>
                </a:cubicBezTo>
                <a:cubicBezTo>
                  <a:pt x="25629" y="4820"/>
                  <a:pt x="25644" y="4829"/>
                  <a:pt x="25655" y="4842"/>
                </a:cubicBezTo>
                <a:cubicBezTo>
                  <a:pt x="25668" y="4863"/>
                  <a:pt x="25649" y="4891"/>
                  <a:pt x="25596" y="4922"/>
                </a:cubicBezTo>
                <a:cubicBezTo>
                  <a:pt x="25584" y="4930"/>
                  <a:pt x="25570" y="4937"/>
                  <a:pt x="25556" y="4943"/>
                </a:cubicBezTo>
                <a:cubicBezTo>
                  <a:pt x="25542" y="4949"/>
                  <a:pt x="25527" y="4956"/>
                  <a:pt x="25511" y="4962"/>
                </a:cubicBezTo>
                <a:cubicBezTo>
                  <a:pt x="25477" y="4975"/>
                  <a:pt x="25443" y="4985"/>
                  <a:pt x="25408" y="4994"/>
                </a:cubicBezTo>
                <a:cubicBezTo>
                  <a:pt x="25337" y="5012"/>
                  <a:pt x="25265" y="5022"/>
                  <a:pt x="25193" y="5023"/>
                </a:cubicBezTo>
                <a:cubicBezTo>
                  <a:pt x="25166" y="5024"/>
                  <a:pt x="25140" y="5021"/>
                  <a:pt x="25114" y="5016"/>
                </a:cubicBezTo>
                <a:cubicBezTo>
                  <a:pt x="25098" y="5013"/>
                  <a:pt x="25083" y="5006"/>
                  <a:pt x="25071" y="4994"/>
                </a:cubicBezTo>
                <a:cubicBezTo>
                  <a:pt x="25061" y="4976"/>
                  <a:pt x="25073" y="4949"/>
                  <a:pt x="25117" y="4918"/>
                </a:cubicBezTo>
                <a:cubicBezTo>
                  <a:pt x="25174" y="4883"/>
                  <a:pt x="25236" y="4856"/>
                  <a:pt x="25301" y="4840"/>
                </a:cubicBezTo>
                <a:cubicBezTo>
                  <a:pt x="25338" y="4829"/>
                  <a:pt x="25376" y="4822"/>
                  <a:pt x="25414" y="4816"/>
                </a:cubicBezTo>
                <a:cubicBezTo>
                  <a:pt x="25450" y="4811"/>
                  <a:pt x="25487" y="4808"/>
                  <a:pt x="25524" y="4808"/>
                </a:cubicBezTo>
                <a:close/>
                <a:moveTo>
                  <a:pt x="16228" y="4801"/>
                </a:moveTo>
                <a:cubicBezTo>
                  <a:pt x="16352" y="4795"/>
                  <a:pt x="16444" y="4841"/>
                  <a:pt x="16451" y="4922"/>
                </a:cubicBezTo>
                <a:cubicBezTo>
                  <a:pt x="16460" y="5021"/>
                  <a:pt x="16335" y="5132"/>
                  <a:pt x="16165" y="5177"/>
                </a:cubicBezTo>
                <a:cubicBezTo>
                  <a:pt x="15996" y="5223"/>
                  <a:pt x="15848" y="5185"/>
                  <a:pt x="15825" y="5089"/>
                </a:cubicBezTo>
                <a:cubicBezTo>
                  <a:pt x="15801" y="4991"/>
                  <a:pt x="15919" y="4874"/>
                  <a:pt x="16095" y="4823"/>
                </a:cubicBezTo>
                <a:cubicBezTo>
                  <a:pt x="16141" y="4810"/>
                  <a:pt x="16186" y="4802"/>
                  <a:pt x="16228" y="4801"/>
                </a:cubicBezTo>
                <a:close/>
                <a:moveTo>
                  <a:pt x="24398" y="4784"/>
                </a:moveTo>
                <a:cubicBezTo>
                  <a:pt x="24539" y="4778"/>
                  <a:pt x="24590" y="4827"/>
                  <a:pt x="24513" y="4895"/>
                </a:cubicBezTo>
                <a:cubicBezTo>
                  <a:pt x="24458" y="4936"/>
                  <a:pt x="24396" y="4968"/>
                  <a:pt x="24330" y="4990"/>
                </a:cubicBezTo>
                <a:cubicBezTo>
                  <a:pt x="24255" y="5017"/>
                  <a:pt x="24177" y="5035"/>
                  <a:pt x="24097" y="5043"/>
                </a:cubicBezTo>
                <a:cubicBezTo>
                  <a:pt x="23953" y="5057"/>
                  <a:pt x="23893" y="5008"/>
                  <a:pt x="23971" y="4937"/>
                </a:cubicBezTo>
                <a:cubicBezTo>
                  <a:pt x="24026" y="4893"/>
                  <a:pt x="24090" y="4858"/>
                  <a:pt x="24158" y="4836"/>
                </a:cubicBezTo>
                <a:cubicBezTo>
                  <a:pt x="24235" y="4808"/>
                  <a:pt x="24316" y="4791"/>
                  <a:pt x="24398" y="4784"/>
                </a:cubicBezTo>
                <a:close/>
                <a:moveTo>
                  <a:pt x="28595" y="4758"/>
                </a:moveTo>
                <a:cubicBezTo>
                  <a:pt x="28627" y="4758"/>
                  <a:pt x="28659" y="4758"/>
                  <a:pt x="28690" y="4760"/>
                </a:cubicBezTo>
                <a:cubicBezTo>
                  <a:pt x="28705" y="4760"/>
                  <a:pt x="28721" y="4763"/>
                  <a:pt x="28735" y="4765"/>
                </a:cubicBezTo>
                <a:cubicBezTo>
                  <a:pt x="28750" y="4767"/>
                  <a:pt x="28764" y="4769"/>
                  <a:pt x="28778" y="4772"/>
                </a:cubicBezTo>
                <a:cubicBezTo>
                  <a:pt x="28888" y="4796"/>
                  <a:pt x="28890" y="4832"/>
                  <a:pt x="28787" y="4858"/>
                </a:cubicBezTo>
                <a:cubicBezTo>
                  <a:pt x="28760" y="4865"/>
                  <a:pt x="28732" y="4870"/>
                  <a:pt x="28704" y="4873"/>
                </a:cubicBezTo>
                <a:cubicBezTo>
                  <a:pt x="28673" y="4877"/>
                  <a:pt x="28643" y="4880"/>
                  <a:pt x="28612" y="4880"/>
                </a:cubicBezTo>
                <a:cubicBezTo>
                  <a:pt x="28552" y="4883"/>
                  <a:pt x="28493" y="4879"/>
                  <a:pt x="28434" y="4868"/>
                </a:cubicBezTo>
                <a:cubicBezTo>
                  <a:pt x="28423" y="4866"/>
                  <a:pt x="28411" y="4863"/>
                  <a:pt x="28399" y="4860"/>
                </a:cubicBezTo>
                <a:cubicBezTo>
                  <a:pt x="28391" y="4858"/>
                  <a:pt x="28382" y="4854"/>
                  <a:pt x="28374" y="4851"/>
                </a:cubicBezTo>
                <a:cubicBezTo>
                  <a:pt x="28360" y="4844"/>
                  <a:pt x="28352" y="4837"/>
                  <a:pt x="28350" y="4830"/>
                </a:cubicBezTo>
                <a:cubicBezTo>
                  <a:pt x="28347" y="4815"/>
                  <a:pt x="28369" y="4799"/>
                  <a:pt x="28418" y="4784"/>
                </a:cubicBezTo>
                <a:cubicBezTo>
                  <a:pt x="28476" y="4768"/>
                  <a:pt x="28535" y="4759"/>
                  <a:pt x="28595" y="4758"/>
                </a:cubicBezTo>
                <a:close/>
                <a:moveTo>
                  <a:pt x="20155" y="4665"/>
                </a:moveTo>
                <a:cubicBezTo>
                  <a:pt x="20223" y="4642"/>
                  <a:pt x="20295" y="4642"/>
                  <a:pt x="20363" y="4665"/>
                </a:cubicBezTo>
                <a:cubicBezTo>
                  <a:pt x="20402" y="4678"/>
                  <a:pt x="20423" y="4720"/>
                  <a:pt x="20410" y="4760"/>
                </a:cubicBezTo>
                <a:cubicBezTo>
                  <a:pt x="20408" y="4766"/>
                  <a:pt x="20406" y="4771"/>
                  <a:pt x="20402" y="4776"/>
                </a:cubicBezTo>
                <a:cubicBezTo>
                  <a:pt x="20366" y="4837"/>
                  <a:pt x="20315" y="4888"/>
                  <a:pt x="20255" y="4924"/>
                </a:cubicBezTo>
                <a:cubicBezTo>
                  <a:pt x="20220" y="4948"/>
                  <a:pt x="20183" y="4969"/>
                  <a:pt x="20144" y="4987"/>
                </a:cubicBezTo>
                <a:cubicBezTo>
                  <a:pt x="20125" y="4996"/>
                  <a:pt x="20105" y="5005"/>
                  <a:pt x="20086" y="5012"/>
                </a:cubicBezTo>
                <a:cubicBezTo>
                  <a:pt x="20066" y="5020"/>
                  <a:pt x="20046" y="5026"/>
                  <a:pt x="20025" y="5031"/>
                </a:cubicBezTo>
                <a:cubicBezTo>
                  <a:pt x="19960" y="5053"/>
                  <a:pt x="19890" y="5054"/>
                  <a:pt x="19824" y="5035"/>
                </a:cubicBezTo>
                <a:cubicBezTo>
                  <a:pt x="19784" y="5025"/>
                  <a:pt x="19759" y="4984"/>
                  <a:pt x="19769" y="4944"/>
                </a:cubicBezTo>
                <a:cubicBezTo>
                  <a:pt x="19770" y="4940"/>
                  <a:pt x="19772" y="4936"/>
                  <a:pt x="19774" y="4932"/>
                </a:cubicBezTo>
                <a:cubicBezTo>
                  <a:pt x="19806" y="4869"/>
                  <a:pt x="19855" y="4815"/>
                  <a:pt x="19916" y="4778"/>
                </a:cubicBezTo>
                <a:cubicBezTo>
                  <a:pt x="19952" y="4752"/>
                  <a:pt x="19991" y="4730"/>
                  <a:pt x="20031" y="4710"/>
                </a:cubicBezTo>
                <a:cubicBezTo>
                  <a:pt x="20070" y="4691"/>
                  <a:pt x="20112" y="4676"/>
                  <a:pt x="20155" y="4665"/>
                </a:cubicBezTo>
                <a:close/>
                <a:moveTo>
                  <a:pt x="29997" y="4552"/>
                </a:moveTo>
                <a:cubicBezTo>
                  <a:pt x="30054" y="4545"/>
                  <a:pt x="30112" y="4545"/>
                  <a:pt x="30169" y="4552"/>
                </a:cubicBezTo>
                <a:lnTo>
                  <a:pt x="30212" y="4557"/>
                </a:lnTo>
                <a:lnTo>
                  <a:pt x="30255" y="4565"/>
                </a:lnTo>
                <a:cubicBezTo>
                  <a:pt x="30281" y="4570"/>
                  <a:pt x="30306" y="4577"/>
                  <a:pt x="30331" y="4586"/>
                </a:cubicBezTo>
                <a:cubicBezTo>
                  <a:pt x="30379" y="4604"/>
                  <a:pt x="30400" y="4620"/>
                  <a:pt x="30396" y="4632"/>
                </a:cubicBezTo>
                <a:cubicBezTo>
                  <a:pt x="30392" y="4645"/>
                  <a:pt x="30362" y="4654"/>
                  <a:pt x="30307" y="4659"/>
                </a:cubicBezTo>
                <a:cubicBezTo>
                  <a:pt x="30197" y="4668"/>
                  <a:pt x="30086" y="4656"/>
                  <a:pt x="29980" y="4625"/>
                </a:cubicBezTo>
                <a:cubicBezTo>
                  <a:pt x="29887" y="4595"/>
                  <a:pt x="29894" y="4566"/>
                  <a:pt x="29997" y="4552"/>
                </a:cubicBezTo>
                <a:close/>
                <a:moveTo>
                  <a:pt x="12757" y="4536"/>
                </a:moveTo>
                <a:cubicBezTo>
                  <a:pt x="12881" y="4538"/>
                  <a:pt x="12993" y="4587"/>
                  <a:pt x="13029" y="4661"/>
                </a:cubicBezTo>
                <a:cubicBezTo>
                  <a:pt x="13050" y="4711"/>
                  <a:pt x="13039" y="4769"/>
                  <a:pt x="12999" y="4806"/>
                </a:cubicBezTo>
                <a:cubicBezTo>
                  <a:pt x="12950" y="4857"/>
                  <a:pt x="12886" y="4891"/>
                  <a:pt x="12817" y="4903"/>
                </a:cubicBezTo>
                <a:cubicBezTo>
                  <a:pt x="12668" y="4934"/>
                  <a:pt x="12500" y="4890"/>
                  <a:pt x="12444" y="4803"/>
                </a:cubicBezTo>
                <a:cubicBezTo>
                  <a:pt x="12414" y="4757"/>
                  <a:pt x="12417" y="4697"/>
                  <a:pt x="12453" y="4655"/>
                </a:cubicBezTo>
                <a:cubicBezTo>
                  <a:pt x="12499" y="4600"/>
                  <a:pt x="12562" y="4562"/>
                  <a:pt x="12632" y="4549"/>
                </a:cubicBezTo>
                <a:cubicBezTo>
                  <a:pt x="12673" y="4539"/>
                  <a:pt x="12716" y="4535"/>
                  <a:pt x="12757" y="4536"/>
                </a:cubicBezTo>
                <a:close/>
                <a:moveTo>
                  <a:pt x="27613" y="4477"/>
                </a:moveTo>
                <a:cubicBezTo>
                  <a:pt x="27645" y="4477"/>
                  <a:pt x="27677" y="4479"/>
                  <a:pt x="27708" y="4484"/>
                </a:cubicBezTo>
                <a:cubicBezTo>
                  <a:pt x="27762" y="4493"/>
                  <a:pt x="27789" y="4511"/>
                  <a:pt x="27790" y="4531"/>
                </a:cubicBezTo>
                <a:cubicBezTo>
                  <a:pt x="27791" y="4552"/>
                  <a:pt x="27765" y="4574"/>
                  <a:pt x="27714" y="4592"/>
                </a:cubicBezTo>
                <a:cubicBezTo>
                  <a:pt x="27648" y="4612"/>
                  <a:pt x="27580" y="4625"/>
                  <a:pt x="27511" y="4632"/>
                </a:cubicBezTo>
                <a:cubicBezTo>
                  <a:pt x="27473" y="4635"/>
                  <a:pt x="27435" y="4638"/>
                  <a:pt x="27400" y="4638"/>
                </a:cubicBezTo>
                <a:cubicBezTo>
                  <a:pt x="27370" y="4639"/>
                  <a:pt x="27339" y="4637"/>
                  <a:pt x="27309" y="4632"/>
                </a:cubicBezTo>
                <a:cubicBezTo>
                  <a:pt x="27206" y="4618"/>
                  <a:pt x="27197" y="4565"/>
                  <a:pt x="27294" y="4527"/>
                </a:cubicBezTo>
                <a:cubicBezTo>
                  <a:pt x="27360" y="4504"/>
                  <a:pt x="27429" y="4490"/>
                  <a:pt x="27499" y="4484"/>
                </a:cubicBezTo>
                <a:cubicBezTo>
                  <a:pt x="27538" y="4480"/>
                  <a:pt x="27577" y="4478"/>
                  <a:pt x="27613" y="4477"/>
                </a:cubicBezTo>
                <a:close/>
                <a:moveTo>
                  <a:pt x="17721" y="4473"/>
                </a:moveTo>
                <a:cubicBezTo>
                  <a:pt x="17834" y="4469"/>
                  <a:pt x="17909" y="4513"/>
                  <a:pt x="17908" y="4591"/>
                </a:cubicBezTo>
                <a:cubicBezTo>
                  <a:pt x="17906" y="4696"/>
                  <a:pt x="17779" y="4808"/>
                  <a:pt x="17607" y="4860"/>
                </a:cubicBezTo>
                <a:cubicBezTo>
                  <a:pt x="17426" y="4914"/>
                  <a:pt x="17284" y="4874"/>
                  <a:pt x="17284" y="4766"/>
                </a:cubicBezTo>
                <a:cubicBezTo>
                  <a:pt x="17284" y="4658"/>
                  <a:pt x="17418" y="4544"/>
                  <a:pt x="17597" y="4494"/>
                </a:cubicBezTo>
                <a:cubicBezTo>
                  <a:pt x="17642" y="4481"/>
                  <a:pt x="17684" y="4474"/>
                  <a:pt x="17721" y="4473"/>
                </a:cubicBezTo>
                <a:close/>
                <a:moveTo>
                  <a:pt x="21452" y="4405"/>
                </a:moveTo>
                <a:cubicBezTo>
                  <a:pt x="21516" y="4386"/>
                  <a:pt x="21584" y="4388"/>
                  <a:pt x="21646" y="4411"/>
                </a:cubicBezTo>
                <a:cubicBezTo>
                  <a:pt x="21681" y="4426"/>
                  <a:pt x="21697" y="4466"/>
                  <a:pt x="21682" y="4500"/>
                </a:cubicBezTo>
                <a:cubicBezTo>
                  <a:pt x="21680" y="4506"/>
                  <a:pt x="21677" y="4511"/>
                  <a:pt x="21673" y="4516"/>
                </a:cubicBezTo>
                <a:cubicBezTo>
                  <a:pt x="21666" y="4528"/>
                  <a:pt x="21658" y="4539"/>
                  <a:pt x="21648" y="4550"/>
                </a:cubicBezTo>
                <a:cubicBezTo>
                  <a:pt x="21637" y="4563"/>
                  <a:pt x="21625" y="4574"/>
                  <a:pt x="21613" y="4586"/>
                </a:cubicBezTo>
                <a:cubicBezTo>
                  <a:pt x="21582" y="4611"/>
                  <a:pt x="21550" y="4634"/>
                  <a:pt x="21516" y="4655"/>
                </a:cubicBezTo>
                <a:cubicBezTo>
                  <a:pt x="21442" y="4699"/>
                  <a:pt x="21361" y="4732"/>
                  <a:pt x="21277" y="4754"/>
                </a:cubicBezTo>
                <a:cubicBezTo>
                  <a:pt x="21216" y="4773"/>
                  <a:pt x="21150" y="4773"/>
                  <a:pt x="21089" y="4754"/>
                </a:cubicBezTo>
                <a:cubicBezTo>
                  <a:pt x="21054" y="4742"/>
                  <a:pt x="21035" y="4704"/>
                  <a:pt x="21046" y="4669"/>
                </a:cubicBezTo>
                <a:cubicBezTo>
                  <a:pt x="21047" y="4665"/>
                  <a:pt x="21049" y="4660"/>
                  <a:pt x="21052" y="4656"/>
                </a:cubicBezTo>
                <a:cubicBezTo>
                  <a:pt x="21088" y="4595"/>
                  <a:pt x="21141" y="4544"/>
                  <a:pt x="21204" y="4510"/>
                </a:cubicBezTo>
                <a:cubicBezTo>
                  <a:pt x="21222" y="4499"/>
                  <a:pt x="21241" y="4488"/>
                  <a:pt x="21261" y="4477"/>
                </a:cubicBezTo>
                <a:cubicBezTo>
                  <a:pt x="21281" y="4466"/>
                  <a:pt x="21302" y="4456"/>
                  <a:pt x="21323" y="4448"/>
                </a:cubicBezTo>
                <a:cubicBezTo>
                  <a:pt x="21365" y="4430"/>
                  <a:pt x="21408" y="4415"/>
                  <a:pt x="21452" y="4405"/>
                </a:cubicBezTo>
                <a:close/>
                <a:moveTo>
                  <a:pt x="26518" y="4298"/>
                </a:moveTo>
                <a:cubicBezTo>
                  <a:pt x="26652" y="4310"/>
                  <a:pt x="26667" y="4355"/>
                  <a:pt x="26561" y="4412"/>
                </a:cubicBezTo>
                <a:cubicBezTo>
                  <a:pt x="26497" y="4443"/>
                  <a:pt x="26430" y="4466"/>
                  <a:pt x="26360" y="4479"/>
                </a:cubicBezTo>
                <a:cubicBezTo>
                  <a:pt x="26323" y="4486"/>
                  <a:pt x="26286" y="4491"/>
                  <a:pt x="26249" y="4494"/>
                </a:cubicBezTo>
                <a:lnTo>
                  <a:pt x="26221" y="4494"/>
                </a:lnTo>
                <a:lnTo>
                  <a:pt x="26193" y="4494"/>
                </a:lnTo>
                <a:lnTo>
                  <a:pt x="26140" y="4494"/>
                </a:lnTo>
                <a:cubicBezTo>
                  <a:pt x="26011" y="4486"/>
                  <a:pt x="25991" y="4443"/>
                  <a:pt x="26090" y="4385"/>
                </a:cubicBezTo>
                <a:cubicBezTo>
                  <a:pt x="26119" y="4368"/>
                  <a:pt x="26150" y="4354"/>
                  <a:pt x="26182" y="4342"/>
                </a:cubicBezTo>
                <a:cubicBezTo>
                  <a:pt x="26200" y="4336"/>
                  <a:pt x="26217" y="4330"/>
                  <a:pt x="26235" y="4325"/>
                </a:cubicBezTo>
                <a:cubicBezTo>
                  <a:pt x="26253" y="4320"/>
                  <a:pt x="26272" y="4315"/>
                  <a:pt x="26291" y="4311"/>
                </a:cubicBezTo>
                <a:cubicBezTo>
                  <a:pt x="26366" y="4297"/>
                  <a:pt x="26442" y="4292"/>
                  <a:pt x="26518" y="4298"/>
                </a:cubicBezTo>
                <a:close/>
                <a:moveTo>
                  <a:pt x="22774" y="4256"/>
                </a:moveTo>
                <a:cubicBezTo>
                  <a:pt x="22863" y="4243"/>
                  <a:pt x="22926" y="4248"/>
                  <a:pt x="22957" y="4269"/>
                </a:cubicBezTo>
                <a:cubicBezTo>
                  <a:pt x="22987" y="4289"/>
                  <a:pt x="22987" y="4324"/>
                  <a:pt x="22951" y="4371"/>
                </a:cubicBezTo>
                <a:cubicBezTo>
                  <a:pt x="22905" y="4424"/>
                  <a:pt x="22848" y="4466"/>
                  <a:pt x="22784" y="4495"/>
                </a:cubicBezTo>
                <a:cubicBezTo>
                  <a:pt x="22710" y="4532"/>
                  <a:pt x="22630" y="4558"/>
                  <a:pt x="22548" y="4571"/>
                </a:cubicBezTo>
                <a:cubicBezTo>
                  <a:pt x="22537" y="4571"/>
                  <a:pt x="22527" y="4575"/>
                  <a:pt x="22517" y="4576"/>
                </a:cubicBezTo>
                <a:cubicBezTo>
                  <a:pt x="22507" y="4577"/>
                  <a:pt x="22498" y="4578"/>
                  <a:pt x="22489" y="4579"/>
                </a:cubicBezTo>
                <a:lnTo>
                  <a:pt x="22440" y="4579"/>
                </a:lnTo>
                <a:cubicBezTo>
                  <a:pt x="22416" y="4579"/>
                  <a:pt x="22392" y="4574"/>
                  <a:pt x="22370" y="4564"/>
                </a:cubicBezTo>
                <a:cubicBezTo>
                  <a:pt x="22338" y="4545"/>
                  <a:pt x="22334" y="4512"/>
                  <a:pt x="22365" y="4466"/>
                </a:cubicBezTo>
                <a:cubicBezTo>
                  <a:pt x="22383" y="4440"/>
                  <a:pt x="22405" y="4417"/>
                  <a:pt x="22431" y="4397"/>
                </a:cubicBezTo>
                <a:cubicBezTo>
                  <a:pt x="22461" y="4374"/>
                  <a:pt x="22493" y="4355"/>
                  <a:pt x="22527" y="4339"/>
                </a:cubicBezTo>
                <a:cubicBezTo>
                  <a:pt x="22605" y="4298"/>
                  <a:pt x="22688" y="4270"/>
                  <a:pt x="22774" y="4256"/>
                </a:cubicBezTo>
                <a:close/>
                <a:moveTo>
                  <a:pt x="25299" y="4197"/>
                </a:moveTo>
                <a:cubicBezTo>
                  <a:pt x="25328" y="4196"/>
                  <a:pt x="25357" y="4200"/>
                  <a:pt x="25385" y="4209"/>
                </a:cubicBezTo>
                <a:cubicBezTo>
                  <a:pt x="25403" y="4214"/>
                  <a:pt x="25418" y="4225"/>
                  <a:pt x="25428" y="4241"/>
                </a:cubicBezTo>
                <a:cubicBezTo>
                  <a:pt x="25440" y="4267"/>
                  <a:pt x="25421" y="4301"/>
                  <a:pt x="25366" y="4334"/>
                </a:cubicBezTo>
                <a:cubicBezTo>
                  <a:pt x="25335" y="4351"/>
                  <a:pt x="25304" y="4365"/>
                  <a:pt x="25271" y="4377"/>
                </a:cubicBezTo>
                <a:cubicBezTo>
                  <a:pt x="25233" y="4392"/>
                  <a:pt x="25194" y="4404"/>
                  <a:pt x="25154" y="4415"/>
                </a:cubicBezTo>
                <a:cubicBezTo>
                  <a:pt x="25134" y="4420"/>
                  <a:pt x="25111" y="4425"/>
                  <a:pt x="25093" y="4429"/>
                </a:cubicBezTo>
                <a:cubicBezTo>
                  <a:pt x="25075" y="4433"/>
                  <a:pt x="25053" y="4438"/>
                  <a:pt x="25034" y="4441"/>
                </a:cubicBezTo>
                <a:cubicBezTo>
                  <a:pt x="24999" y="4447"/>
                  <a:pt x="24965" y="4451"/>
                  <a:pt x="24930" y="4451"/>
                </a:cubicBezTo>
                <a:cubicBezTo>
                  <a:pt x="24867" y="4451"/>
                  <a:pt x="24826" y="4435"/>
                  <a:pt x="24812" y="4412"/>
                </a:cubicBezTo>
                <a:cubicBezTo>
                  <a:pt x="24798" y="4389"/>
                  <a:pt x="24811" y="4359"/>
                  <a:pt x="24856" y="4327"/>
                </a:cubicBezTo>
                <a:cubicBezTo>
                  <a:pt x="24919" y="4286"/>
                  <a:pt x="24988" y="4256"/>
                  <a:pt x="25061" y="4236"/>
                </a:cubicBezTo>
                <a:cubicBezTo>
                  <a:pt x="25101" y="4224"/>
                  <a:pt x="25143" y="4214"/>
                  <a:pt x="25185" y="4207"/>
                </a:cubicBezTo>
                <a:cubicBezTo>
                  <a:pt x="25223" y="4201"/>
                  <a:pt x="25261" y="4197"/>
                  <a:pt x="25299" y="4197"/>
                </a:cubicBezTo>
                <a:close/>
                <a:moveTo>
                  <a:pt x="14465" y="4178"/>
                </a:moveTo>
                <a:cubicBezTo>
                  <a:pt x="14583" y="4177"/>
                  <a:pt x="14680" y="4224"/>
                  <a:pt x="14706" y="4302"/>
                </a:cubicBezTo>
                <a:cubicBezTo>
                  <a:pt x="14742" y="4405"/>
                  <a:pt x="14640" y="4515"/>
                  <a:pt x="14480" y="4557"/>
                </a:cubicBezTo>
                <a:cubicBezTo>
                  <a:pt x="14319" y="4600"/>
                  <a:pt x="14160" y="4557"/>
                  <a:pt x="14120" y="4457"/>
                </a:cubicBezTo>
                <a:cubicBezTo>
                  <a:pt x="14079" y="4357"/>
                  <a:pt x="14177" y="4239"/>
                  <a:pt x="14343" y="4194"/>
                </a:cubicBezTo>
                <a:cubicBezTo>
                  <a:pt x="14385" y="4183"/>
                  <a:pt x="14426" y="4178"/>
                  <a:pt x="14465" y="4178"/>
                </a:cubicBezTo>
                <a:close/>
                <a:moveTo>
                  <a:pt x="24110" y="4168"/>
                </a:moveTo>
                <a:cubicBezTo>
                  <a:pt x="24126" y="4168"/>
                  <a:pt x="24142" y="4169"/>
                  <a:pt x="24158" y="4171"/>
                </a:cubicBezTo>
                <a:cubicBezTo>
                  <a:pt x="24180" y="4174"/>
                  <a:pt x="24202" y="4182"/>
                  <a:pt x="24219" y="4196"/>
                </a:cubicBezTo>
                <a:cubicBezTo>
                  <a:pt x="24244" y="4220"/>
                  <a:pt x="24234" y="4256"/>
                  <a:pt x="24187" y="4298"/>
                </a:cubicBezTo>
                <a:cubicBezTo>
                  <a:pt x="24161" y="4319"/>
                  <a:pt x="24134" y="4338"/>
                  <a:pt x="24105" y="4354"/>
                </a:cubicBezTo>
                <a:cubicBezTo>
                  <a:pt x="24071" y="4373"/>
                  <a:pt x="24035" y="4389"/>
                  <a:pt x="23999" y="4403"/>
                </a:cubicBezTo>
                <a:cubicBezTo>
                  <a:pt x="23961" y="4418"/>
                  <a:pt x="23922" y="4430"/>
                  <a:pt x="23882" y="4440"/>
                </a:cubicBezTo>
                <a:cubicBezTo>
                  <a:pt x="23844" y="4449"/>
                  <a:pt x="23805" y="4456"/>
                  <a:pt x="23765" y="4461"/>
                </a:cubicBezTo>
                <a:cubicBezTo>
                  <a:pt x="23690" y="4468"/>
                  <a:pt x="23636" y="4461"/>
                  <a:pt x="23612" y="4439"/>
                </a:cubicBezTo>
                <a:cubicBezTo>
                  <a:pt x="23587" y="4417"/>
                  <a:pt x="23590" y="4386"/>
                  <a:pt x="23627" y="4347"/>
                </a:cubicBezTo>
                <a:cubicBezTo>
                  <a:pt x="23679" y="4298"/>
                  <a:pt x="23740" y="4259"/>
                  <a:pt x="23806" y="4234"/>
                </a:cubicBezTo>
                <a:cubicBezTo>
                  <a:pt x="23845" y="4217"/>
                  <a:pt x="23886" y="4204"/>
                  <a:pt x="23927" y="4193"/>
                </a:cubicBezTo>
                <a:cubicBezTo>
                  <a:pt x="23967" y="4183"/>
                  <a:pt x="24009" y="4175"/>
                  <a:pt x="24050" y="4171"/>
                </a:cubicBezTo>
                <a:cubicBezTo>
                  <a:pt x="24072" y="4168"/>
                  <a:pt x="24093" y="4168"/>
                  <a:pt x="24110" y="4168"/>
                </a:cubicBezTo>
                <a:close/>
                <a:moveTo>
                  <a:pt x="19218" y="4098"/>
                </a:moveTo>
                <a:cubicBezTo>
                  <a:pt x="19332" y="4091"/>
                  <a:pt x="19402" y="4138"/>
                  <a:pt x="19384" y="4223"/>
                </a:cubicBezTo>
                <a:cubicBezTo>
                  <a:pt x="19363" y="4328"/>
                  <a:pt x="19217" y="4447"/>
                  <a:pt x="19051" y="4496"/>
                </a:cubicBezTo>
                <a:cubicBezTo>
                  <a:pt x="18885" y="4546"/>
                  <a:pt x="18763" y="4510"/>
                  <a:pt x="18769" y="4408"/>
                </a:cubicBezTo>
                <a:cubicBezTo>
                  <a:pt x="18777" y="4305"/>
                  <a:pt x="18919" y="4179"/>
                  <a:pt x="19091" y="4123"/>
                </a:cubicBezTo>
                <a:cubicBezTo>
                  <a:pt x="19138" y="4108"/>
                  <a:pt x="19180" y="4100"/>
                  <a:pt x="19218" y="4098"/>
                </a:cubicBezTo>
                <a:close/>
                <a:moveTo>
                  <a:pt x="28942" y="4098"/>
                </a:moveTo>
                <a:cubicBezTo>
                  <a:pt x="28978" y="4098"/>
                  <a:pt x="29015" y="4098"/>
                  <a:pt x="29049" y="4101"/>
                </a:cubicBezTo>
                <a:cubicBezTo>
                  <a:pt x="29080" y="4103"/>
                  <a:pt x="29110" y="4107"/>
                  <a:pt x="29141" y="4114"/>
                </a:cubicBezTo>
                <a:cubicBezTo>
                  <a:pt x="29161" y="4118"/>
                  <a:pt x="29181" y="4125"/>
                  <a:pt x="29199" y="4136"/>
                </a:cubicBezTo>
                <a:cubicBezTo>
                  <a:pt x="29209" y="4141"/>
                  <a:pt x="29217" y="4151"/>
                  <a:pt x="29219" y="4162"/>
                </a:cubicBezTo>
                <a:cubicBezTo>
                  <a:pt x="29218" y="4173"/>
                  <a:pt x="29211" y="4183"/>
                  <a:pt x="29201" y="4189"/>
                </a:cubicBezTo>
                <a:cubicBezTo>
                  <a:pt x="29184" y="4199"/>
                  <a:pt x="29165" y="4207"/>
                  <a:pt x="29146" y="4212"/>
                </a:cubicBezTo>
                <a:cubicBezTo>
                  <a:pt x="29077" y="4227"/>
                  <a:pt x="29007" y="4235"/>
                  <a:pt x="28937" y="4235"/>
                </a:cubicBezTo>
                <a:cubicBezTo>
                  <a:pt x="28868" y="4237"/>
                  <a:pt x="28799" y="4232"/>
                  <a:pt x="28732" y="4219"/>
                </a:cubicBezTo>
                <a:cubicBezTo>
                  <a:pt x="28714" y="4215"/>
                  <a:pt x="28696" y="4208"/>
                  <a:pt x="28680" y="4198"/>
                </a:cubicBezTo>
                <a:cubicBezTo>
                  <a:pt x="28671" y="4193"/>
                  <a:pt x="28665" y="4183"/>
                  <a:pt x="28665" y="4173"/>
                </a:cubicBezTo>
                <a:cubicBezTo>
                  <a:pt x="28668" y="4155"/>
                  <a:pt x="28694" y="4136"/>
                  <a:pt x="28744" y="4122"/>
                </a:cubicBezTo>
                <a:cubicBezTo>
                  <a:pt x="28774" y="4114"/>
                  <a:pt x="28804" y="4108"/>
                  <a:pt x="28835" y="4105"/>
                </a:cubicBezTo>
                <a:lnTo>
                  <a:pt x="28887" y="4100"/>
                </a:lnTo>
                <a:cubicBezTo>
                  <a:pt x="28905" y="4100"/>
                  <a:pt x="28923" y="4100"/>
                  <a:pt x="28942" y="4098"/>
                </a:cubicBezTo>
                <a:close/>
                <a:moveTo>
                  <a:pt x="6333" y="4036"/>
                </a:moveTo>
                <a:cubicBezTo>
                  <a:pt x="6457" y="4035"/>
                  <a:pt x="6576" y="4091"/>
                  <a:pt x="6655" y="4187"/>
                </a:cubicBezTo>
                <a:cubicBezTo>
                  <a:pt x="6722" y="4275"/>
                  <a:pt x="6705" y="4329"/>
                  <a:pt x="6603" y="4345"/>
                </a:cubicBezTo>
                <a:cubicBezTo>
                  <a:pt x="6575" y="4350"/>
                  <a:pt x="6546" y="4350"/>
                  <a:pt x="6517" y="4345"/>
                </a:cubicBezTo>
                <a:cubicBezTo>
                  <a:pt x="6488" y="4340"/>
                  <a:pt x="6459" y="4332"/>
                  <a:pt x="6431" y="4320"/>
                </a:cubicBezTo>
                <a:cubicBezTo>
                  <a:pt x="6373" y="4297"/>
                  <a:pt x="6321" y="4259"/>
                  <a:pt x="6279" y="4212"/>
                </a:cubicBezTo>
                <a:cubicBezTo>
                  <a:pt x="6239" y="4164"/>
                  <a:pt x="6223" y="4122"/>
                  <a:pt x="6233" y="4090"/>
                </a:cubicBezTo>
                <a:cubicBezTo>
                  <a:pt x="6238" y="4074"/>
                  <a:pt x="6250" y="4061"/>
                  <a:pt x="6265" y="4053"/>
                </a:cubicBezTo>
                <a:cubicBezTo>
                  <a:pt x="6286" y="4043"/>
                  <a:pt x="6309" y="4037"/>
                  <a:pt x="6333" y="4036"/>
                </a:cubicBezTo>
                <a:close/>
                <a:moveTo>
                  <a:pt x="8246" y="3948"/>
                </a:moveTo>
                <a:cubicBezTo>
                  <a:pt x="8308" y="3940"/>
                  <a:pt x="8370" y="3948"/>
                  <a:pt x="8428" y="3969"/>
                </a:cubicBezTo>
                <a:cubicBezTo>
                  <a:pt x="8485" y="3989"/>
                  <a:pt x="8536" y="4023"/>
                  <a:pt x="8575" y="4067"/>
                </a:cubicBezTo>
                <a:cubicBezTo>
                  <a:pt x="8618" y="4115"/>
                  <a:pt x="8629" y="4158"/>
                  <a:pt x="8612" y="4192"/>
                </a:cubicBezTo>
                <a:cubicBezTo>
                  <a:pt x="8596" y="4226"/>
                  <a:pt x="8553" y="4250"/>
                  <a:pt x="8486" y="4259"/>
                </a:cubicBezTo>
                <a:cubicBezTo>
                  <a:pt x="8425" y="4267"/>
                  <a:pt x="8364" y="4260"/>
                  <a:pt x="8306" y="4240"/>
                </a:cubicBezTo>
                <a:cubicBezTo>
                  <a:pt x="8278" y="4230"/>
                  <a:pt x="8251" y="4217"/>
                  <a:pt x="8227" y="4200"/>
                </a:cubicBezTo>
                <a:cubicBezTo>
                  <a:pt x="8202" y="4184"/>
                  <a:pt x="8180" y="4165"/>
                  <a:pt x="8160" y="4143"/>
                </a:cubicBezTo>
                <a:cubicBezTo>
                  <a:pt x="8117" y="4095"/>
                  <a:pt x="8104" y="4050"/>
                  <a:pt x="8117" y="4015"/>
                </a:cubicBezTo>
                <a:cubicBezTo>
                  <a:pt x="8126" y="3996"/>
                  <a:pt x="8142" y="3981"/>
                  <a:pt x="8160" y="3972"/>
                </a:cubicBezTo>
                <a:cubicBezTo>
                  <a:pt x="8187" y="3959"/>
                  <a:pt x="8216" y="3950"/>
                  <a:pt x="8246" y="3948"/>
                </a:cubicBezTo>
                <a:close/>
                <a:moveTo>
                  <a:pt x="30689" y="3846"/>
                </a:moveTo>
                <a:cubicBezTo>
                  <a:pt x="30722" y="3846"/>
                  <a:pt x="30757" y="3851"/>
                  <a:pt x="30793" y="3855"/>
                </a:cubicBezTo>
                <a:cubicBezTo>
                  <a:pt x="30829" y="3860"/>
                  <a:pt x="30864" y="3866"/>
                  <a:pt x="30897" y="3874"/>
                </a:cubicBezTo>
                <a:lnTo>
                  <a:pt x="30945" y="3886"/>
                </a:lnTo>
                <a:cubicBezTo>
                  <a:pt x="30960" y="3891"/>
                  <a:pt x="30974" y="3896"/>
                  <a:pt x="30988" y="3901"/>
                </a:cubicBezTo>
                <a:cubicBezTo>
                  <a:pt x="31011" y="3908"/>
                  <a:pt x="31032" y="3919"/>
                  <a:pt x="31051" y="3934"/>
                </a:cubicBezTo>
                <a:cubicBezTo>
                  <a:pt x="31064" y="3944"/>
                  <a:pt x="31068" y="3954"/>
                  <a:pt x="31064" y="3962"/>
                </a:cubicBezTo>
                <a:cubicBezTo>
                  <a:pt x="31055" y="3973"/>
                  <a:pt x="31043" y="3980"/>
                  <a:pt x="31029" y="3981"/>
                </a:cubicBezTo>
                <a:cubicBezTo>
                  <a:pt x="31002" y="3986"/>
                  <a:pt x="30975" y="3989"/>
                  <a:pt x="30948" y="3988"/>
                </a:cubicBezTo>
                <a:lnTo>
                  <a:pt x="30901" y="3988"/>
                </a:lnTo>
                <a:lnTo>
                  <a:pt x="30851" y="3985"/>
                </a:lnTo>
                <a:cubicBezTo>
                  <a:pt x="30817" y="3982"/>
                  <a:pt x="30782" y="3979"/>
                  <a:pt x="30748" y="3973"/>
                </a:cubicBezTo>
                <a:cubicBezTo>
                  <a:pt x="30714" y="3967"/>
                  <a:pt x="30681" y="3962"/>
                  <a:pt x="30651" y="3955"/>
                </a:cubicBezTo>
                <a:cubicBezTo>
                  <a:pt x="30624" y="3949"/>
                  <a:pt x="30597" y="3941"/>
                  <a:pt x="30571" y="3932"/>
                </a:cubicBezTo>
                <a:cubicBezTo>
                  <a:pt x="30528" y="3915"/>
                  <a:pt x="30508" y="3898"/>
                  <a:pt x="30513" y="3883"/>
                </a:cubicBezTo>
                <a:cubicBezTo>
                  <a:pt x="30517" y="3868"/>
                  <a:pt x="30546" y="3854"/>
                  <a:pt x="30599" y="3849"/>
                </a:cubicBezTo>
                <a:cubicBezTo>
                  <a:pt x="30629" y="3846"/>
                  <a:pt x="30659" y="3845"/>
                  <a:pt x="30689" y="3846"/>
                </a:cubicBezTo>
                <a:close/>
                <a:moveTo>
                  <a:pt x="16233" y="3818"/>
                </a:moveTo>
                <a:cubicBezTo>
                  <a:pt x="16349" y="3819"/>
                  <a:pt x="16427" y="3874"/>
                  <a:pt x="16428" y="3965"/>
                </a:cubicBezTo>
                <a:cubicBezTo>
                  <a:pt x="16428" y="4074"/>
                  <a:pt x="16311" y="4180"/>
                  <a:pt x="16143" y="4219"/>
                </a:cubicBezTo>
                <a:cubicBezTo>
                  <a:pt x="15976" y="4259"/>
                  <a:pt x="15852" y="4212"/>
                  <a:pt x="15836" y="4103"/>
                </a:cubicBezTo>
                <a:cubicBezTo>
                  <a:pt x="15821" y="3993"/>
                  <a:pt x="15931" y="3882"/>
                  <a:pt x="16105" y="3836"/>
                </a:cubicBezTo>
                <a:cubicBezTo>
                  <a:pt x="16151" y="3824"/>
                  <a:pt x="16194" y="3818"/>
                  <a:pt x="16233" y="3818"/>
                </a:cubicBezTo>
                <a:close/>
                <a:moveTo>
                  <a:pt x="27700" y="3773"/>
                </a:moveTo>
                <a:cubicBezTo>
                  <a:pt x="27737" y="3773"/>
                  <a:pt x="27775" y="3775"/>
                  <a:pt x="27811" y="3780"/>
                </a:cubicBezTo>
                <a:cubicBezTo>
                  <a:pt x="27839" y="3784"/>
                  <a:pt x="27867" y="3790"/>
                  <a:pt x="27893" y="3800"/>
                </a:cubicBezTo>
                <a:cubicBezTo>
                  <a:pt x="27912" y="3808"/>
                  <a:pt x="27923" y="3817"/>
                  <a:pt x="27924" y="3827"/>
                </a:cubicBezTo>
                <a:cubicBezTo>
                  <a:pt x="27928" y="3848"/>
                  <a:pt x="27898" y="3870"/>
                  <a:pt x="27833" y="3897"/>
                </a:cubicBezTo>
                <a:cubicBezTo>
                  <a:pt x="27766" y="3922"/>
                  <a:pt x="27695" y="3939"/>
                  <a:pt x="27624" y="3947"/>
                </a:cubicBezTo>
                <a:cubicBezTo>
                  <a:pt x="27588" y="3951"/>
                  <a:pt x="27551" y="3954"/>
                  <a:pt x="27515" y="3954"/>
                </a:cubicBezTo>
                <a:cubicBezTo>
                  <a:pt x="27480" y="3954"/>
                  <a:pt x="27445" y="3951"/>
                  <a:pt x="27411" y="3947"/>
                </a:cubicBezTo>
                <a:cubicBezTo>
                  <a:pt x="27289" y="3930"/>
                  <a:pt x="27277" y="3890"/>
                  <a:pt x="27381" y="3840"/>
                </a:cubicBezTo>
                <a:cubicBezTo>
                  <a:pt x="27446" y="3811"/>
                  <a:pt x="27515" y="3791"/>
                  <a:pt x="27587" y="3782"/>
                </a:cubicBezTo>
                <a:cubicBezTo>
                  <a:pt x="27624" y="3777"/>
                  <a:pt x="27662" y="3774"/>
                  <a:pt x="27700" y="3773"/>
                </a:cubicBezTo>
                <a:close/>
                <a:moveTo>
                  <a:pt x="20614" y="3770"/>
                </a:moveTo>
                <a:cubicBezTo>
                  <a:pt x="20677" y="3752"/>
                  <a:pt x="20744" y="3755"/>
                  <a:pt x="20805" y="3778"/>
                </a:cubicBezTo>
                <a:cubicBezTo>
                  <a:pt x="20846" y="3794"/>
                  <a:pt x="20866" y="3840"/>
                  <a:pt x="20850" y="3881"/>
                </a:cubicBezTo>
                <a:cubicBezTo>
                  <a:pt x="20849" y="3883"/>
                  <a:pt x="20848" y="3884"/>
                  <a:pt x="20848" y="3885"/>
                </a:cubicBezTo>
                <a:cubicBezTo>
                  <a:pt x="20815" y="3950"/>
                  <a:pt x="20765" y="4003"/>
                  <a:pt x="20703" y="4041"/>
                </a:cubicBezTo>
                <a:cubicBezTo>
                  <a:pt x="20666" y="4066"/>
                  <a:pt x="20628" y="4088"/>
                  <a:pt x="20587" y="4107"/>
                </a:cubicBezTo>
                <a:cubicBezTo>
                  <a:pt x="20567" y="4116"/>
                  <a:pt x="20544" y="4126"/>
                  <a:pt x="20525" y="4133"/>
                </a:cubicBezTo>
                <a:cubicBezTo>
                  <a:pt x="20505" y="4141"/>
                  <a:pt x="20484" y="4148"/>
                  <a:pt x="20463" y="4153"/>
                </a:cubicBezTo>
                <a:cubicBezTo>
                  <a:pt x="20398" y="4175"/>
                  <a:pt x="20328" y="4175"/>
                  <a:pt x="20264" y="4153"/>
                </a:cubicBezTo>
                <a:cubicBezTo>
                  <a:pt x="20243" y="4146"/>
                  <a:pt x="20226" y="4130"/>
                  <a:pt x="20216" y="4110"/>
                </a:cubicBezTo>
                <a:cubicBezTo>
                  <a:pt x="20207" y="4089"/>
                  <a:pt x="20207" y="4065"/>
                  <a:pt x="20216" y="4044"/>
                </a:cubicBezTo>
                <a:cubicBezTo>
                  <a:pt x="20249" y="3977"/>
                  <a:pt x="20300" y="3921"/>
                  <a:pt x="20364" y="3882"/>
                </a:cubicBezTo>
                <a:cubicBezTo>
                  <a:pt x="20402" y="3855"/>
                  <a:pt x="20443" y="3832"/>
                  <a:pt x="20485" y="3813"/>
                </a:cubicBezTo>
                <a:cubicBezTo>
                  <a:pt x="20526" y="3794"/>
                  <a:pt x="20569" y="3780"/>
                  <a:pt x="20614" y="3770"/>
                </a:cubicBezTo>
                <a:close/>
                <a:moveTo>
                  <a:pt x="10244" y="3655"/>
                </a:moveTo>
                <a:cubicBezTo>
                  <a:pt x="10318" y="3648"/>
                  <a:pt x="10392" y="3660"/>
                  <a:pt x="10461" y="3689"/>
                </a:cubicBezTo>
                <a:cubicBezTo>
                  <a:pt x="10522" y="3709"/>
                  <a:pt x="10574" y="3749"/>
                  <a:pt x="10609" y="3803"/>
                </a:cubicBezTo>
                <a:cubicBezTo>
                  <a:pt x="10648" y="3884"/>
                  <a:pt x="10576" y="3985"/>
                  <a:pt x="10468" y="4006"/>
                </a:cubicBezTo>
                <a:cubicBezTo>
                  <a:pt x="10396" y="4017"/>
                  <a:pt x="10324" y="4009"/>
                  <a:pt x="10256" y="3984"/>
                </a:cubicBezTo>
                <a:cubicBezTo>
                  <a:pt x="10193" y="3966"/>
                  <a:pt x="10137" y="3930"/>
                  <a:pt x="10096" y="3879"/>
                </a:cubicBezTo>
                <a:cubicBezTo>
                  <a:pt x="10040" y="3790"/>
                  <a:pt x="10117" y="3671"/>
                  <a:pt x="10244" y="3655"/>
                </a:cubicBezTo>
                <a:close/>
                <a:moveTo>
                  <a:pt x="22170" y="3551"/>
                </a:moveTo>
                <a:cubicBezTo>
                  <a:pt x="22203" y="3553"/>
                  <a:pt x="22236" y="3562"/>
                  <a:pt x="22267" y="3576"/>
                </a:cubicBezTo>
                <a:cubicBezTo>
                  <a:pt x="22306" y="3601"/>
                  <a:pt x="22316" y="3643"/>
                  <a:pt x="22283" y="3693"/>
                </a:cubicBezTo>
                <a:cubicBezTo>
                  <a:pt x="22236" y="3750"/>
                  <a:pt x="22178" y="3797"/>
                  <a:pt x="22111" y="3830"/>
                </a:cubicBezTo>
                <a:cubicBezTo>
                  <a:pt x="22036" y="3874"/>
                  <a:pt x="21955" y="3905"/>
                  <a:pt x="21871" y="3924"/>
                </a:cubicBezTo>
                <a:cubicBezTo>
                  <a:pt x="21853" y="3927"/>
                  <a:pt x="21835" y="3929"/>
                  <a:pt x="21817" y="3930"/>
                </a:cubicBezTo>
                <a:cubicBezTo>
                  <a:pt x="21800" y="3932"/>
                  <a:pt x="21784" y="3932"/>
                  <a:pt x="21768" y="3930"/>
                </a:cubicBezTo>
                <a:cubicBezTo>
                  <a:pt x="21742" y="3929"/>
                  <a:pt x="21717" y="3923"/>
                  <a:pt x="21693" y="3912"/>
                </a:cubicBezTo>
                <a:cubicBezTo>
                  <a:pt x="21658" y="3895"/>
                  <a:pt x="21642" y="3854"/>
                  <a:pt x="21659" y="3818"/>
                </a:cubicBezTo>
                <a:cubicBezTo>
                  <a:pt x="21660" y="3815"/>
                  <a:pt x="21661" y="3813"/>
                  <a:pt x="21663" y="3810"/>
                </a:cubicBezTo>
                <a:cubicBezTo>
                  <a:pt x="21678" y="3782"/>
                  <a:pt x="21698" y="3758"/>
                  <a:pt x="21722" y="3737"/>
                </a:cubicBezTo>
                <a:cubicBezTo>
                  <a:pt x="21735" y="3725"/>
                  <a:pt x="21750" y="3712"/>
                  <a:pt x="21765" y="3700"/>
                </a:cubicBezTo>
                <a:cubicBezTo>
                  <a:pt x="21779" y="3687"/>
                  <a:pt x="21799" y="3676"/>
                  <a:pt x="21818" y="3664"/>
                </a:cubicBezTo>
                <a:cubicBezTo>
                  <a:pt x="21896" y="3617"/>
                  <a:pt x="21981" y="3582"/>
                  <a:pt x="22070" y="3561"/>
                </a:cubicBezTo>
                <a:cubicBezTo>
                  <a:pt x="22103" y="3552"/>
                  <a:pt x="22136" y="3548"/>
                  <a:pt x="22170" y="3551"/>
                </a:cubicBezTo>
                <a:close/>
                <a:moveTo>
                  <a:pt x="26436" y="3535"/>
                </a:moveTo>
                <a:cubicBezTo>
                  <a:pt x="26507" y="3538"/>
                  <a:pt x="26548" y="3559"/>
                  <a:pt x="26556" y="3586"/>
                </a:cubicBezTo>
                <a:cubicBezTo>
                  <a:pt x="26565" y="3612"/>
                  <a:pt x="26541" y="3644"/>
                  <a:pt x="26483" y="3675"/>
                </a:cubicBezTo>
                <a:cubicBezTo>
                  <a:pt x="26414" y="3708"/>
                  <a:pt x="26342" y="3731"/>
                  <a:pt x="26268" y="3746"/>
                </a:cubicBezTo>
                <a:cubicBezTo>
                  <a:pt x="26194" y="3764"/>
                  <a:pt x="26117" y="3773"/>
                  <a:pt x="26041" y="3772"/>
                </a:cubicBezTo>
                <a:cubicBezTo>
                  <a:pt x="25974" y="3772"/>
                  <a:pt x="25933" y="3753"/>
                  <a:pt x="25922" y="3729"/>
                </a:cubicBezTo>
                <a:cubicBezTo>
                  <a:pt x="25910" y="3706"/>
                  <a:pt x="25930" y="3672"/>
                  <a:pt x="25983" y="3640"/>
                </a:cubicBezTo>
                <a:cubicBezTo>
                  <a:pt x="26051" y="3604"/>
                  <a:pt x="26123" y="3578"/>
                  <a:pt x="26198" y="3562"/>
                </a:cubicBezTo>
                <a:cubicBezTo>
                  <a:pt x="26219" y="3558"/>
                  <a:pt x="26241" y="3553"/>
                  <a:pt x="26262" y="3549"/>
                </a:cubicBezTo>
                <a:cubicBezTo>
                  <a:pt x="26282" y="3546"/>
                  <a:pt x="26305" y="3543"/>
                  <a:pt x="26324" y="3541"/>
                </a:cubicBezTo>
                <a:cubicBezTo>
                  <a:pt x="26361" y="3536"/>
                  <a:pt x="26398" y="3534"/>
                  <a:pt x="26436" y="3535"/>
                </a:cubicBezTo>
                <a:close/>
                <a:moveTo>
                  <a:pt x="24996" y="3443"/>
                </a:moveTo>
                <a:cubicBezTo>
                  <a:pt x="25029" y="3441"/>
                  <a:pt x="25063" y="3443"/>
                  <a:pt x="25095" y="3449"/>
                </a:cubicBezTo>
                <a:cubicBezTo>
                  <a:pt x="25116" y="3452"/>
                  <a:pt x="25134" y="3462"/>
                  <a:pt x="25149" y="3476"/>
                </a:cubicBezTo>
                <a:cubicBezTo>
                  <a:pt x="25168" y="3499"/>
                  <a:pt x="25156" y="3532"/>
                  <a:pt x="25106" y="3572"/>
                </a:cubicBezTo>
                <a:cubicBezTo>
                  <a:pt x="25045" y="3619"/>
                  <a:pt x="24976" y="3655"/>
                  <a:pt x="24902" y="3678"/>
                </a:cubicBezTo>
                <a:cubicBezTo>
                  <a:pt x="24882" y="3684"/>
                  <a:pt x="24859" y="3690"/>
                  <a:pt x="24841" y="3696"/>
                </a:cubicBezTo>
                <a:cubicBezTo>
                  <a:pt x="24822" y="3702"/>
                  <a:pt x="24798" y="3706"/>
                  <a:pt x="24778" y="3710"/>
                </a:cubicBezTo>
                <a:cubicBezTo>
                  <a:pt x="24738" y="3718"/>
                  <a:pt x="24696" y="3723"/>
                  <a:pt x="24655" y="3724"/>
                </a:cubicBezTo>
                <a:cubicBezTo>
                  <a:pt x="24624" y="3726"/>
                  <a:pt x="24593" y="3723"/>
                  <a:pt x="24563" y="3717"/>
                </a:cubicBezTo>
                <a:cubicBezTo>
                  <a:pt x="24545" y="3715"/>
                  <a:pt x="24527" y="3706"/>
                  <a:pt x="24514" y="3693"/>
                </a:cubicBezTo>
                <a:cubicBezTo>
                  <a:pt x="24497" y="3670"/>
                  <a:pt x="24510" y="3637"/>
                  <a:pt x="24557" y="3596"/>
                </a:cubicBezTo>
                <a:cubicBezTo>
                  <a:pt x="24584" y="3573"/>
                  <a:pt x="24613" y="3553"/>
                  <a:pt x="24643" y="3537"/>
                </a:cubicBezTo>
                <a:cubicBezTo>
                  <a:pt x="24678" y="3519"/>
                  <a:pt x="24714" y="3503"/>
                  <a:pt x="24751" y="3490"/>
                </a:cubicBezTo>
                <a:cubicBezTo>
                  <a:pt x="24771" y="3483"/>
                  <a:pt x="24790" y="3477"/>
                  <a:pt x="24811" y="3471"/>
                </a:cubicBezTo>
                <a:cubicBezTo>
                  <a:pt x="24821" y="3468"/>
                  <a:pt x="24831" y="3466"/>
                  <a:pt x="24841" y="3464"/>
                </a:cubicBezTo>
                <a:lnTo>
                  <a:pt x="24872" y="3457"/>
                </a:lnTo>
                <a:cubicBezTo>
                  <a:pt x="24913" y="3449"/>
                  <a:pt x="24954" y="3444"/>
                  <a:pt x="24996" y="3443"/>
                </a:cubicBezTo>
                <a:close/>
                <a:moveTo>
                  <a:pt x="23566" y="3436"/>
                </a:moveTo>
                <a:cubicBezTo>
                  <a:pt x="23652" y="3427"/>
                  <a:pt x="23712" y="3436"/>
                  <a:pt x="23738" y="3460"/>
                </a:cubicBezTo>
                <a:cubicBezTo>
                  <a:pt x="23763" y="3483"/>
                  <a:pt x="23756" y="3520"/>
                  <a:pt x="23713" y="3567"/>
                </a:cubicBezTo>
                <a:cubicBezTo>
                  <a:pt x="23661" y="3620"/>
                  <a:pt x="23600" y="3661"/>
                  <a:pt x="23533" y="3689"/>
                </a:cubicBezTo>
                <a:cubicBezTo>
                  <a:pt x="23457" y="3723"/>
                  <a:pt x="23376" y="3745"/>
                  <a:pt x="23294" y="3755"/>
                </a:cubicBezTo>
                <a:cubicBezTo>
                  <a:pt x="23259" y="3760"/>
                  <a:pt x="23224" y="3761"/>
                  <a:pt x="23189" y="3758"/>
                </a:cubicBezTo>
                <a:cubicBezTo>
                  <a:pt x="23167" y="3757"/>
                  <a:pt x="23145" y="3750"/>
                  <a:pt x="23127" y="3738"/>
                </a:cubicBezTo>
                <a:cubicBezTo>
                  <a:pt x="23100" y="3717"/>
                  <a:pt x="23102" y="3681"/>
                  <a:pt x="23140" y="3634"/>
                </a:cubicBezTo>
                <a:cubicBezTo>
                  <a:pt x="23162" y="3608"/>
                  <a:pt x="23187" y="3584"/>
                  <a:pt x="23214" y="3564"/>
                </a:cubicBezTo>
                <a:lnTo>
                  <a:pt x="23238" y="3548"/>
                </a:lnTo>
                <a:lnTo>
                  <a:pt x="23262" y="3533"/>
                </a:lnTo>
                <a:cubicBezTo>
                  <a:pt x="23280" y="3524"/>
                  <a:pt x="23298" y="3514"/>
                  <a:pt x="23317" y="3506"/>
                </a:cubicBezTo>
                <a:cubicBezTo>
                  <a:pt x="23355" y="3488"/>
                  <a:pt x="23395" y="3474"/>
                  <a:pt x="23436" y="3463"/>
                </a:cubicBezTo>
                <a:cubicBezTo>
                  <a:pt x="23458" y="3457"/>
                  <a:pt x="23479" y="3452"/>
                  <a:pt x="23500" y="3447"/>
                </a:cubicBezTo>
                <a:cubicBezTo>
                  <a:pt x="23522" y="3443"/>
                  <a:pt x="23544" y="3436"/>
                  <a:pt x="23566" y="3436"/>
                </a:cubicBezTo>
                <a:close/>
                <a:moveTo>
                  <a:pt x="17881" y="3427"/>
                </a:moveTo>
                <a:cubicBezTo>
                  <a:pt x="17985" y="3426"/>
                  <a:pt x="18049" y="3476"/>
                  <a:pt x="18046" y="3563"/>
                </a:cubicBezTo>
                <a:cubicBezTo>
                  <a:pt x="18041" y="3679"/>
                  <a:pt x="17923" y="3786"/>
                  <a:pt x="17759" y="3835"/>
                </a:cubicBezTo>
                <a:cubicBezTo>
                  <a:pt x="17593" y="3885"/>
                  <a:pt x="17472" y="3845"/>
                  <a:pt x="17463" y="3738"/>
                </a:cubicBezTo>
                <a:cubicBezTo>
                  <a:pt x="17453" y="3619"/>
                  <a:pt x="17581" y="3494"/>
                  <a:pt x="17764" y="3444"/>
                </a:cubicBezTo>
                <a:cubicBezTo>
                  <a:pt x="17807" y="3433"/>
                  <a:pt x="17846" y="3427"/>
                  <a:pt x="17881" y="3427"/>
                </a:cubicBezTo>
                <a:close/>
                <a:moveTo>
                  <a:pt x="12295" y="3355"/>
                </a:moveTo>
                <a:cubicBezTo>
                  <a:pt x="12409" y="3360"/>
                  <a:pt x="12519" y="3413"/>
                  <a:pt x="12555" y="3492"/>
                </a:cubicBezTo>
                <a:cubicBezTo>
                  <a:pt x="12598" y="3586"/>
                  <a:pt x="12527" y="3692"/>
                  <a:pt x="12397" y="3727"/>
                </a:cubicBezTo>
                <a:cubicBezTo>
                  <a:pt x="12255" y="3766"/>
                  <a:pt x="12080" y="3710"/>
                  <a:pt x="12028" y="3608"/>
                </a:cubicBezTo>
                <a:cubicBezTo>
                  <a:pt x="11979" y="3513"/>
                  <a:pt x="12048" y="3403"/>
                  <a:pt x="12182" y="3366"/>
                </a:cubicBezTo>
                <a:cubicBezTo>
                  <a:pt x="12219" y="3357"/>
                  <a:pt x="12257" y="3353"/>
                  <a:pt x="12295" y="3355"/>
                </a:cubicBezTo>
                <a:close/>
                <a:moveTo>
                  <a:pt x="29282" y="3290"/>
                </a:moveTo>
                <a:cubicBezTo>
                  <a:pt x="29346" y="3289"/>
                  <a:pt x="29410" y="3297"/>
                  <a:pt x="29472" y="3313"/>
                </a:cubicBezTo>
                <a:cubicBezTo>
                  <a:pt x="29532" y="3329"/>
                  <a:pt x="29558" y="3348"/>
                  <a:pt x="29551" y="3367"/>
                </a:cubicBezTo>
                <a:cubicBezTo>
                  <a:pt x="29545" y="3386"/>
                  <a:pt x="29504" y="3405"/>
                  <a:pt x="29433" y="3420"/>
                </a:cubicBezTo>
                <a:cubicBezTo>
                  <a:pt x="29368" y="3433"/>
                  <a:pt x="29302" y="3439"/>
                  <a:pt x="29236" y="3439"/>
                </a:cubicBezTo>
                <a:cubicBezTo>
                  <a:pt x="29174" y="3440"/>
                  <a:pt x="29113" y="3434"/>
                  <a:pt x="29053" y="3421"/>
                </a:cubicBezTo>
                <a:cubicBezTo>
                  <a:pt x="28994" y="3406"/>
                  <a:pt x="28967" y="3389"/>
                  <a:pt x="28973" y="3370"/>
                </a:cubicBezTo>
                <a:cubicBezTo>
                  <a:pt x="28979" y="3351"/>
                  <a:pt x="29016" y="3331"/>
                  <a:pt x="29083" y="3314"/>
                </a:cubicBezTo>
                <a:cubicBezTo>
                  <a:pt x="29115" y="3306"/>
                  <a:pt x="29147" y="3300"/>
                  <a:pt x="29180" y="3296"/>
                </a:cubicBezTo>
                <a:cubicBezTo>
                  <a:pt x="29214" y="3292"/>
                  <a:pt x="29248" y="3290"/>
                  <a:pt x="29282" y="3290"/>
                </a:cubicBezTo>
                <a:close/>
                <a:moveTo>
                  <a:pt x="19507" y="3071"/>
                </a:moveTo>
                <a:cubicBezTo>
                  <a:pt x="19542" y="3071"/>
                  <a:pt x="19577" y="3077"/>
                  <a:pt x="19611" y="3089"/>
                </a:cubicBezTo>
                <a:cubicBezTo>
                  <a:pt x="19658" y="3109"/>
                  <a:pt x="19681" y="3163"/>
                  <a:pt x="19662" y="3211"/>
                </a:cubicBezTo>
                <a:cubicBezTo>
                  <a:pt x="19638" y="3277"/>
                  <a:pt x="19594" y="3335"/>
                  <a:pt x="19536" y="3376"/>
                </a:cubicBezTo>
                <a:cubicBezTo>
                  <a:pt x="19503" y="3402"/>
                  <a:pt x="19467" y="3425"/>
                  <a:pt x="19429" y="3444"/>
                </a:cubicBezTo>
                <a:cubicBezTo>
                  <a:pt x="19411" y="3454"/>
                  <a:pt x="19390" y="3463"/>
                  <a:pt x="19370" y="3471"/>
                </a:cubicBezTo>
                <a:lnTo>
                  <a:pt x="19340" y="3482"/>
                </a:lnTo>
                <a:lnTo>
                  <a:pt x="19310" y="3491"/>
                </a:lnTo>
                <a:cubicBezTo>
                  <a:pt x="19154" y="3533"/>
                  <a:pt x="19044" y="3482"/>
                  <a:pt x="19062" y="3374"/>
                </a:cubicBezTo>
                <a:cubicBezTo>
                  <a:pt x="19079" y="3308"/>
                  <a:pt x="19118" y="3249"/>
                  <a:pt x="19171" y="3207"/>
                </a:cubicBezTo>
                <a:cubicBezTo>
                  <a:pt x="19186" y="3194"/>
                  <a:pt x="19202" y="3182"/>
                  <a:pt x="19218" y="3170"/>
                </a:cubicBezTo>
                <a:lnTo>
                  <a:pt x="19231" y="3162"/>
                </a:lnTo>
                <a:lnTo>
                  <a:pt x="19238" y="3158"/>
                </a:lnTo>
                <a:lnTo>
                  <a:pt x="19241" y="3158"/>
                </a:lnTo>
                <a:lnTo>
                  <a:pt x="19245" y="3156"/>
                </a:lnTo>
                <a:lnTo>
                  <a:pt x="19274" y="3139"/>
                </a:lnTo>
                <a:cubicBezTo>
                  <a:pt x="19315" y="3118"/>
                  <a:pt x="19358" y="3102"/>
                  <a:pt x="19403" y="3089"/>
                </a:cubicBezTo>
                <a:cubicBezTo>
                  <a:pt x="19436" y="3077"/>
                  <a:pt x="19472" y="3071"/>
                  <a:pt x="19507" y="3071"/>
                </a:cubicBezTo>
                <a:close/>
                <a:moveTo>
                  <a:pt x="14125" y="2977"/>
                </a:moveTo>
                <a:cubicBezTo>
                  <a:pt x="14190" y="2961"/>
                  <a:pt x="14259" y="2963"/>
                  <a:pt x="14323" y="2985"/>
                </a:cubicBezTo>
                <a:cubicBezTo>
                  <a:pt x="14376" y="3002"/>
                  <a:pt x="14420" y="3041"/>
                  <a:pt x="14443" y="3092"/>
                </a:cubicBezTo>
                <a:cubicBezTo>
                  <a:pt x="14486" y="3198"/>
                  <a:pt x="14400" y="3315"/>
                  <a:pt x="14253" y="3357"/>
                </a:cubicBezTo>
                <a:cubicBezTo>
                  <a:pt x="14106" y="3399"/>
                  <a:pt x="13957" y="3348"/>
                  <a:pt x="13917" y="3241"/>
                </a:cubicBezTo>
                <a:cubicBezTo>
                  <a:pt x="13877" y="3132"/>
                  <a:pt x="13969" y="3014"/>
                  <a:pt x="14125" y="2977"/>
                </a:cubicBezTo>
                <a:close/>
                <a:moveTo>
                  <a:pt x="27869" y="2872"/>
                </a:moveTo>
                <a:cubicBezTo>
                  <a:pt x="27907" y="2872"/>
                  <a:pt x="27944" y="2875"/>
                  <a:pt x="27981" y="2881"/>
                </a:cubicBezTo>
                <a:cubicBezTo>
                  <a:pt x="28004" y="2884"/>
                  <a:pt x="28025" y="2892"/>
                  <a:pt x="28044" y="2905"/>
                </a:cubicBezTo>
                <a:cubicBezTo>
                  <a:pt x="28057" y="2912"/>
                  <a:pt x="28064" y="2925"/>
                  <a:pt x="28064" y="2939"/>
                </a:cubicBezTo>
                <a:cubicBezTo>
                  <a:pt x="28064" y="2963"/>
                  <a:pt x="28032" y="2990"/>
                  <a:pt x="27974" y="3013"/>
                </a:cubicBezTo>
                <a:cubicBezTo>
                  <a:pt x="27941" y="3026"/>
                  <a:pt x="27907" y="3036"/>
                  <a:pt x="27872" y="3044"/>
                </a:cubicBezTo>
                <a:cubicBezTo>
                  <a:pt x="27853" y="3048"/>
                  <a:pt x="27834" y="3052"/>
                  <a:pt x="27814" y="3055"/>
                </a:cubicBezTo>
                <a:cubicBezTo>
                  <a:pt x="27794" y="3059"/>
                  <a:pt x="27773" y="3062"/>
                  <a:pt x="27753" y="3065"/>
                </a:cubicBezTo>
                <a:cubicBezTo>
                  <a:pt x="27710" y="3070"/>
                  <a:pt x="27672" y="3074"/>
                  <a:pt x="27634" y="3075"/>
                </a:cubicBezTo>
                <a:cubicBezTo>
                  <a:pt x="27600" y="3077"/>
                  <a:pt x="27566" y="3076"/>
                  <a:pt x="27532" y="3072"/>
                </a:cubicBezTo>
                <a:cubicBezTo>
                  <a:pt x="27415" y="3057"/>
                  <a:pt x="27398" y="2998"/>
                  <a:pt x="27500" y="2947"/>
                </a:cubicBezTo>
                <a:cubicBezTo>
                  <a:pt x="27534" y="2931"/>
                  <a:pt x="27569" y="2918"/>
                  <a:pt x="27605" y="2909"/>
                </a:cubicBezTo>
                <a:lnTo>
                  <a:pt x="27637" y="2901"/>
                </a:lnTo>
                <a:lnTo>
                  <a:pt x="27669" y="2894"/>
                </a:lnTo>
                <a:cubicBezTo>
                  <a:pt x="27691" y="2890"/>
                  <a:pt x="27712" y="2886"/>
                  <a:pt x="27736" y="2883"/>
                </a:cubicBezTo>
                <a:cubicBezTo>
                  <a:pt x="27780" y="2877"/>
                  <a:pt x="27825" y="2873"/>
                  <a:pt x="27869" y="2872"/>
                </a:cubicBezTo>
                <a:close/>
                <a:moveTo>
                  <a:pt x="21283" y="2724"/>
                </a:moveTo>
                <a:cubicBezTo>
                  <a:pt x="21314" y="2729"/>
                  <a:pt x="21340" y="2739"/>
                  <a:pt x="21357" y="2754"/>
                </a:cubicBezTo>
                <a:cubicBezTo>
                  <a:pt x="21393" y="2783"/>
                  <a:pt x="21400" y="2830"/>
                  <a:pt x="21365" y="2883"/>
                </a:cubicBezTo>
                <a:cubicBezTo>
                  <a:pt x="21347" y="2911"/>
                  <a:pt x="21325" y="2936"/>
                  <a:pt x="21300" y="2958"/>
                </a:cubicBezTo>
                <a:cubicBezTo>
                  <a:pt x="21270" y="2985"/>
                  <a:pt x="21238" y="3009"/>
                  <a:pt x="21204" y="3030"/>
                </a:cubicBezTo>
                <a:cubicBezTo>
                  <a:pt x="21169" y="3053"/>
                  <a:pt x="21131" y="3072"/>
                  <a:pt x="21092" y="3089"/>
                </a:cubicBezTo>
                <a:cubicBezTo>
                  <a:pt x="21073" y="3097"/>
                  <a:pt x="21053" y="3104"/>
                  <a:pt x="21034" y="3110"/>
                </a:cubicBezTo>
                <a:lnTo>
                  <a:pt x="21005" y="3119"/>
                </a:lnTo>
                <a:lnTo>
                  <a:pt x="20975" y="3126"/>
                </a:lnTo>
                <a:cubicBezTo>
                  <a:pt x="20913" y="3146"/>
                  <a:pt x="20845" y="3142"/>
                  <a:pt x="20785" y="3116"/>
                </a:cubicBezTo>
                <a:cubicBezTo>
                  <a:pt x="20745" y="3091"/>
                  <a:pt x="20732" y="3038"/>
                  <a:pt x="20757" y="2997"/>
                </a:cubicBezTo>
                <a:cubicBezTo>
                  <a:pt x="20795" y="2929"/>
                  <a:pt x="20851" y="2872"/>
                  <a:pt x="20918" y="2832"/>
                </a:cubicBezTo>
                <a:cubicBezTo>
                  <a:pt x="20937" y="2820"/>
                  <a:pt x="20957" y="2808"/>
                  <a:pt x="20978" y="2797"/>
                </a:cubicBezTo>
                <a:cubicBezTo>
                  <a:pt x="20999" y="2786"/>
                  <a:pt x="21021" y="2776"/>
                  <a:pt x="21042" y="2767"/>
                </a:cubicBezTo>
                <a:cubicBezTo>
                  <a:pt x="21083" y="2750"/>
                  <a:pt x="21126" y="2737"/>
                  <a:pt x="21170" y="2728"/>
                </a:cubicBezTo>
                <a:cubicBezTo>
                  <a:pt x="21213" y="2720"/>
                  <a:pt x="21251" y="2720"/>
                  <a:pt x="21283" y="2724"/>
                </a:cubicBezTo>
                <a:close/>
                <a:moveTo>
                  <a:pt x="26315" y="2633"/>
                </a:moveTo>
                <a:cubicBezTo>
                  <a:pt x="26390" y="2637"/>
                  <a:pt x="26434" y="2654"/>
                  <a:pt x="26444" y="2679"/>
                </a:cubicBezTo>
                <a:cubicBezTo>
                  <a:pt x="26454" y="2704"/>
                  <a:pt x="26431" y="2737"/>
                  <a:pt x="26374" y="2773"/>
                </a:cubicBezTo>
                <a:cubicBezTo>
                  <a:pt x="26309" y="2812"/>
                  <a:pt x="26238" y="2841"/>
                  <a:pt x="26165" y="2859"/>
                </a:cubicBezTo>
                <a:cubicBezTo>
                  <a:pt x="26145" y="2864"/>
                  <a:pt x="26125" y="2869"/>
                  <a:pt x="26105" y="2872"/>
                </a:cubicBezTo>
                <a:lnTo>
                  <a:pt x="26076" y="2878"/>
                </a:lnTo>
                <a:lnTo>
                  <a:pt x="26047" y="2882"/>
                </a:lnTo>
                <a:cubicBezTo>
                  <a:pt x="26009" y="2887"/>
                  <a:pt x="25971" y="2889"/>
                  <a:pt x="25933" y="2888"/>
                </a:cubicBezTo>
                <a:cubicBezTo>
                  <a:pt x="25861" y="2886"/>
                  <a:pt x="25818" y="2871"/>
                  <a:pt x="25804" y="2845"/>
                </a:cubicBezTo>
                <a:cubicBezTo>
                  <a:pt x="25798" y="2831"/>
                  <a:pt x="25800" y="2815"/>
                  <a:pt x="25809" y="2802"/>
                </a:cubicBezTo>
                <a:cubicBezTo>
                  <a:pt x="25823" y="2782"/>
                  <a:pt x="25842" y="2764"/>
                  <a:pt x="25863" y="2751"/>
                </a:cubicBezTo>
                <a:cubicBezTo>
                  <a:pt x="25928" y="2710"/>
                  <a:pt x="25999" y="2681"/>
                  <a:pt x="26074" y="2663"/>
                </a:cubicBezTo>
                <a:cubicBezTo>
                  <a:pt x="26152" y="2641"/>
                  <a:pt x="26233" y="2631"/>
                  <a:pt x="26315" y="2633"/>
                </a:cubicBezTo>
                <a:close/>
                <a:moveTo>
                  <a:pt x="16127" y="2598"/>
                </a:moveTo>
                <a:cubicBezTo>
                  <a:pt x="16231" y="2598"/>
                  <a:pt x="16307" y="2648"/>
                  <a:pt x="16321" y="2734"/>
                </a:cubicBezTo>
                <a:cubicBezTo>
                  <a:pt x="16341" y="2848"/>
                  <a:pt x="16243" y="2959"/>
                  <a:pt x="16093" y="3004"/>
                </a:cubicBezTo>
                <a:cubicBezTo>
                  <a:pt x="15942" y="3049"/>
                  <a:pt x="15814" y="3004"/>
                  <a:pt x="15789" y="2893"/>
                </a:cubicBezTo>
                <a:cubicBezTo>
                  <a:pt x="15765" y="2781"/>
                  <a:pt x="15860" y="2663"/>
                  <a:pt x="16016" y="2615"/>
                </a:cubicBezTo>
                <a:cubicBezTo>
                  <a:pt x="16055" y="2603"/>
                  <a:pt x="16093" y="2598"/>
                  <a:pt x="16127" y="2598"/>
                </a:cubicBezTo>
                <a:close/>
                <a:moveTo>
                  <a:pt x="22978" y="2556"/>
                </a:moveTo>
                <a:cubicBezTo>
                  <a:pt x="23006" y="2562"/>
                  <a:pt x="23033" y="2573"/>
                  <a:pt x="23058" y="2589"/>
                </a:cubicBezTo>
                <a:cubicBezTo>
                  <a:pt x="23089" y="2616"/>
                  <a:pt x="23092" y="2658"/>
                  <a:pt x="23058" y="2704"/>
                </a:cubicBezTo>
                <a:cubicBezTo>
                  <a:pt x="23005" y="2765"/>
                  <a:pt x="22940" y="2814"/>
                  <a:pt x="22866" y="2847"/>
                </a:cubicBezTo>
                <a:cubicBezTo>
                  <a:pt x="22785" y="2890"/>
                  <a:pt x="22698" y="2919"/>
                  <a:pt x="22608" y="2933"/>
                </a:cubicBezTo>
                <a:cubicBezTo>
                  <a:pt x="22576" y="2938"/>
                  <a:pt x="22544" y="2938"/>
                  <a:pt x="22512" y="2933"/>
                </a:cubicBezTo>
                <a:cubicBezTo>
                  <a:pt x="22488" y="2930"/>
                  <a:pt x="22465" y="2921"/>
                  <a:pt x="22446" y="2907"/>
                </a:cubicBezTo>
                <a:cubicBezTo>
                  <a:pt x="22412" y="2881"/>
                  <a:pt x="22406" y="2833"/>
                  <a:pt x="22432" y="2800"/>
                </a:cubicBezTo>
                <a:cubicBezTo>
                  <a:pt x="22432" y="2799"/>
                  <a:pt x="22433" y="2799"/>
                  <a:pt x="22434" y="2798"/>
                </a:cubicBezTo>
                <a:cubicBezTo>
                  <a:pt x="22483" y="2733"/>
                  <a:pt x="22547" y="2681"/>
                  <a:pt x="22621" y="2646"/>
                </a:cubicBezTo>
                <a:cubicBezTo>
                  <a:pt x="22664" y="2623"/>
                  <a:pt x="22709" y="2603"/>
                  <a:pt x="22756" y="2587"/>
                </a:cubicBezTo>
                <a:cubicBezTo>
                  <a:pt x="22778" y="2579"/>
                  <a:pt x="22801" y="2572"/>
                  <a:pt x="22824" y="2567"/>
                </a:cubicBezTo>
                <a:cubicBezTo>
                  <a:pt x="22846" y="2562"/>
                  <a:pt x="22869" y="2559"/>
                  <a:pt x="22892" y="2557"/>
                </a:cubicBezTo>
                <a:cubicBezTo>
                  <a:pt x="22920" y="2551"/>
                  <a:pt x="22950" y="2551"/>
                  <a:pt x="22978" y="2556"/>
                </a:cubicBezTo>
                <a:close/>
                <a:moveTo>
                  <a:pt x="24667" y="2497"/>
                </a:moveTo>
                <a:cubicBezTo>
                  <a:pt x="24743" y="2492"/>
                  <a:pt x="24795" y="2507"/>
                  <a:pt x="24822" y="2534"/>
                </a:cubicBezTo>
                <a:cubicBezTo>
                  <a:pt x="24848" y="2561"/>
                  <a:pt x="24841" y="2598"/>
                  <a:pt x="24800" y="2640"/>
                </a:cubicBezTo>
                <a:cubicBezTo>
                  <a:pt x="24738" y="2693"/>
                  <a:pt x="24666" y="2734"/>
                  <a:pt x="24588" y="2760"/>
                </a:cubicBezTo>
                <a:lnTo>
                  <a:pt x="24555" y="2773"/>
                </a:lnTo>
                <a:lnTo>
                  <a:pt x="24521" y="2784"/>
                </a:lnTo>
                <a:cubicBezTo>
                  <a:pt x="24498" y="2791"/>
                  <a:pt x="24475" y="2798"/>
                  <a:pt x="24453" y="2803"/>
                </a:cubicBezTo>
                <a:cubicBezTo>
                  <a:pt x="24412" y="2814"/>
                  <a:pt x="24370" y="2820"/>
                  <a:pt x="24328" y="2823"/>
                </a:cubicBezTo>
                <a:cubicBezTo>
                  <a:pt x="24298" y="2825"/>
                  <a:pt x="24268" y="2822"/>
                  <a:pt x="24239" y="2814"/>
                </a:cubicBezTo>
                <a:cubicBezTo>
                  <a:pt x="24219" y="2810"/>
                  <a:pt x="24201" y="2800"/>
                  <a:pt x="24187" y="2784"/>
                </a:cubicBezTo>
                <a:cubicBezTo>
                  <a:pt x="24164" y="2759"/>
                  <a:pt x="24170" y="2721"/>
                  <a:pt x="24210" y="2680"/>
                </a:cubicBezTo>
                <a:cubicBezTo>
                  <a:pt x="24236" y="2655"/>
                  <a:pt x="24265" y="2634"/>
                  <a:pt x="24296" y="2616"/>
                </a:cubicBezTo>
                <a:cubicBezTo>
                  <a:pt x="24334" y="2595"/>
                  <a:pt x="24372" y="2576"/>
                  <a:pt x="24412" y="2560"/>
                </a:cubicBezTo>
                <a:cubicBezTo>
                  <a:pt x="24454" y="2543"/>
                  <a:pt x="24497" y="2529"/>
                  <a:pt x="24541" y="2517"/>
                </a:cubicBezTo>
                <a:cubicBezTo>
                  <a:pt x="24582" y="2507"/>
                  <a:pt x="24624" y="2500"/>
                  <a:pt x="24667" y="2497"/>
                </a:cubicBezTo>
                <a:close/>
                <a:moveTo>
                  <a:pt x="17991" y="2165"/>
                </a:moveTo>
                <a:cubicBezTo>
                  <a:pt x="18089" y="2165"/>
                  <a:pt x="18153" y="2217"/>
                  <a:pt x="18152" y="2306"/>
                </a:cubicBezTo>
                <a:cubicBezTo>
                  <a:pt x="18151" y="2424"/>
                  <a:pt x="18040" y="2539"/>
                  <a:pt x="17890" y="2585"/>
                </a:cubicBezTo>
                <a:cubicBezTo>
                  <a:pt x="17740" y="2631"/>
                  <a:pt x="17626" y="2585"/>
                  <a:pt x="17621" y="2470"/>
                </a:cubicBezTo>
                <a:cubicBezTo>
                  <a:pt x="17616" y="2355"/>
                  <a:pt x="17727" y="2231"/>
                  <a:pt x="17883" y="2183"/>
                </a:cubicBezTo>
                <a:cubicBezTo>
                  <a:pt x="17922" y="2171"/>
                  <a:pt x="17958" y="2166"/>
                  <a:pt x="17991" y="2165"/>
                </a:cubicBezTo>
                <a:close/>
                <a:moveTo>
                  <a:pt x="19965" y="1768"/>
                </a:moveTo>
                <a:cubicBezTo>
                  <a:pt x="19992" y="1769"/>
                  <a:pt x="20019" y="1776"/>
                  <a:pt x="20043" y="1789"/>
                </a:cubicBezTo>
                <a:cubicBezTo>
                  <a:pt x="20085" y="1812"/>
                  <a:pt x="20104" y="1862"/>
                  <a:pt x="20088" y="1907"/>
                </a:cubicBezTo>
                <a:cubicBezTo>
                  <a:pt x="20080" y="1938"/>
                  <a:pt x="20065" y="1967"/>
                  <a:pt x="20045" y="1993"/>
                </a:cubicBezTo>
                <a:cubicBezTo>
                  <a:pt x="20022" y="2023"/>
                  <a:pt x="19994" y="2051"/>
                  <a:pt x="19964" y="2075"/>
                </a:cubicBezTo>
                <a:cubicBezTo>
                  <a:pt x="19897" y="2129"/>
                  <a:pt x="19820" y="2168"/>
                  <a:pt x="19738" y="2191"/>
                </a:cubicBezTo>
                <a:cubicBezTo>
                  <a:pt x="19675" y="2214"/>
                  <a:pt x="19606" y="2214"/>
                  <a:pt x="19543" y="2191"/>
                </a:cubicBezTo>
                <a:cubicBezTo>
                  <a:pt x="19497" y="2169"/>
                  <a:pt x="19475" y="2116"/>
                  <a:pt x="19492" y="2068"/>
                </a:cubicBezTo>
                <a:cubicBezTo>
                  <a:pt x="19515" y="1998"/>
                  <a:pt x="19561" y="1937"/>
                  <a:pt x="19621" y="1893"/>
                </a:cubicBezTo>
                <a:cubicBezTo>
                  <a:pt x="19691" y="1838"/>
                  <a:pt x="19772" y="1800"/>
                  <a:pt x="19859" y="1779"/>
                </a:cubicBezTo>
                <a:cubicBezTo>
                  <a:pt x="19894" y="1771"/>
                  <a:pt x="19929" y="1767"/>
                  <a:pt x="19965" y="1768"/>
                </a:cubicBezTo>
                <a:close/>
                <a:moveTo>
                  <a:pt x="27849" y="1766"/>
                </a:moveTo>
                <a:cubicBezTo>
                  <a:pt x="27925" y="1756"/>
                  <a:pt x="28002" y="1756"/>
                  <a:pt x="28078" y="1768"/>
                </a:cubicBezTo>
                <a:cubicBezTo>
                  <a:pt x="28211" y="1793"/>
                  <a:pt x="28201" y="1850"/>
                  <a:pt x="28060" y="1909"/>
                </a:cubicBezTo>
                <a:cubicBezTo>
                  <a:pt x="27988" y="1938"/>
                  <a:pt x="27913" y="1958"/>
                  <a:pt x="27837" y="1968"/>
                </a:cubicBezTo>
                <a:cubicBezTo>
                  <a:pt x="27765" y="1979"/>
                  <a:pt x="27691" y="1979"/>
                  <a:pt x="27619" y="1968"/>
                </a:cubicBezTo>
                <a:cubicBezTo>
                  <a:pt x="27594" y="1965"/>
                  <a:pt x="27571" y="1958"/>
                  <a:pt x="27548" y="1947"/>
                </a:cubicBezTo>
                <a:cubicBezTo>
                  <a:pt x="27533" y="1938"/>
                  <a:pt x="27525" y="1927"/>
                  <a:pt x="27526" y="1915"/>
                </a:cubicBezTo>
                <a:cubicBezTo>
                  <a:pt x="27529" y="1898"/>
                  <a:pt x="27538" y="1884"/>
                  <a:pt x="27552" y="1875"/>
                </a:cubicBezTo>
                <a:cubicBezTo>
                  <a:pt x="27575" y="1857"/>
                  <a:pt x="27601" y="1842"/>
                  <a:pt x="27628" y="1830"/>
                </a:cubicBezTo>
                <a:cubicBezTo>
                  <a:pt x="27698" y="1798"/>
                  <a:pt x="27773" y="1777"/>
                  <a:pt x="27849" y="1766"/>
                </a:cubicBezTo>
                <a:close/>
                <a:moveTo>
                  <a:pt x="26100" y="1431"/>
                </a:moveTo>
                <a:cubicBezTo>
                  <a:pt x="26119" y="1429"/>
                  <a:pt x="26138" y="1429"/>
                  <a:pt x="26157" y="1431"/>
                </a:cubicBezTo>
                <a:cubicBezTo>
                  <a:pt x="26283" y="1443"/>
                  <a:pt x="26299" y="1527"/>
                  <a:pt x="26193" y="1596"/>
                </a:cubicBezTo>
                <a:cubicBezTo>
                  <a:pt x="26161" y="1616"/>
                  <a:pt x="26128" y="1633"/>
                  <a:pt x="26094" y="1646"/>
                </a:cubicBezTo>
                <a:cubicBezTo>
                  <a:pt x="26054" y="1663"/>
                  <a:pt x="26012" y="1677"/>
                  <a:pt x="25971" y="1689"/>
                </a:cubicBezTo>
                <a:cubicBezTo>
                  <a:pt x="25929" y="1701"/>
                  <a:pt x="25887" y="1711"/>
                  <a:pt x="25844" y="1718"/>
                </a:cubicBezTo>
                <a:cubicBezTo>
                  <a:pt x="25808" y="1725"/>
                  <a:pt x="25771" y="1728"/>
                  <a:pt x="25734" y="1728"/>
                </a:cubicBezTo>
                <a:cubicBezTo>
                  <a:pt x="25609" y="1725"/>
                  <a:pt x="25569" y="1650"/>
                  <a:pt x="25656" y="1578"/>
                </a:cubicBezTo>
                <a:cubicBezTo>
                  <a:pt x="25728" y="1528"/>
                  <a:pt x="25807" y="1491"/>
                  <a:pt x="25892" y="1469"/>
                </a:cubicBezTo>
                <a:cubicBezTo>
                  <a:pt x="25939" y="1455"/>
                  <a:pt x="25986" y="1445"/>
                  <a:pt x="26035" y="1437"/>
                </a:cubicBezTo>
                <a:cubicBezTo>
                  <a:pt x="26056" y="1434"/>
                  <a:pt x="26078" y="1432"/>
                  <a:pt x="26100" y="1431"/>
                </a:cubicBezTo>
                <a:close/>
                <a:moveTo>
                  <a:pt x="22123" y="1424"/>
                </a:moveTo>
                <a:cubicBezTo>
                  <a:pt x="22152" y="1429"/>
                  <a:pt x="22179" y="1440"/>
                  <a:pt x="22204" y="1456"/>
                </a:cubicBezTo>
                <a:cubicBezTo>
                  <a:pt x="22240" y="1489"/>
                  <a:pt x="22244" y="1545"/>
                  <a:pt x="22212" y="1582"/>
                </a:cubicBezTo>
                <a:cubicBezTo>
                  <a:pt x="22194" y="1613"/>
                  <a:pt x="22170" y="1640"/>
                  <a:pt x="22143" y="1663"/>
                </a:cubicBezTo>
                <a:cubicBezTo>
                  <a:pt x="22111" y="1692"/>
                  <a:pt x="22076" y="1717"/>
                  <a:pt x="22039" y="1738"/>
                </a:cubicBezTo>
                <a:cubicBezTo>
                  <a:pt x="21963" y="1785"/>
                  <a:pt x="21880" y="1817"/>
                  <a:pt x="21793" y="1832"/>
                </a:cubicBezTo>
                <a:cubicBezTo>
                  <a:pt x="21761" y="1837"/>
                  <a:pt x="21728" y="1837"/>
                  <a:pt x="21696" y="1832"/>
                </a:cubicBezTo>
                <a:cubicBezTo>
                  <a:pt x="21672" y="1830"/>
                  <a:pt x="21649" y="1821"/>
                  <a:pt x="21629" y="1807"/>
                </a:cubicBezTo>
                <a:cubicBezTo>
                  <a:pt x="21593" y="1780"/>
                  <a:pt x="21585" y="1729"/>
                  <a:pt x="21610" y="1691"/>
                </a:cubicBezTo>
                <a:cubicBezTo>
                  <a:pt x="21626" y="1659"/>
                  <a:pt x="21648" y="1630"/>
                  <a:pt x="21675" y="1605"/>
                </a:cubicBezTo>
                <a:cubicBezTo>
                  <a:pt x="21690" y="1590"/>
                  <a:pt x="21706" y="1576"/>
                  <a:pt x="21723" y="1562"/>
                </a:cubicBezTo>
                <a:cubicBezTo>
                  <a:pt x="21740" y="1549"/>
                  <a:pt x="21759" y="1537"/>
                  <a:pt x="21778" y="1525"/>
                </a:cubicBezTo>
                <a:cubicBezTo>
                  <a:pt x="21857" y="1475"/>
                  <a:pt x="21945" y="1442"/>
                  <a:pt x="22036" y="1427"/>
                </a:cubicBezTo>
                <a:cubicBezTo>
                  <a:pt x="22065" y="1420"/>
                  <a:pt x="22095" y="1419"/>
                  <a:pt x="22123" y="1424"/>
                </a:cubicBezTo>
                <a:close/>
                <a:moveTo>
                  <a:pt x="13737" y="1411"/>
                </a:moveTo>
                <a:cubicBezTo>
                  <a:pt x="13854" y="1381"/>
                  <a:pt x="13982" y="1438"/>
                  <a:pt x="14017" y="1535"/>
                </a:cubicBezTo>
                <a:cubicBezTo>
                  <a:pt x="14057" y="1644"/>
                  <a:pt x="13970" y="1766"/>
                  <a:pt x="13840" y="1790"/>
                </a:cubicBezTo>
                <a:cubicBezTo>
                  <a:pt x="13724" y="1810"/>
                  <a:pt x="13603" y="1747"/>
                  <a:pt x="13575" y="1650"/>
                </a:cubicBezTo>
                <a:cubicBezTo>
                  <a:pt x="13547" y="1553"/>
                  <a:pt x="13620" y="1441"/>
                  <a:pt x="13737" y="1411"/>
                </a:cubicBezTo>
                <a:close/>
                <a:moveTo>
                  <a:pt x="24072" y="1351"/>
                </a:moveTo>
                <a:cubicBezTo>
                  <a:pt x="24158" y="1343"/>
                  <a:pt x="24216" y="1361"/>
                  <a:pt x="24240" y="1394"/>
                </a:cubicBezTo>
                <a:cubicBezTo>
                  <a:pt x="24264" y="1427"/>
                  <a:pt x="24252" y="1474"/>
                  <a:pt x="24200" y="1523"/>
                </a:cubicBezTo>
                <a:cubicBezTo>
                  <a:pt x="24139" y="1576"/>
                  <a:pt x="24069" y="1618"/>
                  <a:pt x="23993" y="1647"/>
                </a:cubicBezTo>
                <a:cubicBezTo>
                  <a:pt x="23973" y="1656"/>
                  <a:pt x="23950" y="1664"/>
                  <a:pt x="23931" y="1671"/>
                </a:cubicBezTo>
                <a:cubicBezTo>
                  <a:pt x="23911" y="1678"/>
                  <a:pt x="23888" y="1685"/>
                  <a:pt x="23868" y="1691"/>
                </a:cubicBezTo>
                <a:cubicBezTo>
                  <a:pt x="23830" y="1701"/>
                  <a:pt x="23792" y="1708"/>
                  <a:pt x="23752" y="1711"/>
                </a:cubicBezTo>
                <a:cubicBezTo>
                  <a:pt x="23700" y="1721"/>
                  <a:pt x="23647" y="1706"/>
                  <a:pt x="23607" y="1671"/>
                </a:cubicBezTo>
                <a:cubicBezTo>
                  <a:pt x="23582" y="1646"/>
                  <a:pt x="23585" y="1604"/>
                  <a:pt x="23625" y="1558"/>
                </a:cubicBezTo>
                <a:cubicBezTo>
                  <a:pt x="23680" y="1501"/>
                  <a:pt x="23746" y="1456"/>
                  <a:pt x="23819" y="1425"/>
                </a:cubicBezTo>
                <a:cubicBezTo>
                  <a:pt x="23839" y="1415"/>
                  <a:pt x="23861" y="1406"/>
                  <a:pt x="23882" y="1398"/>
                </a:cubicBezTo>
                <a:lnTo>
                  <a:pt x="23915" y="1386"/>
                </a:lnTo>
                <a:lnTo>
                  <a:pt x="23947" y="1375"/>
                </a:lnTo>
                <a:cubicBezTo>
                  <a:pt x="23988" y="1363"/>
                  <a:pt x="24030" y="1355"/>
                  <a:pt x="24072" y="1351"/>
                </a:cubicBezTo>
                <a:close/>
                <a:moveTo>
                  <a:pt x="16078" y="983"/>
                </a:moveTo>
                <a:cubicBezTo>
                  <a:pt x="16168" y="983"/>
                  <a:pt x="16236" y="1036"/>
                  <a:pt x="16249" y="1125"/>
                </a:cubicBezTo>
                <a:cubicBezTo>
                  <a:pt x="16267" y="1243"/>
                  <a:pt x="16183" y="1351"/>
                  <a:pt x="16048" y="1386"/>
                </a:cubicBezTo>
                <a:cubicBezTo>
                  <a:pt x="15912" y="1421"/>
                  <a:pt x="15835" y="1381"/>
                  <a:pt x="15802" y="1277"/>
                </a:cubicBezTo>
                <a:cubicBezTo>
                  <a:pt x="15766" y="1166"/>
                  <a:pt x="15845" y="1045"/>
                  <a:pt x="15980" y="999"/>
                </a:cubicBezTo>
                <a:cubicBezTo>
                  <a:pt x="16015" y="988"/>
                  <a:pt x="16047" y="982"/>
                  <a:pt x="16078" y="983"/>
                </a:cubicBezTo>
                <a:close/>
                <a:moveTo>
                  <a:pt x="18200" y="508"/>
                </a:moveTo>
                <a:cubicBezTo>
                  <a:pt x="18288" y="509"/>
                  <a:pt x="18354" y="566"/>
                  <a:pt x="18349" y="653"/>
                </a:cubicBezTo>
                <a:cubicBezTo>
                  <a:pt x="18344" y="755"/>
                  <a:pt x="18246" y="868"/>
                  <a:pt x="18134" y="907"/>
                </a:cubicBezTo>
                <a:cubicBezTo>
                  <a:pt x="18023" y="945"/>
                  <a:pt x="17918" y="895"/>
                  <a:pt x="17910" y="798"/>
                </a:cubicBezTo>
                <a:cubicBezTo>
                  <a:pt x="17902" y="701"/>
                  <a:pt x="17993" y="575"/>
                  <a:pt x="18107" y="527"/>
                </a:cubicBezTo>
                <a:cubicBezTo>
                  <a:pt x="18140" y="514"/>
                  <a:pt x="18171" y="508"/>
                  <a:pt x="18200" y="508"/>
                </a:cubicBezTo>
                <a:close/>
                <a:moveTo>
                  <a:pt x="20737" y="0"/>
                </a:moveTo>
                <a:cubicBezTo>
                  <a:pt x="20754" y="0"/>
                  <a:pt x="20770" y="2"/>
                  <a:pt x="20786" y="5"/>
                </a:cubicBezTo>
                <a:cubicBezTo>
                  <a:pt x="20812" y="10"/>
                  <a:pt x="20835" y="23"/>
                  <a:pt x="20854" y="42"/>
                </a:cubicBezTo>
                <a:cubicBezTo>
                  <a:pt x="20885" y="77"/>
                  <a:pt x="20886" y="128"/>
                  <a:pt x="20849" y="190"/>
                </a:cubicBezTo>
                <a:cubicBezTo>
                  <a:pt x="20760" y="309"/>
                  <a:pt x="20630" y="390"/>
                  <a:pt x="20484" y="417"/>
                </a:cubicBezTo>
                <a:cubicBezTo>
                  <a:pt x="20433" y="428"/>
                  <a:pt x="20379" y="414"/>
                  <a:pt x="20338" y="380"/>
                </a:cubicBezTo>
                <a:cubicBezTo>
                  <a:pt x="20307" y="345"/>
                  <a:pt x="20302" y="293"/>
                  <a:pt x="20326" y="253"/>
                </a:cubicBezTo>
                <a:cubicBezTo>
                  <a:pt x="20340" y="223"/>
                  <a:pt x="20359" y="196"/>
                  <a:pt x="20382" y="172"/>
                </a:cubicBezTo>
                <a:cubicBezTo>
                  <a:pt x="20408" y="144"/>
                  <a:pt x="20436" y="120"/>
                  <a:pt x="20468" y="98"/>
                </a:cubicBezTo>
                <a:cubicBezTo>
                  <a:pt x="20532" y="52"/>
                  <a:pt x="20605" y="21"/>
                  <a:pt x="20682" y="5"/>
                </a:cubicBezTo>
                <a:cubicBezTo>
                  <a:pt x="20700" y="2"/>
                  <a:pt x="20719" y="0"/>
                  <a:pt x="2073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9000">
                <a:schemeClr val="accent2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BCE24993-25B8-1F34-1FC2-5689579288FC}"/>
              </a:ext>
            </a:extLst>
          </p:cNvPr>
          <p:cNvSpPr>
            <a:spLocks noEditPoints="1"/>
          </p:cNvSpPr>
          <p:nvPr userDrawn="1"/>
        </p:nvSpPr>
        <p:spPr bwMode="auto">
          <a:xfrm rot="21000000">
            <a:off x="4914909" y="4662405"/>
            <a:ext cx="8115305" cy="3192694"/>
          </a:xfrm>
          <a:custGeom>
            <a:avLst/>
            <a:gdLst>
              <a:gd name="T0" fmla="*/ 8712 w 36068"/>
              <a:gd name="T1" fmla="*/ 13479 h 15468"/>
              <a:gd name="T2" fmla="*/ 11451 w 36068"/>
              <a:gd name="T3" fmla="*/ 11326 h 15468"/>
              <a:gd name="T4" fmla="*/ 35295 w 36068"/>
              <a:gd name="T5" fmla="*/ 5998 h 15468"/>
              <a:gd name="T6" fmla="*/ 22599 w 36068"/>
              <a:gd name="T7" fmla="*/ 7392 h 15468"/>
              <a:gd name="T8" fmla="*/ 27449 w 36068"/>
              <a:gd name="T9" fmla="*/ 6079 h 15468"/>
              <a:gd name="T10" fmla="*/ 32717 w 36068"/>
              <a:gd name="T11" fmla="*/ 4782 h 15468"/>
              <a:gd name="T12" fmla="*/ 35577 w 36068"/>
              <a:gd name="T13" fmla="*/ 3589 h 15468"/>
              <a:gd name="T14" fmla="*/ 15129 w 36068"/>
              <a:gd name="T15" fmla="*/ 6655 h 15468"/>
              <a:gd name="T16" fmla="*/ 5190 w 36068"/>
              <a:gd name="T17" fmla="*/ 7993 h 15468"/>
              <a:gd name="T18" fmla="*/ 13275 w 36068"/>
              <a:gd name="T19" fmla="*/ 6445 h 15468"/>
              <a:gd name="T20" fmla="*/ 4689 w 36068"/>
              <a:gd name="T21" fmla="*/ 7696 h 15468"/>
              <a:gd name="T22" fmla="*/ 12824 w 36068"/>
              <a:gd name="T23" fmla="*/ 6005 h 15468"/>
              <a:gd name="T24" fmla="*/ 5860 w 36068"/>
              <a:gd name="T25" fmla="*/ 6813 h 15468"/>
              <a:gd name="T26" fmla="*/ 13609 w 36068"/>
              <a:gd name="T27" fmla="*/ 5265 h 15468"/>
              <a:gd name="T28" fmla="*/ 6729 w 36068"/>
              <a:gd name="T29" fmla="*/ 6341 h 15468"/>
              <a:gd name="T30" fmla="*/ 14768 w 36068"/>
              <a:gd name="T31" fmla="*/ 5000 h 15468"/>
              <a:gd name="T32" fmla="*/ 20419 w 36068"/>
              <a:gd name="T33" fmla="*/ 3709 h 15468"/>
              <a:gd name="T34" fmla="*/ 2741 w 36068"/>
              <a:gd name="T35" fmla="*/ 6452 h 15468"/>
              <a:gd name="T36" fmla="*/ 29747 w 36068"/>
              <a:gd name="T37" fmla="*/ 1669 h 15468"/>
              <a:gd name="T38" fmla="*/ 17371 w 36068"/>
              <a:gd name="T39" fmla="*/ 3781 h 15468"/>
              <a:gd name="T40" fmla="*/ 11541 w 36068"/>
              <a:gd name="T41" fmla="*/ 4726 h 15468"/>
              <a:gd name="T42" fmla="*/ 5648 w 36068"/>
              <a:gd name="T43" fmla="*/ 5442 h 15468"/>
              <a:gd name="T44" fmla="*/ 22870 w 36068"/>
              <a:gd name="T45" fmla="*/ 2337 h 15468"/>
              <a:gd name="T46" fmla="*/ 7297 w 36068"/>
              <a:gd name="T47" fmla="*/ 4858 h 15468"/>
              <a:gd name="T48" fmla="*/ 17170 w 36068"/>
              <a:gd name="T49" fmla="*/ 3133 h 15468"/>
              <a:gd name="T50" fmla="*/ 26441 w 36068"/>
              <a:gd name="T51" fmla="*/ 1378 h 15468"/>
              <a:gd name="T52" fmla="*/ 29515 w 36068"/>
              <a:gd name="T53" fmla="*/ 778 h 15468"/>
              <a:gd name="T54" fmla="*/ 10423 w 36068"/>
              <a:gd name="T55" fmla="*/ 3911 h 15468"/>
              <a:gd name="T56" fmla="*/ 23391 w 36068"/>
              <a:gd name="T57" fmla="*/ 1670 h 15468"/>
              <a:gd name="T58" fmla="*/ 11248 w 36068"/>
              <a:gd name="T59" fmla="*/ 3731 h 15468"/>
              <a:gd name="T60" fmla="*/ 18445 w 36068"/>
              <a:gd name="T61" fmla="*/ 2310 h 15468"/>
              <a:gd name="T62" fmla="*/ 12369 w 36068"/>
              <a:gd name="T63" fmla="*/ 3224 h 15468"/>
              <a:gd name="T64" fmla="*/ 23286 w 36068"/>
              <a:gd name="T65" fmla="*/ 1266 h 15468"/>
              <a:gd name="T66" fmla="*/ 16399 w 36068"/>
              <a:gd name="T67" fmla="*/ 2431 h 15468"/>
              <a:gd name="T68" fmla="*/ 8609 w 36068"/>
              <a:gd name="T69" fmla="*/ 3715 h 15468"/>
              <a:gd name="T70" fmla="*/ 17780 w 36068"/>
              <a:gd name="T71" fmla="*/ 2059 h 15468"/>
              <a:gd name="T72" fmla="*/ 10188 w 36068"/>
              <a:gd name="T73" fmla="*/ 3317 h 15468"/>
              <a:gd name="T74" fmla="*/ 14495 w 36068"/>
              <a:gd name="T75" fmla="*/ 2485 h 15468"/>
              <a:gd name="T76" fmla="*/ 19134 w 36068"/>
              <a:gd name="T77" fmla="*/ 1573 h 15468"/>
              <a:gd name="T78" fmla="*/ 20165 w 36068"/>
              <a:gd name="T79" fmla="*/ 2245 h 15468"/>
              <a:gd name="T80" fmla="*/ 22114 w 36068"/>
              <a:gd name="T81" fmla="*/ 1003 h 15468"/>
              <a:gd name="T82" fmla="*/ 25205 w 36068"/>
              <a:gd name="T83" fmla="*/ 448 h 15468"/>
              <a:gd name="T84" fmla="*/ 7953 w 36068"/>
              <a:gd name="T85" fmla="*/ 3338 h 15468"/>
              <a:gd name="T86" fmla="*/ 13074 w 36068"/>
              <a:gd name="T87" fmla="*/ 2420 h 15468"/>
              <a:gd name="T88" fmla="*/ 22988 w 36068"/>
              <a:gd name="T89" fmla="*/ 632 h 15468"/>
              <a:gd name="T90" fmla="*/ 25146 w 36068"/>
              <a:gd name="T91" fmla="*/ 204 h 15468"/>
              <a:gd name="T92" fmla="*/ 18177 w 36068"/>
              <a:gd name="T93" fmla="*/ 1394 h 15468"/>
              <a:gd name="T94" fmla="*/ 20698 w 36068"/>
              <a:gd name="T95" fmla="*/ 940 h 15468"/>
              <a:gd name="T96" fmla="*/ 10866 w 36068"/>
              <a:gd name="T97" fmla="*/ 2513 h 15468"/>
              <a:gd name="T98" fmla="*/ 14788 w 36068"/>
              <a:gd name="T99" fmla="*/ 1769 h 15468"/>
              <a:gd name="T100" fmla="*/ 11240 w 36068"/>
              <a:gd name="T101" fmla="*/ 2324 h 15468"/>
              <a:gd name="T102" fmla="*/ 14522 w 36068"/>
              <a:gd name="T103" fmla="*/ 1746 h 15468"/>
              <a:gd name="T104" fmla="*/ 17957 w 36068"/>
              <a:gd name="T105" fmla="*/ 1155 h 15468"/>
              <a:gd name="T106" fmla="*/ 19779 w 36068"/>
              <a:gd name="T107" fmla="*/ 747 h 15468"/>
              <a:gd name="T108" fmla="*/ 22316 w 36068"/>
              <a:gd name="T109" fmla="*/ 251 h 15468"/>
              <a:gd name="T110" fmla="*/ 13670 w 36068"/>
              <a:gd name="T111" fmla="*/ 1668 h 15468"/>
              <a:gd name="T112" fmla="*/ 16675 w 36068"/>
              <a:gd name="T113" fmla="*/ 1140 h 15468"/>
              <a:gd name="T114" fmla="*/ 18434 w 36068"/>
              <a:gd name="T115" fmla="*/ 807 h 15468"/>
              <a:gd name="T116" fmla="*/ 20144 w 36068"/>
              <a:gd name="T117" fmla="*/ 442 h 15468"/>
              <a:gd name="T118" fmla="*/ 16620 w 36068"/>
              <a:gd name="T119" fmla="*/ 974 h 15468"/>
              <a:gd name="T120" fmla="*/ 17963 w 36068"/>
              <a:gd name="T121" fmla="*/ 693 h 15468"/>
              <a:gd name="T122" fmla="*/ 18891 w 36068"/>
              <a:gd name="T123" fmla="*/ 493 h 15468"/>
              <a:gd name="T124" fmla="*/ 18390 w 36068"/>
              <a:gd name="T125" fmla="*/ 513 h 15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68" h="15468">
                <a:moveTo>
                  <a:pt x="20200" y="14204"/>
                </a:moveTo>
                <a:cubicBezTo>
                  <a:pt x="20213" y="14200"/>
                  <a:pt x="20227" y="14198"/>
                  <a:pt x="20241" y="14197"/>
                </a:cubicBezTo>
                <a:cubicBezTo>
                  <a:pt x="20389" y="14188"/>
                  <a:pt x="20523" y="14287"/>
                  <a:pt x="20559" y="14431"/>
                </a:cubicBezTo>
                <a:cubicBezTo>
                  <a:pt x="20585" y="14576"/>
                  <a:pt x="20488" y="14715"/>
                  <a:pt x="20343" y="14741"/>
                </a:cubicBezTo>
                <a:cubicBezTo>
                  <a:pt x="20341" y="14741"/>
                  <a:pt x="20339" y="14742"/>
                  <a:pt x="20337" y="14742"/>
                </a:cubicBezTo>
                <a:cubicBezTo>
                  <a:pt x="20187" y="14764"/>
                  <a:pt x="20043" y="14672"/>
                  <a:pt x="20000" y="14526"/>
                </a:cubicBezTo>
                <a:cubicBezTo>
                  <a:pt x="19967" y="14382"/>
                  <a:pt x="20056" y="14237"/>
                  <a:pt x="20200" y="14204"/>
                </a:cubicBezTo>
                <a:close/>
                <a:moveTo>
                  <a:pt x="17491" y="14380"/>
                </a:moveTo>
                <a:cubicBezTo>
                  <a:pt x="17613" y="14346"/>
                  <a:pt x="17739" y="14417"/>
                  <a:pt x="17774" y="14539"/>
                </a:cubicBezTo>
                <a:cubicBezTo>
                  <a:pt x="17777" y="14552"/>
                  <a:pt x="17780" y="14565"/>
                  <a:pt x="17781" y="14579"/>
                </a:cubicBezTo>
                <a:cubicBezTo>
                  <a:pt x="17810" y="14746"/>
                  <a:pt x="17698" y="14905"/>
                  <a:pt x="17531" y="14935"/>
                </a:cubicBezTo>
                <a:cubicBezTo>
                  <a:pt x="17406" y="14977"/>
                  <a:pt x="17270" y="14910"/>
                  <a:pt x="17228" y="14785"/>
                </a:cubicBezTo>
                <a:cubicBezTo>
                  <a:pt x="17219" y="14761"/>
                  <a:pt x="17215" y="14735"/>
                  <a:pt x="17215" y="14710"/>
                </a:cubicBezTo>
                <a:cubicBezTo>
                  <a:pt x="17202" y="14543"/>
                  <a:pt x="17324" y="14397"/>
                  <a:pt x="17491" y="14380"/>
                </a:cubicBezTo>
                <a:close/>
                <a:moveTo>
                  <a:pt x="14909" y="14648"/>
                </a:moveTo>
                <a:cubicBezTo>
                  <a:pt x="15016" y="14617"/>
                  <a:pt x="15127" y="14678"/>
                  <a:pt x="15158" y="14785"/>
                </a:cubicBezTo>
                <a:cubicBezTo>
                  <a:pt x="15164" y="14805"/>
                  <a:pt x="15167" y="14825"/>
                  <a:pt x="15166" y="14846"/>
                </a:cubicBezTo>
                <a:cubicBezTo>
                  <a:pt x="15152" y="15001"/>
                  <a:pt x="15048" y="15134"/>
                  <a:pt x="14900" y="15185"/>
                </a:cubicBezTo>
                <a:cubicBezTo>
                  <a:pt x="14794" y="15226"/>
                  <a:pt x="14674" y="15173"/>
                  <a:pt x="14633" y="15067"/>
                </a:cubicBezTo>
                <a:cubicBezTo>
                  <a:pt x="14620" y="15033"/>
                  <a:pt x="14616" y="14996"/>
                  <a:pt x="14622" y="14959"/>
                </a:cubicBezTo>
                <a:cubicBezTo>
                  <a:pt x="14648" y="14808"/>
                  <a:pt x="14760" y="14686"/>
                  <a:pt x="14909" y="14648"/>
                </a:cubicBezTo>
                <a:close/>
                <a:moveTo>
                  <a:pt x="12446" y="14894"/>
                </a:moveTo>
                <a:cubicBezTo>
                  <a:pt x="12576" y="14889"/>
                  <a:pt x="12652" y="15005"/>
                  <a:pt x="12608" y="15145"/>
                </a:cubicBezTo>
                <a:cubicBezTo>
                  <a:pt x="12554" y="15298"/>
                  <a:pt x="12424" y="15412"/>
                  <a:pt x="12265" y="15447"/>
                </a:cubicBezTo>
                <a:cubicBezTo>
                  <a:pt x="12103" y="15468"/>
                  <a:pt x="12022" y="15329"/>
                  <a:pt x="12092" y="15167"/>
                </a:cubicBezTo>
                <a:cubicBezTo>
                  <a:pt x="12157" y="15023"/>
                  <a:pt x="12289" y="14921"/>
                  <a:pt x="12446" y="14894"/>
                </a:cubicBezTo>
                <a:close/>
                <a:moveTo>
                  <a:pt x="29652" y="11062"/>
                </a:moveTo>
                <a:cubicBezTo>
                  <a:pt x="29825" y="11036"/>
                  <a:pt x="30001" y="11091"/>
                  <a:pt x="30128" y="11211"/>
                </a:cubicBezTo>
                <a:cubicBezTo>
                  <a:pt x="30259" y="11334"/>
                  <a:pt x="30236" y="11441"/>
                  <a:pt x="30073" y="11469"/>
                </a:cubicBezTo>
                <a:cubicBezTo>
                  <a:pt x="29894" y="11488"/>
                  <a:pt x="29717" y="11421"/>
                  <a:pt x="29595" y="11290"/>
                </a:cubicBezTo>
                <a:cubicBezTo>
                  <a:pt x="29492" y="11173"/>
                  <a:pt x="29513" y="11094"/>
                  <a:pt x="29652" y="11062"/>
                </a:cubicBezTo>
                <a:close/>
                <a:moveTo>
                  <a:pt x="27128" y="11246"/>
                </a:moveTo>
                <a:cubicBezTo>
                  <a:pt x="27290" y="11228"/>
                  <a:pt x="27450" y="11291"/>
                  <a:pt x="27556" y="11416"/>
                </a:cubicBezTo>
                <a:cubicBezTo>
                  <a:pt x="27673" y="11553"/>
                  <a:pt x="27629" y="11668"/>
                  <a:pt x="27447" y="11691"/>
                </a:cubicBezTo>
                <a:cubicBezTo>
                  <a:pt x="27282" y="11710"/>
                  <a:pt x="27118" y="11645"/>
                  <a:pt x="27012" y="11517"/>
                </a:cubicBezTo>
                <a:cubicBezTo>
                  <a:pt x="26902" y="11379"/>
                  <a:pt x="26950" y="11270"/>
                  <a:pt x="27128" y="11246"/>
                </a:cubicBezTo>
                <a:close/>
                <a:moveTo>
                  <a:pt x="24584" y="11496"/>
                </a:moveTo>
                <a:cubicBezTo>
                  <a:pt x="24743" y="11471"/>
                  <a:pt x="24987" y="11581"/>
                  <a:pt x="25052" y="11706"/>
                </a:cubicBezTo>
                <a:cubicBezTo>
                  <a:pt x="25101" y="11815"/>
                  <a:pt x="25052" y="11943"/>
                  <a:pt x="24943" y="11992"/>
                </a:cubicBezTo>
                <a:cubicBezTo>
                  <a:pt x="24916" y="12005"/>
                  <a:pt x="24886" y="12011"/>
                  <a:pt x="24855" y="12011"/>
                </a:cubicBezTo>
                <a:cubicBezTo>
                  <a:pt x="24685" y="12026"/>
                  <a:pt x="24448" y="11900"/>
                  <a:pt x="24400" y="11770"/>
                </a:cubicBezTo>
                <a:cubicBezTo>
                  <a:pt x="24367" y="11656"/>
                  <a:pt x="24432" y="11537"/>
                  <a:pt x="24546" y="11503"/>
                </a:cubicBezTo>
                <a:cubicBezTo>
                  <a:pt x="24558" y="11500"/>
                  <a:pt x="24571" y="11497"/>
                  <a:pt x="24584" y="11496"/>
                </a:cubicBezTo>
                <a:close/>
                <a:moveTo>
                  <a:pt x="22171" y="11677"/>
                </a:moveTo>
                <a:cubicBezTo>
                  <a:pt x="22344" y="11641"/>
                  <a:pt x="22558" y="11742"/>
                  <a:pt x="22619" y="11892"/>
                </a:cubicBezTo>
                <a:cubicBezTo>
                  <a:pt x="22674" y="12031"/>
                  <a:pt x="22584" y="12178"/>
                  <a:pt x="22414" y="12213"/>
                </a:cubicBezTo>
                <a:cubicBezTo>
                  <a:pt x="22229" y="12250"/>
                  <a:pt x="22011" y="12142"/>
                  <a:pt x="21961" y="11987"/>
                </a:cubicBezTo>
                <a:cubicBezTo>
                  <a:pt x="21913" y="11850"/>
                  <a:pt x="22008" y="11709"/>
                  <a:pt x="22171" y="11677"/>
                </a:cubicBezTo>
                <a:close/>
                <a:moveTo>
                  <a:pt x="19861" y="11927"/>
                </a:moveTo>
                <a:cubicBezTo>
                  <a:pt x="20046" y="11892"/>
                  <a:pt x="20222" y="11986"/>
                  <a:pt x="20262" y="12143"/>
                </a:cubicBezTo>
                <a:cubicBezTo>
                  <a:pt x="20302" y="12302"/>
                  <a:pt x="20180" y="12454"/>
                  <a:pt x="19988" y="12480"/>
                </a:cubicBezTo>
                <a:cubicBezTo>
                  <a:pt x="19825" y="12514"/>
                  <a:pt x="19664" y="12423"/>
                  <a:pt x="19607" y="12268"/>
                </a:cubicBezTo>
                <a:cubicBezTo>
                  <a:pt x="19563" y="12110"/>
                  <a:pt x="19676" y="11962"/>
                  <a:pt x="19861" y="11927"/>
                </a:cubicBezTo>
                <a:close/>
                <a:moveTo>
                  <a:pt x="17588" y="12105"/>
                </a:moveTo>
                <a:cubicBezTo>
                  <a:pt x="17776" y="12070"/>
                  <a:pt x="17928" y="12158"/>
                  <a:pt x="17945" y="12316"/>
                </a:cubicBezTo>
                <a:cubicBezTo>
                  <a:pt x="17962" y="12475"/>
                  <a:pt x="17834" y="12629"/>
                  <a:pt x="17644" y="12664"/>
                </a:cubicBezTo>
                <a:cubicBezTo>
                  <a:pt x="17448" y="12698"/>
                  <a:pt x="17297" y="12606"/>
                  <a:pt x="17285" y="12442"/>
                </a:cubicBezTo>
                <a:cubicBezTo>
                  <a:pt x="17272" y="12279"/>
                  <a:pt x="17399" y="12141"/>
                  <a:pt x="17588" y="12105"/>
                </a:cubicBezTo>
                <a:close/>
                <a:moveTo>
                  <a:pt x="15377" y="12353"/>
                </a:moveTo>
                <a:cubicBezTo>
                  <a:pt x="15564" y="12321"/>
                  <a:pt x="15694" y="12407"/>
                  <a:pt x="15688" y="12567"/>
                </a:cubicBezTo>
                <a:cubicBezTo>
                  <a:pt x="15666" y="12748"/>
                  <a:pt x="15525" y="12891"/>
                  <a:pt x="15344" y="12916"/>
                </a:cubicBezTo>
                <a:cubicBezTo>
                  <a:pt x="15149" y="12949"/>
                  <a:pt x="15018" y="12856"/>
                  <a:pt x="15033" y="12692"/>
                </a:cubicBezTo>
                <a:cubicBezTo>
                  <a:pt x="15061" y="12516"/>
                  <a:pt x="15200" y="12379"/>
                  <a:pt x="15377" y="12353"/>
                </a:cubicBezTo>
                <a:close/>
                <a:moveTo>
                  <a:pt x="13222" y="12527"/>
                </a:moveTo>
                <a:cubicBezTo>
                  <a:pt x="13401" y="12497"/>
                  <a:pt x="13516" y="12591"/>
                  <a:pt x="13480" y="12748"/>
                </a:cubicBezTo>
                <a:cubicBezTo>
                  <a:pt x="13423" y="12927"/>
                  <a:pt x="13269" y="13057"/>
                  <a:pt x="13083" y="13083"/>
                </a:cubicBezTo>
                <a:cubicBezTo>
                  <a:pt x="12916" y="13105"/>
                  <a:pt x="12813" y="13012"/>
                  <a:pt x="12843" y="12866"/>
                </a:cubicBezTo>
                <a:cubicBezTo>
                  <a:pt x="12897" y="12691"/>
                  <a:pt x="13043" y="12560"/>
                  <a:pt x="13222" y="12527"/>
                </a:cubicBezTo>
                <a:close/>
                <a:moveTo>
                  <a:pt x="11037" y="12777"/>
                </a:moveTo>
                <a:cubicBezTo>
                  <a:pt x="11190" y="12755"/>
                  <a:pt x="11282" y="12848"/>
                  <a:pt x="11238" y="12986"/>
                </a:cubicBezTo>
                <a:cubicBezTo>
                  <a:pt x="11160" y="13163"/>
                  <a:pt x="11000" y="13292"/>
                  <a:pt x="10810" y="13330"/>
                </a:cubicBezTo>
                <a:cubicBezTo>
                  <a:pt x="10650" y="13353"/>
                  <a:pt x="10561" y="13251"/>
                  <a:pt x="10612" y="13110"/>
                </a:cubicBezTo>
                <a:cubicBezTo>
                  <a:pt x="10693" y="12938"/>
                  <a:pt x="10850" y="12815"/>
                  <a:pt x="11037" y="12777"/>
                </a:cubicBezTo>
                <a:close/>
                <a:moveTo>
                  <a:pt x="8983" y="12943"/>
                </a:moveTo>
                <a:cubicBezTo>
                  <a:pt x="9130" y="12923"/>
                  <a:pt x="9206" y="13024"/>
                  <a:pt x="9141" y="13157"/>
                </a:cubicBezTo>
                <a:cubicBezTo>
                  <a:pt x="9044" y="13315"/>
                  <a:pt x="8891" y="13430"/>
                  <a:pt x="8712" y="13479"/>
                </a:cubicBezTo>
                <a:cubicBezTo>
                  <a:pt x="8539" y="13514"/>
                  <a:pt x="8460" y="13396"/>
                  <a:pt x="8550" y="13243"/>
                </a:cubicBezTo>
                <a:cubicBezTo>
                  <a:pt x="8652" y="13093"/>
                  <a:pt x="8806" y="12986"/>
                  <a:pt x="8983" y="12943"/>
                </a:cubicBezTo>
                <a:close/>
                <a:moveTo>
                  <a:pt x="32711" y="8887"/>
                </a:moveTo>
                <a:cubicBezTo>
                  <a:pt x="32877" y="8870"/>
                  <a:pt x="33043" y="8911"/>
                  <a:pt x="33182" y="9005"/>
                </a:cubicBezTo>
                <a:cubicBezTo>
                  <a:pt x="33324" y="9100"/>
                  <a:pt x="33319" y="9177"/>
                  <a:pt x="33167" y="9201"/>
                </a:cubicBezTo>
                <a:cubicBezTo>
                  <a:pt x="32998" y="9219"/>
                  <a:pt x="32829" y="9175"/>
                  <a:pt x="32690" y="9078"/>
                </a:cubicBezTo>
                <a:cubicBezTo>
                  <a:pt x="32555" y="8984"/>
                  <a:pt x="32564" y="8910"/>
                  <a:pt x="32711" y="8887"/>
                </a:cubicBezTo>
                <a:close/>
                <a:moveTo>
                  <a:pt x="6930" y="13190"/>
                </a:moveTo>
                <a:cubicBezTo>
                  <a:pt x="7058" y="13168"/>
                  <a:pt x="7117" y="13266"/>
                  <a:pt x="7046" y="13383"/>
                </a:cubicBezTo>
                <a:cubicBezTo>
                  <a:pt x="6934" y="13539"/>
                  <a:pt x="6770" y="13650"/>
                  <a:pt x="6583" y="13695"/>
                </a:cubicBezTo>
                <a:cubicBezTo>
                  <a:pt x="6455" y="13706"/>
                  <a:pt x="6415" y="13594"/>
                  <a:pt x="6500" y="13473"/>
                </a:cubicBezTo>
                <a:cubicBezTo>
                  <a:pt x="6610" y="13336"/>
                  <a:pt x="6761" y="13237"/>
                  <a:pt x="6930" y="13190"/>
                </a:cubicBezTo>
                <a:close/>
                <a:moveTo>
                  <a:pt x="30335" y="9135"/>
                </a:moveTo>
                <a:cubicBezTo>
                  <a:pt x="30521" y="9121"/>
                  <a:pt x="30706" y="9169"/>
                  <a:pt x="30862" y="9271"/>
                </a:cubicBezTo>
                <a:cubicBezTo>
                  <a:pt x="30984" y="9366"/>
                  <a:pt x="30958" y="9493"/>
                  <a:pt x="30810" y="9514"/>
                </a:cubicBezTo>
                <a:cubicBezTo>
                  <a:pt x="30620" y="9521"/>
                  <a:pt x="30433" y="9466"/>
                  <a:pt x="30279" y="9355"/>
                </a:cubicBezTo>
                <a:cubicBezTo>
                  <a:pt x="30186" y="9270"/>
                  <a:pt x="30216" y="9159"/>
                  <a:pt x="30335" y="9135"/>
                </a:cubicBezTo>
                <a:close/>
                <a:moveTo>
                  <a:pt x="4973" y="13374"/>
                </a:moveTo>
                <a:cubicBezTo>
                  <a:pt x="5102" y="13359"/>
                  <a:pt x="5119" y="13435"/>
                  <a:pt x="5013" y="13568"/>
                </a:cubicBezTo>
                <a:cubicBezTo>
                  <a:pt x="4910" y="13696"/>
                  <a:pt x="4765" y="13784"/>
                  <a:pt x="4603" y="13814"/>
                </a:cubicBezTo>
                <a:cubicBezTo>
                  <a:pt x="4468" y="13830"/>
                  <a:pt x="4455" y="13750"/>
                  <a:pt x="4569" y="13615"/>
                </a:cubicBezTo>
                <a:cubicBezTo>
                  <a:pt x="4671" y="13490"/>
                  <a:pt x="4814" y="13404"/>
                  <a:pt x="4973" y="13374"/>
                </a:cubicBezTo>
                <a:close/>
                <a:moveTo>
                  <a:pt x="28074" y="9320"/>
                </a:moveTo>
                <a:cubicBezTo>
                  <a:pt x="28260" y="9295"/>
                  <a:pt x="28448" y="9351"/>
                  <a:pt x="28590" y="9474"/>
                </a:cubicBezTo>
                <a:cubicBezTo>
                  <a:pt x="28719" y="9595"/>
                  <a:pt x="28685" y="9707"/>
                  <a:pt x="28506" y="9737"/>
                </a:cubicBezTo>
                <a:cubicBezTo>
                  <a:pt x="28316" y="9764"/>
                  <a:pt x="28124" y="9706"/>
                  <a:pt x="27982" y="9578"/>
                </a:cubicBezTo>
                <a:cubicBezTo>
                  <a:pt x="27861" y="9459"/>
                  <a:pt x="27900" y="9351"/>
                  <a:pt x="28074" y="9320"/>
                </a:cubicBezTo>
                <a:close/>
                <a:moveTo>
                  <a:pt x="25907" y="9567"/>
                </a:moveTo>
                <a:cubicBezTo>
                  <a:pt x="26093" y="9528"/>
                  <a:pt x="26285" y="9589"/>
                  <a:pt x="26413" y="9727"/>
                </a:cubicBezTo>
                <a:cubicBezTo>
                  <a:pt x="26532" y="9866"/>
                  <a:pt x="26477" y="9977"/>
                  <a:pt x="26272" y="10009"/>
                </a:cubicBezTo>
                <a:cubicBezTo>
                  <a:pt x="26082" y="10044"/>
                  <a:pt x="25889" y="9973"/>
                  <a:pt x="25767" y="9824"/>
                </a:cubicBezTo>
                <a:cubicBezTo>
                  <a:pt x="25677" y="9698"/>
                  <a:pt x="25729" y="9601"/>
                  <a:pt x="25907" y="9567"/>
                </a:cubicBezTo>
                <a:close/>
                <a:moveTo>
                  <a:pt x="23800" y="9786"/>
                </a:moveTo>
                <a:cubicBezTo>
                  <a:pt x="23975" y="9760"/>
                  <a:pt x="24230" y="9853"/>
                  <a:pt x="24306" y="9980"/>
                </a:cubicBezTo>
                <a:cubicBezTo>
                  <a:pt x="24384" y="10109"/>
                  <a:pt x="24280" y="10267"/>
                  <a:pt x="24096" y="10294"/>
                </a:cubicBezTo>
                <a:cubicBezTo>
                  <a:pt x="23913" y="10320"/>
                  <a:pt x="23655" y="10217"/>
                  <a:pt x="23585" y="10088"/>
                </a:cubicBezTo>
                <a:cubicBezTo>
                  <a:pt x="23515" y="9960"/>
                  <a:pt x="23625" y="9811"/>
                  <a:pt x="23800" y="9786"/>
                </a:cubicBezTo>
                <a:close/>
                <a:moveTo>
                  <a:pt x="21717" y="9967"/>
                </a:moveTo>
                <a:cubicBezTo>
                  <a:pt x="21912" y="9942"/>
                  <a:pt x="22103" y="10029"/>
                  <a:pt x="22164" y="10158"/>
                </a:cubicBezTo>
                <a:cubicBezTo>
                  <a:pt x="22239" y="10300"/>
                  <a:pt x="22126" y="10457"/>
                  <a:pt x="21923" y="10491"/>
                </a:cubicBezTo>
                <a:cubicBezTo>
                  <a:pt x="21719" y="10526"/>
                  <a:pt x="21498" y="10424"/>
                  <a:pt x="21444" y="10278"/>
                </a:cubicBezTo>
                <a:cubicBezTo>
                  <a:pt x="21391" y="10132"/>
                  <a:pt x="21522" y="9992"/>
                  <a:pt x="21717" y="9967"/>
                </a:cubicBezTo>
                <a:close/>
                <a:moveTo>
                  <a:pt x="19674" y="10205"/>
                </a:moveTo>
                <a:cubicBezTo>
                  <a:pt x="19872" y="10172"/>
                  <a:pt x="20060" y="10257"/>
                  <a:pt x="20103" y="10403"/>
                </a:cubicBezTo>
                <a:cubicBezTo>
                  <a:pt x="20147" y="10549"/>
                  <a:pt x="20018" y="10701"/>
                  <a:pt x="19812" y="10736"/>
                </a:cubicBezTo>
                <a:cubicBezTo>
                  <a:pt x="19606" y="10771"/>
                  <a:pt x="19414" y="10678"/>
                  <a:pt x="19380" y="10527"/>
                </a:cubicBezTo>
                <a:cubicBezTo>
                  <a:pt x="19345" y="10377"/>
                  <a:pt x="19476" y="10239"/>
                  <a:pt x="19674" y="10205"/>
                </a:cubicBezTo>
                <a:close/>
                <a:moveTo>
                  <a:pt x="17634" y="10392"/>
                </a:moveTo>
                <a:cubicBezTo>
                  <a:pt x="17836" y="10364"/>
                  <a:pt x="17988" y="10456"/>
                  <a:pt x="17997" y="10611"/>
                </a:cubicBezTo>
                <a:cubicBezTo>
                  <a:pt x="18006" y="10769"/>
                  <a:pt x="17864" y="10904"/>
                  <a:pt x="17649" y="10937"/>
                </a:cubicBezTo>
                <a:cubicBezTo>
                  <a:pt x="17423" y="10976"/>
                  <a:pt x="17263" y="10868"/>
                  <a:pt x="17271" y="10696"/>
                </a:cubicBezTo>
                <a:cubicBezTo>
                  <a:pt x="17280" y="10543"/>
                  <a:pt x="17431" y="10420"/>
                  <a:pt x="17634" y="10392"/>
                </a:cubicBezTo>
                <a:close/>
                <a:moveTo>
                  <a:pt x="15659" y="10625"/>
                </a:moveTo>
                <a:cubicBezTo>
                  <a:pt x="15863" y="10590"/>
                  <a:pt x="16004" y="10667"/>
                  <a:pt x="16004" y="10815"/>
                </a:cubicBezTo>
                <a:cubicBezTo>
                  <a:pt x="16004" y="10981"/>
                  <a:pt x="15839" y="11135"/>
                  <a:pt x="15613" y="11168"/>
                </a:cubicBezTo>
                <a:cubicBezTo>
                  <a:pt x="15403" y="11204"/>
                  <a:pt x="15272" y="11108"/>
                  <a:pt x="15286" y="10947"/>
                </a:cubicBezTo>
                <a:cubicBezTo>
                  <a:pt x="15301" y="10786"/>
                  <a:pt x="15456" y="10660"/>
                  <a:pt x="15659" y="10625"/>
                </a:cubicBezTo>
                <a:close/>
                <a:moveTo>
                  <a:pt x="35145" y="7206"/>
                </a:moveTo>
                <a:cubicBezTo>
                  <a:pt x="35298" y="7185"/>
                  <a:pt x="35454" y="7208"/>
                  <a:pt x="35594" y="7273"/>
                </a:cubicBezTo>
                <a:cubicBezTo>
                  <a:pt x="35748" y="7342"/>
                  <a:pt x="35771" y="7409"/>
                  <a:pt x="35646" y="7430"/>
                </a:cubicBezTo>
                <a:cubicBezTo>
                  <a:pt x="35489" y="7448"/>
                  <a:pt x="35330" y="7421"/>
                  <a:pt x="35189" y="7350"/>
                </a:cubicBezTo>
                <a:cubicBezTo>
                  <a:pt x="35058" y="7283"/>
                  <a:pt x="35045" y="7235"/>
                  <a:pt x="35145" y="7206"/>
                </a:cubicBezTo>
                <a:close/>
                <a:moveTo>
                  <a:pt x="13766" y="10801"/>
                </a:moveTo>
                <a:cubicBezTo>
                  <a:pt x="13955" y="10769"/>
                  <a:pt x="14085" y="10864"/>
                  <a:pt x="14051" y="11012"/>
                </a:cubicBezTo>
                <a:cubicBezTo>
                  <a:pt x="14017" y="11163"/>
                  <a:pt x="13832" y="11312"/>
                  <a:pt x="13634" y="11342"/>
                </a:cubicBezTo>
                <a:cubicBezTo>
                  <a:pt x="13437" y="11373"/>
                  <a:pt x="13313" y="11273"/>
                  <a:pt x="13351" y="11120"/>
                </a:cubicBezTo>
                <a:cubicBezTo>
                  <a:pt x="13390" y="10967"/>
                  <a:pt x="13577" y="10833"/>
                  <a:pt x="13766" y="10801"/>
                </a:cubicBezTo>
                <a:close/>
                <a:moveTo>
                  <a:pt x="33043" y="7432"/>
                </a:moveTo>
                <a:cubicBezTo>
                  <a:pt x="33221" y="7416"/>
                  <a:pt x="33399" y="7447"/>
                  <a:pt x="33562" y="7521"/>
                </a:cubicBezTo>
                <a:cubicBezTo>
                  <a:pt x="33698" y="7591"/>
                  <a:pt x="33708" y="7694"/>
                  <a:pt x="33579" y="7717"/>
                </a:cubicBezTo>
                <a:cubicBezTo>
                  <a:pt x="33410" y="7728"/>
                  <a:pt x="33242" y="7698"/>
                  <a:pt x="33086" y="7630"/>
                </a:cubicBezTo>
                <a:cubicBezTo>
                  <a:pt x="32947" y="7562"/>
                  <a:pt x="32926" y="7460"/>
                  <a:pt x="33043" y="7432"/>
                </a:cubicBezTo>
                <a:close/>
                <a:moveTo>
                  <a:pt x="11882" y="11023"/>
                </a:moveTo>
                <a:cubicBezTo>
                  <a:pt x="12069" y="10994"/>
                  <a:pt x="12186" y="11090"/>
                  <a:pt x="12128" y="11237"/>
                </a:cubicBezTo>
                <a:cubicBezTo>
                  <a:pt x="12071" y="11387"/>
                  <a:pt x="11858" y="11542"/>
                  <a:pt x="11669" y="11564"/>
                </a:cubicBezTo>
                <a:cubicBezTo>
                  <a:pt x="11481" y="11586"/>
                  <a:pt x="11379" y="11475"/>
                  <a:pt x="11451" y="11326"/>
                </a:cubicBezTo>
                <a:cubicBezTo>
                  <a:pt x="11546" y="11168"/>
                  <a:pt x="11702" y="11058"/>
                  <a:pt x="11882" y="11023"/>
                </a:cubicBezTo>
                <a:close/>
                <a:moveTo>
                  <a:pt x="10067" y="11193"/>
                </a:moveTo>
                <a:cubicBezTo>
                  <a:pt x="10228" y="11165"/>
                  <a:pt x="10327" y="11259"/>
                  <a:pt x="10272" y="11387"/>
                </a:cubicBezTo>
                <a:cubicBezTo>
                  <a:pt x="10217" y="11515"/>
                  <a:pt x="9973" y="11698"/>
                  <a:pt x="9793" y="11727"/>
                </a:cubicBezTo>
                <a:cubicBezTo>
                  <a:pt x="9627" y="11755"/>
                  <a:pt x="9532" y="11653"/>
                  <a:pt x="9592" y="11522"/>
                </a:cubicBezTo>
                <a:cubicBezTo>
                  <a:pt x="9653" y="11392"/>
                  <a:pt x="9894" y="11222"/>
                  <a:pt x="10067" y="11193"/>
                </a:cubicBezTo>
                <a:close/>
                <a:moveTo>
                  <a:pt x="30970" y="7619"/>
                </a:moveTo>
                <a:cubicBezTo>
                  <a:pt x="31150" y="7596"/>
                  <a:pt x="31332" y="7636"/>
                  <a:pt x="31486" y="7731"/>
                </a:cubicBezTo>
                <a:cubicBezTo>
                  <a:pt x="31650" y="7835"/>
                  <a:pt x="31635" y="7922"/>
                  <a:pt x="31440" y="7949"/>
                </a:cubicBezTo>
                <a:cubicBezTo>
                  <a:pt x="31259" y="7971"/>
                  <a:pt x="31076" y="7929"/>
                  <a:pt x="30923" y="7830"/>
                </a:cubicBezTo>
                <a:cubicBezTo>
                  <a:pt x="30768" y="7728"/>
                  <a:pt x="30789" y="7644"/>
                  <a:pt x="30970" y="7619"/>
                </a:cubicBezTo>
                <a:close/>
                <a:moveTo>
                  <a:pt x="8179" y="11435"/>
                </a:moveTo>
                <a:cubicBezTo>
                  <a:pt x="8332" y="11411"/>
                  <a:pt x="8406" y="11501"/>
                  <a:pt x="8333" y="11625"/>
                </a:cubicBezTo>
                <a:cubicBezTo>
                  <a:pt x="8219" y="11778"/>
                  <a:pt x="8057" y="11887"/>
                  <a:pt x="7873" y="11934"/>
                </a:cubicBezTo>
                <a:cubicBezTo>
                  <a:pt x="7712" y="11967"/>
                  <a:pt x="7627" y="11879"/>
                  <a:pt x="7699" y="11752"/>
                </a:cubicBezTo>
                <a:cubicBezTo>
                  <a:pt x="7816" y="11592"/>
                  <a:pt x="7986" y="11480"/>
                  <a:pt x="8179" y="11435"/>
                </a:cubicBezTo>
                <a:close/>
                <a:moveTo>
                  <a:pt x="28952" y="7844"/>
                </a:moveTo>
                <a:cubicBezTo>
                  <a:pt x="29147" y="7823"/>
                  <a:pt x="29344" y="7867"/>
                  <a:pt x="29512" y="7970"/>
                </a:cubicBezTo>
                <a:cubicBezTo>
                  <a:pt x="29631" y="8058"/>
                  <a:pt x="29611" y="8174"/>
                  <a:pt x="29470" y="8210"/>
                </a:cubicBezTo>
                <a:cubicBezTo>
                  <a:pt x="29271" y="8235"/>
                  <a:pt x="29069" y="8193"/>
                  <a:pt x="28896" y="8091"/>
                </a:cubicBezTo>
                <a:cubicBezTo>
                  <a:pt x="28764" y="7999"/>
                  <a:pt x="28795" y="7876"/>
                  <a:pt x="28952" y="7844"/>
                </a:cubicBezTo>
                <a:close/>
                <a:moveTo>
                  <a:pt x="6412" y="11621"/>
                </a:moveTo>
                <a:cubicBezTo>
                  <a:pt x="6568" y="11594"/>
                  <a:pt x="6616" y="11669"/>
                  <a:pt x="6524" y="11792"/>
                </a:cubicBezTo>
                <a:cubicBezTo>
                  <a:pt x="6411" y="11932"/>
                  <a:pt x="6254" y="12029"/>
                  <a:pt x="6078" y="12066"/>
                </a:cubicBezTo>
                <a:cubicBezTo>
                  <a:pt x="5917" y="12094"/>
                  <a:pt x="5873" y="12018"/>
                  <a:pt x="5973" y="11888"/>
                </a:cubicBezTo>
                <a:cubicBezTo>
                  <a:pt x="6085" y="11752"/>
                  <a:pt x="6240" y="11658"/>
                  <a:pt x="6412" y="11621"/>
                </a:cubicBezTo>
                <a:close/>
                <a:moveTo>
                  <a:pt x="4652" y="11838"/>
                </a:moveTo>
                <a:cubicBezTo>
                  <a:pt x="4780" y="11816"/>
                  <a:pt x="4818" y="11892"/>
                  <a:pt x="4732" y="11997"/>
                </a:cubicBezTo>
                <a:cubicBezTo>
                  <a:pt x="4607" y="12131"/>
                  <a:pt x="4445" y="12225"/>
                  <a:pt x="4266" y="12267"/>
                </a:cubicBezTo>
                <a:cubicBezTo>
                  <a:pt x="4141" y="12281"/>
                  <a:pt x="4120" y="12193"/>
                  <a:pt x="4221" y="12084"/>
                </a:cubicBezTo>
                <a:cubicBezTo>
                  <a:pt x="4340" y="11966"/>
                  <a:pt x="4489" y="11881"/>
                  <a:pt x="4652" y="11838"/>
                </a:cubicBezTo>
                <a:close/>
                <a:moveTo>
                  <a:pt x="26965" y="8030"/>
                </a:moveTo>
                <a:cubicBezTo>
                  <a:pt x="27157" y="8000"/>
                  <a:pt x="27354" y="8051"/>
                  <a:pt x="27508" y="8169"/>
                </a:cubicBezTo>
                <a:cubicBezTo>
                  <a:pt x="27633" y="8282"/>
                  <a:pt x="27582" y="8398"/>
                  <a:pt x="27394" y="8431"/>
                </a:cubicBezTo>
                <a:cubicBezTo>
                  <a:pt x="27198" y="8462"/>
                  <a:pt x="26998" y="8408"/>
                  <a:pt x="26843" y="8284"/>
                </a:cubicBezTo>
                <a:cubicBezTo>
                  <a:pt x="26729" y="8172"/>
                  <a:pt x="26785" y="8061"/>
                  <a:pt x="26965" y="8030"/>
                </a:cubicBezTo>
                <a:close/>
                <a:moveTo>
                  <a:pt x="25087" y="8247"/>
                </a:moveTo>
                <a:cubicBezTo>
                  <a:pt x="25297" y="8221"/>
                  <a:pt x="25505" y="8292"/>
                  <a:pt x="25602" y="8420"/>
                </a:cubicBezTo>
                <a:cubicBezTo>
                  <a:pt x="25700" y="8548"/>
                  <a:pt x="25614" y="8660"/>
                  <a:pt x="25394" y="8687"/>
                </a:cubicBezTo>
                <a:cubicBezTo>
                  <a:pt x="25175" y="8715"/>
                  <a:pt x="24964" y="8637"/>
                  <a:pt x="24874" y="8505"/>
                </a:cubicBezTo>
                <a:cubicBezTo>
                  <a:pt x="24783" y="8373"/>
                  <a:pt x="24877" y="8274"/>
                  <a:pt x="25087" y="8247"/>
                </a:cubicBezTo>
                <a:close/>
                <a:moveTo>
                  <a:pt x="2948" y="12020"/>
                </a:moveTo>
                <a:cubicBezTo>
                  <a:pt x="3078" y="11997"/>
                  <a:pt x="3088" y="12063"/>
                  <a:pt x="2970" y="12175"/>
                </a:cubicBezTo>
                <a:cubicBezTo>
                  <a:pt x="2866" y="12277"/>
                  <a:pt x="2735" y="12348"/>
                  <a:pt x="2592" y="12379"/>
                </a:cubicBezTo>
                <a:cubicBezTo>
                  <a:pt x="2459" y="12401"/>
                  <a:pt x="2453" y="12333"/>
                  <a:pt x="2576" y="12216"/>
                </a:cubicBezTo>
                <a:cubicBezTo>
                  <a:pt x="2680" y="12118"/>
                  <a:pt x="2809" y="12050"/>
                  <a:pt x="2948" y="12020"/>
                </a:cubicBezTo>
                <a:close/>
                <a:moveTo>
                  <a:pt x="1229" y="12240"/>
                </a:moveTo>
                <a:cubicBezTo>
                  <a:pt x="1330" y="12222"/>
                  <a:pt x="1341" y="12277"/>
                  <a:pt x="1255" y="12360"/>
                </a:cubicBezTo>
                <a:cubicBezTo>
                  <a:pt x="1151" y="12453"/>
                  <a:pt x="1027" y="12522"/>
                  <a:pt x="894" y="12561"/>
                </a:cubicBezTo>
                <a:cubicBezTo>
                  <a:pt x="771" y="12589"/>
                  <a:pt x="761" y="12523"/>
                  <a:pt x="870" y="12426"/>
                </a:cubicBezTo>
                <a:cubicBezTo>
                  <a:pt x="974" y="12337"/>
                  <a:pt x="1097" y="12273"/>
                  <a:pt x="1229" y="12240"/>
                </a:cubicBezTo>
                <a:close/>
                <a:moveTo>
                  <a:pt x="23086" y="8434"/>
                </a:moveTo>
                <a:cubicBezTo>
                  <a:pt x="23275" y="8400"/>
                  <a:pt x="23524" y="8476"/>
                  <a:pt x="23610" y="8593"/>
                </a:cubicBezTo>
                <a:cubicBezTo>
                  <a:pt x="23698" y="8709"/>
                  <a:pt x="23604" y="8862"/>
                  <a:pt x="23415" y="8904"/>
                </a:cubicBezTo>
                <a:cubicBezTo>
                  <a:pt x="23225" y="8947"/>
                  <a:pt x="22933" y="8857"/>
                  <a:pt x="22858" y="8728"/>
                </a:cubicBezTo>
                <a:cubicBezTo>
                  <a:pt x="22783" y="8599"/>
                  <a:pt x="22897" y="8468"/>
                  <a:pt x="23086" y="8434"/>
                </a:cubicBezTo>
                <a:close/>
                <a:moveTo>
                  <a:pt x="21254" y="8653"/>
                </a:moveTo>
                <a:cubicBezTo>
                  <a:pt x="21460" y="8617"/>
                  <a:pt x="21690" y="8698"/>
                  <a:pt x="21753" y="8829"/>
                </a:cubicBezTo>
                <a:cubicBezTo>
                  <a:pt x="21819" y="8962"/>
                  <a:pt x="21687" y="9114"/>
                  <a:pt x="21476" y="9146"/>
                </a:cubicBezTo>
                <a:cubicBezTo>
                  <a:pt x="21265" y="9178"/>
                  <a:pt x="21024" y="9083"/>
                  <a:pt x="20981" y="8948"/>
                </a:cubicBezTo>
                <a:cubicBezTo>
                  <a:pt x="20937" y="8813"/>
                  <a:pt x="21065" y="8685"/>
                  <a:pt x="21254" y="8653"/>
                </a:cubicBezTo>
                <a:close/>
                <a:moveTo>
                  <a:pt x="19491" y="8821"/>
                </a:moveTo>
                <a:cubicBezTo>
                  <a:pt x="19699" y="8799"/>
                  <a:pt x="19883" y="8890"/>
                  <a:pt x="19908" y="9029"/>
                </a:cubicBezTo>
                <a:cubicBezTo>
                  <a:pt x="19934" y="9168"/>
                  <a:pt x="19780" y="9310"/>
                  <a:pt x="19561" y="9338"/>
                </a:cubicBezTo>
                <a:cubicBezTo>
                  <a:pt x="19343" y="9366"/>
                  <a:pt x="19153" y="9273"/>
                  <a:pt x="19129" y="9131"/>
                </a:cubicBezTo>
                <a:cubicBezTo>
                  <a:pt x="19106" y="8989"/>
                  <a:pt x="19268" y="8848"/>
                  <a:pt x="19491" y="8821"/>
                </a:cubicBezTo>
                <a:close/>
                <a:moveTo>
                  <a:pt x="17691" y="9048"/>
                </a:moveTo>
                <a:cubicBezTo>
                  <a:pt x="17895" y="9018"/>
                  <a:pt x="18075" y="9093"/>
                  <a:pt x="18095" y="9231"/>
                </a:cubicBezTo>
                <a:cubicBezTo>
                  <a:pt x="18115" y="9373"/>
                  <a:pt x="17963" y="9516"/>
                  <a:pt x="17747" y="9556"/>
                </a:cubicBezTo>
                <a:cubicBezTo>
                  <a:pt x="17519" y="9595"/>
                  <a:pt x="17330" y="9505"/>
                  <a:pt x="17328" y="9353"/>
                </a:cubicBezTo>
                <a:cubicBezTo>
                  <a:pt x="17327" y="9213"/>
                  <a:pt x="17486" y="9078"/>
                  <a:pt x="17691" y="9048"/>
                </a:cubicBezTo>
                <a:close/>
                <a:moveTo>
                  <a:pt x="35295" y="5998"/>
                </a:moveTo>
                <a:cubicBezTo>
                  <a:pt x="35435" y="5985"/>
                  <a:pt x="35577" y="6006"/>
                  <a:pt x="35707" y="6060"/>
                </a:cubicBezTo>
                <a:cubicBezTo>
                  <a:pt x="35855" y="6117"/>
                  <a:pt x="35864" y="6177"/>
                  <a:pt x="35730" y="6194"/>
                </a:cubicBezTo>
                <a:cubicBezTo>
                  <a:pt x="35587" y="6208"/>
                  <a:pt x="35443" y="6186"/>
                  <a:pt x="35310" y="6131"/>
                </a:cubicBezTo>
                <a:cubicBezTo>
                  <a:pt x="35167" y="6072"/>
                  <a:pt x="35161" y="6016"/>
                  <a:pt x="35295" y="5998"/>
                </a:cubicBezTo>
                <a:close/>
                <a:moveTo>
                  <a:pt x="15938" y="9225"/>
                </a:moveTo>
                <a:cubicBezTo>
                  <a:pt x="16160" y="9187"/>
                  <a:pt x="16325" y="9267"/>
                  <a:pt x="16315" y="9418"/>
                </a:cubicBezTo>
                <a:cubicBezTo>
                  <a:pt x="16305" y="9569"/>
                  <a:pt x="16136" y="9700"/>
                  <a:pt x="15917" y="9736"/>
                </a:cubicBezTo>
                <a:cubicBezTo>
                  <a:pt x="15699" y="9773"/>
                  <a:pt x="15543" y="9686"/>
                  <a:pt x="15552" y="9540"/>
                </a:cubicBezTo>
                <a:cubicBezTo>
                  <a:pt x="15561" y="9393"/>
                  <a:pt x="15729" y="9261"/>
                  <a:pt x="15938" y="9225"/>
                </a:cubicBezTo>
                <a:close/>
                <a:moveTo>
                  <a:pt x="33378" y="6211"/>
                </a:moveTo>
                <a:cubicBezTo>
                  <a:pt x="33552" y="6195"/>
                  <a:pt x="33728" y="6224"/>
                  <a:pt x="33887" y="6298"/>
                </a:cubicBezTo>
                <a:cubicBezTo>
                  <a:pt x="34028" y="6369"/>
                  <a:pt x="34017" y="6442"/>
                  <a:pt x="33859" y="6461"/>
                </a:cubicBezTo>
                <a:cubicBezTo>
                  <a:pt x="33693" y="6473"/>
                  <a:pt x="33527" y="6445"/>
                  <a:pt x="33374" y="6378"/>
                </a:cubicBezTo>
                <a:cubicBezTo>
                  <a:pt x="33232" y="6309"/>
                  <a:pt x="33234" y="6236"/>
                  <a:pt x="33378" y="6211"/>
                </a:cubicBezTo>
                <a:close/>
                <a:moveTo>
                  <a:pt x="14178" y="9445"/>
                </a:moveTo>
                <a:cubicBezTo>
                  <a:pt x="14381" y="9410"/>
                  <a:pt x="14525" y="9485"/>
                  <a:pt x="14505" y="9624"/>
                </a:cubicBezTo>
                <a:cubicBezTo>
                  <a:pt x="14485" y="9767"/>
                  <a:pt x="14306" y="9914"/>
                  <a:pt x="14092" y="9958"/>
                </a:cubicBezTo>
                <a:cubicBezTo>
                  <a:pt x="13865" y="10004"/>
                  <a:pt x="13714" y="9912"/>
                  <a:pt x="13753" y="9758"/>
                </a:cubicBezTo>
                <a:cubicBezTo>
                  <a:pt x="13792" y="9604"/>
                  <a:pt x="13975" y="9480"/>
                  <a:pt x="14178" y="9445"/>
                </a:cubicBezTo>
                <a:close/>
                <a:moveTo>
                  <a:pt x="31490" y="6428"/>
                </a:moveTo>
                <a:cubicBezTo>
                  <a:pt x="31680" y="6407"/>
                  <a:pt x="31873" y="6437"/>
                  <a:pt x="32048" y="6514"/>
                </a:cubicBezTo>
                <a:cubicBezTo>
                  <a:pt x="32192" y="6587"/>
                  <a:pt x="32188" y="6689"/>
                  <a:pt x="32037" y="6716"/>
                </a:cubicBezTo>
                <a:cubicBezTo>
                  <a:pt x="31843" y="6735"/>
                  <a:pt x="31647" y="6700"/>
                  <a:pt x="31472" y="6615"/>
                </a:cubicBezTo>
                <a:cubicBezTo>
                  <a:pt x="31355" y="6546"/>
                  <a:pt x="31362" y="6456"/>
                  <a:pt x="31490" y="6428"/>
                </a:cubicBezTo>
                <a:close/>
                <a:moveTo>
                  <a:pt x="12497" y="9656"/>
                </a:moveTo>
                <a:cubicBezTo>
                  <a:pt x="12692" y="9623"/>
                  <a:pt x="12824" y="9710"/>
                  <a:pt x="12778" y="9847"/>
                </a:cubicBezTo>
                <a:cubicBezTo>
                  <a:pt x="12732" y="9984"/>
                  <a:pt x="12506" y="10142"/>
                  <a:pt x="12307" y="10175"/>
                </a:cubicBezTo>
                <a:cubicBezTo>
                  <a:pt x="12120" y="10202"/>
                  <a:pt x="11998" y="10111"/>
                  <a:pt x="12042" y="9980"/>
                </a:cubicBezTo>
                <a:cubicBezTo>
                  <a:pt x="12086" y="9849"/>
                  <a:pt x="12302" y="9691"/>
                  <a:pt x="12497" y="9656"/>
                </a:cubicBezTo>
                <a:close/>
                <a:moveTo>
                  <a:pt x="10854" y="9827"/>
                </a:moveTo>
                <a:cubicBezTo>
                  <a:pt x="11031" y="9795"/>
                  <a:pt x="11150" y="9875"/>
                  <a:pt x="11099" y="9999"/>
                </a:cubicBezTo>
                <a:cubicBezTo>
                  <a:pt x="11050" y="10125"/>
                  <a:pt x="10828" y="10282"/>
                  <a:pt x="10636" y="10327"/>
                </a:cubicBezTo>
                <a:cubicBezTo>
                  <a:pt x="10444" y="10372"/>
                  <a:pt x="10313" y="10271"/>
                  <a:pt x="10385" y="10133"/>
                </a:cubicBezTo>
                <a:cubicBezTo>
                  <a:pt x="10457" y="9996"/>
                  <a:pt x="10676" y="9860"/>
                  <a:pt x="10854" y="9827"/>
                </a:cubicBezTo>
                <a:close/>
                <a:moveTo>
                  <a:pt x="29653" y="6611"/>
                </a:moveTo>
                <a:cubicBezTo>
                  <a:pt x="29841" y="6584"/>
                  <a:pt x="30033" y="6621"/>
                  <a:pt x="30198" y="6715"/>
                </a:cubicBezTo>
                <a:cubicBezTo>
                  <a:pt x="30355" y="6813"/>
                  <a:pt x="30322" y="6907"/>
                  <a:pt x="30117" y="6934"/>
                </a:cubicBezTo>
                <a:cubicBezTo>
                  <a:pt x="29926" y="6958"/>
                  <a:pt x="29732" y="6915"/>
                  <a:pt x="29567" y="6814"/>
                </a:cubicBezTo>
                <a:cubicBezTo>
                  <a:pt x="29438" y="6721"/>
                  <a:pt x="29474" y="6639"/>
                  <a:pt x="29653" y="6611"/>
                </a:cubicBezTo>
                <a:close/>
                <a:moveTo>
                  <a:pt x="9212" y="10047"/>
                </a:moveTo>
                <a:cubicBezTo>
                  <a:pt x="9403" y="10015"/>
                  <a:pt x="9481" y="10079"/>
                  <a:pt x="9406" y="10213"/>
                </a:cubicBezTo>
                <a:cubicBezTo>
                  <a:pt x="9298" y="10372"/>
                  <a:pt x="9129" y="10479"/>
                  <a:pt x="8938" y="10511"/>
                </a:cubicBezTo>
                <a:cubicBezTo>
                  <a:pt x="8740" y="10545"/>
                  <a:pt x="8665" y="10474"/>
                  <a:pt x="8752" y="10335"/>
                </a:cubicBezTo>
                <a:cubicBezTo>
                  <a:pt x="8862" y="10183"/>
                  <a:pt x="9027" y="10079"/>
                  <a:pt x="9212" y="10047"/>
                </a:cubicBezTo>
                <a:close/>
                <a:moveTo>
                  <a:pt x="27791" y="6834"/>
                </a:moveTo>
                <a:cubicBezTo>
                  <a:pt x="27982" y="6807"/>
                  <a:pt x="28177" y="6841"/>
                  <a:pt x="28348" y="6933"/>
                </a:cubicBezTo>
                <a:cubicBezTo>
                  <a:pt x="28493" y="7024"/>
                  <a:pt x="28463" y="7148"/>
                  <a:pt x="28284" y="7185"/>
                </a:cubicBezTo>
                <a:cubicBezTo>
                  <a:pt x="28088" y="7213"/>
                  <a:pt x="27888" y="7176"/>
                  <a:pt x="27716" y="7079"/>
                </a:cubicBezTo>
                <a:cubicBezTo>
                  <a:pt x="27580" y="6988"/>
                  <a:pt x="27618" y="6868"/>
                  <a:pt x="27791" y="6834"/>
                </a:cubicBezTo>
                <a:close/>
                <a:moveTo>
                  <a:pt x="7644" y="10210"/>
                </a:moveTo>
                <a:cubicBezTo>
                  <a:pt x="7815" y="10181"/>
                  <a:pt x="7873" y="10254"/>
                  <a:pt x="7781" y="10377"/>
                </a:cubicBezTo>
                <a:cubicBezTo>
                  <a:pt x="7663" y="10523"/>
                  <a:pt x="7497" y="10623"/>
                  <a:pt x="7312" y="10658"/>
                </a:cubicBezTo>
                <a:cubicBezTo>
                  <a:pt x="7128" y="10689"/>
                  <a:pt x="7065" y="10624"/>
                  <a:pt x="7157" y="10496"/>
                </a:cubicBezTo>
                <a:cubicBezTo>
                  <a:pt x="7279" y="10344"/>
                  <a:pt x="7452" y="10243"/>
                  <a:pt x="7644" y="10210"/>
                </a:cubicBezTo>
                <a:close/>
                <a:moveTo>
                  <a:pt x="6045" y="10415"/>
                </a:moveTo>
                <a:cubicBezTo>
                  <a:pt x="6199" y="10389"/>
                  <a:pt x="6250" y="10473"/>
                  <a:pt x="6148" y="10589"/>
                </a:cubicBezTo>
                <a:cubicBezTo>
                  <a:pt x="6016" y="10716"/>
                  <a:pt x="5852" y="10806"/>
                  <a:pt x="5674" y="10850"/>
                </a:cubicBezTo>
                <a:cubicBezTo>
                  <a:pt x="5513" y="10877"/>
                  <a:pt x="5468" y="10787"/>
                  <a:pt x="5578" y="10670"/>
                </a:cubicBezTo>
                <a:cubicBezTo>
                  <a:pt x="5709" y="10546"/>
                  <a:pt x="5870" y="10458"/>
                  <a:pt x="6045" y="10415"/>
                </a:cubicBezTo>
                <a:close/>
                <a:moveTo>
                  <a:pt x="26018" y="7010"/>
                </a:moveTo>
                <a:cubicBezTo>
                  <a:pt x="26198" y="6976"/>
                  <a:pt x="26465" y="7030"/>
                  <a:pt x="26585" y="7134"/>
                </a:cubicBezTo>
                <a:cubicBezTo>
                  <a:pt x="26707" y="7241"/>
                  <a:pt x="26639" y="7361"/>
                  <a:pt x="26435" y="7394"/>
                </a:cubicBezTo>
                <a:cubicBezTo>
                  <a:pt x="26231" y="7428"/>
                  <a:pt x="25969" y="7361"/>
                  <a:pt x="25867" y="7251"/>
                </a:cubicBezTo>
                <a:cubicBezTo>
                  <a:pt x="25766" y="7141"/>
                  <a:pt x="25839" y="7043"/>
                  <a:pt x="26018" y="7010"/>
                </a:cubicBezTo>
                <a:close/>
                <a:moveTo>
                  <a:pt x="24321" y="7221"/>
                </a:moveTo>
                <a:cubicBezTo>
                  <a:pt x="24533" y="7185"/>
                  <a:pt x="24760" y="7242"/>
                  <a:pt x="24863" y="7360"/>
                </a:cubicBezTo>
                <a:cubicBezTo>
                  <a:pt x="24967" y="7477"/>
                  <a:pt x="24881" y="7593"/>
                  <a:pt x="24655" y="7627"/>
                </a:cubicBezTo>
                <a:cubicBezTo>
                  <a:pt x="24435" y="7660"/>
                  <a:pt x="24203" y="7591"/>
                  <a:pt x="24115" y="7470"/>
                </a:cubicBezTo>
                <a:cubicBezTo>
                  <a:pt x="24034" y="7359"/>
                  <a:pt x="24121" y="7255"/>
                  <a:pt x="24321" y="7221"/>
                </a:cubicBezTo>
                <a:close/>
                <a:moveTo>
                  <a:pt x="4451" y="10596"/>
                </a:moveTo>
                <a:cubicBezTo>
                  <a:pt x="4591" y="10572"/>
                  <a:pt x="4622" y="10625"/>
                  <a:pt x="4524" y="10731"/>
                </a:cubicBezTo>
                <a:cubicBezTo>
                  <a:pt x="4404" y="10858"/>
                  <a:pt x="4249" y="10945"/>
                  <a:pt x="4079" y="10982"/>
                </a:cubicBezTo>
                <a:cubicBezTo>
                  <a:pt x="3918" y="11009"/>
                  <a:pt x="3889" y="10953"/>
                  <a:pt x="4007" y="10828"/>
                </a:cubicBezTo>
                <a:cubicBezTo>
                  <a:pt x="4129" y="10709"/>
                  <a:pt x="4283" y="10628"/>
                  <a:pt x="4451" y="10596"/>
                </a:cubicBezTo>
                <a:close/>
                <a:moveTo>
                  <a:pt x="2896" y="10808"/>
                </a:moveTo>
                <a:cubicBezTo>
                  <a:pt x="3005" y="10789"/>
                  <a:pt x="3023" y="10856"/>
                  <a:pt x="2930" y="10942"/>
                </a:cubicBezTo>
                <a:cubicBezTo>
                  <a:pt x="2810" y="11043"/>
                  <a:pt x="2670" y="11116"/>
                  <a:pt x="2519" y="11155"/>
                </a:cubicBezTo>
                <a:cubicBezTo>
                  <a:pt x="2399" y="11176"/>
                  <a:pt x="2374" y="11118"/>
                  <a:pt x="2463" y="11031"/>
                </a:cubicBezTo>
                <a:cubicBezTo>
                  <a:pt x="2587" y="10922"/>
                  <a:pt x="2736" y="10846"/>
                  <a:pt x="2896" y="10808"/>
                </a:cubicBezTo>
                <a:close/>
                <a:moveTo>
                  <a:pt x="22599" y="7392"/>
                </a:moveTo>
                <a:cubicBezTo>
                  <a:pt x="22791" y="7353"/>
                  <a:pt x="23050" y="7414"/>
                  <a:pt x="23140" y="7530"/>
                </a:cubicBezTo>
                <a:cubicBezTo>
                  <a:pt x="23229" y="7646"/>
                  <a:pt x="23123" y="7785"/>
                  <a:pt x="22907" y="7823"/>
                </a:cubicBezTo>
                <a:cubicBezTo>
                  <a:pt x="22691" y="7860"/>
                  <a:pt x="22441" y="7786"/>
                  <a:pt x="22369" y="7666"/>
                </a:cubicBezTo>
                <a:cubicBezTo>
                  <a:pt x="22297" y="7547"/>
                  <a:pt x="22407" y="7432"/>
                  <a:pt x="22599" y="7392"/>
                </a:cubicBezTo>
                <a:close/>
                <a:moveTo>
                  <a:pt x="1379" y="10987"/>
                </a:moveTo>
                <a:cubicBezTo>
                  <a:pt x="1491" y="10968"/>
                  <a:pt x="1502" y="11006"/>
                  <a:pt x="1405" y="11090"/>
                </a:cubicBezTo>
                <a:cubicBezTo>
                  <a:pt x="1305" y="11176"/>
                  <a:pt x="1185" y="11236"/>
                  <a:pt x="1057" y="11265"/>
                </a:cubicBezTo>
                <a:cubicBezTo>
                  <a:pt x="942" y="11285"/>
                  <a:pt x="934" y="11245"/>
                  <a:pt x="1034" y="11160"/>
                </a:cubicBezTo>
                <a:cubicBezTo>
                  <a:pt x="1133" y="11075"/>
                  <a:pt x="1252" y="11015"/>
                  <a:pt x="1379" y="10987"/>
                </a:cubicBezTo>
                <a:close/>
                <a:moveTo>
                  <a:pt x="20960" y="7591"/>
                </a:moveTo>
                <a:cubicBezTo>
                  <a:pt x="21172" y="7550"/>
                  <a:pt x="21413" y="7625"/>
                  <a:pt x="21477" y="7746"/>
                </a:cubicBezTo>
                <a:cubicBezTo>
                  <a:pt x="21541" y="7867"/>
                  <a:pt x="21405" y="8007"/>
                  <a:pt x="21197" y="8048"/>
                </a:cubicBezTo>
                <a:cubicBezTo>
                  <a:pt x="20993" y="8087"/>
                  <a:pt x="20750" y="8016"/>
                  <a:pt x="20681" y="7898"/>
                </a:cubicBezTo>
                <a:cubicBezTo>
                  <a:pt x="20612" y="7781"/>
                  <a:pt x="20748" y="7632"/>
                  <a:pt x="20960" y="7591"/>
                </a:cubicBezTo>
                <a:close/>
                <a:moveTo>
                  <a:pt x="35453" y="5038"/>
                </a:moveTo>
                <a:cubicBezTo>
                  <a:pt x="35593" y="5023"/>
                  <a:pt x="35734" y="5041"/>
                  <a:pt x="35865" y="5091"/>
                </a:cubicBezTo>
                <a:cubicBezTo>
                  <a:pt x="35977" y="5135"/>
                  <a:pt x="35979" y="5176"/>
                  <a:pt x="35870" y="5193"/>
                </a:cubicBezTo>
                <a:cubicBezTo>
                  <a:pt x="35728" y="5210"/>
                  <a:pt x="35584" y="5191"/>
                  <a:pt x="35451" y="5140"/>
                </a:cubicBezTo>
                <a:cubicBezTo>
                  <a:pt x="35347" y="5095"/>
                  <a:pt x="35347" y="5056"/>
                  <a:pt x="35453" y="5038"/>
                </a:cubicBezTo>
                <a:close/>
                <a:moveTo>
                  <a:pt x="19291" y="7769"/>
                </a:moveTo>
                <a:cubicBezTo>
                  <a:pt x="19503" y="7733"/>
                  <a:pt x="19721" y="7816"/>
                  <a:pt x="19752" y="7939"/>
                </a:cubicBezTo>
                <a:cubicBezTo>
                  <a:pt x="19782" y="8062"/>
                  <a:pt x="19612" y="8216"/>
                  <a:pt x="19389" y="8245"/>
                </a:cubicBezTo>
                <a:cubicBezTo>
                  <a:pt x="19166" y="8273"/>
                  <a:pt x="18971" y="8188"/>
                  <a:pt x="18944" y="8066"/>
                </a:cubicBezTo>
                <a:cubicBezTo>
                  <a:pt x="18918" y="7944"/>
                  <a:pt x="19084" y="7804"/>
                  <a:pt x="19291" y="7769"/>
                </a:cubicBezTo>
                <a:close/>
                <a:moveTo>
                  <a:pt x="17696" y="7970"/>
                </a:moveTo>
                <a:cubicBezTo>
                  <a:pt x="17907" y="7936"/>
                  <a:pt x="18102" y="8014"/>
                  <a:pt x="18119" y="8141"/>
                </a:cubicBezTo>
                <a:cubicBezTo>
                  <a:pt x="18135" y="8268"/>
                  <a:pt x="17962" y="8416"/>
                  <a:pt x="17740" y="8454"/>
                </a:cubicBezTo>
                <a:cubicBezTo>
                  <a:pt x="17517" y="8492"/>
                  <a:pt x="17323" y="8405"/>
                  <a:pt x="17316" y="8271"/>
                </a:cubicBezTo>
                <a:cubicBezTo>
                  <a:pt x="17309" y="8142"/>
                  <a:pt x="17485" y="8005"/>
                  <a:pt x="17696" y="7970"/>
                </a:cubicBezTo>
                <a:close/>
                <a:moveTo>
                  <a:pt x="33650" y="5216"/>
                </a:moveTo>
                <a:cubicBezTo>
                  <a:pt x="33810" y="5199"/>
                  <a:pt x="33971" y="5221"/>
                  <a:pt x="34120" y="5280"/>
                </a:cubicBezTo>
                <a:cubicBezTo>
                  <a:pt x="34256" y="5340"/>
                  <a:pt x="34251" y="5396"/>
                  <a:pt x="34107" y="5418"/>
                </a:cubicBezTo>
                <a:cubicBezTo>
                  <a:pt x="33946" y="5435"/>
                  <a:pt x="33783" y="5412"/>
                  <a:pt x="33633" y="5350"/>
                </a:cubicBezTo>
                <a:cubicBezTo>
                  <a:pt x="33502" y="5290"/>
                  <a:pt x="33510" y="5236"/>
                  <a:pt x="33650" y="5216"/>
                </a:cubicBezTo>
                <a:close/>
                <a:moveTo>
                  <a:pt x="16129" y="8140"/>
                </a:moveTo>
                <a:cubicBezTo>
                  <a:pt x="16340" y="8106"/>
                  <a:pt x="16513" y="8184"/>
                  <a:pt x="16509" y="8313"/>
                </a:cubicBezTo>
                <a:cubicBezTo>
                  <a:pt x="16504" y="8445"/>
                  <a:pt x="16313" y="8591"/>
                  <a:pt x="16093" y="8625"/>
                </a:cubicBezTo>
                <a:cubicBezTo>
                  <a:pt x="15874" y="8660"/>
                  <a:pt x="15700" y="8573"/>
                  <a:pt x="15715" y="8441"/>
                </a:cubicBezTo>
                <a:cubicBezTo>
                  <a:pt x="15729" y="8310"/>
                  <a:pt x="15918" y="8175"/>
                  <a:pt x="16129" y="8140"/>
                </a:cubicBezTo>
                <a:close/>
                <a:moveTo>
                  <a:pt x="31879" y="5424"/>
                </a:moveTo>
                <a:cubicBezTo>
                  <a:pt x="32054" y="5409"/>
                  <a:pt x="32231" y="5433"/>
                  <a:pt x="32395" y="5497"/>
                </a:cubicBezTo>
                <a:cubicBezTo>
                  <a:pt x="32538" y="5560"/>
                  <a:pt x="32530" y="5648"/>
                  <a:pt x="32377" y="5671"/>
                </a:cubicBezTo>
                <a:cubicBezTo>
                  <a:pt x="32199" y="5686"/>
                  <a:pt x="32019" y="5660"/>
                  <a:pt x="31853" y="5595"/>
                </a:cubicBezTo>
                <a:cubicBezTo>
                  <a:pt x="31717" y="5531"/>
                  <a:pt x="31732" y="5449"/>
                  <a:pt x="31879" y="5424"/>
                </a:cubicBezTo>
                <a:close/>
                <a:moveTo>
                  <a:pt x="14577" y="8339"/>
                </a:moveTo>
                <a:cubicBezTo>
                  <a:pt x="14771" y="8305"/>
                  <a:pt x="14947" y="8386"/>
                  <a:pt x="14922" y="8513"/>
                </a:cubicBezTo>
                <a:cubicBezTo>
                  <a:pt x="14897" y="8646"/>
                  <a:pt x="14681" y="8797"/>
                  <a:pt x="14468" y="8829"/>
                </a:cubicBezTo>
                <a:cubicBezTo>
                  <a:pt x="14255" y="8860"/>
                  <a:pt x="14099" y="8764"/>
                  <a:pt x="14142" y="8631"/>
                </a:cubicBezTo>
                <a:cubicBezTo>
                  <a:pt x="14185" y="8497"/>
                  <a:pt x="14383" y="8372"/>
                  <a:pt x="14577" y="8339"/>
                </a:cubicBezTo>
                <a:close/>
                <a:moveTo>
                  <a:pt x="30157" y="5609"/>
                </a:moveTo>
                <a:cubicBezTo>
                  <a:pt x="30339" y="5579"/>
                  <a:pt x="30526" y="5605"/>
                  <a:pt x="30693" y="5684"/>
                </a:cubicBezTo>
                <a:cubicBezTo>
                  <a:pt x="30848" y="5762"/>
                  <a:pt x="30838" y="5840"/>
                  <a:pt x="30665" y="5873"/>
                </a:cubicBezTo>
                <a:cubicBezTo>
                  <a:pt x="30479" y="5903"/>
                  <a:pt x="30288" y="5876"/>
                  <a:pt x="30118" y="5793"/>
                </a:cubicBezTo>
                <a:cubicBezTo>
                  <a:pt x="29972" y="5715"/>
                  <a:pt x="29989" y="5640"/>
                  <a:pt x="30157" y="5609"/>
                </a:cubicBezTo>
                <a:close/>
                <a:moveTo>
                  <a:pt x="13075" y="8501"/>
                </a:moveTo>
                <a:cubicBezTo>
                  <a:pt x="13275" y="8467"/>
                  <a:pt x="13416" y="8560"/>
                  <a:pt x="13365" y="8689"/>
                </a:cubicBezTo>
                <a:cubicBezTo>
                  <a:pt x="13313" y="8818"/>
                  <a:pt x="13087" y="8960"/>
                  <a:pt x="12889" y="8991"/>
                </a:cubicBezTo>
                <a:cubicBezTo>
                  <a:pt x="12679" y="9027"/>
                  <a:pt x="12540" y="8924"/>
                  <a:pt x="12606" y="8790"/>
                </a:cubicBezTo>
                <a:cubicBezTo>
                  <a:pt x="12672" y="8656"/>
                  <a:pt x="12885" y="8529"/>
                  <a:pt x="13075" y="8501"/>
                </a:cubicBezTo>
                <a:close/>
                <a:moveTo>
                  <a:pt x="11556" y="8703"/>
                </a:moveTo>
                <a:cubicBezTo>
                  <a:pt x="11747" y="8668"/>
                  <a:pt x="11874" y="8743"/>
                  <a:pt x="11823" y="8868"/>
                </a:cubicBezTo>
                <a:cubicBezTo>
                  <a:pt x="11771" y="8994"/>
                  <a:pt x="11545" y="9140"/>
                  <a:pt x="11341" y="9178"/>
                </a:cubicBezTo>
                <a:cubicBezTo>
                  <a:pt x="11137" y="9215"/>
                  <a:pt x="11017" y="9131"/>
                  <a:pt x="11078" y="9003"/>
                </a:cubicBezTo>
                <a:cubicBezTo>
                  <a:pt x="11139" y="8875"/>
                  <a:pt x="11364" y="8738"/>
                  <a:pt x="11556" y="8703"/>
                </a:cubicBezTo>
                <a:close/>
                <a:moveTo>
                  <a:pt x="28522" y="5803"/>
                </a:moveTo>
                <a:cubicBezTo>
                  <a:pt x="28718" y="5774"/>
                  <a:pt x="28918" y="5808"/>
                  <a:pt x="29095" y="5898"/>
                </a:cubicBezTo>
                <a:cubicBezTo>
                  <a:pt x="29232" y="5984"/>
                  <a:pt x="29189" y="6083"/>
                  <a:pt x="28998" y="6111"/>
                </a:cubicBezTo>
                <a:cubicBezTo>
                  <a:pt x="28806" y="6139"/>
                  <a:pt x="28539" y="6089"/>
                  <a:pt x="28419" y="6001"/>
                </a:cubicBezTo>
                <a:cubicBezTo>
                  <a:pt x="28300" y="5914"/>
                  <a:pt x="28354" y="5833"/>
                  <a:pt x="28522" y="5803"/>
                </a:cubicBezTo>
                <a:close/>
                <a:moveTo>
                  <a:pt x="10028" y="8883"/>
                </a:moveTo>
                <a:cubicBezTo>
                  <a:pt x="10229" y="8849"/>
                  <a:pt x="10322" y="8908"/>
                  <a:pt x="10252" y="9035"/>
                </a:cubicBezTo>
                <a:cubicBezTo>
                  <a:pt x="10183" y="9162"/>
                  <a:pt x="9983" y="9289"/>
                  <a:pt x="9777" y="9328"/>
                </a:cubicBezTo>
                <a:cubicBezTo>
                  <a:pt x="9567" y="9364"/>
                  <a:pt x="9477" y="9296"/>
                  <a:pt x="9556" y="9167"/>
                </a:cubicBezTo>
                <a:cubicBezTo>
                  <a:pt x="9671" y="9015"/>
                  <a:pt x="9840" y="8914"/>
                  <a:pt x="10028" y="8883"/>
                </a:cubicBezTo>
                <a:close/>
                <a:moveTo>
                  <a:pt x="26897" y="5976"/>
                </a:moveTo>
                <a:cubicBezTo>
                  <a:pt x="27088" y="5941"/>
                  <a:pt x="27284" y="5978"/>
                  <a:pt x="27449" y="6079"/>
                </a:cubicBezTo>
                <a:cubicBezTo>
                  <a:pt x="27580" y="6178"/>
                  <a:pt x="27529" y="6270"/>
                  <a:pt x="27322" y="6304"/>
                </a:cubicBezTo>
                <a:cubicBezTo>
                  <a:pt x="27129" y="6341"/>
                  <a:pt x="26929" y="6301"/>
                  <a:pt x="26764" y="6194"/>
                </a:cubicBezTo>
                <a:cubicBezTo>
                  <a:pt x="26642" y="6102"/>
                  <a:pt x="26698" y="6010"/>
                  <a:pt x="26897" y="5976"/>
                </a:cubicBezTo>
                <a:close/>
                <a:moveTo>
                  <a:pt x="8570" y="9077"/>
                </a:moveTo>
                <a:cubicBezTo>
                  <a:pt x="8749" y="9046"/>
                  <a:pt x="8829" y="9110"/>
                  <a:pt x="8750" y="9228"/>
                </a:cubicBezTo>
                <a:cubicBezTo>
                  <a:pt x="8627" y="9373"/>
                  <a:pt x="8458" y="9473"/>
                  <a:pt x="8271" y="9510"/>
                </a:cubicBezTo>
                <a:cubicBezTo>
                  <a:pt x="8069" y="9550"/>
                  <a:pt x="7989" y="9475"/>
                  <a:pt x="8088" y="9345"/>
                </a:cubicBezTo>
                <a:cubicBezTo>
                  <a:pt x="8216" y="9206"/>
                  <a:pt x="8385" y="9112"/>
                  <a:pt x="8570" y="9077"/>
                </a:cubicBezTo>
                <a:close/>
                <a:moveTo>
                  <a:pt x="25355" y="6163"/>
                </a:moveTo>
                <a:cubicBezTo>
                  <a:pt x="25568" y="6142"/>
                  <a:pt x="25832" y="6210"/>
                  <a:pt x="25907" y="6310"/>
                </a:cubicBezTo>
                <a:cubicBezTo>
                  <a:pt x="25982" y="6409"/>
                  <a:pt x="25874" y="6517"/>
                  <a:pt x="25672" y="6537"/>
                </a:cubicBezTo>
                <a:cubicBezTo>
                  <a:pt x="25448" y="6560"/>
                  <a:pt x="25182" y="6485"/>
                  <a:pt x="25116" y="6384"/>
                </a:cubicBezTo>
                <a:cubicBezTo>
                  <a:pt x="25049" y="6282"/>
                  <a:pt x="25162" y="6183"/>
                  <a:pt x="25355" y="6163"/>
                </a:cubicBezTo>
                <a:close/>
                <a:moveTo>
                  <a:pt x="7171" y="9229"/>
                </a:moveTo>
                <a:cubicBezTo>
                  <a:pt x="7323" y="9212"/>
                  <a:pt x="7380" y="9290"/>
                  <a:pt x="7287" y="9394"/>
                </a:cubicBezTo>
                <a:cubicBezTo>
                  <a:pt x="7149" y="9526"/>
                  <a:pt x="6978" y="9617"/>
                  <a:pt x="6792" y="9657"/>
                </a:cubicBezTo>
                <a:cubicBezTo>
                  <a:pt x="6621" y="9686"/>
                  <a:pt x="6566" y="9594"/>
                  <a:pt x="6679" y="9479"/>
                </a:cubicBezTo>
                <a:cubicBezTo>
                  <a:pt x="6818" y="9354"/>
                  <a:pt x="6988" y="9268"/>
                  <a:pt x="7171" y="9229"/>
                </a:cubicBezTo>
                <a:close/>
                <a:moveTo>
                  <a:pt x="5723" y="9438"/>
                </a:moveTo>
                <a:cubicBezTo>
                  <a:pt x="5877" y="9412"/>
                  <a:pt x="5913" y="9467"/>
                  <a:pt x="5814" y="9575"/>
                </a:cubicBezTo>
                <a:cubicBezTo>
                  <a:pt x="5685" y="9703"/>
                  <a:pt x="5520" y="9788"/>
                  <a:pt x="5340" y="9819"/>
                </a:cubicBezTo>
                <a:cubicBezTo>
                  <a:pt x="5179" y="9846"/>
                  <a:pt x="5148" y="9786"/>
                  <a:pt x="5255" y="9676"/>
                </a:cubicBezTo>
                <a:cubicBezTo>
                  <a:pt x="5384" y="9551"/>
                  <a:pt x="5547" y="9468"/>
                  <a:pt x="5723" y="9438"/>
                </a:cubicBezTo>
                <a:close/>
                <a:moveTo>
                  <a:pt x="23708" y="6346"/>
                </a:moveTo>
                <a:cubicBezTo>
                  <a:pt x="23917" y="6318"/>
                  <a:pt x="24142" y="6362"/>
                  <a:pt x="24238" y="6470"/>
                </a:cubicBezTo>
                <a:cubicBezTo>
                  <a:pt x="24340" y="6581"/>
                  <a:pt x="24245" y="6695"/>
                  <a:pt x="24014" y="6731"/>
                </a:cubicBezTo>
                <a:cubicBezTo>
                  <a:pt x="23783" y="6766"/>
                  <a:pt x="23566" y="6708"/>
                  <a:pt x="23477" y="6599"/>
                </a:cubicBezTo>
                <a:cubicBezTo>
                  <a:pt x="23388" y="6491"/>
                  <a:pt x="23487" y="6380"/>
                  <a:pt x="23708" y="6346"/>
                </a:cubicBezTo>
                <a:close/>
                <a:moveTo>
                  <a:pt x="4304" y="9630"/>
                </a:moveTo>
                <a:cubicBezTo>
                  <a:pt x="4429" y="9609"/>
                  <a:pt x="4458" y="9679"/>
                  <a:pt x="4360" y="9768"/>
                </a:cubicBezTo>
                <a:cubicBezTo>
                  <a:pt x="4228" y="9876"/>
                  <a:pt x="4072" y="9952"/>
                  <a:pt x="3905" y="9991"/>
                </a:cubicBezTo>
                <a:cubicBezTo>
                  <a:pt x="3777" y="10013"/>
                  <a:pt x="3751" y="9935"/>
                  <a:pt x="3854" y="9847"/>
                </a:cubicBezTo>
                <a:cubicBezTo>
                  <a:pt x="3986" y="9742"/>
                  <a:pt x="4140" y="9668"/>
                  <a:pt x="4304" y="9630"/>
                </a:cubicBezTo>
                <a:close/>
                <a:moveTo>
                  <a:pt x="22168" y="6546"/>
                </a:moveTo>
                <a:cubicBezTo>
                  <a:pt x="22385" y="6507"/>
                  <a:pt x="22600" y="6555"/>
                  <a:pt x="22689" y="6666"/>
                </a:cubicBezTo>
                <a:cubicBezTo>
                  <a:pt x="22779" y="6780"/>
                  <a:pt x="22682" y="6894"/>
                  <a:pt x="22455" y="6936"/>
                </a:cubicBezTo>
                <a:cubicBezTo>
                  <a:pt x="22228" y="6979"/>
                  <a:pt x="22005" y="6924"/>
                  <a:pt x="21926" y="6809"/>
                </a:cubicBezTo>
                <a:cubicBezTo>
                  <a:pt x="21848" y="6693"/>
                  <a:pt x="21950" y="6586"/>
                  <a:pt x="22168" y="6546"/>
                </a:cubicBezTo>
                <a:close/>
                <a:moveTo>
                  <a:pt x="2908" y="9801"/>
                </a:moveTo>
                <a:cubicBezTo>
                  <a:pt x="3038" y="9776"/>
                  <a:pt x="3063" y="9820"/>
                  <a:pt x="2968" y="9906"/>
                </a:cubicBezTo>
                <a:cubicBezTo>
                  <a:pt x="2853" y="10002"/>
                  <a:pt x="2717" y="10070"/>
                  <a:pt x="2571" y="10103"/>
                </a:cubicBezTo>
                <a:cubicBezTo>
                  <a:pt x="2438" y="10125"/>
                  <a:pt x="2416" y="10083"/>
                  <a:pt x="2517" y="9994"/>
                </a:cubicBezTo>
                <a:cubicBezTo>
                  <a:pt x="2631" y="9900"/>
                  <a:pt x="2765" y="9834"/>
                  <a:pt x="2908" y="9801"/>
                </a:cubicBezTo>
                <a:close/>
                <a:moveTo>
                  <a:pt x="35472" y="4220"/>
                </a:moveTo>
                <a:cubicBezTo>
                  <a:pt x="35598" y="4202"/>
                  <a:pt x="35727" y="4213"/>
                  <a:pt x="35848" y="4252"/>
                </a:cubicBezTo>
                <a:cubicBezTo>
                  <a:pt x="35960" y="4287"/>
                  <a:pt x="35973" y="4322"/>
                  <a:pt x="35881" y="4340"/>
                </a:cubicBezTo>
                <a:cubicBezTo>
                  <a:pt x="35753" y="4359"/>
                  <a:pt x="35623" y="4347"/>
                  <a:pt x="35500" y="4307"/>
                </a:cubicBezTo>
                <a:cubicBezTo>
                  <a:pt x="35393" y="4272"/>
                  <a:pt x="35381" y="4238"/>
                  <a:pt x="35472" y="4220"/>
                </a:cubicBezTo>
                <a:close/>
                <a:moveTo>
                  <a:pt x="20693" y="6729"/>
                </a:moveTo>
                <a:cubicBezTo>
                  <a:pt x="20898" y="6699"/>
                  <a:pt x="21144" y="6765"/>
                  <a:pt x="21187" y="6878"/>
                </a:cubicBezTo>
                <a:cubicBezTo>
                  <a:pt x="21236" y="6996"/>
                  <a:pt x="21082" y="7128"/>
                  <a:pt x="20855" y="7156"/>
                </a:cubicBezTo>
                <a:cubicBezTo>
                  <a:pt x="20629" y="7185"/>
                  <a:pt x="20400" y="7106"/>
                  <a:pt x="20372" y="6990"/>
                </a:cubicBezTo>
                <a:cubicBezTo>
                  <a:pt x="20344" y="6874"/>
                  <a:pt x="20488" y="6759"/>
                  <a:pt x="20693" y="6729"/>
                </a:cubicBezTo>
                <a:close/>
                <a:moveTo>
                  <a:pt x="1457" y="10006"/>
                </a:moveTo>
                <a:cubicBezTo>
                  <a:pt x="1564" y="9981"/>
                  <a:pt x="1582" y="10034"/>
                  <a:pt x="1490" y="10105"/>
                </a:cubicBezTo>
                <a:cubicBezTo>
                  <a:pt x="1382" y="10181"/>
                  <a:pt x="1261" y="10238"/>
                  <a:pt x="1133" y="10271"/>
                </a:cubicBezTo>
                <a:cubicBezTo>
                  <a:pt x="1040" y="10287"/>
                  <a:pt x="1026" y="10241"/>
                  <a:pt x="1105" y="10176"/>
                </a:cubicBezTo>
                <a:cubicBezTo>
                  <a:pt x="1211" y="10099"/>
                  <a:pt x="1330" y="10041"/>
                  <a:pt x="1457" y="10006"/>
                </a:cubicBezTo>
                <a:close/>
                <a:moveTo>
                  <a:pt x="33867" y="4412"/>
                </a:moveTo>
                <a:cubicBezTo>
                  <a:pt x="34013" y="4393"/>
                  <a:pt x="34162" y="4407"/>
                  <a:pt x="34302" y="4454"/>
                </a:cubicBezTo>
                <a:cubicBezTo>
                  <a:pt x="34434" y="4500"/>
                  <a:pt x="34442" y="4550"/>
                  <a:pt x="34322" y="4572"/>
                </a:cubicBezTo>
                <a:cubicBezTo>
                  <a:pt x="34174" y="4590"/>
                  <a:pt x="34023" y="4575"/>
                  <a:pt x="33881" y="4527"/>
                </a:cubicBezTo>
                <a:cubicBezTo>
                  <a:pt x="33751" y="4482"/>
                  <a:pt x="33747" y="4432"/>
                  <a:pt x="33867" y="4412"/>
                </a:cubicBezTo>
                <a:close/>
                <a:moveTo>
                  <a:pt x="19196" y="6891"/>
                </a:moveTo>
                <a:cubicBezTo>
                  <a:pt x="19408" y="6855"/>
                  <a:pt x="19644" y="6928"/>
                  <a:pt x="19675" y="7042"/>
                </a:cubicBezTo>
                <a:cubicBezTo>
                  <a:pt x="19706" y="7156"/>
                  <a:pt x="19541" y="7295"/>
                  <a:pt x="19329" y="7331"/>
                </a:cubicBezTo>
                <a:cubicBezTo>
                  <a:pt x="19117" y="7367"/>
                  <a:pt x="18868" y="7287"/>
                  <a:pt x="18847" y="7168"/>
                </a:cubicBezTo>
                <a:cubicBezTo>
                  <a:pt x="18826" y="7049"/>
                  <a:pt x="18994" y="6926"/>
                  <a:pt x="19196" y="6891"/>
                </a:cubicBezTo>
                <a:close/>
                <a:moveTo>
                  <a:pt x="17759" y="7079"/>
                </a:moveTo>
                <a:cubicBezTo>
                  <a:pt x="17975" y="7046"/>
                  <a:pt x="18181" y="7125"/>
                  <a:pt x="18189" y="7244"/>
                </a:cubicBezTo>
                <a:cubicBezTo>
                  <a:pt x="18197" y="7363"/>
                  <a:pt x="18005" y="7501"/>
                  <a:pt x="17792" y="7532"/>
                </a:cubicBezTo>
                <a:cubicBezTo>
                  <a:pt x="17564" y="7566"/>
                  <a:pt x="17355" y="7479"/>
                  <a:pt x="17362" y="7357"/>
                </a:cubicBezTo>
                <a:cubicBezTo>
                  <a:pt x="17369" y="7235"/>
                  <a:pt x="17557" y="7109"/>
                  <a:pt x="17759" y="7079"/>
                </a:cubicBezTo>
                <a:close/>
                <a:moveTo>
                  <a:pt x="32232" y="4582"/>
                </a:moveTo>
                <a:cubicBezTo>
                  <a:pt x="32403" y="4560"/>
                  <a:pt x="32577" y="4579"/>
                  <a:pt x="32739" y="4637"/>
                </a:cubicBezTo>
                <a:cubicBezTo>
                  <a:pt x="32875" y="4692"/>
                  <a:pt x="32866" y="4760"/>
                  <a:pt x="32717" y="4782"/>
                </a:cubicBezTo>
                <a:cubicBezTo>
                  <a:pt x="32553" y="4798"/>
                  <a:pt x="32388" y="4779"/>
                  <a:pt x="32232" y="4726"/>
                </a:cubicBezTo>
                <a:cubicBezTo>
                  <a:pt x="32093" y="4676"/>
                  <a:pt x="32095" y="4606"/>
                  <a:pt x="32232" y="4582"/>
                </a:cubicBezTo>
                <a:close/>
                <a:moveTo>
                  <a:pt x="16328" y="7243"/>
                </a:moveTo>
                <a:cubicBezTo>
                  <a:pt x="16540" y="7212"/>
                  <a:pt x="16715" y="7281"/>
                  <a:pt x="16716" y="7393"/>
                </a:cubicBezTo>
                <a:cubicBezTo>
                  <a:pt x="16715" y="7516"/>
                  <a:pt x="16509" y="7663"/>
                  <a:pt x="16288" y="7701"/>
                </a:cubicBezTo>
                <a:cubicBezTo>
                  <a:pt x="16066" y="7738"/>
                  <a:pt x="15892" y="7653"/>
                  <a:pt x="15900" y="7535"/>
                </a:cubicBezTo>
                <a:cubicBezTo>
                  <a:pt x="15908" y="7418"/>
                  <a:pt x="16117" y="7274"/>
                  <a:pt x="16328" y="7243"/>
                </a:cubicBezTo>
                <a:close/>
                <a:moveTo>
                  <a:pt x="30681" y="4772"/>
                </a:moveTo>
                <a:cubicBezTo>
                  <a:pt x="30865" y="4749"/>
                  <a:pt x="31052" y="4771"/>
                  <a:pt x="31226" y="4835"/>
                </a:cubicBezTo>
                <a:cubicBezTo>
                  <a:pt x="31351" y="4890"/>
                  <a:pt x="31345" y="4970"/>
                  <a:pt x="31213" y="5003"/>
                </a:cubicBezTo>
                <a:cubicBezTo>
                  <a:pt x="31026" y="5028"/>
                  <a:pt x="30835" y="5008"/>
                  <a:pt x="30656" y="4943"/>
                </a:cubicBezTo>
                <a:cubicBezTo>
                  <a:pt x="30525" y="4884"/>
                  <a:pt x="30538" y="4798"/>
                  <a:pt x="30681" y="4772"/>
                </a:cubicBezTo>
                <a:close/>
                <a:moveTo>
                  <a:pt x="14870" y="7435"/>
                </a:moveTo>
                <a:cubicBezTo>
                  <a:pt x="15073" y="7406"/>
                  <a:pt x="15234" y="7483"/>
                  <a:pt x="15214" y="7595"/>
                </a:cubicBezTo>
                <a:cubicBezTo>
                  <a:pt x="15193" y="7717"/>
                  <a:pt x="14963" y="7868"/>
                  <a:pt x="14750" y="7898"/>
                </a:cubicBezTo>
                <a:cubicBezTo>
                  <a:pt x="14537" y="7928"/>
                  <a:pt x="14380" y="7843"/>
                  <a:pt x="14409" y="7727"/>
                </a:cubicBezTo>
                <a:cubicBezTo>
                  <a:pt x="14438" y="7610"/>
                  <a:pt x="14667" y="7464"/>
                  <a:pt x="14870" y="7435"/>
                </a:cubicBezTo>
                <a:close/>
                <a:moveTo>
                  <a:pt x="29152" y="4941"/>
                </a:moveTo>
                <a:cubicBezTo>
                  <a:pt x="29334" y="4915"/>
                  <a:pt x="29519" y="4941"/>
                  <a:pt x="29687" y="5016"/>
                </a:cubicBezTo>
                <a:cubicBezTo>
                  <a:pt x="29822" y="5087"/>
                  <a:pt x="29795" y="5163"/>
                  <a:pt x="29620" y="5193"/>
                </a:cubicBezTo>
                <a:cubicBezTo>
                  <a:pt x="29428" y="5224"/>
                  <a:pt x="29231" y="5196"/>
                  <a:pt x="29055" y="5111"/>
                </a:cubicBezTo>
                <a:cubicBezTo>
                  <a:pt x="28936" y="5043"/>
                  <a:pt x="28979" y="4968"/>
                  <a:pt x="29152" y="4941"/>
                </a:cubicBezTo>
                <a:close/>
                <a:moveTo>
                  <a:pt x="13486" y="7595"/>
                </a:moveTo>
                <a:cubicBezTo>
                  <a:pt x="13683" y="7567"/>
                  <a:pt x="13826" y="7645"/>
                  <a:pt x="13782" y="7762"/>
                </a:cubicBezTo>
                <a:cubicBezTo>
                  <a:pt x="13738" y="7879"/>
                  <a:pt x="13506" y="8024"/>
                  <a:pt x="13299" y="8052"/>
                </a:cubicBezTo>
                <a:cubicBezTo>
                  <a:pt x="13092" y="8079"/>
                  <a:pt x="12951" y="7995"/>
                  <a:pt x="13008" y="7873"/>
                </a:cubicBezTo>
                <a:cubicBezTo>
                  <a:pt x="13064" y="7753"/>
                  <a:pt x="13290" y="7622"/>
                  <a:pt x="13486" y="7595"/>
                </a:cubicBezTo>
                <a:close/>
                <a:moveTo>
                  <a:pt x="12106" y="7787"/>
                </a:moveTo>
                <a:cubicBezTo>
                  <a:pt x="12317" y="7756"/>
                  <a:pt x="12415" y="7820"/>
                  <a:pt x="12356" y="7946"/>
                </a:cubicBezTo>
                <a:cubicBezTo>
                  <a:pt x="12294" y="8074"/>
                  <a:pt x="12102" y="8188"/>
                  <a:pt x="11881" y="8224"/>
                </a:cubicBezTo>
                <a:cubicBezTo>
                  <a:pt x="11660" y="8261"/>
                  <a:pt x="11548" y="8189"/>
                  <a:pt x="11628" y="8050"/>
                </a:cubicBezTo>
                <a:cubicBezTo>
                  <a:pt x="11708" y="7912"/>
                  <a:pt x="11896" y="7819"/>
                  <a:pt x="12106" y="7787"/>
                </a:cubicBezTo>
                <a:close/>
                <a:moveTo>
                  <a:pt x="27611" y="5132"/>
                </a:moveTo>
                <a:cubicBezTo>
                  <a:pt x="27803" y="5107"/>
                  <a:pt x="27998" y="5138"/>
                  <a:pt x="28173" y="5221"/>
                </a:cubicBezTo>
                <a:cubicBezTo>
                  <a:pt x="28294" y="5297"/>
                  <a:pt x="28242" y="5394"/>
                  <a:pt x="28061" y="5425"/>
                </a:cubicBezTo>
                <a:cubicBezTo>
                  <a:pt x="27880" y="5456"/>
                  <a:pt x="27577" y="5408"/>
                  <a:pt x="27470" y="5327"/>
                </a:cubicBezTo>
                <a:cubicBezTo>
                  <a:pt x="27364" y="5247"/>
                  <a:pt x="27436" y="5157"/>
                  <a:pt x="27611" y="5132"/>
                </a:cubicBezTo>
                <a:close/>
                <a:moveTo>
                  <a:pt x="10728" y="7948"/>
                </a:moveTo>
                <a:cubicBezTo>
                  <a:pt x="10935" y="7908"/>
                  <a:pt x="11045" y="7966"/>
                  <a:pt x="10981" y="8086"/>
                </a:cubicBezTo>
                <a:cubicBezTo>
                  <a:pt x="10919" y="8210"/>
                  <a:pt x="10708" y="8333"/>
                  <a:pt x="10494" y="8371"/>
                </a:cubicBezTo>
                <a:cubicBezTo>
                  <a:pt x="10280" y="8408"/>
                  <a:pt x="10182" y="8341"/>
                  <a:pt x="10263" y="8213"/>
                </a:cubicBezTo>
                <a:cubicBezTo>
                  <a:pt x="10344" y="8086"/>
                  <a:pt x="10532" y="7985"/>
                  <a:pt x="10728" y="7948"/>
                </a:cubicBezTo>
                <a:close/>
                <a:moveTo>
                  <a:pt x="26139" y="5298"/>
                </a:moveTo>
                <a:cubicBezTo>
                  <a:pt x="26352" y="5268"/>
                  <a:pt x="26567" y="5311"/>
                  <a:pt x="26679" y="5396"/>
                </a:cubicBezTo>
                <a:cubicBezTo>
                  <a:pt x="26794" y="5484"/>
                  <a:pt x="26732" y="5575"/>
                  <a:pt x="26531" y="5609"/>
                </a:cubicBezTo>
                <a:cubicBezTo>
                  <a:pt x="26329" y="5643"/>
                  <a:pt x="26070" y="5601"/>
                  <a:pt x="25958" y="5507"/>
                </a:cubicBezTo>
                <a:cubicBezTo>
                  <a:pt x="25846" y="5413"/>
                  <a:pt x="25927" y="5327"/>
                  <a:pt x="26139" y="5298"/>
                </a:cubicBezTo>
                <a:close/>
                <a:moveTo>
                  <a:pt x="9401" y="8128"/>
                </a:moveTo>
                <a:cubicBezTo>
                  <a:pt x="9583" y="8097"/>
                  <a:pt x="9677" y="8171"/>
                  <a:pt x="9593" y="8282"/>
                </a:cubicBezTo>
                <a:cubicBezTo>
                  <a:pt x="9460" y="8419"/>
                  <a:pt x="9288" y="8511"/>
                  <a:pt x="9101" y="8547"/>
                </a:cubicBezTo>
                <a:cubicBezTo>
                  <a:pt x="8912" y="8579"/>
                  <a:pt x="8824" y="8498"/>
                  <a:pt x="8917" y="8384"/>
                </a:cubicBezTo>
                <a:cubicBezTo>
                  <a:pt x="9049" y="8253"/>
                  <a:pt x="9218" y="8164"/>
                  <a:pt x="9401" y="8128"/>
                </a:cubicBezTo>
                <a:close/>
                <a:moveTo>
                  <a:pt x="24669" y="5484"/>
                </a:moveTo>
                <a:cubicBezTo>
                  <a:pt x="24866" y="5450"/>
                  <a:pt x="25130" y="5488"/>
                  <a:pt x="25237" y="5582"/>
                </a:cubicBezTo>
                <a:cubicBezTo>
                  <a:pt x="25344" y="5675"/>
                  <a:pt x="25270" y="5775"/>
                  <a:pt x="25074" y="5815"/>
                </a:cubicBezTo>
                <a:cubicBezTo>
                  <a:pt x="24878" y="5855"/>
                  <a:pt x="24600" y="5813"/>
                  <a:pt x="24491" y="5718"/>
                </a:cubicBezTo>
                <a:cubicBezTo>
                  <a:pt x="24382" y="5623"/>
                  <a:pt x="24471" y="5521"/>
                  <a:pt x="24669" y="5484"/>
                </a:cubicBezTo>
                <a:close/>
                <a:moveTo>
                  <a:pt x="8083" y="8287"/>
                </a:moveTo>
                <a:cubicBezTo>
                  <a:pt x="8260" y="8251"/>
                  <a:pt x="8340" y="8314"/>
                  <a:pt x="8255" y="8422"/>
                </a:cubicBezTo>
                <a:cubicBezTo>
                  <a:pt x="8118" y="8558"/>
                  <a:pt x="7943" y="8649"/>
                  <a:pt x="7753" y="8685"/>
                </a:cubicBezTo>
                <a:cubicBezTo>
                  <a:pt x="7582" y="8714"/>
                  <a:pt x="7510" y="8649"/>
                  <a:pt x="7593" y="8547"/>
                </a:cubicBezTo>
                <a:cubicBezTo>
                  <a:pt x="7727" y="8414"/>
                  <a:pt x="7898" y="8323"/>
                  <a:pt x="8083" y="8287"/>
                </a:cubicBezTo>
                <a:close/>
                <a:moveTo>
                  <a:pt x="6725" y="8477"/>
                </a:moveTo>
                <a:cubicBezTo>
                  <a:pt x="6885" y="8453"/>
                  <a:pt x="6940" y="8510"/>
                  <a:pt x="6846" y="8611"/>
                </a:cubicBezTo>
                <a:cubicBezTo>
                  <a:pt x="6714" y="8733"/>
                  <a:pt x="6550" y="8816"/>
                  <a:pt x="6374" y="8850"/>
                </a:cubicBezTo>
                <a:cubicBezTo>
                  <a:pt x="6194" y="8881"/>
                  <a:pt x="6143" y="8818"/>
                  <a:pt x="6256" y="8705"/>
                </a:cubicBezTo>
                <a:cubicBezTo>
                  <a:pt x="6389" y="8589"/>
                  <a:pt x="6551" y="8510"/>
                  <a:pt x="6725" y="8477"/>
                </a:cubicBezTo>
                <a:close/>
                <a:moveTo>
                  <a:pt x="23252" y="5641"/>
                </a:moveTo>
                <a:cubicBezTo>
                  <a:pt x="23457" y="5609"/>
                  <a:pt x="23696" y="5657"/>
                  <a:pt x="23788" y="5745"/>
                </a:cubicBezTo>
                <a:cubicBezTo>
                  <a:pt x="23880" y="5833"/>
                  <a:pt x="23783" y="5960"/>
                  <a:pt x="23570" y="5999"/>
                </a:cubicBezTo>
                <a:cubicBezTo>
                  <a:pt x="23358" y="6035"/>
                  <a:pt x="23090" y="5981"/>
                  <a:pt x="23010" y="5883"/>
                </a:cubicBezTo>
                <a:cubicBezTo>
                  <a:pt x="22930" y="5786"/>
                  <a:pt x="23047" y="5674"/>
                  <a:pt x="23252" y="5641"/>
                </a:cubicBezTo>
                <a:close/>
                <a:moveTo>
                  <a:pt x="35568" y="3513"/>
                </a:moveTo>
                <a:cubicBezTo>
                  <a:pt x="35677" y="3500"/>
                  <a:pt x="35787" y="3510"/>
                  <a:pt x="35892" y="3541"/>
                </a:cubicBezTo>
                <a:cubicBezTo>
                  <a:pt x="35997" y="3570"/>
                  <a:pt x="36003" y="3600"/>
                  <a:pt x="35905" y="3616"/>
                </a:cubicBezTo>
                <a:cubicBezTo>
                  <a:pt x="35795" y="3629"/>
                  <a:pt x="35684" y="3619"/>
                  <a:pt x="35577" y="3589"/>
                </a:cubicBezTo>
                <a:cubicBezTo>
                  <a:pt x="35478" y="3557"/>
                  <a:pt x="35473" y="3528"/>
                  <a:pt x="35568" y="3513"/>
                </a:cubicBezTo>
                <a:close/>
                <a:moveTo>
                  <a:pt x="5459" y="8634"/>
                </a:moveTo>
                <a:cubicBezTo>
                  <a:pt x="5598" y="8611"/>
                  <a:pt x="5633" y="8683"/>
                  <a:pt x="5521" y="8775"/>
                </a:cubicBezTo>
                <a:cubicBezTo>
                  <a:pt x="5386" y="8878"/>
                  <a:pt x="5231" y="8949"/>
                  <a:pt x="5065" y="8982"/>
                </a:cubicBezTo>
                <a:cubicBezTo>
                  <a:pt x="4921" y="9003"/>
                  <a:pt x="4895" y="8928"/>
                  <a:pt x="5010" y="8835"/>
                </a:cubicBezTo>
                <a:cubicBezTo>
                  <a:pt x="5143" y="8736"/>
                  <a:pt x="5297" y="8668"/>
                  <a:pt x="5459" y="8634"/>
                </a:cubicBezTo>
                <a:close/>
                <a:moveTo>
                  <a:pt x="21882" y="5822"/>
                </a:moveTo>
                <a:cubicBezTo>
                  <a:pt x="22097" y="5792"/>
                  <a:pt x="22313" y="5845"/>
                  <a:pt x="22382" y="5945"/>
                </a:cubicBezTo>
                <a:cubicBezTo>
                  <a:pt x="22456" y="6053"/>
                  <a:pt x="22328" y="6167"/>
                  <a:pt x="22089" y="6201"/>
                </a:cubicBezTo>
                <a:cubicBezTo>
                  <a:pt x="21863" y="6233"/>
                  <a:pt x="21644" y="6174"/>
                  <a:pt x="21583" y="6068"/>
                </a:cubicBezTo>
                <a:cubicBezTo>
                  <a:pt x="21522" y="5963"/>
                  <a:pt x="21652" y="5855"/>
                  <a:pt x="21882" y="5822"/>
                </a:cubicBezTo>
                <a:close/>
                <a:moveTo>
                  <a:pt x="4137" y="8822"/>
                </a:moveTo>
                <a:cubicBezTo>
                  <a:pt x="4272" y="8797"/>
                  <a:pt x="4308" y="8846"/>
                  <a:pt x="4213" y="8929"/>
                </a:cubicBezTo>
                <a:cubicBezTo>
                  <a:pt x="4087" y="9029"/>
                  <a:pt x="3940" y="9099"/>
                  <a:pt x="3782" y="9132"/>
                </a:cubicBezTo>
                <a:cubicBezTo>
                  <a:pt x="3649" y="9155"/>
                  <a:pt x="3626" y="9097"/>
                  <a:pt x="3732" y="9011"/>
                </a:cubicBezTo>
                <a:cubicBezTo>
                  <a:pt x="3853" y="8921"/>
                  <a:pt x="3991" y="8856"/>
                  <a:pt x="4137" y="8822"/>
                </a:cubicBezTo>
                <a:close/>
                <a:moveTo>
                  <a:pt x="34063" y="3697"/>
                </a:moveTo>
                <a:cubicBezTo>
                  <a:pt x="34197" y="3679"/>
                  <a:pt x="34334" y="3689"/>
                  <a:pt x="34465" y="3726"/>
                </a:cubicBezTo>
                <a:cubicBezTo>
                  <a:pt x="34590" y="3764"/>
                  <a:pt x="34601" y="3806"/>
                  <a:pt x="34489" y="3827"/>
                </a:cubicBezTo>
                <a:cubicBezTo>
                  <a:pt x="34352" y="3846"/>
                  <a:pt x="34212" y="3835"/>
                  <a:pt x="34080" y="3797"/>
                </a:cubicBezTo>
                <a:cubicBezTo>
                  <a:pt x="33958" y="3759"/>
                  <a:pt x="33951" y="3717"/>
                  <a:pt x="34063" y="3697"/>
                </a:cubicBezTo>
                <a:close/>
                <a:moveTo>
                  <a:pt x="20477" y="5984"/>
                </a:moveTo>
                <a:cubicBezTo>
                  <a:pt x="20701" y="5946"/>
                  <a:pt x="20907" y="5994"/>
                  <a:pt x="20969" y="6100"/>
                </a:cubicBezTo>
                <a:cubicBezTo>
                  <a:pt x="21031" y="6206"/>
                  <a:pt x="20905" y="6334"/>
                  <a:pt x="20654" y="6369"/>
                </a:cubicBezTo>
                <a:cubicBezTo>
                  <a:pt x="20420" y="6409"/>
                  <a:pt x="20214" y="6349"/>
                  <a:pt x="20167" y="6236"/>
                </a:cubicBezTo>
                <a:cubicBezTo>
                  <a:pt x="20121" y="6123"/>
                  <a:pt x="20251" y="6023"/>
                  <a:pt x="20477" y="5984"/>
                </a:cubicBezTo>
                <a:close/>
                <a:moveTo>
                  <a:pt x="2902" y="8977"/>
                </a:moveTo>
                <a:cubicBezTo>
                  <a:pt x="3017" y="8958"/>
                  <a:pt x="3034" y="8994"/>
                  <a:pt x="2944" y="9069"/>
                </a:cubicBezTo>
                <a:cubicBezTo>
                  <a:pt x="2832" y="9157"/>
                  <a:pt x="2701" y="9218"/>
                  <a:pt x="2561" y="9247"/>
                </a:cubicBezTo>
                <a:cubicBezTo>
                  <a:pt x="2428" y="9269"/>
                  <a:pt x="2413" y="9231"/>
                  <a:pt x="2521" y="9147"/>
                </a:cubicBezTo>
                <a:cubicBezTo>
                  <a:pt x="2633" y="9061"/>
                  <a:pt x="2764" y="9003"/>
                  <a:pt x="2902" y="8977"/>
                </a:cubicBezTo>
                <a:close/>
                <a:moveTo>
                  <a:pt x="1642" y="9158"/>
                </a:moveTo>
                <a:cubicBezTo>
                  <a:pt x="1712" y="9152"/>
                  <a:pt x="1712" y="9197"/>
                  <a:pt x="1640" y="9249"/>
                </a:cubicBezTo>
                <a:cubicBezTo>
                  <a:pt x="1534" y="9320"/>
                  <a:pt x="1416" y="9370"/>
                  <a:pt x="1291" y="9399"/>
                </a:cubicBezTo>
                <a:cubicBezTo>
                  <a:pt x="1207" y="9414"/>
                  <a:pt x="1209" y="9358"/>
                  <a:pt x="1297" y="9299"/>
                </a:cubicBezTo>
                <a:cubicBezTo>
                  <a:pt x="1402" y="9232"/>
                  <a:pt x="1519" y="9184"/>
                  <a:pt x="1642" y="9158"/>
                </a:cubicBezTo>
                <a:close/>
                <a:moveTo>
                  <a:pt x="19078" y="6172"/>
                </a:moveTo>
                <a:cubicBezTo>
                  <a:pt x="19310" y="6133"/>
                  <a:pt x="19508" y="6182"/>
                  <a:pt x="19544" y="6301"/>
                </a:cubicBezTo>
                <a:cubicBezTo>
                  <a:pt x="19582" y="6421"/>
                  <a:pt x="19438" y="6527"/>
                  <a:pt x="19204" y="6567"/>
                </a:cubicBezTo>
                <a:cubicBezTo>
                  <a:pt x="18969" y="6606"/>
                  <a:pt x="18761" y="6548"/>
                  <a:pt x="18734" y="6428"/>
                </a:cubicBezTo>
                <a:cubicBezTo>
                  <a:pt x="18708" y="6307"/>
                  <a:pt x="18855" y="6210"/>
                  <a:pt x="19078" y="6172"/>
                </a:cubicBezTo>
                <a:close/>
                <a:moveTo>
                  <a:pt x="32568" y="3859"/>
                </a:moveTo>
                <a:cubicBezTo>
                  <a:pt x="32719" y="3844"/>
                  <a:pt x="32871" y="3860"/>
                  <a:pt x="33015" y="3904"/>
                </a:cubicBezTo>
                <a:cubicBezTo>
                  <a:pt x="33145" y="3949"/>
                  <a:pt x="33136" y="4007"/>
                  <a:pt x="32998" y="4025"/>
                </a:cubicBezTo>
                <a:cubicBezTo>
                  <a:pt x="32837" y="4044"/>
                  <a:pt x="32673" y="4028"/>
                  <a:pt x="32519" y="3978"/>
                </a:cubicBezTo>
                <a:cubicBezTo>
                  <a:pt x="32405" y="3931"/>
                  <a:pt x="32429" y="3876"/>
                  <a:pt x="32568" y="3859"/>
                </a:cubicBezTo>
                <a:close/>
                <a:moveTo>
                  <a:pt x="347" y="9325"/>
                </a:moveTo>
                <a:cubicBezTo>
                  <a:pt x="422" y="9313"/>
                  <a:pt x="433" y="9340"/>
                  <a:pt x="362" y="9388"/>
                </a:cubicBezTo>
                <a:cubicBezTo>
                  <a:pt x="273" y="9449"/>
                  <a:pt x="173" y="9491"/>
                  <a:pt x="68" y="9514"/>
                </a:cubicBezTo>
                <a:cubicBezTo>
                  <a:pt x="0" y="9525"/>
                  <a:pt x="5" y="9489"/>
                  <a:pt x="79" y="9439"/>
                </a:cubicBezTo>
                <a:cubicBezTo>
                  <a:pt x="161" y="9386"/>
                  <a:pt x="252" y="9348"/>
                  <a:pt x="347" y="9325"/>
                </a:cubicBezTo>
                <a:close/>
                <a:moveTo>
                  <a:pt x="17748" y="6322"/>
                </a:moveTo>
                <a:cubicBezTo>
                  <a:pt x="17965" y="6285"/>
                  <a:pt x="18167" y="6348"/>
                  <a:pt x="18185" y="6456"/>
                </a:cubicBezTo>
                <a:cubicBezTo>
                  <a:pt x="18204" y="6564"/>
                  <a:pt x="18023" y="6698"/>
                  <a:pt x="17797" y="6734"/>
                </a:cubicBezTo>
                <a:cubicBezTo>
                  <a:pt x="17571" y="6770"/>
                  <a:pt x="17367" y="6703"/>
                  <a:pt x="17358" y="6591"/>
                </a:cubicBezTo>
                <a:cubicBezTo>
                  <a:pt x="17349" y="6479"/>
                  <a:pt x="17533" y="6357"/>
                  <a:pt x="17748" y="6322"/>
                </a:cubicBezTo>
                <a:close/>
                <a:moveTo>
                  <a:pt x="31056" y="4052"/>
                </a:moveTo>
                <a:cubicBezTo>
                  <a:pt x="31228" y="4031"/>
                  <a:pt x="31402" y="4046"/>
                  <a:pt x="31567" y="4098"/>
                </a:cubicBezTo>
                <a:cubicBezTo>
                  <a:pt x="31695" y="4147"/>
                  <a:pt x="31683" y="4220"/>
                  <a:pt x="31541" y="4243"/>
                </a:cubicBezTo>
                <a:cubicBezTo>
                  <a:pt x="31374" y="4262"/>
                  <a:pt x="31205" y="4246"/>
                  <a:pt x="31044" y="4197"/>
                </a:cubicBezTo>
                <a:cubicBezTo>
                  <a:pt x="30917" y="4151"/>
                  <a:pt x="30925" y="4078"/>
                  <a:pt x="31056" y="4052"/>
                </a:cubicBezTo>
                <a:close/>
                <a:moveTo>
                  <a:pt x="16435" y="6500"/>
                </a:moveTo>
                <a:cubicBezTo>
                  <a:pt x="16644" y="6467"/>
                  <a:pt x="16836" y="6530"/>
                  <a:pt x="16834" y="6637"/>
                </a:cubicBezTo>
                <a:cubicBezTo>
                  <a:pt x="16832" y="6744"/>
                  <a:pt x="16639" y="6883"/>
                  <a:pt x="16415" y="6918"/>
                </a:cubicBezTo>
                <a:cubicBezTo>
                  <a:pt x="16189" y="6957"/>
                  <a:pt x="16005" y="6885"/>
                  <a:pt x="16017" y="6771"/>
                </a:cubicBezTo>
                <a:cubicBezTo>
                  <a:pt x="16029" y="6657"/>
                  <a:pt x="16225" y="6533"/>
                  <a:pt x="16435" y="6500"/>
                </a:cubicBezTo>
                <a:close/>
                <a:moveTo>
                  <a:pt x="29624" y="4216"/>
                </a:moveTo>
                <a:cubicBezTo>
                  <a:pt x="29800" y="4188"/>
                  <a:pt x="29981" y="4208"/>
                  <a:pt x="30148" y="4273"/>
                </a:cubicBezTo>
                <a:cubicBezTo>
                  <a:pt x="30285" y="4335"/>
                  <a:pt x="30256" y="4403"/>
                  <a:pt x="30076" y="4431"/>
                </a:cubicBezTo>
                <a:cubicBezTo>
                  <a:pt x="29897" y="4458"/>
                  <a:pt x="29714" y="4435"/>
                  <a:pt x="29548" y="4364"/>
                </a:cubicBezTo>
                <a:cubicBezTo>
                  <a:pt x="29432" y="4301"/>
                  <a:pt x="29465" y="4243"/>
                  <a:pt x="29624" y="4216"/>
                </a:cubicBezTo>
                <a:close/>
                <a:moveTo>
                  <a:pt x="15129" y="6655"/>
                </a:moveTo>
                <a:cubicBezTo>
                  <a:pt x="15342" y="6619"/>
                  <a:pt x="15514" y="6672"/>
                  <a:pt x="15505" y="6786"/>
                </a:cubicBezTo>
                <a:cubicBezTo>
                  <a:pt x="15495" y="6898"/>
                  <a:pt x="15292" y="7032"/>
                  <a:pt x="15068" y="7072"/>
                </a:cubicBezTo>
                <a:cubicBezTo>
                  <a:pt x="14844" y="7113"/>
                  <a:pt x="14672" y="7045"/>
                  <a:pt x="14693" y="6930"/>
                </a:cubicBezTo>
                <a:cubicBezTo>
                  <a:pt x="14714" y="6815"/>
                  <a:pt x="14917" y="6691"/>
                  <a:pt x="15129" y="6655"/>
                </a:cubicBezTo>
                <a:close/>
                <a:moveTo>
                  <a:pt x="28255" y="4386"/>
                </a:moveTo>
                <a:cubicBezTo>
                  <a:pt x="28435" y="4361"/>
                  <a:pt x="28703" y="4399"/>
                  <a:pt x="28808" y="4466"/>
                </a:cubicBezTo>
                <a:cubicBezTo>
                  <a:pt x="28913" y="4533"/>
                  <a:pt x="28851" y="4614"/>
                  <a:pt x="28678" y="4637"/>
                </a:cubicBezTo>
                <a:cubicBezTo>
                  <a:pt x="28492" y="4663"/>
                  <a:pt x="28218" y="4622"/>
                  <a:pt x="28118" y="4554"/>
                </a:cubicBezTo>
                <a:cubicBezTo>
                  <a:pt x="28019" y="4485"/>
                  <a:pt x="28086" y="4410"/>
                  <a:pt x="28255" y="4386"/>
                </a:cubicBezTo>
                <a:close/>
                <a:moveTo>
                  <a:pt x="13863" y="6832"/>
                </a:moveTo>
                <a:cubicBezTo>
                  <a:pt x="14078" y="6795"/>
                  <a:pt x="14211" y="6855"/>
                  <a:pt x="14178" y="6969"/>
                </a:cubicBezTo>
                <a:cubicBezTo>
                  <a:pt x="14146" y="7082"/>
                  <a:pt x="13942" y="7210"/>
                  <a:pt x="13704" y="7246"/>
                </a:cubicBezTo>
                <a:cubicBezTo>
                  <a:pt x="13483" y="7284"/>
                  <a:pt x="13358" y="7213"/>
                  <a:pt x="13407" y="7091"/>
                </a:cubicBezTo>
                <a:cubicBezTo>
                  <a:pt x="13456" y="6969"/>
                  <a:pt x="13642" y="6867"/>
                  <a:pt x="13863" y="6832"/>
                </a:cubicBezTo>
                <a:close/>
                <a:moveTo>
                  <a:pt x="12567" y="7010"/>
                </a:moveTo>
                <a:cubicBezTo>
                  <a:pt x="12770" y="6973"/>
                  <a:pt x="12914" y="7025"/>
                  <a:pt x="12872" y="7138"/>
                </a:cubicBezTo>
                <a:cubicBezTo>
                  <a:pt x="12826" y="7256"/>
                  <a:pt x="12622" y="7377"/>
                  <a:pt x="12399" y="7416"/>
                </a:cubicBezTo>
                <a:cubicBezTo>
                  <a:pt x="12176" y="7455"/>
                  <a:pt x="12053" y="7392"/>
                  <a:pt x="12113" y="7270"/>
                </a:cubicBezTo>
                <a:cubicBezTo>
                  <a:pt x="12174" y="7148"/>
                  <a:pt x="12363" y="7048"/>
                  <a:pt x="12567" y="7010"/>
                </a:cubicBezTo>
                <a:close/>
                <a:moveTo>
                  <a:pt x="26875" y="4571"/>
                </a:moveTo>
                <a:cubicBezTo>
                  <a:pt x="27059" y="4536"/>
                  <a:pt x="27250" y="4559"/>
                  <a:pt x="27419" y="4639"/>
                </a:cubicBezTo>
                <a:cubicBezTo>
                  <a:pt x="27551" y="4716"/>
                  <a:pt x="27504" y="4795"/>
                  <a:pt x="27305" y="4829"/>
                </a:cubicBezTo>
                <a:cubicBezTo>
                  <a:pt x="27118" y="4867"/>
                  <a:pt x="26923" y="4842"/>
                  <a:pt x="26752" y="4758"/>
                </a:cubicBezTo>
                <a:cubicBezTo>
                  <a:pt x="26632" y="4682"/>
                  <a:pt x="26683" y="4604"/>
                  <a:pt x="26875" y="4571"/>
                </a:cubicBezTo>
                <a:close/>
                <a:moveTo>
                  <a:pt x="11298" y="7164"/>
                </a:moveTo>
                <a:cubicBezTo>
                  <a:pt x="11494" y="7132"/>
                  <a:pt x="11607" y="7194"/>
                  <a:pt x="11545" y="7301"/>
                </a:cubicBezTo>
                <a:cubicBezTo>
                  <a:pt x="11483" y="7409"/>
                  <a:pt x="11254" y="7537"/>
                  <a:pt x="11051" y="7570"/>
                </a:cubicBezTo>
                <a:cubicBezTo>
                  <a:pt x="10848" y="7604"/>
                  <a:pt x="10737" y="7536"/>
                  <a:pt x="10810" y="7423"/>
                </a:cubicBezTo>
                <a:cubicBezTo>
                  <a:pt x="10880" y="7313"/>
                  <a:pt x="11102" y="7195"/>
                  <a:pt x="11298" y="7164"/>
                </a:cubicBezTo>
                <a:close/>
                <a:moveTo>
                  <a:pt x="25490" y="4724"/>
                </a:moveTo>
                <a:cubicBezTo>
                  <a:pt x="25668" y="4689"/>
                  <a:pt x="25945" y="4723"/>
                  <a:pt x="26061" y="4798"/>
                </a:cubicBezTo>
                <a:cubicBezTo>
                  <a:pt x="26178" y="4875"/>
                  <a:pt x="26107" y="4978"/>
                  <a:pt x="25909" y="5013"/>
                </a:cubicBezTo>
                <a:cubicBezTo>
                  <a:pt x="25710" y="5048"/>
                  <a:pt x="25435" y="5006"/>
                  <a:pt x="25333" y="4926"/>
                </a:cubicBezTo>
                <a:cubicBezTo>
                  <a:pt x="25231" y="4847"/>
                  <a:pt x="25312" y="4759"/>
                  <a:pt x="25490" y="4724"/>
                </a:cubicBezTo>
                <a:close/>
                <a:moveTo>
                  <a:pt x="10055" y="7338"/>
                </a:moveTo>
                <a:cubicBezTo>
                  <a:pt x="10237" y="7307"/>
                  <a:pt x="10336" y="7373"/>
                  <a:pt x="10262" y="7475"/>
                </a:cubicBezTo>
                <a:cubicBezTo>
                  <a:pt x="10188" y="7577"/>
                  <a:pt x="9952" y="7703"/>
                  <a:pt x="9762" y="7735"/>
                </a:cubicBezTo>
                <a:cubicBezTo>
                  <a:pt x="9573" y="7767"/>
                  <a:pt x="9480" y="7696"/>
                  <a:pt x="9563" y="7590"/>
                </a:cubicBezTo>
                <a:cubicBezTo>
                  <a:pt x="9646" y="7483"/>
                  <a:pt x="9877" y="7366"/>
                  <a:pt x="10055" y="7338"/>
                </a:cubicBezTo>
                <a:close/>
                <a:moveTo>
                  <a:pt x="24197" y="4896"/>
                </a:moveTo>
                <a:cubicBezTo>
                  <a:pt x="24409" y="4860"/>
                  <a:pt x="24642" y="4903"/>
                  <a:pt x="24740" y="4990"/>
                </a:cubicBezTo>
                <a:cubicBezTo>
                  <a:pt x="24839" y="5077"/>
                  <a:pt x="24744" y="5174"/>
                  <a:pt x="24517" y="5208"/>
                </a:cubicBezTo>
                <a:cubicBezTo>
                  <a:pt x="24304" y="5244"/>
                  <a:pt x="24076" y="5200"/>
                  <a:pt x="23984" y="5111"/>
                </a:cubicBezTo>
                <a:cubicBezTo>
                  <a:pt x="23891" y="5021"/>
                  <a:pt x="23981" y="4932"/>
                  <a:pt x="24197" y="4896"/>
                </a:cubicBezTo>
                <a:close/>
                <a:moveTo>
                  <a:pt x="35697" y="2918"/>
                </a:moveTo>
                <a:cubicBezTo>
                  <a:pt x="35791" y="2909"/>
                  <a:pt x="35886" y="2915"/>
                  <a:pt x="35978" y="2937"/>
                </a:cubicBezTo>
                <a:cubicBezTo>
                  <a:pt x="36056" y="2957"/>
                  <a:pt x="36068" y="2984"/>
                  <a:pt x="35997" y="2996"/>
                </a:cubicBezTo>
                <a:cubicBezTo>
                  <a:pt x="35904" y="3007"/>
                  <a:pt x="35809" y="3002"/>
                  <a:pt x="35717" y="2982"/>
                </a:cubicBezTo>
                <a:cubicBezTo>
                  <a:pt x="35623" y="2960"/>
                  <a:pt x="35614" y="2929"/>
                  <a:pt x="35697" y="2918"/>
                </a:cubicBezTo>
                <a:close/>
                <a:moveTo>
                  <a:pt x="8838" y="7492"/>
                </a:moveTo>
                <a:cubicBezTo>
                  <a:pt x="9027" y="7460"/>
                  <a:pt x="9099" y="7517"/>
                  <a:pt x="9007" y="7623"/>
                </a:cubicBezTo>
                <a:cubicBezTo>
                  <a:pt x="8872" y="7755"/>
                  <a:pt x="8698" y="7840"/>
                  <a:pt x="8511" y="7866"/>
                </a:cubicBezTo>
                <a:cubicBezTo>
                  <a:pt x="8321" y="7898"/>
                  <a:pt x="8261" y="7831"/>
                  <a:pt x="8367" y="7718"/>
                </a:cubicBezTo>
                <a:cubicBezTo>
                  <a:pt x="8499" y="7598"/>
                  <a:pt x="8662" y="7519"/>
                  <a:pt x="8838" y="7492"/>
                </a:cubicBezTo>
                <a:close/>
                <a:moveTo>
                  <a:pt x="7632" y="7660"/>
                </a:moveTo>
                <a:cubicBezTo>
                  <a:pt x="7786" y="7637"/>
                  <a:pt x="7848" y="7697"/>
                  <a:pt x="7763" y="7787"/>
                </a:cubicBezTo>
                <a:cubicBezTo>
                  <a:pt x="7621" y="7910"/>
                  <a:pt x="7447" y="7993"/>
                  <a:pt x="7261" y="8027"/>
                </a:cubicBezTo>
                <a:cubicBezTo>
                  <a:pt x="7100" y="8050"/>
                  <a:pt x="7045" y="7981"/>
                  <a:pt x="7138" y="7892"/>
                </a:cubicBezTo>
                <a:cubicBezTo>
                  <a:pt x="7280" y="7773"/>
                  <a:pt x="7450" y="7693"/>
                  <a:pt x="7632" y="7660"/>
                </a:cubicBezTo>
                <a:close/>
                <a:moveTo>
                  <a:pt x="22817" y="5057"/>
                </a:moveTo>
                <a:cubicBezTo>
                  <a:pt x="23021" y="5020"/>
                  <a:pt x="23274" y="5063"/>
                  <a:pt x="23362" y="5148"/>
                </a:cubicBezTo>
                <a:cubicBezTo>
                  <a:pt x="23453" y="5237"/>
                  <a:pt x="23343" y="5348"/>
                  <a:pt x="23130" y="5386"/>
                </a:cubicBezTo>
                <a:cubicBezTo>
                  <a:pt x="22917" y="5424"/>
                  <a:pt x="22658" y="5377"/>
                  <a:pt x="22577" y="5287"/>
                </a:cubicBezTo>
                <a:cubicBezTo>
                  <a:pt x="22496" y="5197"/>
                  <a:pt x="22613" y="5093"/>
                  <a:pt x="22817" y="5057"/>
                </a:cubicBezTo>
                <a:close/>
                <a:moveTo>
                  <a:pt x="34195" y="3094"/>
                </a:moveTo>
                <a:cubicBezTo>
                  <a:pt x="34313" y="3079"/>
                  <a:pt x="34434" y="3084"/>
                  <a:pt x="34551" y="3110"/>
                </a:cubicBezTo>
                <a:cubicBezTo>
                  <a:pt x="34663" y="3139"/>
                  <a:pt x="34671" y="3180"/>
                  <a:pt x="34566" y="3197"/>
                </a:cubicBezTo>
                <a:cubicBezTo>
                  <a:pt x="34446" y="3210"/>
                  <a:pt x="34325" y="3202"/>
                  <a:pt x="34208" y="3175"/>
                </a:cubicBezTo>
                <a:cubicBezTo>
                  <a:pt x="34101" y="3146"/>
                  <a:pt x="34095" y="3105"/>
                  <a:pt x="34195" y="3094"/>
                </a:cubicBezTo>
                <a:close/>
                <a:moveTo>
                  <a:pt x="6420" y="7817"/>
                </a:moveTo>
                <a:cubicBezTo>
                  <a:pt x="6581" y="7790"/>
                  <a:pt x="6635" y="7834"/>
                  <a:pt x="6539" y="7928"/>
                </a:cubicBezTo>
                <a:cubicBezTo>
                  <a:pt x="6408" y="8040"/>
                  <a:pt x="6249" y="8115"/>
                  <a:pt x="6080" y="8144"/>
                </a:cubicBezTo>
                <a:cubicBezTo>
                  <a:pt x="5914" y="8172"/>
                  <a:pt x="5875" y="8118"/>
                  <a:pt x="5986" y="8019"/>
                </a:cubicBezTo>
                <a:cubicBezTo>
                  <a:pt x="6112" y="7917"/>
                  <a:pt x="6261" y="7848"/>
                  <a:pt x="6420" y="7817"/>
                </a:cubicBezTo>
                <a:close/>
                <a:moveTo>
                  <a:pt x="21546" y="5230"/>
                </a:moveTo>
                <a:cubicBezTo>
                  <a:pt x="21753" y="5195"/>
                  <a:pt x="22000" y="5236"/>
                  <a:pt x="22066" y="5330"/>
                </a:cubicBezTo>
                <a:cubicBezTo>
                  <a:pt x="22136" y="5425"/>
                  <a:pt x="22000" y="5542"/>
                  <a:pt x="21777" y="5576"/>
                </a:cubicBezTo>
                <a:cubicBezTo>
                  <a:pt x="21554" y="5611"/>
                  <a:pt x="21303" y="5554"/>
                  <a:pt x="21253" y="5458"/>
                </a:cubicBezTo>
                <a:cubicBezTo>
                  <a:pt x="21202" y="5361"/>
                  <a:pt x="21338" y="5266"/>
                  <a:pt x="21546" y="5230"/>
                </a:cubicBezTo>
                <a:close/>
                <a:moveTo>
                  <a:pt x="5190" y="7993"/>
                </a:moveTo>
                <a:cubicBezTo>
                  <a:pt x="5318" y="7971"/>
                  <a:pt x="5361" y="8023"/>
                  <a:pt x="5272" y="8101"/>
                </a:cubicBezTo>
                <a:cubicBezTo>
                  <a:pt x="5142" y="8198"/>
                  <a:pt x="4992" y="8267"/>
                  <a:pt x="4833" y="8303"/>
                </a:cubicBezTo>
                <a:cubicBezTo>
                  <a:pt x="4697" y="8327"/>
                  <a:pt x="4653" y="8278"/>
                  <a:pt x="4738" y="8199"/>
                </a:cubicBezTo>
                <a:cubicBezTo>
                  <a:pt x="4872" y="8098"/>
                  <a:pt x="5026" y="8028"/>
                  <a:pt x="5190" y="7993"/>
                </a:cubicBezTo>
                <a:close/>
                <a:moveTo>
                  <a:pt x="32817" y="3264"/>
                </a:moveTo>
                <a:cubicBezTo>
                  <a:pt x="32959" y="3248"/>
                  <a:pt x="33103" y="3257"/>
                  <a:pt x="33243" y="3290"/>
                </a:cubicBezTo>
                <a:cubicBezTo>
                  <a:pt x="33354" y="3323"/>
                  <a:pt x="33361" y="3376"/>
                  <a:pt x="33254" y="3395"/>
                </a:cubicBezTo>
                <a:cubicBezTo>
                  <a:pt x="33110" y="3412"/>
                  <a:pt x="32963" y="3403"/>
                  <a:pt x="32822" y="3368"/>
                </a:cubicBezTo>
                <a:cubicBezTo>
                  <a:pt x="32715" y="3335"/>
                  <a:pt x="32713" y="3284"/>
                  <a:pt x="32817" y="3264"/>
                </a:cubicBezTo>
                <a:close/>
                <a:moveTo>
                  <a:pt x="20279" y="5377"/>
                </a:moveTo>
                <a:cubicBezTo>
                  <a:pt x="20502" y="5341"/>
                  <a:pt x="20710" y="5390"/>
                  <a:pt x="20760" y="5484"/>
                </a:cubicBezTo>
                <a:cubicBezTo>
                  <a:pt x="20821" y="5585"/>
                  <a:pt x="20675" y="5701"/>
                  <a:pt x="20440" y="5739"/>
                </a:cubicBezTo>
                <a:cubicBezTo>
                  <a:pt x="20204" y="5776"/>
                  <a:pt x="19996" y="5721"/>
                  <a:pt x="19955" y="5622"/>
                </a:cubicBezTo>
                <a:cubicBezTo>
                  <a:pt x="19914" y="5523"/>
                  <a:pt x="20055" y="5412"/>
                  <a:pt x="20279" y="5377"/>
                </a:cubicBezTo>
                <a:close/>
                <a:moveTo>
                  <a:pt x="4020" y="8145"/>
                </a:moveTo>
                <a:cubicBezTo>
                  <a:pt x="4151" y="8123"/>
                  <a:pt x="4178" y="8159"/>
                  <a:pt x="4086" y="8236"/>
                </a:cubicBezTo>
                <a:cubicBezTo>
                  <a:pt x="3970" y="8324"/>
                  <a:pt x="3836" y="8386"/>
                  <a:pt x="3692" y="8416"/>
                </a:cubicBezTo>
                <a:cubicBezTo>
                  <a:pt x="3544" y="8441"/>
                  <a:pt x="3518" y="8402"/>
                  <a:pt x="3628" y="8317"/>
                </a:cubicBezTo>
                <a:cubicBezTo>
                  <a:pt x="3744" y="8232"/>
                  <a:pt x="3878" y="8173"/>
                  <a:pt x="4020" y="8145"/>
                </a:cubicBezTo>
                <a:close/>
                <a:moveTo>
                  <a:pt x="2819" y="8326"/>
                </a:moveTo>
                <a:cubicBezTo>
                  <a:pt x="2942" y="8301"/>
                  <a:pt x="2965" y="8330"/>
                  <a:pt x="2876" y="8399"/>
                </a:cubicBezTo>
                <a:cubicBezTo>
                  <a:pt x="2771" y="8477"/>
                  <a:pt x="2651" y="8530"/>
                  <a:pt x="2523" y="8555"/>
                </a:cubicBezTo>
                <a:cubicBezTo>
                  <a:pt x="2401" y="8575"/>
                  <a:pt x="2388" y="8543"/>
                  <a:pt x="2489" y="8470"/>
                </a:cubicBezTo>
                <a:cubicBezTo>
                  <a:pt x="2588" y="8400"/>
                  <a:pt x="2700" y="8351"/>
                  <a:pt x="2819" y="8326"/>
                </a:cubicBezTo>
                <a:close/>
                <a:moveTo>
                  <a:pt x="19037" y="5543"/>
                </a:moveTo>
                <a:cubicBezTo>
                  <a:pt x="19267" y="5507"/>
                  <a:pt x="19459" y="5560"/>
                  <a:pt x="19492" y="5663"/>
                </a:cubicBezTo>
                <a:cubicBezTo>
                  <a:pt x="19526" y="5769"/>
                  <a:pt x="19369" y="5880"/>
                  <a:pt x="19128" y="5917"/>
                </a:cubicBezTo>
                <a:cubicBezTo>
                  <a:pt x="18887" y="5955"/>
                  <a:pt x="18694" y="5898"/>
                  <a:pt x="18671" y="5788"/>
                </a:cubicBezTo>
                <a:cubicBezTo>
                  <a:pt x="18648" y="5679"/>
                  <a:pt x="18807" y="5580"/>
                  <a:pt x="19037" y="5543"/>
                </a:cubicBezTo>
                <a:close/>
                <a:moveTo>
                  <a:pt x="31439" y="3423"/>
                </a:moveTo>
                <a:cubicBezTo>
                  <a:pt x="31599" y="3403"/>
                  <a:pt x="31762" y="3417"/>
                  <a:pt x="31917" y="3463"/>
                </a:cubicBezTo>
                <a:cubicBezTo>
                  <a:pt x="32023" y="3502"/>
                  <a:pt x="32010" y="3558"/>
                  <a:pt x="31885" y="3580"/>
                </a:cubicBezTo>
                <a:cubicBezTo>
                  <a:pt x="31723" y="3600"/>
                  <a:pt x="31558" y="3586"/>
                  <a:pt x="31402" y="3539"/>
                </a:cubicBezTo>
                <a:cubicBezTo>
                  <a:pt x="31299" y="3498"/>
                  <a:pt x="31317" y="3444"/>
                  <a:pt x="31439" y="3423"/>
                </a:cubicBezTo>
                <a:close/>
                <a:moveTo>
                  <a:pt x="1693" y="8471"/>
                </a:moveTo>
                <a:cubicBezTo>
                  <a:pt x="1776" y="8451"/>
                  <a:pt x="1793" y="8487"/>
                  <a:pt x="1724" y="8536"/>
                </a:cubicBezTo>
                <a:cubicBezTo>
                  <a:pt x="1627" y="8599"/>
                  <a:pt x="1519" y="8646"/>
                  <a:pt x="1406" y="8673"/>
                </a:cubicBezTo>
                <a:cubicBezTo>
                  <a:pt x="1333" y="8686"/>
                  <a:pt x="1320" y="8652"/>
                  <a:pt x="1379" y="8608"/>
                </a:cubicBezTo>
                <a:cubicBezTo>
                  <a:pt x="1476" y="8545"/>
                  <a:pt x="1582" y="8499"/>
                  <a:pt x="1693" y="8471"/>
                </a:cubicBezTo>
                <a:close/>
                <a:moveTo>
                  <a:pt x="30133" y="3594"/>
                </a:moveTo>
                <a:cubicBezTo>
                  <a:pt x="30293" y="3571"/>
                  <a:pt x="30457" y="3585"/>
                  <a:pt x="30610" y="3636"/>
                </a:cubicBezTo>
                <a:cubicBezTo>
                  <a:pt x="30747" y="3688"/>
                  <a:pt x="30727" y="3748"/>
                  <a:pt x="30561" y="3774"/>
                </a:cubicBezTo>
                <a:cubicBezTo>
                  <a:pt x="30391" y="3800"/>
                  <a:pt x="30216" y="3782"/>
                  <a:pt x="30055" y="3723"/>
                </a:cubicBezTo>
                <a:cubicBezTo>
                  <a:pt x="29949" y="3673"/>
                  <a:pt x="29982" y="3618"/>
                  <a:pt x="30133" y="3594"/>
                </a:cubicBezTo>
                <a:close/>
                <a:moveTo>
                  <a:pt x="17787" y="5696"/>
                </a:moveTo>
                <a:cubicBezTo>
                  <a:pt x="18019" y="5656"/>
                  <a:pt x="18199" y="5704"/>
                  <a:pt x="18224" y="5809"/>
                </a:cubicBezTo>
                <a:cubicBezTo>
                  <a:pt x="18248" y="5918"/>
                  <a:pt x="18095" y="6028"/>
                  <a:pt x="17854" y="6071"/>
                </a:cubicBezTo>
                <a:cubicBezTo>
                  <a:pt x="17612" y="6114"/>
                  <a:pt x="17414" y="6063"/>
                  <a:pt x="17406" y="5946"/>
                </a:cubicBezTo>
                <a:cubicBezTo>
                  <a:pt x="17397" y="5829"/>
                  <a:pt x="17556" y="5735"/>
                  <a:pt x="17787" y="5696"/>
                </a:cubicBezTo>
                <a:close/>
                <a:moveTo>
                  <a:pt x="16579" y="5860"/>
                </a:moveTo>
                <a:cubicBezTo>
                  <a:pt x="16809" y="5823"/>
                  <a:pt x="16972" y="5875"/>
                  <a:pt x="16975" y="5983"/>
                </a:cubicBezTo>
                <a:cubicBezTo>
                  <a:pt x="16979" y="6091"/>
                  <a:pt x="16810" y="6203"/>
                  <a:pt x="16569" y="6244"/>
                </a:cubicBezTo>
                <a:cubicBezTo>
                  <a:pt x="16328" y="6285"/>
                  <a:pt x="16153" y="6232"/>
                  <a:pt x="16163" y="6110"/>
                </a:cubicBezTo>
                <a:cubicBezTo>
                  <a:pt x="16174" y="5988"/>
                  <a:pt x="16349" y="5898"/>
                  <a:pt x="16579" y="5860"/>
                </a:cubicBezTo>
                <a:close/>
                <a:moveTo>
                  <a:pt x="28774" y="3750"/>
                </a:moveTo>
                <a:cubicBezTo>
                  <a:pt x="28952" y="3722"/>
                  <a:pt x="29134" y="3737"/>
                  <a:pt x="29305" y="3794"/>
                </a:cubicBezTo>
                <a:cubicBezTo>
                  <a:pt x="29436" y="3848"/>
                  <a:pt x="29405" y="3923"/>
                  <a:pt x="29241" y="3952"/>
                </a:cubicBezTo>
                <a:cubicBezTo>
                  <a:pt x="29060" y="3980"/>
                  <a:pt x="28875" y="3961"/>
                  <a:pt x="28703" y="3899"/>
                </a:cubicBezTo>
                <a:cubicBezTo>
                  <a:pt x="28594" y="3846"/>
                  <a:pt x="28626" y="3775"/>
                  <a:pt x="28774" y="3750"/>
                </a:cubicBezTo>
                <a:close/>
                <a:moveTo>
                  <a:pt x="15319" y="6019"/>
                </a:moveTo>
                <a:cubicBezTo>
                  <a:pt x="15543" y="5980"/>
                  <a:pt x="15707" y="6027"/>
                  <a:pt x="15698" y="6134"/>
                </a:cubicBezTo>
                <a:cubicBezTo>
                  <a:pt x="15688" y="6244"/>
                  <a:pt x="15506" y="6360"/>
                  <a:pt x="15271" y="6401"/>
                </a:cubicBezTo>
                <a:cubicBezTo>
                  <a:pt x="15036" y="6443"/>
                  <a:pt x="14873" y="6386"/>
                  <a:pt x="14894" y="6277"/>
                </a:cubicBezTo>
                <a:cubicBezTo>
                  <a:pt x="14915" y="6167"/>
                  <a:pt x="15096" y="6058"/>
                  <a:pt x="15319" y="6019"/>
                </a:cubicBezTo>
                <a:close/>
                <a:moveTo>
                  <a:pt x="27521" y="3916"/>
                </a:moveTo>
                <a:cubicBezTo>
                  <a:pt x="27696" y="3885"/>
                  <a:pt x="27877" y="3904"/>
                  <a:pt x="28043" y="3970"/>
                </a:cubicBezTo>
                <a:cubicBezTo>
                  <a:pt x="28175" y="4038"/>
                  <a:pt x="28133" y="4108"/>
                  <a:pt x="27934" y="4142"/>
                </a:cubicBezTo>
                <a:cubicBezTo>
                  <a:pt x="27756" y="4174"/>
                  <a:pt x="27574" y="4154"/>
                  <a:pt x="27408" y="4082"/>
                </a:cubicBezTo>
                <a:cubicBezTo>
                  <a:pt x="27282" y="4016"/>
                  <a:pt x="27330" y="3948"/>
                  <a:pt x="27521" y="3916"/>
                </a:cubicBezTo>
                <a:close/>
                <a:moveTo>
                  <a:pt x="14128" y="6184"/>
                </a:moveTo>
                <a:cubicBezTo>
                  <a:pt x="14337" y="6146"/>
                  <a:pt x="14502" y="6198"/>
                  <a:pt x="14474" y="6305"/>
                </a:cubicBezTo>
                <a:cubicBezTo>
                  <a:pt x="14446" y="6413"/>
                  <a:pt x="14248" y="6528"/>
                  <a:pt x="14029" y="6568"/>
                </a:cubicBezTo>
                <a:cubicBezTo>
                  <a:pt x="13798" y="6608"/>
                  <a:pt x="13645" y="6551"/>
                  <a:pt x="13685" y="6439"/>
                </a:cubicBezTo>
                <a:cubicBezTo>
                  <a:pt x="13726" y="6327"/>
                  <a:pt x="13918" y="6223"/>
                  <a:pt x="14128" y="6184"/>
                </a:cubicBezTo>
                <a:close/>
                <a:moveTo>
                  <a:pt x="12967" y="6327"/>
                </a:moveTo>
                <a:cubicBezTo>
                  <a:pt x="13171" y="6291"/>
                  <a:pt x="13311" y="6344"/>
                  <a:pt x="13275" y="6445"/>
                </a:cubicBezTo>
                <a:cubicBezTo>
                  <a:pt x="13235" y="6549"/>
                  <a:pt x="13025" y="6671"/>
                  <a:pt x="12810" y="6710"/>
                </a:cubicBezTo>
                <a:cubicBezTo>
                  <a:pt x="12595" y="6751"/>
                  <a:pt x="12443" y="6690"/>
                  <a:pt x="12498" y="6580"/>
                </a:cubicBezTo>
                <a:cubicBezTo>
                  <a:pt x="12553" y="6469"/>
                  <a:pt x="12763" y="6362"/>
                  <a:pt x="12967" y="6327"/>
                </a:cubicBezTo>
                <a:close/>
                <a:moveTo>
                  <a:pt x="26194" y="4072"/>
                </a:moveTo>
                <a:cubicBezTo>
                  <a:pt x="26394" y="4040"/>
                  <a:pt x="26634" y="4073"/>
                  <a:pt x="26742" y="4145"/>
                </a:cubicBezTo>
                <a:cubicBezTo>
                  <a:pt x="26849" y="4217"/>
                  <a:pt x="26777" y="4293"/>
                  <a:pt x="26580" y="4324"/>
                </a:cubicBezTo>
                <a:cubicBezTo>
                  <a:pt x="26384" y="4357"/>
                  <a:pt x="26146" y="4324"/>
                  <a:pt x="26037" y="4255"/>
                </a:cubicBezTo>
                <a:cubicBezTo>
                  <a:pt x="25928" y="4185"/>
                  <a:pt x="25994" y="4104"/>
                  <a:pt x="26194" y="4072"/>
                </a:cubicBezTo>
                <a:close/>
                <a:moveTo>
                  <a:pt x="11812" y="6486"/>
                </a:moveTo>
                <a:cubicBezTo>
                  <a:pt x="11997" y="6455"/>
                  <a:pt x="12126" y="6519"/>
                  <a:pt x="12072" y="6615"/>
                </a:cubicBezTo>
                <a:cubicBezTo>
                  <a:pt x="12020" y="6714"/>
                  <a:pt x="11785" y="6839"/>
                  <a:pt x="11587" y="6873"/>
                </a:cubicBezTo>
                <a:cubicBezTo>
                  <a:pt x="11389" y="6906"/>
                  <a:pt x="11250" y="6840"/>
                  <a:pt x="11325" y="6735"/>
                </a:cubicBezTo>
                <a:cubicBezTo>
                  <a:pt x="11401" y="6630"/>
                  <a:pt x="11628" y="6517"/>
                  <a:pt x="11812" y="6486"/>
                </a:cubicBezTo>
                <a:close/>
                <a:moveTo>
                  <a:pt x="24947" y="4242"/>
                </a:moveTo>
                <a:cubicBezTo>
                  <a:pt x="25145" y="4208"/>
                  <a:pt x="25382" y="4235"/>
                  <a:pt x="25490" y="4315"/>
                </a:cubicBezTo>
                <a:cubicBezTo>
                  <a:pt x="25598" y="4394"/>
                  <a:pt x="25524" y="4470"/>
                  <a:pt x="25317" y="4505"/>
                </a:cubicBezTo>
                <a:cubicBezTo>
                  <a:pt x="25101" y="4542"/>
                  <a:pt x="24866" y="4509"/>
                  <a:pt x="24766" y="4428"/>
                </a:cubicBezTo>
                <a:cubicBezTo>
                  <a:pt x="24665" y="4348"/>
                  <a:pt x="24749" y="4275"/>
                  <a:pt x="24947" y="4242"/>
                </a:cubicBezTo>
                <a:close/>
                <a:moveTo>
                  <a:pt x="10666" y="6642"/>
                </a:moveTo>
                <a:cubicBezTo>
                  <a:pt x="10863" y="6610"/>
                  <a:pt x="10955" y="6654"/>
                  <a:pt x="10888" y="6756"/>
                </a:cubicBezTo>
                <a:cubicBezTo>
                  <a:pt x="10823" y="6860"/>
                  <a:pt x="10620" y="6968"/>
                  <a:pt x="10413" y="7003"/>
                </a:cubicBezTo>
                <a:cubicBezTo>
                  <a:pt x="10206" y="7038"/>
                  <a:pt x="10103" y="6985"/>
                  <a:pt x="10189" y="6875"/>
                </a:cubicBezTo>
                <a:cubicBezTo>
                  <a:pt x="10276" y="6765"/>
                  <a:pt x="10468" y="6675"/>
                  <a:pt x="10666" y="6642"/>
                </a:cubicBezTo>
                <a:close/>
                <a:moveTo>
                  <a:pt x="9476" y="6809"/>
                </a:moveTo>
                <a:cubicBezTo>
                  <a:pt x="9659" y="6778"/>
                  <a:pt x="9747" y="6831"/>
                  <a:pt x="9669" y="6927"/>
                </a:cubicBezTo>
                <a:cubicBezTo>
                  <a:pt x="9591" y="7023"/>
                  <a:pt x="9368" y="7134"/>
                  <a:pt x="9180" y="7165"/>
                </a:cubicBezTo>
                <a:cubicBezTo>
                  <a:pt x="8993" y="7196"/>
                  <a:pt x="8910" y="7138"/>
                  <a:pt x="8993" y="7040"/>
                </a:cubicBezTo>
                <a:cubicBezTo>
                  <a:pt x="9129" y="6918"/>
                  <a:pt x="9296" y="6838"/>
                  <a:pt x="9476" y="6809"/>
                </a:cubicBezTo>
                <a:close/>
                <a:moveTo>
                  <a:pt x="23715" y="4382"/>
                </a:moveTo>
                <a:cubicBezTo>
                  <a:pt x="23916" y="4348"/>
                  <a:pt x="24166" y="4388"/>
                  <a:pt x="24253" y="4465"/>
                </a:cubicBezTo>
                <a:cubicBezTo>
                  <a:pt x="24342" y="4543"/>
                  <a:pt x="24240" y="4642"/>
                  <a:pt x="24028" y="4675"/>
                </a:cubicBezTo>
                <a:cubicBezTo>
                  <a:pt x="23816" y="4707"/>
                  <a:pt x="23563" y="4671"/>
                  <a:pt x="23484" y="4587"/>
                </a:cubicBezTo>
                <a:cubicBezTo>
                  <a:pt x="23404" y="4503"/>
                  <a:pt x="23513" y="4416"/>
                  <a:pt x="23715" y="4382"/>
                </a:cubicBezTo>
                <a:close/>
                <a:moveTo>
                  <a:pt x="34356" y="2558"/>
                </a:moveTo>
                <a:cubicBezTo>
                  <a:pt x="34465" y="2546"/>
                  <a:pt x="34576" y="2553"/>
                  <a:pt x="34683" y="2578"/>
                </a:cubicBezTo>
                <a:cubicBezTo>
                  <a:pt x="34756" y="2597"/>
                  <a:pt x="34753" y="2629"/>
                  <a:pt x="34677" y="2641"/>
                </a:cubicBezTo>
                <a:cubicBezTo>
                  <a:pt x="34574" y="2650"/>
                  <a:pt x="34469" y="2644"/>
                  <a:pt x="34367" y="2622"/>
                </a:cubicBezTo>
                <a:cubicBezTo>
                  <a:pt x="34291" y="2603"/>
                  <a:pt x="34285" y="2571"/>
                  <a:pt x="34356" y="2558"/>
                </a:cubicBezTo>
                <a:close/>
                <a:moveTo>
                  <a:pt x="22497" y="4553"/>
                </a:moveTo>
                <a:cubicBezTo>
                  <a:pt x="22712" y="4515"/>
                  <a:pt x="22939" y="4544"/>
                  <a:pt x="23027" y="4627"/>
                </a:cubicBezTo>
                <a:cubicBezTo>
                  <a:pt x="23115" y="4714"/>
                  <a:pt x="23019" y="4813"/>
                  <a:pt x="22794" y="4852"/>
                </a:cubicBezTo>
                <a:cubicBezTo>
                  <a:pt x="22568" y="4890"/>
                  <a:pt x="22336" y="4855"/>
                  <a:pt x="22256" y="4768"/>
                </a:cubicBezTo>
                <a:cubicBezTo>
                  <a:pt x="22177" y="4680"/>
                  <a:pt x="22282" y="4590"/>
                  <a:pt x="22497" y="4553"/>
                </a:cubicBezTo>
                <a:close/>
                <a:moveTo>
                  <a:pt x="8371" y="6954"/>
                </a:moveTo>
                <a:cubicBezTo>
                  <a:pt x="8539" y="6928"/>
                  <a:pt x="8599" y="6972"/>
                  <a:pt x="8517" y="7066"/>
                </a:cubicBezTo>
                <a:cubicBezTo>
                  <a:pt x="8388" y="7182"/>
                  <a:pt x="8229" y="7258"/>
                  <a:pt x="8057" y="7284"/>
                </a:cubicBezTo>
                <a:cubicBezTo>
                  <a:pt x="7864" y="7317"/>
                  <a:pt x="7800" y="7271"/>
                  <a:pt x="7899" y="7170"/>
                </a:cubicBezTo>
                <a:cubicBezTo>
                  <a:pt x="8032" y="7054"/>
                  <a:pt x="8196" y="6979"/>
                  <a:pt x="8371" y="6954"/>
                </a:cubicBezTo>
                <a:close/>
                <a:moveTo>
                  <a:pt x="33065" y="2724"/>
                </a:moveTo>
                <a:cubicBezTo>
                  <a:pt x="33197" y="2707"/>
                  <a:pt x="33331" y="2714"/>
                  <a:pt x="33460" y="2744"/>
                </a:cubicBezTo>
                <a:cubicBezTo>
                  <a:pt x="33553" y="2773"/>
                  <a:pt x="33546" y="2813"/>
                  <a:pt x="33444" y="2830"/>
                </a:cubicBezTo>
                <a:cubicBezTo>
                  <a:pt x="33318" y="2844"/>
                  <a:pt x="33189" y="2836"/>
                  <a:pt x="33065" y="2807"/>
                </a:cubicBezTo>
                <a:cubicBezTo>
                  <a:pt x="32971" y="2780"/>
                  <a:pt x="32971" y="2740"/>
                  <a:pt x="33065" y="2724"/>
                </a:cubicBezTo>
                <a:close/>
                <a:moveTo>
                  <a:pt x="7230" y="7118"/>
                </a:moveTo>
                <a:cubicBezTo>
                  <a:pt x="7386" y="7091"/>
                  <a:pt x="7450" y="7137"/>
                  <a:pt x="7365" y="7221"/>
                </a:cubicBezTo>
                <a:cubicBezTo>
                  <a:pt x="7232" y="7330"/>
                  <a:pt x="7074" y="7403"/>
                  <a:pt x="6905" y="7435"/>
                </a:cubicBezTo>
                <a:cubicBezTo>
                  <a:pt x="6743" y="7462"/>
                  <a:pt x="6683" y="7413"/>
                  <a:pt x="6774" y="7326"/>
                </a:cubicBezTo>
                <a:cubicBezTo>
                  <a:pt x="6907" y="7221"/>
                  <a:pt x="7063" y="7149"/>
                  <a:pt x="7230" y="7118"/>
                </a:cubicBezTo>
                <a:close/>
                <a:moveTo>
                  <a:pt x="6124" y="7282"/>
                </a:moveTo>
                <a:cubicBezTo>
                  <a:pt x="6269" y="7258"/>
                  <a:pt x="6304" y="7302"/>
                  <a:pt x="6206" y="7387"/>
                </a:cubicBezTo>
                <a:cubicBezTo>
                  <a:pt x="6080" y="7484"/>
                  <a:pt x="5931" y="7549"/>
                  <a:pt x="5774" y="7576"/>
                </a:cubicBezTo>
                <a:cubicBezTo>
                  <a:pt x="5620" y="7603"/>
                  <a:pt x="5582" y="7560"/>
                  <a:pt x="5680" y="7475"/>
                </a:cubicBezTo>
                <a:cubicBezTo>
                  <a:pt x="5810" y="7375"/>
                  <a:pt x="5962" y="7309"/>
                  <a:pt x="6124" y="7282"/>
                </a:cubicBezTo>
                <a:close/>
                <a:moveTo>
                  <a:pt x="21306" y="4691"/>
                </a:moveTo>
                <a:cubicBezTo>
                  <a:pt x="21514" y="4656"/>
                  <a:pt x="21755" y="4698"/>
                  <a:pt x="21821" y="4779"/>
                </a:cubicBezTo>
                <a:cubicBezTo>
                  <a:pt x="21889" y="4864"/>
                  <a:pt x="21761" y="4973"/>
                  <a:pt x="21542" y="5012"/>
                </a:cubicBezTo>
                <a:cubicBezTo>
                  <a:pt x="21324" y="5051"/>
                  <a:pt x="21060" y="5004"/>
                  <a:pt x="21008" y="4913"/>
                </a:cubicBezTo>
                <a:cubicBezTo>
                  <a:pt x="20956" y="4823"/>
                  <a:pt x="21098" y="4726"/>
                  <a:pt x="21306" y="4691"/>
                </a:cubicBezTo>
                <a:close/>
                <a:moveTo>
                  <a:pt x="31834" y="2889"/>
                </a:moveTo>
                <a:cubicBezTo>
                  <a:pt x="31975" y="2870"/>
                  <a:pt x="32119" y="2882"/>
                  <a:pt x="32255" y="2923"/>
                </a:cubicBezTo>
                <a:cubicBezTo>
                  <a:pt x="32356" y="2960"/>
                  <a:pt x="32336" y="2997"/>
                  <a:pt x="32204" y="3015"/>
                </a:cubicBezTo>
                <a:cubicBezTo>
                  <a:pt x="32061" y="3035"/>
                  <a:pt x="31915" y="3024"/>
                  <a:pt x="31776" y="2982"/>
                </a:cubicBezTo>
                <a:cubicBezTo>
                  <a:pt x="31669" y="2944"/>
                  <a:pt x="31693" y="2905"/>
                  <a:pt x="31834" y="2889"/>
                </a:cubicBezTo>
                <a:close/>
                <a:moveTo>
                  <a:pt x="5033" y="7422"/>
                </a:moveTo>
                <a:cubicBezTo>
                  <a:pt x="5160" y="7401"/>
                  <a:pt x="5194" y="7450"/>
                  <a:pt x="5099" y="7521"/>
                </a:cubicBezTo>
                <a:cubicBezTo>
                  <a:pt x="4975" y="7605"/>
                  <a:pt x="4836" y="7665"/>
                  <a:pt x="4689" y="7696"/>
                </a:cubicBezTo>
                <a:cubicBezTo>
                  <a:pt x="4558" y="7718"/>
                  <a:pt x="4529" y="7666"/>
                  <a:pt x="4628" y="7593"/>
                </a:cubicBezTo>
                <a:cubicBezTo>
                  <a:pt x="4751" y="7511"/>
                  <a:pt x="4888" y="7453"/>
                  <a:pt x="5033" y="7422"/>
                </a:cubicBezTo>
                <a:close/>
                <a:moveTo>
                  <a:pt x="20121" y="4852"/>
                </a:moveTo>
                <a:cubicBezTo>
                  <a:pt x="20329" y="4814"/>
                  <a:pt x="20574" y="4856"/>
                  <a:pt x="20630" y="4943"/>
                </a:cubicBezTo>
                <a:cubicBezTo>
                  <a:pt x="20683" y="5033"/>
                  <a:pt x="20538" y="5153"/>
                  <a:pt x="20308" y="5188"/>
                </a:cubicBezTo>
                <a:cubicBezTo>
                  <a:pt x="20077" y="5222"/>
                  <a:pt x="19841" y="5174"/>
                  <a:pt x="19803" y="5082"/>
                </a:cubicBezTo>
                <a:cubicBezTo>
                  <a:pt x="19765" y="4990"/>
                  <a:pt x="19913" y="4890"/>
                  <a:pt x="20121" y="4852"/>
                </a:cubicBezTo>
                <a:close/>
                <a:moveTo>
                  <a:pt x="3933" y="7588"/>
                </a:moveTo>
                <a:cubicBezTo>
                  <a:pt x="4047" y="7569"/>
                  <a:pt x="4064" y="7606"/>
                  <a:pt x="3971" y="7675"/>
                </a:cubicBezTo>
                <a:cubicBezTo>
                  <a:pt x="3861" y="7751"/>
                  <a:pt x="3735" y="7803"/>
                  <a:pt x="3603" y="7829"/>
                </a:cubicBezTo>
                <a:cubicBezTo>
                  <a:pt x="3480" y="7849"/>
                  <a:pt x="3459" y="7816"/>
                  <a:pt x="3550" y="7747"/>
                </a:cubicBezTo>
                <a:cubicBezTo>
                  <a:pt x="3665" y="7667"/>
                  <a:pt x="3795" y="7613"/>
                  <a:pt x="3933" y="7588"/>
                </a:cubicBezTo>
                <a:close/>
                <a:moveTo>
                  <a:pt x="18940" y="5016"/>
                </a:moveTo>
                <a:cubicBezTo>
                  <a:pt x="19165" y="4981"/>
                  <a:pt x="19370" y="5025"/>
                  <a:pt x="19404" y="5119"/>
                </a:cubicBezTo>
                <a:cubicBezTo>
                  <a:pt x="19438" y="5212"/>
                  <a:pt x="19279" y="5327"/>
                  <a:pt x="19050" y="5366"/>
                </a:cubicBezTo>
                <a:cubicBezTo>
                  <a:pt x="18822" y="5404"/>
                  <a:pt x="18605" y="5359"/>
                  <a:pt x="18575" y="5259"/>
                </a:cubicBezTo>
                <a:cubicBezTo>
                  <a:pt x="18545" y="5160"/>
                  <a:pt x="18716" y="5050"/>
                  <a:pt x="18940" y="5016"/>
                </a:cubicBezTo>
                <a:close/>
                <a:moveTo>
                  <a:pt x="30535" y="3036"/>
                </a:moveTo>
                <a:cubicBezTo>
                  <a:pt x="30688" y="3015"/>
                  <a:pt x="30844" y="3026"/>
                  <a:pt x="30991" y="3071"/>
                </a:cubicBezTo>
                <a:cubicBezTo>
                  <a:pt x="31112" y="3112"/>
                  <a:pt x="31096" y="3162"/>
                  <a:pt x="30955" y="3186"/>
                </a:cubicBezTo>
                <a:cubicBezTo>
                  <a:pt x="30801" y="3210"/>
                  <a:pt x="30643" y="3200"/>
                  <a:pt x="30494" y="3156"/>
                </a:cubicBezTo>
                <a:cubicBezTo>
                  <a:pt x="30367" y="3113"/>
                  <a:pt x="30387" y="3061"/>
                  <a:pt x="30535" y="3036"/>
                </a:cubicBezTo>
                <a:close/>
                <a:moveTo>
                  <a:pt x="2818" y="7741"/>
                </a:moveTo>
                <a:cubicBezTo>
                  <a:pt x="2914" y="7725"/>
                  <a:pt x="2924" y="7752"/>
                  <a:pt x="2844" y="7809"/>
                </a:cubicBezTo>
                <a:cubicBezTo>
                  <a:pt x="2747" y="7876"/>
                  <a:pt x="2636" y="7921"/>
                  <a:pt x="2520" y="7941"/>
                </a:cubicBezTo>
                <a:cubicBezTo>
                  <a:pt x="2422" y="7958"/>
                  <a:pt x="2413" y="7929"/>
                  <a:pt x="2496" y="7871"/>
                </a:cubicBezTo>
                <a:cubicBezTo>
                  <a:pt x="2593" y="7806"/>
                  <a:pt x="2703" y="7762"/>
                  <a:pt x="2818" y="7741"/>
                </a:cubicBezTo>
                <a:close/>
                <a:moveTo>
                  <a:pt x="1741" y="7898"/>
                </a:moveTo>
                <a:cubicBezTo>
                  <a:pt x="1804" y="7887"/>
                  <a:pt x="1804" y="7923"/>
                  <a:pt x="1738" y="7964"/>
                </a:cubicBezTo>
                <a:cubicBezTo>
                  <a:pt x="1651" y="8014"/>
                  <a:pt x="1558" y="8051"/>
                  <a:pt x="1461" y="8073"/>
                </a:cubicBezTo>
                <a:cubicBezTo>
                  <a:pt x="1392" y="8084"/>
                  <a:pt x="1385" y="8053"/>
                  <a:pt x="1450" y="8011"/>
                </a:cubicBezTo>
                <a:cubicBezTo>
                  <a:pt x="1540" y="7958"/>
                  <a:pt x="1638" y="7919"/>
                  <a:pt x="1741" y="7898"/>
                </a:cubicBezTo>
                <a:close/>
                <a:moveTo>
                  <a:pt x="29288" y="3204"/>
                </a:moveTo>
                <a:cubicBezTo>
                  <a:pt x="29451" y="3184"/>
                  <a:pt x="29616" y="3200"/>
                  <a:pt x="29772" y="3249"/>
                </a:cubicBezTo>
                <a:cubicBezTo>
                  <a:pt x="29884" y="3298"/>
                  <a:pt x="29835" y="3364"/>
                  <a:pt x="29671" y="3384"/>
                </a:cubicBezTo>
                <a:cubicBezTo>
                  <a:pt x="29507" y="3404"/>
                  <a:pt x="29340" y="3388"/>
                  <a:pt x="29182" y="3336"/>
                </a:cubicBezTo>
                <a:cubicBezTo>
                  <a:pt x="29077" y="3287"/>
                  <a:pt x="29130" y="3224"/>
                  <a:pt x="29288" y="3204"/>
                </a:cubicBezTo>
                <a:close/>
                <a:moveTo>
                  <a:pt x="17804" y="5156"/>
                </a:moveTo>
                <a:cubicBezTo>
                  <a:pt x="18034" y="5121"/>
                  <a:pt x="18211" y="5170"/>
                  <a:pt x="18231" y="5262"/>
                </a:cubicBezTo>
                <a:cubicBezTo>
                  <a:pt x="18250" y="5355"/>
                  <a:pt x="18072" y="5477"/>
                  <a:pt x="17835" y="5515"/>
                </a:cubicBezTo>
                <a:cubicBezTo>
                  <a:pt x="17599" y="5556"/>
                  <a:pt x="17402" y="5500"/>
                  <a:pt x="17401" y="5397"/>
                </a:cubicBezTo>
                <a:cubicBezTo>
                  <a:pt x="17400" y="5295"/>
                  <a:pt x="17574" y="5191"/>
                  <a:pt x="17804" y="5156"/>
                </a:cubicBezTo>
                <a:close/>
                <a:moveTo>
                  <a:pt x="16641" y="5320"/>
                </a:moveTo>
                <a:cubicBezTo>
                  <a:pt x="16858" y="5283"/>
                  <a:pt x="17055" y="5324"/>
                  <a:pt x="17064" y="5421"/>
                </a:cubicBezTo>
                <a:cubicBezTo>
                  <a:pt x="17073" y="5522"/>
                  <a:pt x="16892" y="5638"/>
                  <a:pt x="16650" y="5679"/>
                </a:cubicBezTo>
                <a:cubicBezTo>
                  <a:pt x="16409" y="5720"/>
                  <a:pt x="16234" y="5667"/>
                  <a:pt x="16237" y="5562"/>
                </a:cubicBezTo>
                <a:cubicBezTo>
                  <a:pt x="16240" y="5458"/>
                  <a:pt x="16425" y="5357"/>
                  <a:pt x="16641" y="5320"/>
                </a:cubicBezTo>
                <a:close/>
                <a:moveTo>
                  <a:pt x="28041" y="3355"/>
                </a:moveTo>
                <a:cubicBezTo>
                  <a:pt x="28206" y="3326"/>
                  <a:pt x="28377" y="3341"/>
                  <a:pt x="28535" y="3396"/>
                </a:cubicBezTo>
                <a:cubicBezTo>
                  <a:pt x="28668" y="3457"/>
                  <a:pt x="28631" y="3514"/>
                  <a:pt x="28444" y="3544"/>
                </a:cubicBezTo>
                <a:cubicBezTo>
                  <a:pt x="28275" y="3575"/>
                  <a:pt x="28101" y="3560"/>
                  <a:pt x="27940" y="3500"/>
                </a:cubicBezTo>
                <a:cubicBezTo>
                  <a:pt x="27821" y="3444"/>
                  <a:pt x="27860" y="3385"/>
                  <a:pt x="28041" y="3355"/>
                </a:cubicBezTo>
                <a:close/>
                <a:moveTo>
                  <a:pt x="15542" y="5456"/>
                </a:moveTo>
                <a:cubicBezTo>
                  <a:pt x="15763" y="5421"/>
                  <a:pt x="15924" y="5471"/>
                  <a:pt x="15915" y="5566"/>
                </a:cubicBezTo>
                <a:cubicBezTo>
                  <a:pt x="15906" y="5668"/>
                  <a:pt x="15704" y="5786"/>
                  <a:pt x="15469" y="5823"/>
                </a:cubicBezTo>
                <a:cubicBezTo>
                  <a:pt x="15234" y="5860"/>
                  <a:pt x="15078" y="5807"/>
                  <a:pt x="15098" y="5705"/>
                </a:cubicBezTo>
                <a:cubicBezTo>
                  <a:pt x="15118" y="5603"/>
                  <a:pt x="15321" y="5491"/>
                  <a:pt x="15542" y="5456"/>
                </a:cubicBezTo>
                <a:close/>
                <a:moveTo>
                  <a:pt x="26836" y="3514"/>
                </a:moveTo>
                <a:cubicBezTo>
                  <a:pt x="27015" y="3482"/>
                  <a:pt x="27200" y="3498"/>
                  <a:pt x="27371" y="3561"/>
                </a:cubicBezTo>
                <a:cubicBezTo>
                  <a:pt x="27487" y="3619"/>
                  <a:pt x="27442" y="3690"/>
                  <a:pt x="27264" y="3722"/>
                </a:cubicBezTo>
                <a:cubicBezTo>
                  <a:pt x="27082" y="3757"/>
                  <a:pt x="26894" y="3739"/>
                  <a:pt x="26721" y="3672"/>
                </a:cubicBezTo>
                <a:cubicBezTo>
                  <a:pt x="26613" y="3614"/>
                  <a:pt x="26665" y="3546"/>
                  <a:pt x="26836" y="3514"/>
                </a:cubicBezTo>
                <a:close/>
                <a:moveTo>
                  <a:pt x="14415" y="5617"/>
                </a:moveTo>
                <a:cubicBezTo>
                  <a:pt x="14625" y="5581"/>
                  <a:pt x="14792" y="5626"/>
                  <a:pt x="14775" y="5721"/>
                </a:cubicBezTo>
                <a:cubicBezTo>
                  <a:pt x="14759" y="5817"/>
                  <a:pt x="14547" y="5940"/>
                  <a:pt x="14327" y="5980"/>
                </a:cubicBezTo>
                <a:cubicBezTo>
                  <a:pt x="14108" y="6020"/>
                  <a:pt x="13939" y="5963"/>
                  <a:pt x="13968" y="5867"/>
                </a:cubicBezTo>
                <a:cubicBezTo>
                  <a:pt x="13998" y="5771"/>
                  <a:pt x="14204" y="5653"/>
                  <a:pt x="14415" y="5617"/>
                </a:cubicBezTo>
                <a:close/>
                <a:moveTo>
                  <a:pt x="25657" y="3655"/>
                </a:moveTo>
                <a:cubicBezTo>
                  <a:pt x="25839" y="3625"/>
                  <a:pt x="26090" y="3651"/>
                  <a:pt x="26192" y="3712"/>
                </a:cubicBezTo>
                <a:cubicBezTo>
                  <a:pt x="26297" y="3777"/>
                  <a:pt x="26223" y="3857"/>
                  <a:pt x="26034" y="3889"/>
                </a:cubicBezTo>
                <a:cubicBezTo>
                  <a:pt x="25844" y="3920"/>
                  <a:pt x="25586" y="3891"/>
                  <a:pt x="25491" y="3827"/>
                </a:cubicBezTo>
                <a:cubicBezTo>
                  <a:pt x="25396" y="3764"/>
                  <a:pt x="25475" y="3685"/>
                  <a:pt x="25657" y="3655"/>
                </a:cubicBezTo>
                <a:close/>
                <a:moveTo>
                  <a:pt x="13302" y="5758"/>
                </a:moveTo>
                <a:cubicBezTo>
                  <a:pt x="13505" y="5724"/>
                  <a:pt x="13644" y="5778"/>
                  <a:pt x="13609" y="5871"/>
                </a:cubicBezTo>
                <a:cubicBezTo>
                  <a:pt x="13571" y="5968"/>
                  <a:pt x="13340" y="6092"/>
                  <a:pt x="13126" y="6126"/>
                </a:cubicBezTo>
                <a:cubicBezTo>
                  <a:pt x="12912" y="6159"/>
                  <a:pt x="12778" y="6102"/>
                  <a:pt x="12824" y="6005"/>
                </a:cubicBezTo>
                <a:cubicBezTo>
                  <a:pt x="12869" y="5909"/>
                  <a:pt x="13099" y="5793"/>
                  <a:pt x="13302" y="5758"/>
                </a:cubicBezTo>
                <a:close/>
                <a:moveTo>
                  <a:pt x="12203" y="5922"/>
                </a:moveTo>
                <a:cubicBezTo>
                  <a:pt x="12411" y="5886"/>
                  <a:pt x="12527" y="5929"/>
                  <a:pt x="12477" y="6027"/>
                </a:cubicBezTo>
                <a:cubicBezTo>
                  <a:pt x="12427" y="6125"/>
                  <a:pt x="12222" y="6236"/>
                  <a:pt x="11996" y="6275"/>
                </a:cubicBezTo>
                <a:cubicBezTo>
                  <a:pt x="11771" y="6313"/>
                  <a:pt x="11674" y="6259"/>
                  <a:pt x="11738" y="6153"/>
                </a:cubicBezTo>
                <a:cubicBezTo>
                  <a:pt x="11802" y="6047"/>
                  <a:pt x="11994" y="5957"/>
                  <a:pt x="12203" y="5922"/>
                </a:cubicBezTo>
                <a:close/>
                <a:moveTo>
                  <a:pt x="34557" y="2102"/>
                </a:moveTo>
                <a:cubicBezTo>
                  <a:pt x="34641" y="2091"/>
                  <a:pt x="34726" y="2094"/>
                  <a:pt x="34808" y="2112"/>
                </a:cubicBezTo>
                <a:cubicBezTo>
                  <a:pt x="34877" y="2130"/>
                  <a:pt x="34880" y="2145"/>
                  <a:pt x="34816" y="2158"/>
                </a:cubicBezTo>
                <a:cubicBezTo>
                  <a:pt x="34731" y="2171"/>
                  <a:pt x="34645" y="2168"/>
                  <a:pt x="34561" y="2151"/>
                </a:cubicBezTo>
                <a:cubicBezTo>
                  <a:pt x="34486" y="2131"/>
                  <a:pt x="34484" y="2114"/>
                  <a:pt x="34557" y="2102"/>
                </a:cubicBezTo>
                <a:close/>
                <a:moveTo>
                  <a:pt x="24512" y="3811"/>
                </a:moveTo>
                <a:cubicBezTo>
                  <a:pt x="24713" y="3779"/>
                  <a:pt x="24938" y="3807"/>
                  <a:pt x="25035" y="3873"/>
                </a:cubicBezTo>
                <a:cubicBezTo>
                  <a:pt x="25138" y="3942"/>
                  <a:pt x="25052" y="4030"/>
                  <a:pt x="24842" y="4063"/>
                </a:cubicBezTo>
                <a:cubicBezTo>
                  <a:pt x="24632" y="4096"/>
                  <a:pt x="24403" y="4064"/>
                  <a:pt x="24312" y="3996"/>
                </a:cubicBezTo>
                <a:cubicBezTo>
                  <a:pt x="24221" y="3928"/>
                  <a:pt x="24311" y="3843"/>
                  <a:pt x="24512" y="3811"/>
                </a:cubicBezTo>
                <a:close/>
                <a:moveTo>
                  <a:pt x="11133" y="6058"/>
                </a:moveTo>
                <a:cubicBezTo>
                  <a:pt x="11323" y="6025"/>
                  <a:pt x="11437" y="6070"/>
                  <a:pt x="11382" y="6161"/>
                </a:cubicBezTo>
                <a:cubicBezTo>
                  <a:pt x="11327" y="6253"/>
                  <a:pt x="11114" y="6362"/>
                  <a:pt x="10914" y="6400"/>
                </a:cubicBezTo>
                <a:cubicBezTo>
                  <a:pt x="10714" y="6437"/>
                  <a:pt x="10590" y="6386"/>
                  <a:pt x="10662" y="6287"/>
                </a:cubicBezTo>
                <a:cubicBezTo>
                  <a:pt x="10735" y="6189"/>
                  <a:pt x="10943" y="6091"/>
                  <a:pt x="11133" y="6058"/>
                </a:cubicBezTo>
                <a:close/>
                <a:moveTo>
                  <a:pt x="23351" y="3955"/>
                </a:moveTo>
                <a:cubicBezTo>
                  <a:pt x="23551" y="3922"/>
                  <a:pt x="23797" y="3949"/>
                  <a:pt x="23882" y="4020"/>
                </a:cubicBezTo>
                <a:cubicBezTo>
                  <a:pt x="23970" y="4092"/>
                  <a:pt x="23867" y="4188"/>
                  <a:pt x="23658" y="4224"/>
                </a:cubicBezTo>
                <a:cubicBezTo>
                  <a:pt x="23448" y="4260"/>
                  <a:pt x="23196" y="4220"/>
                  <a:pt x="23119" y="4150"/>
                </a:cubicBezTo>
                <a:cubicBezTo>
                  <a:pt x="23043" y="4080"/>
                  <a:pt x="23151" y="3988"/>
                  <a:pt x="23351" y="3955"/>
                </a:cubicBezTo>
                <a:close/>
                <a:moveTo>
                  <a:pt x="10073" y="6212"/>
                </a:moveTo>
                <a:cubicBezTo>
                  <a:pt x="10250" y="6182"/>
                  <a:pt x="10347" y="6234"/>
                  <a:pt x="10275" y="6321"/>
                </a:cubicBezTo>
                <a:cubicBezTo>
                  <a:pt x="10204" y="6409"/>
                  <a:pt x="9974" y="6520"/>
                  <a:pt x="9791" y="6550"/>
                </a:cubicBezTo>
                <a:cubicBezTo>
                  <a:pt x="9608" y="6579"/>
                  <a:pt x="9514" y="6525"/>
                  <a:pt x="9594" y="6434"/>
                </a:cubicBezTo>
                <a:cubicBezTo>
                  <a:pt x="9730" y="6317"/>
                  <a:pt x="9896" y="6241"/>
                  <a:pt x="10073" y="6212"/>
                </a:cubicBezTo>
                <a:close/>
                <a:moveTo>
                  <a:pt x="33297" y="2250"/>
                </a:moveTo>
                <a:cubicBezTo>
                  <a:pt x="33403" y="2235"/>
                  <a:pt x="33512" y="2239"/>
                  <a:pt x="33617" y="2262"/>
                </a:cubicBezTo>
                <a:cubicBezTo>
                  <a:pt x="33704" y="2285"/>
                  <a:pt x="33703" y="2315"/>
                  <a:pt x="33606" y="2329"/>
                </a:cubicBezTo>
                <a:cubicBezTo>
                  <a:pt x="33505" y="2341"/>
                  <a:pt x="33403" y="2337"/>
                  <a:pt x="33303" y="2316"/>
                </a:cubicBezTo>
                <a:cubicBezTo>
                  <a:pt x="33210" y="2295"/>
                  <a:pt x="33211" y="2265"/>
                  <a:pt x="33297" y="2250"/>
                </a:cubicBezTo>
                <a:close/>
                <a:moveTo>
                  <a:pt x="22184" y="4112"/>
                </a:moveTo>
                <a:cubicBezTo>
                  <a:pt x="22387" y="4078"/>
                  <a:pt x="22630" y="4109"/>
                  <a:pt x="22709" y="4181"/>
                </a:cubicBezTo>
                <a:cubicBezTo>
                  <a:pt x="22789" y="4254"/>
                  <a:pt x="22670" y="4363"/>
                  <a:pt x="22448" y="4399"/>
                </a:cubicBezTo>
                <a:cubicBezTo>
                  <a:pt x="22226" y="4435"/>
                  <a:pt x="21989" y="4394"/>
                  <a:pt x="21924" y="4317"/>
                </a:cubicBezTo>
                <a:cubicBezTo>
                  <a:pt x="21858" y="4239"/>
                  <a:pt x="21982" y="4147"/>
                  <a:pt x="22184" y="4112"/>
                </a:cubicBezTo>
                <a:close/>
                <a:moveTo>
                  <a:pt x="9012" y="6353"/>
                </a:moveTo>
                <a:cubicBezTo>
                  <a:pt x="9194" y="6321"/>
                  <a:pt x="9276" y="6362"/>
                  <a:pt x="9198" y="6451"/>
                </a:cubicBezTo>
                <a:cubicBezTo>
                  <a:pt x="9065" y="6567"/>
                  <a:pt x="8902" y="6643"/>
                  <a:pt x="8727" y="6669"/>
                </a:cubicBezTo>
                <a:cubicBezTo>
                  <a:pt x="8540" y="6701"/>
                  <a:pt x="8469" y="6652"/>
                  <a:pt x="8561" y="6559"/>
                </a:cubicBezTo>
                <a:cubicBezTo>
                  <a:pt x="8690" y="6452"/>
                  <a:pt x="8846" y="6381"/>
                  <a:pt x="9012" y="6353"/>
                </a:cubicBezTo>
                <a:close/>
                <a:moveTo>
                  <a:pt x="32060" y="2409"/>
                </a:moveTo>
                <a:cubicBezTo>
                  <a:pt x="32186" y="2392"/>
                  <a:pt x="32314" y="2398"/>
                  <a:pt x="32438" y="2427"/>
                </a:cubicBezTo>
                <a:cubicBezTo>
                  <a:pt x="32543" y="2456"/>
                  <a:pt x="32539" y="2493"/>
                  <a:pt x="32429" y="2512"/>
                </a:cubicBezTo>
                <a:cubicBezTo>
                  <a:pt x="32302" y="2529"/>
                  <a:pt x="32172" y="2523"/>
                  <a:pt x="32047" y="2494"/>
                </a:cubicBezTo>
                <a:cubicBezTo>
                  <a:pt x="31946" y="2466"/>
                  <a:pt x="31953" y="2427"/>
                  <a:pt x="32060" y="2409"/>
                </a:cubicBezTo>
                <a:close/>
                <a:moveTo>
                  <a:pt x="7961" y="6513"/>
                </a:moveTo>
                <a:cubicBezTo>
                  <a:pt x="8121" y="6479"/>
                  <a:pt x="8193" y="6524"/>
                  <a:pt x="8117" y="6607"/>
                </a:cubicBezTo>
                <a:cubicBezTo>
                  <a:pt x="7982" y="6713"/>
                  <a:pt x="7824" y="6784"/>
                  <a:pt x="7655" y="6815"/>
                </a:cubicBezTo>
                <a:cubicBezTo>
                  <a:pt x="7494" y="6842"/>
                  <a:pt x="7424" y="6796"/>
                  <a:pt x="7508" y="6714"/>
                </a:cubicBezTo>
                <a:cubicBezTo>
                  <a:pt x="7641" y="6612"/>
                  <a:pt x="7796" y="6543"/>
                  <a:pt x="7961" y="6513"/>
                </a:cubicBezTo>
                <a:close/>
                <a:moveTo>
                  <a:pt x="21071" y="4251"/>
                </a:moveTo>
                <a:cubicBezTo>
                  <a:pt x="21293" y="4214"/>
                  <a:pt x="21505" y="4243"/>
                  <a:pt x="21573" y="4327"/>
                </a:cubicBezTo>
                <a:cubicBezTo>
                  <a:pt x="21642" y="4412"/>
                  <a:pt x="21521" y="4506"/>
                  <a:pt x="21295" y="4546"/>
                </a:cubicBezTo>
                <a:cubicBezTo>
                  <a:pt x="21069" y="4587"/>
                  <a:pt x="20831" y="4551"/>
                  <a:pt x="20775" y="4461"/>
                </a:cubicBezTo>
                <a:cubicBezTo>
                  <a:pt x="20718" y="4371"/>
                  <a:pt x="20848" y="4288"/>
                  <a:pt x="21071" y="4251"/>
                </a:cubicBezTo>
                <a:close/>
                <a:moveTo>
                  <a:pt x="6911" y="6647"/>
                </a:moveTo>
                <a:cubicBezTo>
                  <a:pt x="7055" y="6627"/>
                  <a:pt x="7102" y="6670"/>
                  <a:pt x="7015" y="6745"/>
                </a:cubicBezTo>
                <a:cubicBezTo>
                  <a:pt x="6887" y="6840"/>
                  <a:pt x="6738" y="6904"/>
                  <a:pt x="6581" y="6932"/>
                </a:cubicBezTo>
                <a:cubicBezTo>
                  <a:pt x="6420" y="6960"/>
                  <a:pt x="6377" y="6912"/>
                  <a:pt x="6481" y="6829"/>
                </a:cubicBezTo>
                <a:cubicBezTo>
                  <a:pt x="6609" y="6737"/>
                  <a:pt x="6756" y="6675"/>
                  <a:pt x="6911" y="6647"/>
                </a:cubicBezTo>
                <a:close/>
                <a:moveTo>
                  <a:pt x="30871" y="2553"/>
                </a:moveTo>
                <a:cubicBezTo>
                  <a:pt x="31008" y="2537"/>
                  <a:pt x="31146" y="2545"/>
                  <a:pt x="31280" y="2577"/>
                </a:cubicBezTo>
                <a:cubicBezTo>
                  <a:pt x="31387" y="2612"/>
                  <a:pt x="31369" y="2660"/>
                  <a:pt x="31239" y="2679"/>
                </a:cubicBezTo>
                <a:cubicBezTo>
                  <a:pt x="31094" y="2698"/>
                  <a:pt x="30947" y="2689"/>
                  <a:pt x="30806" y="2652"/>
                </a:cubicBezTo>
                <a:cubicBezTo>
                  <a:pt x="30709" y="2618"/>
                  <a:pt x="30740" y="2572"/>
                  <a:pt x="30871" y="2553"/>
                </a:cubicBezTo>
                <a:close/>
                <a:moveTo>
                  <a:pt x="5860" y="6813"/>
                </a:moveTo>
                <a:cubicBezTo>
                  <a:pt x="5999" y="6785"/>
                  <a:pt x="6038" y="6818"/>
                  <a:pt x="5953" y="6893"/>
                </a:cubicBezTo>
                <a:cubicBezTo>
                  <a:pt x="5835" y="6980"/>
                  <a:pt x="5698" y="7040"/>
                  <a:pt x="5553" y="7066"/>
                </a:cubicBezTo>
                <a:cubicBezTo>
                  <a:pt x="5405" y="7091"/>
                  <a:pt x="5362" y="7060"/>
                  <a:pt x="5449" y="6988"/>
                </a:cubicBezTo>
                <a:cubicBezTo>
                  <a:pt x="5570" y="6898"/>
                  <a:pt x="5711" y="6838"/>
                  <a:pt x="5860" y="6813"/>
                </a:cubicBezTo>
                <a:close/>
                <a:moveTo>
                  <a:pt x="19969" y="4404"/>
                </a:moveTo>
                <a:cubicBezTo>
                  <a:pt x="20198" y="4365"/>
                  <a:pt x="20407" y="4398"/>
                  <a:pt x="20462" y="4486"/>
                </a:cubicBezTo>
                <a:cubicBezTo>
                  <a:pt x="20517" y="4575"/>
                  <a:pt x="20381" y="4672"/>
                  <a:pt x="20139" y="4713"/>
                </a:cubicBezTo>
                <a:cubicBezTo>
                  <a:pt x="19897" y="4753"/>
                  <a:pt x="19701" y="4714"/>
                  <a:pt x="19654" y="4629"/>
                </a:cubicBezTo>
                <a:cubicBezTo>
                  <a:pt x="19607" y="4545"/>
                  <a:pt x="19741" y="4444"/>
                  <a:pt x="19969" y="4404"/>
                </a:cubicBezTo>
                <a:close/>
                <a:moveTo>
                  <a:pt x="29691" y="2712"/>
                </a:moveTo>
                <a:cubicBezTo>
                  <a:pt x="29845" y="2689"/>
                  <a:pt x="30002" y="2697"/>
                  <a:pt x="30153" y="2735"/>
                </a:cubicBezTo>
                <a:cubicBezTo>
                  <a:pt x="30266" y="2773"/>
                  <a:pt x="30251" y="2826"/>
                  <a:pt x="30111" y="2851"/>
                </a:cubicBezTo>
                <a:cubicBezTo>
                  <a:pt x="29955" y="2875"/>
                  <a:pt x="29796" y="2866"/>
                  <a:pt x="29644" y="2825"/>
                </a:cubicBezTo>
                <a:cubicBezTo>
                  <a:pt x="29535" y="2788"/>
                  <a:pt x="29558" y="2736"/>
                  <a:pt x="29691" y="2712"/>
                </a:cubicBezTo>
                <a:close/>
                <a:moveTo>
                  <a:pt x="4854" y="6942"/>
                </a:moveTo>
                <a:cubicBezTo>
                  <a:pt x="4965" y="6922"/>
                  <a:pt x="5001" y="6958"/>
                  <a:pt x="4927" y="7016"/>
                </a:cubicBezTo>
                <a:cubicBezTo>
                  <a:pt x="4813" y="7092"/>
                  <a:pt x="4685" y="7147"/>
                  <a:pt x="4551" y="7176"/>
                </a:cubicBezTo>
                <a:cubicBezTo>
                  <a:pt x="4425" y="7198"/>
                  <a:pt x="4390" y="7159"/>
                  <a:pt x="4478" y="7095"/>
                </a:cubicBezTo>
                <a:cubicBezTo>
                  <a:pt x="4593" y="7022"/>
                  <a:pt x="4721" y="6970"/>
                  <a:pt x="4854" y="6942"/>
                </a:cubicBezTo>
                <a:close/>
                <a:moveTo>
                  <a:pt x="18879" y="4537"/>
                </a:moveTo>
                <a:cubicBezTo>
                  <a:pt x="19089" y="4501"/>
                  <a:pt x="19323" y="4538"/>
                  <a:pt x="19361" y="4623"/>
                </a:cubicBezTo>
                <a:cubicBezTo>
                  <a:pt x="19400" y="4709"/>
                  <a:pt x="19230" y="4824"/>
                  <a:pt x="19002" y="4863"/>
                </a:cubicBezTo>
                <a:cubicBezTo>
                  <a:pt x="18774" y="4901"/>
                  <a:pt x="18545" y="4852"/>
                  <a:pt x="18524" y="4763"/>
                </a:cubicBezTo>
                <a:cubicBezTo>
                  <a:pt x="18503" y="4675"/>
                  <a:pt x="18668" y="4573"/>
                  <a:pt x="18879" y="4537"/>
                </a:cubicBezTo>
                <a:close/>
                <a:moveTo>
                  <a:pt x="3825" y="7101"/>
                </a:moveTo>
                <a:cubicBezTo>
                  <a:pt x="3928" y="7081"/>
                  <a:pt x="3949" y="7114"/>
                  <a:pt x="3867" y="7170"/>
                </a:cubicBezTo>
                <a:cubicBezTo>
                  <a:pt x="3762" y="7236"/>
                  <a:pt x="3645" y="7282"/>
                  <a:pt x="3523" y="7306"/>
                </a:cubicBezTo>
                <a:cubicBezTo>
                  <a:pt x="3422" y="7323"/>
                  <a:pt x="3412" y="7283"/>
                  <a:pt x="3501" y="7227"/>
                </a:cubicBezTo>
                <a:cubicBezTo>
                  <a:pt x="3601" y="7167"/>
                  <a:pt x="3711" y="7125"/>
                  <a:pt x="3825" y="7101"/>
                </a:cubicBezTo>
                <a:close/>
                <a:moveTo>
                  <a:pt x="17805" y="4690"/>
                </a:moveTo>
                <a:cubicBezTo>
                  <a:pt x="18016" y="4654"/>
                  <a:pt x="18238" y="4689"/>
                  <a:pt x="18265" y="4776"/>
                </a:cubicBezTo>
                <a:cubicBezTo>
                  <a:pt x="18293" y="4863"/>
                  <a:pt x="18111" y="4980"/>
                  <a:pt x="17883" y="5020"/>
                </a:cubicBezTo>
                <a:cubicBezTo>
                  <a:pt x="17654" y="5060"/>
                  <a:pt x="17440" y="5013"/>
                  <a:pt x="17430" y="4920"/>
                </a:cubicBezTo>
                <a:cubicBezTo>
                  <a:pt x="17420" y="4827"/>
                  <a:pt x="17594" y="4726"/>
                  <a:pt x="17805" y="4690"/>
                </a:cubicBezTo>
                <a:close/>
                <a:moveTo>
                  <a:pt x="28552" y="2856"/>
                </a:moveTo>
                <a:cubicBezTo>
                  <a:pt x="28708" y="2829"/>
                  <a:pt x="28868" y="2841"/>
                  <a:pt x="29019" y="2890"/>
                </a:cubicBezTo>
                <a:cubicBezTo>
                  <a:pt x="29131" y="2936"/>
                  <a:pt x="29090" y="2989"/>
                  <a:pt x="28918" y="3015"/>
                </a:cubicBezTo>
                <a:cubicBezTo>
                  <a:pt x="28760" y="3041"/>
                  <a:pt x="28597" y="3029"/>
                  <a:pt x="28445" y="2978"/>
                </a:cubicBezTo>
                <a:cubicBezTo>
                  <a:pt x="28341" y="2932"/>
                  <a:pt x="28386" y="2881"/>
                  <a:pt x="28552" y="2856"/>
                </a:cubicBezTo>
                <a:close/>
                <a:moveTo>
                  <a:pt x="2826" y="7238"/>
                </a:moveTo>
                <a:cubicBezTo>
                  <a:pt x="2917" y="7222"/>
                  <a:pt x="2931" y="7245"/>
                  <a:pt x="2860" y="7292"/>
                </a:cubicBezTo>
                <a:cubicBezTo>
                  <a:pt x="2773" y="7347"/>
                  <a:pt x="2676" y="7386"/>
                  <a:pt x="2575" y="7405"/>
                </a:cubicBezTo>
                <a:cubicBezTo>
                  <a:pt x="2481" y="7421"/>
                  <a:pt x="2469" y="7398"/>
                  <a:pt x="2543" y="7349"/>
                </a:cubicBezTo>
                <a:cubicBezTo>
                  <a:pt x="2630" y="7295"/>
                  <a:pt x="2725" y="7257"/>
                  <a:pt x="2826" y="7238"/>
                </a:cubicBezTo>
                <a:close/>
                <a:moveTo>
                  <a:pt x="1816" y="7394"/>
                </a:moveTo>
                <a:cubicBezTo>
                  <a:pt x="1882" y="7383"/>
                  <a:pt x="1880" y="7404"/>
                  <a:pt x="1813" y="7445"/>
                </a:cubicBezTo>
                <a:cubicBezTo>
                  <a:pt x="1743" y="7486"/>
                  <a:pt x="1667" y="7514"/>
                  <a:pt x="1587" y="7528"/>
                </a:cubicBezTo>
                <a:cubicBezTo>
                  <a:pt x="1521" y="7539"/>
                  <a:pt x="1523" y="7517"/>
                  <a:pt x="1592" y="7476"/>
                </a:cubicBezTo>
                <a:cubicBezTo>
                  <a:pt x="1661" y="7436"/>
                  <a:pt x="1737" y="7408"/>
                  <a:pt x="1816" y="7394"/>
                </a:cubicBezTo>
                <a:close/>
                <a:moveTo>
                  <a:pt x="16717" y="4831"/>
                </a:moveTo>
                <a:cubicBezTo>
                  <a:pt x="16933" y="4794"/>
                  <a:pt x="17130" y="4834"/>
                  <a:pt x="17141" y="4921"/>
                </a:cubicBezTo>
                <a:cubicBezTo>
                  <a:pt x="17151" y="5010"/>
                  <a:pt x="16958" y="5127"/>
                  <a:pt x="16732" y="5166"/>
                </a:cubicBezTo>
                <a:cubicBezTo>
                  <a:pt x="16506" y="5206"/>
                  <a:pt x="16307" y="5156"/>
                  <a:pt x="16308" y="5066"/>
                </a:cubicBezTo>
                <a:cubicBezTo>
                  <a:pt x="16309" y="4977"/>
                  <a:pt x="16501" y="4868"/>
                  <a:pt x="16717" y="4831"/>
                </a:cubicBezTo>
                <a:close/>
                <a:moveTo>
                  <a:pt x="27407" y="3005"/>
                </a:moveTo>
                <a:cubicBezTo>
                  <a:pt x="27574" y="2977"/>
                  <a:pt x="27745" y="2988"/>
                  <a:pt x="27907" y="3039"/>
                </a:cubicBezTo>
                <a:cubicBezTo>
                  <a:pt x="28025" y="3086"/>
                  <a:pt x="27988" y="3151"/>
                  <a:pt x="27824" y="3181"/>
                </a:cubicBezTo>
                <a:cubicBezTo>
                  <a:pt x="27649" y="3213"/>
                  <a:pt x="27469" y="3201"/>
                  <a:pt x="27301" y="3143"/>
                </a:cubicBezTo>
                <a:cubicBezTo>
                  <a:pt x="27196" y="3095"/>
                  <a:pt x="27244" y="3034"/>
                  <a:pt x="27407" y="3005"/>
                </a:cubicBezTo>
                <a:close/>
                <a:moveTo>
                  <a:pt x="15676" y="4976"/>
                </a:moveTo>
                <a:cubicBezTo>
                  <a:pt x="15888" y="4940"/>
                  <a:pt x="16062" y="4984"/>
                  <a:pt x="16063" y="5068"/>
                </a:cubicBezTo>
                <a:cubicBezTo>
                  <a:pt x="16064" y="5153"/>
                  <a:pt x="15860" y="5279"/>
                  <a:pt x="15636" y="5319"/>
                </a:cubicBezTo>
                <a:cubicBezTo>
                  <a:pt x="15413" y="5357"/>
                  <a:pt x="15219" y="5307"/>
                  <a:pt x="15240" y="5216"/>
                </a:cubicBezTo>
                <a:cubicBezTo>
                  <a:pt x="15261" y="5124"/>
                  <a:pt x="15464" y="5012"/>
                  <a:pt x="15676" y="4976"/>
                </a:cubicBezTo>
                <a:close/>
                <a:moveTo>
                  <a:pt x="26275" y="3144"/>
                </a:moveTo>
                <a:cubicBezTo>
                  <a:pt x="26449" y="3114"/>
                  <a:pt x="26627" y="3128"/>
                  <a:pt x="26794" y="3183"/>
                </a:cubicBezTo>
                <a:cubicBezTo>
                  <a:pt x="26904" y="3235"/>
                  <a:pt x="26848" y="3309"/>
                  <a:pt x="26672" y="3340"/>
                </a:cubicBezTo>
                <a:cubicBezTo>
                  <a:pt x="26495" y="3372"/>
                  <a:pt x="26314" y="3357"/>
                  <a:pt x="26145" y="3297"/>
                </a:cubicBezTo>
                <a:cubicBezTo>
                  <a:pt x="26044" y="3246"/>
                  <a:pt x="26106" y="3174"/>
                  <a:pt x="26275" y="3144"/>
                </a:cubicBezTo>
                <a:close/>
                <a:moveTo>
                  <a:pt x="14648" y="5112"/>
                </a:moveTo>
                <a:cubicBezTo>
                  <a:pt x="14856" y="5077"/>
                  <a:pt x="15016" y="5123"/>
                  <a:pt x="14996" y="5212"/>
                </a:cubicBezTo>
                <a:cubicBezTo>
                  <a:pt x="14976" y="5301"/>
                  <a:pt x="14751" y="5419"/>
                  <a:pt x="14529" y="5457"/>
                </a:cubicBezTo>
                <a:cubicBezTo>
                  <a:pt x="14307" y="5495"/>
                  <a:pt x="14158" y="5438"/>
                  <a:pt x="14197" y="5343"/>
                </a:cubicBezTo>
                <a:cubicBezTo>
                  <a:pt x="14235" y="5249"/>
                  <a:pt x="14441" y="5145"/>
                  <a:pt x="14648" y="5112"/>
                </a:cubicBezTo>
                <a:close/>
                <a:moveTo>
                  <a:pt x="25162" y="3298"/>
                </a:moveTo>
                <a:cubicBezTo>
                  <a:pt x="25331" y="3267"/>
                  <a:pt x="25506" y="3283"/>
                  <a:pt x="25667" y="3344"/>
                </a:cubicBezTo>
                <a:cubicBezTo>
                  <a:pt x="25779" y="3404"/>
                  <a:pt x="25713" y="3479"/>
                  <a:pt x="25515" y="3512"/>
                </a:cubicBezTo>
                <a:cubicBezTo>
                  <a:pt x="25318" y="3546"/>
                  <a:pt x="25085" y="3524"/>
                  <a:pt x="24986" y="3462"/>
                </a:cubicBezTo>
                <a:cubicBezTo>
                  <a:pt x="24888" y="3400"/>
                  <a:pt x="24969" y="3329"/>
                  <a:pt x="25162" y="3298"/>
                </a:cubicBezTo>
                <a:close/>
                <a:moveTo>
                  <a:pt x="13609" y="5265"/>
                </a:moveTo>
                <a:cubicBezTo>
                  <a:pt x="13823" y="5228"/>
                  <a:pt x="13959" y="5267"/>
                  <a:pt x="13929" y="5358"/>
                </a:cubicBezTo>
                <a:cubicBezTo>
                  <a:pt x="13898" y="5456"/>
                  <a:pt x="13709" y="5555"/>
                  <a:pt x="13487" y="5595"/>
                </a:cubicBezTo>
                <a:cubicBezTo>
                  <a:pt x="13251" y="5635"/>
                  <a:pt x="13113" y="5593"/>
                  <a:pt x="13160" y="5492"/>
                </a:cubicBezTo>
                <a:cubicBezTo>
                  <a:pt x="13208" y="5392"/>
                  <a:pt x="13395" y="5302"/>
                  <a:pt x="13609" y="5265"/>
                </a:cubicBezTo>
                <a:close/>
                <a:moveTo>
                  <a:pt x="12596" y="5411"/>
                </a:moveTo>
                <a:cubicBezTo>
                  <a:pt x="12800" y="5377"/>
                  <a:pt x="12920" y="5421"/>
                  <a:pt x="12880" y="5508"/>
                </a:cubicBezTo>
                <a:cubicBezTo>
                  <a:pt x="12835" y="5598"/>
                  <a:pt x="12618" y="5710"/>
                  <a:pt x="12405" y="5745"/>
                </a:cubicBezTo>
                <a:cubicBezTo>
                  <a:pt x="12191" y="5781"/>
                  <a:pt x="12071" y="5732"/>
                  <a:pt x="12124" y="5642"/>
                </a:cubicBezTo>
                <a:cubicBezTo>
                  <a:pt x="12178" y="5551"/>
                  <a:pt x="12391" y="5445"/>
                  <a:pt x="12596" y="5411"/>
                </a:cubicBezTo>
                <a:close/>
                <a:moveTo>
                  <a:pt x="33496" y="1842"/>
                </a:moveTo>
                <a:cubicBezTo>
                  <a:pt x="33585" y="1832"/>
                  <a:pt x="33674" y="1834"/>
                  <a:pt x="33762" y="1848"/>
                </a:cubicBezTo>
                <a:cubicBezTo>
                  <a:pt x="33828" y="1862"/>
                  <a:pt x="33835" y="1887"/>
                  <a:pt x="33771" y="1899"/>
                </a:cubicBezTo>
                <a:cubicBezTo>
                  <a:pt x="33683" y="1911"/>
                  <a:pt x="33593" y="1910"/>
                  <a:pt x="33506" y="1897"/>
                </a:cubicBezTo>
                <a:cubicBezTo>
                  <a:pt x="33428" y="1882"/>
                  <a:pt x="33423" y="1853"/>
                  <a:pt x="33496" y="1842"/>
                </a:cubicBezTo>
                <a:close/>
                <a:moveTo>
                  <a:pt x="24074" y="3446"/>
                </a:moveTo>
                <a:cubicBezTo>
                  <a:pt x="24260" y="3414"/>
                  <a:pt x="24521" y="3438"/>
                  <a:pt x="24608" y="3501"/>
                </a:cubicBezTo>
                <a:cubicBezTo>
                  <a:pt x="24694" y="3563"/>
                  <a:pt x="24604" y="3646"/>
                  <a:pt x="24410" y="3680"/>
                </a:cubicBezTo>
                <a:cubicBezTo>
                  <a:pt x="24210" y="3714"/>
                  <a:pt x="23950" y="3685"/>
                  <a:pt x="23870" y="3619"/>
                </a:cubicBezTo>
                <a:cubicBezTo>
                  <a:pt x="23790" y="3554"/>
                  <a:pt x="23888" y="3477"/>
                  <a:pt x="24074" y="3446"/>
                </a:cubicBezTo>
                <a:close/>
                <a:moveTo>
                  <a:pt x="11598" y="5542"/>
                </a:moveTo>
                <a:cubicBezTo>
                  <a:pt x="11779" y="5513"/>
                  <a:pt x="11906" y="5563"/>
                  <a:pt x="11840" y="5649"/>
                </a:cubicBezTo>
                <a:cubicBezTo>
                  <a:pt x="11773" y="5736"/>
                  <a:pt x="11549" y="5842"/>
                  <a:pt x="11360" y="5872"/>
                </a:cubicBezTo>
                <a:cubicBezTo>
                  <a:pt x="11161" y="5906"/>
                  <a:pt x="11048" y="5848"/>
                  <a:pt x="11124" y="5757"/>
                </a:cubicBezTo>
                <a:cubicBezTo>
                  <a:pt x="11200" y="5667"/>
                  <a:pt x="11416" y="5572"/>
                  <a:pt x="11598" y="5542"/>
                </a:cubicBezTo>
                <a:close/>
                <a:moveTo>
                  <a:pt x="23001" y="3581"/>
                </a:moveTo>
                <a:cubicBezTo>
                  <a:pt x="23200" y="3548"/>
                  <a:pt x="23437" y="3572"/>
                  <a:pt x="23519" y="3641"/>
                </a:cubicBezTo>
                <a:cubicBezTo>
                  <a:pt x="23603" y="3710"/>
                  <a:pt x="23497" y="3796"/>
                  <a:pt x="23278" y="3831"/>
                </a:cubicBezTo>
                <a:cubicBezTo>
                  <a:pt x="23060" y="3865"/>
                  <a:pt x="22830" y="3832"/>
                  <a:pt x="22761" y="3760"/>
                </a:cubicBezTo>
                <a:cubicBezTo>
                  <a:pt x="22691" y="3687"/>
                  <a:pt x="22802" y="3614"/>
                  <a:pt x="23001" y="3581"/>
                </a:cubicBezTo>
                <a:close/>
                <a:moveTo>
                  <a:pt x="10542" y="5703"/>
                </a:moveTo>
                <a:cubicBezTo>
                  <a:pt x="10723" y="5672"/>
                  <a:pt x="10828" y="5711"/>
                  <a:pt x="10761" y="5797"/>
                </a:cubicBezTo>
                <a:cubicBezTo>
                  <a:pt x="10693" y="5885"/>
                  <a:pt x="10487" y="5981"/>
                  <a:pt x="10292" y="6013"/>
                </a:cubicBezTo>
                <a:cubicBezTo>
                  <a:pt x="10097" y="6044"/>
                  <a:pt x="10011" y="5997"/>
                  <a:pt x="10091" y="5907"/>
                </a:cubicBezTo>
                <a:cubicBezTo>
                  <a:pt x="10171" y="5817"/>
                  <a:pt x="10362" y="5735"/>
                  <a:pt x="10542" y="5703"/>
                </a:cubicBezTo>
                <a:close/>
                <a:moveTo>
                  <a:pt x="32332" y="1984"/>
                </a:moveTo>
                <a:cubicBezTo>
                  <a:pt x="32439" y="1971"/>
                  <a:pt x="32548" y="1975"/>
                  <a:pt x="32654" y="1994"/>
                </a:cubicBezTo>
                <a:cubicBezTo>
                  <a:pt x="32740" y="2015"/>
                  <a:pt x="32733" y="2051"/>
                  <a:pt x="32634" y="2064"/>
                </a:cubicBezTo>
                <a:cubicBezTo>
                  <a:pt x="32526" y="2077"/>
                  <a:pt x="32416" y="2072"/>
                  <a:pt x="32309" y="2050"/>
                </a:cubicBezTo>
                <a:cubicBezTo>
                  <a:pt x="32234" y="2028"/>
                  <a:pt x="32244" y="1999"/>
                  <a:pt x="32332" y="1984"/>
                </a:cubicBezTo>
                <a:close/>
                <a:moveTo>
                  <a:pt x="21952" y="3727"/>
                </a:moveTo>
                <a:cubicBezTo>
                  <a:pt x="22170" y="3690"/>
                  <a:pt x="22386" y="3717"/>
                  <a:pt x="22461" y="3792"/>
                </a:cubicBezTo>
                <a:cubicBezTo>
                  <a:pt x="22535" y="3866"/>
                  <a:pt x="22422" y="3953"/>
                  <a:pt x="22191" y="3989"/>
                </a:cubicBezTo>
                <a:cubicBezTo>
                  <a:pt x="21960" y="4026"/>
                  <a:pt x="21759" y="3995"/>
                  <a:pt x="21690" y="3920"/>
                </a:cubicBezTo>
                <a:cubicBezTo>
                  <a:pt x="21622" y="3846"/>
                  <a:pt x="21732" y="3764"/>
                  <a:pt x="21952" y="3727"/>
                </a:cubicBezTo>
                <a:close/>
                <a:moveTo>
                  <a:pt x="9566" y="5831"/>
                </a:moveTo>
                <a:cubicBezTo>
                  <a:pt x="9734" y="5803"/>
                  <a:pt x="9825" y="5849"/>
                  <a:pt x="9748" y="5929"/>
                </a:cubicBezTo>
                <a:cubicBezTo>
                  <a:pt x="9613" y="6035"/>
                  <a:pt x="9455" y="6105"/>
                  <a:pt x="9286" y="6134"/>
                </a:cubicBezTo>
                <a:cubicBezTo>
                  <a:pt x="9110" y="6164"/>
                  <a:pt x="9023" y="6113"/>
                  <a:pt x="9103" y="6032"/>
                </a:cubicBezTo>
                <a:cubicBezTo>
                  <a:pt x="9238" y="5929"/>
                  <a:pt x="9397" y="5860"/>
                  <a:pt x="9566" y="5831"/>
                </a:cubicBezTo>
                <a:close/>
                <a:moveTo>
                  <a:pt x="31219" y="2135"/>
                </a:moveTo>
                <a:cubicBezTo>
                  <a:pt x="31340" y="2116"/>
                  <a:pt x="31463" y="2120"/>
                  <a:pt x="31583" y="2147"/>
                </a:cubicBezTo>
                <a:cubicBezTo>
                  <a:pt x="31687" y="2175"/>
                  <a:pt x="31676" y="2208"/>
                  <a:pt x="31563" y="2227"/>
                </a:cubicBezTo>
                <a:cubicBezTo>
                  <a:pt x="31441" y="2247"/>
                  <a:pt x="31316" y="2242"/>
                  <a:pt x="31195" y="2214"/>
                </a:cubicBezTo>
                <a:cubicBezTo>
                  <a:pt x="31095" y="2186"/>
                  <a:pt x="31102" y="2154"/>
                  <a:pt x="31219" y="2135"/>
                </a:cubicBezTo>
                <a:close/>
                <a:moveTo>
                  <a:pt x="8565" y="5984"/>
                </a:moveTo>
                <a:cubicBezTo>
                  <a:pt x="8736" y="5955"/>
                  <a:pt x="8806" y="5990"/>
                  <a:pt x="8727" y="6070"/>
                </a:cubicBezTo>
                <a:cubicBezTo>
                  <a:pt x="8597" y="6173"/>
                  <a:pt x="8442" y="6241"/>
                  <a:pt x="8278" y="6265"/>
                </a:cubicBezTo>
                <a:cubicBezTo>
                  <a:pt x="8112" y="6294"/>
                  <a:pt x="8048" y="6255"/>
                  <a:pt x="8125" y="6177"/>
                </a:cubicBezTo>
                <a:cubicBezTo>
                  <a:pt x="8253" y="6076"/>
                  <a:pt x="8404" y="6009"/>
                  <a:pt x="8565" y="5984"/>
                </a:cubicBezTo>
                <a:close/>
                <a:moveTo>
                  <a:pt x="20905" y="3856"/>
                </a:moveTo>
                <a:cubicBezTo>
                  <a:pt x="21122" y="3822"/>
                  <a:pt x="21345" y="3856"/>
                  <a:pt x="21407" y="3928"/>
                </a:cubicBezTo>
                <a:cubicBezTo>
                  <a:pt x="21468" y="4001"/>
                  <a:pt x="21331" y="4098"/>
                  <a:pt x="21111" y="4137"/>
                </a:cubicBezTo>
                <a:cubicBezTo>
                  <a:pt x="20892" y="4174"/>
                  <a:pt x="20655" y="4140"/>
                  <a:pt x="20601" y="4064"/>
                </a:cubicBezTo>
                <a:cubicBezTo>
                  <a:pt x="20547" y="3988"/>
                  <a:pt x="20689" y="3891"/>
                  <a:pt x="20905" y="3856"/>
                </a:cubicBezTo>
                <a:close/>
                <a:moveTo>
                  <a:pt x="7604" y="6114"/>
                </a:moveTo>
                <a:cubicBezTo>
                  <a:pt x="7751" y="6089"/>
                  <a:pt x="7815" y="6126"/>
                  <a:pt x="7740" y="6196"/>
                </a:cubicBezTo>
                <a:cubicBezTo>
                  <a:pt x="7611" y="6289"/>
                  <a:pt x="7463" y="6352"/>
                  <a:pt x="7307" y="6380"/>
                </a:cubicBezTo>
                <a:cubicBezTo>
                  <a:pt x="7155" y="6406"/>
                  <a:pt x="7094" y="6365"/>
                  <a:pt x="7176" y="6293"/>
                </a:cubicBezTo>
                <a:cubicBezTo>
                  <a:pt x="7304" y="6203"/>
                  <a:pt x="7450" y="6142"/>
                  <a:pt x="7604" y="6114"/>
                </a:cubicBezTo>
                <a:close/>
                <a:moveTo>
                  <a:pt x="30091" y="2274"/>
                </a:moveTo>
                <a:cubicBezTo>
                  <a:pt x="30227" y="2252"/>
                  <a:pt x="30366" y="2257"/>
                  <a:pt x="30500" y="2291"/>
                </a:cubicBezTo>
                <a:cubicBezTo>
                  <a:pt x="30608" y="2324"/>
                  <a:pt x="30587" y="2365"/>
                  <a:pt x="30448" y="2383"/>
                </a:cubicBezTo>
                <a:cubicBezTo>
                  <a:pt x="30316" y="2404"/>
                  <a:pt x="30181" y="2398"/>
                  <a:pt x="30050" y="2368"/>
                </a:cubicBezTo>
                <a:cubicBezTo>
                  <a:pt x="29942" y="2335"/>
                  <a:pt x="29960" y="2295"/>
                  <a:pt x="30091" y="2274"/>
                </a:cubicBezTo>
                <a:close/>
                <a:moveTo>
                  <a:pt x="6632" y="6259"/>
                </a:moveTo>
                <a:cubicBezTo>
                  <a:pt x="6766" y="6237"/>
                  <a:pt x="6808" y="6275"/>
                  <a:pt x="6729" y="6341"/>
                </a:cubicBezTo>
                <a:cubicBezTo>
                  <a:pt x="6605" y="6425"/>
                  <a:pt x="6465" y="6483"/>
                  <a:pt x="6318" y="6510"/>
                </a:cubicBezTo>
                <a:cubicBezTo>
                  <a:pt x="6180" y="6533"/>
                  <a:pt x="6137" y="6493"/>
                  <a:pt x="6225" y="6424"/>
                </a:cubicBezTo>
                <a:cubicBezTo>
                  <a:pt x="6348" y="6342"/>
                  <a:pt x="6487" y="6286"/>
                  <a:pt x="6632" y="6259"/>
                </a:cubicBezTo>
                <a:close/>
                <a:moveTo>
                  <a:pt x="19830" y="4010"/>
                </a:moveTo>
                <a:cubicBezTo>
                  <a:pt x="20054" y="3971"/>
                  <a:pt x="20268" y="4000"/>
                  <a:pt x="20321" y="4078"/>
                </a:cubicBezTo>
                <a:cubicBezTo>
                  <a:pt x="20374" y="4157"/>
                  <a:pt x="20238" y="4258"/>
                  <a:pt x="20005" y="4298"/>
                </a:cubicBezTo>
                <a:cubicBezTo>
                  <a:pt x="19773" y="4338"/>
                  <a:pt x="19554" y="4304"/>
                  <a:pt x="19511" y="4222"/>
                </a:cubicBezTo>
                <a:cubicBezTo>
                  <a:pt x="19468" y="4140"/>
                  <a:pt x="19609" y="4048"/>
                  <a:pt x="19830" y="4010"/>
                </a:cubicBezTo>
                <a:close/>
                <a:moveTo>
                  <a:pt x="29003" y="2420"/>
                </a:moveTo>
                <a:cubicBezTo>
                  <a:pt x="29150" y="2397"/>
                  <a:pt x="29300" y="2403"/>
                  <a:pt x="29444" y="2438"/>
                </a:cubicBezTo>
                <a:cubicBezTo>
                  <a:pt x="29561" y="2474"/>
                  <a:pt x="29536" y="2526"/>
                  <a:pt x="29386" y="2550"/>
                </a:cubicBezTo>
                <a:cubicBezTo>
                  <a:pt x="29238" y="2573"/>
                  <a:pt x="29086" y="2565"/>
                  <a:pt x="28941" y="2527"/>
                </a:cubicBezTo>
                <a:cubicBezTo>
                  <a:pt x="28841" y="2491"/>
                  <a:pt x="28869" y="2443"/>
                  <a:pt x="29003" y="2420"/>
                </a:cubicBezTo>
                <a:close/>
                <a:moveTo>
                  <a:pt x="5683" y="6392"/>
                </a:moveTo>
                <a:cubicBezTo>
                  <a:pt x="5801" y="6372"/>
                  <a:pt x="5833" y="6402"/>
                  <a:pt x="5757" y="6462"/>
                </a:cubicBezTo>
                <a:cubicBezTo>
                  <a:pt x="5644" y="6539"/>
                  <a:pt x="5516" y="6591"/>
                  <a:pt x="5381" y="6614"/>
                </a:cubicBezTo>
                <a:cubicBezTo>
                  <a:pt x="5247" y="6637"/>
                  <a:pt x="5214" y="6606"/>
                  <a:pt x="5308" y="6539"/>
                </a:cubicBezTo>
                <a:cubicBezTo>
                  <a:pt x="5422" y="6464"/>
                  <a:pt x="5549" y="6414"/>
                  <a:pt x="5683" y="6392"/>
                </a:cubicBezTo>
                <a:close/>
                <a:moveTo>
                  <a:pt x="18809" y="4141"/>
                </a:moveTo>
                <a:cubicBezTo>
                  <a:pt x="19041" y="4102"/>
                  <a:pt x="19242" y="4131"/>
                  <a:pt x="19280" y="4216"/>
                </a:cubicBezTo>
                <a:cubicBezTo>
                  <a:pt x="19317" y="4301"/>
                  <a:pt x="19170" y="4395"/>
                  <a:pt x="18937" y="4440"/>
                </a:cubicBezTo>
                <a:cubicBezTo>
                  <a:pt x="18705" y="4485"/>
                  <a:pt x="18490" y="4447"/>
                  <a:pt x="18464" y="4355"/>
                </a:cubicBezTo>
                <a:cubicBezTo>
                  <a:pt x="18437" y="4263"/>
                  <a:pt x="18587" y="4180"/>
                  <a:pt x="18809" y="4141"/>
                </a:cubicBezTo>
                <a:close/>
                <a:moveTo>
                  <a:pt x="4658" y="6547"/>
                </a:moveTo>
                <a:cubicBezTo>
                  <a:pt x="4770" y="6524"/>
                  <a:pt x="4809" y="6553"/>
                  <a:pt x="4737" y="6607"/>
                </a:cubicBezTo>
                <a:cubicBezTo>
                  <a:pt x="4634" y="6671"/>
                  <a:pt x="4521" y="6717"/>
                  <a:pt x="4402" y="6743"/>
                </a:cubicBezTo>
                <a:cubicBezTo>
                  <a:pt x="4287" y="6766"/>
                  <a:pt x="4251" y="6735"/>
                  <a:pt x="4325" y="6681"/>
                </a:cubicBezTo>
                <a:cubicBezTo>
                  <a:pt x="4428" y="6618"/>
                  <a:pt x="4541" y="6572"/>
                  <a:pt x="4658" y="6547"/>
                </a:cubicBezTo>
                <a:close/>
                <a:moveTo>
                  <a:pt x="17795" y="4287"/>
                </a:moveTo>
                <a:cubicBezTo>
                  <a:pt x="18018" y="4246"/>
                  <a:pt x="18225" y="4274"/>
                  <a:pt x="18248" y="4360"/>
                </a:cubicBezTo>
                <a:cubicBezTo>
                  <a:pt x="18276" y="4448"/>
                  <a:pt x="18119" y="4547"/>
                  <a:pt x="17873" y="4589"/>
                </a:cubicBezTo>
                <a:cubicBezTo>
                  <a:pt x="17628" y="4631"/>
                  <a:pt x="17441" y="4594"/>
                  <a:pt x="17429" y="4503"/>
                </a:cubicBezTo>
                <a:cubicBezTo>
                  <a:pt x="17418" y="4412"/>
                  <a:pt x="17572" y="4327"/>
                  <a:pt x="17795" y="4287"/>
                </a:cubicBezTo>
                <a:close/>
                <a:moveTo>
                  <a:pt x="3732" y="6674"/>
                </a:moveTo>
                <a:cubicBezTo>
                  <a:pt x="3822" y="6658"/>
                  <a:pt x="3846" y="6686"/>
                  <a:pt x="3783" y="6729"/>
                </a:cubicBezTo>
                <a:cubicBezTo>
                  <a:pt x="3687" y="6786"/>
                  <a:pt x="3582" y="6827"/>
                  <a:pt x="3472" y="6850"/>
                </a:cubicBezTo>
                <a:cubicBezTo>
                  <a:pt x="3383" y="6865"/>
                  <a:pt x="3361" y="6837"/>
                  <a:pt x="3427" y="6793"/>
                </a:cubicBezTo>
                <a:cubicBezTo>
                  <a:pt x="3522" y="6738"/>
                  <a:pt x="3625" y="6698"/>
                  <a:pt x="3732" y="6674"/>
                </a:cubicBezTo>
                <a:close/>
                <a:moveTo>
                  <a:pt x="27886" y="2558"/>
                </a:moveTo>
                <a:cubicBezTo>
                  <a:pt x="28042" y="2536"/>
                  <a:pt x="28200" y="2545"/>
                  <a:pt x="28352" y="2586"/>
                </a:cubicBezTo>
                <a:cubicBezTo>
                  <a:pt x="28460" y="2625"/>
                  <a:pt x="28416" y="2688"/>
                  <a:pt x="28259" y="2712"/>
                </a:cubicBezTo>
                <a:cubicBezTo>
                  <a:pt x="28101" y="2735"/>
                  <a:pt x="27940" y="2725"/>
                  <a:pt x="27786" y="2682"/>
                </a:cubicBezTo>
                <a:cubicBezTo>
                  <a:pt x="27686" y="2642"/>
                  <a:pt x="27735" y="2582"/>
                  <a:pt x="27886" y="2558"/>
                </a:cubicBezTo>
                <a:close/>
                <a:moveTo>
                  <a:pt x="2777" y="6823"/>
                </a:moveTo>
                <a:cubicBezTo>
                  <a:pt x="2846" y="6811"/>
                  <a:pt x="2859" y="6833"/>
                  <a:pt x="2804" y="6869"/>
                </a:cubicBezTo>
                <a:cubicBezTo>
                  <a:pt x="2727" y="6913"/>
                  <a:pt x="2643" y="6946"/>
                  <a:pt x="2556" y="6965"/>
                </a:cubicBezTo>
                <a:cubicBezTo>
                  <a:pt x="2476" y="6979"/>
                  <a:pt x="2462" y="6956"/>
                  <a:pt x="2529" y="6915"/>
                </a:cubicBezTo>
                <a:cubicBezTo>
                  <a:pt x="2607" y="6873"/>
                  <a:pt x="2691" y="6842"/>
                  <a:pt x="2777" y="6823"/>
                </a:cubicBezTo>
                <a:close/>
                <a:moveTo>
                  <a:pt x="26835" y="2706"/>
                </a:moveTo>
                <a:cubicBezTo>
                  <a:pt x="26993" y="2676"/>
                  <a:pt x="27156" y="2686"/>
                  <a:pt x="27309" y="2734"/>
                </a:cubicBezTo>
                <a:cubicBezTo>
                  <a:pt x="27422" y="2782"/>
                  <a:pt x="27381" y="2837"/>
                  <a:pt x="27211" y="2867"/>
                </a:cubicBezTo>
                <a:cubicBezTo>
                  <a:pt x="27046" y="2900"/>
                  <a:pt x="26875" y="2889"/>
                  <a:pt x="26715" y="2835"/>
                </a:cubicBezTo>
                <a:cubicBezTo>
                  <a:pt x="26616" y="2788"/>
                  <a:pt x="26667" y="2734"/>
                  <a:pt x="26835" y="2706"/>
                </a:cubicBezTo>
                <a:close/>
                <a:moveTo>
                  <a:pt x="16823" y="4408"/>
                </a:moveTo>
                <a:cubicBezTo>
                  <a:pt x="17054" y="4369"/>
                  <a:pt x="17225" y="4408"/>
                  <a:pt x="17232" y="4496"/>
                </a:cubicBezTo>
                <a:cubicBezTo>
                  <a:pt x="17238" y="4587"/>
                  <a:pt x="17066" y="4684"/>
                  <a:pt x="16824" y="4724"/>
                </a:cubicBezTo>
                <a:cubicBezTo>
                  <a:pt x="16581" y="4765"/>
                  <a:pt x="16410" y="4724"/>
                  <a:pt x="16416" y="4628"/>
                </a:cubicBezTo>
                <a:cubicBezTo>
                  <a:pt x="16422" y="4532"/>
                  <a:pt x="16592" y="4446"/>
                  <a:pt x="16823" y="4408"/>
                </a:cubicBezTo>
                <a:close/>
                <a:moveTo>
                  <a:pt x="1858" y="6953"/>
                </a:moveTo>
                <a:cubicBezTo>
                  <a:pt x="1906" y="6945"/>
                  <a:pt x="1912" y="6962"/>
                  <a:pt x="1865" y="6989"/>
                </a:cubicBezTo>
                <a:cubicBezTo>
                  <a:pt x="1805" y="7023"/>
                  <a:pt x="1741" y="7048"/>
                  <a:pt x="1673" y="7062"/>
                </a:cubicBezTo>
                <a:cubicBezTo>
                  <a:pt x="1608" y="7073"/>
                  <a:pt x="1604" y="7055"/>
                  <a:pt x="1667" y="7022"/>
                </a:cubicBezTo>
                <a:cubicBezTo>
                  <a:pt x="1727" y="6989"/>
                  <a:pt x="1791" y="6966"/>
                  <a:pt x="1858" y="6953"/>
                </a:cubicBezTo>
                <a:close/>
                <a:moveTo>
                  <a:pt x="15828" y="4556"/>
                </a:moveTo>
                <a:cubicBezTo>
                  <a:pt x="16058" y="4517"/>
                  <a:pt x="16223" y="4550"/>
                  <a:pt x="16218" y="4639"/>
                </a:cubicBezTo>
                <a:cubicBezTo>
                  <a:pt x="16214" y="4728"/>
                  <a:pt x="16033" y="4829"/>
                  <a:pt x="15793" y="4870"/>
                </a:cubicBezTo>
                <a:cubicBezTo>
                  <a:pt x="15553" y="4911"/>
                  <a:pt x="15400" y="4869"/>
                  <a:pt x="15412" y="4784"/>
                </a:cubicBezTo>
                <a:cubicBezTo>
                  <a:pt x="15424" y="4699"/>
                  <a:pt x="15601" y="4595"/>
                  <a:pt x="15828" y="4556"/>
                </a:cubicBezTo>
                <a:close/>
                <a:moveTo>
                  <a:pt x="25772" y="2837"/>
                </a:moveTo>
                <a:cubicBezTo>
                  <a:pt x="25941" y="2806"/>
                  <a:pt x="26114" y="2819"/>
                  <a:pt x="26276" y="2874"/>
                </a:cubicBezTo>
                <a:cubicBezTo>
                  <a:pt x="26373" y="2924"/>
                  <a:pt x="26310" y="2989"/>
                  <a:pt x="26135" y="3019"/>
                </a:cubicBezTo>
                <a:cubicBezTo>
                  <a:pt x="25960" y="3049"/>
                  <a:pt x="25723" y="3031"/>
                  <a:pt x="25624" y="2979"/>
                </a:cubicBezTo>
                <a:cubicBezTo>
                  <a:pt x="25526" y="2927"/>
                  <a:pt x="25603" y="2867"/>
                  <a:pt x="25772" y="2837"/>
                </a:cubicBezTo>
                <a:close/>
                <a:moveTo>
                  <a:pt x="14860" y="4683"/>
                </a:moveTo>
                <a:cubicBezTo>
                  <a:pt x="15077" y="4646"/>
                  <a:pt x="15231" y="4682"/>
                  <a:pt x="15216" y="4767"/>
                </a:cubicBezTo>
                <a:cubicBezTo>
                  <a:pt x="15201" y="4853"/>
                  <a:pt x="15000" y="4961"/>
                  <a:pt x="14768" y="5000"/>
                </a:cubicBezTo>
                <a:cubicBezTo>
                  <a:pt x="14537" y="5038"/>
                  <a:pt x="14394" y="4993"/>
                  <a:pt x="14421" y="4903"/>
                </a:cubicBezTo>
                <a:cubicBezTo>
                  <a:pt x="14448" y="4813"/>
                  <a:pt x="14643" y="4720"/>
                  <a:pt x="14860" y="4683"/>
                </a:cubicBezTo>
                <a:close/>
                <a:moveTo>
                  <a:pt x="33685" y="1466"/>
                </a:moveTo>
                <a:cubicBezTo>
                  <a:pt x="33753" y="1458"/>
                  <a:pt x="33822" y="1459"/>
                  <a:pt x="33890" y="1470"/>
                </a:cubicBezTo>
                <a:cubicBezTo>
                  <a:pt x="33945" y="1480"/>
                  <a:pt x="33948" y="1497"/>
                  <a:pt x="33896" y="1507"/>
                </a:cubicBezTo>
                <a:cubicBezTo>
                  <a:pt x="33822" y="1517"/>
                  <a:pt x="33747" y="1516"/>
                  <a:pt x="33673" y="1503"/>
                </a:cubicBezTo>
                <a:cubicBezTo>
                  <a:pt x="33624" y="1491"/>
                  <a:pt x="33629" y="1474"/>
                  <a:pt x="33685" y="1466"/>
                </a:cubicBezTo>
                <a:close/>
                <a:moveTo>
                  <a:pt x="24755" y="2976"/>
                </a:moveTo>
                <a:cubicBezTo>
                  <a:pt x="24938" y="2947"/>
                  <a:pt x="25169" y="2966"/>
                  <a:pt x="25260" y="3017"/>
                </a:cubicBezTo>
                <a:cubicBezTo>
                  <a:pt x="25358" y="3072"/>
                  <a:pt x="25274" y="3150"/>
                  <a:pt x="25082" y="3180"/>
                </a:cubicBezTo>
                <a:cubicBezTo>
                  <a:pt x="24890" y="3210"/>
                  <a:pt x="24657" y="3188"/>
                  <a:pt x="24570" y="3135"/>
                </a:cubicBezTo>
                <a:cubicBezTo>
                  <a:pt x="24483" y="3082"/>
                  <a:pt x="24572" y="3004"/>
                  <a:pt x="24755" y="2976"/>
                </a:cubicBezTo>
                <a:close/>
                <a:moveTo>
                  <a:pt x="13866" y="4829"/>
                </a:moveTo>
                <a:cubicBezTo>
                  <a:pt x="14072" y="4795"/>
                  <a:pt x="14213" y="4836"/>
                  <a:pt x="14184" y="4918"/>
                </a:cubicBezTo>
                <a:cubicBezTo>
                  <a:pt x="14154" y="5006"/>
                  <a:pt x="13937" y="5112"/>
                  <a:pt x="13720" y="5148"/>
                </a:cubicBezTo>
                <a:cubicBezTo>
                  <a:pt x="13503" y="5183"/>
                  <a:pt x="13366" y="5136"/>
                  <a:pt x="13406" y="5050"/>
                </a:cubicBezTo>
                <a:cubicBezTo>
                  <a:pt x="13447" y="4965"/>
                  <a:pt x="13660" y="4862"/>
                  <a:pt x="13866" y="4829"/>
                </a:cubicBezTo>
                <a:close/>
                <a:moveTo>
                  <a:pt x="12919" y="4954"/>
                </a:moveTo>
                <a:cubicBezTo>
                  <a:pt x="13118" y="4925"/>
                  <a:pt x="13254" y="4971"/>
                  <a:pt x="13196" y="5055"/>
                </a:cubicBezTo>
                <a:cubicBezTo>
                  <a:pt x="13138" y="5138"/>
                  <a:pt x="12917" y="5243"/>
                  <a:pt x="12722" y="5272"/>
                </a:cubicBezTo>
                <a:cubicBezTo>
                  <a:pt x="12514" y="5303"/>
                  <a:pt x="12387" y="5251"/>
                  <a:pt x="12451" y="5165"/>
                </a:cubicBezTo>
                <a:cubicBezTo>
                  <a:pt x="12515" y="5079"/>
                  <a:pt x="12733" y="4983"/>
                  <a:pt x="12919" y="4954"/>
                </a:cubicBezTo>
                <a:close/>
                <a:moveTo>
                  <a:pt x="32564" y="1604"/>
                </a:moveTo>
                <a:cubicBezTo>
                  <a:pt x="32656" y="1591"/>
                  <a:pt x="32750" y="1592"/>
                  <a:pt x="32842" y="1608"/>
                </a:cubicBezTo>
                <a:cubicBezTo>
                  <a:pt x="32910" y="1623"/>
                  <a:pt x="32911" y="1646"/>
                  <a:pt x="32844" y="1658"/>
                </a:cubicBezTo>
                <a:cubicBezTo>
                  <a:pt x="32751" y="1672"/>
                  <a:pt x="32656" y="1670"/>
                  <a:pt x="32564" y="1654"/>
                </a:cubicBezTo>
                <a:cubicBezTo>
                  <a:pt x="32497" y="1639"/>
                  <a:pt x="32498" y="1617"/>
                  <a:pt x="32564" y="1604"/>
                </a:cubicBezTo>
                <a:close/>
                <a:moveTo>
                  <a:pt x="23730" y="3108"/>
                </a:moveTo>
                <a:cubicBezTo>
                  <a:pt x="23928" y="3074"/>
                  <a:pt x="24142" y="3095"/>
                  <a:pt x="24235" y="3155"/>
                </a:cubicBezTo>
                <a:cubicBezTo>
                  <a:pt x="24328" y="3214"/>
                  <a:pt x="24237" y="3288"/>
                  <a:pt x="24028" y="3323"/>
                </a:cubicBezTo>
                <a:cubicBezTo>
                  <a:pt x="23819" y="3358"/>
                  <a:pt x="23601" y="3335"/>
                  <a:pt x="23522" y="3271"/>
                </a:cubicBezTo>
                <a:cubicBezTo>
                  <a:pt x="23443" y="3207"/>
                  <a:pt x="23530" y="3141"/>
                  <a:pt x="23730" y="3108"/>
                </a:cubicBezTo>
                <a:close/>
                <a:moveTo>
                  <a:pt x="11962" y="5100"/>
                </a:moveTo>
                <a:cubicBezTo>
                  <a:pt x="12168" y="5067"/>
                  <a:pt x="12263" y="5106"/>
                  <a:pt x="12207" y="5191"/>
                </a:cubicBezTo>
                <a:cubicBezTo>
                  <a:pt x="12152" y="5276"/>
                  <a:pt x="11957" y="5368"/>
                  <a:pt x="11747" y="5403"/>
                </a:cubicBezTo>
                <a:cubicBezTo>
                  <a:pt x="11540" y="5438"/>
                  <a:pt x="11435" y="5397"/>
                  <a:pt x="11496" y="5310"/>
                </a:cubicBezTo>
                <a:cubicBezTo>
                  <a:pt x="11558" y="5223"/>
                  <a:pt x="11757" y="5132"/>
                  <a:pt x="11962" y="5100"/>
                </a:cubicBezTo>
                <a:close/>
                <a:moveTo>
                  <a:pt x="22692" y="3251"/>
                </a:moveTo>
                <a:cubicBezTo>
                  <a:pt x="22888" y="3219"/>
                  <a:pt x="23118" y="3241"/>
                  <a:pt x="23198" y="3300"/>
                </a:cubicBezTo>
                <a:cubicBezTo>
                  <a:pt x="23277" y="3358"/>
                  <a:pt x="23177" y="3449"/>
                  <a:pt x="22973" y="3485"/>
                </a:cubicBezTo>
                <a:cubicBezTo>
                  <a:pt x="22770" y="3519"/>
                  <a:pt x="22517" y="3493"/>
                  <a:pt x="22447" y="3429"/>
                </a:cubicBezTo>
                <a:cubicBezTo>
                  <a:pt x="22377" y="3366"/>
                  <a:pt x="22496" y="3283"/>
                  <a:pt x="22692" y="3251"/>
                </a:cubicBezTo>
                <a:close/>
                <a:moveTo>
                  <a:pt x="31509" y="1746"/>
                </a:moveTo>
                <a:cubicBezTo>
                  <a:pt x="31619" y="1730"/>
                  <a:pt x="31731" y="1733"/>
                  <a:pt x="31840" y="1754"/>
                </a:cubicBezTo>
                <a:cubicBezTo>
                  <a:pt x="31926" y="1774"/>
                  <a:pt x="31913" y="1806"/>
                  <a:pt x="31813" y="1821"/>
                </a:cubicBezTo>
                <a:cubicBezTo>
                  <a:pt x="31702" y="1836"/>
                  <a:pt x="31589" y="1832"/>
                  <a:pt x="31480" y="1809"/>
                </a:cubicBezTo>
                <a:cubicBezTo>
                  <a:pt x="31408" y="1789"/>
                  <a:pt x="31422" y="1761"/>
                  <a:pt x="31509" y="1746"/>
                </a:cubicBezTo>
                <a:close/>
                <a:moveTo>
                  <a:pt x="11021" y="5226"/>
                </a:moveTo>
                <a:cubicBezTo>
                  <a:pt x="11197" y="5196"/>
                  <a:pt x="11299" y="5235"/>
                  <a:pt x="11248" y="5310"/>
                </a:cubicBezTo>
                <a:cubicBezTo>
                  <a:pt x="11196" y="5384"/>
                  <a:pt x="10975" y="5489"/>
                  <a:pt x="10786" y="5522"/>
                </a:cubicBezTo>
                <a:cubicBezTo>
                  <a:pt x="10598" y="5554"/>
                  <a:pt x="10491" y="5510"/>
                  <a:pt x="10559" y="5429"/>
                </a:cubicBezTo>
                <a:cubicBezTo>
                  <a:pt x="10626" y="5349"/>
                  <a:pt x="10845" y="5255"/>
                  <a:pt x="11021" y="5226"/>
                </a:cubicBezTo>
                <a:close/>
                <a:moveTo>
                  <a:pt x="10081" y="5370"/>
                </a:moveTo>
                <a:cubicBezTo>
                  <a:pt x="10258" y="5340"/>
                  <a:pt x="10338" y="5377"/>
                  <a:pt x="10267" y="5456"/>
                </a:cubicBezTo>
                <a:cubicBezTo>
                  <a:pt x="10196" y="5535"/>
                  <a:pt x="10002" y="5623"/>
                  <a:pt x="9816" y="5654"/>
                </a:cubicBezTo>
                <a:cubicBezTo>
                  <a:pt x="9630" y="5686"/>
                  <a:pt x="9556" y="5645"/>
                  <a:pt x="9635" y="5564"/>
                </a:cubicBezTo>
                <a:cubicBezTo>
                  <a:pt x="9763" y="5460"/>
                  <a:pt x="9918" y="5393"/>
                  <a:pt x="10081" y="5370"/>
                </a:cubicBezTo>
                <a:close/>
                <a:moveTo>
                  <a:pt x="21685" y="3384"/>
                </a:moveTo>
                <a:cubicBezTo>
                  <a:pt x="21894" y="3348"/>
                  <a:pt x="22117" y="3367"/>
                  <a:pt x="22191" y="3432"/>
                </a:cubicBezTo>
                <a:cubicBezTo>
                  <a:pt x="22268" y="3502"/>
                  <a:pt x="22156" y="3586"/>
                  <a:pt x="21937" y="3624"/>
                </a:cubicBezTo>
                <a:cubicBezTo>
                  <a:pt x="21718" y="3662"/>
                  <a:pt x="21490" y="3637"/>
                  <a:pt x="21425" y="3568"/>
                </a:cubicBezTo>
                <a:cubicBezTo>
                  <a:pt x="21359" y="3499"/>
                  <a:pt x="21476" y="3419"/>
                  <a:pt x="21685" y="3384"/>
                </a:cubicBezTo>
                <a:close/>
                <a:moveTo>
                  <a:pt x="30421" y="1883"/>
                </a:moveTo>
                <a:cubicBezTo>
                  <a:pt x="30541" y="1868"/>
                  <a:pt x="30662" y="1873"/>
                  <a:pt x="30781" y="1898"/>
                </a:cubicBezTo>
                <a:cubicBezTo>
                  <a:pt x="30868" y="1923"/>
                  <a:pt x="30841" y="1963"/>
                  <a:pt x="30725" y="1979"/>
                </a:cubicBezTo>
                <a:cubicBezTo>
                  <a:pt x="30604" y="1994"/>
                  <a:pt x="30481" y="1988"/>
                  <a:pt x="30362" y="1963"/>
                </a:cubicBezTo>
                <a:cubicBezTo>
                  <a:pt x="30275" y="1938"/>
                  <a:pt x="30307" y="1899"/>
                  <a:pt x="30421" y="1883"/>
                </a:cubicBezTo>
                <a:close/>
                <a:moveTo>
                  <a:pt x="9161" y="5493"/>
                </a:moveTo>
                <a:cubicBezTo>
                  <a:pt x="9312" y="5468"/>
                  <a:pt x="9392" y="5505"/>
                  <a:pt x="9329" y="5573"/>
                </a:cubicBezTo>
                <a:cubicBezTo>
                  <a:pt x="9196" y="5673"/>
                  <a:pt x="9040" y="5740"/>
                  <a:pt x="8876" y="5766"/>
                </a:cubicBezTo>
                <a:cubicBezTo>
                  <a:pt x="8715" y="5793"/>
                  <a:pt x="8637" y="5748"/>
                  <a:pt x="8721" y="5674"/>
                </a:cubicBezTo>
                <a:cubicBezTo>
                  <a:pt x="8853" y="5583"/>
                  <a:pt x="9003" y="5521"/>
                  <a:pt x="9161" y="5493"/>
                </a:cubicBezTo>
                <a:close/>
                <a:moveTo>
                  <a:pt x="20719" y="3518"/>
                </a:moveTo>
                <a:cubicBezTo>
                  <a:pt x="20938" y="3482"/>
                  <a:pt x="21147" y="3507"/>
                  <a:pt x="21207" y="3579"/>
                </a:cubicBezTo>
                <a:cubicBezTo>
                  <a:pt x="21268" y="3652"/>
                  <a:pt x="21142" y="3737"/>
                  <a:pt x="20909" y="3776"/>
                </a:cubicBezTo>
                <a:cubicBezTo>
                  <a:pt x="20676" y="3815"/>
                  <a:pt x="20471" y="3785"/>
                  <a:pt x="20419" y="3709"/>
                </a:cubicBezTo>
                <a:cubicBezTo>
                  <a:pt x="20368" y="3632"/>
                  <a:pt x="20499" y="3555"/>
                  <a:pt x="20719" y="3518"/>
                </a:cubicBezTo>
                <a:close/>
                <a:moveTo>
                  <a:pt x="8192" y="5644"/>
                </a:moveTo>
                <a:cubicBezTo>
                  <a:pt x="8344" y="5618"/>
                  <a:pt x="8405" y="5646"/>
                  <a:pt x="8335" y="5716"/>
                </a:cubicBezTo>
                <a:cubicBezTo>
                  <a:pt x="8210" y="5810"/>
                  <a:pt x="8064" y="5871"/>
                  <a:pt x="7910" y="5895"/>
                </a:cubicBezTo>
                <a:cubicBezTo>
                  <a:pt x="7754" y="5921"/>
                  <a:pt x="7695" y="5887"/>
                  <a:pt x="7773" y="5818"/>
                </a:cubicBezTo>
                <a:cubicBezTo>
                  <a:pt x="7897" y="5728"/>
                  <a:pt x="8041" y="5668"/>
                  <a:pt x="8192" y="5644"/>
                </a:cubicBezTo>
                <a:close/>
                <a:moveTo>
                  <a:pt x="29369" y="2026"/>
                </a:moveTo>
                <a:cubicBezTo>
                  <a:pt x="29504" y="2007"/>
                  <a:pt x="29642" y="2012"/>
                  <a:pt x="29776" y="2040"/>
                </a:cubicBezTo>
                <a:cubicBezTo>
                  <a:pt x="29880" y="2069"/>
                  <a:pt x="29855" y="2117"/>
                  <a:pt x="29725" y="2137"/>
                </a:cubicBezTo>
                <a:cubicBezTo>
                  <a:pt x="29589" y="2157"/>
                  <a:pt x="29450" y="2153"/>
                  <a:pt x="29315" y="2124"/>
                </a:cubicBezTo>
                <a:cubicBezTo>
                  <a:pt x="29228" y="2090"/>
                  <a:pt x="29255" y="2047"/>
                  <a:pt x="29369" y="2026"/>
                </a:cubicBezTo>
                <a:close/>
                <a:moveTo>
                  <a:pt x="7269" y="5785"/>
                </a:moveTo>
                <a:cubicBezTo>
                  <a:pt x="7417" y="5760"/>
                  <a:pt x="7461" y="5791"/>
                  <a:pt x="7373" y="5861"/>
                </a:cubicBezTo>
                <a:cubicBezTo>
                  <a:pt x="7257" y="5941"/>
                  <a:pt x="7124" y="5994"/>
                  <a:pt x="6985" y="6017"/>
                </a:cubicBezTo>
                <a:cubicBezTo>
                  <a:pt x="6832" y="6043"/>
                  <a:pt x="6792" y="6009"/>
                  <a:pt x="6889" y="5937"/>
                </a:cubicBezTo>
                <a:cubicBezTo>
                  <a:pt x="7003" y="5860"/>
                  <a:pt x="7133" y="5808"/>
                  <a:pt x="7269" y="5785"/>
                </a:cubicBezTo>
                <a:close/>
                <a:moveTo>
                  <a:pt x="19744" y="3641"/>
                </a:moveTo>
                <a:cubicBezTo>
                  <a:pt x="19955" y="3606"/>
                  <a:pt x="20184" y="3639"/>
                  <a:pt x="20228" y="3707"/>
                </a:cubicBezTo>
                <a:cubicBezTo>
                  <a:pt x="20274" y="3781"/>
                  <a:pt x="20119" y="3878"/>
                  <a:pt x="19897" y="3915"/>
                </a:cubicBezTo>
                <a:cubicBezTo>
                  <a:pt x="19675" y="3952"/>
                  <a:pt x="19445" y="3918"/>
                  <a:pt x="19410" y="3843"/>
                </a:cubicBezTo>
                <a:cubicBezTo>
                  <a:pt x="19375" y="3769"/>
                  <a:pt x="19533" y="3676"/>
                  <a:pt x="19744" y="3641"/>
                </a:cubicBezTo>
                <a:close/>
                <a:moveTo>
                  <a:pt x="28375" y="2167"/>
                </a:moveTo>
                <a:cubicBezTo>
                  <a:pt x="28514" y="2143"/>
                  <a:pt x="28656" y="2149"/>
                  <a:pt x="28793" y="2185"/>
                </a:cubicBezTo>
                <a:cubicBezTo>
                  <a:pt x="28897" y="2220"/>
                  <a:pt x="28869" y="2262"/>
                  <a:pt x="28721" y="2287"/>
                </a:cubicBezTo>
                <a:cubicBezTo>
                  <a:pt x="28575" y="2314"/>
                  <a:pt x="28425" y="2306"/>
                  <a:pt x="28283" y="2265"/>
                </a:cubicBezTo>
                <a:cubicBezTo>
                  <a:pt x="28194" y="2229"/>
                  <a:pt x="28229" y="2191"/>
                  <a:pt x="28375" y="2167"/>
                </a:cubicBezTo>
                <a:close/>
                <a:moveTo>
                  <a:pt x="6375" y="5909"/>
                </a:moveTo>
                <a:cubicBezTo>
                  <a:pt x="6491" y="5890"/>
                  <a:pt x="6535" y="5921"/>
                  <a:pt x="6470" y="5976"/>
                </a:cubicBezTo>
                <a:cubicBezTo>
                  <a:pt x="6351" y="6052"/>
                  <a:pt x="6219" y="6104"/>
                  <a:pt x="6081" y="6129"/>
                </a:cubicBezTo>
                <a:cubicBezTo>
                  <a:pt x="5956" y="6151"/>
                  <a:pt x="5919" y="6112"/>
                  <a:pt x="6005" y="6053"/>
                </a:cubicBezTo>
                <a:cubicBezTo>
                  <a:pt x="6119" y="5984"/>
                  <a:pt x="6245" y="5935"/>
                  <a:pt x="6375" y="5909"/>
                </a:cubicBezTo>
                <a:close/>
                <a:moveTo>
                  <a:pt x="5461" y="6048"/>
                </a:moveTo>
                <a:cubicBezTo>
                  <a:pt x="5571" y="6030"/>
                  <a:pt x="5599" y="6058"/>
                  <a:pt x="5524" y="6111"/>
                </a:cubicBezTo>
                <a:cubicBezTo>
                  <a:pt x="5415" y="6180"/>
                  <a:pt x="5294" y="6225"/>
                  <a:pt x="5167" y="6246"/>
                </a:cubicBezTo>
                <a:cubicBezTo>
                  <a:pt x="5060" y="6265"/>
                  <a:pt x="5040" y="6231"/>
                  <a:pt x="5122" y="6176"/>
                </a:cubicBezTo>
                <a:cubicBezTo>
                  <a:pt x="5227" y="6113"/>
                  <a:pt x="5341" y="6070"/>
                  <a:pt x="5461" y="6048"/>
                </a:cubicBezTo>
                <a:close/>
                <a:moveTo>
                  <a:pt x="18792" y="3774"/>
                </a:moveTo>
                <a:cubicBezTo>
                  <a:pt x="19005" y="3739"/>
                  <a:pt x="19226" y="3774"/>
                  <a:pt x="19256" y="3851"/>
                </a:cubicBezTo>
                <a:cubicBezTo>
                  <a:pt x="19284" y="3929"/>
                  <a:pt x="19113" y="4028"/>
                  <a:pt x="18878" y="4064"/>
                </a:cubicBezTo>
                <a:cubicBezTo>
                  <a:pt x="18644" y="4100"/>
                  <a:pt x="18438" y="4056"/>
                  <a:pt x="18425" y="3976"/>
                </a:cubicBezTo>
                <a:cubicBezTo>
                  <a:pt x="18412" y="3895"/>
                  <a:pt x="18580" y="3808"/>
                  <a:pt x="18792" y="3774"/>
                </a:cubicBezTo>
                <a:close/>
                <a:moveTo>
                  <a:pt x="17847" y="3914"/>
                </a:moveTo>
                <a:cubicBezTo>
                  <a:pt x="18071" y="3877"/>
                  <a:pt x="18265" y="3909"/>
                  <a:pt x="18286" y="3988"/>
                </a:cubicBezTo>
                <a:cubicBezTo>
                  <a:pt x="18307" y="4067"/>
                  <a:pt x="18137" y="4166"/>
                  <a:pt x="17901" y="4206"/>
                </a:cubicBezTo>
                <a:cubicBezTo>
                  <a:pt x="17666" y="4245"/>
                  <a:pt x="17471" y="4208"/>
                  <a:pt x="17461" y="4125"/>
                </a:cubicBezTo>
                <a:cubicBezTo>
                  <a:pt x="17451" y="4042"/>
                  <a:pt x="17623" y="3951"/>
                  <a:pt x="17847" y="3914"/>
                </a:cubicBezTo>
                <a:close/>
                <a:moveTo>
                  <a:pt x="27346" y="2296"/>
                </a:moveTo>
                <a:cubicBezTo>
                  <a:pt x="27493" y="2271"/>
                  <a:pt x="27644" y="2278"/>
                  <a:pt x="27788" y="2316"/>
                </a:cubicBezTo>
                <a:cubicBezTo>
                  <a:pt x="27896" y="2355"/>
                  <a:pt x="27855" y="2408"/>
                  <a:pt x="27692" y="2434"/>
                </a:cubicBezTo>
                <a:cubicBezTo>
                  <a:pt x="27544" y="2460"/>
                  <a:pt x="27391" y="2452"/>
                  <a:pt x="27245" y="2411"/>
                </a:cubicBezTo>
                <a:cubicBezTo>
                  <a:pt x="27143" y="2372"/>
                  <a:pt x="27188" y="2322"/>
                  <a:pt x="27346" y="2296"/>
                </a:cubicBezTo>
                <a:close/>
                <a:moveTo>
                  <a:pt x="4581" y="6174"/>
                </a:moveTo>
                <a:cubicBezTo>
                  <a:pt x="4678" y="6157"/>
                  <a:pt x="4687" y="6187"/>
                  <a:pt x="4599" y="6240"/>
                </a:cubicBezTo>
                <a:cubicBezTo>
                  <a:pt x="4507" y="6293"/>
                  <a:pt x="4406" y="6329"/>
                  <a:pt x="4301" y="6346"/>
                </a:cubicBezTo>
                <a:cubicBezTo>
                  <a:pt x="4202" y="6362"/>
                  <a:pt x="4196" y="6331"/>
                  <a:pt x="4289" y="6276"/>
                </a:cubicBezTo>
                <a:cubicBezTo>
                  <a:pt x="4380" y="6226"/>
                  <a:pt x="4478" y="6191"/>
                  <a:pt x="4581" y="6174"/>
                </a:cubicBezTo>
                <a:close/>
                <a:moveTo>
                  <a:pt x="3666" y="6315"/>
                </a:moveTo>
                <a:cubicBezTo>
                  <a:pt x="3754" y="6301"/>
                  <a:pt x="3765" y="6320"/>
                  <a:pt x="3693" y="6364"/>
                </a:cubicBezTo>
                <a:cubicBezTo>
                  <a:pt x="3612" y="6412"/>
                  <a:pt x="3523" y="6444"/>
                  <a:pt x="3430" y="6459"/>
                </a:cubicBezTo>
                <a:cubicBezTo>
                  <a:pt x="3350" y="6473"/>
                  <a:pt x="3346" y="6452"/>
                  <a:pt x="3407" y="6412"/>
                </a:cubicBezTo>
                <a:cubicBezTo>
                  <a:pt x="3487" y="6364"/>
                  <a:pt x="3575" y="6332"/>
                  <a:pt x="3666" y="6315"/>
                </a:cubicBezTo>
                <a:close/>
                <a:moveTo>
                  <a:pt x="26363" y="2430"/>
                </a:moveTo>
                <a:cubicBezTo>
                  <a:pt x="26516" y="2406"/>
                  <a:pt x="26674" y="2416"/>
                  <a:pt x="26823" y="2458"/>
                </a:cubicBezTo>
                <a:cubicBezTo>
                  <a:pt x="26922" y="2500"/>
                  <a:pt x="26864" y="2562"/>
                  <a:pt x="26699" y="2588"/>
                </a:cubicBezTo>
                <a:cubicBezTo>
                  <a:pt x="26538" y="2616"/>
                  <a:pt x="26374" y="2605"/>
                  <a:pt x="26218" y="2557"/>
                </a:cubicBezTo>
                <a:cubicBezTo>
                  <a:pt x="26134" y="2514"/>
                  <a:pt x="26201" y="2454"/>
                  <a:pt x="26363" y="2430"/>
                </a:cubicBezTo>
                <a:close/>
                <a:moveTo>
                  <a:pt x="16873" y="4045"/>
                </a:moveTo>
                <a:cubicBezTo>
                  <a:pt x="17094" y="4007"/>
                  <a:pt x="17279" y="4040"/>
                  <a:pt x="17288" y="4120"/>
                </a:cubicBezTo>
                <a:cubicBezTo>
                  <a:pt x="17296" y="4199"/>
                  <a:pt x="17115" y="4301"/>
                  <a:pt x="16883" y="4339"/>
                </a:cubicBezTo>
                <a:cubicBezTo>
                  <a:pt x="16650" y="4378"/>
                  <a:pt x="16469" y="4341"/>
                  <a:pt x="16468" y="4257"/>
                </a:cubicBezTo>
                <a:cubicBezTo>
                  <a:pt x="16468" y="4174"/>
                  <a:pt x="16651" y="4082"/>
                  <a:pt x="16873" y="4045"/>
                </a:cubicBezTo>
                <a:close/>
                <a:moveTo>
                  <a:pt x="2741" y="6452"/>
                </a:moveTo>
                <a:cubicBezTo>
                  <a:pt x="2812" y="6440"/>
                  <a:pt x="2824" y="6452"/>
                  <a:pt x="2765" y="6487"/>
                </a:cubicBezTo>
                <a:cubicBezTo>
                  <a:pt x="2705" y="6521"/>
                  <a:pt x="2641" y="6544"/>
                  <a:pt x="2574" y="6557"/>
                </a:cubicBezTo>
                <a:cubicBezTo>
                  <a:pt x="2502" y="6569"/>
                  <a:pt x="2491" y="6556"/>
                  <a:pt x="2551" y="6522"/>
                </a:cubicBezTo>
                <a:cubicBezTo>
                  <a:pt x="2610" y="6489"/>
                  <a:pt x="2675" y="6465"/>
                  <a:pt x="2741" y="6452"/>
                </a:cubicBezTo>
                <a:close/>
                <a:moveTo>
                  <a:pt x="15935" y="4182"/>
                </a:moveTo>
                <a:cubicBezTo>
                  <a:pt x="16147" y="4144"/>
                  <a:pt x="16335" y="4176"/>
                  <a:pt x="16333" y="4256"/>
                </a:cubicBezTo>
                <a:cubicBezTo>
                  <a:pt x="16331" y="4339"/>
                  <a:pt x="16137" y="4441"/>
                  <a:pt x="15909" y="4480"/>
                </a:cubicBezTo>
                <a:cubicBezTo>
                  <a:pt x="15680" y="4519"/>
                  <a:pt x="15503" y="4478"/>
                  <a:pt x="15520" y="4393"/>
                </a:cubicBezTo>
                <a:cubicBezTo>
                  <a:pt x="15537" y="4309"/>
                  <a:pt x="15724" y="4220"/>
                  <a:pt x="15935" y="4182"/>
                </a:cubicBezTo>
                <a:close/>
                <a:moveTo>
                  <a:pt x="25321" y="2571"/>
                </a:moveTo>
                <a:cubicBezTo>
                  <a:pt x="25481" y="2538"/>
                  <a:pt x="25648" y="2548"/>
                  <a:pt x="25803" y="2599"/>
                </a:cubicBezTo>
                <a:cubicBezTo>
                  <a:pt x="25905" y="2649"/>
                  <a:pt x="25845" y="2707"/>
                  <a:pt x="25655" y="2739"/>
                </a:cubicBezTo>
                <a:cubicBezTo>
                  <a:pt x="25464" y="2770"/>
                  <a:pt x="25263" y="2755"/>
                  <a:pt x="25170" y="2704"/>
                </a:cubicBezTo>
                <a:cubicBezTo>
                  <a:pt x="25078" y="2652"/>
                  <a:pt x="25147" y="2601"/>
                  <a:pt x="25321" y="2571"/>
                </a:cubicBezTo>
                <a:close/>
                <a:moveTo>
                  <a:pt x="15022" y="4304"/>
                </a:moveTo>
                <a:cubicBezTo>
                  <a:pt x="15230" y="4267"/>
                  <a:pt x="15399" y="4302"/>
                  <a:pt x="15388" y="4379"/>
                </a:cubicBezTo>
                <a:cubicBezTo>
                  <a:pt x="15376" y="4458"/>
                  <a:pt x="15177" y="4562"/>
                  <a:pt x="14958" y="4602"/>
                </a:cubicBezTo>
                <a:cubicBezTo>
                  <a:pt x="14740" y="4642"/>
                  <a:pt x="14560" y="4598"/>
                  <a:pt x="14586" y="4518"/>
                </a:cubicBezTo>
                <a:cubicBezTo>
                  <a:pt x="14612" y="4438"/>
                  <a:pt x="14814" y="4340"/>
                  <a:pt x="15022" y="4304"/>
                </a:cubicBezTo>
                <a:close/>
                <a:moveTo>
                  <a:pt x="32804" y="1271"/>
                </a:moveTo>
                <a:cubicBezTo>
                  <a:pt x="32872" y="1262"/>
                  <a:pt x="32940" y="1263"/>
                  <a:pt x="33007" y="1275"/>
                </a:cubicBezTo>
                <a:cubicBezTo>
                  <a:pt x="33064" y="1287"/>
                  <a:pt x="33057" y="1302"/>
                  <a:pt x="32990" y="1312"/>
                </a:cubicBezTo>
                <a:cubicBezTo>
                  <a:pt x="32922" y="1322"/>
                  <a:pt x="32854" y="1320"/>
                  <a:pt x="32786" y="1307"/>
                </a:cubicBezTo>
                <a:cubicBezTo>
                  <a:pt x="32731" y="1296"/>
                  <a:pt x="32738" y="1282"/>
                  <a:pt x="32804" y="1271"/>
                </a:cubicBezTo>
                <a:close/>
                <a:moveTo>
                  <a:pt x="24351" y="2701"/>
                </a:moveTo>
                <a:cubicBezTo>
                  <a:pt x="24536" y="2670"/>
                  <a:pt x="24756" y="2682"/>
                  <a:pt x="24849" y="2733"/>
                </a:cubicBezTo>
                <a:cubicBezTo>
                  <a:pt x="24942" y="2783"/>
                  <a:pt x="24869" y="2853"/>
                  <a:pt x="24674" y="2885"/>
                </a:cubicBezTo>
                <a:cubicBezTo>
                  <a:pt x="24479" y="2917"/>
                  <a:pt x="24271" y="2901"/>
                  <a:pt x="24182" y="2850"/>
                </a:cubicBezTo>
                <a:cubicBezTo>
                  <a:pt x="24093" y="2799"/>
                  <a:pt x="24167" y="2734"/>
                  <a:pt x="24351" y="2701"/>
                </a:cubicBezTo>
                <a:close/>
                <a:moveTo>
                  <a:pt x="14112" y="4439"/>
                </a:moveTo>
                <a:cubicBezTo>
                  <a:pt x="14323" y="4404"/>
                  <a:pt x="14466" y="4440"/>
                  <a:pt x="14440" y="4519"/>
                </a:cubicBezTo>
                <a:cubicBezTo>
                  <a:pt x="14415" y="4598"/>
                  <a:pt x="14216" y="4697"/>
                  <a:pt x="13999" y="4735"/>
                </a:cubicBezTo>
                <a:cubicBezTo>
                  <a:pt x="13783" y="4774"/>
                  <a:pt x="13633" y="4737"/>
                  <a:pt x="13663" y="4655"/>
                </a:cubicBezTo>
                <a:cubicBezTo>
                  <a:pt x="13693" y="4574"/>
                  <a:pt x="13901" y="4475"/>
                  <a:pt x="14112" y="4439"/>
                </a:cubicBezTo>
                <a:close/>
                <a:moveTo>
                  <a:pt x="13219" y="4563"/>
                </a:moveTo>
                <a:cubicBezTo>
                  <a:pt x="13422" y="4531"/>
                  <a:pt x="13543" y="4566"/>
                  <a:pt x="13502" y="4645"/>
                </a:cubicBezTo>
                <a:cubicBezTo>
                  <a:pt x="13460" y="4727"/>
                  <a:pt x="13265" y="4818"/>
                  <a:pt x="13052" y="4854"/>
                </a:cubicBezTo>
                <a:cubicBezTo>
                  <a:pt x="12840" y="4889"/>
                  <a:pt x="12710" y="4850"/>
                  <a:pt x="12767" y="4763"/>
                </a:cubicBezTo>
                <a:cubicBezTo>
                  <a:pt x="12823" y="4676"/>
                  <a:pt x="13017" y="4596"/>
                  <a:pt x="13219" y="4563"/>
                </a:cubicBezTo>
                <a:close/>
                <a:moveTo>
                  <a:pt x="31759" y="1403"/>
                </a:moveTo>
                <a:cubicBezTo>
                  <a:pt x="31844" y="1390"/>
                  <a:pt x="31930" y="1391"/>
                  <a:pt x="32014" y="1407"/>
                </a:cubicBezTo>
                <a:cubicBezTo>
                  <a:pt x="32099" y="1423"/>
                  <a:pt x="32091" y="1443"/>
                  <a:pt x="32000" y="1458"/>
                </a:cubicBezTo>
                <a:cubicBezTo>
                  <a:pt x="31915" y="1471"/>
                  <a:pt x="31828" y="1470"/>
                  <a:pt x="31743" y="1454"/>
                </a:cubicBezTo>
                <a:cubicBezTo>
                  <a:pt x="31663" y="1437"/>
                  <a:pt x="31669" y="1417"/>
                  <a:pt x="31759" y="1403"/>
                </a:cubicBezTo>
                <a:close/>
                <a:moveTo>
                  <a:pt x="23396" y="2822"/>
                </a:moveTo>
                <a:cubicBezTo>
                  <a:pt x="23588" y="2791"/>
                  <a:pt x="23808" y="2810"/>
                  <a:pt x="23890" y="2860"/>
                </a:cubicBezTo>
                <a:cubicBezTo>
                  <a:pt x="23975" y="2915"/>
                  <a:pt x="23874" y="2995"/>
                  <a:pt x="23679" y="3026"/>
                </a:cubicBezTo>
                <a:cubicBezTo>
                  <a:pt x="23484" y="3058"/>
                  <a:pt x="23253" y="3037"/>
                  <a:pt x="23175" y="2984"/>
                </a:cubicBezTo>
                <a:cubicBezTo>
                  <a:pt x="23097" y="2931"/>
                  <a:pt x="23204" y="2853"/>
                  <a:pt x="23396" y="2822"/>
                </a:cubicBezTo>
                <a:close/>
                <a:moveTo>
                  <a:pt x="12304" y="4699"/>
                </a:moveTo>
                <a:cubicBezTo>
                  <a:pt x="12491" y="4667"/>
                  <a:pt x="12620" y="4702"/>
                  <a:pt x="12577" y="4776"/>
                </a:cubicBezTo>
                <a:cubicBezTo>
                  <a:pt x="12533" y="4851"/>
                  <a:pt x="12319" y="4951"/>
                  <a:pt x="12124" y="4985"/>
                </a:cubicBezTo>
                <a:cubicBezTo>
                  <a:pt x="11928" y="5019"/>
                  <a:pt x="11803" y="4979"/>
                  <a:pt x="11855" y="4901"/>
                </a:cubicBezTo>
                <a:cubicBezTo>
                  <a:pt x="11907" y="4823"/>
                  <a:pt x="12118" y="4732"/>
                  <a:pt x="12304" y="4699"/>
                </a:cubicBezTo>
                <a:close/>
                <a:moveTo>
                  <a:pt x="22452" y="2956"/>
                </a:moveTo>
                <a:cubicBezTo>
                  <a:pt x="22655" y="2922"/>
                  <a:pt x="22869" y="2941"/>
                  <a:pt x="22946" y="3001"/>
                </a:cubicBezTo>
                <a:cubicBezTo>
                  <a:pt x="23022" y="3060"/>
                  <a:pt x="22920" y="3136"/>
                  <a:pt x="22707" y="3171"/>
                </a:cubicBezTo>
                <a:cubicBezTo>
                  <a:pt x="22496" y="3207"/>
                  <a:pt x="22278" y="3185"/>
                  <a:pt x="22209" y="3123"/>
                </a:cubicBezTo>
                <a:cubicBezTo>
                  <a:pt x="22140" y="3061"/>
                  <a:pt x="22249" y="2990"/>
                  <a:pt x="22452" y="2956"/>
                </a:cubicBezTo>
                <a:close/>
                <a:moveTo>
                  <a:pt x="30767" y="1539"/>
                </a:moveTo>
                <a:cubicBezTo>
                  <a:pt x="30867" y="1523"/>
                  <a:pt x="30970" y="1526"/>
                  <a:pt x="31069" y="1546"/>
                </a:cubicBezTo>
                <a:cubicBezTo>
                  <a:pt x="31156" y="1565"/>
                  <a:pt x="31148" y="1590"/>
                  <a:pt x="31053" y="1607"/>
                </a:cubicBezTo>
                <a:cubicBezTo>
                  <a:pt x="30947" y="1626"/>
                  <a:pt x="30837" y="1624"/>
                  <a:pt x="30731" y="1603"/>
                </a:cubicBezTo>
                <a:cubicBezTo>
                  <a:pt x="30644" y="1581"/>
                  <a:pt x="30659" y="1555"/>
                  <a:pt x="30767" y="1539"/>
                </a:cubicBezTo>
                <a:close/>
                <a:moveTo>
                  <a:pt x="11386" y="4829"/>
                </a:moveTo>
                <a:cubicBezTo>
                  <a:pt x="11574" y="4797"/>
                  <a:pt x="11674" y="4828"/>
                  <a:pt x="11621" y="4903"/>
                </a:cubicBezTo>
                <a:cubicBezTo>
                  <a:pt x="11567" y="4978"/>
                  <a:pt x="11371" y="5069"/>
                  <a:pt x="11168" y="5103"/>
                </a:cubicBezTo>
                <a:cubicBezTo>
                  <a:pt x="10966" y="5136"/>
                  <a:pt x="10882" y="5098"/>
                  <a:pt x="10949" y="5019"/>
                </a:cubicBezTo>
                <a:cubicBezTo>
                  <a:pt x="11015" y="4940"/>
                  <a:pt x="11199" y="4862"/>
                  <a:pt x="11386" y="4829"/>
                </a:cubicBezTo>
                <a:close/>
                <a:moveTo>
                  <a:pt x="10496" y="4963"/>
                </a:moveTo>
                <a:cubicBezTo>
                  <a:pt x="10666" y="4930"/>
                  <a:pt x="10767" y="4967"/>
                  <a:pt x="10707" y="5037"/>
                </a:cubicBezTo>
                <a:cubicBezTo>
                  <a:pt x="10647" y="5109"/>
                  <a:pt x="10433" y="5201"/>
                  <a:pt x="10257" y="5230"/>
                </a:cubicBezTo>
                <a:cubicBezTo>
                  <a:pt x="10081" y="5259"/>
                  <a:pt x="9989" y="5218"/>
                  <a:pt x="10061" y="5145"/>
                </a:cubicBezTo>
                <a:cubicBezTo>
                  <a:pt x="10189" y="5051"/>
                  <a:pt x="10338" y="4988"/>
                  <a:pt x="10496" y="4963"/>
                </a:cubicBezTo>
                <a:close/>
                <a:moveTo>
                  <a:pt x="21496" y="3079"/>
                </a:moveTo>
                <a:cubicBezTo>
                  <a:pt x="21691" y="3044"/>
                  <a:pt x="21936" y="3064"/>
                  <a:pt x="22003" y="3124"/>
                </a:cubicBezTo>
                <a:cubicBezTo>
                  <a:pt x="22072" y="3185"/>
                  <a:pt x="21945" y="3273"/>
                  <a:pt x="21735" y="3309"/>
                </a:cubicBezTo>
                <a:cubicBezTo>
                  <a:pt x="21525" y="3344"/>
                  <a:pt x="21283" y="3317"/>
                  <a:pt x="21229" y="3254"/>
                </a:cubicBezTo>
                <a:cubicBezTo>
                  <a:pt x="21174" y="3191"/>
                  <a:pt x="21302" y="3113"/>
                  <a:pt x="21496" y="3079"/>
                </a:cubicBezTo>
                <a:close/>
                <a:moveTo>
                  <a:pt x="29747" y="1669"/>
                </a:moveTo>
                <a:cubicBezTo>
                  <a:pt x="29863" y="1650"/>
                  <a:pt x="29982" y="1652"/>
                  <a:pt x="30097" y="1675"/>
                </a:cubicBezTo>
                <a:cubicBezTo>
                  <a:pt x="30190" y="1698"/>
                  <a:pt x="30180" y="1731"/>
                  <a:pt x="30072" y="1751"/>
                </a:cubicBezTo>
                <a:cubicBezTo>
                  <a:pt x="29950" y="1771"/>
                  <a:pt x="29825" y="1769"/>
                  <a:pt x="29703" y="1743"/>
                </a:cubicBezTo>
                <a:cubicBezTo>
                  <a:pt x="29617" y="1720"/>
                  <a:pt x="29639" y="1688"/>
                  <a:pt x="29747" y="1669"/>
                </a:cubicBezTo>
                <a:close/>
                <a:moveTo>
                  <a:pt x="9638" y="5083"/>
                </a:moveTo>
                <a:cubicBezTo>
                  <a:pt x="9801" y="5058"/>
                  <a:pt x="9869" y="5091"/>
                  <a:pt x="9796" y="5161"/>
                </a:cubicBezTo>
                <a:cubicBezTo>
                  <a:pt x="9669" y="5255"/>
                  <a:pt x="9520" y="5315"/>
                  <a:pt x="9363" y="5336"/>
                </a:cubicBezTo>
                <a:cubicBezTo>
                  <a:pt x="9194" y="5365"/>
                  <a:pt x="9128" y="5327"/>
                  <a:pt x="9209" y="5253"/>
                </a:cubicBezTo>
                <a:cubicBezTo>
                  <a:pt x="9336" y="5162"/>
                  <a:pt x="9483" y="5104"/>
                  <a:pt x="9638" y="5083"/>
                </a:cubicBezTo>
                <a:close/>
                <a:moveTo>
                  <a:pt x="20587" y="3209"/>
                </a:moveTo>
                <a:cubicBezTo>
                  <a:pt x="20796" y="3174"/>
                  <a:pt x="21020" y="3197"/>
                  <a:pt x="21074" y="3262"/>
                </a:cubicBezTo>
                <a:cubicBezTo>
                  <a:pt x="21129" y="3329"/>
                  <a:pt x="20988" y="3419"/>
                  <a:pt x="20766" y="3457"/>
                </a:cubicBezTo>
                <a:cubicBezTo>
                  <a:pt x="20544" y="3495"/>
                  <a:pt x="20321" y="3463"/>
                  <a:pt x="20281" y="3393"/>
                </a:cubicBezTo>
                <a:cubicBezTo>
                  <a:pt x="20241" y="3324"/>
                  <a:pt x="20378" y="3243"/>
                  <a:pt x="20587" y="3209"/>
                </a:cubicBezTo>
                <a:close/>
                <a:moveTo>
                  <a:pt x="8754" y="5218"/>
                </a:moveTo>
                <a:cubicBezTo>
                  <a:pt x="8900" y="5193"/>
                  <a:pt x="8968" y="5227"/>
                  <a:pt x="8897" y="5291"/>
                </a:cubicBezTo>
                <a:cubicBezTo>
                  <a:pt x="8771" y="5377"/>
                  <a:pt x="8628" y="5435"/>
                  <a:pt x="8477" y="5460"/>
                </a:cubicBezTo>
                <a:cubicBezTo>
                  <a:pt x="8326" y="5484"/>
                  <a:pt x="8261" y="5448"/>
                  <a:pt x="8339" y="5383"/>
                </a:cubicBezTo>
                <a:cubicBezTo>
                  <a:pt x="8464" y="5298"/>
                  <a:pt x="8606" y="5242"/>
                  <a:pt x="8754" y="5218"/>
                </a:cubicBezTo>
                <a:close/>
                <a:moveTo>
                  <a:pt x="28778" y="1803"/>
                </a:moveTo>
                <a:cubicBezTo>
                  <a:pt x="28909" y="1782"/>
                  <a:pt x="29042" y="1786"/>
                  <a:pt x="29171" y="1814"/>
                </a:cubicBezTo>
                <a:cubicBezTo>
                  <a:pt x="29259" y="1841"/>
                  <a:pt x="29228" y="1883"/>
                  <a:pt x="29103" y="1903"/>
                </a:cubicBezTo>
                <a:cubicBezTo>
                  <a:pt x="28972" y="1922"/>
                  <a:pt x="28839" y="1916"/>
                  <a:pt x="28710" y="1887"/>
                </a:cubicBezTo>
                <a:cubicBezTo>
                  <a:pt x="28634" y="1860"/>
                  <a:pt x="28667" y="1821"/>
                  <a:pt x="28778" y="1803"/>
                </a:cubicBezTo>
                <a:close/>
                <a:moveTo>
                  <a:pt x="7904" y="5337"/>
                </a:moveTo>
                <a:cubicBezTo>
                  <a:pt x="8037" y="5315"/>
                  <a:pt x="8086" y="5351"/>
                  <a:pt x="8007" y="5412"/>
                </a:cubicBezTo>
                <a:cubicBezTo>
                  <a:pt x="7885" y="5489"/>
                  <a:pt x="7748" y="5541"/>
                  <a:pt x="7605" y="5563"/>
                </a:cubicBezTo>
                <a:cubicBezTo>
                  <a:pt x="7467" y="5586"/>
                  <a:pt x="7423" y="5550"/>
                  <a:pt x="7507" y="5488"/>
                </a:cubicBezTo>
                <a:cubicBezTo>
                  <a:pt x="7628" y="5411"/>
                  <a:pt x="7762" y="5360"/>
                  <a:pt x="7904" y="5337"/>
                </a:cubicBezTo>
                <a:close/>
                <a:moveTo>
                  <a:pt x="19637" y="3336"/>
                </a:moveTo>
                <a:cubicBezTo>
                  <a:pt x="19863" y="3298"/>
                  <a:pt x="20060" y="3320"/>
                  <a:pt x="20107" y="3391"/>
                </a:cubicBezTo>
                <a:cubicBezTo>
                  <a:pt x="20155" y="3466"/>
                  <a:pt x="20018" y="3548"/>
                  <a:pt x="19780" y="3588"/>
                </a:cubicBezTo>
                <a:cubicBezTo>
                  <a:pt x="19542" y="3629"/>
                  <a:pt x="19345" y="3601"/>
                  <a:pt x="19308" y="3525"/>
                </a:cubicBezTo>
                <a:cubicBezTo>
                  <a:pt x="19271" y="3449"/>
                  <a:pt x="19410" y="3373"/>
                  <a:pt x="19637" y="3336"/>
                </a:cubicBezTo>
                <a:close/>
                <a:moveTo>
                  <a:pt x="7029" y="5474"/>
                </a:moveTo>
                <a:cubicBezTo>
                  <a:pt x="7153" y="5453"/>
                  <a:pt x="7190" y="5480"/>
                  <a:pt x="7118" y="5536"/>
                </a:cubicBezTo>
                <a:cubicBezTo>
                  <a:pt x="7007" y="5610"/>
                  <a:pt x="6881" y="5659"/>
                  <a:pt x="6749" y="5680"/>
                </a:cubicBezTo>
                <a:cubicBezTo>
                  <a:pt x="6612" y="5703"/>
                  <a:pt x="6576" y="5675"/>
                  <a:pt x="6660" y="5612"/>
                </a:cubicBezTo>
                <a:cubicBezTo>
                  <a:pt x="6772" y="5541"/>
                  <a:pt x="6898" y="5494"/>
                  <a:pt x="7029" y="5474"/>
                </a:cubicBezTo>
                <a:close/>
                <a:moveTo>
                  <a:pt x="27773" y="1932"/>
                </a:moveTo>
                <a:cubicBezTo>
                  <a:pt x="27914" y="1910"/>
                  <a:pt x="28057" y="1917"/>
                  <a:pt x="28196" y="1950"/>
                </a:cubicBezTo>
                <a:cubicBezTo>
                  <a:pt x="28277" y="1981"/>
                  <a:pt x="28231" y="2027"/>
                  <a:pt x="28101" y="2049"/>
                </a:cubicBezTo>
                <a:cubicBezTo>
                  <a:pt x="27959" y="2072"/>
                  <a:pt x="27813" y="2066"/>
                  <a:pt x="27674" y="2032"/>
                </a:cubicBezTo>
                <a:cubicBezTo>
                  <a:pt x="27598" y="1998"/>
                  <a:pt x="27647" y="1953"/>
                  <a:pt x="27773" y="1932"/>
                </a:cubicBezTo>
                <a:close/>
                <a:moveTo>
                  <a:pt x="18724" y="3466"/>
                </a:moveTo>
                <a:cubicBezTo>
                  <a:pt x="18944" y="3426"/>
                  <a:pt x="19160" y="3453"/>
                  <a:pt x="19194" y="3524"/>
                </a:cubicBezTo>
                <a:cubicBezTo>
                  <a:pt x="19228" y="3594"/>
                  <a:pt x="19070" y="3687"/>
                  <a:pt x="18847" y="3728"/>
                </a:cubicBezTo>
                <a:cubicBezTo>
                  <a:pt x="18625" y="3766"/>
                  <a:pt x="18411" y="3739"/>
                  <a:pt x="18376" y="3668"/>
                </a:cubicBezTo>
                <a:cubicBezTo>
                  <a:pt x="18341" y="3597"/>
                  <a:pt x="18505" y="3504"/>
                  <a:pt x="18724" y="3466"/>
                </a:cubicBezTo>
                <a:close/>
                <a:moveTo>
                  <a:pt x="6143" y="5602"/>
                </a:moveTo>
                <a:cubicBezTo>
                  <a:pt x="6258" y="5583"/>
                  <a:pt x="6286" y="5605"/>
                  <a:pt x="6214" y="5658"/>
                </a:cubicBezTo>
                <a:cubicBezTo>
                  <a:pt x="6114" y="5721"/>
                  <a:pt x="6002" y="5763"/>
                  <a:pt x="5886" y="5783"/>
                </a:cubicBezTo>
                <a:cubicBezTo>
                  <a:pt x="5759" y="5805"/>
                  <a:pt x="5730" y="5779"/>
                  <a:pt x="5816" y="5722"/>
                </a:cubicBezTo>
                <a:cubicBezTo>
                  <a:pt x="5916" y="5662"/>
                  <a:pt x="6027" y="5621"/>
                  <a:pt x="6143" y="5602"/>
                </a:cubicBezTo>
                <a:close/>
                <a:moveTo>
                  <a:pt x="26831" y="2068"/>
                </a:moveTo>
                <a:cubicBezTo>
                  <a:pt x="26976" y="2041"/>
                  <a:pt x="27125" y="2048"/>
                  <a:pt x="27266" y="2088"/>
                </a:cubicBezTo>
                <a:cubicBezTo>
                  <a:pt x="27357" y="2122"/>
                  <a:pt x="27311" y="2167"/>
                  <a:pt x="27155" y="2193"/>
                </a:cubicBezTo>
                <a:cubicBezTo>
                  <a:pt x="27009" y="2221"/>
                  <a:pt x="26858" y="2213"/>
                  <a:pt x="26715" y="2171"/>
                </a:cubicBezTo>
                <a:cubicBezTo>
                  <a:pt x="26631" y="2135"/>
                  <a:pt x="26681" y="2094"/>
                  <a:pt x="26831" y="2068"/>
                </a:cubicBezTo>
                <a:close/>
                <a:moveTo>
                  <a:pt x="5274" y="5735"/>
                </a:moveTo>
                <a:cubicBezTo>
                  <a:pt x="5368" y="5719"/>
                  <a:pt x="5401" y="5742"/>
                  <a:pt x="5340" y="5784"/>
                </a:cubicBezTo>
                <a:cubicBezTo>
                  <a:pt x="5248" y="5836"/>
                  <a:pt x="5149" y="5874"/>
                  <a:pt x="5047" y="5896"/>
                </a:cubicBezTo>
                <a:cubicBezTo>
                  <a:pt x="4948" y="5913"/>
                  <a:pt x="4910" y="5893"/>
                  <a:pt x="4969" y="5851"/>
                </a:cubicBezTo>
                <a:cubicBezTo>
                  <a:pt x="5064" y="5797"/>
                  <a:pt x="5167" y="5757"/>
                  <a:pt x="5274" y="5735"/>
                </a:cubicBezTo>
                <a:close/>
                <a:moveTo>
                  <a:pt x="17837" y="3583"/>
                </a:moveTo>
                <a:cubicBezTo>
                  <a:pt x="18049" y="3547"/>
                  <a:pt x="18260" y="3576"/>
                  <a:pt x="18279" y="3647"/>
                </a:cubicBezTo>
                <a:cubicBezTo>
                  <a:pt x="18300" y="3720"/>
                  <a:pt x="18119" y="3820"/>
                  <a:pt x="17895" y="3857"/>
                </a:cubicBezTo>
                <a:cubicBezTo>
                  <a:pt x="17671" y="3894"/>
                  <a:pt x="17461" y="3861"/>
                  <a:pt x="17451" y="3786"/>
                </a:cubicBezTo>
                <a:cubicBezTo>
                  <a:pt x="17442" y="3711"/>
                  <a:pt x="17624" y="3618"/>
                  <a:pt x="17837" y="3583"/>
                </a:cubicBezTo>
                <a:close/>
                <a:moveTo>
                  <a:pt x="4440" y="5854"/>
                </a:moveTo>
                <a:cubicBezTo>
                  <a:pt x="4521" y="5840"/>
                  <a:pt x="4542" y="5861"/>
                  <a:pt x="4489" y="5896"/>
                </a:cubicBezTo>
                <a:cubicBezTo>
                  <a:pt x="4405" y="5942"/>
                  <a:pt x="4316" y="5976"/>
                  <a:pt x="4222" y="5995"/>
                </a:cubicBezTo>
                <a:cubicBezTo>
                  <a:pt x="4142" y="6009"/>
                  <a:pt x="4121" y="5988"/>
                  <a:pt x="4176" y="5952"/>
                </a:cubicBezTo>
                <a:cubicBezTo>
                  <a:pt x="4259" y="5906"/>
                  <a:pt x="4348" y="5873"/>
                  <a:pt x="4440" y="5854"/>
                </a:cubicBezTo>
                <a:close/>
                <a:moveTo>
                  <a:pt x="16955" y="3712"/>
                </a:moveTo>
                <a:cubicBezTo>
                  <a:pt x="17167" y="3676"/>
                  <a:pt x="17368" y="3707"/>
                  <a:pt x="17371" y="3781"/>
                </a:cubicBezTo>
                <a:cubicBezTo>
                  <a:pt x="17373" y="3854"/>
                  <a:pt x="17185" y="3956"/>
                  <a:pt x="16962" y="3993"/>
                </a:cubicBezTo>
                <a:cubicBezTo>
                  <a:pt x="16737" y="4031"/>
                  <a:pt x="16541" y="3993"/>
                  <a:pt x="16546" y="3917"/>
                </a:cubicBezTo>
                <a:cubicBezTo>
                  <a:pt x="16550" y="3841"/>
                  <a:pt x="16743" y="3747"/>
                  <a:pt x="16955" y="3712"/>
                </a:cubicBezTo>
                <a:close/>
                <a:moveTo>
                  <a:pt x="3594" y="5987"/>
                </a:moveTo>
                <a:cubicBezTo>
                  <a:pt x="3651" y="5978"/>
                  <a:pt x="3662" y="5996"/>
                  <a:pt x="3617" y="6025"/>
                </a:cubicBezTo>
                <a:cubicBezTo>
                  <a:pt x="3549" y="6061"/>
                  <a:pt x="3476" y="6087"/>
                  <a:pt x="3401" y="6103"/>
                </a:cubicBezTo>
                <a:cubicBezTo>
                  <a:pt x="3331" y="6115"/>
                  <a:pt x="3317" y="6096"/>
                  <a:pt x="3378" y="6062"/>
                </a:cubicBezTo>
                <a:cubicBezTo>
                  <a:pt x="3446" y="6027"/>
                  <a:pt x="3519" y="6002"/>
                  <a:pt x="3594" y="5987"/>
                </a:cubicBezTo>
                <a:close/>
                <a:moveTo>
                  <a:pt x="25877" y="2189"/>
                </a:moveTo>
                <a:cubicBezTo>
                  <a:pt x="26027" y="2160"/>
                  <a:pt x="26182" y="2168"/>
                  <a:pt x="26329" y="2210"/>
                </a:cubicBezTo>
                <a:cubicBezTo>
                  <a:pt x="26419" y="2251"/>
                  <a:pt x="26363" y="2304"/>
                  <a:pt x="26193" y="2331"/>
                </a:cubicBezTo>
                <a:cubicBezTo>
                  <a:pt x="26044" y="2358"/>
                  <a:pt x="25892" y="2350"/>
                  <a:pt x="25747" y="2308"/>
                </a:cubicBezTo>
                <a:cubicBezTo>
                  <a:pt x="25656" y="2269"/>
                  <a:pt x="25715" y="2216"/>
                  <a:pt x="25877" y="2189"/>
                </a:cubicBezTo>
                <a:close/>
                <a:moveTo>
                  <a:pt x="16083" y="3830"/>
                </a:moveTo>
                <a:cubicBezTo>
                  <a:pt x="16285" y="3797"/>
                  <a:pt x="16468" y="3828"/>
                  <a:pt x="16467" y="3900"/>
                </a:cubicBezTo>
                <a:cubicBezTo>
                  <a:pt x="16466" y="3971"/>
                  <a:pt x="16264" y="4077"/>
                  <a:pt x="16042" y="4114"/>
                </a:cubicBezTo>
                <a:cubicBezTo>
                  <a:pt x="15818" y="4152"/>
                  <a:pt x="15628" y="4114"/>
                  <a:pt x="15653" y="4035"/>
                </a:cubicBezTo>
                <a:cubicBezTo>
                  <a:pt x="15683" y="3943"/>
                  <a:pt x="15881" y="3864"/>
                  <a:pt x="16083" y="3830"/>
                </a:cubicBezTo>
                <a:close/>
                <a:moveTo>
                  <a:pt x="24954" y="2316"/>
                </a:moveTo>
                <a:cubicBezTo>
                  <a:pt x="25111" y="2288"/>
                  <a:pt x="25272" y="2297"/>
                  <a:pt x="25425" y="2342"/>
                </a:cubicBezTo>
                <a:cubicBezTo>
                  <a:pt x="25515" y="2384"/>
                  <a:pt x="25438" y="2448"/>
                  <a:pt x="25267" y="2476"/>
                </a:cubicBezTo>
                <a:cubicBezTo>
                  <a:pt x="25096" y="2503"/>
                  <a:pt x="24871" y="2490"/>
                  <a:pt x="24790" y="2448"/>
                </a:cubicBezTo>
                <a:cubicBezTo>
                  <a:pt x="24710" y="2405"/>
                  <a:pt x="24789" y="2343"/>
                  <a:pt x="24954" y="2316"/>
                </a:cubicBezTo>
                <a:close/>
                <a:moveTo>
                  <a:pt x="32032" y="1096"/>
                </a:moveTo>
                <a:cubicBezTo>
                  <a:pt x="32099" y="1085"/>
                  <a:pt x="32168" y="1085"/>
                  <a:pt x="32235" y="1096"/>
                </a:cubicBezTo>
                <a:cubicBezTo>
                  <a:pt x="32289" y="1106"/>
                  <a:pt x="32289" y="1119"/>
                  <a:pt x="32234" y="1130"/>
                </a:cubicBezTo>
                <a:cubicBezTo>
                  <a:pt x="32166" y="1141"/>
                  <a:pt x="32097" y="1141"/>
                  <a:pt x="32029" y="1130"/>
                </a:cubicBezTo>
                <a:cubicBezTo>
                  <a:pt x="31977" y="1119"/>
                  <a:pt x="31978" y="1107"/>
                  <a:pt x="32032" y="1096"/>
                </a:cubicBezTo>
                <a:close/>
                <a:moveTo>
                  <a:pt x="15198" y="3964"/>
                </a:moveTo>
                <a:cubicBezTo>
                  <a:pt x="15420" y="3926"/>
                  <a:pt x="15572" y="3954"/>
                  <a:pt x="15561" y="4031"/>
                </a:cubicBezTo>
                <a:cubicBezTo>
                  <a:pt x="15549" y="4109"/>
                  <a:pt x="15371" y="4199"/>
                  <a:pt x="15139" y="4240"/>
                </a:cubicBezTo>
                <a:cubicBezTo>
                  <a:pt x="14907" y="4280"/>
                  <a:pt x="14755" y="4249"/>
                  <a:pt x="14777" y="4167"/>
                </a:cubicBezTo>
                <a:cubicBezTo>
                  <a:pt x="14800" y="4085"/>
                  <a:pt x="14975" y="4003"/>
                  <a:pt x="15198" y="3964"/>
                </a:cubicBezTo>
                <a:close/>
                <a:moveTo>
                  <a:pt x="24026" y="2440"/>
                </a:moveTo>
                <a:cubicBezTo>
                  <a:pt x="24205" y="2409"/>
                  <a:pt x="24411" y="2422"/>
                  <a:pt x="24499" y="2467"/>
                </a:cubicBezTo>
                <a:cubicBezTo>
                  <a:pt x="24590" y="2516"/>
                  <a:pt x="24512" y="2577"/>
                  <a:pt x="24317" y="2609"/>
                </a:cubicBezTo>
                <a:cubicBezTo>
                  <a:pt x="24122" y="2640"/>
                  <a:pt x="23922" y="2626"/>
                  <a:pt x="23843" y="2575"/>
                </a:cubicBezTo>
                <a:cubicBezTo>
                  <a:pt x="23763" y="2524"/>
                  <a:pt x="23846" y="2470"/>
                  <a:pt x="24026" y="2440"/>
                </a:cubicBezTo>
                <a:close/>
                <a:moveTo>
                  <a:pt x="14307" y="4088"/>
                </a:moveTo>
                <a:cubicBezTo>
                  <a:pt x="14517" y="4052"/>
                  <a:pt x="14662" y="4081"/>
                  <a:pt x="14640" y="4155"/>
                </a:cubicBezTo>
                <a:cubicBezTo>
                  <a:pt x="14618" y="4229"/>
                  <a:pt x="14421" y="4327"/>
                  <a:pt x="14198" y="4364"/>
                </a:cubicBezTo>
                <a:cubicBezTo>
                  <a:pt x="13975" y="4401"/>
                  <a:pt x="13840" y="4366"/>
                  <a:pt x="13875" y="4287"/>
                </a:cubicBezTo>
                <a:cubicBezTo>
                  <a:pt x="13911" y="4208"/>
                  <a:pt x="14096" y="4124"/>
                  <a:pt x="14307" y="4088"/>
                </a:cubicBezTo>
                <a:close/>
                <a:moveTo>
                  <a:pt x="31046" y="1220"/>
                </a:moveTo>
                <a:cubicBezTo>
                  <a:pt x="31133" y="1207"/>
                  <a:pt x="31222" y="1207"/>
                  <a:pt x="31310" y="1220"/>
                </a:cubicBezTo>
                <a:cubicBezTo>
                  <a:pt x="31377" y="1233"/>
                  <a:pt x="31376" y="1257"/>
                  <a:pt x="31307" y="1270"/>
                </a:cubicBezTo>
                <a:cubicBezTo>
                  <a:pt x="31219" y="1283"/>
                  <a:pt x="31129" y="1284"/>
                  <a:pt x="31041" y="1272"/>
                </a:cubicBezTo>
                <a:cubicBezTo>
                  <a:pt x="30967" y="1259"/>
                  <a:pt x="30970" y="1233"/>
                  <a:pt x="31046" y="1220"/>
                </a:cubicBezTo>
                <a:close/>
                <a:moveTo>
                  <a:pt x="13443" y="4217"/>
                </a:moveTo>
                <a:cubicBezTo>
                  <a:pt x="13637" y="4182"/>
                  <a:pt x="13781" y="4214"/>
                  <a:pt x="13752" y="4285"/>
                </a:cubicBezTo>
                <a:cubicBezTo>
                  <a:pt x="13723" y="4357"/>
                  <a:pt x="13515" y="4453"/>
                  <a:pt x="13312" y="4490"/>
                </a:cubicBezTo>
                <a:cubicBezTo>
                  <a:pt x="13108" y="4526"/>
                  <a:pt x="12967" y="4490"/>
                  <a:pt x="13005" y="4416"/>
                </a:cubicBezTo>
                <a:cubicBezTo>
                  <a:pt x="13043" y="4342"/>
                  <a:pt x="13249" y="4252"/>
                  <a:pt x="13443" y="4217"/>
                </a:cubicBezTo>
                <a:close/>
                <a:moveTo>
                  <a:pt x="23126" y="2566"/>
                </a:moveTo>
                <a:cubicBezTo>
                  <a:pt x="23317" y="2534"/>
                  <a:pt x="23531" y="2547"/>
                  <a:pt x="23610" y="2598"/>
                </a:cubicBezTo>
                <a:cubicBezTo>
                  <a:pt x="23688" y="2650"/>
                  <a:pt x="23599" y="2716"/>
                  <a:pt x="23409" y="2749"/>
                </a:cubicBezTo>
                <a:cubicBezTo>
                  <a:pt x="23219" y="2782"/>
                  <a:pt x="22991" y="2769"/>
                  <a:pt x="22914" y="2716"/>
                </a:cubicBezTo>
                <a:cubicBezTo>
                  <a:pt x="22840" y="2664"/>
                  <a:pt x="22935" y="2597"/>
                  <a:pt x="23126" y="2566"/>
                </a:cubicBezTo>
                <a:close/>
                <a:moveTo>
                  <a:pt x="12592" y="4349"/>
                </a:moveTo>
                <a:cubicBezTo>
                  <a:pt x="12785" y="4317"/>
                  <a:pt x="12905" y="4346"/>
                  <a:pt x="12853" y="4422"/>
                </a:cubicBezTo>
                <a:cubicBezTo>
                  <a:pt x="12801" y="4498"/>
                  <a:pt x="12622" y="4578"/>
                  <a:pt x="12421" y="4613"/>
                </a:cubicBezTo>
                <a:cubicBezTo>
                  <a:pt x="12214" y="4648"/>
                  <a:pt x="12102" y="4613"/>
                  <a:pt x="12159" y="4535"/>
                </a:cubicBezTo>
                <a:cubicBezTo>
                  <a:pt x="12215" y="4456"/>
                  <a:pt x="12398" y="4381"/>
                  <a:pt x="12592" y="4349"/>
                </a:cubicBezTo>
                <a:close/>
                <a:moveTo>
                  <a:pt x="30088" y="1356"/>
                </a:moveTo>
                <a:cubicBezTo>
                  <a:pt x="30186" y="1340"/>
                  <a:pt x="30286" y="1341"/>
                  <a:pt x="30384" y="1360"/>
                </a:cubicBezTo>
                <a:cubicBezTo>
                  <a:pt x="30463" y="1379"/>
                  <a:pt x="30448" y="1403"/>
                  <a:pt x="30348" y="1420"/>
                </a:cubicBezTo>
                <a:cubicBezTo>
                  <a:pt x="30249" y="1437"/>
                  <a:pt x="30147" y="1435"/>
                  <a:pt x="30049" y="1415"/>
                </a:cubicBezTo>
                <a:cubicBezTo>
                  <a:pt x="29972" y="1396"/>
                  <a:pt x="29988" y="1372"/>
                  <a:pt x="30088" y="1356"/>
                </a:cubicBezTo>
                <a:close/>
                <a:moveTo>
                  <a:pt x="22207" y="2695"/>
                </a:moveTo>
                <a:cubicBezTo>
                  <a:pt x="22406" y="2662"/>
                  <a:pt x="22631" y="2681"/>
                  <a:pt x="22693" y="2736"/>
                </a:cubicBezTo>
                <a:cubicBezTo>
                  <a:pt x="22756" y="2791"/>
                  <a:pt x="22644" y="2866"/>
                  <a:pt x="22445" y="2899"/>
                </a:cubicBezTo>
                <a:cubicBezTo>
                  <a:pt x="22246" y="2931"/>
                  <a:pt x="22009" y="2911"/>
                  <a:pt x="21955" y="2853"/>
                </a:cubicBezTo>
                <a:cubicBezTo>
                  <a:pt x="21901" y="2795"/>
                  <a:pt x="22016" y="2726"/>
                  <a:pt x="22207" y="2695"/>
                </a:cubicBezTo>
                <a:close/>
                <a:moveTo>
                  <a:pt x="11766" y="4462"/>
                </a:moveTo>
                <a:cubicBezTo>
                  <a:pt x="11941" y="4432"/>
                  <a:pt x="12048" y="4470"/>
                  <a:pt x="11991" y="4538"/>
                </a:cubicBezTo>
                <a:cubicBezTo>
                  <a:pt x="11935" y="4606"/>
                  <a:pt x="11718" y="4699"/>
                  <a:pt x="11541" y="4726"/>
                </a:cubicBezTo>
                <a:cubicBezTo>
                  <a:pt x="11363" y="4753"/>
                  <a:pt x="11256" y="4715"/>
                  <a:pt x="11321" y="4644"/>
                </a:cubicBezTo>
                <a:cubicBezTo>
                  <a:pt x="11386" y="4573"/>
                  <a:pt x="11595" y="4489"/>
                  <a:pt x="11766" y="4462"/>
                </a:cubicBezTo>
                <a:close/>
                <a:moveTo>
                  <a:pt x="10906" y="4596"/>
                </a:moveTo>
                <a:cubicBezTo>
                  <a:pt x="11083" y="4566"/>
                  <a:pt x="11174" y="4595"/>
                  <a:pt x="11118" y="4660"/>
                </a:cubicBezTo>
                <a:cubicBezTo>
                  <a:pt x="11060" y="4731"/>
                  <a:pt x="10881" y="4808"/>
                  <a:pt x="10698" y="4841"/>
                </a:cubicBezTo>
                <a:cubicBezTo>
                  <a:pt x="10514" y="4873"/>
                  <a:pt x="10416" y="4843"/>
                  <a:pt x="10486" y="4769"/>
                </a:cubicBezTo>
                <a:cubicBezTo>
                  <a:pt x="10556" y="4695"/>
                  <a:pt x="10730" y="4626"/>
                  <a:pt x="10906" y="4596"/>
                </a:cubicBezTo>
                <a:close/>
                <a:moveTo>
                  <a:pt x="21311" y="2814"/>
                </a:moveTo>
                <a:cubicBezTo>
                  <a:pt x="21516" y="2780"/>
                  <a:pt x="21729" y="2796"/>
                  <a:pt x="21793" y="2855"/>
                </a:cubicBezTo>
                <a:cubicBezTo>
                  <a:pt x="21857" y="2913"/>
                  <a:pt x="21740" y="2991"/>
                  <a:pt x="21526" y="3027"/>
                </a:cubicBezTo>
                <a:cubicBezTo>
                  <a:pt x="21311" y="3064"/>
                  <a:pt x="21096" y="3042"/>
                  <a:pt x="21040" y="2982"/>
                </a:cubicBezTo>
                <a:cubicBezTo>
                  <a:pt x="20984" y="2920"/>
                  <a:pt x="21107" y="2848"/>
                  <a:pt x="21311" y="2814"/>
                </a:cubicBezTo>
                <a:close/>
                <a:moveTo>
                  <a:pt x="29136" y="1478"/>
                </a:moveTo>
                <a:cubicBezTo>
                  <a:pt x="29247" y="1460"/>
                  <a:pt x="29360" y="1463"/>
                  <a:pt x="29469" y="1486"/>
                </a:cubicBezTo>
                <a:cubicBezTo>
                  <a:pt x="29557" y="1509"/>
                  <a:pt x="29534" y="1538"/>
                  <a:pt x="29417" y="1557"/>
                </a:cubicBezTo>
                <a:cubicBezTo>
                  <a:pt x="29304" y="1577"/>
                  <a:pt x="29189" y="1574"/>
                  <a:pt x="29078" y="1549"/>
                </a:cubicBezTo>
                <a:cubicBezTo>
                  <a:pt x="28997" y="1526"/>
                  <a:pt x="29021" y="1497"/>
                  <a:pt x="29136" y="1478"/>
                </a:cubicBezTo>
                <a:close/>
                <a:moveTo>
                  <a:pt x="10095" y="4709"/>
                </a:moveTo>
                <a:cubicBezTo>
                  <a:pt x="10247" y="4685"/>
                  <a:pt x="10325" y="4718"/>
                  <a:pt x="10262" y="4780"/>
                </a:cubicBezTo>
                <a:cubicBezTo>
                  <a:pt x="10133" y="4871"/>
                  <a:pt x="9984" y="4930"/>
                  <a:pt x="9828" y="4952"/>
                </a:cubicBezTo>
                <a:cubicBezTo>
                  <a:pt x="9671" y="4979"/>
                  <a:pt x="9596" y="4940"/>
                  <a:pt x="9666" y="4876"/>
                </a:cubicBezTo>
                <a:cubicBezTo>
                  <a:pt x="9794" y="4789"/>
                  <a:pt x="9941" y="4731"/>
                  <a:pt x="10095" y="4709"/>
                </a:cubicBezTo>
                <a:close/>
                <a:moveTo>
                  <a:pt x="20442" y="2937"/>
                </a:moveTo>
                <a:cubicBezTo>
                  <a:pt x="20653" y="2906"/>
                  <a:pt x="20862" y="2923"/>
                  <a:pt x="20914" y="2982"/>
                </a:cubicBezTo>
                <a:cubicBezTo>
                  <a:pt x="20971" y="3043"/>
                  <a:pt x="20842" y="3125"/>
                  <a:pt x="20628" y="3163"/>
                </a:cubicBezTo>
                <a:cubicBezTo>
                  <a:pt x="20414" y="3201"/>
                  <a:pt x="20181" y="3181"/>
                  <a:pt x="20134" y="3117"/>
                </a:cubicBezTo>
                <a:cubicBezTo>
                  <a:pt x="20087" y="3053"/>
                  <a:pt x="20231" y="2968"/>
                  <a:pt x="20442" y="2937"/>
                </a:cubicBezTo>
                <a:close/>
                <a:moveTo>
                  <a:pt x="9224" y="4846"/>
                </a:moveTo>
                <a:cubicBezTo>
                  <a:pt x="9368" y="4819"/>
                  <a:pt x="9433" y="4852"/>
                  <a:pt x="9366" y="4912"/>
                </a:cubicBezTo>
                <a:cubicBezTo>
                  <a:pt x="9245" y="4993"/>
                  <a:pt x="9108" y="5048"/>
                  <a:pt x="8964" y="5071"/>
                </a:cubicBezTo>
                <a:cubicBezTo>
                  <a:pt x="8807" y="5097"/>
                  <a:pt x="8742" y="5062"/>
                  <a:pt x="8822" y="4998"/>
                </a:cubicBezTo>
                <a:cubicBezTo>
                  <a:pt x="8944" y="4920"/>
                  <a:pt x="9081" y="4868"/>
                  <a:pt x="9224" y="4846"/>
                </a:cubicBezTo>
                <a:close/>
                <a:moveTo>
                  <a:pt x="28231" y="1604"/>
                </a:moveTo>
                <a:cubicBezTo>
                  <a:pt x="28353" y="1585"/>
                  <a:pt x="28478" y="1590"/>
                  <a:pt x="28598" y="1619"/>
                </a:cubicBezTo>
                <a:cubicBezTo>
                  <a:pt x="28675" y="1646"/>
                  <a:pt x="28639" y="1679"/>
                  <a:pt x="28513" y="1700"/>
                </a:cubicBezTo>
                <a:cubicBezTo>
                  <a:pt x="28388" y="1721"/>
                  <a:pt x="28261" y="1716"/>
                  <a:pt x="28138" y="1687"/>
                </a:cubicBezTo>
                <a:cubicBezTo>
                  <a:pt x="28058" y="1660"/>
                  <a:pt x="28098" y="1625"/>
                  <a:pt x="28231" y="1604"/>
                </a:cubicBezTo>
                <a:close/>
                <a:moveTo>
                  <a:pt x="8396" y="4962"/>
                </a:moveTo>
                <a:cubicBezTo>
                  <a:pt x="8540" y="4940"/>
                  <a:pt x="8593" y="4964"/>
                  <a:pt x="8524" y="5023"/>
                </a:cubicBezTo>
                <a:cubicBezTo>
                  <a:pt x="8411" y="5100"/>
                  <a:pt x="8281" y="5150"/>
                  <a:pt x="8146" y="5170"/>
                </a:cubicBezTo>
                <a:cubicBezTo>
                  <a:pt x="7998" y="5195"/>
                  <a:pt x="7946" y="5169"/>
                  <a:pt x="8022" y="5108"/>
                </a:cubicBezTo>
                <a:cubicBezTo>
                  <a:pt x="8134" y="5033"/>
                  <a:pt x="8262" y="4983"/>
                  <a:pt x="8396" y="4962"/>
                </a:cubicBezTo>
                <a:close/>
                <a:moveTo>
                  <a:pt x="19569" y="3053"/>
                </a:moveTo>
                <a:cubicBezTo>
                  <a:pt x="19779" y="3018"/>
                  <a:pt x="19999" y="3040"/>
                  <a:pt x="20040" y="3104"/>
                </a:cubicBezTo>
                <a:cubicBezTo>
                  <a:pt x="20082" y="3169"/>
                  <a:pt x="19927" y="3258"/>
                  <a:pt x="19701" y="3294"/>
                </a:cubicBezTo>
                <a:cubicBezTo>
                  <a:pt x="19475" y="3330"/>
                  <a:pt x="19260" y="3300"/>
                  <a:pt x="19234" y="3234"/>
                </a:cubicBezTo>
                <a:cubicBezTo>
                  <a:pt x="19208" y="3168"/>
                  <a:pt x="19360" y="3088"/>
                  <a:pt x="19569" y="3053"/>
                </a:cubicBezTo>
                <a:close/>
                <a:moveTo>
                  <a:pt x="7568" y="5090"/>
                </a:moveTo>
                <a:cubicBezTo>
                  <a:pt x="7692" y="5069"/>
                  <a:pt x="7745" y="5094"/>
                  <a:pt x="7681" y="5146"/>
                </a:cubicBezTo>
                <a:cubicBezTo>
                  <a:pt x="7571" y="5215"/>
                  <a:pt x="7448" y="5262"/>
                  <a:pt x="7320" y="5285"/>
                </a:cubicBezTo>
                <a:cubicBezTo>
                  <a:pt x="7193" y="5307"/>
                  <a:pt x="7142" y="5280"/>
                  <a:pt x="7210" y="5228"/>
                </a:cubicBezTo>
                <a:cubicBezTo>
                  <a:pt x="7319" y="5160"/>
                  <a:pt x="7441" y="5113"/>
                  <a:pt x="7568" y="5090"/>
                </a:cubicBezTo>
                <a:close/>
                <a:moveTo>
                  <a:pt x="27295" y="1719"/>
                </a:moveTo>
                <a:cubicBezTo>
                  <a:pt x="27427" y="1700"/>
                  <a:pt x="27562" y="1706"/>
                  <a:pt x="27692" y="1739"/>
                </a:cubicBezTo>
                <a:cubicBezTo>
                  <a:pt x="27779" y="1768"/>
                  <a:pt x="27740" y="1813"/>
                  <a:pt x="27603" y="1832"/>
                </a:cubicBezTo>
                <a:cubicBezTo>
                  <a:pt x="27469" y="1855"/>
                  <a:pt x="27332" y="1850"/>
                  <a:pt x="27200" y="1818"/>
                </a:cubicBezTo>
                <a:cubicBezTo>
                  <a:pt x="27112" y="1788"/>
                  <a:pt x="27155" y="1743"/>
                  <a:pt x="27295" y="1719"/>
                </a:cubicBezTo>
                <a:close/>
                <a:moveTo>
                  <a:pt x="18716" y="3178"/>
                </a:moveTo>
                <a:cubicBezTo>
                  <a:pt x="18934" y="3141"/>
                  <a:pt x="19138" y="3164"/>
                  <a:pt x="19168" y="3233"/>
                </a:cubicBezTo>
                <a:cubicBezTo>
                  <a:pt x="19198" y="3303"/>
                  <a:pt x="19042" y="3387"/>
                  <a:pt x="18811" y="3426"/>
                </a:cubicBezTo>
                <a:cubicBezTo>
                  <a:pt x="18576" y="3466"/>
                  <a:pt x="18377" y="3437"/>
                  <a:pt x="18357" y="3363"/>
                </a:cubicBezTo>
                <a:cubicBezTo>
                  <a:pt x="18337" y="3290"/>
                  <a:pt x="18497" y="3214"/>
                  <a:pt x="18716" y="3178"/>
                </a:cubicBezTo>
                <a:close/>
                <a:moveTo>
                  <a:pt x="6766" y="5205"/>
                </a:moveTo>
                <a:cubicBezTo>
                  <a:pt x="6877" y="5187"/>
                  <a:pt x="6918" y="5214"/>
                  <a:pt x="6848" y="5261"/>
                </a:cubicBezTo>
                <a:cubicBezTo>
                  <a:pt x="6746" y="5321"/>
                  <a:pt x="6634" y="5362"/>
                  <a:pt x="6517" y="5384"/>
                </a:cubicBezTo>
                <a:cubicBezTo>
                  <a:pt x="6403" y="5403"/>
                  <a:pt x="6365" y="5375"/>
                  <a:pt x="6437" y="5326"/>
                </a:cubicBezTo>
                <a:cubicBezTo>
                  <a:pt x="6540" y="5268"/>
                  <a:pt x="6650" y="5227"/>
                  <a:pt x="6766" y="5205"/>
                </a:cubicBezTo>
                <a:close/>
                <a:moveTo>
                  <a:pt x="26394" y="1856"/>
                </a:moveTo>
                <a:cubicBezTo>
                  <a:pt x="26533" y="1832"/>
                  <a:pt x="26676" y="1835"/>
                  <a:pt x="26814" y="1865"/>
                </a:cubicBezTo>
                <a:cubicBezTo>
                  <a:pt x="26902" y="1895"/>
                  <a:pt x="26855" y="1948"/>
                  <a:pt x="26711" y="1972"/>
                </a:cubicBezTo>
                <a:cubicBezTo>
                  <a:pt x="26569" y="1997"/>
                  <a:pt x="26425" y="1993"/>
                  <a:pt x="26285" y="1962"/>
                </a:cubicBezTo>
                <a:cubicBezTo>
                  <a:pt x="26197" y="1932"/>
                  <a:pt x="26254" y="1879"/>
                  <a:pt x="26394" y="1856"/>
                </a:cubicBezTo>
                <a:close/>
                <a:moveTo>
                  <a:pt x="5945" y="5335"/>
                </a:moveTo>
                <a:cubicBezTo>
                  <a:pt x="6045" y="5318"/>
                  <a:pt x="6076" y="5337"/>
                  <a:pt x="6014" y="5380"/>
                </a:cubicBezTo>
                <a:cubicBezTo>
                  <a:pt x="5918" y="5437"/>
                  <a:pt x="5812" y="5476"/>
                  <a:pt x="5702" y="5494"/>
                </a:cubicBezTo>
                <a:cubicBezTo>
                  <a:pt x="5603" y="5511"/>
                  <a:pt x="5579" y="5487"/>
                  <a:pt x="5648" y="5442"/>
                </a:cubicBezTo>
                <a:cubicBezTo>
                  <a:pt x="5740" y="5389"/>
                  <a:pt x="5840" y="5353"/>
                  <a:pt x="5945" y="5335"/>
                </a:cubicBezTo>
                <a:close/>
                <a:moveTo>
                  <a:pt x="17857" y="3294"/>
                </a:moveTo>
                <a:cubicBezTo>
                  <a:pt x="18084" y="3256"/>
                  <a:pt x="18269" y="3277"/>
                  <a:pt x="18295" y="3347"/>
                </a:cubicBezTo>
                <a:cubicBezTo>
                  <a:pt x="18322" y="3417"/>
                  <a:pt x="18163" y="3506"/>
                  <a:pt x="17927" y="3546"/>
                </a:cubicBezTo>
                <a:cubicBezTo>
                  <a:pt x="17690" y="3586"/>
                  <a:pt x="17500" y="3561"/>
                  <a:pt x="17486" y="3487"/>
                </a:cubicBezTo>
                <a:cubicBezTo>
                  <a:pt x="17473" y="3413"/>
                  <a:pt x="17632" y="3333"/>
                  <a:pt x="17857" y="3294"/>
                </a:cubicBezTo>
                <a:close/>
                <a:moveTo>
                  <a:pt x="5125" y="5455"/>
                </a:moveTo>
                <a:cubicBezTo>
                  <a:pt x="5210" y="5445"/>
                  <a:pt x="5225" y="5460"/>
                  <a:pt x="5163" y="5499"/>
                </a:cubicBezTo>
                <a:cubicBezTo>
                  <a:pt x="5083" y="5544"/>
                  <a:pt x="4995" y="5575"/>
                  <a:pt x="4905" y="5591"/>
                </a:cubicBezTo>
                <a:cubicBezTo>
                  <a:pt x="4816" y="5606"/>
                  <a:pt x="4796" y="5589"/>
                  <a:pt x="4856" y="5550"/>
                </a:cubicBezTo>
                <a:cubicBezTo>
                  <a:pt x="4940" y="5502"/>
                  <a:pt x="5031" y="5470"/>
                  <a:pt x="5125" y="5455"/>
                </a:cubicBezTo>
                <a:close/>
                <a:moveTo>
                  <a:pt x="4296" y="5587"/>
                </a:moveTo>
                <a:cubicBezTo>
                  <a:pt x="4368" y="5573"/>
                  <a:pt x="4388" y="5585"/>
                  <a:pt x="4339" y="5617"/>
                </a:cubicBezTo>
                <a:cubicBezTo>
                  <a:pt x="4273" y="5654"/>
                  <a:pt x="4201" y="5680"/>
                  <a:pt x="4126" y="5694"/>
                </a:cubicBezTo>
                <a:cubicBezTo>
                  <a:pt x="4051" y="5707"/>
                  <a:pt x="4034" y="5695"/>
                  <a:pt x="4085" y="5663"/>
                </a:cubicBezTo>
                <a:cubicBezTo>
                  <a:pt x="4150" y="5627"/>
                  <a:pt x="4222" y="5601"/>
                  <a:pt x="4296" y="5587"/>
                </a:cubicBezTo>
                <a:close/>
                <a:moveTo>
                  <a:pt x="16992" y="3423"/>
                </a:moveTo>
                <a:cubicBezTo>
                  <a:pt x="17218" y="3385"/>
                  <a:pt x="17393" y="3409"/>
                  <a:pt x="17403" y="3481"/>
                </a:cubicBezTo>
                <a:cubicBezTo>
                  <a:pt x="17416" y="3554"/>
                  <a:pt x="17244" y="3641"/>
                  <a:pt x="17007" y="3682"/>
                </a:cubicBezTo>
                <a:cubicBezTo>
                  <a:pt x="16771" y="3722"/>
                  <a:pt x="16595" y="3693"/>
                  <a:pt x="16596" y="3617"/>
                </a:cubicBezTo>
                <a:cubicBezTo>
                  <a:pt x="16597" y="3540"/>
                  <a:pt x="16767" y="3460"/>
                  <a:pt x="16992" y="3423"/>
                </a:cubicBezTo>
                <a:close/>
                <a:moveTo>
                  <a:pt x="25509" y="1970"/>
                </a:moveTo>
                <a:cubicBezTo>
                  <a:pt x="25648" y="1944"/>
                  <a:pt x="25792" y="1951"/>
                  <a:pt x="25929" y="1989"/>
                </a:cubicBezTo>
                <a:cubicBezTo>
                  <a:pt x="26018" y="2028"/>
                  <a:pt x="25963" y="2076"/>
                  <a:pt x="25790" y="2104"/>
                </a:cubicBezTo>
                <a:cubicBezTo>
                  <a:pt x="25648" y="2132"/>
                  <a:pt x="25501" y="2125"/>
                  <a:pt x="25362" y="2083"/>
                </a:cubicBezTo>
                <a:cubicBezTo>
                  <a:pt x="25273" y="2045"/>
                  <a:pt x="25338" y="1998"/>
                  <a:pt x="25509" y="1970"/>
                </a:cubicBezTo>
                <a:close/>
                <a:moveTo>
                  <a:pt x="3515" y="5703"/>
                </a:moveTo>
                <a:cubicBezTo>
                  <a:pt x="3567" y="5692"/>
                  <a:pt x="3572" y="5705"/>
                  <a:pt x="3526" y="5732"/>
                </a:cubicBezTo>
                <a:cubicBezTo>
                  <a:pt x="3474" y="5759"/>
                  <a:pt x="3418" y="5778"/>
                  <a:pt x="3360" y="5787"/>
                </a:cubicBezTo>
                <a:cubicBezTo>
                  <a:pt x="3315" y="5795"/>
                  <a:pt x="3310" y="5784"/>
                  <a:pt x="3350" y="5760"/>
                </a:cubicBezTo>
                <a:cubicBezTo>
                  <a:pt x="3401" y="5732"/>
                  <a:pt x="3457" y="5713"/>
                  <a:pt x="3515" y="5703"/>
                </a:cubicBezTo>
                <a:close/>
                <a:moveTo>
                  <a:pt x="24605" y="2098"/>
                </a:moveTo>
                <a:cubicBezTo>
                  <a:pt x="24750" y="2071"/>
                  <a:pt x="24899" y="2079"/>
                  <a:pt x="25040" y="2121"/>
                </a:cubicBezTo>
                <a:cubicBezTo>
                  <a:pt x="25126" y="2162"/>
                  <a:pt x="25055" y="2218"/>
                  <a:pt x="24880" y="2247"/>
                </a:cubicBezTo>
                <a:cubicBezTo>
                  <a:pt x="24704" y="2277"/>
                  <a:pt x="24503" y="2264"/>
                  <a:pt x="24427" y="2221"/>
                </a:cubicBezTo>
                <a:cubicBezTo>
                  <a:pt x="24351" y="2179"/>
                  <a:pt x="24433" y="2126"/>
                  <a:pt x="24605" y="2098"/>
                </a:cubicBezTo>
                <a:close/>
                <a:moveTo>
                  <a:pt x="16159" y="3537"/>
                </a:moveTo>
                <a:cubicBezTo>
                  <a:pt x="16382" y="3499"/>
                  <a:pt x="16549" y="3526"/>
                  <a:pt x="16544" y="3600"/>
                </a:cubicBezTo>
                <a:cubicBezTo>
                  <a:pt x="16540" y="3674"/>
                  <a:pt x="16362" y="3760"/>
                  <a:pt x="16132" y="3798"/>
                </a:cubicBezTo>
                <a:cubicBezTo>
                  <a:pt x="15903" y="3837"/>
                  <a:pt x="15732" y="3807"/>
                  <a:pt x="15748" y="3729"/>
                </a:cubicBezTo>
                <a:cubicBezTo>
                  <a:pt x="15763" y="3651"/>
                  <a:pt x="15940" y="3574"/>
                  <a:pt x="16159" y="3537"/>
                </a:cubicBezTo>
                <a:close/>
                <a:moveTo>
                  <a:pt x="15324" y="3661"/>
                </a:moveTo>
                <a:cubicBezTo>
                  <a:pt x="15535" y="3624"/>
                  <a:pt x="15702" y="3650"/>
                  <a:pt x="15693" y="3720"/>
                </a:cubicBezTo>
                <a:cubicBezTo>
                  <a:pt x="15684" y="3793"/>
                  <a:pt x="15497" y="3885"/>
                  <a:pt x="15274" y="3923"/>
                </a:cubicBezTo>
                <a:cubicBezTo>
                  <a:pt x="15052" y="3962"/>
                  <a:pt x="14887" y="3932"/>
                  <a:pt x="14906" y="3858"/>
                </a:cubicBezTo>
                <a:cubicBezTo>
                  <a:pt x="14924" y="3785"/>
                  <a:pt x="15112" y="3698"/>
                  <a:pt x="15324" y="3661"/>
                </a:cubicBezTo>
                <a:close/>
                <a:moveTo>
                  <a:pt x="31292" y="934"/>
                </a:moveTo>
                <a:cubicBezTo>
                  <a:pt x="31362" y="925"/>
                  <a:pt x="31433" y="925"/>
                  <a:pt x="31503" y="935"/>
                </a:cubicBezTo>
                <a:cubicBezTo>
                  <a:pt x="31549" y="945"/>
                  <a:pt x="31535" y="965"/>
                  <a:pt x="31476" y="973"/>
                </a:cubicBezTo>
                <a:cubicBezTo>
                  <a:pt x="31405" y="981"/>
                  <a:pt x="31334" y="980"/>
                  <a:pt x="31265" y="969"/>
                </a:cubicBezTo>
                <a:cubicBezTo>
                  <a:pt x="31228" y="960"/>
                  <a:pt x="31242" y="942"/>
                  <a:pt x="31292" y="934"/>
                </a:cubicBezTo>
                <a:close/>
                <a:moveTo>
                  <a:pt x="23706" y="2216"/>
                </a:moveTo>
                <a:cubicBezTo>
                  <a:pt x="23874" y="2187"/>
                  <a:pt x="24092" y="2196"/>
                  <a:pt x="24173" y="2237"/>
                </a:cubicBezTo>
                <a:cubicBezTo>
                  <a:pt x="24254" y="2278"/>
                  <a:pt x="24174" y="2344"/>
                  <a:pt x="23999" y="2375"/>
                </a:cubicBezTo>
                <a:cubicBezTo>
                  <a:pt x="23825" y="2404"/>
                  <a:pt x="23601" y="2393"/>
                  <a:pt x="23526" y="2351"/>
                </a:cubicBezTo>
                <a:cubicBezTo>
                  <a:pt x="23451" y="2308"/>
                  <a:pt x="23538" y="2246"/>
                  <a:pt x="23706" y="2216"/>
                </a:cubicBezTo>
                <a:close/>
                <a:moveTo>
                  <a:pt x="14512" y="3775"/>
                </a:moveTo>
                <a:cubicBezTo>
                  <a:pt x="14706" y="3742"/>
                  <a:pt x="14872" y="3771"/>
                  <a:pt x="14845" y="3840"/>
                </a:cubicBezTo>
                <a:cubicBezTo>
                  <a:pt x="14799" y="3926"/>
                  <a:pt x="14603" y="4004"/>
                  <a:pt x="14402" y="4038"/>
                </a:cubicBezTo>
                <a:cubicBezTo>
                  <a:pt x="14202" y="4071"/>
                  <a:pt x="14040" y="4035"/>
                  <a:pt x="14081" y="3963"/>
                </a:cubicBezTo>
                <a:cubicBezTo>
                  <a:pt x="14122" y="3892"/>
                  <a:pt x="14319" y="3807"/>
                  <a:pt x="14512" y="3775"/>
                </a:cubicBezTo>
                <a:close/>
                <a:moveTo>
                  <a:pt x="30384" y="1061"/>
                </a:moveTo>
                <a:cubicBezTo>
                  <a:pt x="30470" y="1049"/>
                  <a:pt x="30557" y="1048"/>
                  <a:pt x="30643" y="1060"/>
                </a:cubicBezTo>
                <a:cubicBezTo>
                  <a:pt x="30699" y="1071"/>
                  <a:pt x="30696" y="1093"/>
                  <a:pt x="30636" y="1106"/>
                </a:cubicBezTo>
                <a:cubicBezTo>
                  <a:pt x="30549" y="1120"/>
                  <a:pt x="30461" y="1121"/>
                  <a:pt x="30374" y="1109"/>
                </a:cubicBezTo>
                <a:cubicBezTo>
                  <a:pt x="30312" y="1098"/>
                  <a:pt x="30318" y="1074"/>
                  <a:pt x="30384" y="1061"/>
                </a:cubicBezTo>
                <a:close/>
                <a:moveTo>
                  <a:pt x="13701" y="3900"/>
                </a:moveTo>
                <a:cubicBezTo>
                  <a:pt x="13906" y="3867"/>
                  <a:pt x="14026" y="3894"/>
                  <a:pt x="13993" y="3964"/>
                </a:cubicBezTo>
                <a:cubicBezTo>
                  <a:pt x="13959" y="4037"/>
                  <a:pt x="13771" y="4121"/>
                  <a:pt x="13555" y="4157"/>
                </a:cubicBezTo>
                <a:cubicBezTo>
                  <a:pt x="13339" y="4192"/>
                  <a:pt x="13224" y="4160"/>
                  <a:pt x="13267" y="4087"/>
                </a:cubicBezTo>
                <a:cubicBezTo>
                  <a:pt x="13310" y="4014"/>
                  <a:pt x="13496" y="3934"/>
                  <a:pt x="13701" y="3900"/>
                </a:cubicBezTo>
                <a:close/>
                <a:moveTo>
                  <a:pt x="22870" y="2337"/>
                </a:moveTo>
                <a:cubicBezTo>
                  <a:pt x="23057" y="2306"/>
                  <a:pt x="23253" y="2319"/>
                  <a:pt x="23326" y="2368"/>
                </a:cubicBezTo>
                <a:cubicBezTo>
                  <a:pt x="23398" y="2418"/>
                  <a:pt x="23302" y="2479"/>
                  <a:pt x="23102" y="2511"/>
                </a:cubicBezTo>
                <a:cubicBezTo>
                  <a:pt x="22901" y="2542"/>
                  <a:pt x="22708" y="2526"/>
                  <a:pt x="22644" y="2473"/>
                </a:cubicBezTo>
                <a:cubicBezTo>
                  <a:pt x="22581" y="2421"/>
                  <a:pt x="22683" y="2367"/>
                  <a:pt x="22870" y="2337"/>
                </a:cubicBezTo>
                <a:close/>
                <a:moveTo>
                  <a:pt x="12885" y="4015"/>
                </a:moveTo>
                <a:cubicBezTo>
                  <a:pt x="13069" y="3982"/>
                  <a:pt x="13199" y="4011"/>
                  <a:pt x="13163" y="4075"/>
                </a:cubicBezTo>
                <a:cubicBezTo>
                  <a:pt x="13127" y="4141"/>
                  <a:pt x="12925" y="4231"/>
                  <a:pt x="12732" y="4264"/>
                </a:cubicBezTo>
                <a:cubicBezTo>
                  <a:pt x="12540" y="4298"/>
                  <a:pt x="12412" y="4266"/>
                  <a:pt x="12456" y="4198"/>
                </a:cubicBezTo>
                <a:cubicBezTo>
                  <a:pt x="12500" y="4130"/>
                  <a:pt x="12700" y="4047"/>
                  <a:pt x="12885" y="4015"/>
                </a:cubicBezTo>
                <a:close/>
                <a:moveTo>
                  <a:pt x="29477" y="1179"/>
                </a:moveTo>
                <a:cubicBezTo>
                  <a:pt x="29576" y="1165"/>
                  <a:pt x="29677" y="1166"/>
                  <a:pt x="29776" y="1181"/>
                </a:cubicBezTo>
                <a:cubicBezTo>
                  <a:pt x="29842" y="1197"/>
                  <a:pt x="29819" y="1228"/>
                  <a:pt x="29731" y="1241"/>
                </a:cubicBezTo>
                <a:cubicBezTo>
                  <a:pt x="29631" y="1255"/>
                  <a:pt x="29530" y="1253"/>
                  <a:pt x="29431" y="1236"/>
                </a:cubicBezTo>
                <a:cubicBezTo>
                  <a:pt x="29375" y="1221"/>
                  <a:pt x="29397" y="1193"/>
                  <a:pt x="29477" y="1179"/>
                </a:cubicBezTo>
                <a:close/>
                <a:moveTo>
                  <a:pt x="22018" y="2448"/>
                </a:moveTo>
                <a:cubicBezTo>
                  <a:pt x="22211" y="2418"/>
                  <a:pt x="22413" y="2434"/>
                  <a:pt x="22474" y="2483"/>
                </a:cubicBezTo>
                <a:cubicBezTo>
                  <a:pt x="22536" y="2531"/>
                  <a:pt x="22424" y="2606"/>
                  <a:pt x="22225" y="2639"/>
                </a:cubicBezTo>
                <a:cubicBezTo>
                  <a:pt x="22025" y="2673"/>
                  <a:pt x="21807" y="2652"/>
                  <a:pt x="21754" y="2599"/>
                </a:cubicBezTo>
                <a:cubicBezTo>
                  <a:pt x="21701" y="2545"/>
                  <a:pt x="21825" y="2477"/>
                  <a:pt x="22018" y="2448"/>
                </a:cubicBezTo>
                <a:close/>
                <a:moveTo>
                  <a:pt x="12052" y="4145"/>
                </a:moveTo>
                <a:cubicBezTo>
                  <a:pt x="12233" y="4114"/>
                  <a:pt x="12337" y="4140"/>
                  <a:pt x="12291" y="4205"/>
                </a:cubicBezTo>
                <a:cubicBezTo>
                  <a:pt x="12243" y="4273"/>
                  <a:pt x="12062" y="4350"/>
                  <a:pt x="11874" y="4383"/>
                </a:cubicBezTo>
                <a:cubicBezTo>
                  <a:pt x="11685" y="4416"/>
                  <a:pt x="11573" y="4388"/>
                  <a:pt x="11633" y="4317"/>
                </a:cubicBezTo>
                <a:cubicBezTo>
                  <a:pt x="11693" y="4245"/>
                  <a:pt x="11871" y="4176"/>
                  <a:pt x="12052" y="4145"/>
                </a:cubicBezTo>
                <a:close/>
                <a:moveTo>
                  <a:pt x="21161" y="2572"/>
                </a:moveTo>
                <a:cubicBezTo>
                  <a:pt x="21363" y="2537"/>
                  <a:pt x="21564" y="2550"/>
                  <a:pt x="21628" y="2604"/>
                </a:cubicBezTo>
                <a:cubicBezTo>
                  <a:pt x="21696" y="2659"/>
                  <a:pt x="21591" y="2729"/>
                  <a:pt x="21379" y="2766"/>
                </a:cubicBezTo>
                <a:cubicBezTo>
                  <a:pt x="21168" y="2803"/>
                  <a:pt x="20953" y="2789"/>
                  <a:pt x="20897" y="2730"/>
                </a:cubicBezTo>
                <a:cubicBezTo>
                  <a:pt x="20842" y="2670"/>
                  <a:pt x="20959" y="2607"/>
                  <a:pt x="21161" y="2572"/>
                </a:cubicBezTo>
                <a:close/>
                <a:moveTo>
                  <a:pt x="28615" y="1300"/>
                </a:moveTo>
                <a:cubicBezTo>
                  <a:pt x="28721" y="1285"/>
                  <a:pt x="28829" y="1287"/>
                  <a:pt x="28935" y="1306"/>
                </a:cubicBezTo>
                <a:cubicBezTo>
                  <a:pt x="29009" y="1327"/>
                  <a:pt x="28982" y="1360"/>
                  <a:pt x="28872" y="1377"/>
                </a:cubicBezTo>
                <a:cubicBezTo>
                  <a:pt x="28762" y="1394"/>
                  <a:pt x="28649" y="1391"/>
                  <a:pt x="28539" y="1370"/>
                </a:cubicBezTo>
                <a:cubicBezTo>
                  <a:pt x="28470" y="1348"/>
                  <a:pt x="28506" y="1316"/>
                  <a:pt x="28615" y="1300"/>
                </a:cubicBezTo>
                <a:close/>
                <a:moveTo>
                  <a:pt x="11264" y="4255"/>
                </a:moveTo>
                <a:cubicBezTo>
                  <a:pt x="11427" y="4229"/>
                  <a:pt x="11519" y="4259"/>
                  <a:pt x="11473" y="4317"/>
                </a:cubicBezTo>
                <a:cubicBezTo>
                  <a:pt x="11421" y="4380"/>
                  <a:pt x="11214" y="4465"/>
                  <a:pt x="11044" y="4492"/>
                </a:cubicBezTo>
                <a:cubicBezTo>
                  <a:pt x="10875" y="4520"/>
                  <a:pt x="10782" y="4487"/>
                  <a:pt x="10840" y="4425"/>
                </a:cubicBezTo>
                <a:cubicBezTo>
                  <a:pt x="10897" y="4363"/>
                  <a:pt x="11101" y="4281"/>
                  <a:pt x="11264" y="4255"/>
                </a:cubicBezTo>
                <a:close/>
                <a:moveTo>
                  <a:pt x="10463" y="4384"/>
                </a:moveTo>
                <a:cubicBezTo>
                  <a:pt x="10620" y="4357"/>
                  <a:pt x="10700" y="4382"/>
                  <a:pt x="10644" y="4440"/>
                </a:cubicBezTo>
                <a:cubicBezTo>
                  <a:pt x="10586" y="4503"/>
                  <a:pt x="10394" y="4578"/>
                  <a:pt x="10230" y="4604"/>
                </a:cubicBezTo>
                <a:cubicBezTo>
                  <a:pt x="10065" y="4631"/>
                  <a:pt x="9993" y="4601"/>
                  <a:pt x="10053" y="4541"/>
                </a:cubicBezTo>
                <a:cubicBezTo>
                  <a:pt x="10176" y="4457"/>
                  <a:pt x="10316" y="4403"/>
                  <a:pt x="10463" y="4384"/>
                </a:cubicBezTo>
                <a:close/>
                <a:moveTo>
                  <a:pt x="9677" y="4497"/>
                </a:moveTo>
                <a:cubicBezTo>
                  <a:pt x="9829" y="4472"/>
                  <a:pt x="9895" y="4494"/>
                  <a:pt x="9834" y="4554"/>
                </a:cubicBezTo>
                <a:cubicBezTo>
                  <a:pt x="9720" y="4633"/>
                  <a:pt x="9589" y="4684"/>
                  <a:pt x="9452" y="4701"/>
                </a:cubicBezTo>
                <a:cubicBezTo>
                  <a:pt x="9291" y="4729"/>
                  <a:pt x="9225" y="4705"/>
                  <a:pt x="9288" y="4647"/>
                </a:cubicBezTo>
                <a:cubicBezTo>
                  <a:pt x="9404" y="4566"/>
                  <a:pt x="9537" y="4515"/>
                  <a:pt x="9677" y="4497"/>
                </a:cubicBezTo>
                <a:close/>
                <a:moveTo>
                  <a:pt x="20319" y="2683"/>
                </a:moveTo>
                <a:cubicBezTo>
                  <a:pt x="20525" y="2647"/>
                  <a:pt x="20738" y="2662"/>
                  <a:pt x="20794" y="2718"/>
                </a:cubicBezTo>
                <a:cubicBezTo>
                  <a:pt x="20852" y="2776"/>
                  <a:pt x="20725" y="2854"/>
                  <a:pt x="20509" y="2892"/>
                </a:cubicBezTo>
                <a:cubicBezTo>
                  <a:pt x="20294" y="2930"/>
                  <a:pt x="20077" y="2912"/>
                  <a:pt x="20030" y="2853"/>
                </a:cubicBezTo>
                <a:cubicBezTo>
                  <a:pt x="19983" y="2794"/>
                  <a:pt x="20113" y="2719"/>
                  <a:pt x="20319" y="2683"/>
                </a:cubicBezTo>
                <a:close/>
                <a:moveTo>
                  <a:pt x="27709" y="1422"/>
                </a:moveTo>
                <a:cubicBezTo>
                  <a:pt x="27825" y="1401"/>
                  <a:pt x="27945" y="1402"/>
                  <a:pt x="28061" y="1425"/>
                </a:cubicBezTo>
                <a:cubicBezTo>
                  <a:pt x="28148" y="1449"/>
                  <a:pt x="28127" y="1481"/>
                  <a:pt x="28004" y="1502"/>
                </a:cubicBezTo>
                <a:cubicBezTo>
                  <a:pt x="27887" y="1524"/>
                  <a:pt x="27766" y="1523"/>
                  <a:pt x="27649" y="1499"/>
                </a:cubicBezTo>
                <a:cubicBezTo>
                  <a:pt x="27562" y="1476"/>
                  <a:pt x="27590" y="1444"/>
                  <a:pt x="27709" y="1422"/>
                </a:cubicBezTo>
                <a:close/>
                <a:moveTo>
                  <a:pt x="8888" y="4619"/>
                </a:moveTo>
                <a:cubicBezTo>
                  <a:pt x="9018" y="4595"/>
                  <a:pt x="9081" y="4620"/>
                  <a:pt x="9021" y="4671"/>
                </a:cubicBezTo>
                <a:cubicBezTo>
                  <a:pt x="8907" y="4745"/>
                  <a:pt x="8781" y="4794"/>
                  <a:pt x="8648" y="4818"/>
                </a:cubicBezTo>
                <a:cubicBezTo>
                  <a:pt x="8509" y="4842"/>
                  <a:pt x="8444" y="4811"/>
                  <a:pt x="8515" y="4757"/>
                </a:cubicBezTo>
                <a:cubicBezTo>
                  <a:pt x="8629" y="4688"/>
                  <a:pt x="8756" y="4641"/>
                  <a:pt x="8888" y="4619"/>
                </a:cubicBezTo>
                <a:close/>
                <a:moveTo>
                  <a:pt x="19491" y="2804"/>
                </a:moveTo>
                <a:cubicBezTo>
                  <a:pt x="19707" y="2768"/>
                  <a:pt x="19902" y="2788"/>
                  <a:pt x="19938" y="2852"/>
                </a:cubicBezTo>
                <a:cubicBezTo>
                  <a:pt x="19974" y="2915"/>
                  <a:pt x="19833" y="2992"/>
                  <a:pt x="19602" y="3030"/>
                </a:cubicBezTo>
                <a:cubicBezTo>
                  <a:pt x="19371" y="3068"/>
                  <a:pt x="19182" y="3044"/>
                  <a:pt x="19153" y="2977"/>
                </a:cubicBezTo>
                <a:cubicBezTo>
                  <a:pt x="19124" y="2911"/>
                  <a:pt x="19270" y="2841"/>
                  <a:pt x="19491" y="2804"/>
                </a:cubicBezTo>
                <a:close/>
                <a:moveTo>
                  <a:pt x="8070" y="4745"/>
                </a:moveTo>
                <a:cubicBezTo>
                  <a:pt x="8194" y="4723"/>
                  <a:pt x="8245" y="4747"/>
                  <a:pt x="8180" y="4797"/>
                </a:cubicBezTo>
                <a:cubicBezTo>
                  <a:pt x="8072" y="4864"/>
                  <a:pt x="7952" y="4909"/>
                  <a:pt x="7827" y="4929"/>
                </a:cubicBezTo>
                <a:cubicBezTo>
                  <a:pt x="7699" y="4950"/>
                  <a:pt x="7655" y="4924"/>
                  <a:pt x="7720" y="4874"/>
                </a:cubicBezTo>
                <a:cubicBezTo>
                  <a:pt x="7828" y="4809"/>
                  <a:pt x="7946" y="4765"/>
                  <a:pt x="8070" y="4745"/>
                </a:cubicBezTo>
                <a:close/>
                <a:moveTo>
                  <a:pt x="26826" y="1547"/>
                </a:moveTo>
                <a:cubicBezTo>
                  <a:pt x="26953" y="1524"/>
                  <a:pt x="27083" y="1526"/>
                  <a:pt x="27209" y="1554"/>
                </a:cubicBezTo>
                <a:cubicBezTo>
                  <a:pt x="27293" y="1582"/>
                  <a:pt x="27254" y="1621"/>
                  <a:pt x="27114" y="1644"/>
                </a:cubicBezTo>
                <a:cubicBezTo>
                  <a:pt x="26988" y="1667"/>
                  <a:pt x="26858" y="1663"/>
                  <a:pt x="26733" y="1633"/>
                </a:cubicBezTo>
                <a:cubicBezTo>
                  <a:pt x="26659" y="1606"/>
                  <a:pt x="26699" y="1570"/>
                  <a:pt x="26826" y="1547"/>
                </a:cubicBezTo>
                <a:close/>
                <a:moveTo>
                  <a:pt x="7297" y="4858"/>
                </a:moveTo>
                <a:cubicBezTo>
                  <a:pt x="7415" y="4838"/>
                  <a:pt x="7453" y="4859"/>
                  <a:pt x="7384" y="4907"/>
                </a:cubicBezTo>
                <a:cubicBezTo>
                  <a:pt x="7288" y="4964"/>
                  <a:pt x="7182" y="5003"/>
                  <a:pt x="7072" y="5022"/>
                </a:cubicBezTo>
                <a:cubicBezTo>
                  <a:pt x="6951" y="5042"/>
                  <a:pt x="6915" y="5020"/>
                  <a:pt x="6988" y="4970"/>
                </a:cubicBezTo>
                <a:cubicBezTo>
                  <a:pt x="7083" y="4915"/>
                  <a:pt x="7188" y="4877"/>
                  <a:pt x="7297" y="4858"/>
                </a:cubicBezTo>
                <a:close/>
                <a:moveTo>
                  <a:pt x="6512" y="4982"/>
                </a:moveTo>
                <a:cubicBezTo>
                  <a:pt x="6617" y="4963"/>
                  <a:pt x="6648" y="4981"/>
                  <a:pt x="6585" y="5023"/>
                </a:cubicBezTo>
                <a:cubicBezTo>
                  <a:pt x="6495" y="5076"/>
                  <a:pt x="6396" y="5112"/>
                  <a:pt x="6294" y="5129"/>
                </a:cubicBezTo>
                <a:cubicBezTo>
                  <a:pt x="6191" y="5146"/>
                  <a:pt x="6165" y="5125"/>
                  <a:pt x="6235" y="5081"/>
                </a:cubicBezTo>
                <a:cubicBezTo>
                  <a:pt x="6321" y="5032"/>
                  <a:pt x="6415" y="4998"/>
                  <a:pt x="6512" y="4982"/>
                </a:cubicBezTo>
                <a:close/>
                <a:moveTo>
                  <a:pt x="25972" y="1663"/>
                </a:moveTo>
                <a:cubicBezTo>
                  <a:pt x="26107" y="1641"/>
                  <a:pt x="26245" y="1645"/>
                  <a:pt x="26378" y="1676"/>
                </a:cubicBezTo>
                <a:cubicBezTo>
                  <a:pt x="26466" y="1705"/>
                  <a:pt x="26417" y="1753"/>
                  <a:pt x="26276" y="1777"/>
                </a:cubicBezTo>
                <a:cubicBezTo>
                  <a:pt x="26140" y="1801"/>
                  <a:pt x="26000" y="1796"/>
                  <a:pt x="25865" y="1764"/>
                </a:cubicBezTo>
                <a:cubicBezTo>
                  <a:pt x="25786" y="1734"/>
                  <a:pt x="25836" y="1686"/>
                  <a:pt x="25972" y="1663"/>
                </a:cubicBezTo>
                <a:close/>
                <a:moveTo>
                  <a:pt x="5757" y="5093"/>
                </a:moveTo>
                <a:cubicBezTo>
                  <a:pt x="5845" y="5078"/>
                  <a:pt x="5864" y="5094"/>
                  <a:pt x="5805" y="5131"/>
                </a:cubicBezTo>
                <a:cubicBezTo>
                  <a:pt x="5726" y="5176"/>
                  <a:pt x="5640" y="5206"/>
                  <a:pt x="5551" y="5221"/>
                </a:cubicBezTo>
                <a:cubicBezTo>
                  <a:pt x="5462" y="5236"/>
                  <a:pt x="5443" y="5219"/>
                  <a:pt x="5505" y="5181"/>
                </a:cubicBezTo>
                <a:cubicBezTo>
                  <a:pt x="5584" y="5137"/>
                  <a:pt x="5669" y="5107"/>
                  <a:pt x="5757" y="5093"/>
                </a:cubicBezTo>
                <a:close/>
                <a:moveTo>
                  <a:pt x="4985" y="5212"/>
                </a:moveTo>
                <a:cubicBezTo>
                  <a:pt x="5051" y="5202"/>
                  <a:pt x="5069" y="5220"/>
                  <a:pt x="5023" y="5245"/>
                </a:cubicBezTo>
                <a:cubicBezTo>
                  <a:pt x="4955" y="5281"/>
                  <a:pt x="4881" y="5308"/>
                  <a:pt x="4805" y="5323"/>
                </a:cubicBezTo>
                <a:cubicBezTo>
                  <a:pt x="4735" y="5335"/>
                  <a:pt x="4712" y="5322"/>
                  <a:pt x="4755" y="5294"/>
                </a:cubicBezTo>
                <a:cubicBezTo>
                  <a:pt x="4827" y="5255"/>
                  <a:pt x="4904" y="5228"/>
                  <a:pt x="4985" y="5212"/>
                </a:cubicBezTo>
                <a:close/>
                <a:moveTo>
                  <a:pt x="25118" y="1781"/>
                </a:moveTo>
                <a:cubicBezTo>
                  <a:pt x="25260" y="1754"/>
                  <a:pt x="25406" y="1757"/>
                  <a:pt x="25547" y="1791"/>
                </a:cubicBezTo>
                <a:cubicBezTo>
                  <a:pt x="25623" y="1827"/>
                  <a:pt x="25562" y="1877"/>
                  <a:pt x="25414" y="1903"/>
                </a:cubicBezTo>
                <a:cubicBezTo>
                  <a:pt x="25270" y="1930"/>
                  <a:pt x="25122" y="1924"/>
                  <a:pt x="24981" y="1887"/>
                </a:cubicBezTo>
                <a:cubicBezTo>
                  <a:pt x="24911" y="1854"/>
                  <a:pt x="24976" y="1805"/>
                  <a:pt x="25118" y="1781"/>
                </a:cubicBezTo>
                <a:close/>
                <a:moveTo>
                  <a:pt x="4238" y="5323"/>
                </a:moveTo>
                <a:cubicBezTo>
                  <a:pt x="4283" y="5315"/>
                  <a:pt x="4291" y="5331"/>
                  <a:pt x="4252" y="5352"/>
                </a:cubicBezTo>
                <a:cubicBezTo>
                  <a:pt x="4196" y="5380"/>
                  <a:pt x="4137" y="5400"/>
                  <a:pt x="4076" y="5412"/>
                </a:cubicBezTo>
                <a:cubicBezTo>
                  <a:pt x="4028" y="5420"/>
                  <a:pt x="4015" y="5407"/>
                  <a:pt x="4050" y="5386"/>
                </a:cubicBezTo>
                <a:cubicBezTo>
                  <a:pt x="4110" y="5356"/>
                  <a:pt x="4173" y="5335"/>
                  <a:pt x="4238" y="5323"/>
                </a:cubicBezTo>
                <a:close/>
                <a:moveTo>
                  <a:pt x="24293" y="1900"/>
                </a:moveTo>
                <a:cubicBezTo>
                  <a:pt x="24436" y="1869"/>
                  <a:pt x="24584" y="1875"/>
                  <a:pt x="24725" y="1917"/>
                </a:cubicBezTo>
                <a:cubicBezTo>
                  <a:pt x="24803" y="1955"/>
                  <a:pt x="24740" y="2004"/>
                  <a:pt x="24567" y="2033"/>
                </a:cubicBezTo>
                <a:cubicBezTo>
                  <a:pt x="24395" y="2063"/>
                  <a:pt x="24206" y="2054"/>
                  <a:pt x="24131" y="2014"/>
                </a:cubicBezTo>
                <a:cubicBezTo>
                  <a:pt x="24055" y="1974"/>
                  <a:pt x="24132" y="1928"/>
                  <a:pt x="24293" y="1900"/>
                </a:cubicBezTo>
                <a:close/>
                <a:moveTo>
                  <a:pt x="30676" y="790"/>
                </a:moveTo>
                <a:cubicBezTo>
                  <a:pt x="30742" y="781"/>
                  <a:pt x="30808" y="780"/>
                  <a:pt x="30875" y="788"/>
                </a:cubicBezTo>
                <a:cubicBezTo>
                  <a:pt x="30924" y="796"/>
                  <a:pt x="30923" y="813"/>
                  <a:pt x="30872" y="823"/>
                </a:cubicBezTo>
                <a:cubicBezTo>
                  <a:pt x="30801" y="834"/>
                  <a:pt x="30729" y="835"/>
                  <a:pt x="30658" y="825"/>
                </a:cubicBezTo>
                <a:cubicBezTo>
                  <a:pt x="30613" y="817"/>
                  <a:pt x="30621" y="799"/>
                  <a:pt x="30676" y="790"/>
                </a:cubicBezTo>
                <a:close/>
                <a:moveTo>
                  <a:pt x="23476" y="2008"/>
                </a:moveTo>
                <a:cubicBezTo>
                  <a:pt x="23651" y="1981"/>
                  <a:pt x="23836" y="1992"/>
                  <a:pt x="23905" y="2031"/>
                </a:cubicBezTo>
                <a:cubicBezTo>
                  <a:pt x="23974" y="2070"/>
                  <a:pt x="23889" y="2131"/>
                  <a:pt x="23709" y="2160"/>
                </a:cubicBezTo>
                <a:cubicBezTo>
                  <a:pt x="23528" y="2190"/>
                  <a:pt x="23327" y="2176"/>
                  <a:pt x="23266" y="2132"/>
                </a:cubicBezTo>
                <a:cubicBezTo>
                  <a:pt x="23205" y="2089"/>
                  <a:pt x="23300" y="2034"/>
                  <a:pt x="23476" y="2008"/>
                </a:cubicBezTo>
                <a:close/>
                <a:moveTo>
                  <a:pt x="18307" y="2882"/>
                </a:moveTo>
                <a:cubicBezTo>
                  <a:pt x="18213" y="2949"/>
                  <a:pt x="18105" y="2993"/>
                  <a:pt x="17991" y="3011"/>
                </a:cubicBezTo>
                <a:cubicBezTo>
                  <a:pt x="18151" y="3009"/>
                  <a:pt x="18243" y="3028"/>
                  <a:pt x="18304" y="3073"/>
                </a:cubicBezTo>
                <a:cubicBezTo>
                  <a:pt x="18334" y="3007"/>
                  <a:pt x="18451" y="2960"/>
                  <a:pt x="18619" y="2915"/>
                </a:cubicBezTo>
                <a:cubicBezTo>
                  <a:pt x="18514" y="2926"/>
                  <a:pt x="18407" y="2914"/>
                  <a:pt x="18307" y="2882"/>
                </a:cubicBezTo>
                <a:close/>
                <a:moveTo>
                  <a:pt x="14675" y="3498"/>
                </a:moveTo>
                <a:cubicBezTo>
                  <a:pt x="14877" y="3466"/>
                  <a:pt x="15018" y="3491"/>
                  <a:pt x="14995" y="3557"/>
                </a:cubicBezTo>
                <a:cubicBezTo>
                  <a:pt x="14973" y="3625"/>
                  <a:pt x="14787" y="3708"/>
                  <a:pt x="14574" y="3743"/>
                </a:cubicBezTo>
                <a:cubicBezTo>
                  <a:pt x="14362" y="3779"/>
                  <a:pt x="14213" y="3750"/>
                  <a:pt x="14250" y="3678"/>
                </a:cubicBezTo>
                <a:cubicBezTo>
                  <a:pt x="14287" y="3605"/>
                  <a:pt x="14474" y="3531"/>
                  <a:pt x="14675" y="3498"/>
                </a:cubicBezTo>
                <a:close/>
                <a:moveTo>
                  <a:pt x="29823" y="911"/>
                </a:moveTo>
                <a:cubicBezTo>
                  <a:pt x="29905" y="899"/>
                  <a:pt x="29988" y="899"/>
                  <a:pt x="30069" y="910"/>
                </a:cubicBezTo>
                <a:cubicBezTo>
                  <a:pt x="30123" y="922"/>
                  <a:pt x="30107" y="945"/>
                  <a:pt x="30037" y="956"/>
                </a:cubicBezTo>
                <a:cubicBezTo>
                  <a:pt x="29954" y="968"/>
                  <a:pt x="29871" y="968"/>
                  <a:pt x="29788" y="956"/>
                </a:cubicBezTo>
                <a:cubicBezTo>
                  <a:pt x="29736" y="944"/>
                  <a:pt x="29753" y="922"/>
                  <a:pt x="29823" y="911"/>
                </a:cubicBezTo>
                <a:close/>
                <a:moveTo>
                  <a:pt x="22632" y="2130"/>
                </a:moveTo>
                <a:cubicBezTo>
                  <a:pt x="22800" y="2099"/>
                  <a:pt x="23023" y="2107"/>
                  <a:pt x="23092" y="2150"/>
                </a:cubicBezTo>
                <a:cubicBezTo>
                  <a:pt x="23166" y="2192"/>
                  <a:pt x="23068" y="2258"/>
                  <a:pt x="22887" y="2290"/>
                </a:cubicBezTo>
                <a:cubicBezTo>
                  <a:pt x="22706" y="2321"/>
                  <a:pt x="22487" y="2308"/>
                  <a:pt x="22425" y="2264"/>
                </a:cubicBezTo>
                <a:cubicBezTo>
                  <a:pt x="22364" y="2220"/>
                  <a:pt x="22463" y="2161"/>
                  <a:pt x="22632" y="2130"/>
                </a:cubicBezTo>
                <a:close/>
                <a:moveTo>
                  <a:pt x="13890" y="3618"/>
                </a:moveTo>
                <a:cubicBezTo>
                  <a:pt x="14073" y="3588"/>
                  <a:pt x="14226" y="3613"/>
                  <a:pt x="14191" y="3677"/>
                </a:cubicBezTo>
                <a:cubicBezTo>
                  <a:pt x="14137" y="3757"/>
                  <a:pt x="13945" y="3830"/>
                  <a:pt x="13757" y="3861"/>
                </a:cubicBezTo>
                <a:cubicBezTo>
                  <a:pt x="13568" y="3892"/>
                  <a:pt x="13425" y="3860"/>
                  <a:pt x="13468" y="3794"/>
                </a:cubicBezTo>
                <a:cubicBezTo>
                  <a:pt x="13510" y="3727"/>
                  <a:pt x="13707" y="3648"/>
                  <a:pt x="13890" y="3618"/>
                </a:cubicBezTo>
                <a:close/>
                <a:moveTo>
                  <a:pt x="17501" y="2989"/>
                </a:moveTo>
                <a:cubicBezTo>
                  <a:pt x="17403" y="3061"/>
                  <a:pt x="17290" y="3110"/>
                  <a:pt x="17170" y="3133"/>
                </a:cubicBezTo>
                <a:cubicBezTo>
                  <a:pt x="17325" y="3127"/>
                  <a:pt x="17421" y="3146"/>
                  <a:pt x="17482" y="3191"/>
                </a:cubicBezTo>
                <a:cubicBezTo>
                  <a:pt x="17529" y="3131"/>
                  <a:pt x="17635" y="3087"/>
                  <a:pt x="17783" y="3044"/>
                </a:cubicBezTo>
                <a:cubicBezTo>
                  <a:pt x="17637" y="3045"/>
                  <a:pt x="17545" y="3031"/>
                  <a:pt x="17501" y="2989"/>
                </a:cubicBezTo>
                <a:close/>
                <a:moveTo>
                  <a:pt x="13121" y="3730"/>
                </a:moveTo>
                <a:cubicBezTo>
                  <a:pt x="13311" y="3698"/>
                  <a:pt x="13425" y="3722"/>
                  <a:pt x="13388" y="3786"/>
                </a:cubicBezTo>
                <a:cubicBezTo>
                  <a:pt x="13351" y="3851"/>
                  <a:pt x="13171" y="3928"/>
                  <a:pt x="12975" y="3962"/>
                </a:cubicBezTo>
                <a:cubicBezTo>
                  <a:pt x="12780" y="3996"/>
                  <a:pt x="12655" y="3968"/>
                  <a:pt x="12706" y="3899"/>
                </a:cubicBezTo>
                <a:cubicBezTo>
                  <a:pt x="12756" y="3830"/>
                  <a:pt x="12931" y="3762"/>
                  <a:pt x="13121" y="3730"/>
                </a:cubicBezTo>
                <a:close/>
                <a:moveTo>
                  <a:pt x="16701" y="3116"/>
                </a:moveTo>
                <a:cubicBezTo>
                  <a:pt x="16655" y="3139"/>
                  <a:pt x="16616" y="3163"/>
                  <a:pt x="16562" y="3185"/>
                </a:cubicBezTo>
                <a:cubicBezTo>
                  <a:pt x="16509" y="3207"/>
                  <a:pt x="16448" y="3223"/>
                  <a:pt x="16396" y="3240"/>
                </a:cubicBezTo>
                <a:cubicBezTo>
                  <a:pt x="16454" y="3244"/>
                  <a:pt x="16512" y="3251"/>
                  <a:pt x="16569" y="3261"/>
                </a:cubicBezTo>
                <a:cubicBezTo>
                  <a:pt x="16608" y="3272"/>
                  <a:pt x="16645" y="3288"/>
                  <a:pt x="16680" y="3307"/>
                </a:cubicBezTo>
                <a:cubicBezTo>
                  <a:pt x="16742" y="3241"/>
                  <a:pt x="16874" y="3192"/>
                  <a:pt x="17055" y="3153"/>
                </a:cubicBezTo>
                <a:cubicBezTo>
                  <a:pt x="16865" y="3169"/>
                  <a:pt x="16759" y="3154"/>
                  <a:pt x="16702" y="3119"/>
                </a:cubicBezTo>
                <a:lnTo>
                  <a:pt x="16701" y="3116"/>
                </a:lnTo>
                <a:close/>
                <a:moveTo>
                  <a:pt x="21807" y="2241"/>
                </a:moveTo>
                <a:cubicBezTo>
                  <a:pt x="22003" y="2208"/>
                  <a:pt x="22187" y="2221"/>
                  <a:pt x="22252" y="2266"/>
                </a:cubicBezTo>
                <a:cubicBezTo>
                  <a:pt x="22322" y="2316"/>
                  <a:pt x="22220" y="2379"/>
                  <a:pt x="22015" y="2413"/>
                </a:cubicBezTo>
                <a:cubicBezTo>
                  <a:pt x="21811" y="2447"/>
                  <a:pt x="21624" y="2434"/>
                  <a:pt x="21565" y="2384"/>
                </a:cubicBezTo>
                <a:cubicBezTo>
                  <a:pt x="21506" y="2334"/>
                  <a:pt x="21610" y="2273"/>
                  <a:pt x="21807" y="2241"/>
                </a:cubicBezTo>
                <a:close/>
                <a:moveTo>
                  <a:pt x="28934" y="1026"/>
                </a:moveTo>
                <a:cubicBezTo>
                  <a:pt x="29030" y="1012"/>
                  <a:pt x="29128" y="1013"/>
                  <a:pt x="29224" y="1029"/>
                </a:cubicBezTo>
                <a:cubicBezTo>
                  <a:pt x="29278" y="1047"/>
                  <a:pt x="29252" y="1074"/>
                  <a:pt x="29167" y="1088"/>
                </a:cubicBezTo>
                <a:cubicBezTo>
                  <a:pt x="29070" y="1101"/>
                  <a:pt x="28972" y="1098"/>
                  <a:pt x="28876" y="1081"/>
                </a:cubicBezTo>
                <a:cubicBezTo>
                  <a:pt x="28823" y="1065"/>
                  <a:pt x="28850" y="1040"/>
                  <a:pt x="28934" y="1026"/>
                </a:cubicBezTo>
                <a:close/>
                <a:moveTo>
                  <a:pt x="12337" y="3851"/>
                </a:moveTo>
                <a:cubicBezTo>
                  <a:pt x="12513" y="3819"/>
                  <a:pt x="12635" y="3843"/>
                  <a:pt x="12595" y="3904"/>
                </a:cubicBezTo>
                <a:cubicBezTo>
                  <a:pt x="12555" y="3966"/>
                  <a:pt x="12365" y="4043"/>
                  <a:pt x="12182" y="4075"/>
                </a:cubicBezTo>
                <a:cubicBezTo>
                  <a:pt x="12001" y="4106"/>
                  <a:pt x="11891" y="4080"/>
                  <a:pt x="11936" y="4018"/>
                </a:cubicBezTo>
                <a:cubicBezTo>
                  <a:pt x="11981" y="3956"/>
                  <a:pt x="12161" y="3884"/>
                  <a:pt x="12337" y="3851"/>
                </a:cubicBezTo>
                <a:close/>
                <a:moveTo>
                  <a:pt x="28098" y="1147"/>
                </a:moveTo>
                <a:cubicBezTo>
                  <a:pt x="28202" y="1132"/>
                  <a:pt x="28309" y="1132"/>
                  <a:pt x="28413" y="1150"/>
                </a:cubicBezTo>
                <a:cubicBezTo>
                  <a:pt x="28482" y="1167"/>
                  <a:pt x="28456" y="1199"/>
                  <a:pt x="28358" y="1216"/>
                </a:cubicBezTo>
                <a:cubicBezTo>
                  <a:pt x="28248" y="1234"/>
                  <a:pt x="28136" y="1233"/>
                  <a:pt x="28026" y="1213"/>
                </a:cubicBezTo>
                <a:cubicBezTo>
                  <a:pt x="27965" y="1195"/>
                  <a:pt x="27998" y="1164"/>
                  <a:pt x="28098" y="1147"/>
                </a:cubicBezTo>
                <a:close/>
                <a:moveTo>
                  <a:pt x="21008" y="2354"/>
                </a:moveTo>
                <a:cubicBezTo>
                  <a:pt x="21197" y="2323"/>
                  <a:pt x="21420" y="2338"/>
                  <a:pt x="21467" y="2387"/>
                </a:cubicBezTo>
                <a:cubicBezTo>
                  <a:pt x="21515" y="2437"/>
                  <a:pt x="21390" y="2510"/>
                  <a:pt x="21193" y="2543"/>
                </a:cubicBezTo>
                <a:cubicBezTo>
                  <a:pt x="20988" y="2578"/>
                  <a:pt x="20771" y="2558"/>
                  <a:pt x="20731" y="2505"/>
                </a:cubicBezTo>
                <a:cubicBezTo>
                  <a:pt x="20690" y="2451"/>
                  <a:pt x="20820" y="2386"/>
                  <a:pt x="21008" y="2354"/>
                </a:cubicBezTo>
                <a:close/>
                <a:moveTo>
                  <a:pt x="11592" y="3958"/>
                </a:moveTo>
                <a:cubicBezTo>
                  <a:pt x="11758" y="3930"/>
                  <a:pt x="11852" y="3954"/>
                  <a:pt x="11808" y="4011"/>
                </a:cubicBezTo>
                <a:cubicBezTo>
                  <a:pt x="11763" y="4070"/>
                  <a:pt x="11575" y="4147"/>
                  <a:pt x="11402" y="4176"/>
                </a:cubicBezTo>
                <a:cubicBezTo>
                  <a:pt x="11228" y="4206"/>
                  <a:pt x="11137" y="4178"/>
                  <a:pt x="11187" y="4120"/>
                </a:cubicBezTo>
                <a:cubicBezTo>
                  <a:pt x="11238" y="4062"/>
                  <a:pt x="11425" y="3987"/>
                  <a:pt x="11592" y="3958"/>
                </a:cubicBezTo>
                <a:close/>
                <a:moveTo>
                  <a:pt x="10807" y="4077"/>
                </a:moveTo>
                <a:cubicBezTo>
                  <a:pt x="10964" y="4057"/>
                  <a:pt x="11040" y="4080"/>
                  <a:pt x="10983" y="4137"/>
                </a:cubicBezTo>
                <a:cubicBezTo>
                  <a:pt x="10868" y="4219"/>
                  <a:pt x="10734" y="4270"/>
                  <a:pt x="10594" y="4286"/>
                </a:cubicBezTo>
                <a:cubicBezTo>
                  <a:pt x="10423" y="4316"/>
                  <a:pt x="10346" y="4290"/>
                  <a:pt x="10418" y="4226"/>
                </a:cubicBezTo>
                <a:cubicBezTo>
                  <a:pt x="10534" y="4146"/>
                  <a:pt x="10668" y="4095"/>
                  <a:pt x="10807" y="4077"/>
                </a:cubicBezTo>
                <a:close/>
                <a:moveTo>
                  <a:pt x="27250" y="1264"/>
                </a:moveTo>
                <a:cubicBezTo>
                  <a:pt x="27363" y="1242"/>
                  <a:pt x="27479" y="1242"/>
                  <a:pt x="27591" y="1265"/>
                </a:cubicBezTo>
                <a:cubicBezTo>
                  <a:pt x="27669" y="1287"/>
                  <a:pt x="27642" y="1316"/>
                  <a:pt x="27525" y="1337"/>
                </a:cubicBezTo>
                <a:cubicBezTo>
                  <a:pt x="27411" y="1359"/>
                  <a:pt x="27293" y="1359"/>
                  <a:pt x="27179" y="1335"/>
                </a:cubicBezTo>
                <a:cubicBezTo>
                  <a:pt x="27106" y="1312"/>
                  <a:pt x="27134" y="1283"/>
                  <a:pt x="27250" y="1264"/>
                </a:cubicBezTo>
                <a:close/>
                <a:moveTo>
                  <a:pt x="20212" y="2463"/>
                </a:moveTo>
                <a:cubicBezTo>
                  <a:pt x="20422" y="2427"/>
                  <a:pt x="20611" y="2442"/>
                  <a:pt x="20665" y="2497"/>
                </a:cubicBezTo>
                <a:cubicBezTo>
                  <a:pt x="20715" y="2552"/>
                  <a:pt x="20590" y="2622"/>
                  <a:pt x="20371" y="2659"/>
                </a:cubicBezTo>
                <a:cubicBezTo>
                  <a:pt x="20152" y="2695"/>
                  <a:pt x="19960" y="2678"/>
                  <a:pt x="19918" y="2621"/>
                </a:cubicBezTo>
                <a:cubicBezTo>
                  <a:pt x="19877" y="2563"/>
                  <a:pt x="20003" y="2498"/>
                  <a:pt x="20212" y="2463"/>
                </a:cubicBezTo>
                <a:close/>
                <a:moveTo>
                  <a:pt x="10057" y="4191"/>
                </a:moveTo>
                <a:cubicBezTo>
                  <a:pt x="10195" y="4167"/>
                  <a:pt x="10269" y="4192"/>
                  <a:pt x="10215" y="4247"/>
                </a:cubicBezTo>
                <a:cubicBezTo>
                  <a:pt x="10098" y="4324"/>
                  <a:pt x="9966" y="4375"/>
                  <a:pt x="9826" y="4396"/>
                </a:cubicBezTo>
                <a:cubicBezTo>
                  <a:pt x="9684" y="4420"/>
                  <a:pt x="9617" y="4390"/>
                  <a:pt x="9682" y="4337"/>
                </a:cubicBezTo>
                <a:cubicBezTo>
                  <a:pt x="9796" y="4263"/>
                  <a:pt x="9923" y="4213"/>
                  <a:pt x="10057" y="4191"/>
                </a:cubicBezTo>
                <a:close/>
                <a:moveTo>
                  <a:pt x="9301" y="4309"/>
                </a:moveTo>
                <a:cubicBezTo>
                  <a:pt x="9432" y="4287"/>
                  <a:pt x="9494" y="4310"/>
                  <a:pt x="9436" y="4360"/>
                </a:cubicBezTo>
                <a:cubicBezTo>
                  <a:pt x="9325" y="4429"/>
                  <a:pt x="9202" y="4475"/>
                  <a:pt x="9074" y="4495"/>
                </a:cubicBezTo>
                <a:cubicBezTo>
                  <a:pt x="8939" y="4518"/>
                  <a:pt x="8878" y="4492"/>
                  <a:pt x="8943" y="4441"/>
                </a:cubicBezTo>
                <a:cubicBezTo>
                  <a:pt x="9052" y="4374"/>
                  <a:pt x="9174" y="4329"/>
                  <a:pt x="9301" y="4309"/>
                </a:cubicBezTo>
                <a:close/>
                <a:moveTo>
                  <a:pt x="26441" y="1378"/>
                </a:moveTo>
                <a:cubicBezTo>
                  <a:pt x="26560" y="1356"/>
                  <a:pt x="26682" y="1357"/>
                  <a:pt x="26801" y="1383"/>
                </a:cubicBezTo>
                <a:cubicBezTo>
                  <a:pt x="26881" y="1409"/>
                  <a:pt x="26844" y="1444"/>
                  <a:pt x="26710" y="1466"/>
                </a:cubicBezTo>
                <a:cubicBezTo>
                  <a:pt x="26589" y="1489"/>
                  <a:pt x="26465" y="1487"/>
                  <a:pt x="26346" y="1460"/>
                </a:cubicBezTo>
                <a:cubicBezTo>
                  <a:pt x="26267" y="1435"/>
                  <a:pt x="26307" y="1401"/>
                  <a:pt x="26441" y="1378"/>
                </a:cubicBezTo>
                <a:close/>
                <a:moveTo>
                  <a:pt x="8555" y="4418"/>
                </a:moveTo>
                <a:cubicBezTo>
                  <a:pt x="8682" y="4397"/>
                  <a:pt x="8734" y="4416"/>
                  <a:pt x="8671" y="4464"/>
                </a:cubicBezTo>
                <a:cubicBezTo>
                  <a:pt x="8568" y="4528"/>
                  <a:pt x="8453" y="4570"/>
                  <a:pt x="8333" y="4588"/>
                </a:cubicBezTo>
                <a:cubicBezTo>
                  <a:pt x="8204" y="4610"/>
                  <a:pt x="8160" y="4587"/>
                  <a:pt x="8230" y="4537"/>
                </a:cubicBezTo>
                <a:cubicBezTo>
                  <a:pt x="8329" y="4476"/>
                  <a:pt x="8440" y="4436"/>
                  <a:pt x="8555" y="4418"/>
                </a:cubicBezTo>
                <a:close/>
                <a:moveTo>
                  <a:pt x="7825" y="4534"/>
                </a:moveTo>
                <a:cubicBezTo>
                  <a:pt x="7934" y="4515"/>
                  <a:pt x="7962" y="4538"/>
                  <a:pt x="7894" y="4585"/>
                </a:cubicBezTo>
                <a:cubicBezTo>
                  <a:pt x="7798" y="4641"/>
                  <a:pt x="7692" y="4677"/>
                  <a:pt x="7582" y="4693"/>
                </a:cubicBezTo>
                <a:cubicBezTo>
                  <a:pt x="7468" y="4712"/>
                  <a:pt x="7438" y="4690"/>
                  <a:pt x="7506" y="4644"/>
                </a:cubicBezTo>
                <a:cubicBezTo>
                  <a:pt x="7605" y="4587"/>
                  <a:pt x="7713" y="4549"/>
                  <a:pt x="7825" y="4534"/>
                </a:cubicBezTo>
                <a:close/>
                <a:moveTo>
                  <a:pt x="25611" y="1490"/>
                </a:moveTo>
                <a:cubicBezTo>
                  <a:pt x="25737" y="1466"/>
                  <a:pt x="25866" y="1468"/>
                  <a:pt x="25992" y="1495"/>
                </a:cubicBezTo>
                <a:cubicBezTo>
                  <a:pt x="26074" y="1522"/>
                  <a:pt x="26023" y="1566"/>
                  <a:pt x="25880" y="1589"/>
                </a:cubicBezTo>
                <a:cubicBezTo>
                  <a:pt x="25754" y="1612"/>
                  <a:pt x="25623" y="1609"/>
                  <a:pt x="25498" y="1581"/>
                </a:cubicBezTo>
                <a:cubicBezTo>
                  <a:pt x="25428" y="1554"/>
                  <a:pt x="25480" y="1512"/>
                  <a:pt x="25611" y="1490"/>
                </a:cubicBezTo>
                <a:close/>
                <a:moveTo>
                  <a:pt x="7077" y="4642"/>
                </a:moveTo>
                <a:cubicBezTo>
                  <a:pt x="7174" y="4626"/>
                  <a:pt x="7213" y="4643"/>
                  <a:pt x="7161" y="4680"/>
                </a:cubicBezTo>
                <a:cubicBezTo>
                  <a:pt x="7071" y="4731"/>
                  <a:pt x="6974" y="4766"/>
                  <a:pt x="6872" y="4784"/>
                </a:cubicBezTo>
                <a:cubicBezTo>
                  <a:pt x="6773" y="4801"/>
                  <a:pt x="6735" y="4783"/>
                  <a:pt x="6791" y="4745"/>
                </a:cubicBezTo>
                <a:cubicBezTo>
                  <a:pt x="6880" y="4695"/>
                  <a:pt x="6976" y="4660"/>
                  <a:pt x="7077" y="4642"/>
                </a:cubicBezTo>
                <a:close/>
                <a:moveTo>
                  <a:pt x="6314" y="4763"/>
                </a:moveTo>
                <a:cubicBezTo>
                  <a:pt x="6393" y="4751"/>
                  <a:pt x="6419" y="4768"/>
                  <a:pt x="6371" y="4800"/>
                </a:cubicBezTo>
                <a:cubicBezTo>
                  <a:pt x="6291" y="4842"/>
                  <a:pt x="6205" y="4872"/>
                  <a:pt x="6115" y="4890"/>
                </a:cubicBezTo>
                <a:cubicBezTo>
                  <a:pt x="6029" y="4904"/>
                  <a:pt x="6001" y="4884"/>
                  <a:pt x="6059" y="4850"/>
                </a:cubicBezTo>
                <a:cubicBezTo>
                  <a:pt x="6139" y="4809"/>
                  <a:pt x="6225" y="4779"/>
                  <a:pt x="6314" y="4763"/>
                </a:cubicBezTo>
                <a:close/>
                <a:moveTo>
                  <a:pt x="24807" y="1605"/>
                </a:moveTo>
                <a:cubicBezTo>
                  <a:pt x="24942" y="1580"/>
                  <a:pt x="25081" y="1582"/>
                  <a:pt x="25215" y="1612"/>
                </a:cubicBezTo>
                <a:cubicBezTo>
                  <a:pt x="25291" y="1641"/>
                  <a:pt x="25229" y="1693"/>
                  <a:pt x="25081" y="1718"/>
                </a:cubicBezTo>
                <a:cubicBezTo>
                  <a:pt x="24946" y="1743"/>
                  <a:pt x="24806" y="1738"/>
                  <a:pt x="24673" y="1704"/>
                </a:cubicBezTo>
                <a:cubicBezTo>
                  <a:pt x="24609" y="1675"/>
                  <a:pt x="24672" y="1629"/>
                  <a:pt x="24807" y="1605"/>
                </a:cubicBezTo>
                <a:close/>
                <a:moveTo>
                  <a:pt x="5583" y="4872"/>
                </a:moveTo>
                <a:cubicBezTo>
                  <a:pt x="5650" y="4860"/>
                  <a:pt x="5674" y="4875"/>
                  <a:pt x="5633" y="4901"/>
                </a:cubicBezTo>
                <a:cubicBezTo>
                  <a:pt x="5565" y="4936"/>
                  <a:pt x="5491" y="4962"/>
                  <a:pt x="5415" y="4977"/>
                </a:cubicBezTo>
                <a:cubicBezTo>
                  <a:pt x="5348" y="4988"/>
                  <a:pt x="5323" y="4974"/>
                  <a:pt x="5366" y="4948"/>
                </a:cubicBezTo>
                <a:cubicBezTo>
                  <a:pt x="5434" y="4913"/>
                  <a:pt x="5507" y="4887"/>
                  <a:pt x="5583" y="4872"/>
                </a:cubicBezTo>
                <a:close/>
                <a:moveTo>
                  <a:pt x="4859" y="4989"/>
                </a:moveTo>
                <a:cubicBezTo>
                  <a:pt x="4899" y="4982"/>
                  <a:pt x="4907" y="4997"/>
                  <a:pt x="4875" y="5016"/>
                </a:cubicBezTo>
                <a:cubicBezTo>
                  <a:pt x="4818" y="5043"/>
                  <a:pt x="4759" y="5062"/>
                  <a:pt x="4698" y="5074"/>
                </a:cubicBezTo>
                <a:cubicBezTo>
                  <a:pt x="4649" y="5082"/>
                  <a:pt x="4641" y="5066"/>
                  <a:pt x="4680" y="5045"/>
                </a:cubicBezTo>
                <a:cubicBezTo>
                  <a:pt x="4737" y="5019"/>
                  <a:pt x="4797" y="5000"/>
                  <a:pt x="4859" y="4989"/>
                </a:cubicBezTo>
                <a:close/>
                <a:moveTo>
                  <a:pt x="18293" y="2686"/>
                </a:moveTo>
                <a:lnTo>
                  <a:pt x="18103" y="2770"/>
                </a:lnTo>
                <a:lnTo>
                  <a:pt x="18300" y="2806"/>
                </a:lnTo>
                <a:lnTo>
                  <a:pt x="18511" y="2707"/>
                </a:lnTo>
                <a:lnTo>
                  <a:pt x="18293" y="2686"/>
                </a:lnTo>
                <a:close/>
                <a:moveTo>
                  <a:pt x="19038" y="2558"/>
                </a:moveTo>
                <a:lnTo>
                  <a:pt x="18803" y="2661"/>
                </a:lnTo>
                <a:lnTo>
                  <a:pt x="18797" y="2660"/>
                </a:lnTo>
                <a:lnTo>
                  <a:pt x="18799" y="2663"/>
                </a:lnTo>
                <a:lnTo>
                  <a:pt x="18803" y="2661"/>
                </a:lnTo>
                <a:lnTo>
                  <a:pt x="19095" y="2715"/>
                </a:lnTo>
                <a:cubicBezTo>
                  <a:pt x="19132" y="2662"/>
                  <a:pt x="19225" y="2623"/>
                  <a:pt x="19387" y="2582"/>
                </a:cubicBezTo>
                <a:cubicBezTo>
                  <a:pt x="19271" y="2598"/>
                  <a:pt x="19152" y="2590"/>
                  <a:pt x="19038" y="2558"/>
                </a:cubicBezTo>
                <a:close/>
                <a:moveTo>
                  <a:pt x="23979" y="1715"/>
                </a:moveTo>
                <a:cubicBezTo>
                  <a:pt x="24115" y="1687"/>
                  <a:pt x="24256" y="1691"/>
                  <a:pt x="24391" y="1728"/>
                </a:cubicBezTo>
                <a:cubicBezTo>
                  <a:pt x="24471" y="1763"/>
                  <a:pt x="24405" y="1808"/>
                  <a:pt x="24244" y="1836"/>
                </a:cubicBezTo>
                <a:cubicBezTo>
                  <a:pt x="24106" y="1867"/>
                  <a:pt x="23963" y="1863"/>
                  <a:pt x="23827" y="1824"/>
                </a:cubicBezTo>
                <a:cubicBezTo>
                  <a:pt x="23761" y="1789"/>
                  <a:pt x="23825" y="1741"/>
                  <a:pt x="23979" y="1715"/>
                </a:cubicBezTo>
                <a:close/>
                <a:moveTo>
                  <a:pt x="30096" y="664"/>
                </a:moveTo>
                <a:cubicBezTo>
                  <a:pt x="30158" y="655"/>
                  <a:pt x="30220" y="654"/>
                  <a:pt x="30282" y="662"/>
                </a:cubicBezTo>
                <a:cubicBezTo>
                  <a:pt x="30327" y="668"/>
                  <a:pt x="30321" y="685"/>
                  <a:pt x="30270" y="694"/>
                </a:cubicBezTo>
                <a:cubicBezTo>
                  <a:pt x="30208" y="704"/>
                  <a:pt x="30145" y="705"/>
                  <a:pt x="30082" y="699"/>
                </a:cubicBezTo>
                <a:cubicBezTo>
                  <a:pt x="30031" y="691"/>
                  <a:pt x="30037" y="673"/>
                  <a:pt x="30096" y="664"/>
                </a:cubicBezTo>
                <a:close/>
                <a:moveTo>
                  <a:pt x="17522" y="2803"/>
                </a:moveTo>
                <a:lnTo>
                  <a:pt x="17313" y="2885"/>
                </a:lnTo>
                <a:cubicBezTo>
                  <a:pt x="17352" y="2891"/>
                  <a:pt x="17398" y="2893"/>
                  <a:pt x="17426" y="2901"/>
                </a:cubicBezTo>
                <a:cubicBezTo>
                  <a:pt x="17453" y="2909"/>
                  <a:pt x="17479" y="2918"/>
                  <a:pt x="17504" y="2930"/>
                </a:cubicBezTo>
                <a:lnTo>
                  <a:pt x="17711" y="2828"/>
                </a:lnTo>
                <a:lnTo>
                  <a:pt x="17522" y="2803"/>
                </a:lnTo>
                <a:close/>
                <a:moveTo>
                  <a:pt x="23197" y="1833"/>
                </a:moveTo>
                <a:cubicBezTo>
                  <a:pt x="23337" y="1802"/>
                  <a:pt x="23482" y="1805"/>
                  <a:pt x="23620" y="1842"/>
                </a:cubicBezTo>
                <a:cubicBezTo>
                  <a:pt x="23695" y="1879"/>
                  <a:pt x="23624" y="1932"/>
                  <a:pt x="23455" y="1962"/>
                </a:cubicBezTo>
                <a:cubicBezTo>
                  <a:pt x="23286" y="1991"/>
                  <a:pt x="23085" y="1985"/>
                  <a:pt x="23017" y="1947"/>
                </a:cubicBezTo>
                <a:cubicBezTo>
                  <a:pt x="22949" y="1909"/>
                  <a:pt x="23032" y="1862"/>
                  <a:pt x="23197" y="1833"/>
                </a:cubicBezTo>
                <a:close/>
                <a:moveTo>
                  <a:pt x="29277" y="781"/>
                </a:moveTo>
                <a:cubicBezTo>
                  <a:pt x="29356" y="768"/>
                  <a:pt x="29436" y="767"/>
                  <a:pt x="29515" y="778"/>
                </a:cubicBezTo>
                <a:cubicBezTo>
                  <a:pt x="29563" y="788"/>
                  <a:pt x="29550" y="809"/>
                  <a:pt x="29487" y="820"/>
                </a:cubicBezTo>
                <a:cubicBezTo>
                  <a:pt x="29407" y="833"/>
                  <a:pt x="29326" y="834"/>
                  <a:pt x="29247" y="822"/>
                </a:cubicBezTo>
                <a:cubicBezTo>
                  <a:pt x="29199" y="812"/>
                  <a:pt x="29214" y="791"/>
                  <a:pt x="29277" y="781"/>
                </a:cubicBezTo>
                <a:close/>
                <a:moveTo>
                  <a:pt x="16766" y="2910"/>
                </a:moveTo>
                <a:lnTo>
                  <a:pt x="16539" y="2998"/>
                </a:lnTo>
                <a:lnTo>
                  <a:pt x="16719" y="3032"/>
                </a:lnTo>
                <a:lnTo>
                  <a:pt x="16936" y="2936"/>
                </a:lnTo>
                <a:lnTo>
                  <a:pt x="16766" y="2910"/>
                </a:lnTo>
                <a:close/>
                <a:moveTo>
                  <a:pt x="22418" y="1933"/>
                </a:moveTo>
                <a:cubicBezTo>
                  <a:pt x="22592" y="1903"/>
                  <a:pt x="22787" y="1913"/>
                  <a:pt x="22850" y="1952"/>
                </a:cubicBezTo>
                <a:cubicBezTo>
                  <a:pt x="22913" y="1991"/>
                  <a:pt x="22819" y="2052"/>
                  <a:pt x="22645" y="2082"/>
                </a:cubicBezTo>
                <a:cubicBezTo>
                  <a:pt x="22470" y="2112"/>
                  <a:pt x="22266" y="2103"/>
                  <a:pt x="22204" y="2064"/>
                </a:cubicBezTo>
                <a:cubicBezTo>
                  <a:pt x="22143" y="2025"/>
                  <a:pt x="22244" y="1963"/>
                  <a:pt x="22418" y="1933"/>
                </a:cubicBezTo>
                <a:close/>
                <a:moveTo>
                  <a:pt x="14088" y="3352"/>
                </a:moveTo>
                <a:cubicBezTo>
                  <a:pt x="14279" y="3320"/>
                  <a:pt x="14417" y="3339"/>
                  <a:pt x="14395" y="3399"/>
                </a:cubicBezTo>
                <a:cubicBezTo>
                  <a:pt x="14372" y="3458"/>
                  <a:pt x="14191" y="3539"/>
                  <a:pt x="13991" y="3573"/>
                </a:cubicBezTo>
                <a:cubicBezTo>
                  <a:pt x="13792" y="3608"/>
                  <a:pt x="13654" y="3585"/>
                  <a:pt x="13686" y="3523"/>
                </a:cubicBezTo>
                <a:cubicBezTo>
                  <a:pt x="13717" y="3460"/>
                  <a:pt x="13896" y="3385"/>
                  <a:pt x="14088" y="3352"/>
                </a:cubicBezTo>
                <a:close/>
                <a:moveTo>
                  <a:pt x="13332" y="3469"/>
                </a:moveTo>
                <a:cubicBezTo>
                  <a:pt x="13520" y="3437"/>
                  <a:pt x="13629" y="3461"/>
                  <a:pt x="13593" y="3519"/>
                </a:cubicBezTo>
                <a:cubicBezTo>
                  <a:pt x="13557" y="3582"/>
                  <a:pt x="13388" y="3652"/>
                  <a:pt x="13191" y="3685"/>
                </a:cubicBezTo>
                <a:cubicBezTo>
                  <a:pt x="12993" y="3718"/>
                  <a:pt x="12885" y="3695"/>
                  <a:pt x="12933" y="3630"/>
                </a:cubicBezTo>
                <a:cubicBezTo>
                  <a:pt x="12980" y="3566"/>
                  <a:pt x="13143" y="3501"/>
                  <a:pt x="13332" y="3469"/>
                </a:cubicBezTo>
                <a:close/>
                <a:moveTo>
                  <a:pt x="28462" y="889"/>
                </a:moveTo>
                <a:cubicBezTo>
                  <a:pt x="28550" y="876"/>
                  <a:pt x="28638" y="876"/>
                  <a:pt x="28725" y="889"/>
                </a:cubicBezTo>
                <a:cubicBezTo>
                  <a:pt x="28783" y="902"/>
                  <a:pt x="28765" y="926"/>
                  <a:pt x="28688" y="941"/>
                </a:cubicBezTo>
                <a:cubicBezTo>
                  <a:pt x="28596" y="956"/>
                  <a:pt x="28502" y="956"/>
                  <a:pt x="28409" y="943"/>
                </a:cubicBezTo>
                <a:cubicBezTo>
                  <a:pt x="28351" y="929"/>
                  <a:pt x="28377" y="903"/>
                  <a:pt x="28462" y="889"/>
                </a:cubicBezTo>
                <a:close/>
                <a:moveTo>
                  <a:pt x="21641" y="2049"/>
                </a:moveTo>
                <a:cubicBezTo>
                  <a:pt x="21830" y="2016"/>
                  <a:pt x="22015" y="2023"/>
                  <a:pt x="22079" y="2066"/>
                </a:cubicBezTo>
                <a:cubicBezTo>
                  <a:pt x="22144" y="2109"/>
                  <a:pt x="22052" y="2169"/>
                  <a:pt x="21858" y="2203"/>
                </a:cubicBezTo>
                <a:cubicBezTo>
                  <a:pt x="21664" y="2237"/>
                  <a:pt x="21475" y="2228"/>
                  <a:pt x="21416" y="2182"/>
                </a:cubicBezTo>
                <a:cubicBezTo>
                  <a:pt x="21358" y="2137"/>
                  <a:pt x="21455" y="2081"/>
                  <a:pt x="21641" y="2049"/>
                </a:cubicBezTo>
                <a:close/>
                <a:moveTo>
                  <a:pt x="12594" y="3586"/>
                </a:moveTo>
                <a:cubicBezTo>
                  <a:pt x="12760" y="3559"/>
                  <a:pt x="12873" y="3580"/>
                  <a:pt x="12836" y="3634"/>
                </a:cubicBezTo>
                <a:cubicBezTo>
                  <a:pt x="12797" y="3691"/>
                  <a:pt x="12609" y="3766"/>
                  <a:pt x="12439" y="3797"/>
                </a:cubicBezTo>
                <a:cubicBezTo>
                  <a:pt x="12268" y="3826"/>
                  <a:pt x="12146" y="3801"/>
                  <a:pt x="12196" y="3742"/>
                </a:cubicBezTo>
                <a:cubicBezTo>
                  <a:pt x="12246" y="3683"/>
                  <a:pt x="12429" y="3613"/>
                  <a:pt x="12594" y="3586"/>
                </a:cubicBezTo>
                <a:close/>
                <a:moveTo>
                  <a:pt x="27664" y="1003"/>
                </a:moveTo>
                <a:cubicBezTo>
                  <a:pt x="27763" y="988"/>
                  <a:pt x="27865" y="988"/>
                  <a:pt x="27964" y="1004"/>
                </a:cubicBezTo>
                <a:cubicBezTo>
                  <a:pt x="28026" y="1021"/>
                  <a:pt x="27996" y="1050"/>
                  <a:pt x="27901" y="1066"/>
                </a:cubicBezTo>
                <a:cubicBezTo>
                  <a:pt x="27798" y="1083"/>
                  <a:pt x="27694" y="1082"/>
                  <a:pt x="27592" y="1064"/>
                </a:cubicBezTo>
                <a:cubicBezTo>
                  <a:pt x="27538" y="1046"/>
                  <a:pt x="27574" y="1017"/>
                  <a:pt x="27664" y="1003"/>
                </a:cubicBezTo>
                <a:close/>
                <a:moveTo>
                  <a:pt x="20897" y="2156"/>
                </a:moveTo>
                <a:cubicBezTo>
                  <a:pt x="21096" y="2123"/>
                  <a:pt x="21279" y="2137"/>
                  <a:pt x="21330" y="2184"/>
                </a:cubicBezTo>
                <a:cubicBezTo>
                  <a:pt x="21381" y="2231"/>
                  <a:pt x="21263" y="2295"/>
                  <a:pt x="21063" y="2329"/>
                </a:cubicBezTo>
                <a:cubicBezTo>
                  <a:pt x="20864" y="2363"/>
                  <a:pt x="20669" y="2349"/>
                  <a:pt x="20623" y="2300"/>
                </a:cubicBezTo>
                <a:cubicBezTo>
                  <a:pt x="20576" y="2251"/>
                  <a:pt x="20699" y="2188"/>
                  <a:pt x="20897" y="2156"/>
                </a:cubicBezTo>
                <a:close/>
                <a:moveTo>
                  <a:pt x="11870" y="3692"/>
                </a:moveTo>
                <a:cubicBezTo>
                  <a:pt x="12031" y="3665"/>
                  <a:pt x="12124" y="3686"/>
                  <a:pt x="12078" y="3740"/>
                </a:cubicBezTo>
                <a:cubicBezTo>
                  <a:pt x="12032" y="3793"/>
                  <a:pt x="11856" y="3865"/>
                  <a:pt x="11680" y="3890"/>
                </a:cubicBezTo>
                <a:cubicBezTo>
                  <a:pt x="11504" y="3915"/>
                  <a:pt x="11432" y="3892"/>
                  <a:pt x="11484" y="3835"/>
                </a:cubicBezTo>
                <a:cubicBezTo>
                  <a:pt x="11537" y="3778"/>
                  <a:pt x="11706" y="3720"/>
                  <a:pt x="11870" y="3692"/>
                </a:cubicBezTo>
                <a:close/>
                <a:moveTo>
                  <a:pt x="16005" y="2984"/>
                </a:moveTo>
                <a:cubicBezTo>
                  <a:pt x="15907" y="3047"/>
                  <a:pt x="15798" y="3091"/>
                  <a:pt x="15683" y="3112"/>
                </a:cubicBezTo>
                <a:cubicBezTo>
                  <a:pt x="15835" y="3105"/>
                  <a:pt x="15907" y="3125"/>
                  <a:pt x="15953" y="3163"/>
                </a:cubicBezTo>
                <a:lnTo>
                  <a:pt x="15952" y="3160"/>
                </a:lnTo>
                <a:cubicBezTo>
                  <a:pt x="16035" y="3101"/>
                  <a:pt x="16130" y="3058"/>
                  <a:pt x="16229" y="3035"/>
                </a:cubicBezTo>
                <a:cubicBezTo>
                  <a:pt x="16097" y="3036"/>
                  <a:pt x="16042" y="3015"/>
                  <a:pt x="16005" y="2984"/>
                </a:cubicBezTo>
                <a:close/>
                <a:moveTo>
                  <a:pt x="11129" y="3809"/>
                </a:moveTo>
                <a:cubicBezTo>
                  <a:pt x="11289" y="3781"/>
                  <a:pt x="11371" y="3799"/>
                  <a:pt x="11323" y="3853"/>
                </a:cubicBezTo>
                <a:cubicBezTo>
                  <a:pt x="11273" y="3908"/>
                  <a:pt x="11115" y="3972"/>
                  <a:pt x="10951" y="3999"/>
                </a:cubicBezTo>
                <a:cubicBezTo>
                  <a:pt x="10788" y="4027"/>
                  <a:pt x="10710" y="4006"/>
                  <a:pt x="10768" y="3948"/>
                </a:cubicBezTo>
                <a:cubicBezTo>
                  <a:pt x="10876" y="3874"/>
                  <a:pt x="10999" y="3826"/>
                  <a:pt x="11129" y="3809"/>
                </a:cubicBezTo>
                <a:close/>
                <a:moveTo>
                  <a:pt x="15272" y="3088"/>
                </a:moveTo>
                <a:cubicBezTo>
                  <a:pt x="15142" y="3170"/>
                  <a:pt x="14997" y="3223"/>
                  <a:pt x="14846" y="3244"/>
                </a:cubicBezTo>
                <a:cubicBezTo>
                  <a:pt x="15055" y="3219"/>
                  <a:pt x="15149" y="3235"/>
                  <a:pt x="15169" y="3285"/>
                </a:cubicBezTo>
                <a:cubicBezTo>
                  <a:pt x="15224" y="3256"/>
                  <a:pt x="15263" y="3230"/>
                  <a:pt x="15316" y="3207"/>
                </a:cubicBezTo>
                <a:cubicBezTo>
                  <a:pt x="15368" y="3184"/>
                  <a:pt x="15434" y="3164"/>
                  <a:pt x="15500" y="3141"/>
                </a:cubicBezTo>
                <a:cubicBezTo>
                  <a:pt x="15365" y="3145"/>
                  <a:pt x="15297" y="3129"/>
                  <a:pt x="15272" y="3088"/>
                </a:cubicBezTo>
                <a:close/>
                <a:moveTo>
                  <a:pt x="26853" y="1113"/>
                </a:moveTo>
                <a:cubicBezTo>
                  <a:pt x="26962" y="1094"/>
                  <a:pt x="27074" y="1094"/>
                  <a:pt x="27184" y="1113"/>
                </a:cubicBezTo>
                <a:cubicBezTo>
                  <a:pt x="27251" y="1131"/>
                  <a:pt x="27223" y="1162"/>
                  <a:pt x="27122" y="1182"/>
                </a:cubicBezTo>
                <a:cubicBezTo>
                  <a:pt x="27012" y="1201"/>
                  <a:pt x="26900" y="1201"/>
                  <a:pt x="26791" y="1183"/>
                </a:cubicBezTo>
                <a:cubicBezTo>
                  <a:pt x="26714" y="1165"/>
                  <a:pt x="26747" y="1133"/>
                  <a:pt x="26853" y="1113"/>
                </a:cubicBezTo>
                <a:close/>
                <a:moveTo>
                  <a:pt x="10423" y="3911"/>
                </a:moveTo>
                <a:cubicBezTo>
                  <a:pt x="10560" y="3888"/>
                  <a:pt x="10638" y="3910"/>
                  <a:pt x="10587" y="3957"/>
                </a:cubicBezTo>
                <a:cubicBezTo>
                  <a:pt x="10476" y="4029"/>
                  <a:pt x="10352" y="4076"/>
                  <a:pt x="10221" y="4095"/>
                </a:cubicBezTo>
                <a:cubicBezTo>
                  <a:pt x="10079" y="4119"/>
                  <a:pt x="10004" y="4095"/>
                  <a:pt x="10060" y="4046"/>
                </a:cubicBezTo>
                <a:cubicBezTo>
                  <a:pt x="10170" y="3976"/>
                  <a:pt x="10293" y="3930"/>
                  <a:pt x="10423" y="3911"/>
                </a:cubicBezTo>
                <a:close/>
                <a:moveTo>
                  <a:pt x="9697" y="4026"/>
                </a:moveTo>
                <a:cubicBezTo>
                  <a:pt x="9826" y="4004"/>
                  <a:pt x="9890" y="4022"/>
                  <a:pt x="9841" y="4067"/>
                </a:cubicBezTo>
                <a:cubicBezTo>
                  <a:pt x="9737" y="4135"/>
                  <a:pt x="9619" y="4179"/>
                  <a:pt x="9496" y="4197"/>
                </a:cubicBezTo>
                <a:cubicBezTo>
                  <a:pt x="9363" y="4220"/>
                  <a:pt x="9301" y="4199"/>
                  <a:pt x="9355" y="4153"/>
                </a:cubicBezTo>
                <a:cubicBezTo>
                  <a:pt x="9459" y="4087"/>
                  <a:pt x="9575" y="4044"/>
                  <a:pt x="9697" y="4026"/>
                </a:cubicBezTo>
                <a:close/>
                <a:moveTo>
                  <a:pt x="26052" y="1231"/>
                </a:moveTo>
                <a:cubicBezTo>
                  <a:pt x="26165" y="1209"/>
                  <a:pt x="26280" y="1210"/>
                  <a:pt x="26393" y="1232"/>
                </a:cubicBezTo>
                <a:cubicBezTo>
                  <a:pt x="26473" y="1255"/>
                  <a:pt x="26435" y="1289"/>
                  <a:pt x="26301" y="1311"/>
                </a:cubicBezTo>
                <a:cubicBezTo>
                  <a:pt x="26189" y="1333"/>
                  <a:pt x="26073" y="1332"/>
                  <a:pt x="25961" y="1307"/>
                </a:cubicBezTo>
                <a:cubicBezTo>
                  <a:pt x="25891" y="1284"/>
                  <a:pt x="25930" y="1252"/>
                  <a:pt x="26052" y="1231"/>
                </a:cubicBezTo>
                <a:close/>
                <a:moveTo>
                  <a:pt x="8963" y="4135"/>
                </a:moveTo>
                <a:cubicBezTo>
                  <a:pt x="9087" y="4115"/>
                  <a:pt x="9136" y="4131"/>
                  <a:pt x="9081" y="4176"/>
                </a:cubicBezTo>
                <a:cubicBezTo>
                  <a:pt x="8986" y="4235"/>
                  <a:pt x="8880" y="4274"/>
                  <a:pt x="8769" y="4291"/>
                </a:cubicBezTo>
                <a:cubicBezTo>
                  <a:pt x="8636" y="4313"/>
                  <a:pt x="8586" y="4295"/>
                  <a:pt x="8651" y="4247"/>
                </a:cubicBezTo>
                <a:cubicBezTo>
                  <a:pt x="8747" y="4190"/>
                  <a:pt x="8853" y="4152"/>
                  <a:pt x="8963" y="4135"/>
                </a:cubicBezTo>
                <a:close/>
                <a:moveTo>
                  <a:pt x="8252" y="4246"/>
                </a:moveTo>
                <a:cubicBezTo>
                  <a:pt x="8357" y="4229"/>
                  <a:pt x="8403" y="4248"/>
                  <a:pt x="8348" y="4286"/>
                </a:cubicBezTo>
                <a:cubicBezTo>
                  <a:pt x="8253" y="4341"/>
                  <a:pt x="8149" y="4378"/>
                  <a:pt x="8041" y="4395"/>
                </a:cubicBezTo>
                <a:cubicBezTo>
                  <a:pt x="7933" y="4413"/>
                  <a:pt x="7890" y="4392"/>
                  <a:pt x="7948" y="4353"/>
                </a:cubicBezTo>
                <a:cubicBezTo>
                  <a:pt x="8043" y="4300"/>
                  <a:pt x="8146" y="4264"/>
                  <a:pt x="8252" y="4246"/>
                </a:cubicBezTo>
                <a:close/>
                <a:moveTo>
                  <a:pt x="25271" y="1337"/>
                </a:moveTo>
                <a:cubicBezTo>
                  <a:pt x="25390" y="1314"/>
                  <a:pt x="25512" y="1315"/>
                  <a:pt x="25630" y="1340"/>
                </a:cubicBezTo>
                <a:cubicBezTo>
                  <a:pt x="25706" y="1365"/>
                  <a:pt x="25657" y="1405"/>
                  <a:pt x="25519" y="1428"/>
                </a:cubicBezTo>
                <a:cubicBezTo>
                  <a:pt x="25399" y="1451"/>
                  <a:pt x="25276" y="1449"/>
                  <a:pt x="25157" y="1423"/>
                </a:cubicBezTo>
                <a:cubicBezTo>
                  <a:pt x="25086" y="1397"/>
                  <a:pt x="25138" y="1359"/>
                  <a:pt x="25271" y="1337"/>
                </a:cubicBezTo>
                <a:close/>
                <a:moveTo>
                  <a:pt x="7543" y="4351"/>
                </a:moveTo>
                <a:cubicBezTo>
                  <a:pt x="7634" y="4336"/>
                  <a:pt x="7679" y="4348"/>
                  <a:pt x="7637" y="4381"/>
                </a:cubicBezTo>
                <a:cubicBezTo>
                  <a:pt x="7551" y="4431"/>
                  <a:pt x="7457" y="4466"/>
                  <a:pt x="7359" y="4483"/>
                </a:cubicBezTo>
                <a:cubicBezTo>
                  <a:pt x="7260" y="4500"/>
                  <a:pt x="7218" y="4483"/>
                  <a:pt x="7270" y="4447"/>
                </a:cubicBezTo>
                <a:cubicBezTo>
                  <a:pt x="7355" y="4401"/>
                  <a:pt x="7447" y="4369"/>
                  <a:pt x="7543" y="4351"/>
                </a:cubicBezTo>
                <a:close/>
                <a:moveTo>
                  <a:pt x="6841" y="4463"/>
                </a:moveTo>
                <a:cubicBezTo>
                  <a:pt x="6921" y="4449"/>
                  <a:pt x="6949" y="4467"/>
                  <a:pt x="6897" y="4498"/>
                </a:cubicBezTo>
                <a:cubicBezTo>
                  <a:pt x="6818" y="4539"/>
                  <a:pt x="6732" y="4568"/>
                  <a:pt x="6644" y="4582"/>
                </a:cubicBezTo>
                <a:cubicBezTo>
                  <a:pt x="6568" y="4595"/>
                  <a:pt x="6544" y="4578"/>
                  <a:pt x="6592" y="4548"/>
                </a:cubicBezTo>
                <a:cubicBezTo>
                  <a:pt x="6670" y="4507"/>
                  <a:pt x="6754" y="4478"/>
                  <a:pt x="6841" y="4463"/>
                </a:cubicBezTo>
                <a:close/>
                <a:moveTo>
                  <a:pt x="24515" y="1445"/>
                </a:moveTo>
                <a:cubicBezTo>
                  <a:pt x="24640" y="1422"/>
                  <a:pt x="24768" y="1425"/>
                  <a:pt x="24892" y="1453"/>
                </a:cubicBezTo>
                <a:cubicBezTo>
                  <a:pt x="24958" y="1482"/>
                  <a:pt x="24891" y="1527"/>
                  <a:pt x="24750" y="1550"/>
                </a:cubicBezTo>
                <a:cubicBezTo>
                  <a:pt x="24623" y="1574"/>
                  <a:pt x="24492" y="1571"/>
                  <a:pt x="24366" y="1540"/>
                </a:cubicBezTo>
                <a:cubicBezTo>
                  <a:pt x="24305" y="1512"/>
                  <a:pt x="24374" y="1468"/>
                  <a:pt x="24515" y="1445"/>
                </a:cubicBezTo>
                <a:close/>
                <a:moveTo>
                  <a:pt x="6147" y="4567"/>
                </a:moveTo>
                <a:cubicBezTo>
                  <a:pt x="6216" y="4555"/>
                  <a:pt x="6235" y="4570"/>
                  <a:pt x="6187" y="4597"/>
                </a:cubicBezTo>
                <a:cubicBezTo>
                  <a:pt x="6119" y="4632"/>
                  <a:pt x="6046" y="4656"/>
                  <a:pt x="5970" y="4668"/>
                </a:cubicBezTo>
                <a:cubicBezTo>
                  <a:pt x="5907" y="4679"/>
                  <a:pt x="5891" y="4664"/>
                  <a:pt x="5933" y="4638"/>
                </a:cubicBezTo>
                <a:cubicBezTo>
                  <a:pt x="6000" y="4604"/>
                  <a:pt x="6072" y="4580"/>
                  <a:pt x="6147" y="4567"/>
                </a:cubicBezTo>
                <a:close/>
                <a:moveTo>
                  <a:pt x="5434" y="4681"/>
                </a:moveTo>
                <a:cubicBezTo>
                  <a:pt x="5492" y="4671"/>
                  <a:pt x="5507" y="4682"/>
                  <a:pt x="5467" y="4705"/>
                </a:cubicBezTo>
                <a:cubicBezTo>
                  <a:pt x="5414" y="4731"/>
                  <a:pt x="5358" y="4750"/>
                  <a:pt x="5300" y="4761"/>
                </a:cubicBezTo>
                <a:cubicBezTo>
                  <a:pt x="5242" y="4771"/>
                  <a:pt x="5226" y="4760"/>
                  <a:pt x="5267" y="4737"/>
                </a:cubicBezTo>
                <a:cubicBezTo>
                  <a:pt x="5320" y="4711"/>
                  <a:pt x="5376" y="4692"/>
                  <a:pt x="5434" y="4681"/>
                </a:cubicBezTo>
                <a:close/>
                <a:moveTo>
                  <a:pt x="18289" y="2481"/>
                </a:moveTo>
                <a:lnTo>
                  <a:pt x="18114" y="2556"/>
                </a:lnTo>
                <a:lnTo>
                  <a:pt x="18284" y="2578"/>
                </a:lnTo>
                <a:lnTo>
                  <a:pt x="18471" y="2500"/>
                </a:lnTo>
                <a:lnTo>
                  <a:pt x="18289" y="2481"/>
                </a:lnTo>
                <a:close/>
                <a:moveTo>
                  <a:pt x="17527" y="2608"/>
                </a:moveTo>
                <a:lnTo>
                  <a:pt x="17403" y="2659"/>
                </a:lnTo>
                <a:lnTo>
                  <a:pt x="17539" y="2681"/>
                </a:lnTo>
                <a:lnTo>
                  <a:pt x="17684" y="2621"/>
                </a:lnTo>
                <a:lnTo>
                  <a:pt x="17527" y="2608"/>
                </a:lnTo>
                <a:close/>
                <a:moveTo>
                  <a:pt x="23746" y="1546"/>
                </a:moveTo>
                <a:cubicBezTo>
                  <a:pt x="23875" y="1521"/>
                  <a:pt x="24008" y="1525"/>
                  <a:pt x="24135" y="1557"/>
                </a:cubicBezTo>
                <a:cubicBezTo>
                  <a:pt x="24200" y="1589"/>
                  <a:pt x="24128" y="1637"/>
                  <a:pt x="23978" y="1661"/>
                </a:cubicBezTo>
                <a:cubicBezTo>
                  <a:pt x="23828" y="1686"/>
                  <a:pt x="23632" y="1681"/>
                  <a:pt x="23576" y="1647"/>
                </a:cubicBezTo>
                <a:cubicBezTo>
                  <a:pt x="23519" y="1613"/>
                  <a:pt x="23600" y="1569"/>
                  <a:pt x="23746" y="1546"/>
                </a:cubicBezTo>
                <a:close/>
                <a:moveTo>
                  <a:pt x="29585" y="545"/>
                </a:moveTo>
                <a:cubicBezTo>
                  <a:pt x="29647" y="535"/>
                  <a:pt x="29710" y="535"/>
                  <a:pt x="29771" y="542"/>
                </a:cubicBezTo>
                <a:cubicBezTo>
                  <a:pt x="29808" y="550"/>
                  <a:pt x="29794" y="565"/>
                  <a:pt x="29743" y="574"/>
                </a:cubicBezTo>
                <a:cubicBezTo>
                  <a:pt x="29684" y="582"/>
                  <a:pt x="29625" y="583"/>
                  <a:pt x="29567" y="576"/>
                </a:cubicBezTo>
                <a:cubicBezTo>
                  <a:pt x="29527" y="569"/>
                  <a:pt x="29537" y="554"/>
                  <a:pt x="29585" y="545"/>
                </a:cubicBezTo>
                <a:close/>
                <a:moveTo>
                  <a:pt x="22987" y="1656"/>
                </a:moveTo>
                <a:cubicBezTo>
                  <a:pt x="23121" y="1628"/>
                  <a:pt x="23260" y="1633"/>
                  <a:pt x="23391" y="1670"/>
                </a:cubicBezTo>
                <a:cubicBezTo>
                  <a:pt x="23460" y="1704"/>
                  <a:pt x="23390" y="1753"/>
                  <a:pt x="23227" y="1781"/>
                </a:cubicBezTo>
                <a:cubicBezTo>
                  <a:pt x="23063" y="1809"/>
                  <a:pt x="22875" y="1806"/>
                  <a:pt x="22810" y="1769"/>
                </a:cubicBezTo>
                <a:cubicBezTo>
                  <a:pt x="22746" y="1732"/>
                  <a:pt x="22827" y="1683"/>
                  <a:pt x="22987" y="1656"/>
                </a:cubicBezTo>
                <a:close/>
                <a:moveTo>
                  <a:pt x="16797" y="2710"/>
                </a:moveTo>
                <a:lnTo>
                  <a:pt x="16636" y="2770"/>
                </a:lnTo>
                <a:lnTo>
                  <a:pt x="16781" y="2791"/>
                </a:lnTo>
                <a:lnTo>
                  <a:pt x="16925" y="2728"/>
                </a:lnTo>
                <a:lnTo>
                  <a:pt x="16797" y="2710"/>
                </a:lnTo>
                <a:close/>
                <a:moveTo>
                  <a:pt x="28789" y="653"/>
                </a:moveTo>
                <a:cubicBezTo>
                  <a:pt x="28863" y="641"/>
                  <a:pt x="28939" y="640"/>
                  <a:pt x="29013" y="650"/>
                </a:cubicBezTo>
                <a:cubicBezTo>
                  <a:pt x="29058" y="659"/>
                  <a:pt x="29043" y="678"/>
                  <a:pt x="28982" y="689"/>
                </a:cubicBezTo>
                <a:cubicBezTo>
                  <a:pt x="28907" y="701"/>
                  <a:pt x="28832" y="702"/>
                  <a:pt x="28757" y="692"/>
                </a:cubicBezTo>
                <a:cubicBezTo>
                  <a:pt x="28713" y="682"/>
                  <a:pt x="28730" y="663"/>
                  <a:pt x="28789" y="653"/>
                </a:cubicBezTo>
                <a:close/>
                <a:moveTo>
                  <a:pt x="22259" y="1757"/>
                </a:moveTo>
                <a:cubicBezTo>
                  <a:pt x="22429" y="1728"/>
                  <a:pt x="22608" y="1740"/>
                  <a:pt x="22660" y="1772"/>
                </a:cubicBezTo>
                <a:cubicBezTo>
                  <a:pt x="22712" y="1803"/>
                  <a:pt x="22612" y="1867"/>
                  <a:pt x="22437" y="1892"/>
                </a:cubicBezTo>
                <a:cubicBezTo>
                  <a:pt x="22262" y="1918"/>
                  <a:pt x="22078" y="1915"/>
                  <a:pt x="22031" y="1879"/>
                </a:cubicBezTo>
                <a:cubicBezTo>
                  <a:pt x="21983" y="1840"/>
                  <a:pt x="22089" y="1786"/>
                  <a:pt x="22259" y="1757"/>
                </a:cubicBezTo>
                <a:close/>
                <a:moveTo>
                  <a:pt x="14258" y="3120"/>
                </a:moveTo>
                <a:cubicBezTo>
                  <a:pt x="14450" y="3088"/>
                  <a:pt x="14568" y="3105"/>
                  <a:pt x="14544" y="3164"/>
                </a:cubicBezTo>
                <a:cubicBezTo>
                  <a:pt x="14520" y="3224"/>
                  <a:pt x="14347" y="3295"/>
                  <a:pt x="14146" y="3328"/>
                </a:cubicBezTo>
                <a:cubicBezTo>
                  <a:pt x="13944" y="3362"/>
                  <a:pt x="13830" y="3339"/>
                  <a:pt x="13862" y="3281"/>
                </a:cubicBezTo>
                <a:cubicBezTo>
                  <a:pt x="13893" y="3222"/>
                  <a:pt x="14065" y="3152"/>
                  <a:pt x="14258" y="3120"/>
                </a:cubicBezTo>
                <a:close/>
                <a:moveTo>
                  <a:pt x="13553" y="3235"/>
                </a:moveTo>
                <a:cubicBezTo>
                  <a:pt x="13722" y="3211"/>
                  <a:pt x="13842" y="3227"/>
                  <a:pt x="13814" y="3278"/>
                </a:cubicBezTo>
                <a:cubicBezTo>
                  <a:pt x="13786" y="3329"/>
                  <a:pt x="13597" y="3404"/>
                  <a:pt x="13419" y="3434"/>
                </a:cubicBezTo>
                <a:cubicBezTo>
                  <a:pt x="13239" y="3465"/>
                  <a:pt x="13110" y="3441"/>
                  <a:pt x="13157" y="3385"/>
                </a:cubicBezTo>
                <a:cubicBezTo>
                  <a:pt x="13204" y="3329"/>
                  <a:pt x="13384" y="3258"/>
                  <a:pt x="13553" y="3235"/>
                </a:cubicBezTo>
                <a:close/>
                <a:moveTo>
                  <a:pt x="16084" y="2803"/>
                </a:moveTo>
                <a:lnTo>
                  <a:pt x="15843" y="2888"/>
                </a:lnTo>
                <a:cubicBezTo>
                  <a:pt x="15944" y="2887"/>
                  <a:pt x="16011" y="2901"/>
                  <a:pt x="16032" y="2928"/>
                </a:cubicBezTo>
                <a:lnTo>
                  <a:pt x="16245" y="2831"/>
                </a:lnTo>
                <a:lnTo>
                  <a:pt x="16084" y="2803"/>
                </a:lnTo>
                <a:close/>
                <a:moveTo>
                  <a:pt x="28007" y="766"/>
                </a:moveTo>
                <a:cubicBezTo>
                  <a:pt x="28088" y="754"/>
                  <a:pt x="28171" y="753"/>
                  <a:pt x="28253" y="765"/>
                </a:cubicBezTo>
                <a:cubicBezTo>
                  <a:pt x="28310" y="777"/>
                  <a:pt x="28284" y="801"/>
                  <a:pt x="28201" y="815"/>
                </a:cubicBezTo>
                <a:cubicBezTo>
                  <a:pt x="28119" y="827"/>
                  <a:pt x="28035" y="827"/>
                  <a:pt x="27953" y="816"/>
                </a:cubicBezTo>
                <a:cubicBezTo>
                  <a:pt x="27898" y="803"/>
                  <a:pt x="27925" y="778"/>
                  <a:pt x="28007" y="766"/>
                </a:cubicBezTo>
                <a:close/>
                <a:moveTo>
                  <a:pt x="21481" y="1875"/>
                </a:moveTo>
                <a:cubicBezTo>
                  <a:pt x="21649" y="1847"/>
                  <a:pt x="21854" y="1853"/>
                  <a:pt x="21904" y="1894"/>
                </a:cubicBezTo>
                <a:cubicBezTo>
                  <a:pt x="21954" y="1934"/>
                  <a:pt x="21849" y="1990"/>
                  <a:pt x="21673" y="2020"/>
                </a:cubicBezTo>
                <a:cubicBezTo>
                  <a:pt x="21490" y="2051"/>
                  <a:pt x="21290" y="2041"/>
                  <a:pt x="21246" y="1998"/>
                </a:cubicBezTo>
                <a:cubicBezTo>
                  <a:pt x="21201" y="1956"/>
                  <a:pt x="21313" y="1904"/>
                  <a:pt x="21481" y="1875"/>
                </a:cubicBezTo>
                <a:close/>
                <a:moveTo>
                  <a:pt x="12847" y="3338"/>
                </a:moveTo>
                <a:cubicBezTo>
                  <a:pt x="13013" y="3310"/>
                  <a:pt x="13117" y="3330"/>
                  <a:pt x="13086" y="3380"/>
                </a:cubicBezTo>
                <a:cubicBezTo>
                  <a:pt x="13056" y="3431"/>
                  <a:pt x="12881" y="3498"/>
                  <a:pt x="12706" y="3528"/>
                </a:cubicBezTo>
                <a:cubicBezTo>
                  <a:pt x="12532" y="3558"/>
                  <a:pt x="12422" y="3538"/>
                  <a:pt x="12466" y="3486"/>
                </a:cubicBezTo>
                <a:cubicBezTo>
                  <a:pt x="12509" y="3435"/>
                  <a:pt x="12681" y="3366"/>
                  <a:pt x="12847" y="3338"/>
                </a:cubicBezTo>
                <a:close/>
                <a:moveTo>
                  <a:pt x="27216" y="873"/>
                </a:moveTo>
                <a:cubicBezTo>
                  <a:pt x="27312" y="858"/>
                  <a:pt x="27410" y="857"/>
                  <a:pt x="27507" y="872"/>
                </a:cubicBezTo>
                <a:cubicBezTo>
                  <a:pt x="27566" y="890"/>
                  <a:pt x="27535" y="913"/>
                  <a:pt x="27442" y="929"/>
                </a:cubicBezTo>
                <a:cubicBezTo>
                  <a:pt x="27348" y="944"/>
                  <a:pt x="27253" y="944"/>
                  <a:pt x="27159" y="930"/>
                </a:cubicBezTo>
                <a:cubicBezTo>
                  <a:pt x="27102" y="916"/>
                  <a:pt x="27129" y="889"/>
                  <a:pt x="27216" y="873"/>
                </a:cubicBezTo>
                <a:close/>
                <a:moveTo>
                  <a:pt x="12149" y="3440"/>
                </a:moveTo>
                <a:cubicBezTo>
                  <a:pt x="12313" y="3412"/>
                  <a:pt x="12396" y="3430"/>
                  <a:pt x="12359" y="3480"/>
                </a:cubicBezTo>
                <a:cubicBezTo>
                  <a:pt x="12322" y="3531"/>
                  <a:pt x="12158" y="3598"/>
                  <a:pt x="11992" y="3626"/>
                </a:cubicBezTo>
                <a:cubicBezTo>
                  <a:pt x="11821" y="3656"/>
                  <a:pt x="11731" y="3636"/>
                  <a:pt x="11780" y="3580"/>
                </a:cubicBezTo>
                <a:cubicBezTo>
                  <a:pt x="11828" y="3523"/>
                  <a:pt x="11984" y="3468"/>
                  <a:pt x="12149" y="3440"/>
                </a:cubicBezTo>
                <a:close/>
                <a:moveTo>
                  <a:pt x="20740" y="1975"/>
                </a:moveTo>
                <a:cubicBezTo>
                  <a:pt x="20923" y="1943"/>
                  <a:pt x="21115" y="1950"/>
                  <a:pt x="21167" y="1994"/>
                </a:cubicBezTo>
                <a:cubicBezTo>
                  <a:pt x="21219" y="2037"/>
                  <a:pt x="21113" y="2096"/>
                  <a:pt x="20923" y="2129"/>
                </a:cubicBezTo>
                <a:cubicBezTo>
                  <a:pt x="20726" y="2162"/>
                  <a:pt x="20536" y="2153"/>
                  <a:pt x="20491" y="2108"/>
                </a:cubicBezTo>
                <a:cubicBezTo>
                  <a:pt x="20446" y="2063"/>
                  <a:pt x="20557" y="2007"/>
                  <a:pt x="20740" y="1975"/>
                </a:cubicBezTo>
                <a:close/>
                <a:moveTo>
                  <a:pt x="15390" y="2879"/>
                </a:moveTo>
                <a:lnTo>
                  <a:pt x="15061" y="3000"/>
                </a:lnTo>
                <a:lnTo>
                  <a:pt x="15051" y="3000"/>
                </a:lnTo>
                <a:lnTo>
                  <a:pt x="15052" y="3003"/>
                </a:lnTo>
                <a:lnTo>
                  <a:pt x="15061" y="3000"/>
                </a:lnTo>
                <a:lnTo>
                  <a:pt x="15179" y="2997"/>
                </a:lnTo>
                <a:cubicBezTo>
                  <a:pt x="15221" y="3003"/>
                  <a:pt x="15262" y="3016"/>
                  <a:pt x="15301" y="3036"/>
                </a:cubicBezTo>
                <a:cubicBezTo>
                  <a:pt x="15389" y="2980"/>
                  <a:pt x="15486" y="2940"/>
                  <a:pt x="15588" y="2917"/>
                </a:cubicBezTo>
                <a:cubicBezTo>
                  <a:pt x="15545" y="2913"/>
                  <a:pt x="15504" y="2911"/>
                  <a:pt x="15469" y="2906"/>
                </a:cubicBezTo>
                <a:cubicBezTo>
                  <a:pt x="15442" y="2900"/>
                  <a:pt x="15415" y="2890"/>
                  <a:pt x="15390" y="2879"/>
                </a:cubicBezTo>
                <a:close/>
                <a:moveTo>
                  <a:pt x="11434" y="3550"/>
                </a:moveTo>
                <a:cubicBezTo>
                  <a:pt x="11574" y="3527"/>
                  <a:pt x="11659" y="3547"/>
                  <a:pt x="11616" y="3593"/>
                </a:cubicBezTo>
                <a:cubicBezTo>
                  <a:pt x="11506" y="3666"/>
                  <a:pt x="11380" y="3713"/>
                  <a:pt x="11248" y="3731"/>
                </a:cubicBezTo>
                <a:cubicBezTo>
                  <a:pt x="11104" y="3756"/>
                  <a:pt x="11020" y="3732"/>
                  <a:pt x="11068" y="3685"/>
                </a:cubicBezTo>
                <a:cubicBezTo>
                  <a:pt x="11178" y="3614"/>
                  <a:pt x="11304" y="3568"/>
                  <a:pt x="11434" y="3550"/>
                </a:cubicBezTo>
                <a:close/>
                <a:moveTo>
                  <a:pt x="26490" y="979"/>
                </a:moveTo>
                <a:cubicBezTo>
                  <a:pt x="26588" y="963"/>
                  <a:pt x="26689" y="963"/>
                  <a:pt x="26788" y="981"/>
                </a:cubicBezTo>
                <a:cubicBezTo>
                  <a:pt x="26845" y="1000"/>
                  <a:pt x="26803" y="1031"/>
                  <a:pt x="26695" y="1047"/>
                </a:cubicBezTo>
                <a:cubicBezTo>
                  <a:pt x="26593" y="1065"/>
                  <a:pt x="26489" y="1064"/>
                  <a:pt x="26388" y="1044"/>
                </a:cubicBezTo>
                <a:cubicBezTo>
                  <a:pt x="26334" y="1024"/>
                  <a:pt x="26380" y="995"/>
                  <a:pt x="26490" y="979"/>
                </a:cubicBezTo>
                <a:close/>
                <a:moveTo>
                  <a:pt x="10748" y="3659"/>
                </a:moveTo>
                <a:cubicBezTo>
                  <a:pt x="10880" y="3636"/>
                  <a:pt x="10946" y="3660"/>
                  <a:pt x="10892" y="3705"/>
                </a:cubicBezTo>
                <a:cubicBezTo>
                  <a:pt x="10785" y="3771"/>
                  <a:pt x="10665" y="3814"/>
                  <a:pt x="10540" y="3832"/>
                </a:cubicBezTo>
                <a:cubicBezTo>
                  <a:pt x="10404" y="3855"/>
                  <a:pt x="10336" y="3832"/>
                  <a:pt x="10391" y="3785"/>
                </a:cubicBezTo>
                <a:cubicBezTo>
                  <a:pt x="10500" y="3718"/>
                  <a:pt x="10622" y="3675"/>
                  <a:pt x="10748" y="3659"/>
                </a:cubicBezTo>
                <a:close/>
                <a:moveTo>
                  <a:pt x="10057" y="3761"/>
                </a:moveTo>
                <a:cubicBezTo>
                  <a:pt x="10188" y="3740"/>
                  <a:pt x="10240" y="3759"/>
                  <a:pt x="10185" y="3804"/>
                </a:cubicBezTo>
                <a:cubicBezTo>
                  <a:pt x="10084" y="3866"/>
                  <a:pt x="9971" y="3906"/>
                  <a:pt x="9854" y="3921"/>
                </a:cubicBezTo>
                <a:cubicBezTo>
                  <a:pt x="9724" y="3943"/>
                  <a:pt x="9670" y="3923"/>
                  <a:pt x="9730" y="3876"/>
                </a:cubicBezTo>
                <a:cubicBezTo>
                  <a:pt x="9830" y="3816"/>
                  <a:pt x="9942" y="3777"/>
                  <a:pt x="10057" y="3761"/>
                </a:cubicBezTo>
                <a:close/>
                <a:moveTo>
                  <a:pt x="25723" y="1086"/>
                </a:moveTo>
                <a:cubicBezTo>
                  <a:pt x="25828" y="1065"/>
                  <a:pt x="25936" y="1065"/>
                  <a:pt x="26041" y="1087"/>
                </a:cubicBezTo>
                <a:cubicBezTo>
                  <a:pt x="26108" y="1109"/>
                  <a:pt x="26067" y="1139"/>
                  <a:pt x="25944" y="1159"/>
                </a:cubicBezTo>
                <a:cubicBezTo>
                  <a:pt x="25838" y="1180"/>
                  <a:pt x="25728" y="1179"/>
                  <a:pt x="25623" y="1157"/>
                </a:cubicBezTo>
                <a:cubicBezTo>
                  <a:pt x="25560" y="1135"/>
                  <a:pt x="25602" y="1105"/>
                  <a:pt x="25723" y="1086"/>
                </a:cubicBezTo>
                <a:close/>
                <a:moveTo>
                  <a:pt x="9360" y="3872"/>
                </a:moveTo>
                <a:cubicBezTo>
                  <a:pt x="9482" y="3851"/>
                  <a:pt x="9531" y="3868"/>
                  <a:pt x="9475" y="3911"/>
                </a:cubicBezTo>
                <a:cubicBezTo>
                  <a:pt x="9382" y="3967"/>
                  <a:pt x="9279" y="4003"/>
                  <a:pt x="9171" y="4018"/>
                </a:cubicBezTo>
                <a:cubicBezTo>
                  <a:pt x="9046" y="4039"/>
                  <a:pt x="8999" y="4021"/>
                  <a:pt x="9060" y="3977"/>
                </a:cubicBezTo>
                <a:cubicBezTo>
                  <a:pt x="9152" y="3923"/>
                  <a:pt x="9254" y="3887"/>
                  <a:pt x="9360" y="3872"/>
                </a:cubicBezTo>
                <a:close/>
                <a:moveTo>
                  <a:pt x="8683" y="3977"/>
                </a:moveTo>
                <a:cubicBezTo>
                  <a:pt x="8782" y="3963"/>
                  <a:pt x="8825" y="3981"/>
                  <a:pt x="8776" y="4016"/>
                </a:cubicBezTo>
                <a:cubicBezTo>
                  <a:pt x="8682" y="4068"/>
                  <a:pt x="8579" y="4103"/>
                  <a:pt x="8473" y="4119"/>
                </a:cubicBezTo>
                <a:cubicBezTo>
                  <a:pt x="8376" y="4136"/>
                  <a:pt x="8334" y="4115"/>
                  <a:pt x="8384" y="4080"/>
                </a:cubicBezTo>
                <a:cubicBezTo>
                  <a:pt x="8477" y="4029"/>
                  <a:pt x="8578" y="3994"/>
                  <a:pt x="8683" y="3977"/>
                </a:cubicBezTo>
                <a:close/>
                <a:moveTo>
                  <a:pt x="24987" y="1192"/>
                </a:moveTo>
                <a:cubicBezTo>
                  <a:pt x="25099" y="1171"/>
                  <a:pt x="25213" y="1172"/>
                  <a:pt x="25324" y="1195"/>
                </a:cubicBezTo>
                <a:cubicBezTo>
                  <a:pt x="25390" y="1218"/>
                  <a:pt x="25334" y="1256"/>
                  <a:pt x="25206" y="1276"/>
                </a:cubicBezTo>
                <a:cubicBezTo>
                  <a:pt x="25094" y="1297"/>
                  <a:pt x="24979" y="1296"/>
                  <a:pt x="24868" y="1273"/>
                </a:cubicBezTo>
                <a:cubicBezTo>
                  <a:pt x="24805" y="1249"/>
                  <a:pt x="24857" y="1213"/>
                  <a:pt x="24987" y="1192"/>
                </a:cubicBezTo>
                <a:close/>
                <a:moveTo>
                  <a:pt x="7999" y="4080"/>
                </a:moveTo>
                <a:cubicBezTo>
                  <a:pt x="8092" y="4064"/>
                  <a:pt x="8134" y="4078"/>
                  <a:pt x="8087" y="4111"/>
                </a:cubicBezTo>
                <a:cubicBezTo>
                  <a:pt x="8003" y="4157"/>
                  <a:pt x="7912" y="4189"/>
                  <a:pt x="7818" y="4204"/>
                </a:cubicBezTo>
                <a:cubicBezTo>
                  <a:pt x="7729" y="4220"/>
                  <a:pt x="7691" y="4204"/>
                  <a:pt x="7734" y="4173"/>
                </a:cubicBezTo>
                <a:cubicBezTo>
                  <a:pt x="7817" y="4127"/>
                  <a:pt x="7906" y="4096"/>
                  <a:pt x="7999" y="4080"/>
                </a:cubicBezTo>
                <a:close/>
                <a:moveTo>
                  <a:pt x="7294" y="4193"/>
                </a:moveTo>
                <a:cubicBezTo>
                  <a:pt x="7374" y="4180"/>
                  <a:pt x="7406" y="4192"/>
                  <a:pt x="7360" y="4222"/>
                </a:cubicBezTo>
                <a:cubicBezTo>
                  <a:pt x="7286" y="4261"/>
                  <a:pt x="7207" y="4288"/>
                  <a:pt x="7125" y="4303"/>
                </a:cubicBezTo>
                <a:cubicBezTo>
                  <a:pt x="7044" y="4316"/>
                  <a:pt x="7016" y="4300"/>
                  <a:pt x="7067" y="4270"/>
                </a:cubicBezTo>
                <a:cubicBezTo>
                  <a:pt x="7138" y="4233"/>
                  <a:pt x="7215" y="4207"/>
                  <a:pt x="7294" y="4193"/>
                </a:cubicBezTo>
                <a:close/>
                <a:moveTo>
                  <a:pt x="24244" y="1299"/>
                </a:moveTo>
                <a:cubicBezTo>
                  <a:pt x="24365" y="1276"/>
                  <a:pt x="24490" y="1277"/>
                  <a:pt x="24611" y="1302"/>
                </a:cubicBezTo>
                <a:cubicBezTo>
                  <a:pt x="24676" y="1327"/>
                  <a:pt x="24615" y="1370"/>
                  <a:pt x="24480" y="1392"/>
                </a:cubicBezTo>
                <a:cubicBezTo>
                  <a:pt x="24359" y="1416"/>
                  <a:pt x="24234" y="1414"/>
                  <a:pt x="24114" y="1386"/>
                </a:cubicBezTo>
                <a:cubicBezTo>
                  <a:pt x="24059" y="1362"/>
                  <a:pt x="24119" y="1322"/>
                  <a:pt x="24244" y="1299"/>
                </a:cubicBezTo>
                <a:close/>
                <a:moveTo>
                  <a:pt x="6636" y="4291"/>
                </a:moveTo>
                <a:cubicBezTo>
                  <a:pt x="6703" y="4279"/>
                  <a:pt x="6719" y="4292"/>
                  <a:pt x="6678" y="4317"/>
                </a:cubicBezTo>
                <a:cubicBezTo>
                  <a:pt x="6614" y="4351"/>
                  <a:pt x="6544" y="4375"/>
                  <a:pt x="6472" y="4386"/>
                </a:cubicBezTo>
                <a:cubicBezTo>
                  <a:pt x="6404" y="4398"/>
                  <a:pt x="6389" y="4385"/>
                  <a:pt x="6431" y="4359"/>
                </a:cubicBezTo>
                <a:cubicBezTo>
                  <a:pt x="6495" y="4326"/>
                  <a:pt x="6564" y="4303"/>
                  <a:pt x="6636" y="4291"/>
                </a:cubicBezTo>
                <a:close/>
                <a:moveTo>
                  <a:pt x="5946" y="4403"/>
                </a:moveTo>
                <a:cubicBezTo>
                  <a:pt x="6003" y="4392"/>
                  <a:pt x="6021" y="4401"/>
                  <a:pt x="5986" y="4422"/>
                </a:cubicBezTo>
                <a:cubicBezTo>
                  <a:pt x="5934" y="4449"/>
                  <a:pt x="5877" y="4468"/>
                  <a:pt x="5819" y="4478"/>
                </a:cubicBezTo>
                <a:cubicBezTo>
                  <a:pt x="5762" y="4488"/>
                  <a:pt x="5749" y="4477"/>
                  <a:pt x="5788" y="4455"/>
                </a:cubicBezTo>
                <a:cubicBezTo>
                  <a:pt x="5838" y="4431"/>
                  <a:pt x="5891" y="4413"/>
                  <a:pt x="5946" y="4403"/>
                </a:cubicBezTo>
                <a:close/>
                <a:moveTo>
                  <a:pt x="18975" y="2182"/>
                </a:moveTo>
                <a:lnTo>
                  <a:pt x="18811" y="2256"/>
                </a:lnTo>
                <a:lnTo>
                  <a:pt x="19001" y="2276"/>
                </a:lnTo>
                <a:lnTo>
                  <a:pt x="19200" y="2196"/>
                </a:lnTo>
                <a:lnTo>
                  <a:pt x="18975" y="2182"/>
                </a:lnTo>
                <a:close/>
                <a:moveTo>
                  <a:pt x="19659" y="2057"/>
                </a:moveTo>
                <a:cubicBezTo>
                  <a:pt x="19598" y="2108"/>
                  <a:pt x="19598" y="2108"/>
                  <a:pt x="19441" y="2160"/>
                </a:cubicBezTo>
                <a:cubicBezTo>
                  <a:pt x="19539" y="2145"/>
                  <a:pt x="19639" y="2157"/>
                  <a:pt x="19731" y="2194"/>
                </a:cubicBezTo>
                <a:cubicBezTo>
                  <a:pt x="19765" y="2146"/>
                  <a:pt x="19858" y="2110"/>
                  <a:pt x="19990" y="2079"/>
                </a:cubicBezTo>
                <a:cubicBezTo>
                  <a:pt x="19880" y="2094"/>
                  <a:pt x="19767" y="2087"/>
                  <a:pt x="19659" y="2057"/>
                </a:cubicBezTo>
                <a:close/>
                <a:moveTo>
                  <a:pt x="18272" y="2294"/>
                </a:moveTo>
                <a:lnTo>
                  <a:pt x="18146" y="2349"/>
                </a:lnTo>
                <a:lnTo>
                  <a:pt x="18290" y="2372"/>
                </a:lnTo>
                <a:lnTo>
                  <a:pt x="18445" y="2310"/>
                </a:lnTo>
                <a:lnTo>
                  <a:pt x="18272" y="2294"/>
                </a:lnTo>
                <a:close/>
                <a:moveTo>
                  <a:pt x="23492" y="1404"/>
                </a:moveTo>
                <a:cubicBezTo>
                  <a:pt x="23616" y="1379"/>
                  <a:pt x="23743" y="1381"/>
                  <a:pt x="23865" y="1410"/>
                </a:cubicBezTo>
                <a:cubicBezTo>
                  <a:pt x="23928" y="1436"/>
                  <a:pt x="23861" y="1482"/>
                  <a:pt x="23716" y="1506"/>
                </a:cubicBezTo>
                <a:cubicBezTo>
                  <a:pt x="23589" y="1533"/>
                  <a:pt x="23458" y="1531"/>
                  <a:pt x="23332" y="1499"/>
                </a:cubicBezTo>
                <a:cubicBezTo>
                  <a:pt x="23279" y="1470"/>
                  <a:pt x="23353" y="1427"/>
                  <a:pt x="23492" y="1404"/>
                </a:cubicBezTo>
                <a:close/>
                <a:moveTo>
                  <a:pt x="5290" y="4501"/>
                </a:moveTo>
                <a:cubicBezTo>
                  <a:pt x="5328" y="4497"/>
                  <a:pt x="5337" y="4504"/>
                  <a:pt x="5311" y="4516"/>
                </a:cubicBezTo>
                <a:cubicBezTo>
                  <a:pt x="5273" y="4535"/>
                  <a:pt x="5233" y="4548"/>
                  <a:pt x="5192" y="4556"/>
                </a:cubicBezTo>
                <a:cubicBezTo>
                  <a:pt x="5147" y="4563"/>
                  <a:pt x="5137" y="4556"/>
                  <a:pt x="5170" y="4539"/>
                </a:cubicBezTo>
                <a:cubicBezTo>
                  <a:pt x="5208" y="4521"/>
                  <a:pt x="5249" y="4508"/>
                  <a:pt x="5290" y="4501"/>
                </a:cubicBezTo>
                <a:close/>
                <a:moveTo>
                  <a:pt x="29098" y="441"/>
                </a:moveTo>
                <a:cubicBezTo>
                  <a:pt x="29153" y="432"/>
                  <a:pt x="29208" y="430"/>
                  <a:pt x="29263" y="435"/>
                </a:cubicBezTo>
                <a:cubicBezTo>
                  <a:pt x="29302" y="441"/>
                  <a:pt x="29293" y="456"/>
                  <a:pt x="29248" y="464"/>
                </a:cubicBezTo>
                <a:cubicBezTo>
                  <a:pt x="29196" y="472"/>
                  <a:pt x="29144" y="473"/>
                  <a:pt x="29092" y="469"/>
                </a:cubicBezTo>
                <a:cubicBezTo>
                  <a:pt x="29051" y="464"/>
                  <a:pt x="29055" y="449"/>
                  <a:pt x="29098" y="441"/>
                </a:cubicBezTo>
                <a:close/>
                <a:moveTo>
                  <a:pt x="17575" y="2403"/>
                </a:moveTo>
                <a:lnTo>
                  <a:pt x="17449" y="2456"/>
                </a:lnTo>
                <a:lnTo>
                  <a:pt x="17547" y="2467"/>
                </a:lnTo>
                <a:lnTo>
                  <a:pt x="17671" y="2417"/>
                </a:lnTo>
                <a:lnTo>
                  <a:pt x="17575" y="2403"/>
                </a:lnTo>
                <a:close/>
                <a:moveTo>
                  <a:pt x="22785" y="1507"/>
                </a:moveTo>
                <a:cubicBezTo>
                  <a:pt x="22909" y="1480"/>
                  <a:pt x="23037" y="1484"/>
                  <a:pt x="23160" y="1518"/>
                </a:cubicBezTo>
                <a:cubicBezTo>
                  <a:pt x="23218" y="1548"/>
                  <a:pt x="23144" y="1595"/>
                  <a:pt x="22983" y="1621"/>
                </a:cubicBezTo>
                <a:cubicBezTo>
                  <a:pt x="22822" y="1649"/>
                  <a:pt x="22656" y="1645"/>
                  <a:pt x="22601" y="1612"/>
                </a:cubicBezTo>
                <a:cubicBezTo>
                  <a:pt x="22547" y="1579"/>
                  <a:pt x="22624" y="1534"/>
                  <a:pt x="22785" y="1507"/>
                </a:cubicBezTo>
                <a:close/>
                <a:moveTo>
                  <a:pt x="16855" y="2506"/>
                </a:moveTo>
                <a:lnTo>
                  <a:pt x="16703" y="2560"/>
                </a:lnTo>
                <a:lnTo>
                  <a:pt x="16826" y="2580"/>
                </a:lnTo>
                <a:lnTo>
                  <a:pt x="16962" y="2524"/>
                </a:lnTo>
                <a:lnTo>
                  <a:pt x="16855" y="2506"/>
                </a:lnTo>
                <a:close/>
                <a:moveTo>
                  <a:pt x="28338" y="544"/>
                </a:moveTo>
                <a:cubicBezTo>
                  <a:pt x="28406" y="534"/>
                  <a:pt x="28474" y="532"/>
                  <a:pt x="28542" y="540"/>
                </a:cubicBezTo>
                <a:cubicBezTo>
                  <a:pt x="28587" y="547"/>
                  <a:pt x="28572" y="566"/>
                  <a:pt x="28513" y="577"/>
                </a:cubicBezTo>
                <a:cubicBezTo>
                  <a:pt x="28445" y="588"/>
                  <a:pt x="28376" y="589"/>
                  <a:pt x="28308" y="580"/>
                </a:cubicBezTo>
                <a:cubicBezTo>
                  <a:pt x="28264" y="573"/>
                  <a:pt x="28280" y="555"/>
                  <a:pt x="28338" y="544"/>
                </a:cubicBezTo>
                <a:close/>
                <a:moveTo>
                  <a:pt x="14424" y="2907"/>
                </a:moveTo>
                <a:cubicBezTo>
                  <a:pt x="14610" y="2876"/>
                  <a:pt x="14728" y="2892"/>
                  <a:pt x="14706" y="2944"/>
                </a:cubicBezTo>
                <a:cubicBezTo>
                  <a:pt x="14683" y="2999"/>
                  <a:pt x="14521" y="3065"/>
                  <a:pt x="14328" y="3097"/>
                </a:cubicBezTo>
                <a:cubicBezTo>
                  <a:pt x="14136" y="3129"/>
                  <a:pt x="14018" y="3110"/>
                  <a:pt x="14048" y="3054"/>
                </a:cubicBezTo>
                <a:cubicBezTo>
                  <a:pt x="14079" y="2998"/>
                  <a:pt x="14239" y="2939"/>
                  <a:pt x="14424" y="2907"/>
                </a:cubicBezTo>
                <a:close/>
                <a:moveTo>
                  <a:pt x="22054" y="1606"/>
                </a:moveTo>
                <a:cubicBezTo>
                  <a:pt x="22208" y="1580"/>
                  <a:pt x="22398" y="1583"/>
                  <a:pt x="22451" y="1616"/>
                </a:cubicBezTo>
                <a:cubicBezTo>
                  <a:pt x="22504" y="1650"/>
                  <a:pt x="22415" y="1703"/>
                  <a:pt x="22256" y="1730"/>
                </a:cubicBezTo>
                <a:cubicBezTo>
                  <a:pt x="22091" y="1758"/>
                  <a:pt x="21903" y="1752"/>
                  <a:pt x="21855" y="1716"/>
                </a:cubicBezTo>
                <a:cubicBezTo>
                  <a:pt x="21806" y="1679"/>
                  <a:pt x="21900" y="1632"/>
                  <a:pt x="22054" y="1606"/>
                </a:cubicBezTo>
                <a:close/>
                <a:moveTo>
                  <a:pt x="13715" y="3019"/>
                </a:moveTo>
                <a:cubicBezTo>
                  <a:pt x="13880" y="2991"/>
                  <a:pt x="14005" y="3007"/>
                  <a:pt x="13981" y="3056"/>
                </a:cubicBezTo>
                <a:cubicBezTo>
                  <a:pt x="13957" y="3106"/>
                  <a:pt x="13780" y="3174"/>
                  <a:pt x="13608" y="3203"/>
                </a:cubicBezTo>
                <a:cubicBezTo>
                  <a:pt x="13437" y="3232"/>
                  <a:pt x="13313" y="3213"/>
                  <a:pt x="13345" y="3165"/>
                </a:cubicBezTo>
                <a:cubicBezTo>
                  <a:pt x="13376" y="3116"/>
                  <a:pt x="13550" y="3047"/>
                  <a:pt x="13715" y="3019"/>
                </a:cubicBezTo>
                <a:close/>
                <a:moveTo>
                  <a:pt x="27606" y="649"/>
                </a:moveTo>
                <a:cubicBezTo>
                  <a:pt x="27684" y="637"/>
                  <a:pt x="27763" y="636"/>
                  <a:pt x="27841" y="646"/>
                </a:cubicBezTo>
                <a:cubicBezTo>
                  <a:pt x="27895" y="657"/>
                  <a:pt x="27869" y="681"/>
                  <a:pt x="27790" y="693"/>
                </a:cubicBezTo>
                <a:cubicBezTo>
                  <a:pt x="27713" y="705"/>
                  <a:pt x="27634" y="706"/>
                  <a:pt x="27556" y="694"/>
                </a:cubicBezTo>
                <a:cubicBezTo>
                  <a:pt x="27511" y="683"/>
                  <a:pt x="27535" y="662"/>
                  <a:pt x="27606" y="649"/>
                </a:cubicBezTo>
                <a:close/>
                <a:moveTo>
                  <a:pt x="21357" y="1708"/>
                </a:moveTo>
                <a:cubicBezTo>
                  <a:pt x="21523" y="1679"/>
                  <a:pt x="21704" y="1688"/>
                  <a:pt x="21753" y="1723"/>
                </a:cubicBezTo>
                <a:cubicBezTo>
                  <a:pt x="21806" y="1760"/>
                  <a:pt x="21700" y="1815"/>
                  <a:pt x="21525" y="1845"/>
                </a:cubicBezTo>
                <a:cubicBezTo>
                  <a:pt x="21351" y="1874"/>
                  <a:pt x="21173" y="1865"/>
                  <a:pt x="21129" y="1829"/>
                </a:cubicBezTo>
                <a:cubicBezTo>
                  <a:pt x="21085" y="1794"/>
                  <a:pt x="21191" y="1736"/>
                  <a:pt x="21357" y="1708"/>
                </a:cubicBezTo>
                <a:close/>
                <a:moveTo>
                  <a:pt x="16171" y="2590"/>
                </a:moveTo>
                <a:lnTo>
                  <a:pt x="15951" y="2675"/>
                </a:lnTo>
                <a:lnTo>
                  <a:pt x="16127" y="2697"/>
                </a:lnTo>
                <a:lnTo>
                  <a:pt x="16332" y="2619"/>
                </a:lnTo>
                <a:lnTo>
                  <a:pt x="16171" y="2590"/>
                </a:lnTo>
                <a:close/>
                <a:moveTo>
                  <a:pt x="13049" y="3115"/>
                </a:moveTo>
                <a:cubicBezTo>
                  <a:pt x="13211" y="3087"/>
                  <a:pt x="13311" y="3106"/>
                  <a:pt x="13280" y="3159"/>
                </a:cubicBezTo>
                <a:cubicBezTo>
                  <a:pt x="13244" y="3208"/>
                  <a:pt x="13081" y="3271"/>
                  <a:pt x="12913" y="3299"/>
                </a:cubicBezTo>
                <a:cubicBezTo>
                  <a:pt x="12744" y="3327"/>
                  <a:pt x="12645" y="3308"/>
                  <a:pt x="12686" y="3255"/>
                </a:cubicBezTo>
                <a:cubicBezTo>
                  <a:pt x="12726" y="3201"/>
                  <a:pt x="12887" y="3142"/>
                  <a:pt x="13049" y="3115"/>
                </a:cubicBezTo>
                <a:close/>
                <a:moveTo>
                  <a:pt x="12369" y="3224"/>
                </a:moveTo>
                <a:cubicBezTo>
                  <a:pt x="12528" y="3197"/>
                  <a:pt x="12618" y="3212"/>
                  <a:pt x="12579" y="3260"/>
                </a:cubicBezTo>
                <a:cubicBezTo>
                  <a:pt x="12539" y="3310"/>
                  <a:pt x="12388" y="3367"/>
                  <a:pt x="12224" y="3395"/>
                </a:cubicBezTo>
                <a:cubicBezTo>
                  <a:pt x="12061" y="3422"/>
                  <a:pt x="11978" y="3404"/>
                  <a:pt x="12025" y="3352"/>
                </a:cubicBezTo>
                <a:cubicBezTo>
                  <a:pt x="12128" y="3282"/>
                  <a:pt x="12246" y="3238"/>
                  <a:pt x="12369" y="3224"/>
                </a:cubicBezTo>
                <a:close/>
                <a:moveTo>
                  <a:pt x="26861" y="752"/>
                </a:moveTo>
                <a:cubicBezTo>
                  <a:pt x="26949" y="737"/>
                  <a:pt x="27038" y="736"/>
                  <a:pt x="27126" y="749"/>
                </a:cubicBezTo>
                <a:cubicBezTo>
                  <a:pt x="27184" y="761"/>
                  <a:pt x="27158" y="786"/>
                  <a:pt x="27071" y="802"/>
                </a:cubicBezTo>
                <a:cubicBezTo>
                  <a:pt x="26983" y="817"/>
                  <a:pt x="26893" y="818"/>
                  <a:pt x="26804" y="805"/>
                </a:cubicBezTo>
                <a:cubicBezTo>
                  <a:pt x="26750" y="792"/>
                  <a:pt x="26776" y="768"/>
                  <a:pt x="26861" y="752"/>
                </a:cubicBezTo>
                <a:close/>
                <a:moveTo>
                  <a:pt x="20651" y="1808"/>
                </a:moveTo>
                <a:cubicBezTo>
                  <a:pt x="20833" y="1777"/>
                  <a:pt x="21002" y="1785"/>
                  <a:pt x="21048" y="1823"/>
                </a:cubicBezTo>
                <a:cubicBezTo>
                  <a:pt x="21098" y="1864"/>
                  <a:pt x="20990" y="1921"/>
                  <a:pt x="20801" y="1948"/>
                </a:cubicBezTo>
                <a:cubicBezTo>
                  <a:pt x="20611" y="1976"/>
                  <a:pt x="20443" y="1970"/>
                  <a:pt x="20402" y="1933"/>
                </a:cubicBezTo>
                <a:cubicBezTo>
                  <a:pt x="20361" y="1896"/>
                  <a:pt x="20469" y="1839"/>
                  <a:pt x="20651" y="1808"/>
                </a:cubicBezTo>
                <a:close/>
                <a:moveTo>
                  <a:pt x="11706" y="3321"/>
                </a:moveTo>
                <a:cubicBezTo>
                  <a:pt x="11845" y="3297"/>
                  <a:pt x="11938" y="3313"/>
                  <a:pt x="11898" y="3357"/>
                </a:cubicBezTo>
                <a:cubicBezTo>
                  <a:pt x="11793" y="3426"/>
                  <a:pt x="11673" y="3470"/>
                  <a:pt x="11548" y="3487"/>
                </a:cubicBezTo>
                <a:cubicBezTo>
                  <a:pt x="11406" y="3511"/>
                  <a:pt x="11320" y="3491"/>
                  <a:pt x="11368" y="3445"/>
                </a:cubicBezTo>
                <a:cubicBezTo>
                  <a:pt x="11471" y="3381"/>
                  <a:pt x="11586" y="3339"/>
                  <a:pt x="11706" y="3321"/>
                </a:cubicBezTo>
                <a:close/>
                <a:moveTo>
                  <a:pt x="26146" y="858"/>
                </a:moveTo>
                <a:cubicBezTo>
                  <a:pt x="26240" y="839"/>
                  <a:pt x="26337" y="839"/>
                  <a:pt x="26432" y="856"/>
                </a:cubicBezTo>
                <a:cubicBezTo>
                  <a:pt x="26491" y="873"/>
                  <a:pt x="26461" y="897"/>
                  <a:pt x="26359" y="914"/>
                </a:cubicBezTo>
                <a:cubicBezTo>
                  <a:pt x="26264" y="933"/>
                  <a:pt x="26166" y="933"/>
                  <a:pt x="26071" y="915"/>
                </a:cubicBezTo>
                <a:cubicBezTo>
                  <a:pt x="26014" y="898"/>
                  <a:pt x="26044" y="875"/>
                  <a:pt x="26146" y="858"/>
                </a:cubicBezTo>
                <a:close/>
                <a:moveTo>
                  <a:pt x="11037" y="3428"/>
                </a:moveTo>
                <a:cubicBezTo>
                  <a:pt x="11172" y="3404"/>
                  <a:pt x="11249" y="3422"/>
                  <a:pt x="11206" y="3461"/>
                </a:cubicBezTo>
                <a:cubicBezTo>
                  <a:pt x="11106" y="3526"/>
                  <a:pt x="10993" y="3568"/>
                  <a:pt x="10875" y="3583"/>
                </a:cubicBezTo>
                <a:cubicBezTo>
                  <a:pt x="10736" y="3607"/>
                  <a:pt x="10666" y="3589"/>
                  <a:pt x="10716" y="3544"/>
                </a:cubicBezTo>
                <a:cubicBezTo>
                  <a:pt x="10814" y="3484"/>
                  <a:pt x="10923" y="3444"/>
                  <a:pt x="11037" y="3428"/>
                </a:cubicBezTo>
                <a:close/>
                <a:moveTo>
                  <a:pt x="10392" y="3525"/>
                </a:moveTo>
                <a:cubicBezTo>
                  <a:pt x="10517" y="3504"/>
                  <a:pt x="10573" y="3519"/>
                  <a:pt x="10524" y="3560"/>
                </a:cubicBezTo>
                <a:cubicBezTo>
                  <a:pt x="10429" y="3620"/>
                  <a:pt x="10322" y="3658"/>
                  <a:pt x="10211" y="3671"/>
                </a:cubicBezTo>
                <a:cubicBezTo>
                  <a:pt x="10076" y="3694"/>
                  <a:pt x="10021" y="3677"/>
                  <a:pt x="10078" y="3632"/>
                </a:cubicBezTo>
                <a:cubicBezTo>
                  <a:pt x="10174" y="3575"/>
                  <a:pt x="10281" y="3539"/>
                  <a:pt x="10392" y="3525"/>
                </a:cubicBezTo>
                <a:close/>
                <a:moveTo>
                  <a:pt x="25391" y="962"/>
                </a:moveTo>
                <a:cubicBezTo>
                  <a:pt x="25492" y="942"/>
                  <a:pt x="25596" y="941"/>
                  <a:pt x="25698" y="960"/>
                </a:cubicBezTo>
                <a:cubicBezTo>
                  <a:pt x="25763" y="978"/>
                  <a:pt x="25726" y="1008"/>
                  <a:pt x="25611" y="1028"/>
                </a:cubicBezTo>
                <a:cubicBezTo>
                  <a:pt x="25509" y="1047"/>
                  <a:pt x="25405" y="1047"/>
                  <a:pt x="25304" y="1027"/>
                </a:cubicBezTo>
                <a:cubicBezTo>
                  <a:pt x="25249" y="1008"/>
                  <a:pt x="25285" y="981"/>
                  <a:pt x="25391" y="962"/>
                </a:cubicBezTo>
                <a:close/>
                <a:moveTo>
                  <a:pt x="9697" y="3633"/>
                </a:moveTo>
                <a:cubicBezTo>
                  <a:pt x="9808" y="3615"/>
                  <a:pt x="9867" y="3629"/>
                  <a:pt x="9824" y="3665"/>
                </a:cubicBezTo>
                <a:cubicBezTo>
                  <a:pt x="9733" y="3718"/>
                  <a:pt x="9633" y="3754"/>
                  <a:pt x="9529" y="3769"/>
                </a:cubicBezTo>
                <a:cubicBezTo>
                  <a:pt x="9416" y="3789"/>
                  <a:pt x="9358" y="3775"/>
                  <a:pt x="9404" y="3738"/>
                </a:cubicBezTo>
                <a:cubicBezTo>
                  <a:pt x="9494" y="3685"/>
                  <a:pt x="9593" y="3649"/>
                  <a:pt x="9697" y="3633"/>
                </a:cubicBezTo>
                <a:close/>
                <a:moveTo>
                  <a:pt x="9052" y="3731"/>
                </a:moveTo>
                <a:cubicBezTo>
                  <a:pt x="9150" y="3714"/>
                  <a:pt x="9200" y="3730"/>
                  <a:pt x="9152" y="3763"/>
                </a:cubicBezTo>
                <a:cubicBezTo>
                  <a:pt x="9066" y="3809"/>
                  <a:pt x="8974" y="3841"/>
                  <a:pt x="8878" y="3857"/>
                </a:cubicBezTo>
                <a:cubicBezTo>
                  <a:pt x="8777" y="3874"/>
                  <a:pt x="8730" y="3857"/>
                  <a:pt x="8780" y="3823"/>
                </a:cubicBezTo>
                <a:cubicBezTo>
                  <a:pt x="8865" y="3778"/>
                  <a:pt x="8957" y="3747"/>
                  <a:pt x="9052" y="3731"/>
                </a:cubicBezTo>
                <a:close/>
                <a:moveTo>
                  <a:pt x="24688" y="1065"/>
                </a:moveTo>
                <a:cubicBezTo>
                  <a:pt x="24798" y="1044"/>
                  <a:pt x="24910" y="1044"/>
                  <a:pt x="25020" y="1065"/>
                </a:cubicBezTo>
                <a:cubicBezTo>
                  <a:pt x="25075" y="1087"/>
                  <a:pt x="25023" y="1121"/>
                  <a:pt x="24903" y="1141"/>
                </a:cubicBezTo>
                <a:cubicBezTo>
                  <a:pt x="24796" y="1161"/>
                  <a:pt x="24686" y="1161"/>
                  <a:pt x="24580" y="1139"/>
                </a:cubicBezTo>
                <a:cubicBezTo>
                  <a:pt x="24524" y="1118"/>
                  <a:pt x="24571" y="1085"/>
                  <a:pt x="24688" y="1065"/>
                </a:cubicBezTo>
                <a:close/>
                <a:moveTo>
                  <a:pt x="8383" y="3838"/>
                </a:moveTo>
                <a:cubicBezTo>
                  <a:pt x="8476" y="3820"/>
                  <a:pt x="8522" y="3832"/>
                  <a:pt x="8481" y="3862"/>
                </a:cubicBezTo>
                <a:cubicBezTo>
                  <a:pt x="8403" y="3905"/>
                  <a:pt x="8318" y="3935"/>
                  <a:pt x="8230" y="3949"/>
                </a:cubicBezTo>
                <a:cubicBezTo>
                  <a:pt x="8138" y="3965"/>
                  <a:pt x="8098" y="3951"/>
                  <a:pt x="8142" y="3920"/>
                </a:cubicBezTo>
                <a:cubicBezTo>
                  <a:pt x="8218" y="3880"/>
                  <a:pt x="8299" y="3852"/>
                  <a:pt x="8383" y="3838"/>
                </a:cubicBezTo>
                <a:close/>
                <a:moveTo>
                  <a:pt x="7756" y="3931"/>
                </a:moveTo>
                <a:cubicBezTo>
                  <a:pt x="7831" y="3921"/>
                  <a:pt x="7860" y="3930"/>
                  <a:pt x="7822" y="3957"/>
                </a:cubicBezTo>
                <a:cubicBezTo>
                  <a:pt x="7753" y="3994"/>
                  <a:pt x="7679" y="4019"/>
                  <a:pt x="7603" y="4032"/>
                </a:cubicBezTo>
                <a:cubicBezTo>
                  <a:pt x="7516" y="4047"/>
                  <a:pt x="7487" y="4035"/>
                  <a:pt x="7536" y="4005"/>
                </a:cubicBezTo>
                <a:cubicBezTo>
                  <a:pt x="7605" y="3969"/>
                  <a:pt x="7679" y="3944"/>
                  <a:pt x="7756" y="3931"/>
                </a:cubicBezTo>
                <a:close/>
                <a:moveTo>
                  <a:pt x="23974" y="1164"/>
                </a:moveTo>
                <a:cubicBezTo>
                  <a:pt x="24088" y="1142"/>
                  <a:pt x="24206" y="1142"/>
                  <a:pt x="24320" y="1163"/>
                </a:cubicBezTo>
                <a:cubicBezTo>
                  <a:pt x="24382" y="1185"/>
                  <a:pt x="24323" y="1226"/>
                  <a:pt x="24196" y="1247"/>
                </a:cubicBezTo>
                <a:cubicBezTo>
                  <a:pt x="24081" y="1270"/>
                  <a:pt x="23963" y="1269"/>
                  <a:pt x="23849" y="1244"/>
                </a:cubicBezTo>
                <a:cubicBezTo>
                  <a:pt x="23798" y="1222"/>
                  <a:pt x="23856" y="1185"/>
                  <a:pt x="23974" y="1164"/>
                </a:cubicBezTo>
                <a:close/>
                <a:moveTo>
                  <a:pt x="7109" y="4036"/>
                </a:moveTo>
                <a:cubicBezTo>
                  <a:pt x="7171" y="4027"/>
                  <a:pt x="7188" y="4037"/>
                  <a:pt x="7145" y="4063"/>
                </a:cubicBezTo>
                <a:cubicBezTo>
                  <a:pt x="7084" y="4093"/>
                  <a:pt x="7018" y="4114"/>
                  <a:pt x="6951" y="4124"/>
                </a:cubicBezTo>
                <a:cubicBezTo>
                  <a:pt x="6880" y="4136"/>
                  <a:pt x="6864" y="4123"/>
                  <a:pt x="6916" y="4095"/>
                </a:cubicBezTo>
                <a:cubicBezTo>
                  <a:pt x="6977" y="4066"/>
                  <a:pt x="7042" y="4045"/>
                  <a:pt x="7109" y="4036"/>
                </a:cubicBezTo>
                <a:close/>
                <a:moveTo>
                  <a:pt x="6435" y="4139"/>
                </a:moveTo>
                <a:cubicBezTo>
                  <a:pt x="6487" y="4129"/>
                  <a:pt x="6505" y="4137"/>
                  <a:pt x="6472" y="4157"/>
                </a:cubicBezTo>
                <a:cubicBezTo>
                  <a:pt x="6423" y="4182"/>
                  <a:pt x="6370" y="4199"/>
                  <a:pt x="6315" y="4208"/>
                </a:cubicBezTo>
                <a:cubicBezTo>
                  <a:pt x="6266" y="4216"/>
                  <a:pt x="6250" y="4209"/>
                  <a:pt x="6278" y="4191"/>
                </a:cubicBezTo>
                <a:cubicBezTo>
                  <a:pt x="6327" y="4166"/>
                  <a:pt x="6380" y="4148"/>
                  <a:pt x="6435" y="4139"/>
                </a:cubicBezTo>
                <a:close/>
                <a:moveTo>
                  <a:pt x="23286" y="1266"/>
                </a:moveTo>
                <a:cubicBezTo>
                  <a:pt x="23402" y="1240"/>
                  <a:pt x="23522" y="1241"/>
                  <a:pt x="23637" y="1269"/>
                </a:cubicBezTo>
                <a:cubicBezTo>
                  <a:pt x="23698" y="1295"/>
                  <a:pt x="23637" y="1333"/>
                  <a:pt x="23486" y="1359"/>
                </a:cubicBezTo>
                <a:cubicBezTo>
                  <a:pt x="23372" y="1383"/>
                  <a:pt x="23254" y="1382"/>
                  <a:pt x="23141" y="1355"/>
                </a:cubicBezTo>
                <a:cubicBezTo>
                  <a:pt x="23085" y="1328"/>
                  <a:pt x="23146" y="1290"/>
                  <a:pt x="23286" y="1266"/>
                </a:cubicBezTo>
                <a:close/>
                <a:moveTo>
                  <a:pt x="19601" y="1890"/>
                </a:moveTo>
                <a:cubicBezTo>
                  <a:pt x="19538" y="1944"/>
                  <a:pt x="19460" y="1979"/>
                  <a:pt x="19377" y="1989"/>
                </a:cubicBezTo>
                <a:cubicBezTo>
                  <a:pt x="19433" y="1991"/>
                  <a:pt x="19494" y="1989"/>
                  <a:pt x="19544" y="1993"/>
                </a:cubicBezTo>
                <a:cubicBezTo>
                  <a:pt x="19582" y="1999"/>
                  <a:pt x="19620" y="2008"/>
                  <a:pt x="19657" y="2019"/>
                </a:cubicBezTo>
                <a:cubicBezTo>
                  <a:pt x="19692" y="1975"/>
                  <a:pt x="19793" y="1938"/>
                  <a:pt x="19938" y="1911"/>
                </a:cubicBezTo>
                <a:cubicBezTo>
                  <a:pt x="19867" y="1913"/>
                  <a:pt x="19794" y="1917"/>
                  <a:pt x="19738" y="1914"/>
                </a:cubicBezTo>
                <a:cubicBezTo>
                  <a:pt x="19692" y="1909"/>
                  <a:pt x="19646" y="1901"/>
                  <a:pt x="19601" y="1890"/>
                </a:cubicBezTo>
                <a:close/>
                <a:moveTo>
                  <a:pt x="18941" y="2003"/>
                </a:moveTo>
                <a:lnTo>
                  <a:pt x="18759" y="2082"/>
                </a:lnTo>
                <a:lnTo>
                  <a:pt x="18957" y="2099"/>
                </a:lnTo>
                <a:cubicBezTo>
                  <a:pt x="19025" y="2061"/>
                  <a:pt x="19099" y="2035"/>
                  <a:pt x="19176" y="2021"/>
                </a:cubicBezTo>
                <a:lnTo>
                  <a:pt x="18941" y="2003"/>
                </a:lnTo>
                <a:close/>
                <a:moveTo>
                  <a:pt x="5790" y="4243"/>
                </a:moveTo>
                <a:cubicBezTo>
                  <a:pt x="5824" y="4238"/>
                  <a:pt x="5831" y="4245"/>
                  <a:pt x="5806" y="4259"/>
                </a:cubicBezTo>
                <a:cubicBezTo>
                  <a:pt x="5771" y="4276"/>
                  <a:pt x="5732" y="4288"/>
                  <a:pt x="5693" y="4295"/>
                </a:cubicBezTo>
                <a:cubicBezTo>
                  <a:pt x="5657" y="4301"/>
                  <a:pt x="5644" y="4295"/>
                  <a:pt x="5667" y="4282"/>
                </a:cubicBezTo>
                <a:cubicBezTo>
                  <a:pt x="5706" y="4264"/>
                  <a:pt x="5747" y="4250"/>
                  <a:pt x="5790" y="4243"/>
                </a:cubicBezTo>
                <a:close/>
                <a:moveTo>
                  <a:pt x="28677" y="339"/>
                </a:moveTo>
                <a:cubicBezTo>
                  <a:pt x="28725" y="332"/>
                  <a:pt x="28774" y="331"/>
                  <a:pt x="28822" y="335"/>
                </a:cubicBezTo>
                <a:cubicBezTo>
                  <a:pt x="28855" y="340"/>
                  <a:pt x="28849" y="352"/>
                  <a:pt x="28811" y="360"/>
                </a:cubicBezTo>
                <a:cubicBezTo>
                  <a:pt x="28759" y="369"/>
                  <a:pt x="28706" y="370"/>
                  <a:pt x="28654" y="365"/>
                </a:cubicBezTo>
                <a:cubicBezTo>
                  <a:pt x="28626" y="359"/>
                  <a:pt x="28638" y="347"/>
                  <a:pt x="28677" y="339"/>
                </a:cubicBezTo>
                <a:close/>
                <a:moveTo>
                  <a:pt x="18258" y="2107"/>
                </a:moveTo>
                <a:lnTo>
                  <a:pt x="18114" y="2175"/>
                </a:lnTo>
                <a:lnTo>
                  <a:pt x="18279" y="2192"/>
                </a:lnTo>
                <a:lnTo>
                  <a:pt x="18438" y="2132"/>
                </a:lnTo>
                <a:lnTo>
                  <a:pt x="18258" y="2107"/>
                </a:lnTo>
                <a:close/>
                <a:moveTo>
                  <a:pt x="17580" y="2216"/>
                </a:moveTo>
                <a:lnTo>
                  <a:pt x="17461" y="2275"/>
                </a:lnTo>
                <a:lnTo>
                  <a:pt x="17582" y="2285"/>
                </a:lnTo>
                <a:lnTo>
                  <a:pt x="17718" y="2233"/>
                </a:lnTo>
                <a:lnTo>
                  <a:pt x="17580" y="2216"/>
                </a:lnTo>
                <a:close/>
                <a:moveTo>
                  <a:pt x="22593" y="1362"/>
                </a:moveTo>
                <a:cubicBezTo>
                  <a:pt x="22712" y="1336"/>
                  <a:pt x="22835" y="1338"/>
                  <a:pt x="22953" y="1367"/>
                </a:cubicBezTo>
                <a:cubicBezTo>
                  <a:pt x="23010" y="1394"/>
                  <a:pt x="22938" y="1438"/>
                  <a:pt x="22788" y="1463"/>
                </a:cubicBezTo>
                <a:cubicBezTo>
                  <a:pt x="22668" y="1490"/>
                  <a:pt x="22543" y="1488"/>
                  <a:pt x="22424" y="1457"/>
                </a:cubicBezTo>
                <a:cubicBezTo>
                  <a:pt x="22373" y="1429"/>
                  <a:pt x="22448" y="1387"/>
                  <a:pt x="22593" y="1362"/>
                </a:cubicBezTo>
                <a:close/>
                <a:moveTo>
                  <a:pt x="27952" y="439"/>
                </a:moveTo>
                <a:cubicBezTo>
                  <a:pt x="28014" y="429"/>
                  <a:pt x="28078" y="428"/>
                  <a:pt x="28140" y="436"/>
                </a:cubicBezTo>
                <a:cubicBezTo>
                  <a:pt x="28175" y="444"/>
                  <a:pt x="28151" y="462"/>
                  <a:pt x="28093" y="471"/>
                </a:cubicBezTo>
                <a:cubicBezTo>
                  <a:pt x="28033" y="479"/>
                  <a:pt x="27973" y="480"/>
                  <a:pt x="27913" y="473"/>
                </a:cubicBezTo>
                <a:cubicBezTo>
                  <a:pt x="27875" y="465"/>
                  <a:pt x="27894" y="448"/>
                  <a:pt x="27952" y="439"/>
                </a:cubicBezTo>
                <a:close/>
                <a:moveTo>
                  <a:pt x="21891" y="1465"/>
                </a:moveTo>
                <a:cubicBezTo>
                  <a:pt x="22038" y="1440"/>
                  <a:pt x="22211" y="1444"/>
                  <a:pt x="22261" y="1472"/>
                </a:cubicBezTo>
                <a:cubicBezTo>
                  <a:pt x="22311" y="1501"/>
                  <a:pt x="22219" y="1554"/>
                  <a:pt x="22061" y="1579"/>
                </a:cubicBezTo>
                <a:cubicBezTo>
                  <a:pt x="21904" y="1604"/>
                  <a:pt x="21733" y="1599"/>
                  <a:pt x="21692" y="1568"/>
                </a:cubicBezTo>
                <a:cubicBezTo>
                  <a:pt x="21651" y="1537"/>
                  <a:pt x="21743" y="1489"/>
                  <a:pt x="21891" y="1465"/>
                </a:cubicBezTo>
                <a:close/>
                <a:moveTo>
                  <a:pt x="16906" y="2315"/>
                </a:moveTo>
                <a:lnTo>
                  <a:pt x="16750" y="2375"/>
                </a:lnTo>
                <a:lnTo>
                  <a:pt x="16907" y="2388"/>
                </a:lnTo>
                <a:lnTo>
                  <a:pt x="17042" y="2335"/>
                </a:lnTo>
                <a:lnTo>
                  <a:pt x="16906" y="2315"/>
                </a:lnTo>
                <a:close/>
                <a:moveTo>
                  <a:pt x="14548" y="2715"/>
                </a:moveTo>
                <a:cubicBezTo>
                  <a:pt x="14721" y="2684"/>
                  <a:pt x="14848" y="2696"/>
                  <a:pt x="14828" y="2745"/>
                </a:cubicBezTo>
                <a:cubicBezTo>
                  <a:pt x="14810" y="2794"/>
                  <a:pt x="14657" y="2857"/>
                  <a:pt x="14472" y="2888"/>
                </a:cubicBezTo>
                <a:cubicBezTo>
                  <a:pt x="14287" y="2920"/>
                  <a:pt x="14171" y="2903"/>
                  <a:pt x="14199" y="2852"/>
                </a:cubicBezTo>
                <a:cubicBezTo>
                  <a:pt x="14227" y="2801"/>
                  <a:pt x="14375" y="2745"/>
                  <a:pt x="14548" y="2715"/>
                </a:cubicBezTo>
                <a:close/>
                <a:moveTo>
                  <a:pt x="27219" y="546"/>
                </a:moveTo>
                <a:cubicBezTo>
                  <a:pt x="27290" y="535"/>
                  <a:pt x="27362" y="533"/>
                  <a:pt x="27433" y="541"/>
                </a:cubicBezTo>
                <a:cubicBezTo>
                  <a:pt x="27484" y="548"/>
                  <a:pt x="27469" y="569"/>
                  <a:pt x="27403" y="582"/>
                </a:cubicBezTo>
                <a:cubicBezTo>
                  <a:pt x="27328" y="595"/>
                  <a:pt x="27252" y="597"/>
                  <a:pt x="27177" y="588"/>
                </a:cubicBezTo>
                <a:cubicBezTo>
                  <a:pt x="27130" y="579"/>
                  <a:pt x="27152" y="558"/>
                  <a:pt x="27219" y="546"/>
                </a:cubicBezTo>
                <a:close/>
                <a:moveTo>
                  <a:pt x="13905" y="2815"/>
                </a:moveTo>
                <a:cubicBezTo>
                  <a:pt x="14064" y="2787"/>
                  <a:pt x="14180" y="2796"/>
                  <a:pt x="14160" y="2843"/>
                </a:cubicBezTo>
                <a:cubicBezTo>
                  <a:pt x="14138" y="2887"/>
                  <a:pt x="13973" y="2953"/>
                  <a:pt x="13808" y="2986"/>
                </a:cubicBezTo>
                <a:cubicBezTo>
                  <a:pt x="13643" y="3019"/>
                  <a:pt x="13523" y="2998"/>
                  <a:pt x="13554" y="2951"/>
                </a:cubicBezTo>
                <a:cubicBezTo>
                  <a:pt x="13584" y="2904"/>
                  <a:pt x="13746" y="2843"/>
                  <a:pt x="13905" y="2815"/>
                </a:cubicBezTo>
                <a:close/>
                <a:moveTo>
                  <a:pt x="16257" y="2403"/>
                </a:moveTo>
                <a:lnTo>
                  <a:pt x="16024" y="2490"/>
                </a:lnTo>
                <a:lnTo>
                  <a:pt x="16202" y="2513"/>
                </a:lnTo>
                <a:cubicBezTo>
                  <a:pt x="16228" y="2500"/>
                  <a:pt x="16254" y="2485"/>
                  <a:pt x="16287" y="2471"/>
                </a:cubicBezTo>
                <a:cubicBezTo>
                  <a:pt x="16321" y="2457"/>
                  <a:pt x="16366" y="2443"/>
                  <a:pt x="16399" y="2431"/>
                </a:cubicBezTo>
                <a:lnTo>
                  <a:pt x="16257" y="2403"/>
                </a:lnTo>
                <a:close/>
                <a:moveTo>
                  <a:pt x="21217" y="1557"/>
                </a:moveTo>
                <a:cubicBezTo>
                  <a:pt x="21386" y="1529"/>
                  <a:pt x="21537" y="1538"/>
                  <a:pt x="21585" y="1573"/>
                </a:cubicBezTo>
                <a:cubicBezTo>
                  <a:pt x="21631" y="1607"/>
                  <a:pt x="21537" y="1654"/>
                  <a:pt x="21363" y="1683"/>
                </a:cubicBezTo>
                <a:cubicBezTo>
                  <a:pt x="21189" y="1711"/>
                  <a:pt x="21035" y="1704"/>
                  <a:pt x="20996" y="1667"/>
                </a:cubicBezTo>
                <a:cubicBezTo>
                  <a:pt x="20956" y="1631"/>
                  <a:pt x="21049" y="1586"/>
                  <a:pt x="21217" y="1557"/>
                </a:cubicBezTo>
                <a:close/>
                <a:moveTo>
                  <a:pt x="13258" y="2911"/>
                </a:moveTo>
                <a:cubicBezTo>
                  <a:pt x="13413" y="2885"/>
                  <a:pt x="13515" y="2900"/>
                  <a:pt x="13486" y="2944"/>
                </a:cubicBezTo>
                <a:cubicBezTo>
                  <a:pt x="13457" y="2987"/>
                  <a:pt x="13297" y="3050"/>
                  <a:pt x="13141" y="3075"/>
                </a:cubicBezTo>
                <a:cubicBezTo>
                  <a:pt x="12979" y="3103"/>
                  <a:pt x="12881" y="3087"/>
                  <a:pt x="12916" y="3041"/>
                </a:cubicBezTo>
                <a:cubicBezTo>
                  <a:pt x="12951" y="2995"/>
                  <a:pt x="13104" y="2937"/>
                  <a:pt x="13258" y="2911"/>
                </a:cubicBezTo>
                <a:close/>
                <a:moveTo>
                  <a:pt x="12611" y="3015"/>
                </a:moveTo>
                <a:cubicBezTo>
                  <a:pt x="12764" y="2990"/>
                  <a:pt x="12841" y="3003"/>
                  <a:pt x="12810" y="3045"/>
                </a:cubicBezTo>
                <a:cubicBezTo>
                  <a:pt x="12778" y="3088"/>
                  <a:pt x="12635" y="3145"/>
                  <a:pt x="12477" y="3172"/>
                </a:cubicBezTo>
                <a:cubicBezTo>
                  <a:pt x="12316" y="3199"/>
                  <a:pt x="12231" y="3184"/>
                  <a:pt x="12276" y="3137"/>
                </a:cubicBezTo>
                <a:cubicBezTo>
                  <a:pt x="12321" y="3091"/>
                  <a:pt x="12459" y="3040"/>
                  <a:pt x="12611" y="3015"/>
                </a:cubicBezTo>
                <a:close/>
                <a:moveTo>
                  <a:pt x="26505" y="647"/>
                </a:moveTo>
                <a:cubicBezTo>
                  <a:pt x="26586" y="630"/>
                  <a:pt x="26670" y="628"/>
                  <a:pt x="26752" y="641"/>
                </a:cubicBezTo>
                <a:cubicBezTo>
                  <a:pt x="26803" y="654"/>
                  <a:pt x="26781" y="673"/>
                  <a:pt x="26696" y="688"/>
                </a:cubicBezTo>
                <a:cubicBezTo>
                  <a:pt x="26618" y="703"/>
                  <a:pt x="26537" y="705"/>
                  <a:pt x="26458" y="694"/>
                </a:cubicBezTo>
                <a:cubicBezTo>
                  <a:pt x="26404" y="681"/>
                  <a:pt x="26423" y="662"/>
                  <a:pt x="26505" y="647"/>
                </a:cubicBezTo>
                <a:close/>
                <a:moveTo>
                  <a:pt x="20537" y="1660"/>
                </a:moveTo>
                <a:cubicBezTo>
                  <a:pt x="20704" y="1632"/>
                  <a:pt x="20874" y="1637"/>
                  <a:pt x="20918" y="1672"/>
                </a:cubicBezTo>
                <a:cubicBezTo>
                  <a:pt x="20961" y="1706"/>
                  <a:pt x="20859" y="1764"/>
                  <a:pt x="20686" y="1794"/>
                </a:cubicBezTo>
                <a:cubicBezTo>
                  <a:pt x="20513" y="1823"/>
                  <a:pt x="20340" y="1817"/>
                  <a:pt x="20301" y="1776"/>
                </a:cubicBezTo>
                <a:cubicBezTo>
                  <a:pt x="20262" y="1736"/>
                  <a:pt x="20369" y="1689"/>
                  <a:pt x="20537" y="1660"/>
                </a:cubicBezTo>
                <a:close/>
                <a:moveTo>
                  <a:pt x="11946" y="3113"/>
                </a:moveTo>
                <a:cubicBezTo>
                  <a:pt x="12081" y="3090"/>
                  <a:pt x="12167" y="3106"/>
                  <a:pt x="12128" y="3146"/>
                </a:cubicBezTo>
                <a:cubicBezTo>
                  <a:pt x="12027" y="3210"/>
                  <a:pt x="11913" y="3252"/>
                  <a:pt x="11794" y="3266"/>
                </a:cubicBezTo>
                <a:cubicBezTo>
                  <a:pt x="11657" y="3290"/>
                  <a:pt x="11576" y="3270"/>
                  <a:pt x="11622" y="3229"/>
                </a:cubicBezTo>
                <a:cubicBezTo>
                  <a:pt x="11721" y="3169"/>
                  <a:pt x="11831" y="3129"/>
                  <a:pt x="11946" y="3113"/>
                </a:cubicBezTo>
                <a:close/>
                <a:moveTo>
                  <a:pt x="25829" y="745"/>
                </a:moveTo>
                <a:cubicBezTo>
                  <a:pt x="25914" y="729"/>
                  <a:pt x="26003" y="728"/>
                  <a:pt x="26088" y="744"/>
                </a:cubicBezTo>
                <a:cubicBezTo>
                  <a:pt x="26143" y="760"/>
                  <a:pt x="26108" y="783"/>
                  <a:pt x="26007" y="799"/>
                </a:cubicBezTo>
                <a:cubicBezTo>
                  <a:pt x="25920" y="816"/>
                  <a:pt x="25832" y="816"/>
                  <a:pt x="25745" y="800"/>
                </a:cubicBezTo>
                <a:cubicBezTo>
                  <a:pt x="25694" y="785"/>
                  <a:pt x="25729" y="762"/>
                  <a:pt x="25829" y="745"/>
                </a:cubicBezTo>
                <a:close/>
                <a:moveTo>
                  <a:pt x="15609" y="2485"/>
                </a:moveTo>
                <a:cubicBezTo>
                  <a:pt x="15567" y="2507"/>
                  <a:pt x="15525" y="2526"/>
                  <a:pt x="15481" y="2542"/>
                </a:cubicBezTo>
                <a:cubicBezTo>
                  <a:pt x="15428" y="2561"/>
                  <a:pt x="15360" y="2579"/>
                  <a:pt x="15293" y="2598"/>
                </a:cubicBezTo>
                <a:cubicBezTo>
                  <a:pt x="15372" y="2580"/>
                  <a:pt x="15454" y="2590"/>
                  <a:pt x="15526" y="2627"/>
                </a:cubicBezTo>
                <a:cubicBezTo>
                  <a:pt x="15610" y="2577"/>
                  <a:pt x="15701" y="2542"/>
                  <a:pt x="15797" y="2524"/>
                </a:cubicBezTo>
                <a:cubicBezTo>
                  <a:pt x="15754" y="2523"/>
                  <a:pt x="15712" y="2519"/>
                  <a:pt x="15670" y="2513"/>
                </a:cubicBezTo>
                <a:cubicBezTo>
                  <a:pt x="15648" y="2507"/>
                  <a:pt x="15627" y="2498"/>
                  <a:pt x="15609" y="2485"/>
                </a:cubicBezTo>
                <a:close/>
                <a:moveTo>
                  <a:pt x="11307" y="3215"/>
                </a:moveTo>
                <a:cubicBezTo>
                  <a:pt x="11428" y="3195"/>
                  <a:pt x="11501" y="3208"/>
                  <a:pt x="11466" y="3245"/>
                </a:cubicBezTo>
                <a:cubicBezTo>
                  <a:pt x="11372" y="3306"/>
                  <a:pt x="11265" y="3345"/>
                  <a:pt x="11154" y="3359"/>
                </a:cubicBezTo>
                <a:cubicBezTo>
                  <a:pt x="11027" y="3381"/>
                  <a:pt x="10955" y="3366"/>
                  <a:pt x="10994" y="3328"/>
                </a:cubicBezTo>
                <a:cubicBezTo>
                  <a:pt x="11089" y="3268"/>
                  <a:pt x="11196" y="3230"/>
                  <a:pt x="11307" y="3215"/>
                </a:cubicBezTo>
                <a:close/>
                <a:moveTo>
                  <a:pt x="10668" y="3312"/>
                </a:moveTo>
                <a:cubicBezTo>
                  <a:pt x="10790" y="3291"/>
                  <a:pt x="10851" y="3302"/>
                  <a:pt x="10810" y="3340"/>
                </a:cubicBezTo>
                <a:cubicBezTo>
                  <a:pt x="10722" y="3395"/>
                  <a:pt x="10623" y="3430"/>
                  <a:pt x="10520" y="3444"/>
                </a:cubicBezTo>
                <a:cubicBezTo>
                  <a:pt x="10395" y="3465"/>
                  <a:pt x="10335" y="3452"/>
                  <a:pt x="10380" y="3414"/>
                </a:cubicBezTo>
                <a:cubicBezTo>
                  <a:pt x="10468" y="3360"/>
                  <a:pt x="10566" y="3325"/>
                  <a:pt x="10668" y="3312"/>
                </a:cubicBezTo>
                <a:close/>
                <a:moveTo>
                  <a:pt x="25141" y="844"/>
                </a:moveTo>
                <a:cubicBezTo>
                  <a:pt x="25231" y="827"/>
                  <a:pt x="25324" y="826"/>
                  <a:pt x="25414" y="842"/>
                </a:cubicBezTo>
                <a:cubicBezTo>
                  <a:pt x="25467" y="859"/>
                  <a:pt x="25427" y="886"/>
                  <a:pt x="25322" y="904"/>
                </a:cubicBezTo>
                <a:cubicBezTo>
                  <a:pt x="25227" y="923"/>
                  <a:pt x="25130" y="924"/>
                  <a:pt x="25035" y="907"/>
                </a:cubicBezTo>
                <a:cubicBezTo>
                  <a:pt x="24984" y="889"/>
                  <a:pt x="25027" y="862"/>
                  <a:pt x="25141" y="844"/>
                </a:cubicBezTo>
                <a:close/>
                <a:moveTo>
                  <a:pt x="10038" y="3411"/>
                </a:moveTo>
                <a:cubicBezTo>
                  <a:pt x="10144" y="3393"/>
                  <a:pt x="10199" y="3407"/>
                  <a:pt x="10156" y="3441"/>
                </a:cubicBezTo>
                <a:cubicBezTo>
                  <a:pt x="10069" y="3491"/>
                  <a:pt x="9974" y="3524"/>
                  <a:pt x="9874" y="3538"/>
                </a:cubicBezTo>
                <a:cubicBezTo>
                  <a:pt x="9766" y="3557"/>
                  <a:pt x="9709" y="3542"/>
                  <a:pt x="9759" y="3507"/>
                </a:cubicBezTo>
                <a:cubicBezTo>
                  <a:pt x="9845" y="3459"/>
                  <a:pt x="9940" y="3426"/>
                  <a:pt x="10038" y="3411"/>
                </a:cubicBezTo>
                <a:close/>
                <a:moveTo>
                  <a:pt x="9411" y="3505"/>
                </a:moveTo>
                <a:cubicBezTo>
                  <a:pt x="9505" y="3489"/>
                  <a:pt x="9556" y="3503"/>
                  <a:pt x="9512" y="3534"/>
                </a:cubicBezTo>
                <a:cubicBezTo>
                  <a:pt x="9431" y="3577"/>
                  <a:pt x="9344" y="3607"/>
                  <a:pt x="9254" y="3622"/>
                </a:cubicBezTo>
                <a:cubicBezTo>
                  <a:pt x="9156" y="3638"/>
                  <a:pt x="9107" y="3623"/>
                  <a:pt x="9154" y="3592"/>
                </a:cubicBezTo>
                <a:cubicBezTo>
                  <a:pt x="9235" y="3550"/>
                  <a:pt x="9322" y="3520"/>
                  <a:pt x="9411" y="3505"/>
                </a:cubicBezTo>
                <a:close/>
                <a:moveTo>
                  <a:pt x="24444" y="943"/>
                </a:moveTo>
                <a:cubicBezTo>
                  <a:pt x="24546" y="924"/>
                  <a:pt x="24650" y="923"/>
                  <a:pt x="24752" y="941"/>
                </a:cubicBezTo>
                <a:cubicBezTo>
                  <a:pt x="24808" y="960"/>
                  <a:pt x="24761" y="992"/>
                  <a:pt x="24644" y="1012"/>
                </a:cubicBezTo>
                <a:cubicBezTo>
                  <a:pt x="24545" y="1030"/>
                  <a:pt x="24443" y="1031"/>
                  <a:pt x="24343" y="1013"/>
                </a:cubicBezTo>
                <a:cubicBezTo>
                  <a:pt x="24287" y="995"/>
                  <a:pt x="24335" y="962"/>
                  <a:pt x="24444" y="943"/>
                </a:cubicBezTo>
                <a:close/>
                <a:moveTo>
                  <a:pt x="8750" y="3611"/>
                </a:moveTo>
                <a:cubicBezTo>
                  <a:pt x="8837" y="3595"/>
                  <a:pt x="8880" y="3607"/>
                  <a:pt x="8844" y="3633"/>
                </a:cubicBezTo>
                <a:cubicBezTo>
                  <a:pt x="8771" y="3674"/>
                  <a:pt x="8692" y="3701"/>
                  <a:pt x="8609" y="3715"/>
                </a:cubicBezTo>
                <a:cubicBezTo>
                  <a:pt x="8521" y="3730"/>
                  <a:pt x="8481" y="3717"/>
                  <a:pt x="8522" y="3689"/>
                </a:cubicBezTo>
                <a:cubicBezTo>
                  <a:pt x="8593" y="3652"/>
                  <a:pt x="8670" y="3625"/>
                  <a:pt x="8750" y="3611"/>
                </a:cubicBezTo>
                <a:close/>
                <a:moveTo>
                  <a:pt x="8132" y="3704"/>
                </a:moveTo>
                <a:cubicBezTo>
                  <a:pt x="8212" y="3691"/>
                  <a:pt x="8242" y="3700"/>
                  <a:pt x="8207" y="3724"/>
                </a:cubicBezTo>
                <a:cubicBezTo>
                  <a:pt x="8140" y="3760"/>
                  <a:pt x="8067" y="3785"/>
                  <a:pt x="7992" y="3797"/>
                </a:cubicBezTo>
                <a:cubicBezTo>
                  <a:pt x="7915" y="3810"/>
                  <a:pt x="7886" y="3799"/>
                  <a:pt x="7925" y="3773"/>
                </a:cubicBezTo>
                <a:cubicBezTo>
                  <a:pt x="7990" y="3740"/>
                  <a:pt x="8060" y="3716"/>
                  <a:pt x="8132" y="3704"/>
                </a:cubicBezTo>
                <a:close/>
                <a:moveTo>
                  <a:pt x="7509" y="3810"/>
                </a:moveTo>
                <a:cubicBezTo>
                  <a:pt x="7572" y="3800"/>
                  <a:pt x="7592" y="3809"/>
                  <a:pt x="7558" y="3830"/>
                </a:cubicBezTo>
                <a:cubicBezTo>
                  <a:pt x="7501" y="3859"/>
                  <a:pt x="7441" y="3879"/>
                  <a:pt x="7378" y="3889"/>
                </a:cubicBezTo>
                <a:cubicBezTo>
                  <a:pt x="7314" y="3900"/>
                  <a:pt x="7295" y="3890"/>
                  <a:pt x="7330" y="3868"/>
                </a:cubicBezTo>
                <a:cubicBezTo>
                  <a:pt x="7386" y="3840"/>
                  <a:pt x="7447" y="3820"/>
                  <a:pt x="7509" y="3810"/>
                </a:cubicBezTo>
                <a:close/>
                <a:moveTo>
                  <a:pt x="23746" y="1041"/>
                </a:moveTo>
                <a:cubicBezTo>
                  <a:pt x="23851" y="1021"/>
                  <a:pt x="23959" y="1021"/>
                  <a:pt x="24063" y="1041"/>
                </a:cubicBezTo>
                <a:cubicBezTo>
                  <a:pt x="24118" y="1061"/>
                  <a:pt x="24063" y="1097"/>
                  <a:pt x="23945" y="1117"/>
                </a:cubicBezTo>
                <a:cubicBezTo>
                  <a:pt x="23838" y="1139"/>
                  <a:pt x="23728" y="1139"/>
                  <a:pt x="23621" y="1119"/>
                </a:cubicBezTo>
                <a:cubicBezTo>
                  <a:pt x="23565" y="1098"/>
                  <a:pt x="23625" y="1062"/>
                  <a:pt x="23746" y="1041"/>
                </a:cubicBezTo>
                <a:close/>
                <a:moveTo>
                  <a:pt x="6889" y="3900"/>
                </a:moveTo>
                <a:cubicBezTo>
                  <a:pt x="6942" y="3891"/>
                  <a:pt x="6961" y="3898"/>
                  <a:pt x="6930" y="3916"/>
                </a:cubicBezTo>
                <a:cubicBezTo>
                  <a:pt x="6884" y="3939"/>
                  <a:pt x="6833" y="3955"/>
                  <a:pt x="6781" y="3963"/>
                </a:cubicBezTo>
                <a:cubicBezTo>
                  <a:pt x="6729" y="3972"/>
                  <a:pt x="6715" y="3964"/>
                  <a:pt x="6749" y="3945"/>
                </a:cubicBezTo>
                <a:cubicBezTo>
                  <a:pt x="6793" y="3923"/>
                  <a:pt x="6841" y="3909"/>
                  <a:pt x="6889" y="3900"/>
                </a:cubicBezTo>
                <a:close/>
                <a:moveTo>
                  <a:pt x="6269" y="4005"/>
                </a:moveTo>
                <a:cubicBezTo>
                  <a:pt x="6302" y="3995"/>
                  <a:pt x="6312" y="4001"/>
                  <a:pt x="6291" y="4018"/>
                </a:cubicBezTo>
                <a:cubicBezTo>
                  <a:pt x="6257" y="4034"/>
                  <a:pt x="6221" y="4045"/>
                  <a:pt x="6185" y="4052"/>
                </a:cubicBezTo>
                <a:cubicBezTo>
                  <a:pt x="6144" y="4059"/>
                  <a:pt x="6133" y="4052"/>
                  <a:pt x="6161" y="4038"/>
                </a:cubicBezTo>
                <a:cubicBezTo>
                  <a:pt x="6195" y="4023"/>
                  <a:pt x="6231" y="4011"/>
                  <a:pt x="6269" y="4005"/>
                </a:cubicBezTo>
                <a:close/>
                <a:moveTo>
                  <a:pt x="23086" y="1140"/>
                </a:moveTo>
                <a:cubicBezTo>
                  <a:pt x="23191" y="1117"/>
                  <a:pt x="23301" y="1118"/>
                  <a:pt x="23406" y="1144"/>
                </a:cubicBezTo>
                <a:cubicBezTo>
                  <a:pt x="23461" y="1168"/>
                  <a:pt x="23399" y="1202"/>
                  <a:pt x="23261" y="1226"/>
                </a:cubicBezTo>
                <a:cubicBezTo>
                  <a:pt x="23154" y="1250"/>
                  <a:pt x="23042" y="1249"/>
                  <a:pt x="22934" y="1223"/>
                </a:cubicBezTo>
                <a:cubicBezTo>
                  <a:pt x="22882" y="1197"/>
                  <a:pt x="22948" y="1162"/>
                  <a:pt x="23086" y="1140"/>
                </a:cubicBezTo>
                <a:close/>
                <a:moveTo>
                  <a:pt x="28247" y="248"/>
                </a:moveTo>
                <a:cubicBezTo>
                  <a:pt x="28291" y="241"/>
                  <a:pt x="28335" y="240"/>
                  <a:pt x="28378" y="244"/>
                </a:cubicBezTo>
                <a:cubicBezTo>
                  <a:pt x="28407" y="249"/>
                  <a:pt x="28405" y="257"/>
                  <a:pt x="28360" y="266"/>
                </a:cubicBezTo>
                <a:cubicBezTo>
                  <a:pt x="28316" y="274"/>
                  <a:pt x="28272" y="275"/>
                  <a:pt x="28228" y="269"/>
                </a:cubicBezTo>
                <a:cubicBezTo>
                  <a:pt x="28199" y="264"/>
                  <a:pt x="28207" y="256"/>
                  <a:pt x="28247" y="248"/>
                </a:cubicBezTo>
                <a:close/>
                <a:moveTo>
                  <a:pt x="18881" y="1838"/>
                </a:moveTo>
                <a:cubicBezTo>
                  <a:pt x="18829" y="1882"/>
                  <a:pt x="18795" y="1893"/>
                  <a:pt x="18630" y="1936"/>
                </a:cubicBezTo>
                <a:cubicBezTo>
                  <a:pt x="18728" y="1920"/>
                  <a:pt x="18829" y="1925"/>
                  <a:pt x="18925" y="1951"/>
                </a:cubicBezTo>
                <a:cubicBezTo>
                  <a:pt x="18999" y="1903"/>
                  <a:pt x="19081" y="1872"/>
                  <a:pt x="19168" y="1858"/>
                </a:cubicBezTo>
                <a:cubicBezTo>
                  <a:pt x="19112" y="1858"/>
                  <a:pt x="19047" y="1862"/>
                  <a:pt x="19002" y="1858"/>
                </a:cubicBezTo>
                <a:cubicBezTo>
                  <a:pt x="18961" y="1854"/>
                  <a:pt x="18921" y="1847"/>
                  <a:pt x="18881" y="1838"/>
                </a:cubicBezTo>
                <a:close/>
                <a:moveTo>
                  <a:pt x="22420" y="1232"/>
                </a:moveTo>
                <a:cubicBezTo>
                  <a:pt x="22530" y="1210"/>
                  <a:pt x="22643" y="1212"/>
                  <a:pt x="22752" y="1238"/>
                </a:cubicBezTo>
                <a:cubicBezTo>
                  <a:pt x="22799" y="1262"/>
                  <a:pt x="22727" y="1304"/>
                  <a:pt x="22591" y="1327"/>
                </a:cubicBezTo>
                <a:cubicBezTo>
                  <a:pt x="22477" y="1352"/>
                  <a:pt x="22358" y="1350"/>
                  <a:pt x="22245" y="1322"/>
                </a:cubicBezTo>
                <a:cubicBezTo>
                  <a:pt x="22201" y="1296"/>
                  <a:pt x="22282" y="1254"/>
                  <a:pt x="22420" y="1232"/>
                </a:cubicBezTo>
                <a:close/>
                <a:moveTo>
                  <a:pt x="27563" y="349"/>
                </a:moveTo>
                <a:cubicBezTo>
                  <a:pt x="27617" y="338"/>
                  <a:pt x="27674" y="336"/>
                  <a:pt x="27729" y="344"/>
                </a:cubicBezTo>
                <a:cubicBezTo>
                  <a:pt x="27771" y="351"/>
                  <a:pt x="27758" y="363"/>
                  <a:pt x="27697" y="373"/>
                </a:cubicBezTo>
                <a:cubicBezTo>
                  <a:pt x="27642" y="384"/>
                  <a:pt x="27586" y="385"/>
                  <a:pt x="27532" y="376"/>
                </a:cubicBezTo>
                <a:cubicBezTo>
                  <a:pt x="27496" y="369"/>
                  <a:pt x="27509" y="359"/>
                  <a:pt x="27563" y="349"/>
                </a:cubicBezTo>
                <a:close/>
                <a:moveTo>
                  <a:pt x="18240" y="1934"/>
                </a:moveTo>
                <a:lnTo>
                  <a:pt x="18040" y="2023"/>
                </a:lnTo>
                <a:lnTo>
                  <a:pt x="18033" y="2022"/>
                </a:lnTo>
                <a:lnTo>
                  <a:pt x="18035" y="2025"/>
                </a:lnTo>
                <a:lnTo>
                  <a:pt x="18040" y="2023"/>
                </a:lnTo>
                <a:lnTo>
                  <a:pt x="18259" y="2047"/>
                </a:lnTo>
                <a:cubicBezTo>
                  <a:pt x="18338" y="1997"/>
                  <a:pt x="18425" y="1964"/>
                  <a:pt x="18517" y="1948"/>
                </a:cubicBezTo>
                <a:cubicBezTo>
                  <a:pt x="18425" y="1961"/>
                  <a:pt x="18331" y="1956"/>
                  <a:pt x="18240" y="1934"/>
                </a:cubicBezTo>
                <a:close/>
                <a:moveTo>
                  <a:pt x="21761" y="1334"/>
                </a:moveTo>
                <a:cubicBezTo>
                  <a:pt x="21901" y="1310"/>
                  <a:pt x="22068" y="1313"/>
                  <a:pt x="22109" y="1342"/>
                </a:cubicBezTo>
                <a:cubicBezTo>
                  <a:pt x="22149" y="1370"/>
                  <a:pt x="22064" y="1413"/>
                  <a:pt x="21919" y="1438"/>
                </a:cubicBezTo>
                <a:cubicBezTo>
                  <a:pt x="21769" y="1463"/>
                  <a:pt x="21606" y="1458"/>
                  <a:pt x="21570" y="1429"/>
                </a:cubicBezTo>
                <a:cubicBezTo>
                  <a:pt x="21534" y="1399"/>
                  <a:pt x="21621" y="1358"/>
                  <a:pt x="21761" y="1334"/>
                </a:cubicBezTo>
                <a:close/>
                <a:moveTo>
                  <a:pt x="14700" y="2530"/>
                </a:moveTo>
                <a:cubicBezTo>
                  <a:pt x="14868" y="2502"/>
                  <a:pt x="14978" y="2515"/>
                  <a:pt x="14963" y="2558"/>
                </a:cubicBezTo>
                <a:cubicBezTo>
                  <a:pt x="14947" y="2602"/>
                  <a:pt x="14803" y="2659"/>
                  <a:pt x="14635" y="2689"/>
                </a:cubicBezTo>
                <a:cubicBezTo>
                  <a:pt x="14467" y="2718"/>
                  <a:pt x="14339" y="2707"/>
                  <a:pt x="14361" y="2661"/>
                </a:cubicBezTo>
                <a:cubicBezTo>
                  <a:pt x="14383" y="2615"/>
                  <a:pt x="14532" y="2559"/>
                  <a:pt x="14700" y="2530"/>
                </a:cubicBezTo>
                <a:close/>
                <a:moveTo>
                  <a:pt x="17603" y="2032"/>
                </a:moveTo>
                <a:cubicBezTo>
                  <a:pt x="17535" y="2075"/>
                  <a:pt x="17458" y="2105"/>
                  <a:pt x="17379" y="2119"/>
                </a:cubicBezTo>
                <a:lnTo>
                  <a:pt x="17375" y="2120"/>
                </a:lnTo>
                <a:lnTo>
                  <a:pt x="17580" y="2132"/>
                </a:lnTo>
                <a:lnTo>
                  <a:pt x="17780" y="2059"/>
                </a:lnTo>
                <a:cubicBezTo>
                  <a:pt x="17720" y="2064"/>
                  <a:pt x="17659" y="2055"/>
                  <a:pt x="17603" y="2032"/>
                </a:cubicBezTo>
                <a:close/>
                <a:moveTo>
                  <a:pt x="26881" y="443"/>
                </a:moveTo>
                <a:cubicBezTo>
                  <a:pt x="26944" y="432"/>
                  <a:pt x="27009" y="431"/>
                  <a:pt x="27073" y="440"/>
                </a:cubicBezTo>
                <a:cubicBezTo>
                  <a:pt x="27116" y="450"/>
                  <a:pt x="27093" y="465"/>
                  <a:pt x="27018" y="477"/>
                </a:cubicBezTo>
                <a:cubicBezTo>
                  <a:pt x="26955" y="489"/>
                  <a:pt x="26891" y="489"/>
                  <a:pt x="26827" y="479"/>
                </a:cubicBezTo>
                <a:cubicBezTo>
                  <a:pt x="26791" y="469"/>
                  <a:pt x="26812" y="455"/>
                  <a:pt x="26881" y="443"/>
                </a:cubicBezTo>
                <a:close/>
                <a:moveTo>
                  <a:pt x="21109" y="1426"/>
                </a:moveTo>
                <a:cubicBezTo>
                  <a:pt x="21264" y="1400"/>
                  <a:pt x="21411" y="1401"/>
                  <a:pt x="21454" y="1434"/>
                </a:cubicBezTo>
                <a:cubicBezTo>
                  <a:pt x="21497" y="1465"/>
                  <a:pt x="21409" y="1509"/>
                  <a:pt x="21251" y="1536"/>
                </a:cubicBezTo>
                <a:cubicBezTo>
                  <a:pt x="21092" y="1563"/>
                  <a:pt x="20934" y="1559"/>
                  <a:pt x="20897" y="1525"/>
                </a:cubicBezTo>
                <a:cubicBezTo>
                  <a:pt x="20860" y="1492"/>
                  <a:pt x="20955" y="1451"/>
                  <a:pt x="21109" y="1426"/>
                </a:cubicBezTo>
                <a:close/>
                <a:moveTo>
                  <a:pt x="14049" y="2628"/>
                </a:moveTo>
                <a:cubicBezTo>
                  <a:pt x="14205" y="2601"/>
                  <a:pt x="14318" y="2615"/>
                  <a:pt x="14292" y="2657"/>
                </a:cubicBezTo>
                <a:cubicBezTo>
                  <a:pt x="14265" y="2699"/>
                  <a:pt x="14116" y="2757"/>
                  <a:pt x="13959" y="2783"/>
                </a:cubicBezTo>
                <a:cubicBezTo>
                  <a:pt x="13803" y="2809"/>
                  <a:pt x="13687" y="2796"/>
                  <a:pt x="13718" y="2751"/>
                </a:cubicBezTo>
                <a:cubicBezTo>
                  <a:pt x="13750" y="2707"/>
                  <a:pt x="13897" y="2654"/>
                  <a:pt x="14049" y="2628"/>
                </a:cubicBezTo>
                <a:close/>
                <a:moveTo>
                  <a:pt x="16973" y="2126"/>
                </a:moveTo>
                <a:cubicBezTo>
                  <a:pt x="16934" y="2144"/>
                  <a:pt x="16906" y="2160"/>
                  <a:pt x="16868" y="2174"/>
                </a:cubicBezTo>
                <a:cubicBezTo>
                  <a:pt x="16829" y="2189"/>
                  <a:pt x="16785" y="2201"/>
                  <a:pt x="16754" y="2211"/>
                </a:cubicBezTo>
                <a:lnTo>
                  <a:pt x="16937" y="2229"/>
                </a:lnTo>
                <a:cubicBezTo>
                  <a:pt x="17016" y="2191"/>
                  <a:pt x="17100" y="2163"/>
                  <a:pt x="17186" y="2146"/>
                </a:cubicBezTo>
                <a:cubicBezTo>
                  <a:pt x="17115" y="2157"/>
                  <a:pt x="17042" y="2151"/>
                  <a:pt x="16974" y="2129"/>
                </a:cubicBezTo>
                <a:lnTo>
                  <a:pt x="16973" y="2126"/>
                </a:lnTo>
                <a:close/>
                <a:moveTo>
                  <a:pt x="13425" y="2727"/>
                </a:moveTo>
                <a:cubicBezTo>
                  <a:pt x="13572" y="2702"/>
                  <a:pt x="13668" y="2715"/>
                  <a:pt x="13646" y="2754"/>
                </a:cubicBezTo>
                <a:cubicBezTo>
                  <a:pt x="13621" y="2794"/>
                  <a:pt x="13469" y="2852"/>
                  <a:pt x="13317" y="2878"/>
                </a:cubicBezTo>
                <a:cubicBezTo>
                  <a:pt x="13166" y="2904"/>
                  <a:pt x="13071" y="2889"/>
                  <a:pt x="13098" y="2849"/>
                </a:cubicBezTo>
                <a:cubicBezTo>
                  <a:pt x="13125" y="2809"/>
                  <a:pt x="13278" y="2752"/>
                  <a:pt x="13425" y="2727"/>
                </a:cubicBezTo>
                <a:close/>
                <a:moveTo>
                  <a:pt x="26212" y="541"/>
                </a:moveTo>
                <a:cubicBezTo>
                  <a:pt x="26282" y="529"/>
                  <a:pt x="26354" y="528"/>
                  <a:pt x="26425" y="537"/>
                </a:cubicBezTo>
                <a:cubicBezTo>
                  <a:pt x="26477" y="548"/>
                  <a:pt x="26455" y="567"/>
                  <a:pt x="26375" y="581"/>
                </a:cubicBezTo>
                <a:cubicBezTo>
                  <a:pt x="26301" y="595"/>
                  <a:pt x="26225" y="597"/>
                  <a:pt x="26150" y="586"/>
                </a:cubicBezTo>
                <a:cubicBezTo>
                  <a:pt x="26103" y="574"/>
                  <a:pt x="26129" y="556"/>
                  <a:pt x="26212" y="541"/>
                </a:cubicBezTo>
                <a:close/>
                <a:moveTo>
                  <a:pt x="20457" y="1519"/>
                </a:moveTo>
                <a:cubicBezTo>
                  <a:pt x="20610" y="1493"/>
                  <a:pt x="20780" y="1497"/>
                  <a:pt x="20817" y="1528"/>
                </a:cubicBezTo>
                <a:cubicBezTo>
                  <a:pt x="20854" y="1560"/>
                  <a:pt x="20748" y="1612"/>
                  <a:pt x="20587" y="1638"/>
                </a:cubicBezTo>
                <a:cubicBezTo>
                  <a:pt x="20426" y="1665"/>
                  <a:pt x="20259" y="1659"/>
                  <a:pt x="20226" y="1627"/>
                </a:cubicBezTo>
                <a:cubicBezTo>
                  <a:pt x="20194" y="1594"/>
                  <a:pt x="20303" y="1545"/>
                  <a:pt x="20457" y="1519"/>
                </a:cubicBezTo>
                <a:close/>
                <a:moveTo>
                  <a:pt x="12808" y="2820"/>
                </a:moveTo>
                <a:cubicBezTo>
                  <a:pt x="12951" y="2796"/>
                  <a:pt x="13030" y="2808"/>
                  <a:pt x="13002" y="2847"/>
                </a:cubicBezTo>
                <a:cubicBezTo>
                  <a:pt x="12972" y="2888"/>
                  <a:pt x="12836" y="2938"/>
                  <a:pt x="12691" y="2963"/>
                </a:cubicBezTo>
                <a:cubicBezTo>
                  <a:pt x="12545" y="2988"/>
                  <a:pt x="12463" y="2975"/>
                  <a:pt x="12496" y="2935"/>
                </a:cubicBezTo>
                <a:cubicBezTo>
                  <a:pt x="12529" y="2894"/>
                  <a:pt x="12665" y="2845"/>
                  <a:pt x="12808" y="2820"/>
                </a:cubicBezTo>
                <a:close/>
                <a:moveTo>
                  <a:pt x="12189" y="2918"/>
                </a:moveTo>
                <a:cubicBezTo>
                  <a:pt x="12310" y="2897"/>
                  <a:pt x="12394" y="2909"/>
                  <a:pt x="12367" y="2944"/>
                </a:cubicBezTo>
                <a:cubicBezTo>
                  <a:pt x="12273" y="3005"/>
                  <a:pt x="12166" y="3044"/>
                  <a:pt x="12055" y="3057"/>
                </a:cubicBezTo>
                <a:cubicBezTo>
                  <a:pt x="11926" y="3079"/>
                  <a:pt x="11845" y="3066"/>
                  <a:pt x="11877" y="3030"/>
                </a:cubicBezTo>
                <a:cubicBezTo>
                  <a:pt x="11971" y="2970"/>
                  <a:pt x="12078" y="2932"/>
                  <a:pt x="12189" y="2918"/>
                </a:cubicBezTo>
                <a:close/>
                <a:moveTo>
                  <a:pt x="25511" y="640"/>
                </a:moveTo>
                <a:cubicBezTo>
                  <a:pt x="25593" y="625"/>
                  <a:pt x="25677" y="623"/>
                  <a:pt x="25759" y="637"/>
                </a:cubicBezTo>
                <a:cubicBezTo>
                  <a:pt x="25805" y="651"/>
                  <a:pt x="25773" y="672"/>
                  <a:pt x="25684" y="687"/>
                </a:cubicBezTo>
                <a:cubicBezTo>
                  <a:pt x="25603" y="703"/>
                  <a:pt x="25518" y="704"/>
                  <a:pt x="25436" y="689"/>
                </a:cubicBezTo>
                <a:cubicBezTo>
                  <a:pt x="25391" y="681"/>
                  <a:pt x="25423" y="655"/>
                  <a:pt x="25511" y="640"/>
                </a:cubicBezTo>
                <a:close/>
                <a:moveTo>
                  <a:pt x="19798" y="1614"/>
                </a:moveTo>
                <a:cubicBezTo>
                  <a:pt x="19966" y="1585"/>
                  <a:pt x="20117" y="1592"/>
                  <a:pt x="20149" y="1627"/>
                </a:cubicBezTo>
                <a:cubicBezTo>
                  <a:pt x="20182" y="1662"/>
                  <a:pt x="20071" y="1713"/>
                  <a:pt x="19894" y="1741"/>
                </a:cubicBezTo>
                <a:cubicBezTo>
                  <a:pt x="19716" y="1770"/>
                  <a:pt x="19576" y="1762"/>
                  <a:pt x="19548" y="1726"/>
                </a:cubicBezTo>
                <a:cubicBezTo>
                  <a:pt x="19519" y="1690"/>
                  <a:pt x="19629" y="1642"/>
                  <a:pt x="19798" y="1614"/>
                </a:cubicBezTo>
                <a:close/>
                <a:moveTo>
                  <a:pt x="11581" y="3008"/>
                </a:moveTo>
                <a:cubicBezTo>
                  <a:pt x="11699" y="2988"/>
                  <a:pt x="11768" y="3002"/>
                  <a:pt x="11730" y="3037"/>
                </a:cubicBezTo>
                <a:cubicBezTo>
                  <a:pt x="11641" y="3092"/>
                  <a:pt x="11541" y="3127"/>
                  <a:pt x="11437" y="3141"/>
                </a:cubicBezTo>
                <a:cubicBezTo>
                  <a:pt x="11314" y="3162"/>
                  <a:pt x="11243" y="3149"/>
                  <a:pt x="11281" y="3113"/>
                </a:cubicBezTo>
                <a:cubicBezTo>
                  <a:pt x="11373" y="3057"/>
                  <a:pt x="11475" y="3022"/>
                  <a:pt x="11581" y="3008"/>
                </a:cubicBezTo>
                <a:close/>
                <a:moveTo>
                  <a:pt x="10930" y="3114"/>
                </a:moveTo>
                <a:cubicBezTo>
                  <a:pt x="11045" y="3094"/>
                  <a:pt x="11108" y="3104"/>
                  <a:pt x="11072" y="3138"/>
                </a:cubicBezTo>
                <a:cubicBezTo>
                  <a:pt x="10988" y="3190"/>
                  <a:pt x="10894" y="3223"/>
                  <a:pt x="10796" y="3235"/>
                </a:cubicBezTo>
                <a:cubicBezTo>
                  <a:pt x="10679" y="3255"/>
                  <a:pt x="10620" y="3243"/>
                  <a:pt x="10663" y="3207"/>
                </a:cubicBezTo>
                <a:cubicBezTo>
                  <a:pt x="10745" y="3159"/>
                  <a:pt x="10836" y="3127"/>
                  <a:pt x="10930" y="3114"/>
                </a:cubicBezTo>
                <a:close/>
                <a:moveTo>
                  <a:pt x="24853" y="737"/>
                </a:moveTo>
                <a:cubicBezTo>
                  <a:pt x="24941" y="721"/>
                  <a:pt x="25031" y="719"/>
                  <a:pt x="25119" y="734"/>
                </a:cubicBezTo>
                <a:cubicBezTo>
                  <a:pt x="25170" y="748"/>
                  <a:pt x="25132" y="774"/>
                  <a:pt x="25035" y="792"/>
                </a:cubicBezTo>
                <a:cubicBezTo>
                  <a:pt x="24947" y="808"/>
                  <a:pt x="24856" y="809"/>
                  <a:pt x="24767" y="795"/>
                </a:cubicBezTo>
                <a:cubicBezTo>
                  <a:pt x="24718" y="780"/>
                  <a:pt x="24760" y="753"/>
                  <a:pt x="24853" y="737"/>
                </a:cubicBezTo>
                <a:close/>
                <a:moveTo>
                  <a:pt x="10337" y="3203"/>
                </a:moveTo>
                <a:cubicBezTo>
                  <a:pt x="10440" y="3186"/>
                  <a:pt x="10485" y="3198"/>
                  <a:pt x="10444" y="3230"/>
                </a:cubicBezTo>
                <a:cubicBezTo>
                  <a:pt x="10365" y="3276"/>
                  <a:pt x="10278" y="3306"/>
                  <a:pt x="10188" y="3317"/>
                </a:cubicBezTo>
                <a:cubicBezTo>
                  <a:pt x="10081" y="3336"/>
                  <a:pt x="10034" y="3326"/>
                  <a:pt x="10074" y="3293"/>
                </a:cubicBezTo>
                <a:cubicBezTo>
                  <a:pt x="10155" y="3246"/>
                  <a:pt x="10244" y="3215"/>
                  <a:pt x="10337" y="3203"/>
                </a:cubicBezTo>
                <a:close/>
                <a:moveTo>
                  <a:pt x="9732" y="3299"/>
                </a:moveTo>
                <a:cubicBezTo>
                  <a:pt x="9818" y="3286"/>
                  <a:pt x="9864" y="3299"/>
                  <a:pt x="9820" y="3327"/>
                </a:cubicBezTo>
                <a:cubicBezTo>
                  <a:pt x="9742" y="3368"/>
                  <a:pt x="9658" y="3395"/>
                  <a:pt x="9571" y="3409"/>
                </a:cubicBezTo>
                <a:cubicBezTo>
                  <a:pt x="9479" y="3425"/>
                  <a:pt x="9435" y="3408"/>
                  <a:pt x="9483" y="3379"/>
                </a:cubicBezTo>
                <a:cubicBezTo>
                  <a:pt x="9562" y="3340"/>
                  <a:pt x="9646" y="3313"/>
                  <a:pt x="9732" y="3299"/>
                </a:cubicBezTo>
                <a:close/>
                <a:moveTo>
                  <a:pt x="24192" y="830"/>
                </a:moveTo>
                <a:cubicBezTo>
                  <a:pt x="24286" y="813"/>
                  <a:pt x="24382" y="812"/>
                  <a:pt x="24475" y="827"/>
                </a:cubicBezTo>
                <a:cubicBezTo>
                  <a:pt x="24524" y="843"/>
                  <a:pt x="24477" y="873"/>
                  <a:pt x="24377" y="891"/>
                </a:cubicBezTo>
                <a:cubicBezTo>
                  <a:pt x="24280" y="910"/>
                  <a:pt x="24181" y="911"/>
                  <a:pt x="24084" y="893"/>
                </a:cubicBezTo>
                <a:cubicBezTo>
                  <a:pt x="24041" y="877"/>
                  <a:pt x="24093" y="847"/>
                  <a:pt x="24192" y="830"/>
                </a:cubicBezTo>
                <a:close/>
                <a:moveTo>
                  <a:pt x="9119" y="3398"/>
                </a:moveTo>
                <a:cubicBezTo>
                  <a:pt x="9198" y="3386"/>
                  <a:pt x="9232" y="3397"/>
                  <a:pt x="9194" y="3422"/>
                </a:cubicBezTo>
                <a:cubicBezTo>
                  <a:pt x="9120" y="3460"/>
                  <a:pt x="9041" y="3486"/>
                  <a:pt x="8958" y="3498"/>
                </a:cubicBezTo>
                <a:cubicBezTo>
                  <a:pt x="8883" y="3511"/>
                  <a:pt x="8849" y="3497"/>
                  <a:pt x="8888" y="3472"/>
                </a:cubicBezTo>
                <a:cubicBezTo>
                  <a:pt x="8961" y="3435"/>
                  <a:pt x="9039" y="3410"/>
                  <a:pt x="9119" y="3398"/>
                </a:cubicBezTo>
                <a:close/>
                <a:moveTo>
                  <a:pt x="8516" y="3493"/>
                </a:moveTo>
                <a:cubicBezTo>
                  <a:pt x="8584" y="3481"/>
                  <a:pt x="8616" y="3489"/>
                  <a:pt x="8587" y="3510"/>
                </a:cubicBezTo>
                <a:cubicBezTo>
                  <a:pt x="8525" y="3543"/>
                  <a:pt x="8458" y="3566"/>
                  <a:pt x="8389" y="3577"/>
                </a:cubicBezTo>
                <a:cubicBezTo>
                  <a:pt x="8315" y="3590"/>
                  <a:pt x="8281" y="3582"/>
                  <a:pt x="8317" y="3558"/>
                </a:cubicBezTo>
                <a:cubicBezTo>
                  <a:pt x="8380" y="3526"/>
                  <a:pt x="8447" y="3504"/>
                  <a:pt x="8516" y="3493"/>
                </a:cubicBezTo>
                <a:close/>
                <a:moveTo>
                  <a:pt x="23547" y="928"/>
                </a:moveTo>
                <a:cubicBezTo>
                  <a:pt x="23642" y="907"/>
                  <a:pt x="23741" y="906"/>
                  <a:pt x="23837" y="925"/>
                </a:cubicBezTo>
                <a:cubicBezTo>
                  <a:pt x="23893" y="945"/>
                  <a:pt x="23846" y="975"/>
                  <a:pt x="23717" y="996"/>
                </a:cubicBezTo>
                <a:cubicBezTo>
                  <a:pt x="23621" y="1016"/>
                  <a:pt x="23523" y="1016"/>
                  <a:pt x="23428" y="995"/>
                </a:cubicBezTo>
                <a:cubicBezTo>
                  <a:pt x="23381" y="975"/>
                  <a:pt x="23431" y="947"/>
                  <a:pt x="23547" y="928"/>
                </a:cubicBezTo>
                <a:close/>
                <a:moveTo>
                  <a:pt x="7908" y="3587"/>
                </a:moveTo>
                <a:cubicBezTo>
                  <a:pt x="7969" y="3577"/>
                  <a:pt x="7990" y="3585"/>
                  <a:pt x="7961" y="3605"/>
                </a:cubicBezTo>
                <a:cubicBezTo>
                  <a:pt x="7908" y="3632"/>
                  <a:pt x="7850" y="3651"/>
                  <a:pt x="7791" y="3660"/>
                </a:cubicBezTo>
                <a:cubicBezTo>
                  <a:pt x="7729" y="3671"/>
                  <a:pt x="7709" y="3662"/>
                  <a:pt x="7739" y="3643"/>
                </a:cubicBezTo>
                <a:cubicBezTo>
                  <a:pt x="7792" y="3615"/>
                  <a:pt x="7849" y="3597"/>
                  <a:pt x="7908" y="3587"/>
                </a:cubicBezTo>
                <a:close/>
                <a:moveTo>
                  <a:pt x="22902" y="1023"/>
                </a:moveTo>
                <a:cubicBezTo>
                  <a:pt x="23005" y="1001"/>
                  <a:pt x="23111" y="1000"/>
                  <a:pt x="23214" y="1021"/>
                </a:cubicBezTo>
                <a:cubicBezTo>
                  <a:pt x="23265" y="1042"/>
                  <a:pt x="23204" y="1076"/>
                  <a:pt x="23078" y="1098"/>
                </a:cubicBezTo>
                <a:cubicBezTo>
                  <a:pt x="22976" y="1120"/>
                  <a:pt x="22870" y="1120"/>
                  <a:pt x="22768" y="1097"/>
                </a:cubicBezTo>
                <a:cubicBezTo>
                  <a:pt x="22725" y="1076"/>
                  <a:pt x="22784" y="1044"/>
                  <a:pt x="22902" y="1023"/>
                </a:cubicBezTo>
                <a:close/>
                <a:moveTo>
                  <a:pt x="7297" y="3682"/>
                </a:moveTo>
                <a:cubicBezTo>
                  <a:pt x="7339" y="3673"/>
                  <a:pt x="7355" y="3682"/>
                  <a:pt x="7331" y="3697"/>
                </a:cubicBezTo>
                <a:cubicBezTo>
                  <a:pt x="7286" y="3719"/>
                  <a:pt x="7238" y="3734"/>
                  <a:pt x="7189" y="3741"/>
                </a:cubicBezTo>
                <a:cubicBezTo>
                  <a:pt x="7147" y="3749"/>
                  <a:pt x="7131" y="3741"/>
                  <a:pt x="7156" y="3726"/>
                </a:cubicBezTo>
                <a:cubicBezTo>
                  <a:pt x="7200" y="3704"/>
                  <a:pt x="7248" y="3689"/>
                  <a:pt x="7297" y="3682"/>
                </a:cubicBezTo>
                <a:close/>
                <a:moveTo>
                  <a:pt x="6685" y="3781"/>
                </a:moveTo>
                <a:cubicBezTo>
                  <a:pt x="6722" y="3779"/>
                  <a:pt x="6735" y="3776"/>
                  <a:pt x="6716" y="3790"/>
                </a:cubicBezTo>
                <a:cubicBezTo>
                  <a:pt x="6685" y="3806"/>
                  <a:pt x="6652" y="3817"/>
                  <a:pt x="6617" y="3823"/>
                </a:cubicBezTo>
                <a:cubicBezTo>
                  <a:pt x="6577" y="3830"/>
                  <a:pt x="6561" y="3826"/>
                  <a:pt x="6586" y="3813"/>
                </a:cubicBezTo>
                <a:cubicBezTo>
                  <a:pt x="6617" y="3798"/>
                  <a:pt x="6651" y="3787"/>
                  <a:pt x="6685" y="3781"/>
                </a:cubicBezTo>
                <a:close/>
                <a:moveTo>
                  <a:pt x="27890" y="163"/>
                </a:moveTo>
                <a:cubicBezTo>
                  <a:pt x="27927" y="156"/>
                  <a:pt x="27965" y="154"/>
                  <a:pt x="28003" y="158"/>
                </a:cubicBezTo>
                <a:cubicBezTo>
                  <a:pt x="28031" y="164"/>
                  <a:pt x="28020" y="172"/>
                  <a:pt x="27978" y="178"/>
                </a:cubicBezTo>
                <a:cubicBezTo>
                  <a:pt x="27944" y="184"/>
                  <a:pt x="27908" y="185"/>
                  <a:pt x="27873" y="182"/>
                </a:cubicBezTo>
                <a:cubicBezTo>
                  <a:pt x="27843" y="177"/>
                  <a:pt x="27850" y="169"/>
                  <a:pt x="27890" y="163"/>
                </a:cubicBezTo>
                <a:close/>
                <a:moveTo>
                  <a:pt x="22261" y="1113"/>
                </a:moveTo>
                <a:cubicBezTo>
                  <a:pt x="22368" y="1090"/>
                  <a:pt x="22478" y="1091"/>
                  <a:pt x="22584" y="1113"/>
                </a:cubicBezTo>
                <a:cubicBezTo>
                  <a:pt x="22628" y="1136"/>
                  <a:pt x="22552" y="1177"/>
                  <a:pt x="22423" y="1198"/>
                </a:cubicBezTo>
                <a:cubicBezTo>
                  <a:pt x="22317" y="1221"/>
                  <a:pt x="22206" y="1219"/>
                  <a:pt x="22101" y="1194"/>
                </a:cubicBezTo>
                <a:cubicBezTo>
                  <a:pt x="22066" y="1171"/>
                  <a:pt x="22140" y="1133"/>
                  <a:pt x="22261" y="1113"/>
                </a:cubicBezTo>
                <a:close/>
                <a:moveTo>
                  <a:pt x="27215" y="262"/>
                </a:moveTo>
                <a:cubicBezTo>
                  <a:pt x="27263" y="255"/>
                  <a:pt x="27313" y="255"/>
                  <a:pt x="27361" y="262"/>
                </a:cubicBezTo>
                <a:cubicBezTo>
                  <a:pt x="27394" y="269"/>
                  <a:pt x="27378" y="280"/>
                  <a:pt x="27326" y="289"/>
                </a:cubicBezTo>
                <a:cubicBezTo>
                  <a:pt x="27278" y="298"/>
                  <a:pt x="27228" y="299"/>
                  <a:pt x="27179" y="292"/>
                </a:cubicBezTo>
                <a:cubicBezTo>
                  <a:pt x="27147" y="282"/>
                  <a:pt x="27164" y="270"/>
                  <a:pt x="27215" y="262"/>
                </a:cubicBezTo>
                <a:close/>
                <a:moveTo>
                  <a:pt x="15421" y="2271"/>
                </a:moveTo>
                <a:cubicBezTo>
                  <a:pt x="15590" y="2243"/>
                  <a:pt x="15700" y="2253"/>
                  <a:pt x="15689" y="2294"/>
                </a:cubicBezTo>
                <a:cubicBezTo>
                  <a:pt x="15678" y="2335"/>
                  <a:pt x="15541" y="2390"/>
                  <a:pt x="15369" y="2418"/>
                </a:cubicBezTo>
                <a:cubicBezTo>
                  <a:pt x="15199" y="2447"/>
                  <a:pt x="15085" y="2435"/>
                  <a:pt x="15102" y="2392"/>
                </a:cubicBezTo>
                <a:cubicBezTo>
                  <a:pt x="15118" y="2350"/>
                  <a:pt x="15251" y="2299"/>
                  <a:pt x="15421" y="2271"/>
                </a:cubicBezTo>
                <a:close/>
                <a:moveTo>
                  <a:pt x="21604" y="1210"/>
                </a:moveTo>
                <a:cubicBezTo>
                  <a:pt x="21711" y="1184"/>
                  <a:pt x="21823" y="1185"/>
                  <a:pt x="21931" y="1211"/>
                </a:cubicBezTo>
                <a:cubicBezTo>
                  <a:pt x="21978" y="1239"/>
                  <a:pt x="21908" y="1274"/>
                  <a:pt x="21769" y="1298"/>
                </a:cubicBezTo>
                <a:cubicBezTo>
                  <a:pt x="21624" y="1322"/>
                  <a:pt x="21482" y="1322"/>
                  <a:pt x="21437" y="1295"/>
                </a:cubicBezTo>
                <a:cubicBezTo>
                  <a:pt x="21392" y="1269"/>
                  <a:pt x="21469" y="1234"/>
                  <a:pt x="21604" y="1210"/>
                </a:cubicBezTo>
                <a:close/>
                <a:moveTo>
                  <a:pt x="14820" y="2365"/>
                </a:moveTo>
                <a:cubicBezTo>
                  <a:pt x="14972" y="2341"/>
                  <a:pt x="15080" y="2354"/>
                  <a:pt x="15064" y="2390"/>
                </a:cubicBezTo>
                <a:cubicBezTo>
                  <a:pt x="15047" y="2429"/>
                  <a:pt x="14904" y="2485"/>
                  <a:pt x="14748" y="2511"/>
                </a:cubicBezTo>
                <a:cubicBezTo>
                  <a:pt x="14593" y="2538"/>
                  <a:pt x="14470" y="2526"/>
                  <a:pt x="14495" y="2485"/>
                </a:cubicBezTo>
                <a:cubicBezTo>
                  <a:pt x="14520" y="2443"/>
                  <a:pt x="14668" y="2389"/>
                  <a:pt x="14820" y="2365"/>
                </a:cubicBezTo>
                <a:close/>
                <a:moveTo>
                  <a:pt x="26552" y="354"/>
                </a:moveTo>
                <a:cubicBezTo>
                  <a:pt x="26609" y="344"/>
                  <a:pt x="26668" y="343"/>
                  <a:pt x="26726" y="350"/>
                </a:cubicBezTo>
                <a:cubicBezTo>
                  <a:pt x="26765" y="359"/>
                  <a:pt x="26748" y="372"/>
                  <a:pt x="26684" y="384"/>
                </a:cubicBezTo>
                <a:cubicBezTo>
                  <a:pt x="26624" y="395"/>
                  <a:pt x="26562" y="397"/>
                  <a:pt x="26501" y="388"/>
                </a:cubicBezTo>
                <a:cubicBezTo>
                  <a:pt x="26466" y="379"/>
                  <a:pt x="26487" y="365"/>
                  <a:pt x="26552" y="354"/>
                </a:cubicBezTo>
                <a:close/>
                <a:moveTo>
                  <a:pt x="14200" y="2459"/>
                </a:moveTo>
                <a:cubicBezTo>
                  <a:pt x="14354" y="2433"/>
                  <a:pt x="14454" y="2441"/>
                  <a:pt x="14436" y="2480"/>
                </a:cubicBezTo>
                <a:cubicBezTo>
                  <a:pt x="14418" y="2519"/>
                  <a:pt x="14286" y="2570"/>
                  <a:pt x="14125" y="2598"/>
                </a:cubicBezTo>
                <a:cubicBezTo>
                  <a:pt x="13964" y="2625"/>
                  <a:pt x="13874" y="2614"/>
                  <a:pt x="13895" y="2575"/>
                </a:cubicBezTo>
                <a:cubicBezTo>
                  <a:pt x="13915" y="2536"/>
                  <a:pt x="14048" y="2485"/>
                  <a:pt x="14200" y="2459"/>
                </a:cubicBezTo>
                <a:close/>
                <a:moveTo>
                  <a:pt x="20989" y="1299"/>
                </a:moveTo>
                <a:cubicBezTo>
                  <a:pt x="21126" y="1277"/>
                  <a:pt x="21277" y="1279"/>
                  <a:pt x="21313" y="1305"/>
                </a:cubicBezTo>
                <a:cubicBezTo>
                  <a:pt x="21350" y="1331"/>
                  <a:pt x="21261" y="1375"/>
                  <a:pt x="21120" y="1399"/>
                </a:cubicBezTo>
                <a:cubicBezTo>
                  <a:pt x="20979" y="1423"/>
                  <a:pt x="20815" y="1420"/>
                  <a:pt x="20787" y="1391"/>
                </a:cubicBezTo>
                <a:cubicBezTo>
                  <a:pt x="20759" y="1363"/>
                  <a:pt x="20852" y="1320"/>
                  <a:pt x="20989" y="1299"/>
                </a:cubicBezTo>
                <a:close/>
                <a:moveTo>
                  <a:pt x="17612" y="1872"/>
                </a:moveTo>
                <a:cubicBezTo>
                  <a:pt x="17555" y="1916"/>
                  <a:pt x="17530" y="1926"/>
                  <a:pt x="17369" y="1971"/>
                </a:cubicBezTo>
                <a:cubicBezTo>
                  <a:pt x="17450" y="1956"/>
                  <a:pt x="17534" y="1963"/>
                  <a:pt x="17612" y="1991"/>
                </a:cubicBezTo>
                <a:cubicBezTo>
                  <a:pt x="17690" y="1944"/>
                  <a:pt x="17776" y="1913"/>
                  <a:pt x="17866" y="1899"/>
                </a:cubicBezTo>
                <a:cubicBezTo>
                  <a:pt x="17718" y="1911"/>
                  <a:pt x="17644" y="1900"/>
                  <a:pt x="17612" y="1872"/>
                </a:cubicBezTo>
                <a:close/>
                <a:moveTo>
                  <a:pt x="13607" y="2552"/>
                </a:moveTo>
                <a:cubicBezTo>
                  <a:pt x="13743" y="2529"/>
                  <a:pt x="13842" y="2541"/>
                  <a:pt x="13815" y="2577"/>
                </a:cubicBezTo>
                <a:cubicBezTo>
                  <a:pt x="13789" y="2613"/>
                  <a:pt x="13642" y="2668"/>
                  <a:pt x="13503" y="2691"/>
                </a:cubicBezTo>
                <a:cubicBezTo>
                  <a:pt x="13365" y="2714"/>
                  <a:pt x="13267" y="2701"/>
                  <a:pt x="13297" y="2663"/>
                </a:cubicBezTo>
                <a:cubicBezTo>
                  <a:pt x="13390" y="2602"/>
                  <a:pt x="13496" y="2564"/>
                  <a:pt x="13607" y="2552"/>
                </a:cubicBezTo>
                <a:close/>
                <a:moveTo>
                  <a:pt x="25902" y="450"/>
                </a:moveTo>
                <a:cubicBezTo>
                  <a:pt x="25971" y="436"/>
                  <a:pt x="26042" y="435"/>
                  <a:pt x="26112" y="446"/>
                </a:cubicBezTo>
                <a:cubicBezTo>
                  <a:pt x="26151" y="457"/>
                  <a:pt x="26121" y="473"/>
                  <a:pt x="26049" y="486"/>
                </a:cubicBezTo>
                <a:cubicBezTo>
                  <a:pt x="25982" y="498"/>
                  <a:pt x="25913" y="499"/>
                  <a:pt x="25846" y="489"/>
                </a:cubicBezTo>
                <a:cubicBezTo>
                  <a:pt x="25807" y="480"/>
                  <a:pt x="25831" y="462"/>
                  <a:pt x="25902" y="450"/>
                </a:cubicBezTo>
                <a:close/>
                <a:moveTo>
                  <a:pt x="20360" y="1394"/>
                </a:moveTo>
                <a:cubicBezTo>
                  <a:pt x="20513" y="1367"/>
                  <a:pt x="20652" y="1369"/>
                  <a:pt x="20692" y="1398"/>
                </a:cubicBezTo>
                <a:cubicBezTo>
                  <a:pt x="20732" y="1427"/>
                  <a:pt x="20646" y="1470"/>
                  <a:pt x="20489" y="1497"/>
                </a:cubicBezTo>
                <a:cubicBezTo>
                  <a:pt x="20328" y="1525"/>
                  <a:pt x="20189" y="1522"/>
                  <a:pt x="20157" y="1491"/>
                </a:cubicBezTo>
                <a:cubicBezTo>
                  <a:pt x="20124" y="1460"/>
                  <a:pt x="20207" y="1420"/>
                  <a:pt x="20360" y="1394"/>
                </a:cubicBezTo>
                <a:close/>
                <a:moveTo>
                  <a:pt x="16998" y="1963"/>
                </a:moveTo>
                <a:cubicBezTo>
                  <a:pt x="16922" y="2018"/>
                  <a:pt x="16834" y="2054"/>
                  <a:pt x="16741" y="2066"/>
                </a:cubicBezTo>
                <a:cubicBezTo>
                  <a:pt x="16822" y="2056"/>
                  <a:pt x="16905" y="2061"/>
                  <a:pt x="16984" y="2081"/>
                </a:cubicBezTo>
                <a:cubicBezTo>
                  <a:pt x="17063" y="2035"/>
                  <a:pt x="17149" y="2003"/>
                  <a:pt x="17239" y="1987"/>
                </a:cubicBezTo>
                <a:cubicBezTo>
                  <a:pt x="17097" y="2000"/>
                  <a:pt x="17030" y="1987"/>
                  <a:pt x="16998" y="1963"/>
                </a:cubicBezTo>
                <a:close/>
                <a:moveTo>
                  <a:pt x="12980" y="2648"/>
                </a:moveTo>
                <a:cubicBezTo>
                  <a:pt x="13114" y="2624"/>
                  <a:pt x="13200" y="2633"/>
                  <a:pt x="13175" y="2668"/>
                </a:cubicBezTo>
                <a:cubicBezTo>
                  <a:pt x="13149" y="2705"/>
                  <a:pt x="13023" y="2752"/>
                  <a:pt x="12882" y="2777"/>
                </a:cubicBezTo>
                <a:cubicBezTo>
                  <a:pt x="12742" y="2802"/>
                  <a:pt x="12659" y="2790"/>
                  <a:pt x="12690" y="2754"/>
                </a:cubicBezTo>
                <a:cubicBezTo>
                  <a:pt x="12776" y="2695"/>
                  <a:pt x="12876" y="2659"/>
                  <a:pt x="12980" y="2648"/>
                </a:cubicBezTo>
                <a:close/>
                <a:moveTo>
                  <a:pt x="12395" y="2741"/>
                </a:moveTo>
                <a:cubicBezTo>
                  <a:pt x="12517" y="2720"/>
                  <a:pt x="12585" y="2731"/>
                  <a:pt x="12553" y="2766"/>
                </a:cubicBezTo>
                <a:cubicBezTo>
                  <a:pt x="12468" y="2822"/>
                  <a:pt x="12369" y="2857"/>
                  <a:pt x="12267" y="2867"/>
                </a:cubicBezTo>
                <a:cubicBezTo>
                  <a:pt x="12135" y="2890"/>
                  <a:pt x="12068" y="2877"/>
                  <a:pt x="12106" y="2840"/>
                </a:cubicBezTo>
                <a:cubicBezTo>
                  <a:pt x="12194" y="2786"/>
                  <a:pt x="12292" y="2752"/>
                  <a:pt x="12395" y="2741"/>
                </a:cubicBezTo>
                <a:close/>
                <a:moveTo>
                  <a:pt x="25259" y="541"/>
                </a:moveTo>
                <a:cubicBezTo>
                  <a:pt x="25333" y="528"/>
                  <a:pt x="25408" y="527"/>
                  <a:pt x="25482" y="537"/>
                </a:cubicBezTo>
                <a:cubicBezTo>
                  <a:pt x="25525" y="549"/>
                  <a:pt x="25488" y="572"/>
                  <a:pt x="25408" y="585"/>
                </a:cubicBezTo>
                <a:cubicBezTo>
                  <a:pt x="25334" y="598"/>
                  <a:pt x="25259" y="599"/>
                  <a:pt x="25184" y="588"/>
                </a:cubicBezTo>
                <a:cubicBezTo>
                  <a:pt x="25144" y="576"/>
                  <a:pt x="25179" y="554"/>
                  <a:pt x="25259" y="541"/>
                </a:cubicBezTo>
                <a:close/>
                <a:moveTo>
                  <a:pt x="19747" y="1481"/>
                </a:moveTo>
                <a:cubicBezTo>
                  <a:pt x="19899" y="1456"/>
                  <a:pt x="20047" y="1459"/>
                  <a:pt x="20079" y="1487"/>
                </a:cubicBezTo>
                <a:cubicBezTo>
                  <a:pt x="20111" y="1516"/>
                  <a:pt x="20010" y="1567"/>
                  <a:pt x="19849" y="1594"/>
                </a:cubicBezTo>
                <a:cubicBezTo>
                  <a:pt x="19688" y="1622"/>
                  <a:pt x="19541" y="1616"/>
                  <a:pt x="19516" y="1585"/>
                </a:cubicBezTo>
                <a:cubicBezTo>
                  <a:pt x="19487" y="1555"/>
                  <a:pt x="19594" y="1506"/>
                  <a:pt x="19747" y="1481"/>
                </a:cubicBezTo>
                <a:close/>
                <a:moveTo>
                  <a:pt x="11790" y="2832"/>
                </a:moveTo>
                <a:cubicBezTo>
                  <a:pt x="11903" y="2813"/>
                  <a:pt x="11979" y="2821"/>
                  <a:pt x="11951" y="2852"/>
                </a:cubicBezTo>
                <a:cubicBezTo>
                  <a:pt x="11867" y="2904"/>
                  <a:pt x="11772" y="2937"/>
                  <a:pt x="11674" y="2950"/>
                </a:cubicBezTo>
                <a:cubicBezTo>
                  <a:pt x="11559" y="2969"/>
                  <a:pt x="11487" y="2959"/>
                  <a:pt x="11523" y="2926"/>
                </a:cubicBezTo>
                <a:cubicBezTo>
                  <a:pt x="11605" y="2877"/>
                  <a:pt x="11695" y="2845"/>
                  <a:pt x="11790" y="2832"/>
                </a:cubicBezTo>
                <a:close/>
                <a:moveTo>
                  <a:pt x="11212" y="2924"/>
                </a:moveTo>
                <a:cubicBezTo>
                  <a:pt x="11314" y="2908"/>
                  <a:pt x="11369" y="2919"/>
                  <a:pt x="11334" y="2949"/>
                </a:cubicBezTo>
                <a:cubicBezTo>
                  <a:pt x="11255" y="2995"/>
                  <a:pt x="11168" y="3025"/>
                  <a:pt x="11077" y="3037"/>
                </a:cubicBezTo>
                <a:cubicBezTo>
                  <a:pt x="10966" y="3056"/>
                  <a:pt x="10906" y="3046"/>
                  <a:pt x="10945" y="3013"/>
                </a:cubicBezTo>
                <a:cubicBezTo>
                  <a:pt x="11027" y="2967"/>
                  <a:pt x="11118" y="2937"/>
                  <a:pt x="11212" y="2924"/>
                </a:cubicBezTo>
                <a:close/>
                <a:moveTo>
                  <a:pt x="19134" y="1573"/>
                </a:moveTo>
                <a:cubicBezTo>
                  <a:pt x="19292" y="1547"/>
                  <a:pt x="19436" y="1551"/>
                  <a:pt x="19462" y="1585"/>
                </a:cubicBezTo>
                <a:cubicBezTo>
                  <a:pt x="19487" y="1619"/>
                  <a:pt x="19377" y="1666"/>
                  <a:pt x="19208" y="1694"/>
                </a:cubicBezTo>
                <a:cubicBezTo>
                  <a:pt x="19039" y="1722"/>
                  <a:pt x="18902" y="1714"/>
                  <a:pt x="18885" y="1679"/>
                </a:cubicBezTo>
                <a:cubicBezTo>
                  <a:pt x="18867" y="1644"/>
                  <a:pt x="18976" y="1600"/>
                  <a:pt x="19134" y="1573"/>
                </a:cubicBezTo>
                <a:close/>
                <a:moveTo>
                  <a:pt x="24623" y="636"/>
                </a:moveTo>
                <a:cubicBezTo>
                  <a:pt x="24704" y="621"/>
                  <a:pt x="24788" y="619"/>
                  <a:pt x="24871" y="632"/>
                </a:cubicBezTo>
                <a:cubicBezTo>
                  <a:pt x="24912" y="645"/>
                  <a:pt x="24870" y="671"/>
                  <a:pt x="24781" y="685"/>
                </a:cubicBezTo>
                <a:cubicBezTo>
                  <a:pt x="24699" y="701"/>
                  <a:pt x="24615" y="702"/>
                  <a:pt x="24533" y="688"/>
                </a:cubicBezTo>
                <a:cubicBezTo>
                  <a:pt x="24493" y="675"/>
                  <a:pt x="24536" y="651"/>
                  <a:pt x="24623" y="636"/>
                </a:cubicBezTo>
                <a:close/>
                <a:moveTo>
                  <a:pt x="10621" y="3014"/>
                </a:moveTo>
                <a:cubicBezTo>
                  <a:pt x="10724" y="2997"/>
                  <a:pt x="10767" y="3007"/>
                  <a:pt x="10731" y="3037"/>
                </a:cubicBezTo>
                <a:cubicBezTo>
                  <a:pt x="10656" y="3080"/>
                  <a:pt x="10574" y="3107"/>
                  <a:pt x="10489" y="3118"/>
                </a:cubicBezTo>
                <a:cubicBezTo>
                  <a:pt x="10386" y="3135"/>
                  <a:pt x="10340" y="3126"/>
                  <a:pt x="10380" y="3095"/>
                </a:cubicBezTo>
                <a:cubicBezTo>
                  <a:pt x="10454" y="3053"/>
                  <a:pt x="10536" y="3025"/>
                  <a:pt x="10621" y="3014"/>
                </a:cubicBezTo>
                <a:close/>
                <a:moveTo>
                  <a:pt x="10029" y="3108"/>
                </a:moveTo>
                <a:cubicBezTo>
                  <a:pt x="10118" y="3093"/>
                  <a:pt x="10162" y="3104"/>
                  <a:pt x="10127" y="3130"/>
                </a:cubicBezTo>
                <a:cubicBezTo>
                  <a:pt x="10054" y="3169"/>
                  <a:pt x="9974" y="3195"/>
                  <a:pt x="9891" y="3206"/>
                </a:cubicBezTo>
                <a:cubicBezTo>
                  <a:pt x="9804" y="3221"/>
                  <a:pt x="9763" y="3208"/>
                  <a:pt x="9804" y="3181"/>
                </a:cubicBezTo>
                <a:cubicBezTo>
                  <a:pt x="9875" y="3145"/>
                  <a:pt x="9951" y="3121"/>
                  <a:pt x="10029" y="3108"/>
                </a:cubicBezTo>
                <a:close/>
                <a:moveTo>
                  <a:pt x="23997" y="725"/>
                </a:moveTo>
                <a:cubicBezTo>
                  <a:pt x="24079" y="709"/>
                  <a:pt x="24164" y="709"/>
                  <a:pt x="24246" y="725"/>
                </a:cubicBezTo>
                <a:cubicBezTo>
                  <a:pt x="24291" y="741"/>
                  <a:pt x="24242" y="766"/>
                  <a:pt x="24130" y="784"/>
                </a:cubicBezTo>
                <a:cubicBezTo>
                  <a:pt x="24048" y="801"/>
                  <a:pt x="23963" y="800"/>
                  <a:pt x="23881" y="782"/>
                </a:cubicBezTo>
                <a:cubicBezTo>
                  <a:pt x="23846" y="766"/>
                  <a:pt x="23894" y="742"/>
                  <a:pt x="23997" y="725"/>
                </a:cubicBezTo>
                <a:close/>
                <a:moveTo>
                  <a:pt x="9433" y="3199"/>
                </a:moveTo>
                <a:cubicBezTo>
                  <a:pt x="9506" y="3187"/>
                  <a:pt x="9544" y="3197"/>
                  <a:pt x="9512" y="3219"/>
                </a:cubicBezTo>
                <a:cubicBezTo>
                  <a:pt x="9443" y="3254"/>
                  <a:pt x="9370" y="3278"/>
                  <a:pt x="9294" y="3289"/>
                </a:cubicBezTo>
                <a:cubicBezTo>
                  <a:pt x="9221" y="3301"/>
                  <a:pt x="9187" y="3289"/>
                  <a:pt x="9224" y="3266"/>
                </a:cubicBezTo>
                <a:cubicBezTo>
                  <a:pt x="9290" y="3233"/>
                  <a:pt x="9360" y="3211"/>
                  <a:pt x="9433" y="3199"/>
                </a:cubicBezTo>
                <a:close/>
                <a:moveTo>
                  <a:pt x="8848" y="3294"/>
                </a:moveTo>
                <a:cubicBezTo>
                  <a:pt x="8914" y="3282"/>
                  <a:pt x="8943" y="3293"/>
                  <a:pt x="8906" y="3315"/>
                </a:cubicBezTo>
                <a:cubicBezTo>
                  <a:pt x="8848" y="3343"/>
                  <a:pt x="8786" y="3362"/>
                  <a:pt x="8722" y="3373"/>
                </a:cubicBezTo>
                <a:cubicBezTo>
                  <a:pt x="8655" y="3384"/>
                  <a:pt x="8627" y="3372"/>
                  <a:pt x="8665" y="3351"/>
                </a:cubicBezTo>
                <a:cubicBezTo>
                  <a:pt x="8723" y="3323"/>
                  <a:pt x="8785" y="3304"/>
                  <a:pt x="8848" y="3294"/>
                </a:cubicBezTo>
                <a:close/>
                <a:moveTo>
                  <a:pt x="23354" y="819"/>
                </a:moveTo>
                <a:cubicBezTo>
                  <a:pt x="23441" y="802"/>
                  <a:pt x="23532" y="803"/>
                  <a:pt x="23619" y="821"/>
                </a:cubicBezTo>
                <a:cubicBezTo>
                  <a:pt x="23662" y="838"/>
                  <a:pt x="23605" y="869"/>
                  <a:pt x="23493" y="886"/>
                </a:cubicBezTo>
                <a:cubicBezTo>
                  <a:pt x="23405" y="904"/>
                  <a:pt x="23314" y="903"/>
                  <a:pt x="23226" y="884"/>
                </a:cubicBezTo>
                <a:cubicBezTo>
                  <a:pt x="23186" y="866"/>
                  <a:pt x="23244" y="837"/>
                  <a:pt x="23354" y="819"/>
                </a:cubicBezTo>
                <a:close/>
                <a:moveTo>
                  <a:pt x="8271" y="3382"/>
                </a:moveTo>
                <a:cubicBezTo>
                  <a:pt x="8322" y="3373"/>
                  <a:pt x="8349" y="3380"/>
                  <a:pt x="8320" y="3398"/>
                </a:cubicBezTo>
                <a:cubicBezTo>
                  <a:pt x="8271" y="3421"/>
                  <a:pt x="8220" y="3438"/>
                  <a:pt x="8167" y="3447"/>
                </a:cubicBezTo>
                <a:cubicBezTo>
                  <a:pt x="8110" y="3457"/>
                  <a:pt x="8084" y="3450"/>
                  <a:pt x="8113" y="3432"/>
                </a:cubicBezTo>
                <a:cubicBezTo>
                  <a:pt x="8163" y="3408"/>
                  <a:pt x="8216" y="3391"/>
                  <a:pt x="8271" y="3382"/>
                </a:cubicBezTo>
                <a:close/>
                <a:moveTo>
                  <a:pt x="7692" y="3476"/>
                </a:moveTo>
                <a:cubicBezTo>
                  <a:pt x="7730" y="3470"/>
                  <a:pt x="7745" y="3478"/>
                  <a:pt x="7722" y="3491"/>
                </a:cubicBezTo>
                <a:cubicBezTo>
                  <a:pt x="7681" y="3509"/>
                  <a:pt x="7639" y="3522"/>
                  <a:pt x="7595" y="3530"/>
                </a:cubicBezTo>
                <a:cubicBezTo>
                  <a:pt x="7554" y="3537"/>
                  <a:pt x="7536" y="3531"/>
                  <a:pt x="7558" y="3518"/>
                </a:cubicBezTo>
                <a:cubicBezTo>
                  <a:pt x="7600" y="3498"/>
                  <a:pt x="7645" y="3484"/>
                  <a:pt x="7692" y="3476"/>
                </a:cubicBezTo>
                <a:close/>
                <a:moveTo>
                  <a:pt x="16669" y="1945"/>
                </a:moveTo>
                <a:cubicBezTo>
                  <a:pt x="16740" y="1929"/>
                  <a:pt x="16812" y="1922"/>
                  <a:pt x="16885" y="1923"/>
                </a:cubicBezTo>
                <a:cubicBezTo>
                  <a:pt x="16929" y="1926"/>
                  <a:pt x="16973" y="1933"/>
                  <a:pt x="17016" y="1942"/>
                </a:cubicBezTo>
                <a:cubicBezTo>
                  <a:pt x="17106" y="1884"/>
                  <a:pt x="17209" y="1850"/>
                  <a:pt x="17316" y="1842"/>
                </a:cubicBezTo>
                <a:cubicBezTo>
                  <a:pt x="17483" y="1813"/>
                  <a:pt x="17577" y="1826"/>
                  <a:pt x="17615" y="1859"/>
                </a:cubicBezTo>
                <a:cubicBezTo>
                  <a:pt x="17710" y="1799"/>
                  <a:pt x="17817" y="1762"/>
                  <a:pt x="17928" y="1752"/>
                </a:cubicBezTo>
                <a:cubicBezTo>
                  <a:pt x="18066" y="1733"/>
                  <a:pt x="18179" y="1738"/>
                  <a:pt x="18212" y="1764"/>
                </a:cubicBezTo>
                <a:cubicBezTo>
                  <a:pt x="18245" y="1790"/>
                  <a:pt x="18172" y="1830"/>
                  <a:pt x="18006" y="1876"/>
                </a:cubicBezTo>
                <a:cubicBezTo>
                  <a:pt x="18055" y="1877"/>
                  <a:pt x="18107" y="1875"/>
                  <a:pt x="18148" y="1878"/>
                </a:cubicBezTo>
                <a:cubicBezTo>
                  <a:pt x="18181" y="1882"/>
                  <a:pt x="18213" y="1888"/>
                  <a:pt x="18245" y="1896"/>
                </a:cubicBezTo>
                <a:cubicBezTo>
                  <a:pt x="18335" y="1840"/>
                  <a:pt x="18437" y="1805"/>
                  <a:pt x="18542" y="1795"/>
                </a:cubicBezTo>
                <a:cubicBezTo>
                  <a:pt x="18492" y="1798"/>
                  <a:pt x="18439" y="1804"/>
                  <a:pt x="18398" y="1803"/>
                </a:cubicBezTo>
                <a:cubicBezTo>
                  <a:pt x="18363" y="1804"/>
                  <a:pt x="18328" y="1801"/>
                  <a:pt x="18294" y="1794"/>
                </a:cubicBezTo>
                <a:cubicBezTo>
                  <a:pt x="18271" y="1786"/>
                  <a:pt x="18259" y="1775"/>
                  <a:pt x="18260" y="1762"/>
                </a:cubicBezTo>
                <a:cubicBezTo>
                  <a:pt x="18264" y="1728"/>
                  <a:pt x="18372" y="1688"/>
                  <a:pt x="18514" y="1663"/>
                </a:cubicBezTo>
                <a:cubicBezTo>
                  <a:pt x="18619" y="1636"/>
                  <a:pt x="18730" y="1636"/>
                  <a:pt x="18836" y="1665"/>
                </a:cubicBezTo>
                <a:cubicBezTo>
                  <a:pt x="18883" y="1694"/>
                  <a:pt x="18810" y="1734"/>
                  <a:pt x="18603" y="1787"/>
                </a:cubicBezTo>
                <a:cubicBezTo>
                  <a:pt x="18750" y="1776"/>
                  <a:pt x="18844" y="1783"/>
                  <a:pt x="18881" y="1813"/>
                </a:cubicBezTo>
                <a:cubicBezTo>
                  <a:pt x="18973" y="1749"/>
                  <a:pt x="19081" y="1711"/>
                  <a:pt x="19194" y="1703"/>
                </a:cubicBezTo>
                <a:cubicBezTo>
                  <a:pt x="19298" y="1681"/>
                  <a:pt x="19406" y="1685"/>
                  <a:pt x="19507" y="1717"/>
                </a:cubicBezTo>
                <a:cubicBezTo>
                  <a:pt x="19552" y="1743"/>
                  <a:pt x="19485" y="1784"/>
                  <a:pt x="19297" y="1836"/>
                </a:cubicBezTo>
                <a:cubicBezTo>
                  <a:pt x="19453" y="1826"/>
                  <a:pt x="19558" y="1834"/>
                  <a:pt x="19595" y="1868"/>
                </a:cubicBezTo>
                <a:cubicBezTo>
                  <a:pt x="19619" y="1834"/>
                  <a:pt x="19654" y="1809"/>
                  <a:pt x="19694" y="1799"/>
                </a:cubicBezTo>
                <a:cubicBezTo>
                  <a:pt x="19761" y="1775"/>
                  <a:pt x="19831" y="1759"/>
                  <a:pt x="19902" y="1749"/>
                </a:cubicBezTo>
                <a:cubicBezTo>
                  <a:pt x="20015" y="1724"/>
                  <a:pt x="20133" y="1729"/>
                  <a:pt x="20244" y="1762"/>
                </a:cubicBezTo>
                <a:cubicBezTo>
                  <a:pt x="20276" y="1781"/>
                  <a:pt x="20270" y="1805"/>
                  <a:pt x="20212" y="1831"/>
                </a:cubicBezTo>
                <a:cubicBezTo>
                  <a:pt x="20154" y="1856"/>
                  <a:pt x="20084" y="1875"/>
                  <a:pt x="20017" y="1897"/>
                </a:cubicBezTo>
                <a:cubicBezTo>
                  <a:pt x="20180" y="1882"/>
                  <a:pt x="20299" y="1890"/>
                  <a:pt x="20334" y="1926"/>
                </a:cubicBezTo>
                <a:cubicBezTo>
                  <a:pt x="20369" y="1961"/>
                  <a:pt x="20278" y="2018"/>
                  <a:pt x="20087" y="2061"/>
                </a:cubicBezTo>
                <a:cubicBezTo>
                  <a:pt x="20305" y="2048"/>
                  <a:pt x="20429" y="2060"/>
                  <a:pt x="20450" y="2099"/>
                </a:cubicBezTo>
                <a:cubicBezTo>
                  <a:pt x="20480" y="2151"/>
                  <a:pt x="20372" y="2195"/>
                  <a:pt x="20165" y="2245"/>
                </a:cubicBezTo>
                <a:cubicBezTo>
                  <a:pt x="20269" y="2231"/>
                  <a:pt x="20375" y="2232"/>
                  <a:pt x="20479" y="2247"/>
                </a:cubicBezTo>
                <a:cubicBezTo>
                  <a:pt x="20531" y="2259"/>
                  <a:pt x="20566" y="2274"/>
                  <a:pt x="20570" y="2298"/>
                </a:cubicBezTo>
                <a:cubicBezTo>
                  <a:pt x="20579" y="2347"/>
                  <a:pt x="20473" y="2397"/>
                  <a:pt x="20277" y="2437"/>
                </a:cubicBezTo>
                <a:cubicBezTo>
                  <a:pt x="20100" y="2467"/>
                  <a:pt x="19916" y="2460"/>
                  <a:pt x="19843" y="2418"/>
                </a:cubicBezTo>
                <a:cubicBezTo>
                  <a:pt x="19771" y="2376"/>
                  <a:pt x="19850" y="2324"/>
                  <a:pt x="20077" y="2258"/>
                </a:cubicBezTo>
                <a:cubicBezTo>
                  <a:pt x="20010" y="2259"/>
                  <a:pt x="19938" y="2262"/>
                  <a:pt x="19882" y="2258"/>
                </a:cubicBezTo>
                <a:cubicBezTo>
                  <a:pt x="19831" y="2252"/>
                  <a:pt x="19781" y="2243"/>
                  <a:pt x="19732" y="2232"/>
                </a:cubicBezTo>
                <a:cubicBezTo>
                  <a:pt x="19686" y="2280"/>
                  <a:pt x="19593" y="2321"/>
                  <a:pt x="19426" y="2350"/>
                </a:cubicBezTo>
                <a:cubicBezTo>
                  <a:pt x="19295" y="2378"/>
                  <a:pt x="19161" y="2379"/>
                  <a:pt x="19030" y="2353"/>
                </a:cubicBezTo>
                <a:lnTo>
                  <a:pt x="18824" y="2444"/>
                </a:lnTo>
                <a:cubicBezTo>
                  <a:pt x="18855" y="2447"/>
                  <a:pt x="18897" y="2450"/>
                  <a:pt x="18932" y="2455"/>
                </a:cubicBezTo>
                <a:cubicBezTo>
                  <a:pt x="18967" y="2460"/>
                  <a:pt x="18998" y="2473"/>
                  <a:pt x="19038" y="2483"/>
                </a:cubicBezTo>
                <a:cubicBezTo>
                  <a:pt x="19169" y="2406"/>
                  <a:pt x="19318" y="2363"/>
                  <a:pt x="19470" y="2358"/>
                </a:cubicBezTo>
                <a:cubicBezTo>
                  <a:pt x="19652" y="2344"/>
                  <a:pt x="19762" y="2362"/>
                  <a:pt x="19791" y="2405"/>
                </a:cubicBezTo>
                <a:cubicBezTo>
                  <a:pt x="19821" y="2448"/>
                  <a:pt x="19750" y="2495"/>
                  <a:pt x="19527" y="2561"/>
                </a:cubicBezTo>
                <a:cubicBezTo>
                  <a:pt x="19737" y="2551"/>
                  <a:pt x="19888" y="2574"/>
                  <a:pt x="19889" y="2622"/>
                </a:cubicBezTo>
                <a:cubicBezTo>
                  <a:pt x="19890" y="2671"/>
                  <a:pt x="19824" y="2728"/>
                  <a:pt x="19600" y="2778"/>
                </a:cubicBezTo>
                <a:cubicBezTo>
                  <a:pt x="19435" y="2818"/>
                  <a:pt x="19262" y="2812"/>
                  <a:pt x="19100" y="2761"/>
                </a:cubicBezTo>
                <a:cubicBezTo>
                  <a:pt x="19008" y="2835"/>
                  <a:pt x="18899" y="2882"/>
                  <a:pt x="18782" y="2898"/>
                </a:cubicBezTo>
                <a:lnTo>
                  <a:pt x="18885" y="2899"/>
                </a:lnTo>
                <a:cubicBezTo>
                  <a:pt x="19036" y="2901"/>
                  <a:pt x="19141" y="2938"/>
                  <a:pt x="19123" y="2986"/>
                </a:cubicBezTo>
                <a:cubicBezTo>
                  <a:pt x="19101" y="3049"/>
                  <a:pt x="18978" y="3110"/>
                  <a:pt x="18796" y="3146"/>
                </a:cubicBezTo>
                <a:cubicBezTo>
                  <a:pt x="18653" y="3179"/>
                  <a:pt x="18504" y="3178"/>
                  <a:pt x="18361" y="3142"/>
                </a:cubicBezTo>
                <a:cubicBezTo>
                  <a:pt x="18344" y="3135"/>
                  <a:pt x="18330" y="3127"/>
                  <a:pt x="18303" y="3115"/>
                </a:cubicBezTo>
                <a:cubicBezTo>
                  <a:pt x="18233" y="3191"/>
                  <a:pt x="18107" y="3250"/>
                  <a:pt x="17899" y="3281"/>
                </a:cubicBezTo>
                <a:cubicBezTo>
                  <a:pt x="17691" y="3313"/>
                  <a:pt x="17554" y="3292"/>
                  <a:pt x="17477" y="3239"/>
                </a:cubicBezTo>
                <a:cubicBezTo>
                  <a:pt x="17394" y="3321"/>
                  <a:pt x="17245" y="3383"/>
                  <a:pt x="17026" y="3410"/>
                </a:cubicBezTo>
                <a:cubicBezTo>
                  <a:pt x="16807" y="3438"/>
                  <a:pt x="16694" y="3410"/>
                  <a:pt x="16659" y="3348"/>
                </a:cubicBezTo>
                <a:cubicBezTo>
                  <a:pt x="16530" y="3444"/>
                  <a:pt x="16377" y="3504"/>
                  <a:pt x="16216" y="3520"/>
                </a:cubicBezTo>
                <a:cubicBezTo>
                  <a:pt x="15973" y="3551"/>
                  <a:pt x="15871" y="3518"/>
                  <a:pt x="15847" y="3450"/>
                </a:cubicBezTo>
                <a:cubicBezTo>
                  <a:pt x="15762" y="3547"/>
                  <a:pt x="15588" y="3613"/>
                  <a:pt x="15374" y="3640"/>
                </a:cubicBezTo>
                <a:cubicBezTo>
                  <a:pt x="15173" y="3665"/>
                  <a:pt x="15042" y="3635"/>
                  <a:pt x="15064" y="3571"/>
                </a:cubicBezTo>
                <a:cubicBezTo>
                  <a:pt x="15086" y="3507"/>
                  <a:pt x="15237" y="3436"/>
                  <a:pt x="15435" y="3394"/>
                </a:cubicBezTo>
                <a:cubicBezTo>
                  <a:pt x="15632" y="3352"/>
                  <a:pt x="15788" y="3362"/>
                  <a:pt x="15855" y="3429"/>
                </a:cubicBezTo>
                <a:cubicBezTo>
                  <a:pt x="15896" y="3400"/>
                  <a:pt x="15940" y="3374"/>
                  <a:pt x="15985" y="3351"/>
                </a:cubicBezTo>
                <a:cubicBezTo>
                  <a:pt x="16039" y="3326"/>
                  <a:pt x="16109" y="3304"/>
                  <a:pt x="16175" y="3279"/>
                </a:cubicBezTo>
                <a:cubicBezTo>
                  <a:pt x="16121" y="3277"/>
                  <a:pt x="16068" y="3272"/>
                  <a:pt x="16015" y="3263"/>
                </a:cubicBezTo>
                <a:cubicBezTo>
                  <a:pt x="15983" y="3254"/>
                  <a:pt x="15953" y="3240"/>
                  <a:pt x="15925" y="3222"/>
                </a:cubicBezTo>
                <a:cubicBezTo>
                  <a:pt x="15791" y="3307"/>
                  <a:pt x="15638" y="3358"/>
                  <a:pt x="15480" y="3371"/>
                </a:cubicBezTo>
                <a:cubicBezTo>
                  <a:pt x="15300" y="3394"/>
                  <a:pt x="15201" y="3372"/>
                  <a:pt x="15170" y="3305"/>
                </a:cubicBezTo>
                <a:cubicBezTo>
                  <a:pt x="15126" y="3352"/>
                  <a:pt x="15071" y="3387"/>
                  <a:pt x="15010" y="3406"/>
                </a:cubicBezTo>
                <a:cubicBezTo>
                  <a:pt x="14919" y="3441"/>
                  <a:pt x="14825" y="3465"/>
                  <a:pt x="14729" y="3478"/>
                </a:cubicBezTo>
                <a:cubicBezTo>
                  <a:pt x="14540" y="3505"/>
                  <a:pt x="14424" y="3485"/>
                  <a:pt x="14432" y="3428"/>
                </a:cubicBezTo>
                <a:cubicBezTo>
                  <a:pt x="14440" y="3371"/>
                  <a:pt x="14569" y="3311"/>
                  <a:pt x="14827" y="3245"/>
                </a:cubicBezTo>
                <a:cubicBezTo>
                  <a:pt x="14639" y="3255"/>
                  <a:pt x="14534" y="3237"/>
                  <a:pt x="14578" y="3173"/>
                </a:cubicBezTo>
                <a:cubicBezTo>
                  <a:pt x="14623" y="3109"/>
                  <a:pt x="14753" y="3060"/>
                  <a:pt x="14952" y="3018"/>
                </a:cubicBezTo>
                <a:cubicBezTo>
                  <a:pt x="14768" y="3025"/>
                  <a:pt x="14686" y="3003"/>
                  <a:pt x="14742" y="2941"/>
                </a:cubicBezTo>
                <a:cubicBezTo>
                  <a:pt x="14840" y="2873"/>
                  <a:pt x="14952" y="2829"/>
                  <a:pt x="15070" y="2813"/>
                </a:cubicBezTo>
                <a:cubicBezTo>
                  <a:pt x="15256" y="2781"/>
                  <a:pt x="15366" y="2784"/>
                  <a:pt x="15429" y="2819"/>
                </a:cubicBezTo>
                <a:cubicBezTo>
                  <a:pt x="15516" y="2774"/>
                  <a:pt x="15608" y="2739"/>
                  <a:pt x="15703" y="2715"/>
                </a:cubicBezTo>
                <a:cubicBezTo>
                  <a:pt x="15593" y="2716"/>
                  <a:pt x="15521" y="2707"/>
                  <a:pt x="15509" y="2676"/>
                </a:cubicBezTo>
                <a:cubicBezTo>
                  <a:pt x="15364" y="2748"/>
                  <a:pt x="15207" y="2792"/>
                  <a:pt x="15046" y="2804"/>
                </a:cubicBezTo>
                <a:cubicBezTo>
                  <a:pt x="14914" y="2814"/>
                  <a:pt x="14836" y="2792"/>
                  <a:pt x="14853" y="2754"/>
                </a:cubicBezTo>
                <a:cubicBezTo>
                  <a:pt x="14871" y="2715"/>
                  <a:pt x="14988" y="2664"/>
                  <a:pt x="15212" y="2610"/>
                </a:cubicBezTo>
                <a:cubicBezTo>
                  <a:pt x="15149" y="2619"/>
                  <a:pt x="15084" y="2617"/>
                  <a:pt x="15021" y="2602"/>
                </a:cubicBezTo>
                <a:cubicBezTo>
                  <a:pt x="14996" y="2592"/>
                  <a:pt x="14983" y="2578"/>
                  <a:pt x="14999" y="2560"/>
                </a:cubicBezTo>
                <a:cubicBezTo>
                  <a:pt x="15084" y="2496"/>
                  <a:pt x="15184" y="2455"/>
                  <a:pt x="15290" y="2443"/>
                </a:cubicBezTo>
                <a:cubicBezTo>
                  <a:pt x="15488" y="2404"/>
                  <a:pt x="15591" y="2413"/>
                  <a:pt x="15643" y="2450"/>
                </a:cubicBezTo>
                <a:cubicBezTo>
                  <a:pt x="15728" y="2400"/>
                  <a:pt x="15820" y="2364"/>
                  <a:pt x="15916" y="2344"/>
                </a:cubicBezTo>
                <a:cubicBezTo>
                  <a:pt x="15856" y="2351"/>
                  <a:pt x="15794" y="2348"/>
                  <a:pt x="15735" y="2336"/>
                </a:cubicBezTo>
                <a:cubicBezTo>
                  <a:pt x="15703" y="2324"/>
                  <a:pt x="15687" y="2308"/>
                  <a:pt x="15726" y="2282"/>
                </a:cubicBezTo>
                <a:cubicBezTo>
                  <a:pt x="15820" y="2226"/>
                  <a:pt x="15924" y="2191"/>
                  <a:pt x="16033" y="2178"/>
                </a:cubicBezTo>
                <a:cubicBezTo>
                  <a:pt x="16171" y="2154"/>
                  <a:pt x="16286" y="2158"/>
                  <a:pt x="16319" y="2187"/>
                </a:cubicBezTo>
                <a:cubicBezTo>
                  <a:pt x="16352" y="2215"/>
                  <a:pt x="16283" y="2256"/>
                  <a:pt x="16068" y="2321"/>
                </a:cubicBezTo>
                <a:cubicBezTo>
                  <a:pt x="16138" y="2313"/>
                  <a:pt x="16209" y="2320"/>
                  <a:pt x="16277" y="2341"/>
                </a:cubicBezTo>
                <a:cubicBezTo>
                  <a:pt x="16356" y="2298"/>
                  <a:pt x="16441" y="2266"/>
                  <a:pt x="16530" y="2248"/>
                </a:cubicBezTo>
                <a:cubicBezTo>
                  <a:pt x="16396" y="2250"/>
                  <a:pt x="16324" y="2235"/>
                  <a:pt x="16355" y="2195"/>
                </a:cubicBezTo>
                <a:cubicBezTo>
                  <a:pt x="16386" y="2155"/>
                  <a:pt x="16485" y="2118"/>
                  <a:pt x="16635" y="2085"/>
                </a:cubicBezTo>
                <a:cubicBezTo>
                  <a:pt x="16462" y="2093"/>
                  <a:pt x="16386" y="2080"/>
                  <a:pt x="16414" y="2045"/>
                </a:cubicBezTo>
                <a:cubicBezTo>
                  <a:pt x="16442" y="2011"/>
                  <a:pt x="16532" y="1973"/>
                  <a:pt x="16669" y="1945"/>
                </a:cubicBezTo>
                <a:close/>
                <a:moveTo>
                  <a:pt x="22724" y="910"/>
                </a:moveTo>
                <a:cubicBezTo>
                  <a:pt x="22818" y="891"/>
                  <a:pt x="22915" y="891"/>
                  <a:pt x="23009" y="912"/>
                </a:cubicBezTo>
                <a:cubicBezTo>
                  <a:pt x="23044" y="930"/>
                  <a:pt x="22980" y="963"/>
                  <a:pt x="22869" y="981"/>
                </a:cubicBezTo>
                <a:cubicBezTo>
                  <a:pt x="22774" y="1001"/>
                  <a:pt x="22677" y="1000"/>
                  <a:pt x="22582" y="979"/>
                </a:cubicBezTo>
                <a:cubicBezTo>
                  <a:pt x="22550" y="960"/>
                  <a:pt x="22616" y="928"/>
                  <a:pt x="22724" y="910"/>
                </a:cubicBezTo>
                <a:close/>
                <a:moveTo>
                  <a:pt x="22114" y="1003"/>
                </a:moveTo>
                <a:cubicBezTo>
                  <a:pt x="22208" y="981"/>
                  <a:pt x="22306" y="982"/>
                  <a:pt x="22400" y="1004"/>
                </a:cubicBezTo>
                <a:cubicBezTo>
                  <a:pt x="22444" y="1025"/>
                  <a:pt x="22380" y="1058"/>
                  <a:pt x="22247" y="1079"/>
                </a:cubicBezTo>
                <a:cubicBezTo>
                  <a:pt x="22153" y="1101"/>
                  <a:pt x="22055" y="1101"/>
                  <a:pt x="21961" y="1078"/>
                </a:cubicBezTo>
                <a:cubicBezTo>
                  <a:pt x="21921" y="1056"/>
                  <a:pt x="21986" y="1024"/>
                  <a:pt x="22114" y="1003"/>
                </a:cubicBezTo>
                <a:close/>
                <a:moveTo>
                  <a:pt x="16108" y="2026"/>
                </a:moveTo>
                <a:cubicBezTo>
                  <a:pt x="16268" y="1999"/>
                  <a:pt x="16386" y="2006"/>
                  <a:pt x="16384" y="2043"/>
                </a:cubicBezTo>
                <a:cubicBezTo>
                  <a:pt x="16382" y="2080"/>
                  <a:pt x="16258" y="2130"/>
                  <a:pt x="16093" y="2158"/>
                </a:cubicBezTo>
                <a:cubicBezTo>
                  <a:pt x="15928" y="2186"/>
                  <a:pt x="15810" y="2178"/>
                  <a:pt x="15818" y="2139"/>
                </a:cubicBezTo>
                <a:cubicBezTo>
                  <a:pt x="15825" y="2101"/>
                  <a:pt x="15949" y="2053"/>
                  <a:pt x="16108" y="2026"/>
                </a:cubicBezTo>
                <a:close/>
                <a:moveTo>
                  <a:pt x="26903" y="179"/>
                </a:moveTo>
                <a:cubicBezTo>
                  <a:pt x="26946" y="172"/>
                  <a:pt x="26990" y="170"/>
                  <a:pt x="27034" y="174"/>
                </a:cubicBezTo>
                <a:cubicBezTo>
                  <a:pt x="27060" y="179"/>
                  <a:pt x="27049" y="190"/>
                  <a:pt x="27010" y="197"/>
                </a:cubicBezTo>
                <a:cubicBezTo>
                  <a:pt x="26966" y="205"/>
                  <a:pt x="26921" y="207"/>
                  <a:pt x="26877" y="204"/>
                </a:cubicBezTo>
                <a:cubicBezTo>
                  <a:pt x="26844" y="199"/>
                  <a:pt x="26858" y="187"/>
                  <a:pt x="26903" y="179"/>
                </a:cubicBezTo>
                <a:close/>
                <a:moveTo>
                  <a:pt x="15514" y="2119"/>
                </a:moveTo>
                <a:cubicBezTo>
                  <a:pt x="15661" y="2093"/>
                  <a:pt x="15786" y="2100"/>
                  <a:pt x="15780" y="2135"/>
                </a:cubicBezTo>
                <a:cubicBezTo>
                  <a:pt x="15774" y="2172"/>
                  <a:pt x="15641" y="2224"/>
                  <a:pt x="15484" y="2251"/>
                </a:cubicBezTo>
                <a:cubicBezTo>
                  <a:pt x="15328" y="2278"/>
                  <a:pt x="15210" y="2268"/>
                  <a:pt x="15225" y="2231"/>
                </a:cubicBezTo>
                <a:cubicBezTo>
                  <a:pt x="15239" y="2193"/>
                  <a:pt x="15367" y="2145"/>
                  <a:pt x="15514" y="2119"/>
                </a:cubicBezTo>
                <a:close/>
                <a:moveTo>
                  <a:pt x="21493" y="1091"/>
                </a:moveTo>
                <a:cubicBezTo>
                  <a:pt x="21593" y="1069"/>
                  <a:pt x="21697" y="1069"/>
                  <a:pt x="21797" y="1092"/>
                </a:cubicBezTo>
                <a:cubicBezTo>
                  <a:pt x="21833" y="1115"/>
                  <a:pt x="21758" y="1151"/>
                  <a:pt x="21633" y="1172"/>
                </a:cubicBezTo>
                <a:cubicBezTo>
                  <a:pt x="21508" y="1194"/>
                  <a:pt x="21362" y="1194"/>
                  <a:pt x="21328" y="1170"/>
                </a:cubicBezTo>
                <a:cubicBezTo>
                  <a:pt x="21294" y="1146"/>
                  <a:pt x="21371" y="1112"/>
                  <a:pt x="21493" y="1091"/>
                </a:cubicBezTo>
                <a:close/>
                <a:moveTo>
                  <a:pt x="14913" y="2211"/>
                </a:moveTo>
                <a:cubicBezTo>
                  <a:pt x="15061" y="2185"/>
                  <a:pt x="15159" y="2193"/>
                  <a:pt x="15151" y="2228"/>
                </a:cubicBezTo>
                <a:cubicBezTo>
                  <a:pt x="15143" y="2263"/>
                  <a:pt x="15013" y="2313"/>
                  <a:pt x="14855" y="2340"/>
                </a:cubicBezTo>
                <a:cubicBezTo>
                  <a:pt x="14697" y="2367"/>
                  <a:pt x="14609" y="2355"/>
                  <a:pt x="14624" y="2318"/>
                </a:cubicBezTo>
                <a:cubicBezTo>
                  <a:pt x="14639" y="2281"/>
                  <a:pt x="14765" y="2236"/>
                  <a:pt x="14913" y="2211"/>
                </a:cubicBezTo>
                <a:close/>
                <a:moveTo>
                  <a:pt x="26266" y="269"/>
                </a:moveTo>
                <a:cubicBezTo>
                  <a:pt x="26319" y="261"/>
                  <a:pt x="26373" y="259"/>
                  <a:pt x="26426" y="265"/>
                </a:cubicBezTo>
                <a:cubicBezTo>
                  <a:pt x="26456" y="271"/>
                  <a:pt x="26430" y="287"/>
                  <a:pt x="26380" y="295"/>
                </a:cubicBezTo>
                <a:cubicBezTo>
                  <a:pt x="26327" y="304"/>
                  <a:pt x="26273" y="305"/>
                  <a:pt x="26220" y="299"/>
                </a:cubicBezTo>
                <a:cubicBezTo>
                  <a:pt x="26191" y="292"/>
                  <a:pt x="26216" y="277"/>
                  <a:pt x="26266" y="269"/>
                </a:cubicBezTo>
                <a:close/>
                <a:moveTo>
                  <a:pt x="14334" y="2301"/>
                </a:moveTo>
                <a:cubicBezTo>
                  <a:pt x="14472" y="2278"/>
                  <a:pt x="14571" y="2288"/>
                  <a:pt x="14549" y="2323"/>
                </a:cubicBezTo>
                <a:cubicBezTo>
                  <a:pt x="14528" y="2358"/>
                  <a:pt x="14391" y="2408"/>
                  <a:pt x="14250" y="2431"/>
                </a:cubicBezTo>
                <a:cubicBezTo>
                  <a:pt x="14109" y="2455"/>
                  <a:pt x="14019" y="2442"/>
                  <a:pt x="14040" y="2407"/>
                </a:cubicBezTo>
                <a:cubicBezTo>
                  <a:pt x="14062" y="2372"/>
                  <a:pt x="14197" y="2324"/>
                  <a:pt x="14334" y="2301"/>
                </a:cubicBezTo>
                <a:close/>
                <a:moveTo>
                  <a:pt x="20895" y="1182"/>
                </a:moveTo>
                <a:cubicBezTo>
                  <a:pt x="21032" y="1160"/>
                  <a:pt x="21158" y="1160"/>
                  <a:pt x="21194" y="1185"/>
                </a:cubicBezTo>
                <a:cubicBezTo>
                  <a:pt x="21232" y="1210"/>
                  <a:pt x="21156" y="1246"/>
                  <a:pt x="21015" y="1270"/>
                </a:cubicBezTo>
                <a:cubicBezTo>
                  <a:pt x="20874" y="1294"/>
                  <a:pt x="20747" y="1292"/>
                  <a:pt x="20713" y="1265"/>
                </a:cubicBezTo>
                <a:cubicBezTo>
                  <a:pt x="20680" y="1239"/>
                  <a:pt x="20757" y="1205"/>
                  <a:pt x="20895" y="1182"/>
                </a:cubicBezTo>
                <a:close/>
                <a:moveTo>
                  <a:pt x="13749" y="2391"/>
                </a:moveTo>
                <a:cubicBezTo>
                  <a:pt x="13886" y="2367"/>
                  <a:pt x="13971" y="2378"/>
                  <a:pt x="13949" y="2410"/>
                </a:cubicBezTo>
                <a:cubicBezTo>
                  <a:pt x="13926" y="2445"/>
                  <a:pt x="13805" y="2489"/>
                  <a:pt x="13665" y="2512"/>
                </a:cubicBezTo>
                <a:cubicBezTo>
                  <a:pt x="13525" y="2535"/>
                  <a:pt x="13444" y="2526"/>
                  <a:pt x="13472" y="2489"/>
                </a:cubicBezTo>
                <a:cubicBezTo>
                  <a:pt x="13555" y="2434"/>
                  <a:pt x="13650" y="2400"/>
                  <a:pt x="13749" y="2391"/>
                </a:cubicBezTo>
                <a:close/>
                <a:moveTo>
                  <a:pt x="25642" y="363"/>
                </a:moveTo>
                <a:cubicBezTo>
                  <a:pt x="25704" y="352"/>
                  <a:pt x="25767" y="350"/>
                  <a:pt x="25830" y="357"/>
                </a:cubicBezTo>
                <a:cubicBezTo>
                  <a:pt x="25865" y="365"/>
                  <a:pt x="25842" y="382"/>
                  <a:pt x="25782" y="393"/>
                </a:cubicBezTo>
                <a:cubicBezTo>
                  <a:pt x="25717" y="404"/>
                  <a:pt x="25651" y="406"/>
                  <a:pt x="25586" y="399"/>
                </a:cubicBezTo>
                <a:cubicBezTo>
                  <a:pt x="25554" y="390"/>
                  <a:pt x="25582" y="373"/>
                  <a:pt x="25642" y="363"/>
                </a:cubicBezTo>
                <a:close/>
                <a:moveTo>
                  <a:pt x="20294" y="1269"/>
                </a:moveTo>
                <a:cubicBezTo>
                  <a:pt x="20430" y="1247"/>
                  <a:pt x="20572" y="1251"/>
                  <a:pt x="20597" y="1277"/>
                </a:cubicBezTo>
                <a:cubicBezTo>
                  <a:pt x="20621" y="1304"/>
                  <a:pt x="20530" y="1343"/>
                  <a:pt x="20390" y="1367"/>
                </a:cubicBezTo>
                <a:cubicBezTo>
                  <a:pt x="20248" y="1391"/>
                  <a:pt x="20107" y="1385"/>
                  <a:pt x="20086" y="1357"/>
                </a:cubicBezTo>
                <a:cubicBezTo>
                  <a:pt x="20066" y="1329"/>
                  <a:pt x="20158" y="1291"/>
                  <a:pt x="20294" y="1269"/>
                </a:cubicBezTo>
                <a:close/>
                <a:moveTo>
                  <a:pt x="13171" y="2482"/>
                </a:moveTo>
                <a:cubicBezTo>
                  <a:pt x="13290" y="2462"/>
                  <a:pt x="13377" y="2469"/>
                  <a:pt x="13356" y="2500"/>
                </a:cubicBezTo>
                <a:cubicBezTo>
                  <a:pt x="13271" y="2556"/>
                  <a:pt x="13174" y="2591"/>
                  <a:pt x="13073" y="2601"/>
                </a:cubicBezTo>
                <a:cubicBezTo>
                  <a:pt x="12950" y="2622"/>
                  <a:pt x="12868" y="2611"/>
                  <a:pt x="12895" y="2579"/>
                </a:cubicBezTo>
                <a:cubicBezTo>
                  <a:pt x="12979" y="2527"/>
                  <a:pt x="13073" y="2493"/>
                  <a:pt x="13171" y="2482"/>
                </a:cubicBezTo>
                <a:close/>
                <a:moveTo>
                  <a:pt x="12598" y="2574"/>
                </a:moveTo>
                <a:cubicBezTo>
                  <a:pt x="12717" y="2553"/>
                  <a:pt x="12785" y="2563"/>
                  <a:pt x="12755" y="2595"/>
                </a:cubicBezTo>
                <a:cubicBezTo>
                  <a:pt x="12674" y="2646"/>
                  <a:pt x="12582" y="2678"/>
                  <a:pt x="12487" y="2688"/>
                </a:cubicBezTo>
                <a:cubicBezTo>
                  <a:pt x="12365" y="2709"/>
                  <a:pt x="12298" y="2698"/>
                  <a:pt x="12331" y="2666"/>
                </a:cubicBezTo>
                <a:cubicBezTo>
                  <a:pt x="12412" y="2615"/>
                  <a:pt x="12503" y="2584"/>
                  <a:pt x="12598" y="2574"/>
                </a:cubicBezTo>
                <a:close/>
                <a:moveTo>
                  <a:pt x="19669" y="1364"/>
                </a:moveTo>
                <a:cubicBezTo>
                  <a:pt x="19816" y="1339"/>
                  <a:pt x="19949" y="1339"/>
                  <a:pt x="19976" y="1368"/>
                </a:cubicBezTo>
                <a:cubicBezTo>
                  <a:pt x="20008" y="1396"/>
                  <a:pt x="19922" y="1436"/>
                  <a:pt x="19771" y="1462"/>
                </a:cubicBezTo>
                <a:cubicBezTo>
                  <a:pt x="19619" y="1488"/>
                  <a:pt x="19488" y="1486"/>
                  <a:pt x="19461" y="1457"/>
                </a:cubicBezTo>
                <a:cubicBezTo>
                  <a:pt x="19433" y="1427"/>
                  <a:pt x="19521" y="1389"/>
                  <a:pt x="19669" y="1364"/>
                </a:cubicBezTo>
                <a:close/>
                <a:moveTo>
                  <a:pt x="24994" y="455"/>
                </a:moveTo>
                <a:cubicBezTo>
                  <a:pt x="25064" y="442"/>
                  <a:pt x="25135" y="439"/>
                  <a:pt x="25205" y="448"/>
                </a:cubicBezTo>
                <a:cubicBezTo>
                  <a:pt x="25247" y="457"/>
                  <a:pt x="25217" y="477"/>
                  <a:pt x="25141" y="491"/>
                </a:cubicBezTo>
                <a:cubicBezTo>
                  <a:pt x="25074" y="503"/>
                  <a:pt x="25005" y="505"/>
                  <a:pt x="24937" y="497"/>
                </a:cubicBezTo>
                <a:cubicBezTo>
                  <a:pt x="24895" y="488"/>
                  <a:pt x="24921" y="468"/>
                  <a:pt x="24994" y="455"/>
                </a:cubicBezTo>
                <a:close/>
                <a:moveTo>
                  <a:pt x="12027" y="2659"/>
                </a:moveTo>
                <a:cubicBezTo>
                  <a:pt x="12134" y="2642"/>
                  <a:pt x="12200" y="2651"/>
                  <a:pt x="12169" y="2680"/>
                </a:cubicBezTo>
                <a:cubicBezTo>
                  <a:pt x="12090" y="2727"/>
                  <a:pt x="12002" y="2757"/>
                  <a:pt x="11911" y="2769"/>
                </a:cubicBezTo>
                <a:cubicBezTo>
                  <a:pt x="11802" y="2787"/>
                  <a:pt x="11737" y="2777"/>
                  <a:pt x="11770" y="2747"/>
                </a:cubicBezTo>
                <a:cubicBezTo>
                  <a:pt x="11849" y="2701"/>
                  <a:pt x="11937" y="2671"/>
                  <a:pt x="12027" y="2659"/>
                </a:cubicBezTo>
                <a:close/>
                <a:moveTo>
                  <a:pt x="19086" y="1451"/>
                </a:moveTo>
                <a:cubicBezTo>
                  <a:pt x="19228" y="1427"/>
                  <a:pt x="19372" y="1431"/>
                  <a:pt x="19394" y="1459"/>
                </a:cubicBezTo>
                <a:cubicBezTo>
                  <a:pt x="19416" y="1487"/>
                  <a:pt x="19307" y="1535"/>
                  <a:pt x="19162" y="1559"/>
                </a:cubicBezTo>
                <a:cubicBezTo>
                  <a:pt x="19017" y="1583"/>
                  <a:pt x="18872" y="1578"/>
                  <a:pt x="18853" y="1549"/>
                </a:cubicBezTo>
                <a:cubicBezTo>
                  <a:pt x="18835" y="1520"/>
                  <a:pt x="18946" y="1475"/>
                  <a:pt x="19086" y="1451"/>
                </a:cubicBezTo>
                <a:close/>
                <a:moveTo>
                  <a:pt x="11429" y="2755"/>
                </a:moveTo>
                <a:cubicBezTo>
                  <a:pt x="11529" y="2738"/>
                  <a:pt x="11593" y="2746"/>
                  <a:pt x="11562" y="2773"/>
                </a:cubicBezTo>
                <a:cubicBezTo>
                  <a:pt x="11486" y="2817"/>
                  <a:pt x="11402" y="2846"/>
                  <a:pt x="11315" y="2858"/>
                </a:cubicBezTo>
                <a:cubicBezTo>
                  <a:pt x="11218" y="2874"/>
                  <a:pt x="11160" y="2865"/>
                  <a:pt x="11187" y="2839"/>
                </a:cubicBezTo>
                <a:cubicBezTo>
                  <a:pt x="11262" y="2796"/>
                  <a:pt x="11344" y="2767"/>
                  <a:pt x="11429" y="2755"/>
                </a:cubicBezTo>
                <a:close/>
                <a:moveTo>
                  <a:pt x="24384" y="546"/>
                </a:moveTo>
                <a:cubicBezTo>
                  <a:pt x="24457" y="531"/>
                  <a:pt x="24532" y="530"/>
                  <a:pt x="24606" y="542"/>
                </a:cubicBezTo>
                <a:cubicBezTo>
                  <a:pt x="24653" y="558"/>
                  <a:pt x="24620" y="573"/>
                  <a:pt x="24532" y="588"/>
                </a:cubicBezTo>
                <a:cubicBezTo>
                  <a:pt x="24458" y="604"/>
                  <a:pt x="24383" y="605"/>
                  <a:pt x="24309" y="592"/>
                </a:cubicBezTo>
                <a:cubicBezTo>
                  <a:pt x="24268" y="580"/>
                  <a:pt x="24304" y="560"/>
                  <a:pt x="24384" y="546"/>
                </a:cubicBezTo>
                <a:close/>
                <a:moveTo>
                  <a:pt x="10865" y="2841"/>
                </a:moveTo>
                <a:cubicBezTo>
                  <a:pt x="10961" y="2825"/>
                  <a:pt x="11009" y="2834"/>
                  <a:pt x="10974" y="2861"/>
                </a:cubicBezTo>
                <a:cubicBezTo>
                  <a:pt x="10904" y="2900"/>
                  <a:pt x="10828" y="2925"/>
                  <a:pt x="10749" y="2936"/>
                </a:cubicBezTo>
                <a:cubicBezTo>
                  <a:pt x="10650" y="2953"/>
                  <a:pt x="10604" y="2943"/>
                  <a:pt x="10642" y="2915"/>
                </a:cubicBezTo>
                <a:cubicBezTo>
                  <a:pt x="10711" y="2877"/>
                  <a:pt x="10787" y="2852"/>
                  <a:pt x="10865" y="2841"/>
                </a:cubicBezTo>
                <a:close/>
                <a:moveTo>
                  <a:pt x="10300" y="2937"/>
                </a:moveTo>
                <a:cubicBezTo>
                  <a:pt x="10386" y="2922"/>
                  <a:pt x="10424" y="2930"/>
                  <a:pt x="10386" y="2956"/>
                </a:cubicBezTo>
                <a:cubicBezTo>
                  <a:pt x="10322" y="2991"/>
                  <a:pt x="10251" y="3014"/>
                  <a:pt x="10179" y="3024"/>
                </a:cubicBezTo>
                <a:cubicBezTo>
                  <a:pt x="10092" y="3039"/>
                  <a:pt x="10055" y="3030"/>
                  <a:pt x="10092" y="3005"/>
                </a:cubicBezTo>
                <a:cubicBezTo>
                  <a:pt x="10156" y="2969"/>
                  <a:pt x="10227" y="2946"/>
                  <a:pt x="10300" y="2937"/>
                </a:cubicBezTo>
                <a:close/>
                <a:moveTo>
                  <a:pt x="18493" y="1538"/>
                </a:moveTo>
                <a:cubicBezTo>
                  <a:pt x="18641" y="1513"/>
                  <a:pt x="18778" y="1515"/>
                  <a:pt x="18799" y="1544"/>
                </a:cubicBezTo>
                <a:cubicBezTo>
                  <a:pt x="18819" y="1574"/>
                  <a:pt x="18714" y="1621"/>
                  <a:pt x="18561" y="1648"/>
                </a:cubicBezTo>
                <a:cubicBezTo>
                  <a:pt x="18408" y="1674"/>
                  <a:pt x="18270" y="1669"/>
                  <a:pt x="18254" y="1639"/>
                </a:cubicBezTo>
                <a:cubicBezTo>
                  <a:pt x="18238" y="1609"/>
                  <a:pt x="18344" y="1563"/>
                  <a:pt x="18493" y="1538"/>
                </a:cubicBezTo>
                <a:close/>
                <a:moveTo>
                  <a:pt x="23778" y="632"/>
                </a:moveTo>
                <a:cubicBezTo>
                  <a:pt x="23856" y="617"/>
                  <a:pt x="23935" y="616"/>
                  <a:pt x="24013" y="629"/>
                </a:cubicBezTo>
                <a:cubicBezTo>
                  <a:pt x="24054" y="642"/>
                  <a:pt x="24012" y="666"/>
                  <a:pt x="23921" y="682"/>
                </a:cubicBezTo>
                <a:cubicBezTo>
                  <a:pt x="23841" y="698"/>
                  <a:pt x="23758" y="699"/>
                  <a:pt x="23678" y="685"/>
                </a:cubicBezTo>
                <a:cubicBezTo>
                  <a:pt x="23642" y="671"/>
                  <a:pt x="23688" y="647"/>
                  <a:pt x="23778" y="632"/>
                </a:cubicBezTo>
                <a:close/>
                <a:moveTo>
                  <a:pt x="17914" y="1626"/>
                </a:moveTo>
                <a:cubicBezTo>
                  <a:pt x="18068" y="1600"/>
                  <a:pt x="18197" y="1606"/>
                  <a:pt x="18209" y="1638"/>
                </a:cubicBezTo>
                <a:cubicBezTo>
                  <a:pt x="18221" y="1669"/>
                  <a:pt x="18111" y="1715"/>
                  <a:pt x="17956" y="1741"/>
                </a:cubicBezTo>
                <a:cubicBezTo>
                  <a:pt x="17803" y="1767"/>
                  <a:pt x="17673" y="1763"/>
                  <a:pt x="17661" y="1731"/>
                </a:cubicBezTo>
                <a:cubicBezTo>
                  <a:pt x="17649" y="1699"/>
                  <a:pt x="17761" y="1653"/>
                  <a:pt x="17914" y="1626"/>
                </a:cubicBezTo>
                <a:close/>
                <a:moveTo>
                  <a:pt x="9733" y="3017"/>
                </a:moveTo>
                <a:cubicBezTo>
                  <a:pt x="9804" y="3005"/>
                  <a:pt x="9842" y="3010"/>
                  <a:pt x="9818" y="3030"/>
                </a:cubicBezTo>
                <a:cubicBezTo>
                  <a:pt x="9760" y="3063"/>
                  <a:pt x="9696" y="3085"/>
                  <a:pt x="9630" y="3094"/>
                </a:cubicBezTo>
                <a:cubicBezTo>
                  <a:pt x="9555" y="3110"/>
                  <a:pt x="9514" y="3103"/>
                  <a:pt x="9543" y="3082"/>
                </a:cubicBezTo>
                <a:cubicBezTo>
                  <a:pt x="9602" y="3049"/>
                  <a:pt x="9667" y="3027"/>
                  <a:pt x="9733" y="3017"/>
                </a:cubicBezTo>
                <a:close/>
                <a:moveTo>
                  <a:pt x="9163" y="3111"/>
                </a:moveTo>
                <a:cubicBezTo>
                  <a:pt x="9224" y="3101"/>
                  <a:pt x="9261" y="3106"/>
                  <a:pt x="9237" y="3123"/>
                </a:cubicBezTo>
                <a:cubicBezTo>
                  <a:pt x="9184" y="3150"/>
                  <a:pt x="9126" y="3169"/>
                  <a:pt x="9066" y="3179"/>
                </a:cubicBezTo>
                <a:cubicBezTo>
                  <a:pt x="9005" y="3189"/>
                  <a:pt x="8972" y="3181"/>
                  <a:pt x="9001" y="3163"/>
                </a:cubicBezTo>
                <a:cubicBezTo>
                  <a:pt x="9052" y="3139"/>
                  <a:pt x="9107" y="3121"/>
                  <a:pt x="9163" y="3111"/>
                </a:cubicBezTo>
                <a:close/>
                <a:moveTo>
                  <a:pt x="23174" y="723"/>
                </a:moveTo>
                <a:cubicBezTo>
                  <a:pt x="23259" y="706"/>
                  <a:pt x="23346" y="705"/>
                  <a:pt x="23431" y="720"/>
                </a:cubicBezTo>
                <a:cubicBezTo>
                  <a:pt x="23466" y="735"/>
                  <a:pt x="23413" y="762"/>
                  <a:pt x="23320" y="778"/>
                </a:cubicBezTo>
                <a:cubicBezTo>
                  <a:pt x="23235" y="795"/>
                  <a:pt x="23147" y="796"/>
                  <a:pt x="23062" y="781"/>
                </a:cubicBezTo>
                <a:cubicBezTo>
                  <a:pt x="23030" y="766"/>
                  <a:pt x="23083" y="738"/>
                  <a:pt x="23174" y="723"/>
                </a:cubicBezTo>
                <a:close/>
                <a:moveTo>
                  <a:pt x="17338" y="1711"/>
                </a:moveTo>
                <a:cubicBezTo>
                  <a:pt x="17491" y="1685"/>
                  <a:pt x="17609" y="1692"/>
                  <a:pt x="17618" y="1723"/>
                </a:cubicBezTo>
                <a:cubicBezTo>
                  <a:pt x="17628" y="1756"/>
                  <a:pt x="17512" y="1803"/>
                  <a:pt x="17353" y="1830"/>
                </a:cubicBezTo>
                <a:cubicBezTo>
                  <a:pt x="17194" y="1856"/>
                  <a:pt x="17075" y="1849"/>
                  <a:pt x="17073" y="1816"/>
                </a:cubicBezTo>
                <a:cubicBezTo>
                  <a:pt x="17072" y="1783"/>
                  <a:pt x="17185" y="1737"/>
                  <a:pt x="17338" y="1711"/>
                </a:cubicBezTo>
                <a:close/>
                <a:moveTo>
                  <a:pt x="8618" y="3194"/>
                </a:moveTo>
                <a:cubicBezTo>
                  <a:pt x="8667" y="3185"/>
                  <a:pt x="8691" y="3193"/>
                  <a:pt x="8666" y="3208"/>
                </a:cubicBezTo>
                <a:cubicBezTo>
                  <a:pt x="8619" y="3230"/>
                  <a:pt x="8569" y="3246"/>
                  <a:pt x="8518" y="3255"/>
                </a:cubicBezTo>
                <a:cubicBezTo>
                  <a:pt x="8468" y="3263"/>
                  <a:pt x="8444" y="3256"/>
                  <a:pt x="8469" y="3241"/>
                </a:cubicBezTo>
                <a:cubicBezTo>
                  <a:pt x="8517" y="3218"/>
                  <a:pt x="8567" y="3202"/>
                  <a:pt x="8618" y="3194"/>
                </a:cubicBezTo>
                <a:close/>
                <a:moveTo>
                  <a:pt x="8023" y="3293"/>
                </a:moveTo>
                <a:cubicBezTo>
                  <a:pt x="8062" y="3284"/>
                  <a:pt x="8086" y="3288"/>
                  <a:pt x="8069" y="3301"/>
                </a:cubicBezTo>
                <a:cubicBezTo>
                  <a:pt x="8032" y="3318"/>
                  <a:pt x="7993" y="3331"/>
                  <a:pt x="7953" y="3338"/>
                </a:cubicBezTo>
                <a:cubicBezTo>
                  <a:pt x="7919" y="3344"/>
                  <a:pt x="7897" y="3341"/>
                  <a:pt x="7910" y="3331"/>
                </a:cubicBezTo>
                <a:cubicBezTo>
                  <a:pt x="7946" y="3313"/>
                  <a:pt x="7984" y="3300"/>
                  <a:pt x="8023" y="3293"/>
                </a:cubicBezTo>
                <a:close/>
                <a:moveTo>
                  <a:pt x="16738" y="1805"/>
                </a:moveTo>
                <a:cubicBezTo>
                  <a:pt x="16887" y="1780"/>
                  <a:pt x="17007" y="1785"/>
                  <a:pt x="17011" y="1818"/>
                </a:cubicBezTo>
                <a:cubicBezTo>
                  <a:pt x="17016" y="1851"/>
                  <a:pt x="16894" y="1898"/>
                  <a:pt x="16741" y="1924"/>
                </a:cubicBezTo>
                <a:cubicBezTo>
                  <a:pt x="16588" y="1950"/>
                  <a:pt x="16468" y="1943"/>
                  <a:pt x="16469" y="1909"/>
                </a:cubicBezTo>
                <a:cubicBezTo>
                  <a:pt x="16471" y="1875"/>
                  <a:pt x="16590" y="1830"/>
                  <a:pt x="16738" y="1805"/>
                </a:cubicBezTo>
                <a:close/>
                <a:moveTo>
                  <a:pt x="22577" y="810"/>
                </a:moveTo>
                <a:cubicBezTo>
                  <a:pt x="22661" y="791"/>
                  <a:pt x="22748" y="790"/>
                  <a:pt x="22832" y="807"/>
                </a:cubicBezTo>
                <a:cubicBezTo>
                  <a:pt x="22875" y="825"/>
                  <a:pt x="22821" y="853"/>
                  <a:pt x="22703" y="872"/>
                </a:cubicBezTo>
                <a:cubicBezTo>
                  <a:pt x="22619" y="891"/>
                  <a:pt x="22533" y="891"/>
                  <a:pt x="22449" y="871"/>
                </a:cubicBezTo>
                <a:cubicBezTo>
                  <a:pt x="22414" y="856"/>
                  <a:pt x="22468" y="827"/>
                  <a:pt x="22577" y="810"/>
                </a:cubicBezTo>
                <a:close/>
                <a:moveTo>
                  <a:pt x="21979" y="899"/>
                </a:moveTo>
                <a:cubicBezTo>
                  <a:pt x="22069" y="880"/>
                  <a:pt x="22162" y="879"/>
                  <a:pt x="22252" y="895"/>
                </a:cubicBezTo>
                <a:cubicBezTo>
                  <a:pt x="22292" y="913"/>
                  <a:pt x="22235" y="945"/>
                  <a:pt x="22124" y="965"/>
                </a:cubicBezTo>
                <a:cubicBezTo>
                  <a:pt x="22031" y="985"/>
                  <a:pt x="21935" y="986"/>
                  <a:pt x="21843" y="967"/>
                </a:cubicBezTo>
                <a:cubicBezTo>
                  <a:pt x="21808" y="949"/>
                  <a:pt x="21871" y="917"/>
                  <a:pt x="21979" y="899"/>
                </a:cubicBezTo>
                <a:close/>
                <a:moveTo>
                  <a:pt x="16165" y="1890"/>
                </a:moveTo>
                <a:cubicBezTo>
                  <a:pt x="16308" y="1865"/>
                  <a:pt x="16430" y="1872"/>
                  <a:pt x="16425" y="1904"/>
                </a:cubicBezTo>
                <a:cubicBezTo>
                  <a:pt x="16421" y="1936"/>
                  <a:pt x="16295" y="1985"/>
                  <a:pt x="16153" y="2009"/>
                </a:cubicBezTo>
                <a:cubicBezTo>
                  <a:pt x="16010" y="2034"/>
                  <a:pt x="15883" y="2027"/>
                  <a:pt x="15892" y="1993"/>
                </a:cubicBezTo>
                <a:cubicBezTo>
                  <a:pt x="15901" y="1959"/>
                  <a:pt x="16027" y="1913"/>
                  <a:pt x="16165" y="1890"/>
                </a:cubicBezTo>
                <a:close/>
                <a:moveTo>
                  <a:pt x="15600" y="1980"/>
                </a:moveTo>
                <a:cubicBezTo>
                  <a:pt x="15744" y="1956"/>
                  <a:pt x="15846" y="1961"/>
                  <a:pt x="15836" y="1995"/>
                </a:cubicBezTo>
                <a:cubicBezTo>
                  <a:pt x="15826" y="2029"/>
                  <a:pt x="15708" y="2074"/>
                  <a:pt x="15555" y="2100"/>
                </a:cubicBezTo>
                <a:cubicBezTo>
                  <a:pt x="15402" y="2125"/>
                  <a:pt x="15309" y="2115"/>
                  <a:pt x="15326" y="2080"/>
                </a:cubicBezTo>
                <a:cubicBezTo>
                  <a:pt x="15343" y="2044"/>
                  <a:pt x="15457" y="2004"/>
                  <a:pt x="15600" y="1980"/>
                </a:cubicBezTo>
                <a:close/>
                <a:moveTo>
                  <a:pt x="26588" y="104"/>
                </a:moveTo>
                <a:cubicBezTo>
                  <a:pt x="26622" y="97"/>
                  <a:pt x="26657" y="96"/>
                  <a:pt x="26692" y="100"/>
                </a:cubicBezTo>
                <a:cubicBezTo>
                  <a:pt x="26717" y="105"/>
                  <a:pt x="26705" y="113"/>
                  <a:pt x="26662" y="119"/>
                </a:cubicBezTo>
                <a:cubicBezTo>
                  <a:pt x="26628" y="126"/>
                  <a:pt x="26593" y="127"/>
                  <a:pt x="26559" y="123"/>
                </a:cubicBezTo>
                <a:cubicBezTo>
                  <a:pt x="26534" y="118"/>
                  <a:pt x="26546" y="110"/>
                  <a:pt x="26588" y="104"/>
                </a:cubicBezTo>
                <a:close/>
                <a:moveTo>
                  <a:pt x="21363" y="990"/>
                </a:moveTo>
                <a:cubicBezTo>
                  <a:pt x="21455" y="968"/>
                  <a:pt x="21551" y="967"/>
                  <a:pt x="21643" y="988"/>
                </a:cubicBezTo>
                <a:cubicBezTo>
                  <a:pt x="21682" y="1008"/>
                  <a:pt x="21620" y="1040"/>
                  <a:pt x="21496" y="1061"/>
                </a:cubicBezTo>
                <a:cubicBezTo>
                  <a:pt x="21405" y="1083"/>
                  <a:pt x="21309" y="1083"/>
                  <a:pt x="21219" y="1060"/>
                </a:cubicBezTo>
                <a:cubicBezTo>
                  <a:pt x="21186" y="1040"/>
                  <a:pt x="21247" y="1010"/>
                  <a:pt x="21363" y="990"/>
                </a:cubicBezTo>
                <a:close/>
                <a:moveTo>
                  <a:pt x="15034" y="2064"/>
                </a:moveTo>
                <a:cubicBezTo>
                  <a:pt x="15168" y="2041"/>
                  <a:pt x="15267" y="2049"/>
                  <a:pt x="15254" y="2081"/>
                </a:cubicBezTo>
                <a:cubicBezTo>
                  <a:pt x="15241" y="2113"/>
                  <a:pt x="15118" y="2159"/>
                  <a:pt x="14980" y="2182"/>
                </a:cubicBezTo>
                <a:cubicBezTo>
                  <a:pt x="14841" y="2205"/>
                  <a:pt x="14743" y="2197"/>
                  <a:pt x="14761" y="2164"/>
                </a:cubicBezTo>
                <a:cubicBezTo>
                  <a:pt x="14779" y="2131"/>
                  <a:pt x="14900" y="2087"/>
                  <a:pt x="15034" y="2064"/>
                </a:cubicBezTo>
                <a:close/>
                <a:moveTo>
                  <a:pt x="14475" y="2157"/>
                </a:moveTo>
                <a:cubicBezTo>
                  <a:pt x="14599" y="2137"/>
                  <a:pt x="14691" y="2141"/>
                  <a:pt x="14674" y="2175"/>
                </a:cubicBezTo>
                <a:cubicBezTo>
                  <a:pt x="14657" y="2207"/>
                  <a:pt x="14528" y="2253"/>
                  <a:pt x="14397" y="2275"/>
                </a:cubicBezTo>
                <a:cubicBezTo>
                  <a:pt x="14266" y="2296"/>
                  <a:pt x="14178" y="2286"/>
                  <a:pt x="14198" y="2255"/>
                </a:cubicBezTo>
                <a:cubicBezTo>
                  <a:pt x="14218" y="2223"/>
                  <a:pt x="14350" y="2176"/>
                  <a:pt x="14475" y="2157"/>
                </a:cubicBezTo>
                <a:close/>
                <a:moveTo>
                  <a:pt x="25984" y="193"/>
                </a:moveTo>
                <a:cubicBezTo>
                  <a:pt x="26027" y="185"/>
                  <a:pt x="26071" y="183"/>
                  <a:pt x="26115" y="188"/>
                </a:cubicBezTo>
                <a:cubicBezTo>
                  <a:pt x="26148" y="194"/>
                  <a:pt x="26136" y="205"/>
                  <a:pt x="26083" y="214"/>
                </a:cubicBezTo>
                <a:cubicBezTo>
                  <a:pt x="26037" y="224"/>
                  <a:pt x="25990" y="225"/>
                  <a:pt x="25944" y="219"/>
                </a:cubicBezTo>
                <a:cubicBezTo>
                  <a:pt x="25913" y="212"/>
                  <a:pt x="25929" y="202"/>
                  <a:pt x="25984" y="193"/>
                </a:cubicBezTo>
                <a:close/>
                <a:moveTo>
                  <a:pt x="20783" y="1076"/>
                </a:moveTo>
                <a:cubicBezTo>
                  <a:pt x="20877" y="1053"/>
                  <a:pt x="20975" y="1053"/>
                  <a:pt x="21070" y="1075"/>
                </a:cubicBezTo>
                <a:cubicBezTo>
                  <a:pt x="21104" y="1097"/>
                  <a:pt x="21029" y="1133"/>
                  <a:pt x="20902" y="1154"/>
                </a:cubicBezTo>
                <a:cubicBezTo>
                  <a:pt x="20810" y="1177"/>
                  <a:pt x="20713" y="1177"/>
                  <a:pt x="20621" y="1154"/>
                </a:cubicBezTo>
                <a:cubicBezTo>
                  <a:pt x="20586" y="1133"/>
                  <a:pt x="20660" y="1098"/>
                  <a:pt x="20783" y="1076"/>
                </a:cubicBezTo>
                <a:close/>
                <a:moveTo>
                  <a:pt x="13909" y="2238"/>
                </a:moveTo>
                <a:cubicBezTo>
                  <a:pt x="14033" y="2217"/>
                  <a:pt x="14118" y="2225"/>
                  <a:pt x="14097" y="2256"/>
                </a:cubicBezTo>
                <a:cubicBezTo>
                  <a:pt x="14017" y="2310"/>
                  <a:pt x="13925" y="2342"/>
                  <a:pt x="13829" y="2351"/>
                </a:cubicBezTo>
                <a:cubicBezTo>
                  <a:pt x="13707" y="2372"/>
                  <a:pt x="13626" y="2362"/>
                  <a:pt x="13647" y="2332"/>
                </a:cubicBezTo>
                <a:cubicBezTo>
                  <a:pt x="13725" y="2279"/>
                  <a:pt x="13815" y="2247"/>
                  <a:pt x="13909" y="2238"/>
                </a:cubicBezTo>
                <a:close/>
                <a:moveTo>
                  <a:pt x="20207" y="1160"/>
                </a:moveTo>
                <a:cubicBezTo>
                  <a:pt x="20339" y="1138"/>
                  <a:pt x="20456" y="1138"/>
                  <a:pt x="20487" y="1162"/>
                </a:cubicBezTo>
                <a:cubicBezTo>
                  <a:pt x="20518" y="1186"/>
                  <a:pt x="20441" y="1221"/>
                  <a:pt x="20306" y="1244"/>
                </a:cubicBezTo>
                <a:cubicBezTo>
                  <a:pt x="20171" y="1267"/>
                  <a:pt x="20052" y="1265"/>
                  <a:pt x="20025" y="1240"/>
                </a:cubicBezTo>
                <a:cubicBezTo>
                  <a:pt x="19997" y="1216"/>
                  <a:pt x="20075" y="1183"/>
                  <a:pt x="20207" y="1160"/>
                </a:cubicBezTo>
                <a:close/>
                <a:moveTo>
                  <a:pt x="25375" y="280"/>
                </a:moveTo>
                <a:cubicBezTo>
                  <a:pt x="25426" y="270"/>
                  <a:pt x="25479" y="268"/>
                  <a:pt x="25531" y="275"/>
                </a:cubicBezTo>
                <a:cubicBezTo>
                  <a:pt x="25568" y="282"/>
                  <a:pt x="25550" y="295"/>
                  <a:pt x="25486" y="306"/>
                </a:cubicBezTo>
                <a:cubicBezTo>
                  <a:pt x="25432" y="317"/>
                  <a:pt x="25376" y="319"/>
                  <a:pt x="25321" y="311"/>
                </a:cubicBezTo>
                <a:cubicBezTo>
                  <a:pt x="25288" y="303"/>
                  <a:pt x="25310" y="291"/>
                  <a:pt x="25375" y="280"/>
                </a:cubicBezTo>
                <a:close/>
                <a:moveTo>
                  <a:pt x="13330" y="2331"/>
                </a:moveTo>
                <a:cubicBezTo>
                  <a:pt x="13446" y="2311"/>
                  <a:pt x="13516" y="2319"/>
                  <a:pt x="13499" y="2347"/>
                </a:cubicBezTo>
                <a:cubicBezTo>
                  <a:pt x="13423" y="2399"/>
                  <a:pt x="13335" y="2431"/>
                  <a:pt x="13243" y="2438"/>
                </a:cubicBezTo>
                <a:cubicBezTo>
                  <a:pt x="13118" y="2459"/>
                  <a:pt x="13047" y="2452"/>
                  <a:pt x="13074" y="2420"/>
                </a:cubicBezTo>
                <a:cubicBezTo>
                  <a:pt x="13151" y="2370"/>
                  <a:pt x="13239" y="2340"/>
                  <a:pt x="13330" y="2331"/>
                </a:cubicBezTo>
                <a:close/>
                <a:moveTo>
                  <a:pt x="19624" y="1249"/>
                </a:moveTo>
                <a:cubicBezTo>
                  <a:pt x="19750" y="1227"/>
                  <a:pt x="19884" y="1227"/>
                  <a:pt x="19914" y="1250"/>
                </a:cubicBezTo>
                <a:cubicBezTo>
                  <a:pt x="19945" y="1273"/>
                  <a:pt x="19853" y="1315"/>
                  <a:pt x="19719" y="1338"/>
                </a:cubicBezTo>
                <a:cubicBezTo>
                  <a:pt x="19585" y="1361"/>
                  <a:pt x="19455" y="1358"/>
                  <a:pt x="19431" y="1334"/>
                </a:cubicBezTo>
                <a:cubicBezTo>
                  <a:pt x="19407" y="1310"/>
                  <a:pt x="19499" y="1270"/>
                  <a:pt x="19624" y="1249"/>
                </a:cubicBezTo>
                <a:close/>
                <a:moveTo>
                  <a:pt x="24787" y="369"/>
                </a:moveTo>
                <a:cubicBezTo>
                  <a:pt x="24845" y="358"/>
                  <a:pt x="24905" y="357"/>
                  <a:pt x="24964" y="366"/>
                </a:cubicBezTo>
                <a:cubicBezTo>
                  <a:pt x="24998" y="376"/>
                  <a:pt x="24964" y="394"/>
                  <a:pt x="24888" y="405"/>
                </a:cubicBezTo>
                <a:cubicBezTo>
                  <a:pt x="24830" y="416"/>
                  <a:pt x="24771" y="416"/>
                  <a:pt x="24713" y="406"/>
                </a:cubicBezTo>
                <a:cubicBezTo>
                  <a:pt x="24683" y="395"/>
                  <a:pt x="24717" y="381"/>
                  <a:pt x="24787" y="369"/>
                </a:cubicBezTo>
                <a:close/>
                <a:moveTo>
                  <a:pt x="12774" y="2416"/>
                </a:moveTo>
                <a:cubicBezTo>
                  <a:pt x="12879" y="2398"/>
                  <a:pt x="12951" y="2407"/>
                  <a:pt x="12928" y="2433"/>
                </a:cubicBezTo>
                <a:cubicBezTo>
                  <a:pt x="12851" y="2478"/>
                  <a:pt x="12766" y="2506"/>
                  <a:pt x="12677" y="2515"/>
                </a:cubicBezTo>
                <a:cubicBezTo>
                  <a:pt x="12569" y="2534"/>
                  <a:pt x="12497" y="2525"/>
                  <a:pt x="12525" y="2497"/>
                </a:cubicBezTo>
                <a:cubicBezTo>
                  <a:pt x="12601" y="2454"/>
                  <a:pt x="12686" y="2426"/>
                  <a:pt x="12774" y="2416"/>
                </a:cubicBezTo>
                <a:close/>
                <a:moveTo>
                  <a:pt x="12224" y="2504"/>
                </a:moveTo>
                <a:cubicBezTo>
                  <a:pt x="12324" y="2488"/>
                  <a:pt x="12379" y="2496"/>
                  <a:pt x="12349" y="2523"/>
                </a:cubicBezTo>
                <a:cubicBezTo>
                  <a:pt x="12278" y="2566"/>
                  <a:pt x="12198" y="2593"/>
                  <a:pt x="12114" y="2602"/>
                </a:cubicBezTo>
                <a:cubicBezTo>
                  <a:pt x="12010" y="2620"/>
                  <a:pt x="11956" y="2610"/>
                  <a:pt x="11988" y="2582"/>
                </a:cubicBezTo>
                <a:cubicBezTo>
                  <a:pt x="12061" y="2540"/>
                  <a:pt x="12141" y="2514"/>
                  <a:pt x="12224" y="2504"/>
                </a:cubicBezTo>
                <a:close/>
                <a:moveTo>
                  <a:pt x="19062" y="1331"/>
                </a:moveTo>
                <a:cubicBezTo>
                  <a:pt x="19197" y="1308"/>
                  <a:pt x="19318" y="1310"/>
                  <a:pt x="19340" y="1335"/>
                </a:cubicBezTo>
                <a:cubicBezTo>
                  <a:pt x="19362" y="1361"/>
                  <a:pt x="19268" y="1402"/>
                  <a:pt x="19123" y="1425"/>
                </a:cubicBezTo>
                <a:cubicBezTo>
                  <a:pt x="18978" y="1448"/>
                  <a:pt x="18865" y="1444"/>
                  <a:pt x="18849" y="1417"/>
                </a:cubicBezTo>
                <a:cubicBezTo>
                  <a:pt x="18833" y="1390"/>
                  <a:pt x="18926" y="1353"/>
                  <a:pt x="19062" y="1331"/>
                </a:cubicBezTo>
                <a:close/>
                <a:moveTo>
                  <a:pt x="11670" y="2588"/>
                </a:moveTo>
                <a:cubicBezTo>
                  <a:pt x="11762" y="2572"/>
                  <a:pt x="11817" y="2580"/>
                  <a:pt x="11789" y="2604"/>
                </a:cubicBezTo>
                <a:cubicBezTo>
                  <a:pt x="11719" y="2644"/>
                  <a:pt x="11642" y="2670"/>
                  <a:pt x="11562" y="2681"/>
                </a:cubicBezTo>
                <a:cubicBezTo>
                  <a:pt x="11468" y="2697"/>
                  <a:pt x="11414" y="2688"/>
                  <a:pt x="11444" y="2662"/>
                </a:cubicBezTo>
                <a:cubicBezTo>
                  <a:pt x="11515" y="2624"/>
                  <a:pt x="11591" y="2598"/>
                  <a:pt x="11670" y="2588"/>
                </a:cubicBezTo>
                <a:close/>
                <a:moveTo>
                  <a:pt x="24180" y="454"/>
                </a:moveTo>
                <a:cubicBezTo>
                  <a:pt x="24247" y="442"/>
                  <a:pt x="24316" y="440"/>
                  <a:pt x="24384" y="450"/>
                </a:cubicBezTo>
                <a:cubicBezTo>
                  <a:pt x="24419" y="460"/>
                  <a:pt x="24382" y="480"/>
                  <a:pt x="24308" y="493"/>
                </a:cubicBezTo>
                <a:cubicBezTo>
                  <a:pt x="24241" y="506"/>
                  <a:pt x="24172" y="507"/>
                  <a:pt x="24104" y="496"/>
                </a:cubicBezTo>
                <a:cubicBezTo>
                  <a:pt x="24075" y="485"/>
                  <a:pt x="24111" y="467"/>
                  <a:pt x="24180" y="454"/>
                </a:cubicBezTo>
                <a:close/>
                <a:moveTo>
                  <a:pt x="11125" y="2675"/>
                </a:moveTo>
                <a:cubicBezTo>
                  <a:pt x="11206" y="2661"/>
                  <a:pt x="11249" y="2671"/>
                  <a:pt x="11222" y="2693"/>
                </a:cubicBezTo>
                <a:cubicBezTo>
                  <a:pt x="11154" y="2729"/>
                  <a:pt x="11081" y="2753"/>
                  <a:pt x="11005" y="2764"/>
                </a:cubicBezTo>
                <a:cubicBezTo>
                  <a:pt x="10921" y="2778"/>
                  <a:pt x="10873" y="2768"/>
                  <a:pt x="10906" y="2744"/>
                </a:cubicBezTo>
                <a:cubicBezTo>
                  <a:pt x="10975" y="2709"/>
                  <a:pt x="11049" y="2685"/>
                  <a:pt x="11125" y="2675"/>
                </a:cubicBezTo>
                <a:close/>
                <a:moveTo>
                  <a:pt x="18474" y="1422"/>
                </a:moveTo>
                <a:cubicBezTo>
                  <a:pt x="18616" y="1398"/>
                  <a:pt x="18731" y="1401"/>
                  <a:pt x="18749" y="1428"/>
                </a:cubicBezTo>
                <a:cubicBezTo>
                  <a:pt x="18766" y="1456"/>
                  <a:pt x="18673" y="1494"/>
                  <a:pt x="18528" y="1519"/>
                </a:cubicBezTo>
                <a:cubicBezTo>
                  <a:pt x="18382" y="1544"/>
                  <a:pt x="18266" y="1540"/>
                  <a:pt x="18253" y="1512"/>
                </a:cubicBezTo>
                <a:cubicBezTo>
                  <a:pt x="18240" y="1483"/>
                  <a:pt x="18332" y="1445"/>
                  <a:pt x="18474" y="1422"/>
                </a:cubicBezTo>
                <a:close/>
                <a:moveTo>
                  <a:pt x="23594" y="542"/>
                </a:moveTo>
                <a:cubicBezTo>
                  <a:pt x="23666" y="528"/>
                  <a:pt x="23739" y="526"/>
                  <a:pt x="23812" y="535"/>
                </a:cubicBezTo>
                <a:cubicBezTo>
                  <a:pt x="23848" y="547"/>
                  <a:pt x="23809" y="569"/>
                  <a:pt x="23727" y="584"/>
                </a:cubicBezTo>
                <a:cubicBezTo>
                  <a:pt x="23654" y="598"/>
                  <a:pt x="23579" y="600"/>
                  <a:pt x="23506" y="588"/>
                </a:cubicBezTo>
                <a:cubicBezTo>
                  <a:pt x="23474" y="580"/>
                  <a:pt x="23514" y="557"/>
                  <a:pt x="23594" y="542"/>
                </a:cubicBezTo>
                <a:close/>
                <a:moveTo>
                  <a:pt x="10568" y="2761"/>
                </a:moveTo>
                <a:cubicBezTo>
                  <a:pt x="10649" y="2748"/>
                  <a:pt x="10687" y="2753"/>
                  <a:pt x="10663" y="2773"/>
                </a:cubicBezTo>
                <a:cubicBezTo>
                  <a:pt x="10602" y="2807"/>
                  <a:pt x="10536" y="2829"/>
                  <a:pt x="10467" y="2838"/>
                </a:cubicBezTo>
                <a:cubicBezTo>
                  <a:pt x="10386" y="2852"/>
                  <a:pt x="10351" y="2845"/>
                  <a:pt x="10381" y="2823"/>
                </a:cubicBezTo>
                <a:cubicBezTo>
                  <a:pt x="10439" y="2791"/>
                  <a:pt x="10503" y="2771"/>
                  <a:pt x="10568" y="2761"/>
                </a:cubicBezTo>
                <a:close/>
                <a:moveTo>
                  <a:pt x="9997" y="2854"/>
                </a:moveTo>
                <a:cubicBezTo>
                  <a:pt x="10070" y="2840"/>
                  <a:pt x="10104" y="2846"/>
                  <a:pt x="10075" y="2867"/>
                </a:cubicBezTo>
                <a:cubicBezTo>
                  <a:pt x="10023" y="2894"/>
                  <a:pt x="9966" y="2913"/>
                  <a:pt x="9907" y="2921"/>
                </a:cubicBezTo>
                <a:cubicBezTo>
                  <a:pt x="9833" y="2934"/>
                  <a:pt x="9801" y="2928"/>
                  <a:pt x="9831" y="2908"/>
                </a:cubicBezTo>
                <a:cubicBezTo>
                  <a:pt x="9882" y="2880"/>
                  <a:pt x="9939" y="2862"/>
                  <a:pt x="9997" y="2854"/>
                </a:cubicBezTo>
                <a:close/>
                <a:moveTo>
                  <a:pt x="17912" y="1504"/>
                </a:moveTo>
                <a:cubicBezTo>
                  <a:pt x="18053" y="1480"/>
                  <a:pt x="18163" y="1484"/>
                  <a:pt x="18177" y="1511"/>
                </a:cubicBezTo>
                <a:cubicBezTo>
                  <a:pt x="18191" y="1540"/>
                  <a:pt x="18096" y="1580"/>
                  <a:pt x="17951" y="1604"/>
                </a:cubicBezTo>
                <a:cubicBezTo>
                  <a:pt x="17806" y="1629"/>
                  <a:pt x="17686" y="1625"/>
                  <a:pt x="17679" y="1595"/>
                </a:cubicBezTo>
                <a:cubicBezTo>
                  <a:pt x="17671" y="1565"/>
                  <a:pt x="17771" y="1528"/>
                  <a:pt x="17912" y="1504"/>
                </a:cubicBezTo>
                <a:close/>
                <a:moveTo>
                  <a:pt x="9457" y="2941"/>
                </a:moveTo>
                <a:cubicBezTo>
                  <a:pt x="9519" y="2930"/>
                  <a:pt x="9539" y="2937"/>
                  <a:pt x="9510" y="2956"/>
                </a:cubicBezTo>
                <a:cubicBezTo>
                  <a:pt x="9460" y="2980"/>
                  <a:pt x="9407" y="2996"/>
                  <a:pt x="9352" y="3003"/>
                </a:cubicBezTo>
                <a:cubicBezTo>
                  <a:pt x="9294" y="3013"/>
                  <a:pt x="9275" y="3006"/>
                  <a:pt x="9303" y="2989"/>
                </a:cubicBezTo>
                <a:cubicBezTo>
                  <a:pt x="9351" y="2964"/>
                  <a:pt x="9403" y="2948"/>
                  <a:pt x="9457" y="2941"/>
                </a:cubicBezTo>
                <a:close/>
                <a:moveTo>
                  <a:pt x="22988" y="632"/>
                </a:moveTo>
                <a:cubicBezTo>
                  <a:pt x="23063" y="615"/>
                  <a:pt x="23140" y="613"/>
                  <a:pt x="23216" y="626"/>
                </a:cubicBezTo>
                <a:cubicBezTo>
                  <a:pt x="23256" y="640"/>
                  <a:pt x="23217" y="662"/>
                  <a:pt x="23122" y="678"/>
                </a:cubicBezTo>
                <a:cubicBezTo>
                  <a:pt x="23047" y="695"/>
                  <a:pt x="22968" y="697"/>
                  <a:pt x="22892" y="683"/>
                </a:cubicBezTo>
                <a:cubicBezTo>
                  <a:pt x="22854" y="669"/>
                  <a:pt x="22894" y="648"/>
                  <a:pt x="22988" y="632"/>
                </a:cubicBezTo>
                <a:close/>
                <a:moveTo>
                  <a:pt x="17350" y="1591"/>
                </a:moveTo>
                <a:cubicBezTo>
                  <a:pt x="17487" y="1567"/>
                  <a:pt x="17609" y="1571"/>
                  <a:pt x="17613" y="1601"/>
                </a:cubicBezTo>
                <a:cubicBezTo>
                  <a:pt x="17617" y="1630"/>
                  <a:pt x="17508" y="1672"/>
                  <a:pt x="17371" y="1695"/>
                </a:cubicBezTo>
                <a:cubicBezTo>
                  <a:pt x="17234" y="1717"/>
                  <a:pt x="17106" y="1713"/>
                  <a:pt x="17107" y="1684"/>
                </a:cubicBezTo>
                <a:cubicBezTo>
                  <a:pt x="17108" y="1654"/>
                  <a:pt x="17216" y="1613"/>
                  <a:pt x="17350" y="1591"/>
                </a:cubicBezTo>
                <a:close/>
                <a:moveTo>
                  <a:pt x="8914" y="3025"/>
                </a:moveTo>
                <a:cubicBezTo>
                  <a:pt x="8967" y="3016"/>
                  <a:pt x="8988" y="3020"/>
                  <a:pt x="8960" y="3035"/>
                </a:cubicBezTo>
                <a:cubicBezTo>
                  <a:pt x="8920" y="3056"/>
                  <a:pt x="8876" y="3069"/>
                  <a:pt x="8831" y="3075"/>
                </a:cubicBezTo>
                <a:cubicBezTo>
                  <a:pt x="8783" y="3083"/>
                  <a:pt x="8768" y="3079"/>
                  <a:pt x="8789" y="3064"/>
                </a:cubicBezTo>
                <a:cubicBezTo>
                  <a:pt x="8828" y="3044"/>
                  <a:pt x="8871" y="3031"/>
                  <a:pt x="8914" y="3025"/>
                </a:cubicBezTo>
                <a:close/>
                <a:moveTo>
                  <a:pt x="8375" y="3113"/>
                </a:moveTo>
                <a:cubicBezTo>
                  <a:pt x="8409" y="3108"/>
                  <a:pt x="8423" y="3110"/>
                  <a:pt x="8400" y="3122"/>
                </a:cubicBezTo>
                <a:cubicBezTo>
                  <a:pt x="8368" y="3138"/>
                  <a:pt x="8334" y="3148"/>
                  <a:pt x="8299" y="3153"/>
                </a:cubicBezTo>
                <a:cubicBezTo>
                  <a:pt x="8264" y="3159"/>
                  <a:pt x="8254" y="3155"/>
                  <a:pt x="8273" y="3143"/>
                </a:cubicBezTo>
                <a:cubicBezTo>
                  <a:pt x="8305" y="3128"/>
                  <a:pt x="8339" y="3117"/>
                  <a:pt x="8375" y="3113"/>
                </a:cubicBezTo>
                <a:close/>
                <a:moveTo>
                  <a:pt x="22410" y="719"/>
                </a:moveTo>
                <a:cubicBezTo>
                  <a:pt x="22490" y="702"/>
                  <a:pt x="22572" y="700"/>
                  <a:pt x="22652" y="714"/>
                </a:cubicBezTo>
                <a:cubicBezTo>
                  <a:pt x="22692" y="726"/>
                  <a:pt x="22642" y="754"/>
                  <a:pt x="22545" y="771"/>
                </a:cubicBezTo>
                <a:cubicBezTo>
                  <a:pt x="22463" y="789"/>
                  <a:pt x="22379" y="790"/>
                  <a:pt x="22297" y="776"/>
                </a:cubicBezTo>
                <a:cubicBezTo>
                  <a:pt x="22263" y="761"/>
                  <a:pt x="22315" y="735"/>
                  <a:pt x="22410" y="719"/>
                </a:cubicBezTo>
                <a:close/>
                <a:moveTo>
                  <a:pt x="16796" y="1673"/>
                </a:moveTo>
                <a:cubicBezTo>
                  <a:pt x="16937" y="1650"/>
                  <a:pt x="17041" y="1653"/>
                  <a:pt x="17047" y="1683"/>
                </a:cubicBezTo>
                <a:cubicBezTo>
                  <a:pt x="17052" y="1713"/>
                  <a:pt x="16947" y="1753"/>
                  <a:pt x="16802" y="1778"/>
                </a:cubicBezTo>
                <a:cubicBezTo>
                  <a:pt x="16657" y="1802"/>
                  <a:pt x="16557" y="1796"/>
                  <a:pt x="16552" y="1766"/>
                </a:cubicBezTo>
                <a:cubicBezTo>
                  <a:pt x="16547" y="1737"/>
                  <a:pt x="16652" y="1698"/>
                  <a:pt x="16796" y="1673"/>
                </a:cubicBezTo>
                <a:close/>
                <a:moveTo>
                  <a:pt x="16246" y="1760"/>
                </a:moveTo>
                <a:cubicBezTo>
                  <a:pt x="16385" y="1737"/>
                  <a:pt x="16477" y="1743"/>
                  <a:pt x="16476" y="1772"/>
                </a:cubicBezTo>
                <a:cubicBezTo>
                  <a:pt x="16474" y="1802"/>
                  <a:pt x="16362" y="1844"/>
                  <a:pt x="16219" y="1867"/>
                </a:cubicBezTo>
                <a:cubicBezTo>
                  <a:pt x="16077" y="1891"/>
                  <a:pt x="15984" y="1884"/>
                  <a:pt x="15991" y="1853"/>
                </a:cubicBezTo>
                <a:cubicBezTo>
                  <a:pt x="15997" y="1822"/>
                  <a:pt x="16107" y="1783"/>
                  <a:pt x="16246" y="1760"/>
                </a:cubicBezTo>
                <a:close/>
                <a:moveTo>
                  <a:pt x="21841" y="806"/>
                </a:moveTo>
                <a:cubicBezTo>
                  <a:pt x="21923" y="786"/>
                  <a:pt x="22008" y="784"/>
                  <a:pt x="22090" y="801"/>
                </a:cubicBezTo>
                <a:cubicBezTo>
                  <a:pt x="22128" y="818"/>
                  <a:pt x="22076" y="844"/>
                  <a:pt x="21966" y="863"/>
                </a:cubicBezTo>
                <a:cubicBezTo>
                  <a:pt x="21884" y="883"/>
                  <a:pt x="21799" y="884"/>
                  <a:pt x="21717" y="865"/>
                </a:cubicBezTo>
                <a:cubicBezTo>
                  <a:pt x="21686" y="848"/>
                  <a:pt x="21737" y="823"/>
                  <a:pt x="21841" y="806"/>
                </a:cubicBezTo>
                <a:close/>
                <a:moveTo>
                  <a:pt x="15685" y="1847"/>
                </a:moveTo>
                <a:cubicBezTo>
                  <a:pt x="15810" y="1826"/>
                  <a:pt x="15920" y="1830"/>
                  <a:pt x="15916" y="1859"/>
                </a:cubicBezTo>
                <a:cubicBezTo>
                  <a:pt x="15909" y="1888"/>
                  <a:pt x="15790" y="1932"/>
                  <a:pt x="15658" y="1954"/>
                </a:cubicBezTo>
                <a:cubicBezTo>
                  <a:pt x="15526" y="1975"/>
                  <a:pt x="15422" y="1965"/>
                  <a:pt x="15433" y="1939"/>
                </a:cubicBezTo>
                <a:cubicBezTo>
                  <a:pt x="15444" y="1913"/>
                  <a:pt x="15560" y="1868"/>
                  <a:pt x="15685" y="1847"/>
                </a:cubicBezTo>
                <a:close/>
                <a:moveTo>
                  <a:pt x="26323" y="31"/>
                </a:moveTo>
                <a:cubicBezTo>
                  <a:pt x="26351" y="26"/>
                  <a:pt x="26380" y="25"/>
                  <a:pt x="26409" y="28"/>
                </a:cubicBezTo>
                <a:cubicBezTo>
                  <a:pt x="26428" y="31"/>
                  <a:pt x="26420" y="38"/>
                  <a:pt x="26391" y="44"/>
                </a:cubicBezTo>
                <a:cubicBezTo>
                  <a:pt x="26360" y="49"/>
                  <a:pt x="26328" y="50"/>
                  <a:pt x="26297" y="47"/>
                </a:cubicBezTo>
                <a:cubicBezTo>
                  <a:pt x="26281" y="43"/>
                  <a:pt x="26295" y="36"/>
                  <a:pt x="26323" y="31"/>
                </a:cubicBezTo>
                <a:close/>
                <a:moveTo>
                  <a:pt x="21283" y="885"/>
                </a:moveTo>
                <a:cubicBezTo>
                  <a:pt x="21364" y="867"/>
                  <a:pt x="21448" y="867"/>
                  <a:pt x="21529" y="885"/>
                </a:cubicBezTo>
                <a:cubicBezTo>
                  <a:pt x="21558" y="904"/>
                  <a:pt x="21495" y="932"/>
                  <a:pt x="21388" y="951"/>
                </a:cubicBezTo>
                <a:cubicBezTo>
                  <a:pt x="21303" y="972"/>
                  <a:pt x="21214" y="972"/>
                  <a:pt x="21129" y="953"/>
                </a:cubicBezTo>
                <a:cubicBezTo>
                  <a:pt x="21101" y="934"/>
                  <a:pt x="21171" y="903"/>
                  <a:pt x="21283" y="885"/>
                </a:cubicBezTo>
                <a:close/>
                <a:moveTo>
                  <a:pt x="15119" y="1934"/>
                </a:moveTo>
                <a:cubicBezTo>
                  <a:pt x="15246" y="1912"/>
                  <a:pt x="15337" y="1917"/>
                  <a:pt x="15330" y="1945"/>
                </a:cubicBezTo>
                <a:cubicBezTo>
                  <a:pt x="15323" y="1973"/>
                  <a:pt x="15211" y="2014"/>
                  <a:pt x="15084" y="2037"/>
                </a:cubicBezTo>
                <a:cubicBezTo>
                  <a:pt x="14957" y="2059"/>
                  <a:pt x="14862" y="2054"/>
                  <a:pt x="14869" y="2025"/>
                </a:cubicBezTo>
                <a:cubicBezTo>
                  <a:pt x="14877" y="1996"/>
                  <a:pt x="14993" y="1955"/>
                  <a:pt x="15119" y="1934"/>
                </a:cubicBezTo>
                <a:close/>
                <a:moveTo>
                  <a:pt x="25744" y="117"/>
                </a:moveTo>
                <a:cubicBezTo>
                  <a:pt x="25782" y="111"/>
                  <a:pt x="25820" y="110"/>
                  <a:pt x="25858" y="115"/>
                </a:cubicBezTo>
                <a:cubicBezTo>
                  <a:pt x="25878" y="119"/>
                  <a:pt x="25860" y="130"/>
                  <a:pt x="25821" y="137"/>
                </a:cubicBezTo>
                <a:cubicBezTo>
                  <a:pt x="25780" y="144"/>
                  <a:pt x="25738" y="145"/>
                  <a:pt x="25697" y="140"/>
                </a:cubicBezTo>
                <a:cubicBezTo>
                  <a:pt x="25676" y="135"/>
                  <a:pt x="25699" y="123"/>
                  <a:pt x="25744" y="117"/>
                </a:cubicBezTo>
                <a:close/>
                <a:moveTo>
                  <a:pt x="14582" y="2018"/>
                </a:moveTo>
                <a:cubicBezTo>
                  <a:pt x="14701" y="1998"/>
                  <a:pt x="14783" y="2006"/>
                  <a:pt x="14766" y="2035"/>
                </a:cubicBezTo>
                <a:cubicBezTo>
                  <a:pt x="14690" y="2086"/>
                  <a:pt x="14602" y="2116"/>
                  <a:pt x="14511" y="2123"/>
                </a:cubicBezTo>
                <a:cubicBezTo>
                  <a:pt x="14390" y="2141"/>
                  <a:pt x="14306" y="2136"/>
                  <a:pt x="14328" y="2106"/>
                </a:cubicBezTo>
                <a:cubicBezTo>
                  <a:pt x="14404" y="2056"/>
                  <a:pt x="14492" y="2026"/>
                  <a:pt x="14582" y="2018"/>
                </a:cubicBezTo>
                <a:close/>
                <a:moveTo>
                  <a:pt x="20701" y="975"/>
                </a:moveTo>
                <a:cubicBezTo>
                  <a:pt x="20788" y="953"/>
                  <a:pt x="20879" y="951"/>
                  <a:pt x="20966" y="971"/>
                </a:cubicBezTo>
                <a:cubicBezTo>
                  <a:pt x="20999" y="991"/>
                  <a:pt x="20935" y="1021"/>
                  <a:pt x="20812" y="1042"/>
                </a:cubicBezTo>
                <a:cubicBezTo>
                  <a:pt x="20727" y="1065"/>
                  <a:pt x="20638" y="1065"/>
                  <a:pt x="20554" y="1042"/>
                </a:cubicBezTo>
                <a:cubicBezTo>
                  <a:pt x="20527" y="1023"/>
                  <a:pt x="20589" y="995"/>
                  <a:pt x="20701" y="975"/>
                </a:cubicBezTo>
                <a:close/>
                <a:moveTo>
                  <a:pt x="14033" y="2101"/>
                </a:moveTo>
                <a:cubicBezTo>
                  <a:pt x="14141" y="2083"/>
                  <a:pt x="14224" y="2086"/>
                  <a:pt x="14212" y="2114"/>
                </a:cubicBezTo>
                <a:cubicBezTo>
                  <a:pt x="14138" y="2163"/>
                  <a:pt x="14054" y="2194"/>
                  <a:pt x="13965" y="2202"/>
                </a:cubicBezTo>
                <a:cubicBezTo>
                  <a:pt x="13854" y="2221"/>
                  <a:pt x="13771" y="2214"/>
                  <a:pt x="13787" y="2188"/>
                </a:cubicBezTo>
                <a:cubicBezTo>
                  <a:pt x="13861" y="2140"/>
                  <a:pt x="13945" y="2110"/>
                  <a:pt x="14033" y="2101"/>
                </a:cubicBezTo>
                <a:close/>
                <a:moveTo>
                  <a:pt x="25146" y="204"/>
                </a:moveTo>
                <a:cubicBezTo>
                  <a:pt x="25194" y="197"/>
                  <a:pt x="25242" y="195"/>
                  <a:pt x="25290" y="200"/>
                </a:cubicBezTo>
                <a:cubicBezTo>
                  <a:pt x="25318" y="207"/>
                  <a:pt x="25294" y="222"/>
                  <a:pt x="25244" y="230"/>
                </a:cubicBezTo>
                <a:cubicBezTo>
                  <a:pt x="25197" y="237"/>
                  <a:pt x="25149" y="238"/>
                  <a:pt x="25102" y="233"/>
                </a:cubicBezTo>
                <a:cubicBezTo>
                  <a:pt x="25073" y="228"/>
                  <a:pt x="25098" y="213"/>
                  <a:pt x="25146" y="204"/>
                </a:cubicBezTo>
                <a:close/>
                <a:moveTo>
                  <a:pt x="20131" y="1057"/>
                </a:moveTo>
                <a:cubicBezTo>
                  <a:pt x="20217" y="1036"/>
                  <a:pt x="20306" y="1037"/>
                  <a:pt x="20392" y="1059"/>
                </a:cubicBezTo>
                <a:cubicBezTo>
                  <a:pt x="20413" y="1080"/>
                  <a:pt x="20333" y="1114"/>
                  <a:pt x="20217" y="1134"/>
                </a:cubicBezTo>
                <a:cubicBezTo>
                  <a:pt x="20132" y="1154"/>
                  <a:pt x="20042" y="1154"/>
                  <a:pt x="19957" y="1132"/>
                </a:cubicBezTo>
                <a:cubicBezTo>
                  <a:pt x="19933" y="1112"/>
                  <a:pt x="20013" y="1077"/>
                  <a:pt x="20131" y="1057"/>
                </a:cubicBezTo>
                <a:close/>
                <a:moveTo>
                  <a:pt x="13498" y="2187"/>
                </a:moveTo>
                <a:cubicBezTo>
                  <a:pt x="13602" y="2170"/>
                  <a:pt x="13669" y="2176"/>
                  <a:pt x="13650" y="2202"/>
                </a:cubicBezTo>
                <a:cubicBezTo>
                  <a:pt x="13579" y="2248"/>
                  <a:pt x="13496" y="2277"/>
                  <a:pt x="13411" y="2285"/>
                </a:cubicBezTo>
                <a:cubicBezTo>
                  <a:pt x="13299" y="2304"/>
                  <a:pt x="13230" y="2296"/>
                  <a:pt x="13256" y="2269"/>
                </a:cubicBezTo>
                <a:cubicBezTo>
                  <a:pt x="13330" y="2224"/>
                  <a:pt x="13412" y="2196"/>
                  <a:pt x="13498" y="2187"/>
                </a:cubicBezTo>
                <a:close/>
                <a:moveTo>
                  <a:pt x="19584" y="1141"/>
                </a:moveTo>
                <a:cubicBezTo>
                  <a:pt x="19712" y="1120"/>
                  <a:pt x="19811" y="1123"/>
                  <a:pt x="19833" y="1145"/>
                </a:cubicBezTo>
                <a:cubicBezTo>
                  <a:pt x="19856" y="1169"/>
                  <a:pt x="19775" y="1203"/>
                  <a:pt x="19643" y="1223"/>
                </a:cubicBezTo>
                <a:cubicBezTo>
                  <a:pt x="19512" y="1244"/>
                  <a:pt x="19411" y="1242"/>
                  <a:pt x="19394" y="1219"/>
                </a:cubicBezTo>
                <a:cubicBezTo>
                  <a:pt x="19376" y="1195"/>
                  <a:pt x="19456" y="1162"/>
                  <a:pt x="19584" y="1141"/>
                </a:cubicBezTo>
                <a:close/>
                <a:moveTo>
                  <a:pt x="12947" y="2271"/>
                </a:moveTo>
                <a:cubicBezTo>
                  <a:pt x="13055" y="2253"/>
                  <a:pt x="13117" y="2258"/>
                  <a:pt x="13097" y="2284"/>
                </a:cubicBezTo>
                <a:cubicBezTo>
                  <a:pt x="13029" y="2327"/>
                  <a:pt x="12952" y="2354"/>
                  <a:pt x="12872" y="2361"/>
                </a:cubicBezTo>
                <a:cubicBezTo>
                  <a:pt x="12763" y="2380"/>
                  <a:pt x="12704" y="2373"/>
                  <a:pt x="12730" y="2347"/>
                </a:cubicBezTo>
                <a:cubicBezTo>
                  <a:pt x="12796" y="2306"/>
                  <a:pt x="12870" y="2280"/>
                  <a:pt x="12947" y="2271"/>
                </a:cubicBezTo>
                <a:close/>
                <a:moveTo>
                  <a:pt x="24554" y="292"/>
                </a:moveTo>
                <a:cubicBezTo>
                  <a:pt x="24609" y="282"/>
                  <a:pt x="24665" y="281"/>
                  <a:pt x="24720" y="287"/>
                </a:cubicBezTo>
                <a:cubicBezTo>
                  <a:pt x="24748" y="294"/>
                  <a:pt x="24724" y="310"/>
                  <a:pt x="24665" y="320"/>
                </a:cubicBezTo>
                <a:cubicBezTo>
                  <a:pt x="24608" y="331"/>
                  <a:pt x="24549" y="333"/>
                  <a:pt x="24492" y="326"/>
                </a:cubicBezTo>
                <a:cubicBezTo>
                  <a:pt x="24466" y="318"/>
                  <a:pt x="24497" y="302"/>
                  <a:pt x="24554" y="292"/>
                </a:cubicBezTo>
                <a:close/>
                <a:moveTo>
                  <a:pt x="12417" y="2358"/>
                </a:moveTo>
                <a:cubicBezTo>
                  <a:pt x="12509" y="2340"/>
                  <a:pt x="12569" y="2347"/>
                  <a:pt x="12547" y="2372"/>
                </a:cubicBezTo>
                <a:cubicBezTo>
                  <a:pt x="12479" y="2411"/>
                  <a:pt x="12403" y="2436"/>
                  <a:pt x="12326" y="2446"/>
                </a:cubicBezTo>
                <a:cubicBezTo>
                  <a:pt x="12231" y="2462"/>
                  <a:pt x="12171" y="2455"/>
                  <a:pt x="12196" y="2431"/>
                </a:cubicBezTo>
                <a:cubicBezTo>
                  <a:pt x="12264" y="2392"/>
                  <a:pt x="12339" y="2368"/>
                  <a:pt x="12417" y="2358"/>
                </a:cubicBezTo>
                <a:close/>
                <a:moveTo>
                  <a:pt x="19021" y="1222"/>
                </a:moveTo>
                <a:cubicBezTo>
                  <a:pt x="19146" y="1202"/>
                  <a:pt x="19259" y="1205"/>
                  <a:pt x="19278" y="1225"/>
                </a:cubicBezTo>
                <a:cubicBezTo>
                  <a:pt x="19298" y="1248"/>
                  <a:pt x="19212" y="1284"/>
                  <a:pt x="19087" y="1306"/>
                </a:cubicBezTo>
                <a:cubicBezTo>
                  <a:pt x="18962" y="1327"/>
                  <a:pt x="18837" y="1326"/>
                  <a:pt x="18823" y="1302"/>
                </a:cubicBezTo>
                <a:cubicBezTo>
                  <a:pt x="18809" y="1278"/>
                  <a:pt x="18896" y="1243"/>
                  <a:pt x="19021" y="1222"/>
                </a:cubicBezTo>
                <a:close/>
                <a:moveTo>
                  <a:pt x="11859" y="2442"/>
                </a:moveTo>
                <a:cubicBezTo>
                  <a:pt x="11953" y="2426"/>
                  <a:pt x="12001" y="2431"/>
                  <a:pt x="11977" y="2454"/>
                </a:cubicBezTo>
                <a:cubicBezTo>
                  <a:pt x="11915" y="2491"/>
                  <a:pt x="11845" y="2514"/>
                  <a:pt x="11773" y="2523"/>
                </a:cubicBezTo>
                <a:cubicBezTo>
                  <a:pt x="11681" y="2538"/>
                  <a:pt x="11633" y="2532"/>
                  <a:pt x="11661" y="2508"/>
                </a:cubicBezTo>
                <a:cubicBezTo>
                  <a:pt x="11722" y="2473"/>
                  <a:pt x="11789" y="2451"/>
                  <a:pt x="11859" y="2442"/>
                </a:cubicBezTo>
                <a:close/>
                <a:moveTo>
                  <a:pt x="23981" y="372"/>
                </a:moveTo>
                <a:cubicBezTo>
                  <a:pt x="24038" y="361"/>
                  <a:pt x="24097" y="360"/>
                  <a:pt x="24155" y="368"/>
                </a:cubicBezTo>
                <a:cubicBezTo>
                  <a:pt x="24187" y="381"/>
                  <a:pt x="24159" y="393"/>
                  <a:pt x="24087" y="406"/>
                </a:cubicBezTo>
                <a:cubicBezTo>
                  <a:pt x="24029" y="418"/>
                  <a:pt x="23968" y="419"/>
                  <a:pt x="23910" y="410"/>
                </a:cubicBezTo>
                <a:cubicBezTo>
                  <a:pt x="23875" y="401"/>
                  <a:pt x="23905" y="385"/>
                  <a:pt x="23981" y="372"/>
                </a:cubicBezTo>
                <a:close/>
                <a:moveTo>
                  <a:pt x="11328" y="2527"/>
                </a:moveTo>
                <a:cubicBezTo>
                  <a:pt x="11410" y="2513"/>
                  <a:pt x="11450" y="2518"/>
                  <a:pt x="11427" y="2540"/>
                </a:cubicBezTo>
                <a:cubicBezTo>
                  <a:pt x="11368" y="2573"/>
                  <a:pt x="11304" y="2595"/>
                  <a:pt x="11237" y="2603"/>
                </a:cubicBezTo>
                <a:cubicBezTo>
                  <a:pt x="11156" y="2616"/>
                  <a:pt x="11114" y="2611"/>
                  <a:pt x="11139" y="2590"/>
                </a:cubicBezTo>
                <a:cubicBezTo>
                  <a:pt x="11197" y="2556"/>
                  <a:pt x="11261" y="2535"/>
                  <a:pt x="11328" y="2527"/>
                </a:cubicBezTo>
                <a:close/>
                <a:moveTo>
                  <a:pt x="18467" y="1309"/>
                </a:moveTo>
                <a:cubicBezTo>
                  <a:pt x="18588" y="1288"/>
                  <a:pt x="18710" y="1290"/>
                  <a:pt x="18728" y="1312"/>
                </a:cubicBezTo>
                <a:cubicBezTo>
                  <a:pt x="18746" y="1335"/>
                  <a:pt x="18650" y="1374"/>
                  <a:pt x="18526" y="1395"/>
                </a:cubicBezTo>
                <a:cubicBezTo>
                  <a:pt x="18402" y="1416"/>
                  <a:pt x="18281" y="1415"/>
                  <a:pt x="18265" y="1392"/>
                </a:cubicBezTo>
                <a:cubicBezTo>
                  <a:pt x="18248" y="1369"/>
                  <a:pt x="18345" y="1330"/>
                  <a:pt x="18467" y="1309"/>
                </a:cubicBezTo>
                <a:close/>
                <a:moveTo>
                  <a:pt x="23426" y="459"/>
                </a:moveTo>
                <a:cubicBezTo>
                  <a:pt x="23486" y="447"/>
                  <a:pt x="23549" y="447"/>
                  <a:pt x="23609" y="458"/>
                </a:cubicBezTo>
                <a:cubicBezTo>
                  <a:pt x="23639" y="469"/>
                  <a:pt x="23597" y="488"/>
                  <a:pt x="23513" y="501"/>
                </a:cubicBezTo>
                <a:cubicBezTo>
                  <a:pt x="23452" y="513"/>
                  <a:pt x="23390" y="514"/>
                  <a:pt x="23329" y="502"/>
                </a:cubicBezTo>
                <a:cubicBezTo>
                  <a:pt x="23301" y="491"/>
                  <a:pt x="23343" y="472"/>
                  <a:pt x="23426" y="459"/>
                </a:cubicBezTo>
                <a:close/>
                <a:moveTo>
                  <a:pt x="10810" y="2606"/>
                </a:moveTo>
                <a:cubicBezTo>
                  <a:pt x="10875" y="2595"/>
                  <a:pt x="10913" y="2602"/>
                  <a:pt x="10889" y="2620"/>
                </a:cubicBezTo>
                <a:cubicBezTo>
                  <a:pt x="10830" y="2650"/>
                  <a:pt x="10767" y="2670"/>
                  <a:pt x="10702" y="2679"/>
                </a:cubicBezTo>
                <a:cubicBezTo>
                  <a:pt x="10636" y="2691"/>
                  <a:pt x="10599" y="2682"/>
                  <a:pt x="10624" y="2665"/>
                </a:cubicBezTo>
                <a:cubicBezTo>
                  <a:pt x="10683" y="2635"/>
                  <a:pt x="10745" y="2615"/>
                  <a:pt x="10810" y="2606"/>
                </a:cubicBezTo>
                <a:close/>
                <a:moveTo>
                  <a:pt x="10270" y="2694"/>
                </a:moveTo>
                <a:cubicBezTo>
                  <a:pt x="10331" y="2682"/>
                  <a:pt x="10366" y="2687"/>
                  <a:pt x="10343" y="2704"/>
                </a:cubicBezTo>
                <a:cubicBezTo>
                  <a:pt x="10292" y="2731"/>
                  <a:pt x="10237" y="2748"/>
                  <a:pt x="10181" y="2756"/>
                </a:cubicBezTo>
                <a:cubicBezTo>
                  <a:pt x="10117" y="2767"/>
                  <a:pt x="10086" y="2761"/>
                  <a:pt x="10112" y="2744"/>
                </a:cubicBezTo>
                <a:cubicBezTo>
                  <a:pt x="10162" y="2718"/>
                  <a:pt x="10215" y="2701"/>
                  <a:pt x="10270" y="2694"/>
                </a:cubicBezTo>
                <a:close/>
                <a:moveTo>
                  <a:pt x="17927" y="1389"/>
                </a:moveTo>
                <a:cubicBezTo>
                  <a:pt x="18049" y="1368"/>
                  <a:pt x="18163" y="1371"/>
                  <a:pt x="18177" y="1394"/>
                </a:cubicBezTo>
                <a:cubicBezTo>
                  <a:pt x="18190" y="1418"/>
                  <a:pt x="18083" y="1460"/>
                  <a:pt x="17955" y="1481"/>
                </a:cubicBezTo>
                <a:cubicBezTo>
                  <a:pt x="17827" y="1502"/>
                  <a:pt x="17717" y="1497"/>
                  <a:pt x="17712" y="1472"/>
                </a:cubicBezTo>
                <a:cubicBezTo>
                  <a:pt x="17707" y="1447"/>
                  <a:pt x="17805" y="1410"/>
                  <a:pt x="17927" y="1389"/>
                </a:cubicBezTo>
                <a:close/>
                <a:moveTo>
                  <a:pt x="22849" y="543"/>
                </a:moveTo>
                <a:cubicBezTo>
                  <a:pt x="22917" y="530"/>
                  <a:pt x="22986" y="528"/>
                  <a:pt x="23054" y="538"/>
                </a:cubicBezTo>
                <a:cubicBezTo>
                  <a:pt x="23086" y="550"/>
                  <a:pt x="23038" y="574"/>
                  <a:pt x="22955" y="588"/>
                </a:cubicBezTo>
                <a:cubicBezTo>
                  <a:pt x="22888" y="601"/>
                  <a:pt x="22818" y="602"/>
                  <a:pt x="22750" y="591"/>
                </a:cubicBezTo>
                <a:cubicBezTo>
                  <a:pt x="22719" y="579"/>
                  <a:pt x="22768" y="556"/>
                  <a:pt x="22849" y="543"/>
                </a:cubicBezTo>
                <a:close/>
                <a:moveTo>
                  <a:pt x="17388" y="1473"/>
                </a:moveTo>
                <a:cubicBezTo>
                  <a:pt x="17513" y="1453"/>
                  <a:pt x="17618" y="1456"/>
                  <a:pt x="17625" y="1480"/>
                </a:cubicBezTo>
                <a:cubicBezTo>
                  <a:pt x="17630" y="1506"/>
                  <a:pt x="17527" y="1547"/>
                  <a:pt x="17399" y="1567"/>
                </a:cubicBezTo>
                <a:cubicBezTo>
                  <a:pt x="17271" y="1588"/>
                  <a:pt x="17165" y="1584"/>
                  <a:pt x="17161" y="1559"/>
                </a:cubicBezTo>
                <a:cubicBezTo>
                  <a:pt x="17156" y="1534"/>
                  <a:pt x="17263" y="1494"/>
                  <a:pt x="17388" y="1473"/>
                </a:cubicBezTo>
                <a:close/>
                <a:moveTo>
                  <a:pt x="9749" y="2774"/>
                </a:moveTo>
                <a:cubicBezTo>
                  <a:pt x="9802" y="2765"/>
                  <a:pt x="9826" y="2770"/>
                  <a:pt x="9803" y="2785"/>
                </a:cubicBezTo>
                <a:cubicBezTo>
                  <a:pt x="9760" y="2807"/>
                  <a:pt x="9713" y="2821"/>
                  <a:pt x="9665" y="2828"/>
                </a:cubicBezTo>
                <a:cubicBezTo>
                  <a:pt x="9611" y="2837"/>
                  <a:pt x="9587" y="2832"/>
                  <a:pt x="9611" y="2817"/>
                </a:cubicBezTo>
                <a:cubicBezTo>
                  <a:pt x="9655" y="2795"/>
                  <a:pt x="9701" y="2781"/>
                  <a:pt x="9749" y="2774"/>
                </a:cubicBezTo>
                <a:close/>
                <a:moveTo>
                  <a:pt x="9197" y="2864"/>
                </a:moveTo>
                <a:cubicBezTo>
                  <a:pt x="9241" y="2856"/>
                  <a:pt x="9261" y="2860"/>
                  <a:pt x="9241" y="2873"/>
                </a:cubicBezTo>
                <a:cubicBezTo>
                  <a:pt x="9204" y="2891"/>
                  <a:pt x="9165" y="2903"/>
                  <a:pt x="9125" y="2909"/>
                </a:cubicBezTo>
                <a:cubicBezTo>
                  <a:pt x="9085" y="2915"/>
                  <a:pt x="9068" y="2911"/>
                  <a:pt x="9084" y="2900"/>
                </a:cubicBezTo>
                <a:cubicBezTo>
                  <a:pt x="9120" y="2882"/>
                  <a:pt x="9158" y="2870"/>
                  <a:pt x="9197" y="2864"/>
                </a:cubicBezTo>
                <a:close/>
                <a:moveTo>
                  <a:pt x="22289" y="629"/>
                </a:moveTo>
                <a:cubicBezTo>
                  <a:pt x="22359" y="613"/>
                  <a:pt x="22431" y="612"/>
                  <a:pt x="22501" y="625"/>
                </a:cubicBezTo>
                <a:cubicBezTo>
                  <a:pt x="22534" y="639"/>
                  <a:pt x="22492" y="660"/>
                  <a:pt x="22400" y="675"/>
                </a:cubicBezTo>
                <a:cubicBezTo>
                  <a:pt x="22328" y="693"/>
                  <a:pt x="22253" y="694"/>
                  <a:pt x="22180" y="679"/>
                </a:cubicBezTo>
                <a:cubicBezTo>
                  <a:pt x="22151" y="665"/>
                  <a:pt x="22197" y="644"/>
                  <a:pt x="22289" y="629"/>
                </a:cubicBezTo>
                <a:close/>
                <a:moveTo>
                  <a:pt x="8681" y="2948"/>
                </a:moveTo>
                <a:cubicBezTo>
                  <a:pt x="8715" y="2942"/>
                  <a:pt x="8727" y="2946"/>
                  <a:pt x="8706" y="2957"/>
                </a:cubicBezTo>
                <a:cubicBezTo>
                  <a:pt x="8681" y="2968"/>
                  <a:pt x="8655" y="2976"/>
                  <a:pt x="8627" y="2981"/>
                </a:cubicBezTo>
                <a:cubicBezTo>
                  <a:pt x="8592" y="2987"/>
                  <a:pt x="8578" y="2984"/>
                  <a:pt x="8596" y="2974"/>
                </a:cubicBezTo>
                <a:cubicBezTo>
                  <a:pt x="8623" y="2961"/>
                  <a:pt x="8652" y="2952"/>
                  <a:pt x="8681" y="2948"/>
                </a:cubicBezTo>
                <a:close/>
                <a:moveTo>
                  <a:pt x="16830" y="1557"/>
                </a:moveTo>
                <a:cubicBezTo>
                  <a:pt x="16946" y="1539"/>
                  <a:pt x="17059" y="1542"/>
                  <a:pt x="17057" y="1566"/>
                </a:cubicBezTo>
                <a:cubicBezTo>
                  <a:pt x="17055" y="1592"/>
                  <a:pt x="16946" y="1632"/>
                  <a:pt x="16823" y="1652"/>
                </a:cubicBezTo>
                <a:cubicBezTo>
                  <a:pt x="16701" y="1672"/>
                  <a:pt x="16587" y="1668"/>
                  <a:pt x="16596" y="1641"/>
                </a:cubicBezTo>
                <a:cubicBezTo>
                  <a:pt x="16605" y="1613"/>
                  <a:pt x="16715" y="1575"/>
                  <a:pt x="16830" y="1557"/>
                </a:cubicBezTo>
                <a:close/>
                <a:moveTo>
                  <a:pt x="16291" y="1641"/>
                </a:moveTo>
                <a:cubicBezTo>
                  <a:pt x="16409" y="1621"/>
                  <a:pt x="16514" y="1626"/>
                  <a:pt x="16510" y="1651"/>
                </a:cubicBezTo>
                <a:cubicBezTo>
                  <a:pt x="16506" y="1676"/>
                  <a:pt x="16393" y="1718"/>
                  <a:pt x="16272" y="1738"/>
                </a:cubicBezTo>
                <a:cubicBezTo>
                  <a:pt x="16151" y="1758"/>
                  <a:pt x="16046" y="1751"/>
                  <a:pt x="16057" y="1725"/>
                </a:cubicBezTo>
                <a:cubicBezTo>
                  <a:pt x="16067" y="1698"/>
                  <a:pt x="16174" y="1661"/>
                  <a:pt x="16291" y="1641"/>
                </a:cubicBezTo>
                <a:close/>
                <a:moveTo>
                  <a:pt x="21715" y="712"/>
                </a:moveTo>
                <a:cubicBezTo>
                  <a:pt x="21788" y="696"/>
                  <a:pt x="21864" y="695"/>
                  <a:pt x="21938" y="710"/>
                </a:cubicBezTo>
                <a:cubicBezTo>
                  <a:pt x="21969" y="724"/>
                  <a:pt x="21909" y="751"/>
                  <a:pt x="21811" y="767"/>
                </a:cubicBezTo>
                <a:cubicBezTo>
                  <a:pt x="21738" y="782"/>
                  <a:pt x="21663" y="783"/>
                  <a:pt x="21591" y="767"/>
                </a:cubicBezTo>
                <a:cubicBezTo>
                  <a:pt x="21566" y="752"/>
                  <a:pt x="21624" y="728"/>
                  <a:pt x="21715" y="712"/>
                </a:cubicBezTo>
                <a:close/>
                <a:moveTo>
                  <a:pt x="15749" y="1723"/>
                </a:moveTo>
                <a:cubicBezTo>
                  <a:pt x="15869" y="1702"/>
                  <a:pt x="15963" y="1707"/>
                  <a:pt x="15959" y="1732"/>
                </a:cubicBezTo>
                <a:cubicBezTo>
                  <a:pt x="15956" y="1758"/>
                  <a:pt x="15860" y="1794"/>
                  <a:pt x="15732" y="1816"/>
                </a:cubicBezTo>
                <a:cubicBezTo>
                  <a:pt x="15605" y="1838"/>
                  <a:pt x="15517" y="1832"/>
                  <a:pt x="15527" y="1805"/>
                </a:cubicBezTo>
                <a:cubicBezTo>
                  <a:pt x="15536" y="1778"/>
                  <a:pt x="15629" y="1745"/>
                  <a:pt x="15749" y="1723"/>
                </a:cubicBezTo>
                <a:close/>
                <a:moveTo>
                  <a:pt x="21169" y="796"/>
                </a:moveTo>
                <a:cubicBezTo>
                  <a:pt x="21242" y="779"/>
                  <a:pt x="21319" y="778"/>
                  <a:pt x="21393" y="793"/>
                </a:cubicBezTo>
                <a:cubicBezTo>
                  <a:pt x="21425" y="810"/>
                  <a:pt x="21372" y="835"/>
                  <a:pt x="21265" y="853"/>
                </a:cubicBezTo>
                <a:cubicBezTo>
                  <a:pt x="21190" y="872"/>
                  <a:pt x="21110" y="873"/>
                  <a:pt x="21034" y="855"/>
                </a:cubicBezTo>
                <a:cubicBezTo>
                  <a:pt x="21007" y="838"/>
                  <a:pt x="21063" y="814"/>
                  <a:pt x="21169" y="796"/>
                </a:cubicBezTo>
                <a:close/>
                <a:moveTo>
                  <a:pt x="15223" y="1807"/>
                </a:moveTo>
                <a:cubicBezTo>
                  <a:pt x="15339" y="1787"/>
                  <a:pt x="15427" y="1792"/>
                  <a:pt x="15417" y="1816"/>
                </a:cubicBezTo>
                <a:cubicBezTo>
                  <a:pt x="15407" y="1843"/>
                  <a:pt x="15301" y="1880"/>
                  <a:pt x="15183" y="1900"/>
                </a:cubicBezTo>
                <a:cubicBezTo>
                  <a:pt x="15064" y="1920"/>
                  <a:pt x="14984" y="1914"/>
                  <a:pt x="14993" y="1889"/>
                </a:cubicBezTo>
                <a:cubicBezTo>
                  <a:pt x="15003" y="1863"/>
                  <a:pt x="15107" y="1826"/>
                  <a:pt x="15223" y="1807"/>
                </a:cubicBezTo>
                <a:close/>
                <a:moveTo>
                  <a:pt x="25497" y="51"/>
                </a:moveTo>
                <a:cubicBezTo>
                  <a:pt x="25526" y="46"/>
                  <a:pt x="25556" y="45"/>
                  <a:pt x="25586" y="48"/>
                </a:cubicBezTo>
                <a:cubicBezTo>
                  <a:pt x="25604" y="53"/>
                  <a:pt x="25591" y="61"/>
                  <a:pt x="25555" y="66"/>
                </a:cubicBezTo>
                <a:cubicBezTo>
                  <a:pt x="25525" y="72"/>
                  <a:pt x="25494" y="73"/>
                  <a:pt x="25464" y="70"/>
                </a:cubicBezTo>
                <a:cubicBezTo>
                  <a:pt x="25443" y="65"/>
                  <a:pt x="25456" y="58"/>
                  <a:pt x="25497" y="51"/>
                </a:cubicBezTo>
                <a:close/>
                <a:moveTo>
                  <a:pt x="14697" y="1886"/>
                </a:moveTo>
                <a:cubicBezTo>
                  <a:pt x="14804" y="1868"/>
                  <a:pt x="14886" y="1873"/>
                  <a:pt x="14876" y="1896"/>
                </a:cubicBezTo>
                <a:cubicBezTo>
                  <a:pt x="14810" y="1942"/>
                  <a:pt x="14732" y="1970"/>
                  <a:pt x="14651" y="1977"/>
                </a:cubicBezTo>
                <a:cubicBezTo>
                  <a:pt x="14538" y="1996"/>
                  <a:pt x="14451" y="1991"/>
                  <a:pt x="14468" y="1965"/>
                </a:cubicBezTo>
                <a:cubicBezTo>
                  <a:pt x="14537" y="1921"/>
                  <a:pt x="14616" y="1894"/>
                  <a:pt x="14697" y="1886"/>
                </a:cubicBezTo>
                <a:close/>
                <a:moveTo>
                  <a:pt x="20618" y="876"/>
                </a:moveTo>
                <a:cubicBezTo>
                  <a:pt x="20695" y="858"/>
                  <a:pt x="20775" y="857"/>
                  <a:pt x="20852" y="875"/>
                </a:cubicBezTo>
                <a:cubicBezTo>
                  <a:pt x="20878" y="892"/>
                  <a:pt x="20807" y="923"/>
                  <a:pt x="20698" y="940"/>
                </a:cubicBezTo>
                <a:cubicBezTo>
                  <a:pt x="20622" y="958"/>
                  <a:pt x="20543" y="958"/>
                  <a:pt x="20468" y="939"/>
                </a:cubicBezTo>
                <a:cubicBezTo>
                  <a:pt x="20448" y="921"/>
                  <a:pt x="20516" y="893"/>
                  <a:pt x="20618" y="876"/>
                </a:cubicBezTo>
                <a:close/>
                <a:moveTo>
                  <a:pt x="14170" y="1970"/>
                </a:moveTo>
                <a:cubicBezTo>
                  <a:pt x="14278" y="1952"/>
                  <a:pt x="14348" y="1957"/>
                  <a:pt x="14332" y="1982"/>
                </a:cubicBezTo>
                <a:cubicBezTo>
                  <a:pt x="14265" y="2026"/>
                  <a:pt x="14188" y="2053"/>
                  <a:pt x="14108" y="2059"/>
                </a:cubicBezTo>
                <a:cubicBezTo>
                  <a:pt x="13998" y="2078"/>
                  <a:pt x="13929" y="2073"/>
                  <a:pt x="13947" y="2046"/>
                </a:cubicBezTo>
                <a:cubicBezTo>
                  <a:pt x="14014" y="2004"/>
                  <a:pt x="14091" y="1977"/>
                  <a:pt x="14170" y="1970"/>
                </a:cubicBezTo>
                <a:close/>
                <a:moveTo>
                  <a:pt x="24923" y="134"/>
                </a:moveTo>
                <a:cubicBezTo>
                  <a:pt x="24961" y="127"/>
                  <a:pt x="25000" y="125"/>
                  <a:pt x="25038" y="130"/>
                </a:cubicBezTo>
                <a:cubicBezTo>
                  <a:pt x="25063" y="136"/>
                  <a:pt x="25046" y="145"/>
                  <a:pt x="24994" y="154"/>
                </a:cubicBezTo>
                <a:cubicBezTo>
                  <a:pt x="24956" y="162"/>
                  <a:pt x="24917" y="163"/>
                  <a:pt x="24879" y="157"/>
                </a:cubicBezTo>
                <a:cubicBezTo>
                  <a:pt x="24854" y="151"/>
                  <a:pt x="24872" y="143"/>
                  <a:pt x="24923" y="134"/>
                </a:cubicBezTo>
                <a:close/>
                <a:moveTo>
                  <a:pt x="20072" y="960"/>
                </a:moveTo>
                <a:cubicBezTo>
                  <a:pt x="20150" y="939"/>
                  <a:pt x="20232" y="939"/>
                  <a:pt x="20310" y="959"/>
                </a:cubicBezTo>
                <a:cubicBezTo>
                  <a:pt x="20337" y="977"/>
                  <a:pt x="20271" y="1006"/>
                  <a:pt x="20155" y="1026"/>
                </a:cubicBezTo>
                <a:cubicBezTo>
                  <a:pt x="20078" y="1047"/>
                  <a:pt x="19996" y="1047"/>
                  <a:pt x="19918" y="1026"/>
                </a:cubicBezTo>
                <a:cubicBezTo>
                  <a:pt x="19894" y="1007"/>
                  <a:pt x="19960" y="979"/>
                  <a:pt x="20072" y="960"/>
                </a:cubicBezTo>
                <a:close/>
                <a:moveTo>
                  <a:pt x="13629" y="2053"/>
                </a:moveTo>
                <a:cubicBezTo>
                  <a:pt x="13724" y="2037"/>
                  <a:pt x="13793" y="2042"/>
                  <a:pt x="13779" y="2063"/>
                </a:cubicBezTo>
                <a:cubicBezTo>
                  <a:pt x="13714" y="2104"/>
                  <a:pt x="13642" y="2130"/>
                  <a:pt x="13566" y="2138"/>
                </a:cubicBezTo>
                <a:cubicBezTo>
                  <a:pt x="13468" y="2154"/>
                  <a:pt x="13396" y="2151"/>
                  <a:pt x="13409" y="2129"/>
                </a:cubicBezTo>
                <a:cubicBezTo>
                  <a:pt x="13475" y="2086"/>
                  <a:pt x="13551" y="2060"/>
                  <a:pt x="13629" y="2053"/>
                </a:cubicBezTo>
                <a:close/>
                <a:moveTo>
                  <a:pt x="24371" y="217"/>
                </a:moveTo>
                <a:cubicBezTo>
                  <a:pt x="24416" y="209"/>
                  <a:pt x="24462" y="207"/>
                  <a:pt x="24507" y="214"/>
                </a:cubicBezTo>
                <a:cubicBezTo>
                  <a:pt x="24532" y="222"/>
                  <a:pt x="24504" y="234"/>
                  <a:pt x="24441" y="244"/>
                </a:cubicBezTo>
                <a:cubicBezTo>
                  <a:pt x="24397" y="252"/>
                  <a:pt x="24352" y="253"/>
                  <a:pt x="24307" y="245"/>
                </a:cubicBezTo>
                <a:cubicBezTo>
                  <a:pt x="24288" y="238"/>
                  <a:pt x="24314" y="226"/>
                  <a:pt x="24371" y="217"/>
                </a:cubicBezTo>
                <a:close/>
                <a:moveTo>
                  <a:pt x="13108" y="2136"/>
                </a:moveTo>
                <a:cubicBezTo>
                  <a:pt x="13199" y="2122"/>
                  <a:pt x="13257" y="2126"/>
                  <a:pt x="13240" y="2149"/>
                </a:cubicBezTo>
                <a:cubicBezTo>
                  <a:pt x="13174" y="2188"/>
                  <a:pt x="13102" y="2212"/>
                  <a:pt x="13026" y="2220"/>
                </a:cubicBezTo>
                <a:cubicBezTo>
                  <a:pt x="12934" y="2235"/>
                  <a:pt x="12875" y="2229"/>
                  <a:pt x="12896" y="2207"/>
                </a:cubicBezTo>
                <a:cubicBezTo>
                  <a:pt x="12961" y="2169"/>
                  <a:pt x="13033" y="2144"/>
                  <a:pt x="13108" y="2136"/>
                </a:cubicBezTo>
                <a:close/>
                <a:moveTo>
                  <a:pt x="19539" y="1038"/>
                </a:moveTo>
                <a:cubicBezTo>
                  <a:pt x="19616" y="1019"/>
                  <a:pt x="19697" y="1019"/>
                  <a:pt x="19773" y="1040"/>
                </a:cubicBezTo>
                <a:cubicBezTo>
                  <a:pt x="19793" y="1058"/>
                  <a:pt x="19716" y="1090"/>
                  <a:pt x="19609" y="1109"/>
                </a:cubicBezTo>
                <a:cubicBezTo>
                  <a:pt x="19502" y="1128"/>
                  <a:pt x="19381" y="1128"/>
                  <a:pt x="19365" y="1108"/>
                </a:cubicBezTo>
                <a:cubicBezTo>
                  <a:pt x="19348" y="1089"/>
                  <a:pt x="19432" y="1055"/>
                  <a:pt x="19539" y="1038"/>
                </a:cubicBezTo>
                <a:close/>
                <a:moveTo>
                  <a:pt x="12585" y="2220"/>
                </a:moveTo>
                <a:cubicBezTo>
                  <a:pt x="12676" y="2205"/>
                  <a:pt x="12725" y="2211"/>
                  <a:pt x="12700" y="2234"/>
                </a:cubicBezTo>
                <a:cubicBezTo>
                  <a:pt x="12639" y="2269"/>
                  <a:pt x="12571" y="2291"/>
                  <a:pt x="12501" y="2298"/>
                </a:cubicBezTo>
                <a:cubicBezTo>
                  <a:pt x="12408" y="2314"/>
                  <a:pt x="12359" y="2308"/>
                  <a:pt x="12387" y="2284"/>
                </a:cubicBezTo>
                <a:cubicBezTo>
                  <a:pt x="12449" y="2250"/>
                  <a:pt x="12515" y="2229"/>
                  <a:pt x="12585" y="2220"/>
                </a:cubicBezTo>
                <a:close/>
                <a:moveTo>
                  <a:pt x="19008" y="1120"/>
                </a:moveTo>
                <a:cubicBezTo>
                  <a:pt x="19122" y="1101"/>
                  <a:pt x="19223" y="1103"/>
                  <a:pt x="19238" y="1123"/>
                </a:cubicBezTo>
                <a:cubicBezTo>
                  <a:pt x="19254" y="1144"/>
                  <a:pt x="19165" y="1179"/>
                  <a:pt x="19051" y="1197"/>
                </a:cubicBezTo>
                <a:cubicBezTo>
                  <a:pt x="18937" y="1214"/>
                  <a:pt x="18833" y="1213"/>
                  <a:pt x="18821" y="1193"/>
                </a:cubicBezTo>
                <a:cubicBezTo>
                  <a:pt x="18808" y="1172"/>
                  <a:pt x="18894" y="1139"/>
                  <a:pt x="19008" y="1120"/>
                </a:cubicBezTo>
                <a:close/>
                <a:moveTo>
                  <a:pt x="12066" y="2300"/>
                </a:moveTo>
                <a:cubicBezTo>
                  <a:pt x="12147" y="2286"/>
                  <a:pt x="12198" y="2292"/>
                  <a:pt x="12174" y="2312"/>
                </a:cubicBezTo>
                <a:cubicBezTo>
                  <a:pt x="12116" y="2343"/>
                  <a:pt x="12052" y="2363"/>
                  <a:pt x="11986" y="2373"/>
                </a:cubicBezTo>
                <a:cubicBezTo>
                  <a:pt x="11905" y="2387"/>
                  <a:pt x="11854" y="2381"/>
                  <a:pt x="11879" y="2360"/>
                </a:cubicBezTo>
                <a:cubicBezTo>
                  <a:pt x="11938" y="2329"/>
                  <a:pt x="12001" y="2309"/>
                  <a:pt x="12066" y="2300"/>
                </a:cubicBezTo>
                <a:close/>
                <a:moveTo>
                  <a:pt x="23796" y="300"/>
                </a:moveTo>
                <a:cubicBezTo>
                  <a:pt x="23851" y="289"/>
                  <a:pt x="23908" y="287"/>
                  <a:pt x="23963" y="294"/>
                </a:cubicBezTo>
                <a:cubicBezTo>
                  <a:pt x="23991" y="302"/>
                  <a:pt x="23962" y="317"/>
                  <a:pt x="23900" y="328"/>
                </a:cubicBezTo>
                <a:cubicBezTo>
                  <a:pt x="23845" y="339"/>
                  <a:pt x="23790" y="340"/>
                  <a:pt x="23735" y="332"/>
                </a:cubicBezTo>
                <a:cubicBezTo>
                  <a:pt x="23713" y="325"/>
                  <a:pt x="23742" y="310"/>
                  <a:pt x="23796" y="300"/>
                </a:cubicBezTo>
                <a:close/>
                <a:moveTo>
                  <a:pt x="18450" y="1207"/>
                </a:moveTo>
                <a:cubicBezTo>
                  <a:pt x="18564" y="1188"/>
                  <a:pt x="18668" y="1189"/>
                  <a:pt x="18683" y="1210"/>
                </a:cubicBezTo>
                <a:cubicBezTo>
                  <a:pt x="18697" y="1230"/>
                  <a:pt x="18615" y="1263"/>
                  <a:pt x="18496" y="1284"/>
                </a:cubicBezTo>
                <a:cubicBezTo>
                  <a:pt x="18377" y="1304"/>
                  <a:pt x="18275" y="1302"/>
                  <a:pt x="18263" y="1280"/>
                </a:cubicBezTo>
                <a:cubicBezTo>
                  <a:pt x="18251" y="1258"/>
                  <a:pt x="18337" y="1226"/>
                  <a:pt x="18450" y="1207"/>
                </a:cubicBezTo>
                <a:close/>
                <a:moveTo>
                  <a:pt x="11548" y="2383"/>
                </a:moveTo>
                <a:cubicBezTo>
                  <a:pt x="11628" y="2369"/>
                  <a:pt x="11665" y="2376"/>
                  <a:pt x="11639" y="2395"/>
                </a:cubicBezTo>
                <a:cubicBezTo>
                  <a:pt x="11585" y="2424"/>
                  <a:pt x="11527" y="2443"/>
                  <a:pt x="11466" y="2451"/>
                </a:cubicBezTo>
                <a:cubicBezTo>
                  <a:pt x="11386" y="2464"/>
                  <a:pt x="11349" y="2458"/>
                  <a:pt x="11375" y="2438"/>
                </a:cubicBezTo>
                <a:cubicBezTo>
                  <a:pt x="11429" y="2410"/>
                  <a:pt x="11487" y="2391"/>
                  <a:pt x="11548" y="2383"/>
                </a:cubicBezTo>
                <a:close/>
                <a:moveTo>
                  <a:pt x="23237" y="385"/>
                </a:moveTo>
                <a:cubicBezTo>
                  <a:pt x="23296" y="374"/>
                  <a:pt x="23356" y="372"/>
                  <a:pt x="23415" y="379"/>
                </a:cubicBezTo>
                <a:cubicBezTo>
                  <a:pt x="23444" y="388"/>
                  <a:pt x="23412" y="405"/>
                  <a:pt x="23346" y="417"/>
                </a:cubicBezTo>
                <a:cubicBezTo>
                  <a:pt x="23285" y="430"/>
                  <a:pt x="23223" y="432"/>
                  <a:pt x="23161" y="423"/>
                </a:cubicBezTo>
                <a:cubicBezTo>
                  <a:pt x="23135" y="414"/>
                  <a:pt x="23171" y="397"/>
                  <a:pt x="23237" y="385"/>
                </a:cubicBezTo>
                <a:close/>
                <a:moveTo>
                  <a:pt x="11015" y="2467"/>
                </a:moveTo>
                <a:cubicBezTo>
                  <a:pt x="11084" y="2456"/>
                  <a:pt x="11117" y="2458"/>
                  <a:pt x="11094" y="2476"/>
                </a:cubicBezTo>
                <a:cubicBezTo>
                  <a:pt x="11045" y="2502"/>
                  <a:pt x="10992" y="2519"/>
                  <a:pt x="10937" y="2526"/>
                </a:cubicBezTo>
                <a:cubicBezTo>
                  <a:pt x="10870" y="2537"/>
                  <a:pt x="10840" y="2532"/>
                  <a:pt x="10866" y="2513"/>
                </a:cubicBezTo>
                <a:cubicBezTo>
                  <a:pt x="10912" y="2490"/>
                  <a:pt x="10963" y="2474"/>
                  <a:pt x="11015" y="2467"/>
                </a:cubicBezTo>
                <a:close/>
                <a:moveTo>
                  <a:pt x="17926" y="1285"/>
                </a:moveTo>
                <a:cubicBezTo>
                  <a:pt x="18043" y="1266"/>
                  <a:pt x="18136" y="1268"/>
                  <a:pt x="18146" y="1290"/>
                </a:cubicBezTo>
                <a:cubicBezTo>
                  <a:pt x="18156" y="1312"/>
                  <a:pt x="18073" y="1345"/>
                  <a:pt x="17953" y="1365"/>
                </a:cubicBezTo>
                <a:cubicBezTo>
                  <a:pt x="17832" y="1384"/>
                  <a:pt x="17731" y="1383"/>
                  <a:pt x="17726" y="1359"/>
                </a:cubicBezTo>
                <a:cubicBezTo>
                  <a:pt x="17721" y="1335"/>
                  <a:pt x="17809" y="1304"/>
                  <a:pt x="17926" y="1285"/>
                </a:cubicBezTo>
                <a:close/>
                <a:moveTo>
                  <a:pt x="10502" y="2549"/>
                </a:moveTo>
                <a:cubicBezTo>
                  <a:pt x="10554" y="2540"/>
                  <a:pt x="10584" y="2544"/>
                  <a:pt x="10571" y="2556"/>
                </a:cubicBezTo>
                <a:cubicBezTo>
                  <a:pt x="10526" y="2580"/>
                  <a:pt x="10477" y="2596"/>
                  <a:pt x="10427" y="2603"/>
                </a:cubicBezTo>
                <a:cubicBezTo>
                  <a:pt x="10374" y="2612"/>
                  <a:pt x="10345" y="2608"/>
                  <a:pt x="10357" y="2595"/>
                </a:cubicBezTo>
                <a:cubicBezTo>
                  <a:pt x="10403" y="2572"/>
                  <a:pt x="10452" y="2556"/>
                  <a:pt x="10502" y="2549"/>
                </a:cubicBezTo>
                <a:close/>
                <a:moveTo>
                  <a:pt x="22689" y="466"/>
                </a:moveTo>
                <a:cubicBezTo>
                  <a:pt x="22750" y="453"/>
                  <a:pt x="22813" y="451"/>
                  <a:pt x="22874" y="461"/>
                </a:cubicBezTo>
                <a:cubicBezTo>
                  <a:pt x="22904" y="472"/>
                  <a:pt x="22868" y="489"/>
                  <a:pt x="22788" y="503"/>
                </a:cubicBezTo>
                <a:cubicBezTo>
                  <a:pt x="22729" y="516"/>
                  <a:pt x="22668" y="517"/>
                  <a:pt x="22608" y="508"/>
                </a:cubicBezTo>
                <a:cubicBezTo>
                  <a:pt x="22576" y="497"/>
                  <a:pt x="22611" y="480"/>
                  <a:pt x="22689" y="466"/>
                </a:cubicBezTo>
                <a:close/>
                <a:moveTo>
                  <a:pt x="17400" y="1367"/>
                </a:moveTo>
                <a:cubicBezTo>
                  <a:pt x="17517" y="1348"/>
                  <a:pt x="17609" y="1350"/>
                  <a:pt x="17614" y="1373"/>
                </a:cubicBezTo>
                <a:cubicBezTo>
                  <a:pt x="17618" y="1396"/>
                  <a:pt x="17534" y="1428"/>
                  <a:pt x="17414" y="1449"/>
                </a:cubicBezTo>
                <a:cubicBezTo>
                  <a:pt x="17294" y="1469"/>
                  <a:pt x="17195" y="1467"/>
                  <a:pt x="17194" y="1442"/>
                </a:cubicBezTo>
                <a:cubicBezTo>
                  <a:pt x="17194" y="1418"/>
                  <a:pt x="17284" y="1387"/>
                  <a:pt x="17400" y="1367"/>
                </a:cubicBezTo>
                <a:close/>
                <a:moveTo>
                  <a:pt x="9989" y="2628"/>
                </a:moveTo>
                <a:cubicBezTo>
                  <a:pt x="10034" y="2620"/>
                  <a:pt x="10065" y="2623"/>
                  <a:pt x="10050" y="2634"/>
                </a:cubicBezTo>
                <a:cubicBezTo>
                  <a:pt x="10011" y="2653"/>
                  <a:pt x="9970" y="2667"/>
                  <a:pt x="9927" y="2673"/>
                </a:cubicBezTo>
                <a:cubicBezTo>
                  <a:pt x="9881" y="2681"/>
                  <a:pt x="9854" y="2677"/>
                  <a:pt x="9873" y="2665"/>
                </a:cubicBezTo>
                <a:cubicBezTo>
                  <a:pt x="9910" y="2647"/>
                  <a:pt x="9949" y="2635"/>
                  <a:pt x="9989" y="2628"/>
                </a:cubicBezTo>
                <a:close/>
                <a:moveTo>
                  <a:pt x="9485" y="2710"/>
                </a:moveTo>
                <a:cubicBezTo>
                  <a:pt x="9515" y="2704"/>
                  <a:pt x="9534" y="2709"/>
                  <a:pt x="9523" y="2716"/>
                </a:cubicBezTo>
                <a:cubicBezTo>
                  <a:pt x="9491" y="2732"/>
                  <a:pt x="9458" y="2743"/>
                  <a:pt x="9423" y="2748"/>
                </a:cubicBezTo>
                <a:cubicBezTo>
                  <a:pt x="9388" y="2754"/>
                  <a:pt x="9367" y="2750"/>
                  <a:pt x="9383" y="2741"/>
                </a:cubicBezTo>
                <a:cubicBezTo>
                  <a:pt x="9415" y="2726"/>
                  <a:pt x="9450" y="2716"/>
                  <a:pt x="9485" y="2710"/>
                </a:cubicBezTo>
                <a:close/>
                <a:moveTo>
                  <a:pt x="22148" y="548"/>
                </a:moveTo>
                <a:cubicBezTo>
                  <a:pt x="22214" y="534"/>
                  <a:pt x="22282" y="532"/>
                  <a:pt x="22349" y="543"/>
                </a:cubicBezTo>
                <a:cubicBezTo>
                  <a:pt x="22377" y="554"/>
                  <a:pt x="22330" y="576"/>
                  <a:pt x="22250" y="589"/>
                </a:cubicBezTo>
                <a:cubicBezTo>
                  <a:pt x="22184" y="603"/>
                  <a:pt x="22117" y="605"/>
                  <a:pt x="22051" y="593"/>
                </a:cubicBezTo>
                <a:cubicBezTo>
                  <a:pt x="22029" y="582"/>
                  <a:pt x="22073" y="561"/>
                  <a:pt x="22148" y="548"/>
                </a:cubicBezTo>
                <a:close/>
                <a:moveTo>
                  <a:pt x="16869" y="1447"/>
                </a:moveTo>
                <a:cubicBezTo>
                  <a:pt x="16985" y="1428"/>
                  <a:pt x="17079" y="1429"/>
                  <a:pt x="17083" y="1451"/>
                </a:cubicBezTo>
                <a:cubicBezTo>
                  <a:pt x="17088" y="1474"/>
                  <a:pt x="16999" y="1508"/>
                  <a:pt x="16881" y="1528"/>
                </a:cubicBezTo>
                <a:cubicBezTo>
                  <a:pt x="16763" y="1548"/>
                  <a:pt x="16669" y="1546"/>
                  <a:pt x="16667" y="1523"/>
                </a:cubicBezTo>
                <a:cubicBezTo>
                  <a:pt x="16666" y="1500"/>
                  <a:pt x="16754" y="1467"/>
                  <a:pt x="16869" y="1447"/>
                </a:cubicBezTo>
                <a:close/>
                <a:moveTo>
                  <a:pt x="16357" y="1527"/>
                </a:moveTo>
                <a:cubicBezTo>
                  <a:pt x="16471" y="1508"/>
                  <a:pt x="16561" y="1511"/>
                  <a:pt x="16558" y="1534"/>
                </a:cubicBezTo>
                <a:cubicBezTo>
                  <a:pt x="16555" y="1557"/>
                  <a:pt x="16463" y="1591"/>
                  <a:pt x="16350" y="1610"/>
                </a:cubicBezTo>
                <a:cubicBezTo>
                  <a:pt x="16238" y="1629"/>
                  <a:pt x="16142" y="1628"/>
                  <a:pt x="16146" y="1604"/>
                </a:cubicBezTo>
                <a:cubicBezTo>
                  <a:pt x="16149" y="1580"/>
                  <a:pt x="16241" y="1547"/>
                  <a:pt x="16357" y="1527"/>
                </a:cubicBezTo>
                <a:close/>
                <a:moveTo>
                  <a:pt x="21615" y="626"/>
                </a:moveTo>
                <a:cubicBezTo>
                  <a:pt x="21681" y="613"/>
                  <a:pt x="21748" y="613"/>
                  <a:pt x="21813" y="627"/>
                </a:cubicBezTo>
                <a:cubicBezTo>
                  <a:pt x="21843" y="641"/>
                  <a:pt x="21793" y="662"/>
                  <a:pt x="21698" y="678"/>
                </a:cubicBezTo>
                <a:cubicBezTo>
                  <a:pt x="21634" y="693"/>
                  <a:pt x="21568" y="694"/>
                  <a:pt x="21503" y="679"/>
                </a:cubicBezTo>
                <a:cubicBezTo>
                  <a:pt x="21479" y="662"/>
                  <a:pt x="21527" y="641"/>
                  <a:pt x="21615" y="626"/>
                </a:cubicBezTo>
                <a:close/>
                <a:moveTo>
                  <a:pt x="15832" y="1607"/>
                </a:moveTo>
                <a:cubicBezTo>
                  <a:pt x="15938" y="1588"/>
                  <a:pt x="16031" y="1591"/>
                  <a:pt x="16028" y="1613"/>
                </a:cubicBezTo>
                <a:cubicBezTo>
                  <a:pt x="16024" y="1635"/>
                  <a:pt x="15922" y="1672"/>
                  <a:pt x="15814" y="1690"/>
                </a:cubicBezTo>
                <a:cubicBezTo>
                  <a:pt x="15706" y="1708"/>
                  <a:pt x="15614" y="1703"/>
                  <a:pt x="15623" y="1680"/>
                </a:cubicBezTo>
                <a:cubicBezTo>
                  <a:pt x="15685" y="1638"/>
                  <a:pt x="15757" y="1613"/>
                  <a:pt x="15832" y="1607"/>
                </a:cubicBezTo>
                <a:close/>
                <a:moveTo>
                  <a:pt x="21083" y="708"/>
                </a:moveTo>
                <a:cubicBezTo>
                  <a:pt x="21152" y="692"/>
                  <a:pt x="21223" y="691"/>
                  <a:pt x="21292" y="705"/>
                </a:cubicBezTo>
                <a:cubicBezTo>
                  <a:pt x="21315" y="719"/>
                  <a:pt x="21258" y="744"/>
                  <a:pt x="21167" y="759"/>
                </a:cubicBezTo>
                <a:cubicBezTo>
                  <a:pt x="21099" y="775"/>
                  <a:pt x="21027" y="776"/>
                  <a:pt x="20958" y="760"/>
                </a:cubicBezTo>
                <a:cubicBezTo>
                  <a:pt x="20937" y="747"/>
                  <a:pt x="20994" y="722"/>
                  <a:pt x="21083" y="708"/>
                </a:cubicBezTo>
                <a:close/>
                <a:moveTo>
                  <a:pt x="15303" y="1691"/>
                </a:moveTo>
                <a:cubicBezTo>
                  <a:pt x="15409" y="1673"/>
                  <a:pt x="15483" y="1676"/>
                  <a:pt x="15478" y="1698"/>
                </a:cubicBezTo>
                <a:cubicBezTo>
                  <a:pt x="15473" y="1721"/>
                  <a:pt x="15385" y="1753"/>
                  <a:pt x="15273" y="1772"/>
                </a:cubicBezTo>
                <a:cubicBezTo>
                  <a:pt x="15159" y="1792"/>
                  <a:pt x="15083" y="1788"/>
                  <a:pt x="15094" y="1764"/>
                </a:cubicBezTo>
                <a:cubicBezTo>
                  <a:pt x="15155" y="1720"/>
                  <a:pt x="15228" y="1695"/>
                  <a:pt x="15303" y="1691"/>
                </a:cubicBezTo>
                <a:close/>
                <a:moveTo>
                  <a:pt x="20545" y="788"/>
                </a:moveTo>
                <a:cubicBezTo>
                  <a:pt x="20615" y="770"/>
                  <a:pt x="20688" y="768"/>
                  <a:pt x="20758" y="783"/>
                </a:cubicBezTo>
                <a:cubicBezTo>
                  <a:pt x="20787" y="799"/>
                  <a:pt x="20733" y="823"/>
                  <a:pt x="20629" y="841"/>
                </a:cubicBezTo>
                <a:cubicBezTo>
                  <a:pt x="20561" y="859"/>
                  <a:pt x="20488" y="859"/>
                  <a:pt x="20419" y="842"/>
                </a:cubicBezTo>
                <a:cubicBezTo>
                  <a:pt x="20396" y="827"/>
                  <a:pt x="20448" y="804"/>
                  <a:pt x="20545" y="788"/>
                </a:cubicBezTo>
                <a:close/>
                <a:moveTo>
                  <a:pt x="14788" y="1769"/>
                </a:moveTo>
                <a:cubicBezTo>
                  <a:pt x="14890" y="1751"/>
                  <a:pt x="14966" y="1755"/>
                  <a:pt x="14955" y="1778"/>
                </a:cubicBezTo>
                <a:cubicBezTo>
                  <a:pt x="14892" y="1819"/>
                  <a:pt x="14820" y="1844"/>
                  <a:pt x="14745" y="1850"/>
                </a:cubicBezTo>
                <a:cubicBezTo>
                  <a:pt x="14640" y="1868"/>
                  <a:pt x="14568" y="1863"/>
                  <a:pt x="14583" y="1839"/>
                </a:cubicBezTo>
                <a:cubicBezTo>
                  <a:pt x="14645" y="1800"/>
                  <a:pt x="14715" y="1775"/>
                  <a:pt x="14788" y="1769"/>
                </a:cubicBezTo>
                <a:close/>
                <a:moveTo>
                  <a:pt x="14281" y="1849"/>
                </a:moveTo>
                <a:cubicBezTo>
                  <a:pt x="14374" y="1834"/>
                  <a:pt x="14445" y="1839"/>
                  <a:pt x="14431" y="1859"/>
                </a:cubicBezTo>
                <a:cubicBezTo>
                  <a:pt x="14367" y="1899"/>
                  <a:pt x="14295" y="1923"/>
                  <a:pt x="14220" y="1930"/>
                </a:cubicBezTo>
                <a:cubicBezTo>
                  <a:pt x="14124" y="1947"/>
                  <a:pt x="14056" y="1940"/>
                  <a:pt x="14075" y="1918"/>
                </a:cubicBezTo>
                <a:cubicBezTo>
                  <a:pt x="14138" y="1881"/>
                  <a:pt x="14209" y="1857"/>
                  <a:pt x="14281" y="1849"/>
                </a:cubicBezTo>
                <a:close/>
                <a:moveTo>
                  <a:pt x="20009" y="869"/>
                </a:moveTo>
                <a:cubicBezTo>
                  <a:pt x="20079" y="853"/>
                  <a:pt x="20152" y="853"/>
                  <a:pt x="20222" y="869"/>
                </a:cubicBezTo>
                <a:cubicBezTo>
                  <a:pt x="20243" y="884"/>
                  <a:pt x="20172" y="913"/>
                  <a:pt x="20074" y="929"/>
                </a:cubicBezTo>
                <a:cubicBezTo>
                  <a:pt x="20003" y="947"/>
                  <a:pt x="19930" y="947"/>
                  <a:pt x="19860" y="930"/>
                </a:cubicBezTo>
                <a:cubicBezTo>
                  <a:pt x="19841" y="914"/>
                  <a:pt x="19913" y="886"/>
                  <a:pt x="20009" y="869"/>
                </a:cubicBezTo>
                <a:close/>
                <a:moveTo>
                  <a:pt x="24705" y="69"/>
                </a:moveTo>
                <a:cubicBezTo>
                  <a:pt x="24739" y="63"/>
                  <a:pt x="24774" y="62"/>
                  <a:pt x="24808" y="66"/>
                </a:cubicBezTo>
                <a:cubicBezTo>
                  <a:pt x="24825" y="70"/>
                  <a:pt x="24810" y="79"/>
                  <a:pt x="24772" y="86"/>
                </a:cubicBezTo>
                <a:cubicBezTo>
                  <a:pt x="24736" y="92"/>
                  <a:pt x="24699" y="93"/>
                  <a:pt x="24662" y="89"/>
                </a:cubicBezTo>
                <a:cubicBezTo>
                  <a:pt x="24646" y="85"/>
                  <a:pt x="24669" y="74"/>
                  <a:pt x="24705" y="69"/>
                </a:cubicBezTo>
                <a:close/>
                <a:moveTo>
                  <a:pt x="13774" y="1928"/>
                </a:moveTo>
                <a:cubicBezTo>
                  <a:pt x="13867" y="1912"/>
                  <a:pt x="13929" y="1916"/>
                  <a:pt x="13911" y="1937"/>
                </a:cubicBezTo>
                <a:cubicBezTo>
                  <a:pt x="13852" y="1973"/>
                  <a:pt x="13785" y="1996"/>
                  <a:pt x="13716" y="2003"/>
                </a:cubicBezTo>
                <a:cubicBezTo>
                  <a:pt x="13620" y="2019"/>
                  <a:pt x="13559" y="2015"/>
                  <a:pt x="13578" y="1992"/>
                </a:cubicBezTo>
                <a:cubicBezTo>
                  <a:pt x="13638" y="1957"/>
                  <a:pt x="13705" y="1935"/>
                  <a:pt x="13774" y="1928"/>
                </a:cubicBezTo>
                <a:close/>
                <a:moveTo>
                  <a:pt x="13261" y="2009"/>
                </a:moveTo>
                <a:cubicBezTo>
                  <a:pt x="13342" y="1995"/>
                  <a:pt x="13405" y="1999"/>
                  <a:pt x="13390" y="2018"/>
                </a:cubicBezTo>
                <a:cubicBezTo>
                  <a:pt x="13333" y="2052"/>
                  <a:pt x="13268" y="2074"/>
                  <a:pt x="13202" y="2081"/>
                </a:cubicBezTo>
                <a:cubicBezTo>
                  <a:pt x="13116" y="2096"/>
                  <a:pt x="13057" y="2092"/>
                  <a:pt x="13073" y="2073"/>
                </a:cubicBezTo>
                <a:cubicBezTo>
                  <a:pt x="13131" y="2039"/>
                  <a:pt x="13195" y="2017"/>
                  <a:pt x="13261" y="2009"/>
                </a:cubicBezTo>
                <a:close/>
                <a:moveTo>
                  <a:pt x="19484" y="948"/>
                </a:moveTo>
                <a:cubicBezTo>
                  <a:pt x="19554" y="930"/>
                  <a:pt x="19627" y="930"/>
                  <a:pt x="19697" y="946"/>
                </a:cubicBezTo>
                <a:cubicBezTo>
                  <a:pt x="19719" y="963"/>
                  <a:pt x="19650" y="992"/>
                  <a:pt x="19546" y="1009"/>
                </a:cubicBezTo>
                <a:cubicBezTo>
                  <a:pt x="19475" y="1027"/>
                  <a:pt x="19400" y="1028"/>
                  <a:pt x="19329" y="1011"/>
                </a:cubicBezTo>
                <a:cubicBezTo>
                  <a:pt x="19311" y="994"/>
                  <a:pt x="19380" y="966"/>
                  <a:pt x="19484" y="948"/>
                </a:cubicBezTo>
                <a:close/>
                <a:moveTo>
                  <a:pt x="24164" y="148"/>
                </a:moveTo>
                <a:cubicBezTo>
                  <a:pt x="24203" y="141"/>
                  <a:pt x="24243" y="140"/>
                  <a:pt x="24282" y="144"/>
                </a:cubicBezTo>
                <a:cubicBezTo>
                  <a:pt x="24302" y="149"/>
                  <a:pt x="24277" y="163"/>
                  <a:pt x="24232" y="170"/>
                </a:cubicBezTo>
                <a:cubicBezTo>
                  <a:pt x="24190" y="177"/>
                  <a:pt x="24148" y="178"/>
                  <a:pt x="24107" y="173"/>
                </a:cubicBezTo>
                <a:cubicBezTo>
                  <a:pt x="24090" y="167"/>
                  <a:pt x="24119" y="155"/>
                  <a:pt x="24164" y="148"/>
                </a:cubicBezTo>
                <a:close/>
                <a:moveTo>
                  <a:pt x="18967" y="1029"/>
                </a:moveTo>
                <a:cubicBezTo>
                  <a:pt x="19036" y="1010"/>
                  <a:pt x="19109" y="1010"/>
                  <a:pt x="19178" y="1030"/>
                </a:cubicBezTo>
                <a:cubicBezTo>
                  <a:pt x="19194" y="1049"/>
                  <a:pt x="19123" y="1077"/>
                  <a:pt x="19010" y="1096"/>
                </a:cubicBezTo>
                <a:cubicBezTo>
                  <a:pt x="18897" y="1114"/>
                  <a:pt x="18815" y="1112"/>
                  <a:pt x="18803" y="1093"/>
                </a:cubicBezTo>
                <a:cubicBezTo>
                  <a:pt x="18791" y="1074"/>
                  <a:pt x="18861" y="1047"/>
                  <a:pt x="18967" y="1029"/>
                </a:cubicBezTo>
                <a:close/>
                <a:moveTo>
                  <a:pt x="12746" y="2089"/>
                </a:moveTo>
                <a:cubicBezTo>
                  <a:pt x="12826" y="2076"/>
                  <a:pt x="12874" y="2081"/>
                  <a:pt x="12855" y="2100"/>
                </a:cubicBezTo>
                <a:cubicBezTo>
                  <a:pt x="12798" y="2131"/>
                  <a:pt x="12736" y="2151"/>
                  <a:pt x="12672" y="2159"/>
                </a:cubicBezTo>
                <a:cubicBezTo>
                  <a:pt x="12592" y="2173"/>
                  <a:pt x="12543" y="2168"/>
                  <a:pt x="12563" y="2149"/>
                </a:cubicBezTo>
                <a:cubicBezTo>
                  <a:pt x="12620" y="2117"/>
                  <a:pt x="12681" y="2097"/>
                  <a:pt x="12746" y="2089"/>
                </a:cubicBezTo>
                <a:close/>
                <a:moveTo>
                  <a:pt x="12242" y="2170"/>
                </a:moveTo>
                <a:cubicBezTo>
                  <a:pt x="12323" y="2157"/>
                  <a:pt x="12357" y="2161"/>
                  <a:pt x="12337" y="2180"/>
                </a:cubicBezTo>
                <a:cubicBezTo>
                  <a:pt x="12285" y="2209"/>
                  <a:pt x="12228" y="2227"/>
                  <a:pt x="12168" y="2234"/>
                </a:cubicBezTo>
                <a:cubicBezTo>
                  <a:pt x="12088" y="2248"/>
                  <a:pt x="12052" y="2242"/>
                  <a:pt x="12075" y="2224"/>
                </a:cubicBezTo>
                <a:cubicBezTo>
                  <a:pt x="12127" y="2195"/>
                  <a:pt x="12183" y="2177"/>
                  <a:pt x="12242" y="2170"/>
                </a:cubicBezTo>
                <a:close/>
                <a:moveTo>
                  <a:pt x="23621" y="231"/>
                </a:moveTo>
                <a:cubicBezTo>
                  <a:pt x="23667" y="222"/>
                  <a:pt x="23713" y="220"/>
                  <a:pt x="23759" y="226"/>
                </a:cubicBezTo>
                <a:cubicBezTo>
                  <a:pt x="23783" y="234"/>
                  <a:pt x="23762" y="245"/>
                  <a:pt x="23701" y="255"/>
                </a:cubicBezTo>
                <a:cubicBezTo>
                  <a:pt x="23656" y="265"/>
                  <a:pt x="23610" y="266"/>
                  <a:pt x="23565" y="258"/>
                </a:cubicBezTo>
                <a:cubicBezTo>
                  <a:pt x="23545" y="251"/>
                  <a:pt x="23563" y="241"/>
                  <a:pt x="23621" y="231"/>
                </a:cubicBezTo>
                <a:close/>
                <a:moveTo>
                  <a:pt x="18447" y="1106"/>
                </a:moveTo>
                <a:cubicBezTo>
                  <a:pt x="18557" y="1087"/>
                  <a:pt x="18644" y="1088"/>
                  <a:pt x="18656" y="1107"/>
                </a:cubicBezTo>
                <a:cubicBezTo>
                  <a:pt x="18668" y="1127"/>
                  <a:pt x="18597" y="1154"/>
                  <a:pt x="18488" y="1172"/>
                </a:cubicBezTo>
                <a:cubicBezTo>
                  <a:pt x="18380" y="1191"/>
                  <a:pt x="18288" y="1190"/>
                  <a:pt x="18279" y="1170"/>
                </a:cubicBezTo>
                <a:cubicBezTo>
                  <a:pt x="18270" y="1150"/>
                  <a:pt x="18341" y="1124"/>
                  <a:pt x="18447" y="1106"/>
                </a:cubicBezTo>
                <a:close/>
                <a:moveTo>
                  <a:pt x="11742" y="2246"/>
                </a:moveTo>
                <a:cubicBezTo>
                  <a:pt x="11807" y="2236"/>
                  <a:pt x="11847" y="2242"/>
                  <a:pt x="11827" y="2256"/>
                </a:cubicBezTo>
                <a:cubicBezTo>
                  <a:pt x="11778" y="2282"/>
                  <a:pt x="11725" y="2299"/>
                  <a:pt x="11670" y="2307"/>
                </a:cubicBezTo>
                <a:cubicBezTo>
                  <a:pt x="11605" y="2318"/>
                  <a:pt x="11565" y="2312"/>
                  <a:pt x="11585" y="2296"/>
                </a:cubicBezTo>
                <a:cubicBezTo>
                  <a:pt x="11634" y="2271"/>
                  <a:pt x="11687" y="2254"/>
                  <a:pt x="11742" y="2246"/>
                </a:cubicBezTo>
                <a:close/>
                <a:moveTo>
                  <a:pt x="17932" y="1186"/>
                </a:moveTo>
                <a:cubicBezTo>
                  <a:pt x="18037" y="1167"/>
                  <a:pt x="18130" y="1172"/>
                  <a:pt x="18139" y="1187"/>
                </a:cubicBezTo>
                <a:cubicBezTo>
                  <a:pt x="18150" y="1207"/>
                  <a:pt x="18075" y="1236"/>
                  <a:pt x="17964" y="1254"/>
                </a:cubicBezTo>
                <a:cubicBezTo>
                  <a:pt x="17852" y="1272"/>
                  <a:pt x="17766" y="1271"/>
                  <a:pt x="17760" y="1251"/>
                </a:cubicBezTo>
                <a:cubicBezTo>
                  <a:pt x="17754" y="1230"/>
                  <a:pt x="17828" y="1204"/>
                  <a:pt x="17932" y="1186"/>
                </a:cubicBezTo>
                <a:close/>
                <a:moveTo>
                  <a:pt x="23086" y="307"/>
                </a:moveTo>
                <a:cubicBezTo>
                  <a:pt x="23137" y="297"/>
                  <a:pt x="23188" y="295"/>
                  <a:pt x="23239" y="301"/>
                </a:cubicBezTo>
                <a:cubicBezTo>
                  <a:pt x="23265" y="309"/>
                  <a:pt x="23242" y="322"/>
                  <a:pt x="23180" y="334"/>
                </a:cubicBezTo>
                <a:cubicBezTo>
                  <a:pt x="23127" y="345"/>
                  <a:pt x="23073" y="347"/>
                  <a:pt x="23020" y="339"/>
                </a:cubicBezTo>
                <a:cubicBezTo>
                  <a:pt x="22997" y="331"/>
                  <a:pt x="23026" y="317"/>
                  <a:pt x="23086" y="307"/>
                </a:cubicBezTo>
                <a:close/>
                <a:moveTo>
                  <a:pt x="11240" y="2324"/>
                </a:moveTo>
                <a:cubicBezTo>
                  <a:pt x="11299" y="2318"/>
                  <a:pt x="11332" y="2323"/>
                  <a:pt x="11311" y="2334"/>
                </a:cubicBezTo>
                <a:cubicBezTo>
                  <a:pt x="11264" y="2357"/>
                  <a:pt x="11214" y="2373"/>
                  <a:pt x="11163" y="2380"/>
                </a:cubicBezTo>
                <a:cubicBezTo>
                  <a:pt x="11105" y="2390"/>
                  <a:pt x="11075" y="2383"/>
                  <a:pt x="11099" y="2367"/>
                </a:cubicBezTo>
                <a:cubicBezTo>
                  <a:pt x="11144" y="2346"/>
                  <a:pt x="11191" y="2332"/>
                  <a:pt x="11240" y="2324"/>
                </a:cubicBezTo>
                <a:close/>
                <a:moveTo>
                  <a:pt x="22562" y="392"/>
                </a:moveTo>
                <a:cubicBezTo>
                  <a:pt x="22617" y="381"/>
                  <a:pt x="22672" y="380"/>
                  <a:pt x="22727" y="387"/>
                </a:cubicBezTo>
                <a:cubicBezTo>
                  <a:pt x="22754" y="392"/>
                  <a:pt x="22719" y="409"/>
                  <a:pt x="22656" y="421"/>
                </a:cubicBezTo>
                <a:cubicBezTo>
                  <a:pt x="22600" y="432"/>
                  <a:pt x="22543" y="435"/>
                  <a:pt x="22486" y="430"/>
                </a:cubicBezTo>
                <a:cubicBezTo>
                  <a:pt x="22458" y="422"/>
                  <a:pt x="22496" y="403"/>
                  <a:pt x="22562" y="392"/>
                </a:cubicBezTo>
                <a:close/>
                <a:moveTo>
                  <a:pt x="10743" y="2405"/>
                </a:moveTo>
                <a:cubicBezTo>
                  <a:pt x="10793" y="2396"/>
                  <a:pt x="10820" y="2399"/>
                  <a:pt x="10804" y="2412"/>
                </a:cubicBezTo>
                <a:cubicBezTo>
                  <a:pt x="10766" y="2432"/>
                  <a:pt x="10724" y="2445"/>
                  <a:pt x="10682" y="2451"/>
                </a:cubicBezTo>
                <a:cubicBezTo>
                  <a:pt x="10631" y="2460"/>
                  <a:pt x="10600" y="2457"/>
                  <a:pt x="10621" y="2444"/>
                </a:cubicBezTo>
                <a:cubicBezTo>
                  <a:pt x="10659" y="2424"/>
                  <a:pt x="10700" y="2411"/>
                  <a:pt x="10743" y="2405"/>
                </a:cubicBezTo>
                <a:close/>
                <a:moveTo>
                  <a:pt x="10241" y="2488"/>
                </a:moveTo>
                <a:cubicBezTo>
                  <a:pt x="10285" y="2481"/>
                  <a:pt x="10306" y="2482"/>
                  <a:pt x="10292" y="2493"/>
                </a:cubicBezTo>
                <a:cubicBezTo>
                  <a:pt x="10261" y="2509"/>
                  <a:pt x="10227" y="2520"/>
                  <a:pt x="10192" y="2525"/>
                </a:cubicBezTo>
                <a:cubicBezTo>
                  <a:pt x="10148" y="2532"/>
                  <a:pt x="10127" y="2531"/>
                  <a:pt x="10142" y="2520"/>
                </a:cubicBezTo>
                <a:cubicBezTo>
                  <a:pt x="10173" y="2503"/>
                  <a:pt x="10206" y="2492"/>
                  <a:pt x="10241" y="2488"/>
                </a:cubicBezTo>
                <a:close/>
                <a:moveTo>
                  <a:pt x="17427" y="1262"/>
                </a:moveTo>
                <a:cubicBezTo>
                  <a:pt x="17535" y="1244"/>
                  <a:pt x="17614" y="1245"/>
                  <a:pt x="17622" y="1264"/>
                </a:cubicBezTo>
                <a:cubicBezTo>
                  <a:pt x="17631" y="1284"/>
                  <a:pt x="17555" y="1313"/>
                  <a:pt x="17444" y="1332"/>
                </a:cubicBezTo>
                <a:cubicBezTo>
                  <a:pt x="17333" y="1351"/>
                  <a:pt x="17248" y="1350"/>
                  <a:pt x="17245" y="1329"/>
                </a:cubicBezTo>
                <a:cubicBezTo>
                  <a:pt x="17241" y="1308"/>
                  <a:pt x="17319" y="1279"/>
                  <a:pt x="17427" y="1262"/>
                </a:cubicBezTo>
                <a:close/>
                <a:moveTo>
                  <a:pt x="9726" y="2571"/>
                </a:moveTo>
                <a:cubicBezTo>
                  <a:pt x="9761" y="2565"/>
                  <a:pt x="9775" y="2566"/>
                  <a:pt x="9762" y="2576"/>
                </a:cubicBezTo>
                <a:cubicBezTo>
                  <a:pt x="9737" y="2588"/>
                  <a:pt x="9710" y="2596"/>
                  <a:pt x="9683" y="2601"/>
                </a:cubicBezTo>
                <a:cubicBezTo>
                  <a:pt x="9648" y="2606"/>
                  <a:pt x="9635" y="2609"/>
                  <a:pt x="9647" y="2596"/>
                </a:cubicBezTo>
                <a:cubicBezTo>
                  <a:pt x="9672" y="2584"/>
                  <a:pt x="9699" y="2575"/>
                  <a:pt x="9726" y="2571"/>
                </a:cubicBezTo>
                <a:close/>
                <a:moveTo>
                  <a:pt x="16896" y="1346"/>
                </a:moveTo>
                <a:cubicBezTo>
                  <a:pt x="17005" y="1327"/>
                  <a:pt x="17086" y="1327"/>
                  <a:pt x="17090" y="1348"/>
                </a:cubicBezTo>
                <a:cubicBezTo>
                  <a:pt x="17093" y="1369"/>
                  <a:pt x="17015" y="1397"/>
                  <a:pt x="16904" y="1416"/>
                </a:cubicBezTo>
                <a:cubicBezTo>
                  <a:pt x="16793" y="1435"/>
                  <a:pt x="16718" y="1433"/>
                  <a:pt x="16715" y="1413"/>
                </a:cubicBezTo>
                <a:cubicBezTo>
                  <a:pt x="16711" y="1393"/>
                  <a:pt x="16789" y="1364"/>
                  <a:pt x="16896" y="1346"/>
                </a:cubicBezTo>
                <a:close/>
                <a:moveTo>
                  <a:pt x="22041" y="466"/>
                </a:moveTo>
                <a:cubicBezTo>
                  <a:pt x="22096" y="454"/>
                  <a:pt x="22152" y="453"/>
                  <a:pt x="22206" y="462"/>
                </a:cubicBezTo>
                <a:cubicBezTo>
                  <a:pt x="22234" y="473"/>
                  <a:pt x="22197" y="489"/>
                  <a:pt x="22119" y="502"/>
                </a:cubicBezTo>
                <a:cubicBezTo>
                  <a:pt x="22063" y="516"/>
                  <a:pt x="22004" y="517"/>
                  <a:pt x="21947" y="506"/>
                </a:cubicBezTo>
                <a:cubicBezTo>
                  <a:pt x="21925" y="495"/>
                  <a:pt x="21964" y="478"/>
                  <a:pt x="22041" y="466"/>
                </a:cubicBezTo>
                <a:close/>
                <a:moveTo>
                  <a:pt x="16393" y="1422"/>
                </a:moveTo>
                <a:cubicBezTo>
                  <a:pt x="16498" y="1404"/>
                  <a:pt x="16575" y="1405"/>
                  <a:pt x="16576" y="1424"/>
                </a:cubicBezTo>
                <a:cubicBezTo>
                  <a:pt x="16580" y="1444"/>
                  <a:pt x="16502" y="1473"/>
                  <a:pt x="16397" y="1492"/>
                </a:cubicBezTo>
                <a:cubicBezTo>
                  <a:pt x="16291" y="1511"/>
                  <a:pt x="16205" y="1510"/>
                  <a:pt x="16208" y="1488"/>
                </a:cubicBezTo>
                <a:cubicBezTo>
                  <a:pt x="16211" y="1466"/>
                  <a:pt x="16288" y="1439"/>
                  <a:pt x="16393" y="1422"/>
                </a:cubicBezTo>
                <a:close/>
                <a:moveTo>
                  <a:pt x="21494" y="550"/>
                </a:moveTo>
                <a:cubicBezTo>
                  <a:pt x="21555" y="537"/>
                  <a:pt x="21618" y="535"/>
                  <a:pt x="21680" y="543"/>
                </a:cubicBezTo>
                <a:cubicBezTo>
                  <a:pt x="21708" y="553"/>
                  <a:pt x="21664" y="575"/>
                  <a:pt x="21587" y="589"/>
                </a:cubicBezTo>
                <a:cubicBezTo>
                  <a:pt x="21525" y="602"/>
                  <a:pt x="21461" y="604"/>
                  <a:pt x="21398" y="593"/>
                </a:cubicBezTo>
                <a:cubicBezTo>
                  <a:pt x="21377" y="583"/>
                  <a:pt x="21422" y="562"/>
                  <a:pt x="21494" y="550"/>
                </a:cubicBezTo>
                <a:close/>
                <a:moveTo>
                  <a:pt x="15892" y="1500"/>
                </a:moveTo>
                <a:cubicBezTo>
                  <a:pt x="15996" y="1483"/>
                  <a:pt x="16072" y="1485"/>
                  <a:pt x="16067" y="1506"/>
                </a:cubicBezTo>
                <a:cubicBezTo>
                  <a:pt x="16008" y="1548"/>
                  <a:pt x="15939" y="1571"/>
                  <a:pt x="15868" y="1574"/>
                </a:cubicBezTo>
                <a:cubicBezTo>
                  <a:pt x="15766" y="1591"/>
                  <a:pt x="15691" y="1588"/>
                  <a:pt x="15701" y="1566"/>
                </a:cubicBezTo>
                <a:cubicBezTo>
                  <a:pt x="15757" y="1528"/>
                  <a:pt x="15823" y="1505"/>
                  <a:pt x="15892" y="1500"/>
                </a:cubicBezTo>
                <a:close/>
                <a:moveTo>
                  <a:pt x="20981" y="629"/>
                </a:moveTo>
                <a:cubicBezTo>
                  <a:pt x="21043" y="615"/>
                  <a:pt x="21107" y="613"/>
                  <a:pt x="21170" y="624"/>
                </a:cubicBezTo>
                <a:cubicBezTo>
                  <a:pt x="21195" y="636"/>
                  <a:pt x="21152" y="656"/>
                  <a:pt x="21066" y="672"/>
                </a:cubicBezTo>
                <a:cubicBezTo>
                  <a:pt x="21004" y="687"/>
                  <a:pt x="20939" y="688"/>
                  <a:pt x="20876" y="676"/>
                </a:cubicBezTo>
                <a:cubicBezTo>
                  <a:pt x="20850" y="664"/>
                  <a:pt x="20897" y="644"/>
                  <a:pt x="20981" y="629"/>
                </a:cubicBezTo>
                <a:close/>
                <a:moveTo>
                  <a:pt x="15391" y="1579"/>
                </a:moveTo>
                <a:cubicBezTo>
                  <a:pt x="15486" y="1563"/>
                  <a:pt x="15565" y="1566"/>
                  <a:pt x="15557" y="1585"/>
                </a:cubicBezTo>
                <a:cubicBezTo>
                  <a:pt x="15499" y="1624"/>
                  <a:pt x="15432" y="1647"/>
                  <a:pt x="15362" y="1653"/>
                </a:cubicBezTo>
                <a:cubicBezTo>
                  <a:pt x="15265" y="1669"/>
                  <a:pt x="15189" y="1665"/>
                  <a:pt x="15201" y="1644"/>
                </a:cubicBezTo>
                <a:cubicBezTo>
                  <a:pt x="15258" y="1608"/>
                  <a:pt x="15324" y="1585"/>
                  <a:pt x="15391" y="1579"/>
                </a:cubicBezTo>
                <a:close/>
                <a:moveTo>
                  <a:pt x="14899" y="1654"/>
                </a:moveTo>
                <a:cubicBezTo>
                  <a:pt x="14993" y="1639"/>
                  <a:pt x="15051" y="1643"/>
                  <a:pt x="15045" y="1662"/>
                </a:cubicBezTo>
                <a:cubicBezTo>
                  <a:pt x="14989" y="1700"/>
                  <a:pt x="14923" y="1723"/>
                  <a:pt x="14856" y="1726"/>
                </a:cubicBezTo>
                <a:cubicBezTo>
                  <a:pt x="14760" y="1743"/>
                  <a:pt x="14699" y="1739"/>
                  <a:pt x="14710" y="1719"/>
                </a:cubicBezTo>
                <a:cubicBezTo>
                  <a:pt x="14766" y="1681"/>
                  <a:pt x="14831" y="1659"/>
                  <a:pt x="14899" y="1654"/>
                </a:cubicBezTo>
                <a:close/>
                <a:moveTo>
                  <a:pt x="20470" y="704"/>
                </a:moveTo>
                <a:cubicBezTo>
                  <a:pt x="20533" y="690"/>
                  <a:pt x="20598" y="689"/>
                  <a:pt x="20661" y="702"/>
                </a:cubicBezTo>
                <a:cubicBezTo>
                  <a:pt x="20682" y="714"/>
                  <a:pt x="20619" y="740"/>
                  <a:pt x="20533" y="753"/>
                </a:cubicBezTo>
                <a:cubicBezTo>
                  <a:pt x="20471" y="768"/>
                  <a:pt x="20407" y="768"/>
                  <a:pt x="20345" y="754"/>
                </a:cubicBezTo>
                <a:cubicBezTo>
                  <a:pt x="20331" y="741"/>
                  <a:pt x="20390" y="717"/>
                  <a:pt x="20470" y="704"/>
                </a:cubicBezTo>
                <a:close/>
                <a:moveTo>
                  <a:pt x="14396" y="1735"/>
                </a:moveTo>
                <a:cubicBezTo>
                  <a:pt x="14481" y="1721"/>
                  <a:pt x="14539" y="1727"/>
                  <a:pt x="14522" y="1746"/>
                </a:cubicBezTo>
                <a:cubicBezTo>
                  <a:pt x="14465" y="1780"/>
                  <a:pt x="14400" y="1801"/>
                  <a:pt x="14333" y="1807"/>
                </a:cubicBezTo>
                <a:cubicBezTo>
                  <a:pt x="14246" y="1822"/>
                  <a:pt x="14186" y="1816"/>
                  <a:pt x="14201" y="1797"/>
                </a:cubicBezTo>
                <a:cubicBezTo>
                  <a:pt x="14261" y="1763"/>
                  <a:pt x="14327" y="1741"/>
                  <a:pt x="14396" y="1735"/>
                </a:cubicBezTo>
                <a:close/>
                <a:moveTo>
                  <a:pt x="19959" y="783"/>
                </a:moveTo>
                <a:cubicBezTo>
                  <a:pt x="20023" y="767"/>
                  <a:pt x="20090" y="766"/>
                  <a:pt x="20154" y="781"/>
                </a:cubicBezTo>
                <a:cubicBezTo>
                  <a:pt x="20171" y="795"/>
                  <a:pt x="20113" y="819"/>
                  <a:pt x="20025" y="834"/>
                </a:cubicBezTo>
                <a:cubicBezTo>
                  <a:pt x="19961" y="851"/>
                  <a:pt x="19893" y="851"/>
                  <a:pt x="19829" y="835"/>
                </a:cubicBezTo>
                <a:cubicBezTo>
                  <a:pt x="19814" y="821"/>
                  <a:pt x="19873" y="798"/>
                  <a:pt x="19959" y="783"/>
                </a:cubicBezTo>
                <a:close/>
                <a:moveTo>
                  <a:pt x="24514" y="7"/>
                </a:moveTo>
                <a:cubicBezTo>
                  <a:pt x="24542" y="1"/>
                  <a:pt x="24570" y="0"/>
                  <a:pt x="24598" y="3"/>
                </a:cubicBezTo>
                <a:cubicBezTo>
                  <a:pt x="24615" y="7"/>
                  <a:pt x="24600" y="13"/>
                  <a:pt x="24570" y="18"/>
                </a:cubicBezTo>
                <a:cubicBezTo>
                  <a:pt x="24543" y="24"/>
                  <a:pt x="24515" y="25"/>
                  <a:pt x="24488" y="22"/>
                </a:cubicBezTo>
                <a:cubicBezTo>
                  <a:pt x="24475" y="18"/>
                  <a:pt x="24487" y="13"/>
                  <a:pt x="24514" y="7"/>
                </a:cubicBezTo>
                <a:close/>
                <a:moveTo>
                  <a:pt x="13891" y="1812"/>
                </a:moveTo>
                <a:cubicBezTo>
                  <a:pt x="13973" y="1797"/>
                  <a:pt x="14031" y="1803"/>
                  <a:pt x="14017" y="1820"/>
                </a:cubicBezTo>
                <a:cubicBezTo>
                  <a:pt x="13962" y="1853"/>
                  <a:pt x="13900" y="1873"/>
                  <a:pt x="13836" y="1880"/>
                </a:cubicBezTo>
                <a:cubicBezTo>
                  <a:pt x="13755" y="1894"/>
                  <a:pt x="13695" y="1890"/>
                  <a:pt x="13710" y="1871"/>
                </a:cubicBezTo>
                <a:cubicBezTo>
                  <a:pt x="13766" y="1839"/>
                  <a:pt x="13827" y="1819"/>
                  <a:pt x="13891" y="1812"/>
                </a:cubicBezTo>
                <a:close/>
                <a:moveTo>
                  <a:pt x="13400" y="1895"/>
                </a:moveTo>
                <a:cubicBezTo>
                  <a:pt x="13481" y="1881"/>
                  <a:pt x="13530" y="1886"/>
                  <a:pt x="13510" y="1905"/>
                </a:cubicBezTo>
                <a:cubicBezTo>
                  <a:pt x="13456" y="1934"/>
                  <a:pt x="13397" y="1951"/>
                  <a:pt x="13336" y="1957"/>
                </a:cubicBezTo>
                <a:cubicBezTo>
                  <a:pt x="13256" y="1970"/>
                  <a:pt x="13209" y="1966"/>
                  <a:pt x="13224" y="1948"/>
                </a:cubicBezTo>
                <a:cubicBezTo>
                  <a:pt x="13279" y="1918"/>
                  <a:pt x="13338" y="1900"/>
                  <a:pt x="13400" y="1895"/>
                </a:cubicBezTo>
                <a:close/>
                <a:moveTo>
                  <a:pt x="19448" y="860"/>
                </a:moveTo>
                <a:cubicBezTo>
                  <a:pt x="19511" y="843"/>
                  <a:pt x="19577" y="842"/>
                  <a:pt x="19640" y="857"/>
                </a:cubicBezTo>
                <a:cubicBezTo>
                  <a:pt x="19661" y="873"/>
                  <a:pt x="19604" y="896"/>
                  <a:pt x="19504" y="913"/>
                </a:cubicBezTo>
                <a:cubicBezTo>
                  <a:pt x="19443" y="929"/>
                  <a:pt x="19379" y="929"/>
                  <a:pt x="19318" y="913"/>
                </a:cubicBezTo>
                <a:cubicBezTo>
                  <a:pt x="19298" y="898"/>
                  <a:pt x="19354" y="881"/>
                  <a:pt x="19448" y="860"/>
                </a:cubicBezTo>
                <a:close/>
                <a:moveTo>
                  <a:pt x="23991" y="83"/>
                </a:moveTo>
                <a:cubicBezTo>
                  <a:pt x="24023" y="77"/>
                  <a:pt x="24057" y="75"/>
                  <a:pt x="24090" y="79"/>
                </a:cubicBezTo>
                <a:cubicBezTo>
                  <a:pt x="24110" y="83"/>
                  <a:pt x="24092" y="93"/>
                  <a:pt x="24051" y="99"/>
                </a:cubicBezTo>
                <a:cubicBezTo>
                  <a:pt x="24019" y="105"/>
                  <a:pt x="23986" y="107"/>
                  <a:pt x="23953" y="104"/>
                </a:cubicBezTo>
                <a:cubicBezTo>
                  <a:pt x="23933" y="100"/>
                  <a:pt x="23950" y="90"/>
                  <a:pt x="23991" y="83"/>
                </a:cubicBezTo>
                <a:close/>
                <a:moveTo>
                  <a:pt x="12907" y="1967"/>
                </a:moveTo>
                <a:cubicBezTo>
                  <a:pt x="12987" y="1954"/>
                  <a:pt x="13025" y="1958"/>
                  <a:pt x="13005" y="1976"/>
                </a:cubicBezTo>
                <a:cubicBezTo>
                  <a:pt x="12956" y="2004"/>
                  <a:pt x="12902" y="2021"/>
                  <a:pt x="12847" y="2027"/>
                </a:cubicBezTo>
                <a:cubicBezTo>
                  <a:pt x="12766" y="2041"/>
                  <a:pt x="12728" y="2036"/>
                  <a:pt x="12750" y="2017"/>
                </a:cubicBezTo>
                <a:cubicBezTo>
                  <a:pt x="12798" y="1991"/>
                  <a:pt x="12852" y="1974"/>
                  <a:pt x="12907" y="1967"/>
                </a:cubicBezTo>
                <a:close/>
                <a:moveTo>
                  <a:pt x="18955" y="936"/>
                </a:moveTo>
                <a:cubicBezTo>
                  <a:pt x="19018" y="919"/>
                  <a:pt x="19084" y="919"/>
                  <a:pt x="19147" y="936"/>
                </a:cubicBezTo>
                <a:cubicBezTo>
                  <a:pt x="19159" y="951"/>
                  <a:pt x="19087" y="979"/>
                  <a:pt x="18996" y="994"/>
                </a:cubicBezTo>
                <a:cubicBezTo>
                  <a:pt x="18931" y="1011"/>
                  <a:pt x="18864" y="1011"/>
                  <a:pt x="18800" y="995"/>
                </a:cubicBezTo>
                <a:cubicBezTo>
                  <a:pt x="18786" y="979"/>
                  <a:pt x="18860" y="951"/>
                  <a:pt x="18955" y="936"/>
                </a:cubicBezTo>
                <a:close/>
                <a:moveTo>
                  <a:pt x="23474" y="163"/>
                </a:moveTo>
                <a:cubicBezTo>
                  <a:pt x="23513" y="155"/>
                  <a:pt x="23554" y="154"/>
                  <a:pt x="23594" y="158"/>
                </a:cubicBezTo>
                <a:cubicBezTo>
                  <a:pt x="23611" y="163"/>
                  <a:pt x="23585" y="175"/>
                  <a:pt x="23541" y="183"/>
                </a:cubicBezTo>
                <a:cubicBezTo>
                  <a:pt x="23501" y="190"/>
                  <a:pt x="23461" y="192"/>
                  <a:pt x="23421" y="188"/>
                </a:cubicBezTo>
                <a:cubicBezTo>
                  <a:pt x="23404" y="182"/>
                  <a:pt x="23431" y="169"/>
                  <a:pt x="23474" y="163"/>
                </a:cubicBezTo>
                <a:close/>
                <a:moveTo>
                  <a:pt x="12420" y="2044"/>
                </a:moveTo>
                <a:cubicBezTo>
                  <a:pt x="12480" y="2035"/>
                  <a:pt x="12524" y="2038"/>
                  <a:pt x="12511" y="2051"/>
                </a:cubicBezTo>
                <a:cubicBezTo>
                  <a:pt x="12466" y="2077"/>
                  <a:pt x="12417" y="2093"/>
                  <a:pt x="12365" y="2100"/>
                </a:cubicBezTo>
                <a:cubicBezTo>
                  <a:pt x="12299" y="2112"/>
                  <a:pt x="12249" y="2110"/>
                  <a:pt x="12263" y="2095"/>
                </a:cubicBezTo>
                <a:cubicBezTo>
                  <a:pt x="12312" y="2069"/>
                  <a:pt x="12365" y="2051"/>
                  <a:pt x="12420" y="2044"/>
                </a:cubicBezTo>
                <a:close/>
                <a:moveTo>
                  <a:pt x="11930" y="2126"/>
                </a:moveTo>
                <a:cubicBezTo>
                  <a:pt x="11993" y="2111"/>
                  <a:pt x="12027" y="2113"/>
                  <a:pt x="12013" y="2131"/>
                </a:cubicBezTo>
                <a:cubicBezTo>
                  <a:pt x="11971" y="2154"/>
                  <a:pt x="11925" y="2169"/>
                  <a:pt x="11879" y="2175"/>
                </a:cubicBezTo>
                <a:cubicBezTo>
                  <a:pt x="11814" y="2186"/>
                  <a:pt x="11778" y="2183"/>
                  <a:pt x="11794" y="2169"/>
                </a:cubicBezTo>
                <a:cubicBezTo>
                  <a:pt x="11837" y="2146"/>
                  <a:pt x="11883" y="2131"/>
                  <a:pt x="11930" y="2126"/>
                </a:cubicBezTo>
                <a:close/>
                <a:moveTo>
                  <a:pt x="18436" y="1014"/>
                </a:moveTo>
                <a:cubicBezTo>
                  <a:pt x="18497" y="997"/>
                  <a:pt x="18561" y="998"/>
                  <a:pt x="18622" y="1015"/>
                </a:cubicBezTo>
                <a:cubicBezTo>
                  <a:pt x="18630" y="1032"/>
                  <a:pt x="18551" y="1061"/>
                  <a:pt x="18458" y="1076"/>
                </a:cubicBezTo>
                <a:cubicBezTo>
                  <a:pt x="18364" y="1091"/>
                  <a:pt x="18279" y="1089"/>
                  <a:pt x="18272" y="1073"/>
                </a:cubicBezTo>
                <a:cubicBezTo>
                  <a:pt x="18265" y="1057"/>
                  <a:pt x="18347" y="1028"/>
                  <a:pt x="18436" y="1014"/>
                </a:cubicBezTo>
                <a:close/>
                <a:moveTo>
                  <a:pt x="22938" y="242"/>
                </a:moveTo>
                <a:cubicBezTo>
                  <a:pt x="22980" y="232"/>
                  <a:pt x="23024" y="231"/>
                  <a:pt x="23067" y="238"/>
                </a:cubicBezTo>
                <a:cubicBezTo>
                  <a:pt x="23087" y="244"/>
                  <a:pt x="23062" y="256"/>
                  <a:pt x="23005" y="265"/>
                </a:cubicBezTo>
                <a:cubicBezTo>
                  <a:pt x="22963" y="274"/>
                  <a:pt x="22919" y="276"/>
                  <a:pt x="22877" y="269"/>
                </a:cubicBezTo>
                <a:cubicBezTo>
                  <a:pt x="22857" y="262"/>
                  <a:pt x="22882" y="251"/>
                  <a:pt x="22938" y="242"/>
                </a:cubicBezTo>
                <a:close/>
                <a:moveTo>
                  <a:pt x="11428" y="2203"/>
                </a:moveTo>
                <a:cubicBezTo>
                  <a:pt x="11485" y="2193"/>
                  <a:pt x="11510" y="2196"/>
                  <a:pt x="11491" y="2210"/>
                </a:cubicBezTo>
                <a:cubicBezTo>
                  <a:pt x="11452" y="2231"/>
                  <a:pt x="11409" y="2243"/>
                  <a:pt x="11366" y="2248"/>
                </a:cubicBezTo>
                <a:cubicBezTo>
                  <a:pt x="11314" y="2257"/>
                  <a:pt x="11291" y="2254"/>
                  <a:pt x="11307" y="2241"/>
                </a:cubicBezTo>
                <a:cubicBezTo>
                  <a:pt x="11345" y="2221"/>
                  <a:pt x="11386" y="2208"/>
                  <a:pt x="11428" y="2203"/>
                </a:cubicBezTo>
                <a:close/>
                <a:moveTo>
                  <a:pt x="17927" y="1094"/>
                </a:moveTo>
                <a:cubicBezTo>
                  <a:pt x="17990" y="1076"/>
                  <a:pt x="18057" y="1075"/>
                  <a:pt x="18119" y="1093"/>
                </a:cubicBezTo>
                <a:cubicBezTo>
                  <a:pt x="18129" y="1110"/>
                  <a:pt x="18052" y="1139"/>
                  <a:pt x="17957" y="1155"/>
                </a:cubicBezTo>
                <a:cubicBezTo>
                  <a:pt x="17896" y="1172"/>
                  <a:pt x="17831" y="1171"/>
                  <a:pt x="17769" y="1154"/>
                </a:cubicBezTo>
                <a:cubicBezTo>
                  <a:pt x="17759" y="1138"/>
                  <a:pt x="17835" y="1110"/>
                  <a:pt x="17927" y="1094"/>
                </a:cubicBezTo>
                <a:close/>
                <a:moveTo>
                  <a:pt x="10954" y="2276"/>
                </a:moveTo>
                <a:cubicBezTo>
                  <a:pt x="10994" y="2270"/>
                  <a:pt x="11015" y="2274"/>
                  <a:pt x="11001" y="2284"/>
                </a:cubicBezTo>
                <a:cubicBezTo>
                  <a:pt x="10967" y="2300"/>
                  <a:pt x="10931" y="2311"/>
                  <a:pt x="10893" y="2316"/>
                </a:cubicBezTo>
                <a:cubicBezTo>
                  <a:pt x="10849" y="2324"/>
                  <a:pt x="10824" y="2320"/>
                  <a:pt x="10844" y="2308"/>
                </a:cubicBezTo>
                <a:cubicBezTo>
                  <a:pt x="10879" y="2292"/>
                  <a:pt x="10916" y="2282"/>
                  <a:pt x="10954" y="2276"/>
                </a:cubicBezTo>
                <a:close/>
                <a:moveTo>
                  <a:pt x="22427" y="320"/>
                </a:moveTo>
                <a:cubicBezTo>
                  <a:pt x="22473" y="310"/>
                  <a:pt x="22521" y="309"/>
                  <a:pt x="22568" y="315"/>
                </a:cubicBezTo>
                <a:cubicBezTo>
                  <a:pt x="22590" y="322"/>
                  <a:pt x="22562" y="336"/>
                  <a:pt x="22503" y="346"/>
                </a:cubicBezTo>
                <a:cubicBezTo>
                  <a:pt x="22455" y="357"/>
                  <a:pt x="22404" y="359"/>
                  <a:pt x="22355" y="351"/>
                </a:cubicBezTo>
                <a:cubicBezTo>
                  <a:pt x="22337" y="343"/>
                  <a:pt x="22368" y="330"/>
                  <a:pt x="22427" y="320"/>
                </a:cubicBezTo>
                <a:close/>
                <a:moveTo>
                  <a:pt x="10462" y="2356"/>
                </a:moveTo>
                <a:cubicBezTo>
                  <a:pt x="10495" y="2350"/>
                  <a:pt x="10517" y="2353"/>
                  <a:pt x="10506" y="2361"/>
                </a:cubicBezTo>
                <a:cubicBezTo>
                  <a:pt x="10476" y="2375"/>
                  <a:pt x="10445" y="2384"/>
                  <a:pt x="10412" y="2389"/>
                </a:cubicBezTo>
                <a:cubicBezTo>
                  <a:pt x="10380" y="2395"/>
                  <a:pt x="10361" y="2390"/>
                  <a:pt x="10376" y="2382"/>
                </a:cubicBezTo>
                <a:cubicBezTo>
                  <a:pt x="10403" y="2370"/>
                  <a:pt x="10432" y="2361"/>
                  <a:pt x="10462" y="2356"/>
                </a:cubicBezTo>
                <a:close/>
                <a:moveTo>
                  <a:pt x="17433" y="1168"/>
                </a:moveTo>
                <a:cubicBezTo>
                  <a:pt x="17522" y="1152"/>
                  <a:pt x="17610" y="1152"/>
                  <a:pt x="17622" y="1167"/>
                </a:cubicBezTo>
                <a:cubicBezTo>
                  <a:pt x="17630" y="1184"/>
                  <a:pt x="17552" y="1213"/>
                  <a:pt x="17457" y="1229"/>
                </a:cubicBezTo>
                <a:cubicBezTo>
                  <a:pt x="17362" y="1246"/>
                  <a:pt x="17276" y="1244"/>
                  <a:pt x="17273" y="1228"/>
                </a:cubicBezTo>
                <a:cubicBezTo>
                  <a:pt x="17270" y="1211"/>
                  <a:pt x="17344" y="1184"/>
                  <a:pt x="17433" y="1168"/>
                </a:cubicBezTo>
                <a:close/>
                <a:moveTo>
                  <a:pt x="16942" y="1245"/>
                </a:moveTo>
                <a:cubicBezTo>
                  <a:pt x="17030" y="1230"/>
                  <a:pt x="17119" y="1231"/>
                  <a:pt x="17120" y="1248"/>
                </a:cubicBezTo>
                <a:cubicBezTo>
                  <a:pt x="17123" y="1265"/>
                  <a:pt x="17038" y="1295"/>
                  <a:pt x="16946" y="1310"/>
                </a:cubicBezTo>
                <a:cubicBezTo>
                  <a:pt x="16853" y="1325"/>
                  <a:pt x="16769" y="1323"/>
                  <a:pt x="16773" y="1306"/>
                </a:cubicBezTo>
                <a:cubicBezTo>
                  <a:pt x="16776" y="1288"/>
                  <a:pt x="16854" y="1260"/>
                  <a:pt x="16942" y="1245"/>
                </a:cubicBezTo>
                <a:close/>
                <a:moveTo>
                  <a:pt x="21915" y="395"/>
                </a:moveTo>
                <a:cubicBezTo>
                  <a:pt x="21965" y="385"/>
                  <a:pt x="22017" y="383"/>
                  <a:pt x="22068" y="391"/>
                </a:cubicBezTo>
                <a:cubicBezTo>
                  <a:pt x="22088" y="400"/>
                  <a:pt x="22049" y="416"/>
                  <a:pt x="21987" y="427"/>
                </a:cubicBezTo>
                <a:cubicBezTo>
                  <a:pt x="21936" y="437"/>
                  <a:pt x="21884" y="439"/>
                  <a:pt x="21832" y="431"/>
                </a:cubicBezTo>
                <a:cubicBezTo>
                  <a:pt x="21814" y="422"/>
                  <a:pt x="21853" y="405"/>
                  <a:pt x="21915" y="395"/>
                </a:cubicBezTo>
                <a:close/>
                <a:moveTo>
                  <a:pt x="16457" y="1319"/>
                </a:moveTo>
                <a:cubicBezTo>
                  <a:pt x="16544" y="1305"/>
                  <a:pt x="16621" y="1306"/>
                  <a:pt x="16620" y="1322"/>
                </a:cubicBezTo>
                <a:cubicBezTo>
                  <a:pt x="16623" y="1339"/>
                  <a:pt x="16541" y="1368"/>
                  <a:pt x="16450" y="1384"/>
                </a:cubicBezTo>
                <a:cubicBezTo>
                  <a:pt x="16359" y="1399"/>
                  <a:pt x="16275" y="1398"/>
                  <a:pt x="16284" y="1379"/>
                </a:cubicBezTo>
                <a:cubicBezTo>
                  <a:pt x="16335" y="1344"/>
                  <a:pt x="16395" y="1323"/>
                  <a:pt x="16457" y="1319"/>
                </a:cubicBezTo>
                <a:close/>
                <a:moveTo>
                  <a:pt x="21406" y="474"/>
                </a:moveTo>
                <a:cubicBezTo>
                  <a:pt x="21460" y="461"/>
                  <a:pt x="21516" y="459"/>
                  <a:pt x="21571" y="469"/>
                </a:cubicBezTo>
                <a:cubicBezTo>
                  <a:pt x="21591" y="479"/>
                  <a:pt x="21555" y="495"/>
                  <a:pt x="21486" y="507"/>
                </a:cubicBezTo>
                <a:cubicBezTo>
                  <a:pt x="21432" y="520"/>
                  <a:pt x="21375" y="522"/>
                  <a:pt x="21321" y="512"/>
                </a:cubicBezTo>
                <a:cubicBezTo>
                  <a:pt x="21302" y="501"/>
                  <a:pt x="21339" y="486"/>
                  <a:pt x="21406" y="474"/>
                </a:cubicBezTo>
                <a:close/>
                <a:moveTo>
                  <a:pt x="15955" y="1399"/>
                </a:moveTo>
                <a:cubicBezTo>
                  <a:pt x="16046" y="1385"/>
                  <a:pt x="16107" y="1387"/>
                  <a:pt x="16103" y="1405"/>
                </a:cubicBezTo>
                <a:cubicBezTo>
                  <a:pt x="16098" y="1424"/>
                  <a:pt x="16027" y="1448"/>
                  <a:pt x="15925" y="1465"/>
                </a:cubicBezTo>
                <a:cubicBezTo>
                  <a:pt x="15824" y="1481"/>
                  <a:pt x="15772" y="1477"/>
                  <a:pt x="15778" y="1458"/>
                </a:cubicBezTo>
                <a:cubicBezTo>
                  <a:pt x="15830" y="1422"/>
                  <a:pt x="15891" y="1402"/>
                  <a:pt x="15955" y="1399"/>
                </a:cubicBezTo>
                <a:close/>
                <a:moveTo>
                  <a:pt x="20907" y="547"/>
                </a:moveTo>
                <a:cubicBezTo>
                  <a:pt x="20962" y="536"/>
                  <a:pt x="21018" y="535"/>
                  <a:pt x="21073" y="545"/>
                </a:cubicBezTo>
                <a:cubicBezTo>
                  <a:pt x="21090" y="555"/>
                  <a:pt x="21042" y="575"/>
                  <a:pt x="20971" y="587"/>
                </a:cubicBezTo>
                <a:cubicBezTo>
                  <a:pt x="20917" y="598"/>
                  <a:pt x="20861" y="599"/>
                  <a:pt x="20806" y="589"/>
                </a:cubicBezTo>
                <a:cubicBezTo>
                  <a:pt x="20789" y="579"/>
                  <a:pt x="20837" y="559"/>
                  <a:pt x="20907" y="547"/>
                </a:cubicBezTo>
                <a:close/>
                <a:moveTo>
                  <a:pt x="15466" y="1473"/>
                </a:moveTo>
                <a:cubicBezTo>
                  <a:pt x="15551" y="1459"/>
                  <a:pt x="15614" y="1461"/>
                  <a:pt x="15610" y="1478"/>
                </a:cubicBezTo>
                <a:cubicBezTo>
                  <a:pt x="15558" y="1514"/>
                  <a:pt x="15498" y="1534"/>
                  <a:pt x="15436" y="1537"/>
                </a:cubicBezTo>
                <a:cubicBezTo>
                  <a:pt x="15349" y="1552"/>
                  <a:pt x="15285" y="1550"/>
                  <a:pt x="15292" y="1532"/>
                </a:cubicBezTo>
                <a:cubicBezTo>
                  <a:pt x="15344" y="1497"/>
                  <a:pt x="15404" y="1477"/>
                  <a:pt x="15466" y="1473"/>
                </a:cubicBezTo>
                <a:close/>
                <a:moveTo>
                  <a:pt x="14974" y="1551"/>
                </a:moveTo>
                <a:cubicBezTo>
                  <a:pt x="15055" y="1538"/>
                  <a:pt x="15124" y="1538"/>
                  <a:pt x="15117" y="1555"/>
                </a:cubicBezTo>
                <a:cubicBezTo>
                  <a:pt x="15066" y="1589"/>
                  <a:pt x="15007" y="1609"/>
                  <a:pt x="14946" y="1613"/>
                </a:cubicBezTo>
                <a:cubicBezTo>
                  <a:pt x="14866" y="1627"/>
                  <a:pt x="14803" y="1625"/>
                  <a:pt x="14807" y="1609"/>
                </a:cubicBezTo>
                <a:cubicBezTo>
                  <a:pt x="14857" y="1576"/>
                  <a:pt x="14914" y="1556"/>
                  <a:pt x="14974" y="1551"/>
                </a:cubicBezTo>
                <a:close/>
                <a:moveTo>
                  <a:pt x="20413" y="624"/>
                </a:moveTo>
                <a:cubicBezTo>
                  <a:pt x="20468" y="611"/>
                  <a:pt x="20525" y="610"/>
                  <a:pt x="20581" y="622"/>
                </a:cubicBezTo>
                <a:cubicBezTo>
                  <a:pt x="20599" y="633"/>
                  <a:pt x="20552" y="652"/>
                  <a:pt x="20474" y="666"/>
                </a:cubicBezTo>
                <a:cubicBezTo>
                  <a:pt x="20418" y="679"/>
                  <a:pt x="20360" y="680"/>
                  <a:pt x="20303" y="669"/>
                </a:cubicBezTo>
                <a:cubicBezTo>
                  <a:pt x="20283" y="657"/>
                  <a:pt x="20334" y="637"/>
                  <a:pt x="20413" y="624"/>
                </a:cubicBezTo>
                <a:close/>
                <a:moveTo>
                  <a:pt x="14499" y="1625"/>
                </a:moveTo>
                <a:cubicBezTo>
                  <a:pt x="14581" y="1611"/>
                  <a:pt x="14631" y="1613"/>
                  <a:pt x="14622" y="1631"/>
                </a:cubicBezTo>
                <a:cubicBezTo>
                  <a:pt x="14575" y="1661"/>
                  <a:pt x="14521" y="1679"/>
                  <a:pt x="14465" y="1684"/>
                </a:cubicBezTo>
                <a:cubicBezTo>
                  <a:pt x="14379" y="1698"/>
                  <a:pt x="14326" y="1696"/>
                  <a:pt x="14339" y="1678"/>
                </a:cubicBezTo>
                <a:cubicBezTo>
                  <a:pt x="14388" y="1648"/>
                  <a:pt x="14443" y="1630"/>
                  <a:pt x="14499" y="1625"/>
                </a:cubicBezTo>
                <a:close/>
                <a:moveTo>
                  <a:pt x="19901" y="701"/>
                </a:moveTo>
                <a:cubicBezTo>
                  <a:pt x="19956" y="687"/>
                  <a:pt x="20013" y="686"/>
                  <a:pt x="20068" y="700"/>
                </a:cubicBezTo>
                <a:cubicBezTo>
                  <a:pt x="20083" y="712"/>
                  <a:pt x="20033" y="732"/>
                  <a:pt x="19950" y="746"/>
                </a:cubicBezTo>
                <a:cubicBezTo>
                  <a:pt x="19894" y="762"/>
                  <a:pt x="19835" y="762"/>
                  <a:pt x="19779" y="747"/>
                </a:cubicBezTo>
                <a:cubicBezTo>
                  <a:pt x="19767" y="734"/>
                  <a:pt x="19818" y="714"/>
                  <a:pt x="19901" y="701"/>
                </a:cubicBezTo>
                <a:close/>
                <a:moveTo>
                  <a:pt x="14019" y="1701"/>
                </a:moveTo>
                <a:cubicBezTo>
                  <a:pt x="14094" y="1688"/>
                  <a:pt x="14148" y="1691"/>
                  <a:pt x="14133" y="1707"/>
                </a:cubicBezTo>
                <a:cubicBezTo>
                  <a:pt x="14084" y="1736"/>
                  <a:pt x="14028" y="1754"/>
                  <a:pt x="13971" y="1760"/>
                </a:cubicBezTo>
                <a:cubicBezTo>
                  <a:pt x="13891" y="1774"/>
                  <a:pt x="13844" y="1770"/>
                  <a:pt x="13857" y="1753"/>
                </a:cubicBezTo>
                <a:cubicBezTo>
                  <a:pt x="13907" y="1725"/>
                  <a:pt x="13962" y="1707"/>
                  <a:pt x="14019" y="1701"/>
                </a:cubicBezTo>
                <a:close/>
                <a:moveTo>
                  <a:pt x="23821" y="26"/>
                </a:moveTo>
                <a:cubicBezTo>
                  <a:pt x="23846" y="20"/>
                  <a:pt x="23871" y="19"/>
                  <a:pt x="23896" y="24"/>
                </a:cubicBezTo>
                <a:cubicBezTo>
                  <a:pt x="23907" y="28"/>
                  <a:pt x="23897" y="33"/>
                  <a:pt x="23860" y="39"/>
                </a:cubicBezTo>
                <a:cubicBezTo>
                  <a:pt x="23835" y="44"/>
                  <a:pt x="23809" y="45"/>
                  <a:pt x="23785" y="41"/>
                </a:cubicBezTo>
                <a:cubicBezTo>
                  <a:pt x="23772" y="37"/>
                  <a:pt x="23787" y="31"/>
                  <a:pt x="23821" y="26"/>
                </a:cubicBezTo>
                <a:close/>
                <a:moveTo>
                  <a:pt x="19406" y="778"/>
                </a:moveTo>
                <a:cubicBezTo>
                  <a:pt x="19463" y="764"/>
                  <a:pt x="19522" y="763"/>
                  <a:pt x="19579" y="776"/>
                </a:cubicBezTo>
                <a:cubicBezTo>
                  <a:pt x="19592" y="788"/>
                  <a:pt x="19533" y="812"/>
                  <a:pt x="19453" y="826"/>
                </a:cubicBezTo>
                <a:cubicBezTo>
                  <a:pt x="19395" y="840"/>
                  <a:pt x="19335" y="840"/>
                  <a:pt x="19278" y="826"/>
                </a:cubicBezTo>
                <a:cubicBezTo>
                  <a:pt x="19268" y="814"/>
                  <a:pt x="19327" y="791"/>
                  <a:pt x="19406" y="778"/>
                </a:cubicBezTo>
                <a:close/>
                <a:moveTo>
                  <a:pt x="13539" y="1775"/>
                </a:moveTo>
                <a:cubicBezTo>
                  <a:pt x="13612" y="1763"/>
                  <a:pt x="13655" y="1765"/>
                  <a:pt x="13643" y="1780"/>
                </a:cubicBezTo>
                <a:cubicBezTo>
                  <a:pt x="13596" y="1810"/>
                  <a:pt x="13542" y="1827"/>
                  <a:pt x="13486" y="1831"/>
                </a:cubicBezTo>
                <a:cubicBezTo>
                  <a:pt x="13413" y="1843"/>
                  <a:pt x="13373" y="1840"/>
                  <a:pt x="13387" y="1824"/>
                </a:cubicBezTo>
                <a:cubicBezTo>
                  <a:pt x="13433" y="1796"/>
                  <a:pt x="13485" y="1779"/>
                  <a:pt x="13539" y="1775"/>
                </a:cubicBezTo>
                <a:close/>
                <a:moveTo>
                  <a:pt x="13046" y="1852"/>
                </a:moveTo>
                <a:cubicBezTo>
                  <a:pt x="13106" y="1844"/>
                  <a:pt x="13151" y="1846"/>
                  <a:pt x="13140" y="1857"/>
                </a:cubicBezTo>
                <a:cubicBezTo>
                  <a:pt x="13098" y="1881"/>
                  <a:pt x="13051" y="1897"/>
                  <a:pt x="13003" y="1903"/>
                </a:cubicBezTo>
                <a:cubicBezTo>
                  <a:pt x="12938" y="1914"/>
                  <a:pt x="12889" y="1913"/>
                  <a:pt x="12899" y="1899"/>
                </a:cubicBezTo>
                <a:cubicBezTo>
                  <a:pt x="12945" y="1874"/>
                  <a:pt x="12994" y="1858"/>
                  <a:pt x="13046" y="1852"/>
                </a:cubicBezTo>
                <a:close/>
                <a:moveTo>
                  <a:pt x="18913" y="851"/>
                </a:moveTo>
                <a:cubicBezTo>
                  <a:pt x="18971" y="836"/>
                  <a:pt x="19031" y="836"/>
                  <a:pt x="19089" y="850"/>
                </a:cubicBezTo>
                <a:cubicBezTo>
                  <a:pt x="19100" y="864"/>
                  <a:pt x="19034" y="889"/>
                  <a:pt x="18951" y="902"/>
                </a:cubicBezTo>
                <a:cubicBezTo>
                  <a:pt x="18868" y="915"/>
                  <a:pt x="18788" y="915"/>
                  <a:pt x="18779" y="901"/>
                </a:cubicBezTo>
                <a:cubicBezTo>
                  <a:pt x="18771" y="888"/>
                  <a:pt x="18835" y="865"/>
                  <a:pt x="18913" y="851"/>
                </a:cubicBezTo>
                <a:close/>
                <a:moveTo>
                  <a:pt x="23317" y="101"/>
                </a:moveTo>
                <a:cubicBezTo>
                  <a:pt x="23347" y="95"/>
                  <a:pt x="23378" y="94"/>
                  <a:pt x="23409" y="98"/>
                </a:cubicBezTo>
                <a:cubicBezTo>
                  <a:pt x="23425" y="101"/>
                  <a:pt x="23405" y="112"/>
                  <a:pt x="23367" y="117"/>
                </a:cubicBezTo>
                <a:cubicBezTo>
                  <a:pt x="23336" y="123"/>
                  <a:pt x="23305" y="124"/>
                  <a:pt x="23274" y="121"/>
                </a:cubicBezTo>
                <a:cubicBezTo>
                  <a:pt x="23258" y="117"/>
                  <a:pt x="23278" y="107"/>
                  <a:pt x="23317" y="101"/>
                </a:cubicBezTo>
                <a:close/>
                <a:moveTo>
                  <a:pt x="12566" y="1932"/>
                </a:moveTo>
                <a:cubicBezTo>
                  <a:pt x="12629" y="1921"/>
                  <a:pt x="12664" y="1923"/>
                  <a:pt x="12650" y="1938"/>
                </a:cubicBezTo>
                <a:cubicBezTo>
                  <a:pt x="12610" y="1959"/>
                  <a:pt x="12567" y="1973"/>
                  <a:pt x="12522" y="1978"/>
                </a:cubicBezTo>
                <a:cubicBezTo>
                  <a:pt x="12458" y="1989"/>
                  <a:pt x="12423" y="1987"/>
                  <a:pt x="12438" y="1973"/>
                </a:cubicBezTo>
                <a:cubicBezTo>
                  <a:pt x="12478" y="1951"/>
                  <a:pt x="12521" y="1938"/>
                  <a:pt x="12566" y="1932"/>
                </a:cubicBezTo>
                <a:close/>
                <a:moveTo>
                  <a:pt x="18424" y="927"/>
                </a:moveTo>
                <a:cubicBezTo>
                  <a:pt x="18482" y="911"/>
                  <a:pt x="18543" y="910"/>
                  <a:pt x="18600" y="926"/>
                </a:cubicBezTo>
                <a:cubicBezTo>
                  <a:pt x="18609" y="940"/>
                  <a:pt x="18546" y="964"/>
                  <a:pt x="18460" y="978"/>
                </a:cubicBezTo>
                <a:cubicBezTo>
                  <a:pt x="18404" y="994"/>
                  <a:pt x="18345" y="994"/>
                  <a:pt x="18289" y="979"/>
                </a:cubicBezTo>
                <a:cubicBezTo>
                  <a:pt x="18280" y="965"/>
                  <a:pt x="18341" y="942"/>
                  <a:pt x="18424" y="927"/>
                </a:cubicBezTo>
                <a:close/>
                <a:moveTo>
                  <a:pt x="12087" y="2006"/>
                </a:moveTo>
                <a:cubicBezTo>
                  <a:pt x="12142" y="1996"/>
                  <a:pt x="12181" y="1997"/>
                  <a:pt x="12171" y="2008"/>
                </a:cubicBezTo>
                <a:cubicBezTo>
                  <a:pt x="12135" y="2028"/>
                  <a:pt x="12096" y="2041"/>
                  <a:pt x="12055" y="2046"/>
                </a:cubicBezTo>
                <a:cubicBezTo>
                  <a:pt x="12003" y="2055"/>
                  <a:pt x="11965" y="2055"/>
                  <a:pt x="11972" y="2044"/>
                </a:cubicBezTo>
                <a:cubicBezTo>
                  <a:pt x="12008" y="2025"/>
                  <a:pt x="12047" y="2012"/>
                  <a:pt x="12087" y="2006"/>
                </a:cubicBezTo>
                <a:close/>
                <a:moveTo>
                  <a:pt x="11627" y="2084"/>
                </a:moveTo>
                <a:cubicBezTo>
                  <a:pt x="11671" y="2076"/>
                  <a:pt x="11700" y="2079"/>
                  <a:pt x="11684" y="2090"/>
                </a:cubicBezTo>
                <a:cubicBezTo>
                  <a:pt x="11650" y="2106"/>
                  <a:pt x="11614" y="2117"/>
                  <a:pt x="11576" y="2123"/>
                </a:cubicBezTo>
                <a:cubicBezTo>
                  <a:pt x="11531" y="2131"/>
                  <a:pt x="11502" y="2127"/>
                  <a:pt x="11518" y="2117"/>
                </a:cubicBezTo>
                <a:cubicBezTo>
                  <a:pt x="11553" y="2101"/>
                  <a:pt x="11589" y="2090"/>
                  <a:pt x="11627" y="2084"/>
                </a:cubicBezTo>
                <a:close/>
                <a:moveTo>
                  <a:pt x="17947" y="1003"/>
                </a:moveTo>
                <a:cubicBezTo>
                  <a:pt x="18031" y="990"/>
                  <a:pt x="18111" y="990"/>
                  <a:pt x="18113" y="1005"/>
                </a:cubicBezTo>
                <a:cubicBezTo>
                  <a:pt x="18116" y="1020"/>
                  <a:pt x="18050" y="1043"/>
                  <a:pt x="17966" y="1057"/>
                </a:cubicBezTo>
                <a:cubicBezTo>
                  <a:pt x="17878" y="1072"/>
                  <a:pt x="17802" y="1070"/>
                  <a:pt x="17800" y="1055"/>
                </a:cubicBezTo>
                <a:cubicBezTo>
                  <a:pt x="17797" y="1040"/>
                  <a:pt x="17863" y="1017"/>
                  <a:pt x="17947" y="1003"/>
                </a:cubicBezTo>
                <a:close/>
                <a:moveTo>
                  <a:pt x="22806" y="176"/>
                </a:moveTo>
                <a:cubicBezTo>
                  <a:pt x="22844" y="169"/>
                  <a:pt x="22882" y="167"/>
                  <a:pt x="22921" y="171"/>
                </a:cubicBezTo>
                <a:cubicBezTo>
                  <a:pt x="22938" y="175"/>
                  <a:pt x="22914" y="188"/>
                  <a:pt x="22872" y="195"/>
                </a:cubicBezTo>
                <a:cubicBezTo>
                  <a:pt x="22835" y="201"/>
                  <a:pt x="22797" y="203"/>
                  <a:pt x="22760" y="199"/>
                </a:cubicBezTo>
                <a:cubicBezTo>
                  <a:pt x="22739" y="195"/>
                  <a:pt x="22764" y="184"/>
                  <a:pt x="22806" y="176"/>
                </a:cubicBezTo>
                <a:close/>
                <a:moveTo>
                  <a:pt x="11161" y="2153"/>
                </a:moveTo>
                <a:cubicBezTo>
                  <a:pt x="11195" y="2148"/>
                  <a:pt x="11215" y="2150"/>
                  <a:pt x="11204" y="2158"/>
                </a:cubicBezTo>
                <a:cubicBezTo>
                  <a:pt x="11174" y="2173"/>
                  <a:pt x="11142" y="2182"/>
                  <a:pt x="11110" y="2187"/>
                </a:cubicBezTo>
                <a:cubicBezTo>
                  <a:pt x="11076" y="2192"/>
                  <a:pt x="11056" y="2190"/>
                  <a:pt x="11068" y="2181"/>
                </a:cubicBezTo>
                <a:cubicBezTo>
                  <a:pt x="11097" y="2167"/>
                  <a:pt x="11129" y="2158"/>
                  <a:pt x="11161" y="2153"/>
                </a:cubicBezTo>
                <a:close/>
                <a:moveTo>
                  <a:pt x="22316" y="251"/>
                </a:moveTo>
                <a:cubicBezTo>
                  <a:pt x="22356" y="243"/>
                  <a:pt x="22397" y="242"/>
                  <a:pt x="22437" y="248"/>
                </a:cubicBezTo>
                <a:cubicBezTo>
                  <a:pt x="22455" y="255"/>
                  <a:pt x="22428" y="266"/>
                  <a:pt x="22373" y="275"/>
                </a:cubicBezTo>
                <a:cubicBezTo>
                  <a:pt x="22335" y="283"/>
                  <a:pt x="22295" y="285"/>
                  <a:pt x="22257" y="278"/>
                </a:cubicBezTo>
                <a:cubicBezTo>
                  <a:pt x="22238" y="272"/>
                  <a:pt x="22262" y="261"/>
                  <a:pt x="22316" y="251"/>
                </a:cubicBezTo>
                <a:close/>
                <a:moveTo>
                  <a:pt x="10680" y="2232"/>
                </a:moveTo>
                <a:cubicBezTo>
                  <a:pt x="10712" y="2226"/>
                  <a:pt x="10729" y="2227"/>
                  <a:pt x="10720" y="2234"/>
                </a:cubicBezTo>
                <a:cubicBezTo>
                  <a:pt x="10698" y="2245"/>
                  <a:pt x="10674" y="2253"/>
                  <a:pt x="10650" y="2256"/>
                </a:cubicBezTo>
                <a:cubicBezTo>
                  <a:pt x="10619" y="2261"/>
                  <a:pt x="10604" y="2260"/>
                  <a:pt x="10616" y="2253"/>
                </a:cubicBezTo>
                <a:cubicBezTo>
                  <a:pt x="10636" y="2242"/>
                  <a:pt x="10658" y="2235"/>
                  <a:pt x="10680" y="2232"/>
                </a:cubicBezTo>
                <a:close/>
                <a:moveTo>
                  <a:pt x="17447" y="1079"/>
                </a:moveTo>
                <a:cubicBezTo>
                  <a:pt x="17534" y="1066"/>
                  <a:pt x="17604" y="1065"/>
                  <a:pt x="17607" y="1080"/>
                </a:cubicBezTo>
                <a:cubicBezTo>
                  <a:pt x="17609" y="1096"/>
                  <a:pt x="17543" y="1120"/>
                  <a:pt x="17455" y="1135"/>
                </a:cubicBezTo>
                <a:cubicBezTo>
                  <a:pt x="17367" y="1149"/>
                  <a:pt x="17300" y="1148"/>
                  <a:pt x="17296" y="1133"/>
                </a:cubicBezTo>
                <a:cubicBezTo>
                  <a:pt x="17292" y="1118"/>
                  <a:pt x="17361" y="1093"/>
                  <a:pt x="17447" y="1079"/>
                </a:cubicBezTo>
                <a:close/>
                <a:moveTo>
                  <a:pt x="16967" y="1155"/>
                </a:moveTo>
                <a:cubicBezTo>
                  <a:pt x="17057" y="1139"/>
                  <a:pt x="17121" y="1141"/>
                  <a:pt x="17124" y="1156"/>
                </a:cubicBezTo>
                <a:cubicBezTo>
                  <a:pt x="17128" y="1171"/>
                  <a:pt x="17060" y="1195"/>
                  <a:pt x="16977" y="1209"/>
                </a:cubicBezTo>
                <a:cubicBezTo>
                  <a:pt x="16892" y="1224"/>
                  <a:pt x="16819" y="1224"/>
                  <a:pt x="16811" y="1210"/>
                </a:cubicBezTo>
                <a:cubicBezTo>
                  <a:pt x="16803" y="1197"/>
                  <a:pt x="16877" y="1170"/>
                  <a:pt x="16967" y="1155"/>
                </a:cubicBezTo>
                <a:close/>
                <a:moveTo>
                  <a:pt x="21817" y="326"/>
                </a:moveTo>
                <a:cubicBezTo>
                  <a:pt x="21861" y="316"/>
                  <a:pt x="21907" y="314"/>
                  <a:pt x="21952" y="321"/>
                </a:cubicBezTo>
                <a:cubicBezTo>
                  <a:pt x="21970" y="328"/>
                  <a:pt x="21936" y="342"/>
                  <a:pt x="21880" y="351"/>
                </a:cubicBezTo>
                <a:cubicBezTo>
                  <a:pt x="21837" y="361"/>
                  <a:pt x="21792" y="362"/>
                  <a:pt x="21748" y="355"/>
                </a:cubicBezTo>
                <a:cubicBezTo>
                  <a:pt x="21734" y="347"/>
                  <a:pt x="21766" y="334"/>
                  <a:pt x="21817" y="326"/>
                </a:cubicBezTo>
                <a:close/>
                <a:moveTo>
                  <a:pt x="16493" y="1230"/>
                </a:moveTo>
                <a:cubicBezTo>
                  <a:pt x="16573" y="1216"/>
                  <a:pt x="16644" y="1217"/>
                  <a:pt x="16642" y="1232"/>
                </a:cubicBezTo>
                <a:cubicBezTo>
                  <a:pt x="16641" y="1247"/>
                  <a:pt x="16569" y="1272"/>
                  <a:pt x="16486" y="1286"/>
                </a:cubicBezTo>
                <a:cubicBezTo>
                  <a:pt x="16405" y="1300"/>
                  <a:pt x="16334" y="1299"/>
                  <a:pt x="16336" y="1284"/>
                </a:cubicBezTo>
                <a:cubicBezTo>
                  <a:pt x="16339" y="1268"/>
                  <a:pt x="16412" y="1243"/>
                  <a:pt x="16493" y="1230"/>
                </a:cubicBezTo>
                <a:close/>
                <a:moveTo>
                  <a:pt x="21319" y="403"/>
                </a:moveTo>
                <a:cubicBezTo>
                  <a:pt x="21362" y="393"/>
                  <a:pt x="21407" y="392"/>
                  <a:pt x="21450" y="401"/>
                </a:cubicBezTo>
                <a:cubicBezTo>
                  <a:pt x="21467" y="410"/>
                  <a:pt x="21434" y="422"/>
                  <a:pt x="21373" y="433"/>
                </a:cubicBezTo>
                <a:cubicBezTo>
                  <a:pt x="21327" y="444"/>
                  <a:pt x="21280" y="445"/>
                  <a:pt x="21234" y="436"/>
                </a:cubicBezTo>
                <a:cubicBezTo>
                  <a:pt x="21221" y="426"/>
                  <a:pt x="21256" y="413"/>
                  <a:pt x="21319" y="403"/>
                </a:cubicBezTo>
                <a:close/>
                <a:moveTo>
                  <a:pt x="16011" y="1303"/>
                </a:moveTo>
                <a:cubicBezTo>
                  <a:pt x="16085" y="1290"/>
                  <a:pt x="16156" y="1289"/>
                  <a:pt x="16160" y="1303"/>
                </a:cubicBezTo>
                <a:cubicBezTo>
                  <a:pt x="16163" y="1316"/>
                  <a:pt x="16090" y="1344"/>
                  <a:pt x="16009" y="1358"/>
                </a:cubicBezTo>
                <a:cubicBezTo>
                  <a:pt x="15929" y="1371"/>
                  <a:pt x="15856" y="1370"/>
                  <a:pt x="15860" y="1356"/>
                </a:cubicBezTo>
                <a:cubicBezTo>
                  <a:pt x="15905" y="1325"/>
                  <a:pt x="15956" y="1307"/>
                  <a:pt x="16011" y="1303"/>
                </a:cubicBezTo>
                <a:close/>
                <a:moveTo>
                  <a:pt x="20827" y="476"/>
                </a:moveTo>
                <a:cubicBezTo>
                  <a:pt x="20874" y="466"/>
                  <a:pt x="20921" y="465"/>
                  <a:pt x="20968" y="473"/>
                </a:cubicBezTo>
                <a:cubicBezTo>
                  <a:pt x="20985" y="482"/>
                  <a:pt x="20941" y="499"/>
                  <a:pt x="20877" y="510"/>
                </a:cubicBezTo>
                <a:cubicBezTo>
                  <a:pt x="20829" y="521"/>
                  <a:pt x="20779" y="522"/>
                  <a:pt x="20730" y="513"/>
                </a:cubicBezTo>
                <a:cubicBezTo>
                  <a:pt x="20718" y="503"/>
                  <a:pt x="20765" y="486"/>
                  <a:pt x="20827" y="476"/>
                </a:cubicBezTo>
                <a:close/>
                <a:moveTo>
                  <a:pt x="15551" y="1373"/>
                </a:moveTo>
                <a:cubicBezTo>
                  <a:pt x="15632" y="1360"/>
                  <a:pt x="15688" y="1363"/>
                  <a:pt x="15677" y="1379"/>
                </a:cubicBezTo>
                <a:cubicBezTo>
                  <a:pt x="15630" y="1409"/>
                  <a:pt x="15576" y="1427"/>
                  <a:pt x="15520" y="1430"/>
                </a:cubicBezTo>
                <a:cubicBezTo>
                  <a:pt x="15436" y="1444"/>
                  <a:pt x="15384" y="1441"/>
                  <a:pt x="15394" y="1424"/>
                </a:cubicBezTo>
                <a:cubicBezTo>
                  <a:pt x="15441" y="1395"/>
                  <a:pt x="15495" y="1377"/>
                  <a:pt x="15551" y="1373"/>
                </a:cubicBezTo>
                <a:close/>
                <a:moveTo>
                  <a:pt x="15073" y="1450"/>
                </a:moveTo>
                <a:cubicBezTo>
                  <a:pt x="15148" y="1437"/>
                  <a:pt x="15202" y="1438"/>
                  <a:pt x="15197" y="1453"/>
                </a:cubicBezTo>
                <a:cubicBezTo>
                  <a:pt x="15152" y="1483"/>
                  <a:pt x="15100" y="1501"/>
                  <a:pt x="15046" y="1504"/>
                </a:cubicBezTo>
                <a:cubicBezTo>
                  <a:pt x="14971" y="1516"/>
                  <a:pt x="14917" y="1516"/>
                  <a:pt x="14922" y="1501"/>
                </a:cubicBezTo>
                <a:cubicBezTo>
                  <a:pt x="14967" y="1471"/>
                  <a:pt x="15019" y="1454"/>
                  <a:pt x="15073" y="1450"/>
                </a:cubicBezTo>
                <a:close/>
                <a:moveTo>
                  <a:pt x="20337" y="552"/>
                </a:moveTo>
                <a:cubicBezTo>
                  <a:pt x="20386" y="540"/>
                  <a:pt x="20437" y="539"/>
                  <a:pt x="20487" y="549"/>
                </a:cubicBezTo>
                <a:cubicBezTo>
                  <a:pt x="20503" y="560"/>
                  <a:pt x="20462" y="576"/>
                  <a:pt x="20390" y="587"/>
                </a:cubicBezTo>
                <a:cubicBezTo>
                  <a:pt x="20342" y="600"/>
                  <a:pt x="20291" y="601"/>
                  <a:pt x="20243" y="589"/>
                </a:cubicBezTo>
                <a:cubicBezTo>
                  <a:pt x="20230" y="580"/>
                  <a:pt x="20269" y="565"/>
                  <a:pt x="20337" y="552"/>
                </a:cubicBezTo>
                <a:close/>
                <a:moveTo>
                  <a:pt x="14595" y="1523"/>
                </a:moveTo>
                <a:cubicBezTo>
                  <a:pt x="14660" y="1515"/>
                  <a:pt x="14713" y="1515"/>
                  <a:pt x="14705" y="1529"/>
                </a:cubicBezTo>
                <a:cubicBezTo>
                  <a:pt x="14657" y="1556"/>
                  <a:pt x="14603" y="1573"/>
                  <a:pt x="14548" y="1579"/>
                </a:cubicBezTo>
                <a:cubicBezTo>
                  <a:pt x="14481" y="1590"/>
                  <a:pt x="14428" y="1586"/>
                  <a:pt x="14437" y="1573"/>
                </a:cubicBezTo>
                <a:cubicBezTo>
                  <a:pt x="14486" y="1546"/>
                  <a:pt x="14539" y="1529"/>
                  <a:pt x="14595" y="1523"/>
                </a:cubicBezTo>
                <a:close/>
                <a:moveTo>
                  <a:pt x="19856" y="624"/>
                </a:moveTo>
                <a:cubicBezTo>
                  <a:pt x="19906" y="612"/>
                  <a:pt x="19958" y="611"/>
                  <a:pt x="20009" y="622"/>
                </a:cubicBezTo>
                <a:cubicBezTo>
                  <a:pt x="20022" y="632"/>
                  <a:pt x="19971" y="651"/>
                  <a:pt x="19903" y="663"/>
                </a:cubicBezTo>
                <a:cubicBezTo>
                  <a:pt x="19853" y="675"/>
                  <a:pt x="19800" y="676"/>
                  <a:pt x="19749" y="665"/>
                </a:cubicBezTo>
                <a:cubicBezTo>
                  <a:pt x="19738" y="654"/>
                  <a:pt x="19787" y="635"/>
                  <a:pt x="19856" y="624"/>
                </a:cubicBezTo>
                <a:close/>
                <a:moveTo>
                  <a:pt x="14121" y="1600"/>
                </a:moveTo>
                <a:cubicBezTo>
                  <a:pt x="14192" y="1588"/>
                  <a:pt x="14235" y="1590"/>
                  <a:pt x="14223" y="1605"/>
                </a:cubicBezTo>
                <a:cubicBezTo>
                  <a:pt x="14179" y="1631"/>
                  <a:pt x="14130" y="1646"/>
                  <a:pt x="14079" y="1650"/>
                </a:cubicBezTo>
                <a:cubicBezTo>
                  <a:pt x="14012" y="1662"/>
                  <a:pt x="13972" y="1659"/>
                  <a:pt x="13981" y="1645"/>
                </a:cubicBezTo>
                <a:cubicBezTo>
                  <a:pt x="14024" y="1620"/>
                  <a:pt x="14072" y="1604"/>
                  <a:pt x="14121" y="1600"/>
                </a:cubicBezTo>
                <a:close/>
                <a:moveTo>
                  <a:pt x="19369" y="700"/>
                </a:moveTo>
                <a:cubicBezTo>
                  <a:pt x="19422" y="687"/>
                  <a:pt x="19477" y="686"/>
                  <a:pt x="19530" y="696"/>
                </a:cubicBezTo>
                <a:cubicBezTo>
                  <a:pt x="19545" y="706"/>
                  <a:pt x="19493" y="727"/>
                  <a:pt x="19421" y="739"/>
                </a:cubicBezTo>
                <a:cubicBezTo>
                  <a:pt x="19370" y="752"/>
                  <a:pt x="19316" y="753"/>
                  <a:pt x="19263" y="742"/>
                </a:cubicBezTo>
                <a:cubicBezTo>
                  <a:pt x="19253" y="731"/>
                  <a:pt x="19302" y="712"/>
                  <a:pt x="19369" y="700"/>
                </a:cubicBezTo>
                <a:close/>
                <a:moveTo>
                  <a:pt x="13670" y="1668"/>
                </a:moveTo>
                <a:cubicBezTo>
                  <a:pt x="13731" y="1658"/>
                  <a:pt x="13769" y="1665"/>
                  <a:pt x="13749" y="1678"/>
                </a:cubicBezTo>
                <a:cubicBezTo>
                  <a:pt x="13703" y="1700"/>
                  <a:pt x="13655" y="1715"/>
                  <a:pt x="13605" y="1721"/>
                </a:cubicBezTo>
                <a:cubicBezTo>
                  <a:pt x="13542" y="1732"/>
                  <a:pt x="13505" y="1725"/>
                  <a:pt x="13527" y="1710"/>
                </a:cubicBezTo>
                <a:cubicBezTo>
                  <a:pt x="13572" y="1689"/>
                  <a:pt x="13620" y="1675"/>
                  <a:pt x="13670" y="1668"/>
                </a:cubicBezTo>
                <a:close/>
                <a:moveTo>
                  <a:pt x="13197" y="1745"/>
                </a:moveTo>
                <a:cubicBezTo>
                  <a:pt x="13256" y="1736"/>
                  <a:pt x="13287" y="1738"/>
                  <a:pt x="13274" y="1751"/>
                </a:cubicBezTo>
                <a:cubicBezTo>
                  <a:pt x="13235" y="1771"/>
                  <a:pt x="13193" y="1784"/>
                  <a:pt x="13150" y="1789"/>
                </a:cubicBezTo>
                <a:cubicBezTo>
                  <a:pt x="13089" y="1800"/>
                  <a:pt x="13055" y="1797"/>
                  <a:pt x="13066" y="1785"/>
                </a:cubicBezTo>
                <a:cubicBezTo>
                  <a:pt x="13107" y="1763"/>
                  <a:pt x="13151" y="1749"/>
                  <a:pt x="13197" y="1745"/>
                </a:cubicBezTo>
                <a:close/>
                <a:moveTo>
                  <a:pt x="18882" y="772"/>
                </a:moveTo>
                <a:cubicBezTo>
                  <a:pt x="18933" y="757"/>
                  <a:pt x="18986" y="756"/>
                  <a:pt x="19037" y="769"/>
                </a:cubicBezTo>
                <a:cubicBezTo>
                  <a:pt x="19048" y="784"/>
                  <a:pt x="18996" y="803"/>
                  <a:pt x="18920" y="816"/>
                </a:cubicBezTo>
                <a:cubicBezTo>
                  <a:pt x="18869" y="830"/>
                  <a:pt x="18815" y="830"/>
                  <a:pt x="18765" y="815"/>
                </a:cubicBezTo>
                <a:cubicBezTo>
                  <a:pt x="18757" y="803"/>
                  <a:pt x="18807" y="785"/>
                  <a:pt x="18882" y="772"/>
                </a:cubicBezTo>
                <a:close/>
                <a:moveTo>
                  <a:pt x="23174" y="40"/>
                </a:moveTo>
                <a:cubicBezTo>
                  <a:pt x="23198" y="35"/>
                  <a:pt x="23222" y="34"/>
                  <a:pt x="23246" y="37"/>
                </a:cubicBezTo>
                <a:cubicBezTo>
                  <a:pt x="23257" y="40"/>
                  <a:pt x="23243" y="46"/>
                  <a:pt x="23211" y="51"/>
                </a:cubicBezTo>
                <a:cubicBezTo>
                  <a:pt x="23190" y="56"/>
                  <a:pt x="23167" y="57"/>
                  <a:pt x="23145" y="54"/>
                </a:cubicBezTo>
                <a:cubicBezTo>
                  <a:pt x="23131" y="50"/>
                  <a:pt x="23144" y="45"/>
                  <a:pt x="23174" y="40"/>
                </a:cubicBezTo>
                <a:close/>
                <a:moveTo>
                  <a:pt x="12728" y="1817"/>
                </a:moveTo>
                <a:cubicBezTo>
                  <a:pt x="12776" y="1809"/>
                  <a:pt x="12816" y="1810"/>
                  <a:pt x="12811" y="1820"/>
                </a:cubicBezTo>
                <a:cubicBezTo>
                  <a:pt x="12774" y="1840"/>
                  <a:pt x="12733" y="1853"/>
                  <a:pt x="12690" y="1858"/>
                </a:cubicBezTo>
                <a:cubicBezTo>
                  <a:pt x="12641" y="1866"/>
                  <a:pt x="12608" y="1863"/>
                  <a:pt x="12617" y="1854"/>
                </a:cubicBezTo>
                <a:cubicBezTo>
                  <a:pt x="12652" y="1836"/>
                  <a:pt x="12689" y="1823"/>
                  <a:pt x="12728" y="1817"/>
                </a:cubicBezTo>
                <a:close/>
                <a:moveTo>
                  <a:pt x="18416" y="847"/>
                </a:moveTo>
                <a:cubicBezTo>
                  <a:pt x="18463" y="835"/>
                  <a:pt x="18514" y="835"/>
                  <a:pt x="18562" y="850"/>
                </a:cubicBezTo>
                <a:cubicBezTo>
                  <a:pt x="18572" y="859"/>
                  <a:pt x="18519" y="879"/>
                  <a:pt x="18440" y="892"/>
                </a:cubicBezTo>
                <a:cubicBezTo>
                  <a:pt x="18359" y="906"/>
                  <a:pt x="18295" y="905"/>
                  <a:pt x="18288" y="892"/>
                </a:cubicBezTo>
                <a:cubicBezTo>
                  <a:pt x="18281" y="879"/>
                  <a:pt x="18337" y="860"/>
                  <a:pt x="18416" y="847"/>
                </a:cubicBezTo>
                <a:close/>
                <a:moveTo>
                  <a:pt x="12276" y="1891"/>
                </a:moveTo>
                <a:cubicBezTo>
                  <a:pt x="12317" y="1884"/>
                  <a:pt x="12345" y="1886"/>
                  <a:pt x="12333" y="1896"/>
                </a:cubicBezTo>
                <a:cubicBezTo>
                  <a:pt x="12299" y="1913"/>
                  <a:pt x="12262" y="1925"/>
                  <a:pt x="12224" y="1930"/>
                </a:cubicBezTo>
                <a:cubicBezTo>
                  <a:pt x="12179" y="1937"/>
                  <a:pt x="12153" y="1934"/>
                  <a:pt x="12169" y="1923"/>
                </a:cubicBezTo>
                <a:cubicBezTo>
                  <a:pt x="12202" y="1907"/>
                  <a:pt x="12239" y="1896"/>
                  <a:pt x="12276" y="1891"/>
                </a:cubicBezTo>
                <a:close/>
                <a:moveTo>
                  <a:pt x="22674" y="116"/>
                </a:moveTo>
                <a:cubicBezTo>
                  <a:pt x="22703" y="111"/>
                  <a:pt x="22733" y="110"/>
                  <a:pt x="22762" y="113"/>
                </a:cubicBezTo>
                <a:cubicBezTo>
                  <a:pt x="22777" y="117"/>
                  <a:pt x="22756" y="126"/>
                  <a:pt x="22719" y="132"/>
                </a:cubicBezTo>
                <a:cubicBezTo>
                  <a:pt x="22690" y="138"/>
                  <a:pt x="22661" y="139"/>
                  <a:pt x="22631" y="136"/>
                </a:cubicBezTo>
                <a:cubicBezTo>
                  <a:pt x="22617" y="132"/>
                  <a:pt x="22637" y="122"/>
                  <a:pt x="22674" y="116"/>
                </a:cubicBezTo>
                <a:close/>
                <a:moveTo>
                  <a:pt x="17942" y="919"/>
                </a:moveTo>
                <a:cubicBezTo>
                  <a:pt x="18022" y="905"/>
                  <a:pt x="18082" y="906"/>
                  <a:pt x="18087" y="919"/>
                </a:cubicBezTo>
                <a:cubicBezTo>
                  <a:pt x="18093" y="932"/>
                  <a:pt x="18039" y="951"/>
                  <a:pt x="17958" y="965"/>
                </a:cubicBezTo>
                <a:cubicBezTo>
                  <a:pt x="17878" y="979"/>
                  <a:pt x="17817" y="978"/>
                  <a:pt x="17813" y="964"/>
                </a:cubicBezTo>
                <a:cubicBezTo>
                  <a:pt x="17809" y="950"/>
                  <a:pt x="17862" y="932"/>
                  <a:pt x="17942" y="919"/>
                </a:cubicBezTo>
                <a:close/>
                <a:moveTo>
                  <a:pt x="11800" y="1966"/>
                </a:moveTo>
                <a:cubicBezTo>
                  <a:pt x="11837" y="1959"/>
                  <a:pt x="11858" y="1961"/>
                  <a:pt x="11844" y="1971"/>
                </a:cubicBezTo>
                <a:cubicBezTo>
                  <a:pt x="11818" y="1984"/>
                  <a:pt x="11790" y="1992"/>
                  <a:pt x="11761" y="1996"/>
                </a:cubicBezTo>
                <a:cubicBezTo>
                  <a:pt x="11722" y="2003"/>
                  <a:pt x="11700" y="2001"/>
                  <a:pt x="11712" y="1993"/>
                </a:cubicBezTo>
                <a:cubicBezTo>
                  <a:pt x="11739" y="1979"/>
                  <a:pt x="11769" y="1970"/>
                  <a:pt x="11800" y="1966"/>
                </a:cubicBezTo>
                <a:close/>
                <a:moveTo>
                  <a:pt x="11336" y="2042"/>
                </a:moveTo>
                <a:cubicBezTo>
                  <a:pt x="11368" y="2036"/>
                  <a:pt x="11383" y="2037"/>
                  <a:pt x="11374" y="2044"/>
                </a:cubicBezTo>
                <a:cubicBezTo>
                  <a:pt x="11353" y="2055"/>
                  <a:pt x="11330" y="2063"/>
                  <a:pt x="11306" y="2065"/>
                </a:cubicBezTo>
                <a:cubicBezTo>
                  <a:pt x="11274" y="2071"/>
                  <a:pt x="11260" y="2073"/>
                  <a:pt x="11268" y="2063"/>
                </a:cubicBezTo>
                <a:cubicBezTo>
                  <a:pt x="11290" y="2052"/>
                  <a:pt x="11312" y="2045"/>
                  <a:pt x="11336" y="2042"/>
                </a:cubicBezTo>
                <a:close/>
                <a:moveTo>
                  <a:pt x="17469" y="994"/>
                </a:moveTo>
                <a:cubicBezTo>
                  <a:pt x="17548" y="980"/>
                  <a:pt x="17609" y="980"/>
                  <a:pt x="17615" y="992"/>
                </a:cubicBezTo>
                <a:cubicBezTo>
                  <a:pt x="17620" y="1004"/>
                  <a:pt x="17567" y="1025"/>
                  <a:pt x="17488" y="1039"/>
                </a:cubicBezTo>
                <a:cubicBezTo>
                  <a:pt x="17407" y="1053"/>
                  <a:pt x="17347" y="1053"/>
                  <a:pt x="17342" y="1039"/>
                </a:cubicBezTo>
                <a:cubicBezTo>
                  <a:pt x="17337" y="1026"/>
                  <a:pt x="17390" y="1007"/>
                  <a:pt x="17469" y="994"/>
                </a:cubicBezTo>
                <a:close/>
                <a:moveTo>
                  <a:pt x="22192" y="187"/>
                </a:moveTo>
                <a:cubicBezTo>
                  <a:pt x="22224" y="181"/>
                  <a:pt x="22257" y="180"/>
                  <a:pt x="22288" y="186"/>
                </a:cubicBezTo>
                <a:cubicBezTo>
                  <a:pt x="22299" y="191"/>
                  <a:pt x="22274" y="201"/>
                  <a:pt x="22234" y="207"/>
                </a:cubicBezTo>
                <a:cubicBezTo>
                  <a:pt x="22202" y="214"/>
                  <a:pt x="22168" y="215"/>
                  <a:pt x="22135" y="211"/>
                </a:cubicBezTo>
                <a:cubicBezTo>
                  <a:pt x="22121" y="206"/>
                  <a:pt x="22150" y="194"/>
                  <a:pt x="22192" y="187"/>
                </a:cubicBezTo>
                <a:close/>
                <a:moveTo>
                  <a:pt x="17008" y="1066"/>
                </a:moveTo>
                <a:cubicBezTo>
                  <a:pt x="17086" y="1053"/>
                  <a:pt x="17140" y="1054"/>
                  <a:pt x="17144" y="1066"/>
                </a:cubicBezTo>
                <a:cubicBezTo>
                  <a:pt x="17149" y="1079"/>
                  <a:pt x="17093" y="1100"/>
                  <a:pt x="17014" y="1113"/>
                </a:cubicBezTo>
                <a:cubicBezTo>
                  <a:pt x="16934" y="1127"/>
                  <a:pt x="16875" y="1127"/>
                  <a:pt x="16873" y="1113"/>
                </a:cubicBezTo>
                <a:cubicBezTo>
                  <a:pt x="16872" y="1100"/>
                  <a:pt x="16930" y="1080"/>
                  <a:pt x="17008" y="1066"/>
                </a:cubicBezTo>
                <a:close/>
                <a:moveTo>
                  <a:pt x="21708" y="263"/>
                </a:moveTo>
                <a:cubicBezTo>
                  <a:pt x="21744" y="255"/>
                  <a:pt x="21781" y="254"/>
                  <a:pt x="21818" y="259"/>
                </a:cubicBezTo>
                <a:cubicBezTo>
                  <a:pt x="21834" y="265"/>
                  <a:pt x="21812" y="275"/>
                  <a:pt x="21764" y="283"/>
                </a:cubicBezTo>
                <a:cubicBezTo>
                  <a:pt x="21727" y="291"/>
                  <a:pt x="21689" y="293"/>
                  <a:pt x="21652" y="288"/>
                </a:cubicBezTo>
                <a:cubicBezTo>
                  <a:pt x="21632" y="283"/>
                  <a:pt x="21657" y="272"/>
                  <a:pt x="21708" y="263"/>
                </a:cubicBezTo>
                <a:close/>
                <a:moveTo>
                  <a:pt x="16544" y="1137"/>
                </a:moveTo>
                <a:cubicBezTo>
                  <a:pt x="16622" y="1125"/>
                  <a:pt x="16678" y="1125"/>
                  <a:pt x="16675" y="1140"/>
                </a:cubicBezTo>
                <a:cubicBezTo>
                  <a:pt x="16634" y="1167"/>
                  <a:pt x="16587" y="1183"/>
                  <a:pt x="16538" y="1185"/>
                </a:cubicBezTo>
                <a:cubicBezTo>
                  <a:pt x="16463" y="1198"/>
                  <a:pt x="16407" y="1197"/>
                  <a:pt x="16407" y="1184"/>
                </a:cubicBezTo>
                <a:cubicBezTo>
                  <a:pt x="16407" y="1170"/>
                  <a:pt x="16467" y="1150"/>
                  <a:pt x="16544" y="1137"/>
                </a:cubicBezTo>
                <a:close/>
                <a:moveTo>
                  <a:pt x="21229" y="334"/>
                </a:moveTo>
                <a:cubicBezTo>
                  <a:pt x="21269" y="326"/>
                  <a:pt x="21309" y="325"/>
                  <a:pt x="21349" y="331"/>
                </a:cubicBezTo>
                <a:cubicBezTo>
                  <a:pt x="21361" y="337"/>
                  <a:pt x="21323" y="352"/>
                  <a:pt x="21275" y="359"/>
                </a:cubicBezTo>
                <a:cubicBezTo>
                  <a:pt x="21236" y="367"/>
                  <a:pt x="21196" y="368"/>
                  <a:pt x="21157" y="361"/>
                </a:cubicBezTo>
                <a:cubicBezTo>
                  <a:pt x="21150" y="355"/>
                  <a:pt x="21184" y="342"/>
                  <a:pt x="21229" y="334"/>
                </a:cubicBezTo>
                <a:close/>
                <a:moveTo>
                  <a:pt x="16061" y="1211"/>
                </a:moveTo>
                <a:cubicBezTo>
                  <a:pt x="16133" y="1199"/>
                  <a:pt x="16192" y="1199"/>
                  <a:pt x="16191" y="1211"/>
                </a:cubicBezTo>
                <a:cubicBezTo>
                  <a:pt x="16191" y="1224"/>
                  <a:pt x="16130" y="1245"/>
                  <a:pt x="16058" y="1258"/>
                </a:cubicBezTo>
                <a:cubicBezTo>
                  <a:pt x="15985" y="1271"/>
                  <a:pt x="15926" y="1270"/>
                  <a:pt x="15927" y="1257"/>
                </a:cubicBezTo>
                <a:cubicBezTo>
                  <a:pt x="15929" y="1245"/>
                  <a:pt x="15990" y="1223"/>
                  <a:pt x="16061" y="1211"/>
                </a:cubicBezTo>
                <a:close/>
                <a:moveTo>
                  <a:pt x="20754" y="408"/>
                </a:moveTo>
                <a:cubicBezTo>
                  <a:pt x="20795" y="398"/>
                  <a:pt x="20838" y="397"/>
                  <a:pt x="20880" y="404"/>
                </a:cubicBezTo>
                <a:cubicBezTo>
                  <a:pt x="20898" y="411"/>
                  <a:pt x="20864" y="425"/>
                  <a:pt x="20802" y="435"/>
                </a:cubicBezTo>
                <a:cubicBezTo>
                  <a:pt x="20762" y="445"/>
                  <a:pt x="20719" y="446"/>
                  <a:pt x="20679" y="438"/>
                </a:cubicBezTo>
                <a:cubicBezTo>
                  <a:pt x="20667" y="431"/>
                  <a:pt x="20698" y="418"/>
                  <a:pt x="20754" y="408"/>
                </a:cubicBezTo>
                <a:close/>
                <a:moveTo>
                  <a:pt x="15607" y="1283"/>
                </a:moveTo>
                <a:cubicBezTo>
                  <a:pt x="15672" y="1272"/>
                  <a:pt x="15729" y="1274"/>
                  <a:pt x="15725" y="1286"/>
                </a:cubicBezTo>
                <a:cubicBezTo>
                  <a:pt x="15681" y="1313"/>
                  <a:pt x="15630" y="1329"/>
                  <a:pt x="15578" y="1333"/>
                </a:cubicBezTo>
                <a:cubicBezTo>
                  <a:pt x="15512" y="1344"/>
                  <a:pt x="15457" y="1341"/>
                  <a:pt x="15465" y="1329"/>
                </a:cubicBezTo>
                <a:cubicBezTo>
                  <a:pt x="15508" y="1303"/>
                  <a:pt x="15557" y="1288"/>
                  <a:pt x="15607" y="1283"/>
                </a:cubicBezTo>
                <a:close/>
                <a:moveTo>
                  <a:pt x="15144" y="1357"/>
                </a:moveTo>
                <a:cubicBezTo>
                  <a:pt x="15214" y="1346"/>
                  <a:pt x="15259" y="1346"/>
                  <a:pt x="15255" y="1359"/>
                </a:cubicBezTo>
                <a:cubicBezTo>
                  <a:pt x="15215" y="1386"/>
                  <a:pt x="15169" y="1401"/>
                  <a:pt x="15121" y="1404"/>
                </a:cubicBezTo>
                <a:cubicBezTo>
                  <a:pt x="15051" y="1416"/>
                  <a:pt x="15008" y="1414"/>
                  <a:pt x="15015" y="1400"/>
                </a:cubicBezTo>
                <a:cubicBezTo>
                  <a:pt x="15054" y="1375"/>
                  <a:pt x="15098" y="1360"/>
                  <a:pt x="15144" y="1357"/>
                </a:cubicBezTo>
                <a:close/>
                <a:moveTo>
                  <a:pt x="20266" y="484"/>
                </a:moveTo>
                <a:cubicBezTo>
                  <a:pt x="20312" y="473"/>
                  <a:pt x="20359" y="472"/>
                  <a:pt x="20405" y="479"/>
                </a:cubicBezTo>
                <a:cubicBezTo>
                  <a:pt x="20419" y="487"/>
                  <a:pt x="20380" y="503"/>
                  <a:pt x="20320" y="513"/>
                </a:cubicBezTo>
                <a:cubicBezTo>
                  <a:pt x="20277" y="523"/>
                  <a:pt x="20232" y="524"/>
                  <a:pt x="20189" y="517"/>
                </a:cubicBezTo>
                <a:cubicBezTo>
                  <a:pt x="20174" y="510"/>
                  <a:pt x="20211" y="493"/>
                  <a:pt x="20266" y="484"/>
                </a:cubicBezTo>
                <a:close/>
                <a:moveTo>
                  <a:pt x="14234" y="1504"/>
                </a:moveTo>
                <a:cubicBezTo>
                  <a:pt x="14292" y="1494"/>
                  <a:pt x="14336" y="1491"/>
                  <a:pt x="14330" y="1502"/>
                </a:cubicBezTo>
                <a:cubicBezTo>
                  <a:pt x="14293" y="1525"/>
                  <a:pt x="14250" y="1539"/>
                  <a:pt x="14207" y="1543"/>
                </a:cubicBezTo>
                <a:cubicBezTo>
                  <a:pt x="14148" y="1553"/>
                  <a:pt x="14103" y="1552"/>
                  <a:pt x="14110" y="1540"/>
                </a:cubicBezTo>
                <a:cubicBezTo>
                  <a:pt x="14149" y="1520"/>
                  <a:pt x="14191" y="1507"/>
                  <a:pt x="14234" y="1504"/>
                </a:cubicBezTo>
                <a:close/>
                <a:moveTo>
                  <a:pt x="14693" y="1426"/>
                </a:moveTo>
                <a:cubicBezTo>
                  <a:pt x="14755" y="1416"/>
                  <a:pt x="14800" y="1417"/>
                  <a:pt x="14792" y="1429"/>
                </a:cubicBezTo>
                <a:cubicBezTo>
                  <a:pt x="14752" y="1453"/>
                  <a:pt x="14707" y="1468"/>
                  <a:pt x="14661" y="1471"/>
                </a:cubicBezTo>
                <a:cubicBezTo>
                  <a:pt x="14599" y="1482"/>
                  <a:pt x="14553" y="1480"/>
                  <a:pt x="14563" y="1467"/>
                </a:cubicBezTo>
                <a:cubicBezTo>
                  <a:pt x="14603" y="1444"/>
                  <a:pt x="14647" y="1430"/>
                  <a:pt x="14693" y="1426"/>
                </a:cubicBezTo>
                <a:close/>
                <a:moveTo>
                  <a:pt x="19807" y="553"/>
                </a:moveTo>
                <a:cubicBezTo>
                  <a:pt x="19850" y="542"/>
                  <a:pt x="19896" y="541"/>
                  <a:pt x="19940" y="551"/>
                </a:cubicBezTo>
                <a:cubicBezTo>
                  <a:pt x="19942" y="561"/>
                  <a:pt x="19897" y="578"/>
                  <a:pt x="19843" y="586"/>
                </a:cubicBezTo>
                <a:cubicBezTo>
                  <a:pt x="19799" y="597"/>
                  <a:pt x="19754" y="598"/>
                  <a:pt x="19710" y="588"/>
                </a:cubicBezTo>
                <a:cubicBezTo>
                  <a:pt x="19704" y="578"/>
                  <a:pt x="19750" y="562"/>
                  <a:pt x="19807" y="553"/>
                </a:cubicBezTo>
                <a:close/>
                <a:moveTo>
                  <a:pt x="19333" y="627"/>
                </a:moveTo>
                <a:cubicBezTo>
                  <a:pt x="19378" y="615"/>
                  <a:pt x="19425" y="614"/>
                  <a:pt x="19471" y="625"/>
                </a:cubicBezTo>
                <a:cubicBezTo>
                  <a:pt x="19481" y="634"/>
                  <a:pt x="19439" y="650"/>
                  <a:pt x="19375" y="661"/>
                </a:cubicBezTo>
                <a:cubicBezTo>
                  <a:pt x="19330" y="673"/>
                  <a:pt x="19283" y="674"/>
                  <a:pt x="19238" y="663"/>
                </a:cubicBezTo>
                <a:cubicBezTo>
                  <a:pt x="19229" y="653"/>
                  <a:pt x="19271" y="638"/>
                  <a:pt x="19333" y="627"/>
                </a:cubicBezTo>
                <a:close/>
                <a:moveTo>
                  <a:pt x="13786" y="1570"/>
                </a:moveTo>
                <a:cubicBezTo>
                  <a:pt x="13840" y="1561"/>
                  <a:pt x="13878" y="1565"/>
                  <a:pt x="13866" y="1573"/>
                </a:cubicBezTo>
                <a:cubicBezTo>
                  <a:pt x="13832" y="1593"/>
                  <a:pt x="13793" y="1606"/>
                  <a:pt x="13753" y="1609"/>
                </a:cubicBezTo>
                <a:cubicBezTo>
                  <a:pt x="13695" y="1619"/>
                  <a:pt x="13657" y="1618"/>
                  <a:pt x="13670" y="1606"/>
                </a:cubicBezTo>
                <a:cubicBezTo>
                  <a:pt x="13706" y="1587"/>
                  <a:pt x="13746" y="1574"/>
                  <a:pt x="13786" y="1570"/>
                </a:cubicBezTo>
                <a:close/>
                <a:moveTo>
                  <a:pt x="13321" y="1644"/>
                </a:moveTo>
                <a:cubicBezTo>
                  <a:pt x="13365" y="1637"/>
                  <a:pt x="13398" y="1639"/>
                  <a:pt x="13389" y="1648"/>
                </a:cubicBezTo>
                <a:cubicBezTo>
                  <a:pt x="13353" y="1667"/>
                  <a:pt x="13314" y="1679"/>
                  <a:pt x="13275" y="1684"/>
                </a:cubicBezTo>
                <a:cubicBezTo>
                  <a:pt x="13230" y="1691"/>
                  <a:pt x="13193" y="1689"/>
                  <a:pt x="13207" y="1679"/>
                </a:cubicBezTo>
                <a:cubicBezTo>
                  <a:pt x="13242" y="1660"/>
                  <a:pt x="13281" y="1649"/>
                  <a:pt x="13321" y="1644"/>
                </a:cubicBezTo>
                <a:close/>
                <a:moveTo>
                  <a:pt x="18872" y="697"/>
                </a:moveTo>
                <a:cubicBezTo>
                  <a:pt x="18941" y="686"/>
                  <a:pt x="18996" y="685"/>
                  <a:pt x="19004" y="696"/>
                </a:cubicBezTo>
                <a:cubicBezTo>
                  <a:pt x="19011" y="707"/>
                  <a:pt x="18972" y="721"/>
                  <a:pt x="18906" y="732"/>
                </a:cubicBezTo>
                <a:cubicBezTo>
                  <a:pt x="18861" y="744"/>
                  <a:pt x="18813" y="744"/>
                  <a:pt x="18769" y="732"/>
                </a:cubicBezTo>
                <a:cubicBezTo>
                  <a:pt x="18760" y="725"/>
                  <a:pt x="18803" y="708"/>
                  <a:pt x="18872" y="697"/>
                </a:cubicBezTo>
                <a:close/>
                <a:moveTo>
                  <a:pt x="12871" y="1715"/>
                </a:moveTo>
                <a:cubicBezTo>
                  <a:pt x="12908" y="1709"/>
                  <a:pt x="12938" y="1710"/>
                  <a:pt x="12930" y="1718"/>
                </a:cubicBezTo>
                <a:cubicBezTo>
                  <a:pt x="12899" y="1735"/>
                  <a:pt x="12865" y="1745"/>
                  <a:pt x="12829" y="1750"/>
                </a:cubicBezTo>
                <a:cubicBezTo>
                  <a:pt x="12790" y="1756"/>
                  <a:pt x="12761" y="1754"/>
                  <a:pt x="12770" y="1745"/>
                </a:cubicBezTo>
                <a:cubicBezTo>
                  <a:pt x="12802" y="1730"/>
                  <a:pt x="12836" y="1719"/>
                  <a:pt x="12871" y="1715"/>
                </a:cubicBezTo>
                <a:close/>
                <a:moveTo>
                  <a:pt x="18413" y="769"/>
                </a:moveTo>
                <a:cubicBezTo>
                  <a:pt x="18481" y="757"/>
                  <a:pt x="18538" y="757"/>
                  <a:pt x="18544" y="769"/>
                </a:cubicBezTo>
                <a:cubicBezTo>
                  <a:pt x="18549" y="782"/>
                  <a:pt x="18505" y="796"/>
                  <a:pt x="18434" y="807"/>
                </a:cubicBezTo>
                <a:cubicBezTo>
                  <a:pt x="18362" y="819"/>
                  <a:pt x="18308" y="819"/>
                  <a:pt x="18304" y="808"/>
                </a:cubicBezTo>
                <a:cubicBezTo>
                  <a:pt x="18299" y="796"/>
                  <a:pt x="18344" y="781"/>
                  <a:pt x="18413" y="769"/>
                </a:cubicBezTo>
                <a:close/>
                <a:moveTo>
                  <a:pt x="12424" y="1788"/>
                </a:moveTo>
                <a:cubicBezTo>
                  <a:pt x="12458" y="1782"/>
                  <a:pt x="12478" y="1784"/>
                  <a:pt x="12467" y="1792"/>
                </a:cubicBezTo>
                <a:cubicBezTo>
                  <a:pt x="12440" y="1806"/>
                  <a:pt x="12412" y="1814"/>
                  <a:pt x="12382" y="1817"/>
                </a:cubicBezTo>
                <a:cubicBezTo>
                  <a:pt x="12343" y="1824"/>
                  <a:pt x="12324" y="1822"/>
                  <a:pt x="12336" y="1814"/>
                </a:cubicBezTo>
                <a:cubicBezTo>
                  <a:pt x="12363" y="1799"/>
                  <a:pt x="12393" y="1791"/>
                  <a:pt x="12424" y="1788"/>
                </a:cubicBezTo>
                <a:close/>
                <a:moveTo>
                  <a:pt x="22559" y="58"/>
                </a:moveTo>
                <a:cubicBezTo>
                  <a:pt x="22582" y="53"/>
                  <a:pt x="22605" y="52"/>
                  <a:pt x="22628" y="55"/>
                </a:cubicBezTo>
                <a:cubicBezTo>
                  <a:pt x="22638" y="58"/>
                  <a:pt x="22623" y="64"/>
                  <a:pt x="22593" y="69"/>
                </a:cubicBezTo>
                <a:cubicBezTo>
                  <a:pt x="22572" y="74"/>
                  <a:pt x="22551" y="75"/>
                  <a:pt x="22530" y="72"/>
                </a:cubicBezTo>
                <a:cubicBezTo>
                  <a:pt x="22517" y="69"/>
                  <a:pt x="22530" y="63"/>
                  <a:pt x="22559" y="58"/>
                </a:cubicBezTo>
                <a:close/>
                <a:moveTo>
                  <a:pt x="11974" y="1858"/>
                </a:moveTo>
                <a:cubicBezTo>
                  <a:pt x="12006" y="1853"/>
                  <a:pt x="12021" y="1854"/>
                  <a:pt x="12009" y="1862"/>
                </a:cubicBezTo>
                <a:cubicBezTo>
                  <a:pt x="11988" y="1872"/>
                  <a:pt x="11966" y="1879"/>
                  <a:pt x="11943" y="1882"/>
                </a:cubicBezTo>
                <a:cubicBezTo>
                  <a:pt x="11910" y="1887"/>
                  <a:pt x="11894" y="1885"/>
                  <a:pt x="11906" y="1878"/>
                </a:cubicBezTo>
                <a:cubicBezTo>
                  <a:pt x="11928" y="1868"/>
                  <a:pt x="11950" y="1861"/>
                  <a:pt x="11974" y="1858"/>
                </a:cubicBezTo>
                <a:close/>
                <a:moveTo>
                  <a:pt x="17953" y="839"/>
                </a:moveTo>
                <a:cubicBezTo>
                  <a:pt x="18022" y="827"/>
                  <a:pt x="18077" y="827"/>
                  <a:pt x="18081" y="839"/>
                </a:cubicBezTo>
                <a:cubicBezTo>
                  <a:pt x="18085" y="851"/>
                  <a:pt x="18039" y="866"/>
                  <a:pt x="17970" y="878"/>
                </a:cubicBezTo>
                <a:cubicBezTo>
                  <a:pt x="17897" y="890"/>
                  <a:pt x="17844" y="890"/>
                  <a:pt x="17842" y="878"/>
                </a:cubicBezTo>
                <a:cubicBezTo>
                  <a:pt x="17839" y="866"/>
                  <a:pt x="17885" y="851"/>
                  <a:pt x="17953" y="839"/>
                </a:cubicBezTo>
                <a:close/>
                <a:moveTo>
                  <a:pt x="17484" y="913"/>
                </a:moveTo>
                <a:cubicBezTo>
                  <a:pt x="17550" y="903"/>
                  <a:pt x="17604" y="902"/>
                  <a:pt x="17610" y="913"/>
                </a:cubicBezTo>
                <a:cubicBezTo>
                  <a:pt x="17616" y="923"/>
                  <a:pt x="17561" y="942"/>
                  <a:pt x="17494" y="954"/>
                </a:cubicBezTo>
                <a:cubicBezTo>
                  <a:pt x="17426" y="965"/>
                  <a:pt x="17365" y="966"/>
                  <a:pt x="17363" y="955"/>
                </a:cubicBezTo>
                <a:cubicBezTo>
                  <a:pt x="17361" y="943"/>
                  <a:pt x="17418" y="924"/>
                  <a:pt x="17484" y="913"/>
                </a:cubicBezTo>
                <a:close/>
                <a:moveTo>
                  <a:pt x="22085" y="129"/>
                </a:moveTo>
                <a:cubicBezTo>
                  <a:pt x="22112" y="123"/>
                  <a:pt x="22140" y="122"/>
                  <a:pt x="22167" y="124"/>
                </a:cubicBezTo>
                <a:cubicBezTo>
                  <a:pt x="22182" y="126"/>
                  <a:pt x="22169" y="134"/>
                  <a:pt x="22136" y="141"/>
                </a:cubicBezTo>
                <a:cubicBezTo>
                  <a:pt x="22107" y="147"/>
                  <a:pt x="22077" y="149"/>
                  <a:pt x="22047" y="146"/>
                </a:cubicBezTo>
                <a:cubicBezTo>
                  <a:pt x="22035" y="143"/>
                  <a:pt x="22055" y="134"/>
                  <a:pt x="22085" y="129"/>
                </a:cubicBezTo>
                <a:close/>
                <a:moveTo>
                  <a:pt x="21607" y="203"/>
                </a:moveTo>
                <a:cubicBezTo>
                  <a:pt x="21635" y="197"/>
                  <a:pt x="21664" y="195"/>
                  <a:pt x="21693" y="200"/>
                </a:cubicBezTo>
                <a:cubicBezTo>
                  <a:pt x="21707" y="204"/>
                  <a:pt x="21689" y="213"/>
                  <a:pt x="21646" y="220"/>
                </a:cubicBezTo>
                <a:cubicBezTo>
                  <a:pt x="21617" y="227"/>
                  <a:pt x="21588" y="228"/>
                  <a:pt x="21559" y="223"/>
                </a:cubicBezTo>
                <a:cubicBezTo>
                  <a:pt x="21545" y="218"/>
                  <a:pt x="21564" y="210"/>
                  <a:pt x="21607" y="203"/>
                </a:cubicBezTo>
                <a:close/>
                <a:moveTo>
                  <a:pt x="17033" y="982"/>
                </a:moveTo>
                <a:cubicBezTo>
                  <a:pt x="17105" y="970"/>
                  <a:pt x="17147" y="972"/>
                  <a:pt x="17148" y="984"/>
                </a:cubicBezTo>
                <a:cubicBezTo>
                  <a:pt x="17150" y="995"/>
                  <a:pt x="17097" y="1013"/>
                  <a:pt x="17025" y="1025"/>
                </a:cubicBezTo>
                <a:cubicBezTo>
                  <a:pt x="16952" y="1036"/>
                  <a:pt x="16910" y="1035"/>
                  <a:pt x="16910" y="1023"/>
                </a:cubicBezTo>
                <a:cubicBezTo>
                  <a:pt x="16910" y="1010"/>
                  <a:pt x="16961" y="994"/>
                  <a:pt x="17033" y="982"/>
                </a:cubicBezTo>
                <a:close/>
                <a:moveTo>
                  <a:pt x="16576" y="1055"/>
                </a:moveTo>
                <a:cubicBezTo>
                  <a:pt x="16643" y="1043"/>
                  <a:pt x="16689" y="1044"/>
                  <a:pt x="16691" y="1055"/>
                </a:cubicBezTo>
                <a:cubicBezTo>
                  <a:pt x="16693" y="1067"/>
                  <a:pt x="16642" y="1084"/>
                  <a:pt x="16574" y="1096"/>
                </a:cubicBezTo>
                <a:cubicBezTo>
                  <a:pt x="16505" y="1107"/>
                  <a:pt x="16457" y="1107"/>
                  <a:pt x="16458" y="1095"/>
                </a:cubicBezTo>
                <a:cubicBezTo>
                  <a:pt x="16460" y="1083"/>
                  <a:pt x="16508" y="1066"/>
                  <a:pt x="16576" y="1055"/>
                </a:cubicBezTo>
                <a:close/>
                <a:moveTo>
                  <a:pt x="21142" y="272"/>
                </a:moveTo>
                <a:cubicBezTo>
                  <a:pt x="21173" y="266"/>
                  <a:pt x="21206" y="265"/>
                  <a:pt x="21238" y="269"/>
                </a:cubicBezTo>
                <a:cubicBezTo>
                  <a:pt x="21250" y="274"/>
                  <a:pt x="21220" y="287"/>
                  <a:pt x="21178" y="293"/>
                </a:cubicBezTo>
                <a:cubicBezTo>
                  <a:pt x="21146" y="300"/>
                  <a:pt x="21113" y="301"/>
                  <a:pt x="21081" y="296"/>
                </a:cubicBezTo>
                <a:cubicBezTo>
                  <a:pt x="21069" y="291"/>
                  <a:pt x="21099" y="279"/>
                  <a:pt x="21142" y="272"/>
                </a:cubicBezTo>
                <a:close/>
                <a:moveTo>
                  <a:pt x="16129" y="1123"/>
                </a:moveTo>
                <a:cubicBezTo>
                  <a:pt x="16195" y="1113"/>
                  <a:pt x="16237" y="1113"/>
                  <a:pt x="16236" y="1124"/>
                </a:cubicBezTo>
                <a:cubicBezTo>
                  <a:pt x="16238" y="1135"/>
                  <a:pt x="16182" y="1153"/>
                  <a:pt x="16115" y="1165"/>
                </a:cubicBezTo>
                <a:cubicBezTo>
                  <a:pt x="16047" y="1176"/>
                  <a:pt x="16006" y="1174"/>
                  <a:pt x="16008" y="1163"/>
                </a:cubicBezTo>
                <a:cubicBezTo>
                  <a:pt x="16011" y="1152"/>
                  <a:pt x="16063" y="1134"/>
                  <a:pt x="16129" y="1123"/>
                </a:cubicBezTo>
                <a:close/>
                <a:moveTo>
                  <a:pt x="20680" y="345"/>
                </a:moveTo>
                <a:cubicBezTo>
                  <a:pt x="20714" y="336"/>
                  <a:pt x="20750" y="335"/>
                  <a:pt x="20784" y="342"/>
                </a:cubicBezTo>
                <a:cubicBezTo>
                  <a:pt x="20796" y="348"/>
                  <a:pt x="20768" y="359"/>
                  <a:pt x="20715" y="368"/>
                </a:cubicBezTo>
                <a:cubicBezTo>
                  <a:pt x="20682" y="376"/>
                  <a:pt x="20647" y="376"/>
                  <a:pt x="20614" y="369"/>
                </a:cubicBezTo>
                <a:cubicBezTo>
                  <a:pt x="20606" y="362"/>
                  <a:pt x="20631" y="353"/>
                  <a:pt x="20680" y="345"/>
                </a:cubicBezTo>
                <a:close/>
                <a:moveTo>
                  <a:pt x="15672" y="1195"/>
                </a:moveTo>
                <a:cubicBezTo>
                  <a:pt x="15731" y="1185"/>
                  <a:pt x="15784" y="1185"/>
                  <a:pt x="15783" y="1195"/>
                </a:cubicBezTo>
                <a:cubicBezTo>
                  <a:pt x="15748" y="1219"/>
                  <a:pt x="15708" y="1232"/>
                  <a:pt x="15666" y="1235"/>
                </a:cubicBezTo>
                <a:cubicBezTo>
                  <a:pt x="15606" y="1246"/>
                  <a:pt x="15555" y="1245"/>
                  <a:pt x="15560" y="1234"/>
                </a:cubicBezTo>
                <a:cubicBezTo>
                  <a:pt x="15594" y="1213"/>
                  <a:pt x="15632" y="1200"/>
                  <a:pt x="15672" y="1195"/>
                </a:cubicBezTo>
                <a:close/>
                <a:moveTo>
                  <a:pt x="15230" y="1264"/>
                </a:moveTo>
                <a:cubicBezTo>
                  <a:pt x="15287" y="1254"/>
                  <a:pt x="15334" y="1254"/>
                  <a:pt x="15330" y="1265"/>
                </a:cubicBezTo>
                <a:cubicBezTo>
                  <a:pt x="15296" y="1287"/>
                  <a:pt x="15257" y="1300"/>
                  <a:pt x="15217" y="1303"/>
                </a:cubicBezTo>
                <a:cubicBezTo>
                  <a:pt x="15160" y="1313"/>
                  <a:pt x="15112" y="1312"/>
                  <a:pt x="15116" y="1302"/>
                </a:cubicBezTo>
                <a:cubicBezTo>
                  <a:pt x="15151" y="1280"/>
                  <a:pt x="15190" y="1267"/>
                  <a:pt x="15230" y="1264"/>
                </a:cubicBezTo>
                <a:close/>
                <a:moveTo>
                  <a:pt x="20222" y="413"/>
                </a:moveTo>
                <a:cubicBezTo>
                  <a:pt x="20257" y="406"/>
                  <a:pt x="20294" y="404"/>
                  <a:pt x="20331" y="410"/>
                </a:cubicBezTo>
                <a:cubicBezTo>
                  <a:pt x="20342" y="416"/>
                  <a:pt x="20308" y="429"/>
                  <a:pt x="20262" y="438"/>
                </a:cubicBezTo>
                <a:cubicBezTo>
                  <a:pt x="20223" y="447"/>
                  <a:pt x="20183" y="448"/>
                  <a:pt x="20144" y="442"/>
                </a:cubicBezTo>
                <a:cubicBezTo>
                  <a:pt x="20136" y="435"/>
                  <a:pt x="20171" y="422"/>
                  <a:pt x="20222" y="413"/>
                </a:cubicBezTo>
                <a:close/>
                <a:moveTo>
                  <a:pt x="14776" y="1337"/>
                </a:moveTo>
                <a:cubicBezTo>
                  <a:pt x="14827" y="1329"/>
                  <a:pt x="14863" y="1329"/>
                  <a:pt x="14859" y="1339"/>
                </a:cubicBezTo>
                <a:cubicBezTo>
                  <a:pt x="14826" y="1360"/>
                  <a:pt x="14788" y="1372"/>
                  <a:pt x="14749" y="1375"/>
                </a:cubicBezTo>
                <a:cubicBezTo>
                  <a:pt x="14694" y="1385"/>
                  <a:pt x="14657" y="1384"/>
                  <a:pt x="14666" y="1373"/>
                </a:cubicBezTo>
                <a:cubicBezTo>
                  <a:pt x="14699" y="1353"/>
                  <a:pt x="14737" y="1341"/>
                  <a:pt x="14776" y="1337"/>
                </a:cubicBezTo>
                <a:close/>
                <a:moveTo>
                  <a:pt x="19770" y="484"/>
                </a:moveTo>
                <a:cubicBezTo>
                  <a:pt x="19805" y="476"/>
                  <a:pt x="19842" y="475"/>
                  <a:pt x="19877" y="482"/>
                </a:cubicBezTo>
                <a:cubicBezTo>
                  <a:pt x="19888" y="490"/>
                  <a:pt x="19851" y="503"/>
                  <a:pt x="19798" y="512"/>
                </a:cubicBezTo>
                <a:cubicBezTo>
                  <a:pt x="19761" y="521"/>
                  <a:pt x="19723" y="522"/>
                  <a:pt x="19685" y="514"/>
                </a:cubicBezTo>
                <a:cubicBezTo>
                  <a:pt x="19678" y="506"/>
                  <a:pt x="19717" y="492"/>
                  <a:pt x="19770" y="484"/>
                </a:cubicBezTo>
                <a:close/>
                <a:moveTo>
                  <a:pt x="13890" y="1480"/>
                </a:moveTo>
                <a:cubicBezTo>
                  <a:pt x="13944" y="1471"/>
                  <a:pt x="13967" y="1467"/>
                  <a:pt x="13957" y="1480"/>
                </a:cubicBezTo>
                <a:cubicBezTo>
                  <a:pt x="13926" y="1497"/>
                  <a:pt x="13892" y="1508"/>
                  <a:pt x="13856" y="1512"/>
                </a:cubicBezTo>
                <a:cubicBezTo>
                  <a:pt x="13807" y="1520"/>
                  <a:pt x="13781" y="1517"/>
                  <a:pt x="13793" y="1507"/>
                </a:cubicBezTo>
                <a:cubicBezTo>
                  <a:pt x="13823" y="1491"/>
                  <a:pt x="13856" y="1482"/>
                  <a:pt x="13890" y="1480"/>
                </a:cubicBezTo>
                <a:close/>
                <a:moveTo>
                  <a:pt x="19306" y="557"/>
                </a:moveTo>
                <a:cubicBezTo>
                  <a:pt x="19344" y="547"/>
                  <a:pt x="19384" y="545"/>
                  <a:pt x="19423" y="554"/>
                </a:cubicBezTo>
                <a:cubicBezTo>
                  <a:pt x="19432" y="562"/>
                  <a:pt x="19399" y="574"/>
                  <a:pt x="19345" y="584"/>
                </a:cubicBezTo>
                <a:cubicBezTo>
                  <a:pt x="19307" y="594"/>
                  <a:pt x="19266" y="595"/>
                  <a:pt x="19227" y="587"/>
                </a:cubicBezTo>
                <a:cubicBezTo>
                  <a:pt x="19219" y="577"/>
                  <a:pt x="19252" y="566"/>
                  <a:pt x="19306" y="557"/>
                </a:cubicBezTo>
                <a:close/>
                <a:moveTo>
                  <a:pt x="14326" y="1406"/>
                </a:moveTo>
                <a:cubicBezTo>
                  <a:pt x="14376" y="1397"/>
                  <a:pt x="14418" y="1397"/>
                  <a:pt x="14409" y="1407"/>
                </a:cubicBezTo>
                <a:cubicBezTo>
                  <a:pt x="14378" y="1425"/>
                  <a:pt x="14344" y="1437"/>
                  <a:pt x="14309" y="1441"/>
                </a:cubicBezTo>
                <a:cubicBezTo>
                  <a:pt x="14261" y="1449"/>
                  <a:pt x="14221" y="1449"/>
                  <a:pt x="14226" y="1441"/>
                </a:cubicBezTo>
                <a:cubicBezTo>
                  <a:pt x="14256" y="1422"/>
                  <a:pt x="14290" y="1410"/>
                  <a:pt x="14326" y="1406"/>
                </a:cubicBezTo>
                <a:close/>
                <a:moveTo>
                  <a:pt x="18843" y="628"/>
                </a:moveTo>
                <a:cubicBezTo>
                  <a:pt x="18880" y="617"/>
                  <a:pt x="18919" y="616"/>
                  <a:pt x="18957" y="625"/>
                </a:cubicBezTo>
                <a:cubicBezTo>
                  <a:pt x="18967" y="633"/>
                  <a:pt x="18932" y="646"/>
                  <a:pt x="18874" y="657"/>
                </a:cubicBezTo>
                <a:cubicBezTo>
                  <a:pt x="18836" y="668"/>
                  <a:pt x="18795" y="669"/>
                  <a:pt x="18756" y="659"/>
                </a:cubicBezTo>
                <a:cubicBezTo>
                  <a:pt x="18749" y="650"/>
                  <a:pt x="18785" y="638"/>
                  <a:pt x="18843" y="628"/>
                </a:cubicBezTo>
                <a:close/>
                <a:moveTo>
                  <a:pt x="13449" y="1543"/>
                </a:moveTo>
                <a:cubicBezTo>
                  <a:pt x="13487" y="1539"/>
                  <a:pt x="13520" y="1543"/>
                  <a:pt x="13513" y="1544"/>
                </a:cubicBezTo>
                <a:cubicBezTo>
                  <a:pt x="13485" y="1559"/>
                  <a:pt x="13455" y="1569"/>
                  <a:pt x="13423" y="1573"/>
                </a:cubicBezTo>
                <a:cubicBezTo>
                  <a:pt x="13385" y="1579"/>
                  <a:pt x="13352" y="1579"/>
                  <a:pt x="13359" y="1571"/>
                </a:cubicBezTo>
                <a:cubicBezTo>
                  <a:pt x="13387" y="1556"/>
                  <a:pt x="13417" y="1547"/>
                  <a:pt x="13449" y="1543"/>
                </a:cubicBezTo>
                <a:close/>
                <a:moveTo>
                  <a:pt x="13011" y="1617"/>
                </a:moveTo>
                <a:cubicBezTo>
                  <a:pt x="13047" y="1610"/>
                  <a:pt x="13070" y="1612"/>
                  <a:pt x="13063" y="1619"/>
                </a:cubicBezTo>
                <a:cubicBezTo>
                  <a:pt x="13037" y="1632"/>
                  <a:pt x="13009" y="1641"/>
                  <a:pt x="12979" y="1644"/>
                </a:cubicBezTo>
                <a:cubicBezTo>
                  <a:pt x="12943" y="1650"/>
                  <a:pt x="12922" y="1648"/>
                  <a:pt x="12932" y="1640"/>
                </a:cubicBezTo>
                <a:cubicBezTo>
                  <a:pt x="12956" y="1628"/>
                  <a:pt x="12983" y="1620"/>
                  <a:pt x="13011" y="1617"/>
                </a:cubicBezTo>
                <a:close/>
                <a:moveTo>
                  <a:pt x="12557" y="1690"/>
                </a:moveTo>
                <a:cubicBezTo>
                  <a:pt x="12589" y="1684"/>
                  <a:pt x="12604" y="1686"/>
                  <a:pt x="12594" y="1693"/>
                </a:cubicBezTo>
                <a:cubicBezTo>
                  <a:pt x="12574" y="1703"/>
                  <a:pt x="12552" y="1709"/>
                  <a:pt x="12530" y="1712"/>
                </a:cubicBezTo>
                <a:cubicBezTo>
                  <a:pt x="12498" y="1717"/>
                  <a:pt x="12484" y="1720"/>
                  <a:pt x="12493" y="1709"/>
                </a:cubicBezTo>
                <a:cubicBezTo>
                  <a:pt x="12513" y="1699"/>
                  <a:pt x="12535" y="1692"/>
                  <a:pt x="12557" y="1690"/>
                </a:cubicBezTo>
                <a:close/>
                <a:moveTo>
                  <a:pt x="18391" y="695"/>
                </a:moveTo>
                <a:cubicBezTo>
                  <a:pt x="18430" y="685"/>
                  <a:pt x="18471" y="685"/>
                  <a:pt x="18510" y="693"/>
                </a:cubicBezTo>
                <a:cubicBezTo>
                  <a:pt x="18518" y="701"/>
                  <a:pt x="18475" y="717"/>
                  <a:pt x="18418" y="727"/>
                </a:cubicBezTo>
                <a:cubicBezTo>
                  <a:pt x="18379" y="737"/>
                  <a:pt x="18338" y="737"/>
                  <a:pt x="18298" y="729"/>
                </a:cubicBezTo>
                <a:cubicBezTo>
                  <a:pt x="18292" y="720"/>
                  <a:pt x="18335" y="704"/>
                  <a:pt x="18391" y="695"/>
                </a:cubicBezTo>
                <a:close/>
                <a:moveTo>
                  <a:pt x="17949" y="765"/>
                </a:moveTo>
                <a:cubicBezTo>
                  <a:pt x="17987" y="755"/>
                  <a:pt x="18026" y="755"/>
                  <a:pt x="18064" y="764"/>
                </a:cubicBezTo>
                <a:cubicBezTo>
                  <a:pt x="18066" y="773"/>
                  <a:pt x="18023" y="789"/>
                  <a:pt x="17967" y="799"/>
                </a:cubicBezTo>
                <a:cubicBezTo>
                  <a:pt x="17912" y="808"/>
                  <a:pt x="17850" y="809"/>
                  <a:pt x="17849" y="800"/>
                </a:cubicBezTo>
                <a:cubicBezTo>
                  <a:pt x="17847" y="790"/>
                  <a:pt x="17895" y="774"/>
                  <a:pt x="17949" y="765"/>
                </a:cubicBezTo>
                <a:close/>
                <a:moveTo>
                  <a:pt x="17505" y="836"/>
                </a:moveTo>
                <a:cubicBezTo>
                  <a:pt x="17541" y="826"/>
                  <a:pt x="17580" y="825"/>
                  <a:pt x="17617" y="834"/>
                </a:cubicBezTo>
                <a:cubicBezTo>
                  <a:pt x="17621" y="844"/>
                  <a:pt x="17575" y="860"/>
                  <a:pt x="17519" y="869"/>
                </a:cubicBezTo>
                <a:cubicBezTo>
                  <a:pt x="17481" y="880"/>
                  <a:pt x="17441" y="881"/>
                  <a:pt x="17403" y="872"/>
                </a:cubicBezTo>
                <a:cubicBezTo>
                  <a:pt x="17397" y="863"/>
                  <a:pt x="17447" y="846"/>
                  <a:pt x="17505" y="836"/>
                </a:cubicBezTo>
                <a:close/>
                <a:moveTo>
                  <a:pt x="21528" y="144"/>
                </a:moveTo>
                <a:cubicBezTo>
                  <a:pt x="21550" y="138"/>
                  <a:pt x="21572" y="138"/>
                  <a:pt x="21593" y="143"/>
                </a:cubicBezTo>
                <a:cubicBezTo>
                  <a:pt x="21598" y="146"/>
                  <a:pt x="21582" y="152"/>
                  <a:pt x="21552" y="157"/>
                </a:cubicBezTo>
                <a:cubicBezTo>
                  <a:pt x="21531" y="161"/>
                  <a:pt x="21510" y="162"/>
                  <a:pt x="21489" y="159"/>
                </a:cubicBezTo>
                <a:cubicBezTo>
                  <a:pt x="21480" y="155"/>
                  <a:pt x="21495" y="149"/>
                  <a:pt x="21528" y="144"/>
                </a:cubicBezTo>
                <a:close/>
                <a:moveTo>
                  <a:pt x="17064" y="904"/>
                </a:moveTo>
                <a:cubicBezTo>
                  <a:pt x="17119" y="894"/>
                  <a:pt x="17169" y="894"/>
                  <a:pt x="17170" y="903"/>
                </a:cubicBezTo>
                <a:cubicBezTo>
                  <a:pt x="17170" y="912"/>
                  <a:pt x="17122" y="929"/>
                  <a:pt x="17065" y="938"/>
                </a:cubicBezTo>
                <a:cubicBezTo>
                  <a:pt x="17009" y="947"/>
                  <a:pt x="16959" y="948"/>
                  <a:pt x="16959" y="938"/>
                </a:cubicBezTo>
                <a:cubicBezTo>
                  <a:pt x="16959" y="928"/>
                  <a:pt x="17008" y="912"/>
                  <a:pt x="17064" y="904"/>
                </a:cubicBezTo>
                <a:close/>
                <a:moveTo>
                  <a:pt x="16620" y="974"/>
                </a:moveTo>
                <a:cubicBezTo>
                  <a:pt x="16675" y="964"/>
                  <a:pt x="16725" y="964"/>
                  <a:pt x="16725" y="974"/>
                </a:cubicBezTo>
                <a:cubicBezTo>
                  <a:pt x="16727" y="983"/>
                  <a:pt x="16676" y="1000"/>
                  <a:pt x="16619" y="1008"/>
                </a:cubicBezTo>
                <a:cubicBezTo>
                  <a:pt x="16563" y="1017"/>
                  <a:pt x="16519" y="1017"/>
                  <a:pt x="16517" y="1008"/>
                </a:cubicBezTo>
                <a:cubicBezTo>
                  <a:pt x="16548" y="989"/>
                  <a:pt x="16584" y="977"/>
                  <a:pt x="16620" y="974"/>
                </a:cubicBezTo>
                <a:close/>
                <a:moveTo>
                  <a:pt x="21072" y="212"/>
                </a:moveTo>
                <a:cubicBezTo>
                  <a:pt x="21098" y="206"/>
                  <a:pt x="21124" y="205"/>
                  <a:pt x="21150" y="210"/>
                </a:cubicBezTo>
                <a:cubicBezTo>
                  <a:pt x="21154" y="215"/>
                  <a:pt x="21132" y="223"/>
                  <a:pt x="21099" y="228"/>
                </a:cubicBezTo>
                <a:cubicBezTo>
                  <a:pt x="21075" y="233"/>
                  <a:pt x="21049" y="234"/>
                  <a:pt x="21024" y="231"/>
                </a:cubicBezTo>
                <a:cubicBezTo>
                  <a:pt x="21014" y="226"/>
                  <a:pt x="21037" y="217"/>
                  <a:pt x="21072" y="212"/>
                </a:cubicBezTo>
                <a:close/>
                <a:moveTo>
                  <a:pt x="16167" y="1044"/>
                </a:moveTo>
                <a:cubicBezTo>
                  <a:pt x="16223" y="1034"/>
                  <a:pt x="16264" y="1035"/>
                  <a:pt x="16262" y="1044"/>
                </a:cubicBezTo>
                <a:cubicBezTo>
                  <a:pt x="16264" y="1054"/>
                  <a:pt x="16218" y="1069"/>
                  <a:pt x="16160" y="1078"/>
                </a:cubicBezTo>
                <a:cubicBezTo>
                  <a:pt x="16103" y="1088"/>
                  <a:pt x="16065" y="1086"/>
                  <a:pt x="16069" y="1076"/>
                </a:cubicBezTo>
                <a:cubicBezTo>
                  <a:pt x="16098" y="1057"/>
                  <a:pt x="16132" y="1046"/>
                  <a:pt x="16167" y="1044"/>
                </a:cubicBezTo>
                <a:close/>
                <a:moveTo>
                  <a:pt x="20620" y="283"/>
                </a:moveTo>
                <a:cubicBezTo>
                  <a:pt x="20647" y="276"/>
                  <a:pt x="20675" y="275"/>
                  <a:pt x="20702" y="280"/>
                </a:cubicBezTo>
                <a:cubicBezTo>
                  <a:pt x="20712" y="285"/>
                  <a:pt x="20690" y="293"/>
                  <a:pt x="20648" y="300"/>
                </a:cubicBezTo>
                <a:cubicBezTo>
                  <a:pt x="20621" y="308"/>
                  <a:pt x="20593" y="309"/>
                  <a:pt x="20565" y="304"/>
                </a:cubicBezTo>
                <a:cubicBezTo>
                  <a:pt x="20561" y="297"/>
                  <a:pt x="20580" y="290"/>
                  <a:pt x="20620" y="283"/>
                </a:cubicBezTo>
                <a:close/>
                <a:moveTo>
                  <a:pt x="15731" y="1114"/>
                </a:moveTo>
                <a:cubicBezTo>
                  <a:pt x="15784" y="1105"/>
                  <a:pt x="15823" y="1105"/>
                  <a:pt x="15821" y="1114"/>
                </a:cubicBezTo>
                <a:cubicBezTo>
                  <a:pt x="15790" y="1134"/>
                  <a:pt x="15754" y="1146"/>
                  <a:pt x="15717" y="1148"/>
                </a:cubicBezTo>
                <a:cubicBezTo>
                  <a:pt x="15666" y="1157"/>
                  <a:pt x="15628" y="1156"/>
                  <a:pt x="15634" y="1146"/>
                </a:cubicBezTo>
                <a:cubicBezTo>
                  <a:pt x="15664" y="1128"/>
                  <a:pt x="15697" y="1117"/>
                  <a:pt x="15731" y="1114"/>
                </a:cubicBezTo>
                <a:close/>
                <a:moveTo>
                  <a:pt x="20159" y="352"/>
                </a:moveTo>
                <a:cubicBezTo>
                  <a:pt x="20189" y="346"/>
                  <a:pt x="20219" y="345"/>
                  <a:pt x="20249" y="349"/>
                </a:cubicBezTo>
                <a:cubicBezTo>
                  <a:pt x="20256" y="355"/>
                  <a:pt x="20225" y="366"/>
                  <a:pt x="20187" y="372"/>
                </a:cubicBezTo>
                <a:cubicBezTo>
                  <a:pt x="20158" y="379"/>
                  <a:pt x="20127" y="380"/>
                  <a:pt x="20097" y="375"/>
                </a:cubicBezTo>
                <a:cubicBezTo>
                  <a:pt x="20090" y="370"/>
                  <a:pt x="20121" y="359"/>
                  <a:pt x="20159" y="352"/>
                </a:cubicBezTo>
                <a:close/>
                <a:moveTo>
                  <a:pt x="15303" y="1180"/>
                </a:moveTo>
                <a:cubicBezTo>
                  <a:pt x="15349" y="1172"/>
                  <a:pt x="15385" y="1172"/>
                  <a:pt x="15386" y="1180"/>
                </a:cubicBezTo>
                <a:cubicBezTo>
                  <a:pt x="15356" y="1199"/>
                  <a:pt x="15321" y="1210"/>
                  <a:pt x="15285" y="1213"/>
                </a:cubicBezTo>
                <a:cubicBezTo>
                  <a:pt x="15235" y="1221"/>
                  <a:pt x="15196" y="1221"/>
                  <a:pt x="15198" y="1213"/>
                </a:cubicBezTo>
                <a:cubicBezTo>
                  <a:pt x="15230" y="1194"/>
                  <a:pt x="15266" y="1182"/>
                  <a:pt x="15303" y="1180"/>
                </a:cubicBezTo>
                <a:close/>
                <a:moveTo>
                  <a:pt x="14864" y="1250"/>
                </a:moveTo>
                <a:cubicBezTo>
                  <a:pt x="14912" y="1242"/>
                  <a:pt x="14945" y="1242"/>
                  <a:pt x="14938" y="1252"/>
                </a:cubicBezTo>
                <a:cubicBezTo>
                  <a:pt x="14910" y="1269"/>
                  <a:pt x="14879" y="1279"/>
                  <a:pt x="14847" y="1281"/>
                </a:cubicBezTo>
                <a:cubicBezTo>
                  <a:pt x="14798" y="1289"/>
                  <a:pt x="14765" y="1290"/>
                  <a:pt x="14773" y="1280"/>
                </a:cubicBezTo>
                <a:cubicBezTo>
                  <a:pt x="14800" y="1263"/>
                  <a:pt x="14831" y="1252"/>
                  <a:pt x="14864" y="1250"/>
                </a:cubicBezTo>
                <a:close/>
                <a:moveTo>
                  <a:pt x="19720" y="421"/>
                </a:moveTo>
                <a:cubicBezTo>
                  <a:pt x="19749" y="414"/>
                  <a:pt x="19779" y="414"/>
                  <a:pt x="19809" y="419"/>
                </a:cubicBezTo>
                <a:cubicBezTo>
                  <a:pt x="19817" y="425"/>
                  <a:pt x="19792" y="435"/>
                  <a:pt x="19746" y="443"/>
                </a:cubicBezTo>
                <a:cubicBezTo>
                  <a:pt x="19716" y="451"/>
                  <a:pt x="19684" y="452"/>
                  <a:pt x="19653" y="445"/>
                </a:cubicBezTo>
                <a:cubicBezTo>
                  <a:pt x="19647" y="439"/>
                  <a:pt x="19674" y="429"/>
                  <a:pt x="19720" y="421"/>
                </a:cubicBezTo>
                <a:close/>
                <a:moveTo>
                  <a:pt x="14432" y="1317"/>
                </a:moveTo>
                <a:cubicBezTo>
                  <a:pt x="14476" y="1310"/>
                  <a:pt x="14507" y="1310"/>
                  <a:pt x="14499" y="1319"/>
                </a:cubicBezTo>
                <a:cubicBezTo>
                  <a:pt x="14470" y="1334"/>
                  <a:pt x="14440" y="1344"/>
                  <a:pt x="14408" y="1347"/>
                </a:cubicBezTo>
                <a:cubicBezTo>
                  <a:pt x="14366" y="1354"/>
                  <a:pt x="14336" y="1353"/>
                  <a:pt x="14345" y="1344"/>
                </a:cubicBezTo>
                <a:cubicBezTo>
                  <a:pt x="14372" y="1330"/>
                  <a:pt x="14402" y="1321"/>
                  <a:pt x="14432" y="1317"/>
                </a:cubicBezTo>
                <a:close/>
                <a:moveTo>
                  <a:pt x="19267" y="490"/>
                </a:moveTo>
                <a:cubicBezTo>
                  <a:pt x="19299" y="482"/>
                  <a:pt x="19332" y="480"/>
                  <a:pt x="19365" y="487"/>
                </a:cubicBezTo>
                <a:cubicBezTo>
                  <a:pt x="19374" y="493"/>
                  <a:pt x="19348" y="504"/>
                  <a:pt x="19297" y="512"/>
                </a:cubicBezTo>
                <a:cubicBezTo>
                  <a:pt x="19266" y="521"/>
                  <a:pt x="19234" y="522"/>
                  <a:pt x="19202" y="514"/>
                </a:cubicBezTo>
                <a:cubicBezTo>
                  <a:pt x="19196" y="508"/>
                  <a:pt x="19221" y="499"/>
                  <a:pt x="19267" y="490"/>
                </a:cubicBezTo>
                <a:close/>
                <a:moveTo>
                  <a:pt x="13978" y="1391"/>
                </a:moveTo>
                <a:cubicBezTo>
                  <a:pt x="14023" y="1383"/>
                  <a:pt x="14048" y="1383"/>
                  <a:pt x="14043" y="1391"/>
                </a:cubicBezTo>
                <a:cubicBezTo>
                  <a:pt x="14020" y="1405"/>
                  <a:pt x="13993" y="1414"/>
                  <a:pt x="13965" y="1416"/>
                </a:cubicBezTo>
                <a:cubicBezTo>
                  <a:pt x="13923" y="1423"/>
                  <a:pt x="13899" y="1422"/>
                  <a:pt x="13906" y="1414"/>
                </a:cubicBezTo>
                <a:cubicBezTo>
                  <a:pt x="13929" y="1402"/>
                  <a:pt x="13953" y="1394"/>
                  <a:pt x="13978" y="1391"/>
                </a:cubicBezTo>
                <a:close/>
                <a:moveTo>
                  <a:pt x="18828" y="559"/>
                </a:moveTo>
                <a:cubicBezTo>
                  <a:pt x="18861" y="551"/>
                  <a:pt x="18896" y="550"/>
                  <a:pt x="18930" y="556"/>
                </a:cubicBezTo>
                <a:cubicBezTo>
                  <a:pt x="18937" y="562"/>
                  <a:pt x="18904" y="575"/>
                  <a:pt x="18860" y="582"/>
                </a:cubicBezTo>
                <a:cubicBezTo>
                  <a:pt x="18826" y="591"/>
                  <a:pt x="18791" y="592"/>
                  <a:pt x="18757" y="585"/>
                </a:cubicBezTo>
                <a:cubicBezTo>
                  <a:pt x="18751" y="580"/>
                  <a:pt x="18785" y="567"/>
                  <a:pt x="18828" y="559"/>
                </a:cubicBezTo>
                <a:close/>
                <a:moveTo>
                  <a:pt x="13557" y="1457"/>
                </a:moveTo>
                <a:cubicBezTo>
                  <a:pt x="13590" y="1451"/>
                  <a:pt x="13616" y="1451"/>
                  <a:pt x="13609" y="1457"/>
                </a:cubicBezTo>
                <a:cubicBezTo>
                  <a:pt x="13587" y="1469"/>
                  <a:pt x="13562" y="1477"/>
                  <a:pt x="13537" y="1480"/>
                </a:cubicBezTo>
                <a:cubicBezTo>
                  <a:pt x="13507" y="1485"/>
                  <a:pt x="13484" y="1484"/>
                  <a:pt x="13489" y="1478"/>
                </a:cubicBezTo>
                <a:cubicBezTo>
                  <a:pt x="13510" y="1467"/>
                  <a:pt x="13533" y="1459"/>
                  <a:pt x="13557" y="1457"/>
                </a:cubicBezTo>
                <a:close/>
                <a:moveTo>
                  <a:pt x="13125" y="1528"/>
                </a:moveTo>
                <a:cubicBezTo>
                  <a:pt x="13157" y="1522"/>
                  <a:pt x="13174" y="1519"/>
                  <a:pt x="13170" y="1526"/>
                </a:cubicBezTo>
                <a:cubicBezTo>
                  <a:pt x="13153" y="1537"/>
                  <a:pt x="13134" y="1543"/>
                  <a:pt x="13115" y="1544"/>
                </a:cubicBezTo>
                <a:cubicBezTo>
                  <a:pt x="13085" y="1549"/>
                  <a:pt x="13068" y="1552"/>
                  <a:pt x="13072" y="1545"/>
                </a:cubicBezTo>
                <a:cubicBezTo>
                  <a:pt x="13088" y="1535"/>
                  <a:pt x="13106" y="1530"/>
                  <a:pt x="13125" y="1528"/>
                </a:cubicBezTo>
                <a:close/>
                <a:moveTo>
                  <a:pt x="18397" y="624"/>
                </a:moveTo>
                <a:cubicBezTo>
                  <a:pt x="18429" y="616"/>
                  <a:pt x="18462" y="616"/>
                  <a:pt x="18493" y="623"/>
                </a:cubicBezTo>
                <a:cubicBezTo>
                  <a:pt x="18495" y="631"/>
                  <a:pt x="18454" y="645"/>
                  <a:pt x="18406" y="653"/>
                </a:cubicBezTo>
                <a:cubicBezTo>
                  <a:pt x="18359" y="660"/>
                  <a:pt x="18315" y="660"/>
                  <a:pt x="18313" y="653"/>
                </a:cubicBezTo>
                <a:cubicBezTo>
                  <a:pt x="18312" y="645"/>
                  <a:pt x="18353" y="632"/>
                  <a:pt x="18397" y="624"/>
                </a:cubicBezTo>
                <a:close/>
                <a:moveTo>
                  <a:pt x="17963" y="693"/>
                </a:moveTo>
                <a:cubicBezTo>
                  <a:pt x="17994" y="685"/>
                  <a:pt x="18026" y="685"/>
                  <a:pt x="18058" y="692"/>
                </a:cubicBezTo>
                <a:cubicBezTo>
                  <a:pt x="18063" y="699"/>
                  <a:pt x="18021" y="713"/>
                  <a:pt x="17972" y="722"/>
                </a:cubicBezTo>
                <a:cubicBezTo>
                  <a:pt x="17941" y="730"/>
                  <a:pt x="17908" y="730"/>
                  <a:pt x="17877" y="723"/>
                </a:cubicBezTo>
                <a:cubicBezTo>
                  <a:pt x="17876" y="715"/>
                  <a:pt x="17915" y="701"/>
                  <a:pt x="17963" y="693"/>
                </a:cubicBezTo>
                <a:close/>
                <a:moveTo>
                  <a:pt x="17514" y="762"/>
                </a:moveTo>
                <a:cubicBezTo>
                  <a:pt x="17544" y="754"/>
                  <a:pt x="17576" y="754"/>
                  <a:pt x="17606" y="761"/>
                </a:cubicBezTo>
                <a:cubicBezTo>
                  <a:pt x="17607" y="769"/>
                  <a:pt x="17567" y="783"/>
                  <a:pt x="17519" y="791"/>
                </a:cubicBezTo>
                <a:cubicBezTo>
                  <a:pt x="17470" y="800"/>
                  <a:pt x="17424" y="799"/>
                  <a:pt x="17425" y="791"/>
                </a:cubicBezTo>
                <a:cubicBezTo>
                  <a:pt x="17452" y="774"/>
                  <a:pt x="17482" y="764"/>
                  <a:pt x="17514" y="762"/>
                </a:cubicBezTo>
                <a:close/>
                <a:moveTo>
                  <a:pt x="17083" y="831"/>
                </a:moveTo>
                <a:cubicBezTo>
                  <a:pt x="17128" y="823"/>
                  <a:pt x="17171" y="823"/>
                  <a:pt x="17172" y="831"/>
                </a:cubicBezTo>
                <a:cubicBezTo>
                  <a:pt x="17173" y="838"/>
                  <a:pt x="17132" y="851"/>
                  <a:pt x="17087" y="859"/>
                </a:cubicBezTo>
                <a:cubicBezTo>
                  <a:pt x="17042" y="867"/>
                  <a:pt x="16991" y="869"/>
                  <a:pt x="16993" y="860"/>
                </a:cubicBezTo>
                <a:cubicBezTo>
                  <a:pt x="17020" y="843"/>
                  <a:pt x="17051" y="833"/>
                  <a:pt x="17083" y="831"/>
                </a:cubicBezTo>
                <a:close/>
                <a:moveTo>
                  <a:pt x="16651" y="897"/>
                </a:moveTo>
                <a:cubicBezTo>
                  <a:pt x="16695" y="889"/>
                  <a:pt x="16739" y="889"/>
                  <a:pt x="16738" y="897"/>
                </a:cubicBezTo>
                <a:cubicBezTo>
                  <a:pt x="16711" y="913"/>
                  <a:pt x="16680" y="923"/>
                  <a:pt x="16648" y="926"/>
                </a:cubicBezTo>
                <a:cubicBezTo>
                  <a:pt x="16604" y="934"/>
                  <a:pt x="16561" y="933"/>
                  <a:pt x="16565" y="925"/>
                </a:cubicBezTo>
                <a:cubicBezTo>
                  <a:pt x="16591" y="909"/>
                  <a:pt x="16621" y="900"/>
                  <a:pt x="16651" y="897"/>
                </a:cubicBezTo>
                <a:close/>
                <a:moveTo>
                  <a:pt x="20988" y="158"/>
                </a:moveTo>
                <a:cubicBezTo>
                  <a:pt x="21006" y="154"/>
                  <a:pt x="21026" y="152"/>
                  <a:pt x="21044" y="155"/>
                </a:cubicBezTo>
                <a:cubicBezTo>
                  <a:pt x="21053" y="158"/>
                  <a:pt x="21036" y="165"/>
                  <a:pt x="21010" y="168"/>
                </a:cubicBezTo>
                <a:cubicBezTo>
                  <a:pt x="20992" y="172"/>
                  <a:pt x="20973" y="173"/>
                  <a:pt x="20955" y="170"/>
                </a:cubicBezTo>
                <a:cubicBezTo>
                  <a:pt x="20950" y="168"/>
                  <a:pt x="20965" y="162"/>
                  <a:pt x="20988" y="158"/>
                </a:cubicBezTo>
                <a:close/>
                <a:moveTo>
                  <a:pt x="16219" y="966"/>
                </a:moveTo>
                <a:cubicBezTo>
                  <a:pt x="16266" y="958"/>
                  <a:pt x="16300" y="957"/>
                  <a:pt x="16302" y="966"/>
                </a:cubicBezTo>
                <a:cubicBezTo>
                  <a:pt x="16303" y="974"/>
                  <a:pt x="16271" y="984"/>
                  <a:pt x="16224" y="992"/>
                </a:cubicBezTo>
                <a:cubicBezTo>
                  <a:pt x="16174" y="1000"/>
                  <a:pt x="16142" y="1001"/>
                  <a:pt x="16141" y="994"/>
                </a:cubicBezTo>
                <a:cubicBezTo>
                  <a:pt x="16140" y="987"/>
                  <a:pt x="16173" y="975"/>
                  <a:pt x="16219" y="966"/>
                </a:cubicBezTo>
                <a:close/>
                <a:moveTo>
                  <a:pt x="20552" y="224"/>
                </a:moveTo>
                <a:cubicBezTo>
                  <a:pt x="20571" y="219"/>
                  <a:pt x="20590" y="219"/>
                  <a:pt x="20609" y="222"/>
                </a:cubicBezTo>
                <a:cubicBezTo>
                  <a:pt x="20617" y="225"/>
                  <a:pt x="20600" y="232"/>
                  <a:pt x="20569" y="237"/>
                </a:cubicBezTo>
                <a:cubicBezTo>
                  <a:pt x="20550" y="242"/>
                  <a:pt x="20530" y="242"/>
                  <a:pt x="20511" y="238"/>
                </a:cubicBezTo>
                <a:cubicBezTo>
                  <a:pt x="20503" y="235"/>
                  <a:pt x="20520" y="229"/>
                  <a:pt x="20552" y="224"/>
                </a:cubicBezTo>
                <a:close/>
                <a:moveTo>
                  <a:pt x="15795" y="1032"/>
                </a:moveTo>
                <a:cubicBezTo>
                  <a:pt x="15840" y="1024"/>
                  <a:pt x="15877" y="1023"/>
                  <a:pt x="15872" y="1032"/>
                </a:cubicBezTo>
                <a:cubicBezTo>
                  <a:pt x="15848" y="1048"/>
                  <a:pt x="15820" y="1057"/>
                  <a:pt x="15791" y="1058"/>
                </a:cubicBezTo>
                <a:cubicBezTo>
                  <a:pt x="15746" y="1066"/>
                  <a:pt x="15716" y="1065"/>
                  <a:pt x="15717" y="1059"/>
                </a:cubicBezTo>
                <a:cubicBezTo>
                  <a:pt x="15718" y="1052"/>
                  <a:pt x="15751" y="1040"/>
                  <a:pt x="15795" y="1032"/>
                </a:cubicBezTo>
                <a:close/>
                <a:moveTo>
                  <a:pt x="15357" y="1103"/>
                </a:moveTo>
                <a:cubicBezTo>
                  <a:pt x="15396" y="1095"/>
                  <a:pt x="15432" y="1096"/>
                  <a:pt x="15429" y="1103"/>
                </a:cubicBezTo>
                <a:cubicBezTo>
                  <a:pt x="15405" y="1116"/>
                  <a:pt x="15378" y="1125"/>
                  <a:pt x="15350" y="1128"/>
                </a:cubicBezTo>
                <a:cubicBezTo>
                  <a:pt x="15311" y="1134"/>
                  <a:pt x="15275" y="1135"/>
                  <a:pt x="15278" y="1128"/>
                </a:cubicBezTo>
                <a:cubicBezTo>
                  <a:pt x="15302" y="1114"/>
                  <a:pt x="15329" y="1105"/>
                  <a:pt x="15357" y="1103"/>
                </a:cubicBezTo>
                <a:close/>
                <a:moveTo>
                  <a:pt x="20117" y="291"/>
                </a:moveTo>
                <a:cubicBezTo>
                  <a:pt x="20139" y="287"/>
                  <a:pt x="20163" y="286"/>
                  <a:pt x="20186" y="289"/>
                </a:cubicBezTo>
                <a:cubicBezTo>
                  <a:pt x="20192" y="293"/>
                  <a:pt x="20170" y="301"/>
                  <a:pt x="20141" y="306"/>
                </a:cubicBezTo>
                <a:cubicBezTo>
                  <a:pt x="20117" y="312"/>
                  <a:pt x="20092" y="313"/>
                  <a:pt x="20067" y="309"/>
                </a:cubicBezTo>
                <a:cubicBezTo>
                  <a:pt x="20066" y="304"/>
                  <a:pt x="20087" y="297"/>
                  <a:pt x="20117" y="291"/>
                </a:cubicBezTo>
                <a:close/>
                <a:moveTo>
                  <a:pt x="14936" y="1170"/>
                </a:moveTo>
                <a:cubicBezTo>
                  <a:pt x="14975" y="1163"/>
                  <a:pt x="15003" y="1164"/>
                  <a:pt x="14999" y="1171"/>
                </a:cubicBezTo>
                <a:cubicBezTo>
                  <a:pt x="14974" y="1185"/>
                  <a:pt x="14948" y="1193"/>
                  <a:pt x="14920" y="1195"/>
                </a:cubicBezTo>
                <a:cubicBezTo>
                  <a:pt x="14882" y="1202"/>
                  <a:pt x="14850" y="1201"/>
                  <a:pt x="14857" y="1193"/>
                </a:cubicBezTo>
                <a:cubicBezTo>
                  <a:pt x="14882" y="1181"/>
                  <a:pt x="14909" y="1173"/>
                  <a:pt x="14936" y="1170"/>
                </a:cubicBezTo>
                <a:close/>
                <a:moveTo>
                  <a:pt x="19685" y="359"/>
                </a:moveTo>
                <a:cubicBezTo>
                  <a:pt x="19708" y="354"/>
                  <a:pt x="19733" y="353"/>
                  <a:pt x="19757" y="358"/>
                </a:cubicBezTo>
                <a:cubicBezTo>
                  <a:pt x="19762" y="363"/>
                  <a:pt x="19740" y="371"/>
                  <a:pt x="19703" y="377"/>
                </a:cubicBezTo>
                <a:cubicBezTo>
                  <a:pt x="19680" y="383"/>
                  <a:pt x="19655" y="383"/>
                  <a:pt x="19632" y="378"/>
                </a:cubicBezTo>
                <a:cubicBezTo>
                  <a:pt x="19627" y="373"/>
                  <a:pt x="19649" y="366"/>
                  <a:pt x="19685" y="359"/>
                </a:cubicBezTo>
                <a:close/>
                <a:moveTo>
                  <a:pt x="14520" y="1235"/>
                </a:moveTo>
                <a:cubicBezTo>
                  <a:pt x="14555" y="1229"/>
                  <a:pt x="14576" y="1231"/>
                  <a:pt x="14569" y="1238"/>
                </a:cubicBezTo>
                <a:cubicBezTo>
                  <a:pt x="14548" y="1248"/>
                  <a:pt x="14525" y="1255"/>
                  <a:pt x="14501" y="1257"/>
                </a:cubicBezTo>
                <a:cubicBezTo>
                  <a:pt x="14467" y="1263"/>
                  <a:pt x="14443" y="1267"/>
                  <a:pt x="14448" y="1257"/>
                </a:cubicBezTo>
                <a:cubicBezTo>
                  <a:pt x="14470" y="1244"/>
                  <a:pt x="14495" y="1237"/>
                  <a:pt x="14520" y="1235"/>
                </a:cubicBezTo>
                <a:close/>
                <a:moveTo>
                  <a:pt x="19247" y="426"/>
                </a:moveTo>
                <a:cubicBezTo>
                  <a:pt x="19273" y="419"/>
                  <a:pt x="19299" y="418"/>
                  <a:pt x="19325" y="423"/>
                </a:cubicBezTo>
                <a:cubicBezTo>
                  <a:pt x="19333" y="428"/>
                  <a:pt x="19312" y="436"/>
                  <a:pt x="19271" y="443"/>
                </a:cubicBezTo>
                <a:cubicBezTo>
                  <a:pt x="19246" y="449"/>
                  <a:pt x="19221" y="451"/>
                  <a:pt x="19197" y="447"/>
                </a:cubicBezTo>
                <a:cubicBezTo>
                  <a:pt x="19187" y="441"/>
                  <a:pt x="19207" y="433"/>
                  <a:pt x="19247" y="426"/>
                </a:cubicBezTo>
                <a:close/>
                <a:moveTo>
                  <a:pt x="14093" y="1304"/>
                </a:moveTo>
                <a:cubicBezTo>
                  <a:pt x="14119" y="1299"/>
                  <a:pt x="14144" y="1299"/>
                  <a:pt x="14143" y="1304"/>
                </a:cubicBezTo>
                <a:cubicBezTo>
                  <a:pt x="14125" y="1313"/>
                  <a:pt x="14106" y="1320"/>
                  <a:pt x="14086" y="1322"/>
                </a:cubicBezTo>
                <a:cubicBezTo>
                  <a:pt x="14057" y="1327"/>
                  <a:pt x="14030" y="1332"/>
                  <a:pt x="14034" y="1323"/>
                </a:cubicBezTo>
                <a:cubicBezTo>
                  <a:pt x="14052" y="1313"/>
                  <a:pt x="14072" y="1306"/>
                  <a:pt x="14093" y="1304"/>
                </a:cubicBezTo>
                <a:close/>
                <a:moveTo>
                  <a:pt x="18809" y="495"/>
                </a:moveTo>
                <a:cubicBezTo>
                  <a:pt x="18836" y="488"/>
                  <a:pt x="18864" y="487"/>
                  <a:pt x="18891" y="493"/>
                </a:cubicBezTo>
                <a:cubicBezTo>
                  <a:pt x="18892" y="498"/>
                  <a:pt x="18859" y="510"/>
                  <a:pt x="18824" y="516"/>
                </a:cubicBezTo>
                <a:cubicBezTo>
                  <a:pt x="18799" y="521"/>
                  <a:pt x="18774" y="521"/>
                  <a:pt x="18749" y="517"/>
                </a:cubicBezTo>
                <a:cubicBezTo>
                  <a:pt x="18741" y="513"/>
                  <a:pt x="18772" y="502"/>
                  <a:pt x="18809" y="495"/>
                </a:cubicBezTo>
                <a:close/>
                <a:moveTo>
                  <a:pt x="13682" y="1368"/>
                </a:moveTo>
                <a:cubicBezTo>
                  <a:pt x="13705" y="1365"/>
                  <a:pt x="13720" y="1366"/>
                  <a:pt x="13715" y="1370"/>
                </a:cubicBezTo>
                <a:cubicBezTo>
                  <a:pt x="13699" y="1378"/>
                  <a:pt x="13682" y="1383"/>
                  <a:pt x="13664" y="1385"/>
                </a:cubicBezTo>
                <a:cubicBezTo>
                  <a:pt x="13640" y="1389"/>
                  <a:pt x="13624" y="1392"/>
                  <a:pt x="13626" y="1385"/>
                </a:cubicBezTo>
                <a:cubicBezTo>
                  <a:pt x="13644" y="1376"/>
                  <a:pt x="13663" y="1370"/>
                  <a:pt x="13682" y="1368"/>
                </a:cubicBezTo>
                <a:close/>
                <a:moveTo>
                  <a:pt x="18378" y="561"/>
                </a:moveTo>
                <a:cubicBezTo>
                  <a:pt x="18405" y="554"/>
                  <a:pt x="18433" y="554"/>
                  <a:pt x="18460" y="559"/>
                </a:cubicBezTo>
                <a:cubicBezTo>
                  <a:pt x="18466" y="564"/>
                  <a:pt x="18432" y="575"/>
                  <a:pt x="18398" y="581"/>
                </a:cubicBezTo>
                <a:cubicBezTo>
                  <a:pt x="18371" y="588"/>
                  <a:pt x="18342" y="588"/>
                  <a:pt x="18315" y="584"/>
                </a:cubicBezTo>
                <a:cubicBezTo>
                  <a:pt x="18310" y="579"/>
                  <a:pt x="18341" y="567"/>
                  <a:pt x="18378" y="561"/>
                </a:cubicBezTo>
                <a:close/>
                <a:moveTo>
                  <a:pt x="17954" y="629"/>
                </a:moveTo>
                <a:cubicBezTo>
                  <a:pt x="17981" y="621"/>
                  <a:pt x="18009" y="620"/>
                  <a:pt x="18036" y="626"/>
                </a:cubicBezTo>
                <a:cubicBezTo>
                  <a:pt x="18039" y="631"/>
                  <a:pt x="18008" y="642"/>
                  <a:pt x="17972" y="649"/>
                </a:cubicBezTo>
                <a:cubicBezTo>
                  <a:pt x="17945" y="657"/>
                  <a:pt x="17916" y="657"/>
                  <a:pt x="17889" y="651"/>
                </a:cubicBezTo>
                <a:cubicBezTo>
                  <a:pt x="17888" y="645"/>
                  <a:pt x="17918" y="635"/>
                  <a:pt x="17954" y="629"/>
                </a:cubicBezTo>
                <a:close/>
                <a:moveTo>
                  <a:pt x="17535" y="693"/>
                </a:moveTo>
                <a:cubicBezTo>
                  <a:pt x="17560" y="687"/>
                  <a:pt x="17586" y="686"/>
                  <a:pt x="17611" y="692"/>
                </a:cubicBezTo>
                <a:cubicBezTo>
                  <a:pt x="17612" y="698"/>
                  <a:pt x="17578" y="710"/>
                  <a:pt x="17539" y="717"/>
                </a:cubicBezTo>
                <a:cubicBezTo>
                  <a:pt x="17514" y="723"/>
                  <a:pt x="17488" y="723"/>
                  <a:pt x="17464" y="718"/>
                </a:cubicBezTo>
                <a:cubicBezTo>
                  <a:pt x="17461" y="711"/>
                  <a:pt x="17496" y="700"/>
                  <a:pt x="17535" y="693"/>
                </a:cubicBezTo>
                <a:close/>
                <a:moveTo>
                  <a:pt x="17111" y="761"/>
                </a:moveTo>
                <a:cubicBezTo>
                  <a:pt x="17136" y="754"/>
                  <a:pt x="17162" y="753"/>
                  <a:pt x="17187" y="758"/>
                </a:cubicBezTo>
                <a:cubicBezTo>
                  <a:pt x="17188" y="764"/>
                  <a:pt x="17156" y="775"/>
                  <a:pt x="17119" y="782"/>
                </a:cubicBezTo>
                <a:cubicBezTo>
                  <a:pt x="17094" y="789"/>
                  <a:pt x="17068" y="789"/>
                  <a:pt x="17042" y="784"/>
                </a:cubicBezTo>
                <a:cubicBezTo>
                  <a:pt x="17042" y="778"/>
                  <a:pt x="17074" y="767"/>
                  <a:pt x="17111" y="761"/>
                </a:cubicBezTo>
                <a:close/>
                <a:moveTo>
                  <a:pt x="16688" y="825"/>
                </a:moveTo>
                <a:cubicBezTo>
                  <a:pt x="16722" y="819"/>
                  <a:pt x="16753" y="821"/>
                  <a:pt x="16753" y="826"/>
                </a:cubicBezTo>
                <a:cubicBezTo>
                  <a:pt x="16730" y="840"/>
                  <a:pt x="16704" y="848"/>
                  <a:pt x="16677" y="849"/>
                </a:cubicBezTo>
                <a:cubicBezTo>
                  <a:pt x="16641" y="856"/>
                  <a:pt x="16606" y="856"/>
                  <a:pt x="16609" y="849"/>
                </a:cubicBezTo>
                <a:cubicBezTo>
                  <a:pt x="16634" y="836"/>
                  <a:pt x="16661" y="828"/>
                  <a:pt x="16688" y="825"/>
                </a:cubicBezTo>
                <a:close/>
                <a:moveTo>
                  <a:pt x="16264" y="894"/>
                </a:moveTo>
                <a:cubicBezTo>
                  <a:pt x="16304" y="887"/>
                  <a:pt x="16323" y="884"/>
                  <a:pt x="16324" y="893"/>
                </a:cubicBezTo>
                <a:cubicBezTo>
                  <a:pt x="16326" y="902"/>
                  <a:pt x="16301" y="908"/>
                  <a:pt x="16262" y="914"/>
                </a:cubicBezTo>
                <a:cubicBezTo>
                  <a:pt x="16221" y="921"/>
                  <a:pt x="16197" y="925"/>
                  <a:pt x="16197" y="915"/>
                </a:cubicBezTo>
                <a:cubicBezTo>
                  <a:pt x="16198" y="905"/>
                  <a:pt x="16224" y="901"/>
                  <a:pt x="16264" y="894"/>
                </a:cubicBezTo>
                <a:close/>
                <a:moveTo>
                  <a:pt x="15848" y="958"/>
                </a:moveTo>
                <a:cubicBezTo>
                  <a:pt x="15883" y="952"/>
                  <a:pt x="15907" y="953"/>
                  <a:pt x="15906" y="959"/>
                </a:cubicBezTo>
                <a:cubicBezTo>
                  <a:pt x="15886" y="970"/>
                  <a:pt x="15863" y="978"/>
                  <a:pt x="15840" y="979"/>
                </a:cubicBezTo>
                <a:cubicBezTo>
                  <a:pt x="15805" y="985"/>
                  <a:pt x="15781" y="985"/>
                  <a:pt x="15784" y="978"/>
                </a:cubicBezTo>
                <a:cubicBezTo>
                  <a:pt x="15803" y="967"/>
                  <a:pt x="15825" y="960"/>
                  <a:pt x="15848" y="958"/>
                </a:cubicBezTo>
                <a:close/>
                <a:moveTo>
                  <a:pt x="15432" y="1025"/>
                </a:moveTo>
                <a:cubicBezTo>
                  <a:pt x="15464" y="1020"/>
                  <a:pt x="15491" y="1019"/>
                  <a:pt x="15487" y="1025"/>
                </a:cubicBezTo>
                <a:cubicBezTo>
                  <a:pt x="15469" y="1036"/>
                  <a:pt x="15448" y="1042"/>
                  <a:pt x="15426" y="1044"/>
                </a:cubicBezTo>
                <a:cubicBezTo>
                  <a:pt x="15393" y="1050"/>
                  <a:pt x="15367" y="1054"/>
                  <a:pt x="15371" y="1044"/>
                </a:cubicBezTo>
                <a:cubicBezTo>
                  <a:pt x="15390" y="1034"/>
                  <a:pt x="15411" y="1027"/>
                  <a:pt x="15432" y="1025"/>
                </a:cubicBezTo>
                <a:close/>
                <a:moveTo>
                  <a:pt x="15028" y="1087"/>
                </a:moveTo>
                <a:cubicBezTo>
                  <a:pt x="15053" y="1083"/>
                  <a:pt x="15074" y="1085"/>
                  <a:pt x="15069" y="1089"/>
                </a:cubicBezTo>
                <a:cubicBezTo>
                  <a:pt x="15050" y="1099"/>
                  <a:pt x="15029" y="1105"/>
                  <a:pt x="15008" y="1108"/>
                </a:cubicBezTo>
                <a:cubicBezTo>
                  <a:pt x="14983" y="1112"/>
                  <a:pt x="14960" y="1111"/>
                  <a:pt x="14964" y="1107"/>
                </a:cubicBezTo>
                <a:cubicBezTo>
                  <a:pt x="14984" y="1097"/>
                  <a:pt x="15006" y="1090"/>
                  <a:pt x="15028" y="1087"/>
                </a:cubicBezTo>
                <a:close/>
                <a:moveTo>
                  <a:pt x="19634" y="302"/>
                </a:moveTo>
                <a:cubicBezTo>
                  <a:pt x="19652" y="297"/>
                  <a:pt x="19670" y="296"/>
                  <a:pt x="19688" y="299"/>
                </a:cubicBezTo>
                <a:cubicBezTo>
                  <a:pt x="19693" y="303"/>
                  <a:pt x="19678" y="308"/>
                  <a:pt x="19650" y="313"/>
                </a:cubicBezTo>
                <a:cubicBezTo>
                  <a:pt x="19633" y="318"/>
                  <a:pt x="19616" y="318"/>
                  <a:pt x="19598" y="314"/>
                </a:cubicBezTo>
                <a:cubicBezTo>
                  <a:pt x="19598" y="310"/>
                  <a:pt x="19608" y="306"/>
                  <a:pt x="19634" y="302"/>
                </a:cubicBezTo>
                <a:close/>
                <a:moveTo>
                  <a:pt x="14609" y="1155"/>
                </a:moveTo>
                <a:cubicBezTo>
                  <a:pt x="14636" y="1151"/>
                  <a:pt x="14653" y="1151"/>
                  <a:pt x="14649" y="1156"/>
                </a:cubicBezTo>
                <a:cubicBezTo>
                  <a:pt x="14633" y="1165"/>
                  <a:pt x="14615" y="1170"/>
                  <a:pt x="14596" y="1172"/>
                </a:cubicBezTo>
                <a:cubicBezTo>
                  <a:pt x="14571" y="1176"/>
                  <a:pt x="14558" y="1178"/>
                  <a:pt x="14560" y="1171"/>
                </a:cubicBezTo>
                <a:cubicBezTo>
                  <a:pt x="14574" y="1162"/>
                  <a:pt x="14592" y="1157"/>
                  <a:pt x="14609" y="1155"/>
                </a:cubicBezTo>
                <a:close/>
                <a:moveTo>
                  <a:pt x="19217" y="368"/>
                </a:moveTo>
                <a:cubicBezTo>
                  <a:pt x="19235" y="363"/>
                  <a:pt x="19253" y="362"/>
                  <a:pt x="19271" y="365"/>
                </a:cubicBezTo>
                <a:cubicBezTo>
                  <a:pt x="19278" y="369"/>
                  <a:pt x="19261" y="375"/>
                  <a:pt x="19231" y="380"/>
                </a:cubicBezTo>
                <a:cubicBezTo>
                  <a:pt x="19213" y="385"/>
                  <a:pt x="19194" y="386"/>
                  <a:pt x="19177" y="382"/>
                </a:cubicBezTo>
                <a:cubicBezTo>
                  <a:pt x="19171" y="383"/>
                  <a:pt x="19187" y="373"/>
                  <a:pt x="19217" y="368"/>
                </a:cubicBezTo>
                <a:close/>
                <a:moveTo>
                  <a:pt x="18800" y="431"/>
                </a:moveTo>
                <a:cubicBezTo>
                  <a:pt x="18818" y="427"/>
                  <a:pt x="18838" y="426"/>
                  <a:pt x="18857" y="430"/>
                </a:cubicBezTo>
                <a:cubicBezTo>
                  <a:pt x="18857" y="434"/>
                  <a:pt x="18833" y="442"/>
                  <a:pt x="18804" y="447"/>
                </a:cubicBezTo>
                <a:cubicBezTo>
                  <a:pt x="18786" y="451"/>
                  <a:pt x="18768" y="451"/>
                  <a:pt x="18750" y="447"/>
                </a:cubicBezTo>
                <a:cubicBezTo>
                  <a:pt x="18749" y="443"/>
                  <a:pt x="18775" y="435"/>
                  <a:pt x="18800" y="431"/>
                </a:cubicBezTo>
                <a:close/>
                <a:moveTo>
                  <a:pt x="18388" y="497"/>
                </a:moveTo>
                <a:cubicBezTo>
                  <a:pt x="18406" y="492"/>
                  <a:pt x="18424" y="492"/>
                  <a:pt x="18442" y="496"/>
                </a:cubicBezTo>
                <a:cubicBezTo>
                  <a:pt x="18444" y="499"/>
                  <a:pt x="18421" y="508"/>
                  <a:pt x="18390" y="513"/>
                </a:cubicBezTo>
                <a:cubicBezTo>
                  <a:pt x="18362" y="518"/>
                  <a:pt x="18331" y="518"/>
                  <a:pt x="18331" y="514"/>
                </a:cubicBezTo>
                <a:cubicBezTo>
                  <a:pt x="18349" y="504"/>
                  <a:pt x="18368" y="498"/>
                  <a:pt x="18388" y="497"/>
                </a:cubicBezTo>
                <a:close/>
                <a:moveTo>
                  <a:pt x="17954" y="563"/>
                </a:moveTo>
                <a:cubicBezTo>
                  <a:pt x="17974" y="558"/>
                  <a:pt x="17995" y="557"/>
                  <a:pt x="18015" y="561"/>
                </a:cubicBezTo>
                <a:cubicBezTo>
                  <a:pt x="18016" y="566"/>
                  <a:pt x="17995" y="573"/>
                  <a:pt x="17966" y="578"/>
                </a:cubicBezTo>
                <a:cubicBezTo>
                  <a:pt x="17945" y="585"/>
                  <a:pt x="17923" y="585"/>
                  <a:pt x="17901" y="580"/>
                </a:cubicBezTo>
                <a:cubicBezTo>
                  <a:pt x="17901" y="580"/>
                  <a:pt x="17926" y="568"/>
                  <a:pt x="17954" y="563"/>
                </a:cubicBezTo>
                <a:close/>
                <a:moveTo>
                  <a:pt x="17542" y="629"/>
                </a:moveTo>
                <a:cubicBezTo>
                  <a:pt x="17561" y="624"/>
                  <a:pt x="17580" y="623"/>
                  <a:pt x="17599" y="628"/>
                </a:cubicBezTo>
                <a:cubicBezTo>
                  <a:pt x="17600" y="632"/>
                  <a:pt x="17576" y="641"/>
                  <a:pt x="17548" y="645"/>
                </a:cubicBezTo>
                <a:cubicBezTo>
                  <a:pt x="17528" y="650"/>
                  <a:pt x="17507" y="651"/>
                  <a:pt x="17487" y="648"/>
                </a:cubicBezTo>
                <a:cubicBezTo>
                  <a:pt x="17486" y="643"/>
                  <a:pt x="17511" y="634"/>
                  <a:pt x="17542" y="629"/>
                </a:cubicBezTo>
                <a:close/>
                <a:moveTo>
                  <a:pt x="17131" y="694"/>
                </a:moveTo>
                <a:cubicBezTo>
                  <a:pt x="17158" y="690"/>
                  <a:pt x="17186" y="690"/>
                  <a:pt x="17186" y="694"/>
                </a:cubicBezTo>
                <a:cubicBezTo>
                  <a:pt x="17168" y="704"/>
                  <a:pt x="17148" y="710"/>
                  <a:pt x="17128" y="712"/>
                </a:cubicBezTo>
                <a:cubicBezTo>
                  <a:pt x="17100" y="717"/>
                  <a:pt x="17074" y="716"/>
                  <a:pt x="17076" y="711"/>
                </a:cubicBezTo>
                <a:cubicBezTo>
                  <a:pt x="17094" y="702"/>
                  <a:pt x="17112" y="697"/>
                  <a:pt x="17131" y="694"/>
                </a:cubicBezTo>
                <a:close/>
                <a:moveTo>
                  <a:pt x="16719" y="759"/>
                </a:moveTo>
                <a:cubicBezTo>
                  <a:pt x="16745" y="754"/>
                  <a:pt x="16775" y="749"/>
                  <a:pt x="16776" y="757"/>
                </a:cubicBezTo>
                <a:cubicBezTo>
                  <a:pt x="16761" y="766"/>
                  <a:pt x="16743" y="772"/>
                  <a:pt x="16726" y="773"/>
                </a:cubicBezTo>
                <a:cubicBezTo>
                  <a:pt x="16708" y="778"/>
                  <a:pt x="16689" y="778"/>
                  <a:pt x="16671" y="775"/>
                </a:cubicBezTo>
                <a:cubicBezTo>
                  <a:pt x="16671" y="771"/>
                  <a:pt x="16693" y="763"/>
                  <a:pt x="16719" y="759"/>
                </a:cubicBezTo>
                <a:close/>
                <a:moveTo>
                  <a:pt x="16310" y="824"/>
                </a:moveTo>
                <a:cubicBezTo>
                  <a:pt x="16337" y="819"/>
                  <a:pt x="16360" y="816"/>
                  <a:pt x="16360" y="823"/>
                </a:cubicBezTo>
                <a:cubicBezTo>
                  <a:pt x="16359" y="831"/>
                  <a:pt x="16341" y="834"/>
                  <a:pt x="16314" y="838"/>
                </a:cubicBezTo>
                <a:cubicBezTo>
                  <a:pt x="16284" y="843"/>
                  <a:pt x="16264" y="847"/>
                  <a:pt x="16266" y="839"/>
                </a:cubicBezTo>
                <a:cubicBezTo>
                  <a:pt x="16267" y="832"/>
                  <a:pt x="16284" y="829"/>
                  <a:pt x="16310" y="824"/>
                </a:cubicBezTo>
                <a:close/>
                <a:moveTo>
                  <a:pt x="15905" y="887"/>
                </a:moveTo>
                <a:cubicBezTo>
                  <a:pt x="15932" y="884"/>
                  <a:pt x="15950" y="881"/>
                  <a:pt x="15949" y="886"/>
                </a:cubicBezTo>
                <a:cubicBezTo>
                  <a:pt x="15949" y="886"/>
                  <a:pt x="15930" y="896"/>
                  <a:pt x="15903" y="901"/>
                </a:cubicBezTo>
                <a:cubicBezTo>
                  <a:pt x="15877" y="905"/>
                  <a:pt x="15860" y="908"/>
                  <a:pt x="15862" y="900"/>
                </a:cubicBezTo>
                <a:cubicBezTo>
                  <a:pt x="15875" y="893"/>
                  <a:pt x="15890" y="888"/>
                  <a:pt x="15905" y="88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3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A316EA24-4287-C05F-4C13-CCD0B6BBCD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1" y="8439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CCFF53CC-902A-2393-E246-63442F106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79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09CB554-ABA7-6A4F-7A7B-F4609C33E816}"/>
              </a:ext>
            </a:extLst>
          </p:cNvPr>
          <p:cNvGrpSpPr/>
          <p:nvPr userDrawn="1"/>
        </p:nvGrpSpPr>
        <p:grpSpPr>
          <a:xfrm>
            <a:off x="5695410" y="15014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38D93F42-A76F-C9FA-18F4-3750187DDA97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B51FCA6B-2714-D47C-B916-ADEA8720EB2D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1058A336-8319-1726-4644-3249AF98A71E}"/>
              </a:ext>
            </a:extLst>
          </p:cNvPr>
          <p:cNvGrpSpPr/>
          <p:nvPr userDrawn="1"/>
        </p:nvGrpSpPr>
        <p:grpSpPr>
          <a:xfrm>
            <a:off x="5695410" y="1888497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6DB0B54E-48AD-B739-B3E5-4ECAD223D628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F596EB28-86E7-026F-367B-E40AAD83E85B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772FD476-15B3-B6E1-A823-AE22F75011F4}"/>
              </a:ext>
            </a:extLst>
          </p:cNvPr>
          <p:cNvGrpSpPr/>
          <p:nvPr userDrawn="1"/>
        </p:nvGrpSpPr>
        <p:grpSpPr>
          <a:xfrm>
            <a:off x="5695410" y="2275591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D78EDEA9-14C4-4305-B872-9F86C8BD2F56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A1A5BF1A-8FDB-C34A-72B8-3ADCB1A72DD1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8696687-CE4F-93FA-24DB-03974D740D79}"/>
              </a:ext>
            </a:extLst>
          </p:cNvPr>
          <p:cNvGrpSpPr/>
          <p:nvPr userDrawn="1"/>
        </p:nvGrpSpPr>
        <p:grpSpPr>
          <a:xfrm>
            <a:off x="5695410" y="2662685"/>
            <a:ext cx="138195" cy="138195"/>
            <a:chOff x="5695413" y="2462660"/>
            <a:chExt cx="138195" cy="138195"/>
          </a:xfrm>
        </p:grpSpPr>
        <p:sp>
          <p:nvSpPr>
            <p:cNvPr id="123" name="Teardrop 15">
              <a:extLst>
                <a:ext uri="{FF2B5EF4-FFF2-40B4-BE49-F238E27FC236}">
                  <a16:creationId xmlns:a16="http://schemas.microsoft.com/office/drawing/2014/main" id="{1BFBF2DE-8B6E-7367-8E22-E4C8A2D614A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4" name="Oval 16">
              <a:extLst>
                <a:ext uri="{FF2B5EF4-FFF2-40B4-BE49-F238E27FC236}">
                  <a16:creationId xmlns:a16="http://schemas.microsoft.com/office/drawing/2014/main" id="{DF65CB6D-F491-2438-D911-38334F7F615A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5" name="矩形 7">
            <a:extLst>
              <a:ext uri="{FF2B5EF4-FFF2-40B4-BE49-F238E27FC236}">
                <a16:creationId xmlns:a16="http://schemas.microsoft.com/office/drawing/2014/main" id="{83958C2C-1D44-7156-32A4-3ADC9A548C2E}"/>
              </a:ext>
            </a:extLst>
          </p:cNvPr>
          <p:cNvSpPr/>
          <p:nvPr userDrawn="1"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F2B56ED-EC15-D77C-36CA-9D383DCEF28F}"/>
              </a:ext>
            </a:extLst>
          </p:cNvPr>
          <p:cNvSpPr/>
          <p:nvPr userDrawn="1"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0DA77941-3232-5162-2F73-06EE160310B9}"/>
              </a:ext>
            </a:extLst>
          </p:cNvPr>
          <p:cNvSpPr txBox="1"/>
          <p:nvPr userDrawn="1"/>
        </p:nvSpPr>
        <p:spPr>
          <a:xfrm>
            <a:off x="5587305" y="8061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易十六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460C72CD-C89C-47C1-1CDA-39FEA8E4FA68}"/>
              </a:ext>
            </a:extLst>
          </p:cNvPr>
          <p:cNvSpPr txBox="1"/>
          <p:nvPr userDrawn="1"/>
        </p:nvSpPr>
        <p:spPr>
          <a:xfrm>
            <a:off x="6922688" y="10061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SIXTEEN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1A410D3D-E2BE-5B97-D832-670072618BB3}"/>
              </a:ext>
            </a:extLst>
          </p:cNvPr>
          <p:cNvSpPr txBox="1"/>
          <p:nvPr userDrawn="1"/>
        </p:nvSpPr>
        <p:spPr>
          <a:xfrm>
            <a:off x="5918611" y="1379411"/>
            <a:ext cx="3199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演示定制的爱好者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2824A370-7E91-527D-A49B-E08C5AFC7CC9}"/>
              </a:ext>
            </a:extLst>
          </p:cNvPr>
          <p:cNvSpPr txBox="1"/>
          <p:nvPr userDrawn="1"/>
        </p:nvSpPr>
        <p:spPr>
          <a:xfrm>
            <a:off x="5918611" y="1763431"/>
            <a:ext cx="3804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51ppt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届达人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3442ECB-8EBF-E94D-C0DA-7BC19B7D4663}"/>
              </a:ext>
            </a:extLst>
          </p:cNvPr>
          <p:cNvSpPr txBox="1"/>
          <p:nvPr userDrawn="1"/>
        </p:nvSpPr>
        <p:spPr>
          <a:xfrm>
            <a:off x="5918611" y="21474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千图网认证设计师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E6D6B7DA-D338-66A2-AA40-B219F623C226}"/>
              </a:ext>
            </a:extLst>
          </p:cNvPr>
          <p:cNvSpPr txBox="1"/>
          <p:nvPr userDrawn="1"/>
        </p:nvSpPr>
        <p:spPr>
          <a:xfrm>
            <a:off x="5918611" y="25314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OfficePLUS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51A5978-40E1-060B-C83E-81C525760D34}"/>
              </a:ext>
            </a:extLst>
          </p:cNvPr>
          <p:cNvSpPr txBox="1"/>
          <p:nvPr userDrawn="1"/>
        </p:nvSpPr>
        <p:spPr>
          <a:xfrm>
            <a:off x="2854086" y="28226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yippt04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80A9C9A4-E8EC-A0C8-8165-427DB15F1919}"/>
              </a:ext>
            </a:extLst>
          </p:cNvPr>
          <p:cNvGrpSpPr/>
          <p:nvPr userDrawn="1"/>
        </p:nvGrpSpPr>
        <p:grpSpPr>
          <a:xfrm>
            <a:off x="2906864" y="771827"/>
            <a:ext cx="2009205" cy="1986058"/>
            <a:chOff x="2906867" y="3508800"/>
            <a:chExt cx="2009205" cy="1986058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F1300AC1-E27F-2684-4EAA-87258D6CBE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E15C6DCA-BFBD-2B81-9E55-7773077147C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DEE2B482-E9EC-0FBF-EF28-A5520E844498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0B142E23-B9F2-BA15-C96C-AF84F382C2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89EBDC05-E0D5-6435-E36E-614BEA4EB0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6E7488B6-37D4-D3A2-7677-80CC146A3FBC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5D0A5869-B28E-ABD1-0E87-036832FF95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1A412ABF-C96F-4DEE-E358-3FE965C61A4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6DEC2044-76A0-16D3-6B94-E5D6BB03FCBE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AA50BFBB-1D32-6BC5-C3F8-6ED643B1D4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16FBC25D-1BC2-760A-78D7-B415813584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23616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538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8E70430-2F3F-3509-351D-84122EB9F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8B305D-B47B-2E46-42AD-AF6AAFAD3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E463B6-D3FC-AEF7-5681-3B07DE52E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C30E7-0441-4AE0-81BC-A31A231C258F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AFADCF-79FB-B971-6077-DFD178492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ACD1A9-2097-5939-890D-B89D71255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4F017-CA11-4111-B2A4-81D018850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9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24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49000">
              <a:schemeClr val="accent2"/>
            </a:gs>
            <a:gs pos="8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44BD6A79-6FD0-CC2D-C20E-CD05B49619E3}"/>
              </a:ext>
            </a:extLst>
          </p:cNvPr>
          <p:cNvSpPr/>
          <p:nvPr/>
        </p:nvSpPr>
        <p:spPr>
          <a:xfrm>
            <a:off x="-2635132" y="5823646"/>
            <a:ext cx="17462264" cy="2510971"/>
          </a:xfrm>
          <a:custGeom>
            <a:avLst/>
            <a:gdLst>
              <a:gd name="connsiteX0" fmla="*/ 0 w 15559314"/>
              <a:gd name="connsiteY0" fmla="*/ 1465943 h 2510971"/>
              <a:gd name="connsiteX1" fmla="*/ 4383314 w 15559314"/>
              <a:gd name="connsiteY1" fmla="*/ 261257 h 2510971"/>
              <a:gd name="connsiteX2" fmla="*/ 10029372 w 15559314"/>
              <a:gd name="connsiteY2" fmla="*/ 986971 h 2510971"/>
              <a:gd name="connsiteX3" fmla="*/ 15559314 w 15559314"/>
              <a:gd name="connsiteY3" fmla="*/ 0 h 2510971"/>
              <a:gd name="connsiteX4" fmla="*/ 14311086 w 15559314"/>
              <a:gd name="connsiteY4" fmla="*/ 2510971 h 2510971"/>
              <a:gd name="connsiteX5" fmla="*/ 420914 w 15559314"/>
              <a:gd name="connsiteY5" fmla="*/ 2133600 h 2510971"/>
              <a:gd name="connsiteX6" fmla="*/ 0 w 15559314"/>
              <a:gd name="connsiteY6" fmla="*/ 1465943 h 251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9314" h="2510971">
                <a:moveTo>
                  <a:pt x="0" y="1465943"/>
                </a:moveTo>
                <a:cubicBezTo>
                  <a:pt x="1355876" y="903514"/>
                  <a:pt x="2711752" y="341086"/>
                  <a:pt x="4383314" y="261257"/>
                </a:cubicBezTo>
                <a:cubicBezTo>
                  <a:pt x="6054876" y="181428"/>
                  <a:pt x="8166705" y="1030514"/>
                  <a:pt x="10029372" y="986971"/>
                </a:cubicBezTo>
                <a:cubicBezTo>
                  <a:pt x="11892039" y="943428"/>
                  <a:pt x="14669105" y="101600"/>
                  <a:pt x="15559314" y="0"/>
                </a:cubicBezTo>
                <a:lnTo>
                  <a:pt x="14311086" y="2510971"/>
                </a:lnTo>
                <a:lnTo>
                  <a:pt x="420914" y="2133600"/>
                </a:lnTo>
                <a:lnTo>
                  <a:pt x="0" y="146594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4000">
                <a:schemeClr val="accent2"/>
              </a:gs>
              <a:gs pos="8100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Normal"/>
              <a:ea typeface="微软雅黑 Light"/>
              <a:cs typeface="+mn-cs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FACCC4C8-11C2-4650-1501-237E4CEE07EA}"/>
              </a:ext>
            </a:extLst>
          </p:cNvPr>
          <p:cNvGrpSpPr/>
          <p:nvPr/>
        </p:nvGrpSpPr>
        <p:grpSpPr>
          <a:xfrm>
            <a:off x="1980492" y="740228"/>
            <a:ext cx="8231016" cy="3867744"/>
            <a:chOff x="2716553" y="1094064"/>
            <a:chExt cx="5860144" cy="275367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994D30A-0AAF-4DA4-C71A-1B4433BAF6E0}"/>
                </a:ext>
              </a:extLst>
            </p:cNvPr>
            <p:cNvSpPr txBox="1"/>
            <p:nvPr/>
          </p:nvSpPr>
          <p:spPr>
            <a:xfrm>
              <a:off x="6433457" y="1094064"/>
              <a:ext cx="252412" cy="323850"/>
            </a:xfrm>
            <a:custGeom>
              <a:avLst/>
              <a:gdLst>
                <a:gd name="connsiteX0" fmla="*/ 0 w 252412"/>
                <a:gd name="connsiteY0" fmla="*/ 0 h 323850"/>
                <a:gd name="connsiteX1" fmla="*/ 252412 w 252412"/>
                <a:gd name="connsiteY1" fmla="*/ 130969 h 323850"/>
                <a:gd name="connsiteX2" fmla="*/ 252412 w 252412"/>
                <a:gd name="connsiteY2" fmla="*/ 323850 h 323850"/>
                <a:gd name="connsiteX3" fmla="*/ 0 w 252412"/>
                <a:gd name="connsiteY3" fmla="*/ 192881 h 323850"/>
                <a:gd name="connsiteX4" fmla="*/ 0 w 252412"/>
                <a:gd name="connsiteY4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12" h="323850">
                  <a:moveTo>
                    <a:pt x="0" y="0"/>
                  </a:moveTo>
                  <a:lnTo>
                    <a:pt x="252412" y="130969"/>
                  </a:lnTo>
                  <a:lnTo>
                    <a:pt x="252412" y="323850"/>
                  </a:lnTo>
                  <a:lnTo>
                    <a:pt x="0" y="1928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C977296-A27D-6C20-195C-7DDFC75D4C67}"/>
                </a:ext>
              </a:extLst>
            </p:cNvPr>
            <p:cNvSpPr txBox="1"/>
            <p:nvPr/>
          </p:nvSpPr>
          <p:spPr>
            <a:xfrm>
              <a:off x="6740638" y="1125021"/>
              <a:ext cx="728662" cy="161925"/>
            </a:xfrm>
            <a:custGeom>
              <a:avLst/>
              <a:gdLst>
                <a:gd name="connsiteX0" fmla="*/ 0 w 728662"/>
                <a:gd name="connsiteY0" fmla="*/ 0 h 161925"/>
                <a:gd name="connsiteX1" fmla="*/ 728662 w 728662"/>
                <a:gd name="connsiteY1" fmla="*/ 0 h 161925"/>
                <a:gd name="connsiteX2" fmla="*/ 728662 w 728662"/>
                <a:gd name="connsiteY2" fmla="*/ 161925 h 161925"/>
                <a:gd name="connsiteX3" fmla="*/ 0 w 728662"/>
                <a:gd name="connsiteY3" fmla="*/ 161925 h 161925"/>
                <a:gd name="connsiteX4" fmla="*/ 0 w 728662"/>
                <a:gd name="connsiteY4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662" h="161925">
                  <a:moveTo>
                    <a:pt x="0" y="0"/>
                  </a:moveTo>
                  <a:lnTo>
                    <a:pt x="728662" y="0"/>
                  </a:lnTo>
                  <a:lnTo>
                    <a:pt x="728662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4ABA6B0-5361-A6E9-BCAD-96BA9BF429BD}"/>
                </a:ext>
              </a:extLst>
            </p:cNvPr>
            <p:cNvSpPr txBox="1"/>
            <p:nvPr/>
          </p:nvSpPr>
          <p:spPr>
            <a:xfrm>
              <a:off x="3971018" y="1170969"/>
              <a:ext cx="381000" cy="1044178"/>
            </a:xfrm>
            <a:custGeom>
              <a:avLst/>
              <a:gdLst>
                <a:gd name="connsiteX0" fmla="*/ 369094 w 381000"/>
                <a:gd name="connsiteY0" fmla="*/ 0 h 1044178"/>
                <a:gd name="connsiteX1" fmla="*/ 369094 w 381000"/>
                <a:gd name="connsiteY1" fmla="*/ 142875 h 1044178"/>
                <a:gd name="connsiteX2" fmla="*/ 285750 w 381000"/>
                <a:gd name="connsiteY2" fmla="*/ 147637 h 1044178"/>
                <a:gd name="connsiteX3" fmla="*/ 285750 w 381000"/>
                <a:gd name="connsiteY3" fmla="*/ 261937 h 1044178"/>
                <a:gd name="connsiteX4" fmla="*/ 381000 w 381000"/>
                <a:gd name="connsiteY4" fmla="*/ 261937 h 1044178"/>
                <a:gd name="connsiteX5" fmla="*/ 381000 w 381000"/>
                <a:gd name="connsiteY5" fmla="*/ 409575 h 1044178"/>
                <a:gd name="connsiteX6" fmla="*/ 285750 w 381000"/>
                <a:gd name="connsiteY6" fmla="*/ 409575 h 1044178"/>
                <a:gd name="connsiteX7" fmla="*/ 285750 w 381000"/>
                <a:gd name="connsiteY7" fmla="*/ 516731 h 1044178"/>
                <a:gd name="connsiteX8" fmla="*/ 376237 w 381000"/>
                <a:gd name="connsiteY8" fmla="*/ 597694 h 1044178"/>
                <a:gd name="connsiteX9" fmla="*/ 376237 w 381000"/>
                <a:gd name="connsiteY9" fmla="*/ 783431 h 1044178"/>
                <a:gd name="connsiteX10" fmla="*/ 285750 w 381000"/>
                <a:gd name="connsiteY10" fmla="*/ 704850 h 1044178"/>
                <a:gd name="connsiteX11" fmla="*/ 285750 w 381000"/>
                <a:gd name="connsiteY11" fmla="*/ 1044178 h 1044178"/>
                <a:gd name="connsiteX12" fmla="*/ 142875 w 381000"/>
                <a:gd name="connsiteY12" fmla="*/ 1044178 h 1044178"/>
                <a:gd name="connsiteX13" fmla="*/ 142875 w 381000"/>
                <a:gd name="connsiteY13" fmla="*/ 409575 h 1044178"/>
                <a:gd name="connsiteX14" fmla="*/ 0 w 381000"/>
                <a:gd name="connsiteY14" fmla="*/ 409575 h 1044178"/>
                <a:gd name="connsiteX15" fmla="*/ 0 w 381000"/>
                <a:gd name="connsiteY15" fmla="*/ 261937 h 1044178"/>
                <a:gd name="connsiteX16" fmla="*/ 142875 w 381000"/>
                <a:gd name="connsiteY16" fmla="*/ 261937 h 1044178"/>
                <a:gd name="connsiteX17" fmla="*/ 142875 w 381000"/>
                <a:gd name="connsiteY17" fmla="*/ 157162 h 1044178"/>
                <a:gd name="connsiteX18" fmla="*/ 19050 w 381000"/>
                <a:gd name="connsiteY18" fmla="*/ 164306 h 1044178"/>
                <a:gd name="connsiteX19" fmla="*/ 19050 w 381000"/>
                <a:gd name="connsiteY19" fmla="*/ 19050 h 1044178"/>
                <a:gd name="connsiteX20" fmla="*/ 369094 w 381000"/>
                <a:gd name="connsiteY20" fmla="*/ 0 h 104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1000" h="1044178">
                  <a:moveTo>
                    <a:pt x="369094" y="0"/>
                  </a:moveTo>
                  <a:lnTo>
                    <a:pt x="369094" y="142875"/>
                  </a:lnTo>
                  <a:lnTo>
                    <a:pt x="285750" y="147637"/>
                  </a:lnTo>
                  <a:lnTo>
                    <a:pt x="285750" y="261937"/>
                  </a:lnTo>
                  <a:lnTo>
                    <a:pt x="381000" y="261937"/>
                  </a:lnTo>
                  <a:lnTo>
                    <a:pt x="381000" y="409575"/>
                  </a:lnTo>
                  <a:lnTo>
                    <a:pt x="285750" y="409575"/>
                  </a:lnTo>
                  <a:lnTo>
                    <a:pt x="285750" y="516731"/>
                  </a:lnTo>
                  <a:lnTo>
                    <a:pt x="376237" y="597694"/>
                  </a:lnTo>
                  <a:lnTo>
                    <a:pt x="376237" y="783431"/>
                  </a:lnTo>
                  <a:lnTo>
                    <a:pt x="285750" y="704850"/>
                  </a:lnTo>
                  <a:lnTo>
                    <a:pt x="285750" y="1044178"/>
                  </a:lnTo>
                  <a:lnTo>
                    <a:pt x="142875" y="1044178"/>
                  </a:lnTo>
                  <a:lnTo>
                    <a:pt x="142875" y="409575"/>
                  </a:lnTo>
                  <a:lnTo>
                    <a:pt x="0" y="409575"/>
                  </a:lnTo>
                  <a:lnTo>
                    <a:pt x="0" y="261937"/>
                  </a:lnTo>
                  <a:lnTo>
                    <a:pt x="142875" y="261937"/>
                  </a:lnTo>
                  <a:lnTo>
                    <a:pt x="142875" y="157162"/>
                  </a:lnTo>
                  <a:lnTo>
                    <a:pt x="19050" y="164306"/>
                  </a:lnTo>
                  <a:lnTo>
                    <a:pt x="19050" y="19050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60121B1-362F-6E38-8899-80CBAF99C6AB}"/>
                </a:ext>
              </a:extLst>
            </p:cNvPr>
            <p:cNvSpPr txBox="1"/>
            <p:nvPr/>
          </p:nvSpPr>
          <p:spPr>
            <a:xfrm>
              <a:off x="4347256" y="1170969"/>
              <a:ext cx="695325" cy="647700"/>
            </a:xfrm>
            <a:custGeom>
              <a:avLst/>
              <a:gdLst>
                <a:gd name="connsiteX0" fmla="*/ 114300 w 695325"/>
                <a:gd name="connsiteY0" fmla="*/ 0 h 647700"/>
                <a:gd name="connsiteX1" fmla="*/ 273844 w 695325"/>
                <a:gd name="connsiteY1" fmla="*/ 0 h 647700"/>
                <a:gd name="connsiteX2" fmla="*/ 257175 w 695325"/>
                <a:gd name="connsiteY2" fmla="*/ 38100 h 647700"/>
                <a:gd name="connsiteX3" fmla="*/ 678657 w 695325"/>
                <a:gd name="connsiteY3" fmla="*/ 38100 h 647700"/>
                <a:gd name="connsiteX4" fmla="*/ 621507 w 695325"/>
                <a:gd name="connsiteY4" fmla="*/ 202406 h 647700"/>
                <a:gd name="connsiteX5" fmla="*/ 695325 w 695325"/>
                <a:gd name="connsiteY5" fmla="*/ 202406 h 647700"/>
                <a:gd name="connsiteX6" fmla="*/ 695325 w 695325"/>
                <a:gd name="connsiteY6" fmla="*/ 647700 h 647700"/>
                <a:gd name="connsiteX7" fmla="*/ 47625 w 695325"/>
                <a:gd name="connsiteY7" fmla="*/ 647700 h 647700"/>
                <a:gd name="connsiteX8" fmla="*/ 47625 w 695325"/>
                <a:gd name="connsiteY8" fmla="*/ 521494 h 647700"/>
                <a:gd name="connsiteX9" fmla="*/ 538163 w 695325"/>
                <a:gd name="connsiteY9" fmla="*/ 521494 h 647700"/>
                <a:gd name="connsiteX10" fmla="*/ 538163 w 695325"/>
                <a:gd name="connsiteY10" fmla="*/ 483394 h 647700"/>
                <a:gd name="connsiteX11" fmla="*/ 71438 w 695325"/>
                <a:gd name="connsiteY11" fmla="*/ 483394 h 647700"/>
                <a:gd name="connsiteX12" fmla="*/ 71438 w 695325"/>
                <a:gd name="connsiteY12" fmla="*/ 361950 h 647700"/>
                <a:gd name="connsiteX13" fmla="*/ 538163 w 695325"/>
                <a:gd name="connsiteY13" fmla="*/ 361950 h 647700"/>
                <a:gd name="connsiteX14" fmla="*/ 538163 w 695325"/>
                <a:gd name="connsiteY14" fmla="*/ 323850 h 647700"/>
                <a:gd name="connsiteX15" fmla="*/ 47625 w 695325"/>
                <a:gd name="connsiteY15" fmla="*/ 323850 h 647700"/>
                <a:gd name="connsiteX16" fmla="*/ 47625 w 695325"/>
                <a:gd name="connsiteY16" fmla="*/ 233362 h 647700"/>
                <a:gd name="connsiteX17" fmla="*/ 0 w 695325"/>
                <a:gd name="connsiteY17" fmla="*/ 233362 h 647700"/>
                <a:gd name="connsiteX18" fmla="*/ 114300 w 695325"/>
                <a:gd name="connsiteY18" fmla="*/ 0 h 647700"/>
                <a:gd name="connsiteX19" fmla="*/ 204788 w 695325"/>
                <a:gd name="connsiteY19" fmla="*/ 164306 h 647700"/>
                <a:gd name="connsiteX20" fmla="*/ 185738 w 695325"/>
                <a:gd name="connsiteY20" fmla="*/ 202406 h 647700"/>
                <a:gd name="connsiteX21" fmla="*/ 459582 w 695325"/>
                <a:gd name="connsiteY21" fmla="*/ 202406 h 647700"/>
                <a:gd name="connsiteX22" fmla="*/ 473869 w 695325"/>
                <a:gd name="connsiteY22" fmla="*/ 164306 h 647700"/>
                <a:gd name="connsiteX23" fmla="*/ 204788 w 695325"/>
                <a:gd name="connsiteY23" fmla="*/ 164306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95325" h="647700">
                  <a:moveTo>
                    <a:pt x="114300" y="0"/>
                  </a:moveTo>
                  <a:lnTo>
                    <a:pt x="273844" y="0"/>
                  </a:lnTo>
                  <a:lnTo>
                    <a:pt x="257175" y="38100"/>
                  </a:lnTo>
                  <a:lnTo>
                    <a:pt x="678657" y="38100"/>
                  </a:lnTo>
                  <a:lnTo>
                    <a:pt x="621507" y="202406"/>
                  </a:lnTo>
                  <a:lnTo>
                    <a:pt x="695325" y="202406"/>
                  </a:lnTo>
                  <a:lnTo>
                    <a:pt x="695325" y="647700"/>
                  </a:lnTo>
                  <a:lnTo>
                    <a:pt x="47625" y="647700"/>
                  </a:lnTo>
                  <a:lnTo>
                    <a:pt x="47625" y="521494"/>
                  </a:lnTo>
                  <a:lnTo>
                    <a:pt x="538163" y="521494"/>
                  </a:lnTo>
                  <a:lnTo>
                    <a:pt x="538163" y="483394"/>
                  </a:lnTo>
                  <a:lnTo>
                    <a:pt x="71438" y="483394"/>
                  </a:lnTo>
                  <a:lnTo>
                    <a:pt x="71438" y="361950"/>
                  </a:lnTo>
                  <a:lnTo>
                    <a:pt x="538163" y="361950"/>
                  </a:lnTo>
                  <a:lnTo>
                    <a:pt x="538163" y="323850"/>
                  </a:lnTo>
                  <a:lnTo>
                    <a:pt x="47625" y="323850"/>
                  </a:lnTo>
                  <a:lnTo>
                    <a:pt x="47625" y="233362"/>
                  </a:lnTo>
                  <a:lnTo>
                    <a:pt x="0" y="233362"/>
                  </a:lnTo>
                  <a:lnTo>
                    <a:pt x="114300" y="0"/>
                  </a:lnTo>
                  <a:close/>
                  <a:moveTo>
                    <a:pt x="204788" y="164306"/>
                  </a:moveTo>
                  <a:lnTo>
                    <a:pt x="185738" y="202406"/>
                  </a:lnTo>
                  <a:lnTo>
                    <a:pt x="459582" y="202406"/>
                  </a:lnTo>
                  <a:lnTo>
                    <a:pt x="473869" y="164306"/>
                  </a:lnTo>
                  <a:lnTo>
                    <a:pt x="204788" y="1643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DE2DD39-0983-314A-6C65-868B2B5C1D53}"/>
                </a:ext>
              </a:extLst>
            </p:cNvPr>
            <p:cNvSpPr txBox="1"/>
            <p:nvPr/>
          </p:nvSpPr>
          <p:spPr>
            <a:xfrm>
              <a:off x="2742748" y="1352054"/>
              <a:ext cx="371475" cy="285750"/>
            </a:xfrm>
            <a:custGeom>
              <a:avLst/>
              <a:gdLst>
                <a:gd name="connsiteX0" fmla="*/ 178594 w 371475"/>
                <a:gd name="connsiteY0" fmla="*/ 0 h 285750"/>
                <a:gd name="connsiteX1" fmla="*/ 371475 w 371475"/>
                <a:gd name="connsiteY1" fmla="*/ 0 h 285750"/>
                <a:gd name="connsiteX2" fmla="*/ 188119 w 371475"/>
                <a:gd name="connsiteY2" fmla="*/ 285750 h 285750"/>
                <a:gd name="connsiteX3" fmla="*/ 0 w 371475"/>
                <a:gd name="connsiteY3" fmla="*/ 285750 h 285750"/>
                <a:gd name="connsiteX4" fmla="*/ 178594 w 371475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5" h="285750">
                  <a:moveTo>
                    <a:pt x="178594" y="0"/>
                  </a:moveTo>
                  <a:lnTo>
                    <a:pt x="371475" y="0"/>
                  </a:lnTo>
                  <a:lnTo>
                    <a:pt x="188119" y="285750"/>
                  </a:lnTo>
                  <a:lnTo>
                    <a:pt x="0" y="285750"/>
                  </a:lnTo>
                  <a:lnTo>
                    <a:pt x="1785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37E63F2-F312-137C-DED2-C8F6C550E789}"/>
                </a:ext>
              </a:extLst>
            </p:cNvPr>
            <p:cNvSpPr txBox="1"/>
            <p:nvPr/>
          </p:nvSpPr>
          <p:spPr>
            <a:xfrm>
              <a:off x="3161847" y="1380630"/>
              <a:ext cx="690562" cy="161925"/>
            </a:xfrm>
            <a:custGeom>
              <a:avLst/>
              <a:gdLst>
                <a:gd name="connsiteX0" fmla="*/ 0 w 690562"/>
                <a:gd name="connsiteY0" fmla="*/ 0 h 161925"/>
                <a:gd name="connsiteX1" fmla="*/ 690562 w 690562"/>
                <a:gd name="connsiteY1" fmla="*/ 0 h 161925"/>
                <a:gd name="connsiteX2" fmla="*/ 690562 w 690562"/>
                <a:gd name="connsiteY2" fmla="*/ 161925 h 161925"/>
                <a:gd name="connsiteX3" fmla="*/ 0 w 690562"/>
                <a:gd name="connsiteY3" fmla="*/ 161925 h 161925"/>
                <a:gd name="connsiteX4" fmla="*/ 0 w 690562"/>
                <a:gd name="connsiteY4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562" h="161925">
                  <a:moveTo>
                    <a:pt x="0" y="0"/>
                  </a:moveTo>
                  <a:lnTo>
                    <a:pt x="690562" y="0"/>
                  </a:lnTo>
                  <a:lnTo>
                    <a:pt x="690562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121B7AA-94C4-F7B8-E5CC-65C49B83B8D6}"/>
                </a:ext>
              </a:extLst>
            </p:cNvPr>
            <p:cNvSpPr txBox="1"/>
            <p:nvPr/>
          </p:nvSpPr>
          <p:spPr>
            <a:xfrm>
              <a:off x="5732917" y="1395596"/>
              <a:ext cx="559594" cy="1039416"/>
            </a:xfrm>
            <a:custGeom>
              <a:avLst/>
              <a:gdLst>
                <a:gd name="connsiteX0" fmla="*/ 76200 w 559594"/>
                <a:gd name="connsiteY0" fmla="*/ 0 h 1039416"/>
                <a:gd name="connsiteX1" fmla="*/ 242888 w 559594"/>
                <a:gd name="connsiteY1" fmla="*/ 0 h 1039416"/>
                <a:gd name="connsiteX2" fmla="*/ 238125 w 559594"/>
                <a:gd name="connsiteY2" fmla="*/ 42863 h 1039416"/>
                <a:gd name="connsiteX3" fmla="*/ 547688 w 559594"/>
                <a:gd name="connsiteY3" fmla="*/ 42863 h 1039416"/>
                <a:gd name="connsiteX4" fmla="*/ 547688 w 559594"/>
                <a:gd name="connsiteY4" fmla="*/ 204788 h 1039416"/>
                <a:gd name="connsiteX5" fmla="*/ 509588 w 559594"/>
                <a:gd name="connsiteY5" fmla="*/ 204788 h 1039416"/>
                <a:gd name="connsiteX6" fmla="*/ 509588 w 559594"/>
                <a:gd name="connsiteY6" fmla="*/ 378619 h 1039416"/>
                <a:gd name="connsiteX7" fmla="*/ 347663 w 559594"/>
                <a:gd name="connsiteY7" fmla="*/ 711994 h 1039416"/>
                <a:gd name="connsiteX8" fmla="*/ 559594 w 559594"/>
                <a:gd name="connsiteY8" fmla="*/ 1039416 h 1039416"/>
                <a:gd name="connsiteX9" fmla="*/ 366713 w 559594"/>
                <a:gd name="connsiteY9" fmla="*/ 1039416 h 1039416"/>
                <a:gd name="connsiteX10" fmla="*/ 266700 w 559594"/>
                <a:gd name="connsiteY10" fmla="*/ 881063 h 1039416"/>
                <a:gd name="connsiteX11" fmla="*/ 188119 w 559594"/>
                <a:gd name="connsiteY11" fmla="*/ 1039416 h 1039416"/>
                <a:gd name="connsiteX12" fmla="*/ 0 w 559594"/>
                <a:gd name="connsiteY12" fmla="*/ 1039416 h 1039416"/>
                <a:gd name="connsiteX13" fmla="*/ 159544 w 559594"/>
                <a:gd name="connsiteY13" fmla="*/ 714375 h 1039416"/>
                <a:gd name="connsiteX14" fmla="*/ 52388 w 559594"/>
                <a:gd name="connsiteY14" fmla="*/ 542925 h 1039416"/>
                <a:gd name="connsiteX15" fmla="*/ 240506 w 559594"/>
                <a:gd name="connsiteY15" fmla="*/ 542925 h 1039416"/>
                <a:gd name="connsiteX16" fmla="*/ 242888 w 559594"/>
                <a:gd name="connsiteY16" fmla="*/ 545307 h 1039416"/>
                <a:gd name="connsiteX17" fmla="*/ 340519 w 559594"/>
                <a:gd name="connsiteY17" fmla="*/ 345282 h 1039416"/>
                <a:gd name="connsiteX18" fmla="*/ 340519 w 559594"/>
                <a:gd name="connsiteY18" fmla="*/ 204788 h 1039416"/>
                <a:gd name="connsiteX19" fmla="*/ 223838 w 559594"/>
                <a:gd name="connsiteY19" fmla="*/ 204788 h 1039416"/>
                <a:gd name="connsiteX20" fmla="*/ 197644 w 559594"/>
                <a:gd name="connsiteY20" fmla="*/ 464344 h 1039416"/>
                <a:gd name="connsiteX21" fmla="*/ 28575 w 559594"/>
                <a:gd name="connsiteY21" fmla="*/ 464344 h 1039416"/>
                <a:gd name="connsiteX22" fmla="*/ 76200 w 559594"/>
                <a:gd name="connsiteY22" fmla="*/ 0 h 103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9594" h="1039416">
                  <a:moveTo>
                    <a:pt x="76200" y="0"/>
                  </a:moveTo>
                  <a:lnTo>
                    <a:pt x="242888" y="0"/>
                  </a:lnTo>
                  <a:lnTo>
                    <a:pt x="238125" y="42863"/>
                  </a:lnTo>
                  <a:lnTo>
                    <a:pt x="547688" y="42863"/>
                  </a:lnTo>
                  <a:lnTo>
                    <a:pt x="547688" y="204788"/>
                  </a:lnTo>
                  <a:lnTo>
                    <a:pt x="509588" y="204788"/>
                  </a:lnTo>
                  <a:lnTo>
                    <a:pt x="509588" y="378619"/>
                  </a:lnTo>
                  <a:lnTo>
                    <a:pt x="347663" y="711994"/>
                  </a:lnTo>
                  <a:lnTo>
                    <a:pt x="559594" y="1039416"/>
                  </a:lnTo>
                  <a:lnTo>
                    <a:pt x="366713" y="1039416"/>
                  </a:lnTo>
                  <a:lnTo>
                    <a:pt x="266700" y="881063"/>
                  </a:lnTo>
                  <a:lnTo>
                    <a:pt x="188119" y="1039416"/>
                  </a:lnTo>
                  <a:lnTo>
                    <a:pt x="0" y="1039416"/>
                  </a:lnTo>
                  <a:lnTo>
                    <a:pt x="159544" y="714375"/>
                  </a:lnTo>
                  <a:lnTo>
                    <a:pt x="52388" y="542925"/>
                  </a:lnTo>
                  <a:lnTo>
                    <a:pt x="240506" y="542925"/>
                  </a:lnTo>
                  <a:lnTo>
                    <a:pt x="242888" y="545307"/>
                  </a:lnTo>
                  <a:lnTo>
                    <a:pt x="340519" y="345282"/>
                  </a:lnTo>
                  <a:lnTo>
                    <a:pt x="340519" y="204788"/>
                  </a:lnTo>
                  <a:lnTo>
                    <a:pt x="223838" y="204788"/>
                  </a:lnTo>
                  <a:lnTo>
                    <a:pt x="197644" y="464344"/>
                  </a:lnTo>
                  <a:lnTo>
                    <a:pt x="28575" y="464344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5F4CCF8-7BF5-3195-9125-1345C249741C}"/>
                </a:ext>
              </a:extLst>
            </p:cNvPr>
            <p:cNvSpPr txBox="1"/>
            <p:nvPr/>
          </p:nvSpPr>
          <p:spPr>
            <a:xfrm>
              <a:off x="5154274" y="1414646"/>
              <a:ext cx="602456" cy="452438"/>
            </a:xfrm>
            <a:custGeom>
              <a:avLst/>
              <a:gdLst>
                <a:gd name="connsiteX0" fmla="*/ 2381 w 602456"/>
                <a:gd name="connsiteY0" fmla="*/ 0 h 452438"/>
                <a:gd name="connsiteX1" fmla="*/ 602456 w 602456"/>
                <a:gd name="connsiteY1" fmla="*/ 0 h 452438"/>
                <a:gd name="connsiteX2" fmla="*/ 602456 w 602456"/>
                <a:gd name="connsiteY2" fmla="*/ 154782 h 452438"/>
                <a:gd name="connsiteX3" fmla="*/ 276225 w 602456"/>
                <a:gd name="connsiteY3" fmla="*/ 154782 h 452438"/>
                <a:gd name="connsiteX4" fmla="*/ 230981 w 602456"/>
                <a:gd name="connsiteY4" fmla="*/ 297657 h 452438"/>
                <a:gd name="connsiteX5" fmla="*/ 376237 w 602456"/>
                <a:gd name="connsiteY5" fmla="*/ 297657 h 452438"/>
                <a:gd name="connsiteX6" fmla="*/ 352425 w 602456"/>
                <a:gd name="connsiteY6" fmla="*/ 207169 h 452438"/>
                <a:gd name="connsiteX7" fmla="*/ 519112 w 602456"/>
                <a:gd name="connsiteY7" fmla="*/ 207169 h 452438"/>
                <a:gd name="connsiteX8" fmla="*/ 581025 w 602456"/>
                <a:gd name="connsiteY8" fmla="*/ 452438 h 452438"/>
                <a:gd name="connsiteX9" fmla="*/ 0 w 602456"/>
                <a:gd name="connsiteY9" fmla="*/ 452438 h 452438"/>
                <a:gd name="connsiteX10" fmla="*/ 100012 w 602456"/>
                <a:gd name="connsiteY10" fmla="*/ 154782 h 452438"/>
                <a:gd name="connsiteX11" fmla="*/ 2381 w 602456"/>
                <a:gd name="connsiteY11" fmla="*/ 154782 h 452438"/>
                <a:gd name="connsiteX12" fmla="*/ 2381 w 602456"/>
                <a:gd name="connsiteY12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456" h="452438">
                  <a:moveTo>
                    <a:pt x="2381" y="0"/>
                  </a:moveTo>
                  <a:lnTo>
                    <a:pt x="602456" y="0"/>
                  </a:lnTo>
                  <a:lnTo>
                    <a:pt x="602456" y="154782"/>
                  </a:lnTo>
                  <a:lnTo>
                    <a:pt x="276225" y="154782"/>
                  </a:lnTo>
                  <a:lnTo>
                    <a:pt x="230981" y="297657"/>
                  </a:lnTo>
                  <a:lnTo>
                    <a:pt x="376237" y="297657"/>
                  </a:lnTo>
                  <a:lnTo>
                    <a:pt x="352425" y="207169"/>
                  </a:lnTo>
                  <a:lnTo>
                    <a:pt x="519112" y="207169"/>
                  </a:lnTo>
                  <a:lnTo>
                    <a:pt x="581025" y="452438"/>
                  </a:lnTo>
                  <a:lnTo>
                    <a:pt x="0" y="452438"/>
                  </a:lnTo>
                  <a:lnTo>
                    <a:pt x="100012" y="154782"/>
                  </a:lnTo>
                  <a:lnTo>
                    <a:pt x="2381" y="154782"/>
                  </a:lnTo>
                  <a:lnTo>
                    <a:pt x="2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65B7573-86A5-E986-A0FA-3E6A19204124}"/>
                </a:ext>
              </a:extLst>
            </p:cNvPr>
            <p:cNvSpPr txBox="1"/>
            <p:nvPr/>
          </p:nvSpPr>
          <p:spPr>
            <a:xfrm>
              <a:off x="6702539" y="1420296"/>
              <a:ext cx="835819" cy="504825"/>
            </a:xfrm>
            <a:custGeom>
              <a:avLst/>
              <a:gdLst>
                <a:gd name="connsiteX0" fmla="*/ 0 w 835819"/>
                <a:gd name="connsiteY0" fmla="*/ 0 h 504825"/>
                <a:gd name="connsiteX1" fmla="*/ 790575 w 835819"/>
                <a:gd name="connsiteY1" fmla="*/ 0 h 504825"/>
                <a:gd name="connsiteX2" fmla="*/ 790575 w 835819"/>
                <a:gd name="connsiteY2" fmla="*/ 161925 h 504825"/>
                <a:gd name="connsiteX3" fmla="*/ 607219 w 835819"/>
                <a:gd name="connsiteY3" fmla="*/ 161925 h 504825"/>
                <a:gd name="connsiteX4" fmla="*/ 607219 w 835819"/>
                <a:gd name="connsiteY4" fmla="*/ 342900 h 504825"/>
                <a:gd name="connsiteX5" fmla="*/ 657225 w 835819"/>
                <a:gd name="connsiteY5" fmla="*/ 342900 h 504825"/>
                <a:gd name="connsiteX6" fmla="*/ 683419 w 835819"/>
                <a:gd name="connsiteY6" fmla="*/ 269082 h 504825"/>
                <a:gd name="connsiteX7" fmla="*/ 835819 w 835819"/>
                <a:gd name="connsiteY7" fmla="*/ 269082 h 504825"/>
                <a:gd name="connsiteX8" fmla="*/ 764381 w 835819"/>
                <a:gd name="connsiteY8" fmla="*/ 504825 h 504825"/>
                <a:gd name="connsiteX9" fmla="*/ 435769 w 835819"/>
                <a:gd name="connsiteY9" fmla="*/ 504825 h 504825"/>
                <a:gd name="connsiteX10" fmla="*/ 435769 w 835819"/>
                <a:gd name="connsiteY10" fmla="*/ 161925 h 504825"/>
                <a:gd name="connsiteX11" fmla="*/ 338137 w 835819"/>
                <a:gd name="connsiteY11" fmla="*/ 161925 h 504825"/>
                <a:gd name="connsiteX12" fmla="*/ 190500 w 835819"/>
                <a:gd name="connsiteY12" fmla="*/ 504825 h 504825"/>
                <a:gd name="connsiteX13" fmla="*/ 4762 w 835819"/>
                <a:gd name="connsiteY13" fmla="*/ 504825 h 504825"/>
                <a:gd name="connsiteX14" fmla="*/ 150019 w 835819"/>
                <a:gd name="connsiteY14" fmla="*/ 161925 h 504825"/>
                <a:gd name="connsiteX15" fmla="*/ 0 w 835819"/>
                <a:gd name="connsiteY15" fmla="*/ 161925 h 504825"/>
                <a:gd name="connsiteX16" fmla="*/ 0 w 835819"/>
                <a:gd name="connsiteY16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35819" h="504825">
                  <a:moveTo>
                    <a:pt x="0" y="0"/>
                  </a:moveTo>
                  <a:lnTo>
                    <a:pt x="790575" y="0"/>
                  </a:lnTo>
                  <a:lnTo>
                    <a:pt x="790575" y="161925"/>
                  </a:lnTo>
                  <a:lnTo>
                    <a:pt x="607219" y="161925"/>
                  </a:lnTo>
                  <a:lnTo>
                    <a:pt x="607219" y="342900"/>
                  </a:lnTo>
                  <a:lnTo>
                    <a:pt x="657225" y="342900"/>
                  </a:lnTo>
                  <a:lnTo>
                    <a:pt x="683419" y="269082"/>
                  </a:lnTo>
                  <a:lnTo>
                    <a:pt x="835819" y="269082"/>
                  </a:lnTo>
                  <a:lnTo>
                    <a:pt x="764381" y="504825"/>
                  </a:lnTo>
                  <a:lnTo>
                    <a:pt x="435769" y="504825"/>
                  </a:lnTo>
                  <a:lnTo>
                    <a:pt x="435769" y="161925"/>
                  </a:lnTo>
                  <a:lnTo>
                    <a:pt x="338137" y="161925"/>
                  </a:lnTo>
                  <a:lnTo>
                    <a:pt x="190500" y="504825"/>
                  </a:lnTo>
                  <a:lnTo>
                    <a:pt x="4762" y="504825"/>
                  </a:lnTo>
                  <a:lnTo>
                    <a:pt x="150019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E6193FF-B897-0B44-BCCD-31639CEFB3E2}"/>
                </a:ext>
              </a:extLst>
            </p:cNvPr>
            <p:cNvSpPr txBox="1"/>
            <p:nvPr/>
          </p:nvSpPr>
          <p:spPr>
            <a:xfrm>
              <a:off x="6395357" y="1425058"/>
              <a:ext cx="1123950" cy="758428"/>
            </a:xfrm>
            <a:custGeom>
              <a:avLst/>
              <a:gdLst>
                <a:gd name="connsiteX0" fmla="*/ 0 w 1123950"/>
                <a:gd name="connsiteY0" fmla="*/ 0 h 758428"/>
                <a:gd name="connsiteX1" fmla="*/ 238125 w 1123950"/>
                <a:gd name="connsiteY1" fmla="*/ 0 h 758428"/>
                <a:gd name="connsiteX2" fmla="*/ 238125 w 1123950"/>
                <a:gd name="connsiteY2" fmla="*/ 452437 h 758428"/>
                <a:gd name="connsiteX3" fmla="*/ 350043 w 1123950"/>
                <a:gd name="connsiteY3" fmla="*/ 557212 h 758428"/>
                <a:gd name="connsiteX4" fmla="*/ 1123950 w 1123950"/>
                <a:gd name="connsiteY4" fmla="*/ 557212 h 758428"/>
                <a:gd name="connsiteX5" fmla="*/ 1123950 w 1123950"/>
                <a:gd name="connsiteY5" fmla="*/ 715566 h 758428"/>
                <a:gd name="connsiteX6" fmla="*/ 283368 w 1123950"/>
                <a:gd name="connsiteY6" fmla="*/ 715566 h 758428"/>
                <a:gd name="connsiteX7" fmla="*/ 161925 w 1123950"/>
                <a:gd name="connsiteY7" fmla="*/ 611981 h 758428"/>
                <a:gd name="connsiteX8" fmla="*/ 0 w 1123950"/>
                <a:gd name="connsiteY8" fmla="*/ 758428 h 758428"/>
                <a:gd name="connsiteX9" fmla="*/ 0 w 1123950"/>
                <a:gd name="connsiteY9" fmla="*/ 533400 h 758428"/>
                <a:gd name="connsiteX10" fmla="*/ 61912 w 1123950"/>
                <a:gd name="connsiteY10" fmla="*/ 471487 h 758428"/>
                <a:gd name="connsiteX11" fmla="*/ 61912 w 1123950"/>
                <a:gd name="connsiteY11" fmla="*/ 161925 h 758428"/>
                <a:gd name="connsiteX12" fmla="*/ 0 w 1123950"/>
                <a:gd name="connsiteY12" fmla="*/ 161925 h 758428"/>
                <a:gd name="connsiteX13" fmla="*/ 0 w 1123950"/>
                <a:gd name="connsiteY13" fmla="*/ 0 h 75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3950" h="758428">
                  <a:moveTo>
                    <a:pt x="0" y="0"/>
                  </a:moveTo>
                  <a:lnTo>
                    <a:pt x="238125" y="0"/>
                  </a:lnTo>
                  <a:lnTo>
                    <a:pt x="238125" y="452437"/>
                  </a:lnTo>
                  <a:lnTo>
                    <a:pt x="350043" y="557212"/>
                  </a:lnTo>
                  <a:lnTo>
                    <a:pt x="1123950" y="557212"/>
                  </a:lnTo>
                  <a:lnTo>
                    <a:pt x="1123950" y="715566"/>
                  </a:lnTo>
                  <a:lnTo>
                    <a:pt x="283368" y="715566"/>
                  </a:lnTo>
                  <a:lnTo>
                    <a:pt x="161925" y="611981"/>
                  </a:lnTo>
                  <a:lnTo>
                    <a:pt x="0" y="758428"/>
                  </a:lnTo>
                  <a:lnTo>
                    <a:pt x="0" y="533400"/>
                  </a:lnTo>
                  <a:lnTo>
                    <a:pt x="61912" y="471487"/>
                  </a:lnTo>
                  <a:lnTo>
                    <a:pt x="61912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A26A6A3-FF1B-BC89-41D7-150ACBDA0E60}"/>
                </a:ext>
              </a:extLst>
            </p:cNvPr>
            <p:cNvSpPr txBox="1"/>
            <p:nvPr/>
          </p:nvSpPr>
          <p:spPr>
            <a:xfrm>
              <a:off x="3949587" y="1647220"/>
              <a:ext cx="150018" cy="485775"/>
            </a:xfrm>
            <a:custGeom>
              <a:avLst/>
              <a:gdLst>
                <a:gd name="connsiteX0" fmla="*/ 28575 w 150018"/>
                <a:gd name="connsiteY0" fmla="*/ 0 h 485775"/>
                <a:gd name="connsiteX1" fmla="*/ 150018 w 150018"/>
                <a:gd name="connsiteY1" fmla="*/ 0 h 485775"/>
                <a:gd name="connsiteX2" fmla="*/ 121443 w 150018"/>
                <a:gd name="connsiteY2" fmla="*/ 485775 h 485775"/>
                <a:gd name="connsiteX3" fmla="*/ 0 w 150018"/>
                <a:gd name="connsiteY3" fmla="*/ 485775 h 485775"/>
                <a:gd name="connsiteX4" fmla="*/ 28575 w 150018"/>
                <a:gd name="connsiteY4" fmla="*/ 0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018" h="485775">
                  <a:moveTo>
                    <a:pt x="28575" y="0"/>
                  </a:moveTo>
                  <a:lnTo>
                    <a:pt x="150018" y="0"/>
                  </a:lnTo>
                  <a:lnTo>
                    <a:pt x="121443" y="485775"/>
                  </a:lnTo>
                  <a:lnTo>
                    <a:pt x="0" y="485775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994F33B-C955-9DFF-7441-17329654EAF4}"/>
                </a:ext>
              </a:extLst>
            </p:cNvPr>
            <p:cNvSpPr txBox="1"/>
            <p:nvPr/>
          </p:nvSpPr>
          <p:spPr>
            <a:xfrm>
              <a:off x="2716553" y="1690192"/>
              <a:ext cx="388144" cy="701278"/>
            </a:xfrm>
            <a:custGeom>
              <a:avLst/>
              <a:gdLst>
                <a:gd name="connsiteX0" fmla="*/ 195263 w 388144"/>
                <a:gd name="connsiteY0" fmla="*/ 0 h 701278"/>
                <a:gd name="connsiteX1" fmla="*/ 388144 w 388144"/>
                <a:gd name="connsiteY1" fmla="*/ 0 h 701278"/>
                <a:gd name="connsiteX2" fmla="*/ 245269 w 388144"/>
                <a:gd name="connsiteY2" fmla="*/ 242887 h 701278"/>
                <a:gd name="connsiteX3" fmla="*/ 292894 w 388144"/>
                <a:gd name="connsiteY3" fmla="*/ 242887 h 701278"/>
                <a:gd name="connsiteX4" fmla="*/ 292894 w 388144"/>
                <a:gd name="connsiteY4" fmla="*/ 701278 h 701278"/>
                <a:gd name="connsiteX5" fmla="*/ 116681 w 388144"/>
                <a:gd name="connsiteY5" fmla="*/ 701278 h 701278"/>
                <a:gd name="connsiteX6" fmla="*/ 116681 w 388144"/>
                <a:gd name="connsiteY6" fmla="*/ 333375 h 701278"/>
                <a:gd name="connsiteX7" fmla="*/ 0 w 388144"/>
                <a:gd name="connsiteY7" fmla="*/ 333375 h 701278"/>
                <a:gd name="connsiteX8" fmla="*/ 195263 w 388144"/>
                <a:gd name="connsiteY8" fmla="*/ 0 h 70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144" h="701278">
                  <a:moveTo>
                    <a:pt x="195263" y="0"/>
                  </a:moveTo>
                  <a:lnTo>
                    <a:pt x="388144" y="0"/>
                  </a:lnTo>
                  <a:lnTo>
                    <a:pt x="245269" y="242887"/>
                  </a:lnTo>
                  <a:lnTo>
                    <a:pt x="292894" y="242887"/>
                  </a:lnTo>
                  <a:lnTo>
                    <a:pt x="292894" y="701278"/>
                  </a:lnTo>
                  <a:lnTo>
                    <a:pt x="116681" y="701278"/>
                  </a:lnTo>
                  <a:lnTo>
                    <a:pt x="116681" y="333375"/>
                  </a:lnTo>
                  <a:lnTo>
                    <a:pt x="0" y="333375"/>
                  </a:lnTo>
                  <a:lnTo>
                    <a:pt x="1952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F1C5885-2923-6119-6EB0-994766622DF2}"/>
                </a:ext>
              </a:extLst>
            </p:cNvPr>
            <p:cNvSpPr txBox="1"/>
            <p:nvPr/>
          </p:nvSpPr>
          <p:spPr>
            <a:xfrm>
              <a:off x="3123748" y="1694954"/>
              <a:ext cx="752475" cy="696516"/>
            </a:xfrm>
            <a:custGeom>
              <a:avLst/>
              <a:gdLst>
                <a:gd name="connsiteX0" fmla="*/ 0 w 752475"/>
                <a:gd name="connsiteY0" fmla="*/ 0 h 696516"/>
                <a:gd name="connsiteX1" fmla="*/ 752475 w 752475"/>
                <a:gd name="connsiteY1" fmla="*/ 0 h 696516"/>
                <a:gd name="connsiteX2" fmla="*/ 752475 w 752475"/>
                <a:gd name="connsiteY2" fmla="*/ 161925 h 696516"/>
                <a:gd name="connsiteX3" fmla="*/ 621506 w 752475"/>
                <a:gd name="connsiteY3" fmla="*/ 161925 h 696516"/>
                <a:gd name="connsiteX4" fmla="*/ 621506 w 752475"/>
                <a:gd name="connsiteY4" fmla="*/ 696516 h 696516"/>
                <a:gd name="connsiteX5" fmla="*/ 261937 w 752475"/>
                <a:gd name="connsiteY5" fmla="*/ 696516 h 696516"/>
                <a:gd name="connsiteX6" fmla="*/ 261937 w 752475"/>
                <a:gd name="connsiteY6" fmla="*/ 538163 h 696516"/>
                <a:gd name="connsiteX7" fmla="*/ 445294 w 752475"/>
                <a:gd name="connsiteY7" fmla="*/ 538163 h 696516"/>
                <a:gd name="connsiteX8" fmla="*/ 445294 w 752475"/>
                <a:gd name="connsiteY8" fmla="*/ 161925 h 696516"/>
                <a:gd name="connsiteX9" fmla="*/ 0 w 752475"/>
                <a:gd name="connsiteY9" fmla="*/ 161925 h 696516"/>
                <a:gd name="connsiteX10" fmla="*/ 0 w 752475"/>
                <a:gd name="connsiteY10" fmla="*/ 0 h 69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2475" h="696516">
                  <a:moveTo>
                    <a:pt x="0" y="0"/>
                  </a:moveTo>
                  <a:lnTo>
                    <a:pt x="752475" y="0"/>
                  </a:lnTo>
                  <a:lnTo>
                    <a:pt x="752475" y="161925"/>
                  </a:lnTo>
                  <a:lnTo>
                    <a:pt x="621506" y="161925"/>
                  </a:lnTo>
                  <a:lnTo>
                    <a:pt x="621506" y="696516"/>
                  </a:lnTo>
                  <a:lnTo>
                    <a:pt x="261937" y="696516"/>
                  </a:lnTo>
                  <a:lnTo>
                    <a:pt x="261937" y="538163"/>
                  </a:lnTo>
                  <a:lnTo>
                    <a:pt x="445294" y="538163"/>
                  </a:lnTo>
                  <a:lnTo>
                    <a:pt x="445294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B3924F-D3BA-C89F-CDDF-FB834FFF3056}"/>
                </a:ext>
              </a:extLst>
            </p:cNvPr>
            <p:cNvSpPr txBox="1"/>
            <p:nvPr/>
          </p:nvSpPr>
          <p:spPr>
            <a:xfrm>
              <a:off x="4630624" y="1849626"/>
              <a:ext cx="164306" cy="154781"/>
            </a:xfrm>
            <a:custGeom>
              <a:avLst/>
              <a:gdLst>
                <a:gd name="connsiteX0" fmla="*/ 0 w 164306"/>
                <a:gd name="connsiteY0" fmla="*/ 0 h 154781"/>
                <a:gd name="connsiteX1" fmla="*/ 119063 w 164306"/>
                <a:gd name="connsiteY1" fmla="*/ 0 h 154781"/>
                <a:gd name="connsiteX2" fmla="*/ 164306 w 164306"/>
                <a:gd name="connsiteY2" fmla="*/ 154781 h 154781"/>
                <a:gd name="connsiteX3" fmla="*/ 42863 w 164306"/>
                <a:gd name="connsiteY3" fmla="*/ 154781 h 154781"/>
                <a:gd name="connsiteX4" fmla="*/ 0 w 164306"/>
                <a:gd name="connsiteY4" fmla="*/ 0 h 15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306" h="154781">
                  <a:moveTo>
                    <a:pt x="0" y="0"/>
                  </a:moveTo>
                  <a:lnTo>
                    <a:pt x="119063" y="0"/>
                  </a:lnTo>
                  <a:lnTo>
                    <a:pt x="164306" y="154781"/>
                  </a:lnTo>
                  <a:lnTo>
                    <a:pt x="42863" y="154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494853B-5D31-2181-502F-C6F97EBD6C02}"/>
                </a:ext>
              </a:extLst>
            </p:cNvPr>
            <p:cNvSpPr txBox="1"/>
            <p:nvPr/>
          </p:nvSpPr>
          <p:spPr>
            <a:xfrm>
              <a:off x="4502038" y="1909157"/>
              <a:ext cx="421481" cy="305991"/>
            </a:xfrm>
            <a:custGeom>
              <a:avLst/>
              <a:gdLst>
                <a:gd name="connsiteX0" fmla="*/ 0 w 421481"/>
                <a:gd name="connsiteY0" fmla="*/ 0 h 305991"/>
                <a:gd name="connsiteX1" fmla="*/ 130968 w 421481"/>
                <a:gd name="connsiteY1" fmla="*/ 0 h 305991"/>
                <a:gd name="connsiteX2" fmla="*/ 130968 w 421481"/>
                <a:gd name="connsiteY2" fmla="*/ 190500 h 305991"/>
                <a:gd name="connsiteX3" fmla="*/ 297656 w 421481"/>
                <a:gd name="connsiteY3" fmla="*/ 190500 h 305991"/>
                <a:gd name="connsiteX4" fmla="*/ 297656 w 421481"/>
                <a:gd name="connsiteY4" fmla="*/ 19050 h 305991"/>
                <a:gd name="connsiteX5" fmla="*/ 421481 w 421481"/>
                <a:gd name="connsiteY5" fmla="*/ 19050 h 305991"/>
                <a:gd name="connsiteX6" fmla="*/ 421481 w 421481"/>
                <a:gd name="connsiteY6" fmla="*/ 305991 h 305991"/>
                <a:gd name="connsiteX7" fmla="*/ 0 w 421481"/>
                <a:gd name="connsiteY7" fmla="*/ 305991 h 305991"/>
                <a:gd name="connsiteX8" fmla="*/ 0 w 421481"/>
                <a:gd name="connsiteY8" fmla="*/ 0 h 305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481" h="305991">
                  <a:moveTo>
                    <a:pt x="0" y="0"/>
                  </a:moveTo>
                  <a:lnTo>
                    <a:pt x="130968" y="0"/>
                  </a:lnTo>
                  <a:lnTo>
                    <a:pt x="130968" y="190500"/>
                  </a:lnTo>
                  <a:lnTo>
                    <a:pt x="297656" y="190500"/>
                  </a:lnTo>
                  <a:lnTo>
                    <a:pt x="297656" y="19050"/>
                  </a:lnTo>
                  <a:lnTo>
                    <a:pt x="421481" y="19050"/>
                  </a:lnTo>
                  <a:lnTo>
                    <a:pt x="421481" y="305991"/>
                  </a:lnTo>
                  <a:lnTo>
                    <a:pt x="0" y="305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5A750E5-7F61-1CAB-5A20-139BEFBB6C0D}"/>
                </a:ext>
              </a:extLst>
            </p:cNvPr>
            <p:cNvSpPr txBox="1"/>
            <p:nvPr/>
          </p:nvSpPr>
          <p:spPr>
            <a:xfrm>
              <a:off x="5147131" y="1909946"/>
              <a:ext cx="600075" cy="532210"/>
            </a:xfrm>
            <a:custGeom>
              <a:avLst/>
              <a:gdLst>
                <a:gd name="connsiteX0" fmla="*/ 214312 w 600075"/>
                <a:gd name="connsiteY0" fmla="*/ 0 h 532210"/>
                <a:gd name="connsiteX1" fmla="*/ 390525 w 600075"/>
                <a:gd name="connsiteY1" fmla="*/ 0 h 532210"/>
                <a:gd name="connsiteX2" fmla="*/ 390525 w 600075"/>
                <a:gd name="connsiteY2" fmla="*/ 66675 h 532210"/>
                <a:gd name="connsiteX3" fmla="*/ 581025 w 600075"/>
                <a:gd name="connsiteY3" fmla="*/ 66675 h 532210"/>
                <a:gd name="connsiteX4" fmla="*/ 581025 w 600075"/>
                <a:gd name="connsiteY4" fmla="*/ 221457 h 532210"/>
                <a:gd name="connsiteX5" fmla="*/ 390525 w 600075"/>
                <a:gd name="connsiteY5" fmla="*/ 221457 h 532210"/>
                <a:gd name="connsiteX6" fmla="*/ 390525 w 600075"/>
                <a:gd name="connsiteY6" fmla="*/ 316707 h 532210"/>
                <a:gd name="connsiteX7" fmla="*/ 600075 w 600075"/>
                <a:gd name="connsiteY7" fmla="*/ 280988 h 532210"/>
                <a:gd name="connsiteX8" fmla="*/ 600075 w 600075"/>
                <a:gd name="connsiteY8" fmla="*/ 435769 h 532210"/>
                <a:gd name="connsiteX9" fmla="*/ 0 w 600075"/>
                <a:gd name="connsiteY9" fmla="*/ 532210 h 532210"/>
                <a:gd name="connsiteX10" fmla="*/ 0 w 600075"/>
                <a:gd name="connsiteY10" fmla="*/ 378619 h 532210"/>
                <a:gd name="connsiteX11" fmla="*/ 214312 w 600075"/>
                <a:gd name="connsiteY11" fmla="*/ 345282 h 532210"/>
                <a:gd name="connsiteX12" fmla="*/ 214312 w 600075"/>
                <a:gd name="connsiteY12" fmla="*/ 221457 h 532210"/>
                <a:gd name="connsiteX13" fmla="*/ 19050 w 600075"/>
                <a:gd name="connsiteY13" fmla="*/ 221457 h 532210"/>
                <a:gd name="connsiteX14" fmla="*/ 19050 w 600075"/>
                <a:gd name="connsiteY14" fmla="*/ 66675 h 532210"/>
                <a:gd name="connsiteX15" fmla="*/ 214312 w 600075"/>
                <a:gd name="connsiteY15" fmla="*/ 66675 h 532210"/>
                <a:gd name="connsiteX16" fmla="*/ 214312 w 600075"/>
                <a:gd name="connsiteY16" fmla="*/ 0 h 5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0075" h="532210">
                  <a:moveTo>
                    <a:pt x="214312" y="0"/>
                  </a:moveTo>
                  <a:lnTo>
                    <a:pt x="390525" y="0"/>
                  </a:lnTo>
                  <a:lnTo>
                    <a:pt x="390525" y="66675"/>
                  </a:lnTo>
                  <a:lnTo>
                    <a:pt x="581025" y="66675"/>
                  </a:lnTo>
                  <a:lnTo>
                    <a:pt x="581025" y="221457"/>
                  </a:lnTo>
                  <a:lnTo>
                    <a:pt x="390525" y="221457"/>
                  </a:lnTo>
                  <a:lnTo>
                    <a:pt x="390525" y="316707"/>
                  </a:lnTo>
                  <a:lnTo>
                    <a:pt x="600075" y="280988"/>
                  </a:lnTo>
                  <a:lnTo>
                    <a:pt x="600075" y="435769"/>
                  </a:lnTo>
                  <a:lnTo>
                    <a:pt x="0" y="532210"/>
                  </a:lnTo>
                  <a:lnTo>
                    <a:pt x="0" y="378619"/>
                  </a:lnTo>
                  <a:lnTo>
                    <a:pt x="214312" y="345282"/>
                  </a:lnTo>
                  <a:lnTo>
                    <a:pt x="214312" y="221457"/>
                  </a:lnTo>
                  <a:lnTo>
                    <a:pt x="19050" y="221457"/>
                  </a:lnTo>
                  <a:lnTo>
                    <a:pt x="19050" y="66675"/>
                  </a:lnTo>
                  <a:lnTo>
                    <a:pt x="214312" y="66675"/>
                  </a:lnTo>
                  <a:lnTo>
                    <a:pt x="2143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E0848CE-A6D7-231A-1463-0F060BE93CD2}"/>
                </a:ext>
              </a:extLst>
            </p:cNvPr>
            <p:cNvSpPr txBox="1"/>
            <p:nvPr/>
          </p:nvSpPr>
          <p:spPr>
            <a:xfrm>
              <a:off x="4313918" y="1928206"/>
              <a:ext cx="171450" cy="272654"/>
            </a:xfrm>
            <a:custGeom>
              <a:avLst/>
              <a:gdLst>
                <a:gd name="connsiteX0" fmla="*/ 52387 w 171450"/>
                <a:gd name="connsiteY0" fmla="*/ 0 h 272654"/>
                <a:gd name="connsiteX1" fmla="*/ 171450 w 171450"/>
                <a:gd name="connsiteY1" fmla="*/ 0 h 272654"/>
                <a:gd name="connsiteX2" fmla="*/ 123825 w 171450"/>
                <a:gd name="connsiteY2" fmla="*/ 272654 h 272654"/>
                <a:gd name="connsiteX3" fmla="*/ 0 w 171450"/>
                <a:gd name="connsiteY3" fmla="*/ 272654 h 272654"/>
                <a:gd name="connsiteX4" fmla="*/ 52387 w 171450"/>
                <a:gd name="connsiteY4" fmla="*/ 0 h 27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272654">
                  <a:moveTo>
                    <a:pt x="52387" y="0"/>
                  </a:moveTo>
                  <a:lnTo>
                    <a:pt x="171450" y="0"/>
                  </a:lnTo>
                  <a:lnTo>
                    <a:pt x="123825" y="272654"/>
                  </a:lnTo>
                  <a:lnTo>
                    <a:pt x="0" y="272654"/>
                  </a:lnTo>
                  <a:lnTo>
                    <a:pt x="52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D8D920D-F2DD-AE61-F376-C3B4C0F9D53D}"/>
                </a:ext>
              </a:extLst>
            </p:cNvPr>
            <p:cNvSpPr txBox="1"/>
            <p:nvPr/>
          </p:nvSpPr>
          <p:spPr>
            <a:xfrm>
              <a:off x="4933043" y="1928206"/>
              <a:ext cx="145256" cy="272654"/>
            </a:xfrm>
            <a:custGeom>
              <a:avLst/>
              <a:gdLst>
                <a:gd name="connsiteX0" fmla="*/ 0 w 145256"/>
                <a:gd name="connsiteY0" fmla="*/ 0 h 272654"/>
                <a:gd name="connsiteX1" fmla="*/ 114300 w 145256"/>
                <a:gd name="connsiteY1" fmla="*/ 0 h 272654"/>
                <a:gd name="connsiteX2" fmla="*/ 145256 w 145256"/>
                <a:gd name="connsiteY2" fmla="*/ 272654 h 272654"/>
                <a:gd name="connsiteX3" fmla="*/ 28575 w 145256"/>
                <a:gd name="connsiteY3" fmla="*/ 272654 h 272654"/>
                <a:gd name="connsiteX4" fmla="*/ 0 w 145256"/>
                <a:gd name="connsiteY4" fmla="*/ 0 h 27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6" h="272654">
                  <a:moveTo>
                    <a:pt x="0" y="0"/>
                  </a:moveTo>
                  <a:lnTo>
                    <a:pt x="114300" y="0"/>
                  </a:lnTo>
                  <a:lnTo>
                    <a:pt x="145256" y="272654"/>
                  </a:lnTo>
                  <a:lnTo>
                    <a:pt x="28575" y="2726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A0C717D-CED1-8231-5FC0-FE90B36677F5}"/>
                </a:ext>
              </a:extLst>
            </p:cNvPr>
            <p:cNvSpPr txBox="1"/>
            <p:nvPr/>
          </p:nvSpPr>
          <p:spPr>
            <a:xfrm>
              <a:off x="7483703" y="2562037"/>
              <a:ext cx="1092994" cy="1044178"/>
            </a:xfrm>
            <a:custGeom>
              <a:avLst/>
              <a:gdLst>
                <a:gd name="connsiteX0" fmla="*/ 433388 w 1092994"/>
                <a:gd name="connsiteY0" fmla="*/ 0 h 1044178"/>
                <a:gd name="connsiteX1" fmla="*/ 609600 w 1092994"/>
                <a:gd name="connsiteY1" fmla="*/ 0 h 1044178"/>
                <a:gd name="connsiteX2" fmla="*/ 571500 w 1092994"/>
                <a:gd name="connsiteY2" fmla="*/ 221456 h 1044178"/>
                <a:gd name="connsiteX3" fmla="*/ 1092994 w 1092994"/>
                <a:gd name="connsiteY3" fmla="*/ 221456 h 1044178"/>
                <a:gd name="connsiteX4" fmla="*/ 1054894 w 1092994"/>
                <a:gd name="connsiteY4" fmla="*/ 1041797 h 1044178"/>
                <a:gd name="connsiteX5" fmla="*/ 585788 w 1092994"/>
                <a:gd name="connsiteY5" fmla="*/ 1041797 h 1044178"/>
                <a:gd name="connsiteX6" fmla="*/ 585788 w 1092994"/>
                <a:gd name="connsiteY6" fmla="*/ 883444 h 1044178"/>
                <a:gd name="connsiteX7" fmla="*/ 888207 w 1092994"/>
                <a:gd name="connsiteY7" fmla="*/ 883444 h 1044178"/>
                <a:gd name="connsiteX8" fmla="*/ 909638 w 1092994"/>
                <a:gd name="connsiteY8" fmla="*/ 378619 h 1044178"/>
                <a:gd name="connsiteX9" fmla="*/ 540544 w 1092994"/>
                <a:gd name="connsiteY9" fmla="*/ 378619 h 1044178"/>
                <a:gd name="connsiteX10" fmla="*/ 485775 w 1092994"/>
                <a:gd name="connsiteY10" fmla="*/ 590550 h 1044178"/>
                <a:gd name="connsiteX11" fmla="*/ 204788 w 1092994"/>
                <a:gd name="connsiteY11" fmla="*/ 1044178 h 1044178"/>
                <a:gd name="connsiteX12" fmla="*/ 0 w 1092994"/>
                <a:gd name="connsiteY12" fmla="*/ 1044178 h 1044178"/>
                <a:gd name="connsiteX13" fmla="*/ 314325 w 1092994"/>
                <a:gd name="connsiteY13" fmla="*/ 516731 h 1044178"/>
                <a:gd name="connsiteX14" fmla="*/ 354807 w 1092994"/>
                <a:gd name="connsiteY14" fmla="*/ 378619 h 1044178"/>
                <a:gd name="connsiteX15" fmla="*/ 26194 w 1092994"/>
                <a:gd name="connsiteY15" fmla="*/ 378619 h 1044178"/>
                <a:gd name="connsiteX16" fmla="*/ 26194 w 1092994"/>
                <a:gd name="connsiteY16" fmla="*/ 221456 h 1044178"/>
                <a:gd name="connsiteX17" fmla="*/ 390525 w 1092994"/>
                <a:gd name="connsiteY17" fmla="*/ 221456 h 1044178"/>
                <a:gd name="connsiteX18" fmla="*/ 433388 w 1092994"/>
                <a:gd name="connsiteY18" fmla="*/ 0 h 104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92994" h="1044178">
                  <a:moveTo>
                    <a:pt x="433388" y="0"/>
                  </a:moveTo>
                  <a:lnTo>
                    <a:pt x="609600" y="0"/>
                  </a:lnTo>
                  <a:lnTo>
                    <a:pt x="571500" y="221456"/>
                  </a:lnTo>
                  <a:lnTo>
                    <a:pt x="1092994" y="221456"/>
                  </a:lnTo>
                  <a:lnTo>
                    <a:pt x="1054894" y="1041797"/>
                  </a:lnTo>
                  <a:lnTo>
                    <a:pt x="585788" y="1041797"/>
                  </a:lnTo>
                  <a:lnTo>
                    <a:pt x="585788" y="883444"/>
                  </a:lnTo>
                  <a:lnTo>
                    <a:pt x="888207" y="883444"/>
                  </a:lnTo>
                  <a:lnTo>
                    <a:pt x="909638" y="378619"/>
                  </a:lnTo>
                  <a:lnTo>
                    <a:pt x="540544" y="378619"/>
                  </a:lnTo>
                  <a:lnTo>
                    <a:pt x="485775" y="590550"/>
                  </a:lnTo>
                  <a:lnTo>
                    <a:pt x="204788" y="1044178"/>
                  </a:lnTo>
                  <a:lnTo>
                    <a:pt x="0" y="1044178"/>
                  </a:lnTo>
                  <a:lnTo>
                    <a:pt x="314325" y="516731"/>
                  </a:lnTo>
                  <a:lnTo>
                    <a:pt x="354807" y="378619"/>
                  </a:lnTo>
                  <a:lnTo>
                    <a:pt x="26194" y="378619"/>
                  </a:lnTo>
                  <a:lnTo>
                    <a:pt x="26194" y="221456"/>
                  </a:lnTo>
                  <a:lnTo>
                    <a:pt x="390525" y="221456"/>
                  </a:lnTo>
                  <a:lnTo>
                    <a:pt x="4333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0A3E320-8746-E109-780B-4B0532CADB2A}"/>
                </a:ext>
              </a:extLst>
            </p:cNvPr>
            <p:cNvSpPr txBox="1"/>
            <p:nvPr/>
          </p:nvSpPr>
          <p:spPr>
            <a:xfrm>
              <a:off x="7576573" y="2578706"/>
              <a:ext cx="288131" cy="169068"/>
            </a:xfrm>
            <a:custGeom>
              <a:avLst/>
              <a:gdLst>
                <a:gd name="connsiteX0" fmla="*/ 0 w 288131"/>
                <a:gd name="connsiteY0" fmla="*/ 0 h 169068"/>
                <a:gd name="connsiteX1" fmla="*/ 200025 w 288131"/>
                <a:gd name="connsiteY1" fmla="*/ 0 h 169068"/>
                <a:gd name="connsiteX2" fmla="*/ 288131 w 288131"/>
                <a:gd name="connsiteY2" fmla="*/ 169068 h 169068"/>
                <a:gd name="connsiteX3" fmla="*/ 88106 w 288131"/>
                <a:gd name="connsiteY3" fmla="*/ 169068 h 169068"/>
                <a:gd name="connsiteX4" fmla="*/ 0 w 288131"/>
                <a:gd name="connsiteY4" fmla="*/ 0 h 16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131" h="169068">
                  <a:moveTo>
                    <a:pt x="0" y="0"/>
                  </a:moveTo>
                  <a:lnTo>
                    <a:pt x="200025" y="0"/>
                  </a:lnTo>
                  <a:lnTo>
                    <a:pt x="288131" y="169068"/>
                  </a:lnTo>
                  <a:lnTo>
                    <a:pt x="88106" y="1690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F0F15AD-2090-E255-42FA-5447A4D07E40}"/>
                </a:ext>
              </a:extLst>
            </p:cNvPr>
            <p:cNvSpPr txBox="1"/>
            <p:nvPr/>
          </p:nvSpPr>
          <p:spPr>
            <a:xfrm>
              <a:off x="5156426" y="2609890"/>
              <a:ext cx="1100138" cy="1010841"/>
            </a:xfrm>
            <a:custGeom>
              <a:avLst/>
              <a:gdLst>
                <a:gd name="connsiteX0" fmla="*/ 0 w 1100138"/>
                <a:gd name="connsiteY0" fmla="*/ 0 h 1010841"/>
                <a:gd name="connsiteX1" fmla="*/ 1100138 w 1100138"/>
                <a:gd name="connsiteY1" fmla="*/ 0 h 1010841"/>
                <a:gd name="connsiteX2" fmla="*/ 1100138 w 1100138"/>
                <a:gd name="connsiteY2" fmla="*/ 161925 h 1010841"/>
                <a:gd name="connsiteX3" fmla="*/ 635794 w 1100138"/>
                <a:gd name="connsiteY3" fmla="*/ 161925 h 1010841"/>
                <a:gd name="connsiteX4" fmla="*/ 609600 w 1100138"/>
                <a:gd name="connsiteY4" fmla="*/ 233363 h 1010841"/>
                <a:gd name="connsiteX5" fmla="*/ 1078707 w 1100138"/>
                <a:gd name="connsiteY5" fmla="*/ 233363 h 1010841"/>
                <a:gd name="connsiteX6" fmla="*/ 1078707 w 1100138"/>
                <a:gd name="connsiteY6" fmla="*/ 1010841 h 1010841"/>
                <a:gd name="connsiteX7" fmla="*/ 828675 w 1100138"/>
                <a:gd name="connsiteY7" fmla="*/ 1010841 h 1010841"/>
                <a:gd name="connsiteX8" fmla="*/ 828675 w 1100138"/>
                <a:gd name="connsiteY8" fmla="*/ 852488 h 1010841"/>
                <a:gd name="connsiteX9" fmla="*/ 907257 w 1100138"/>
                <a:gd name="connsiteY9" fmla="*/ 852488 h 1010841"/>
                <a:gd name="connsiteX10" fmla="*/ 907257 w 1100138"/>
                <a:gd name="connsiteY10" fmla="*/ 390525 h 1010841"/>
                <a:gd name="connsiteX11" fmla="*/ 783432 w 1100138"/>
                <a:gd name="connsiteY11" fmla="*/ 390525 h 1010841"/>
                <a:gd name="connsiteX12" fmla="*/ 783432 w 1100138"/>
                <a:gd name="connsiteY12" fmla="*/ 967979 h 1010841"/>
                <a:gd name="connsiteX13" fmla="*/ 611982 w 1100138"/>
                <a:gd name="connsiteY13" fmla="*/ 967979 h 1010841"/>
                <a:gd name="connsiteX14" fmla="*/ 611982 w 1100138"/>
                <a:gd name="connsiteY14" fmla="*/ 390525 h 1010841"/>
                <a:gd name="connsiteX15" fmla="*/ 483394 w 1100138"/>
                <a:gd name="connsiteY15" fmla="*/ 390525 h 1010841"/>
                <a:gd name="connsiteX16" fmla="*/ 483394 w 1100138"/>
                <a:gd name="connsiteY16" fmla="*/ 967979 h 1010841"/>
                <a:gd name="connsiteX17" fmla="*/ 311944 w 1100138"/>
                <a:gd name="connsiteY17" fmla="*/ 967979 h 1010841"/>
                <a:gd name="connsiteX18" fmla="*/ 311944 w 1100138"/>
                <a:gd name="connsiteY18" fmla="*/ 390525 h 1010841"/>
                <a:gd name="connsiteX19" fmla="*/ 197644 w 1100138"/>
                <a:gd name="connsiteY19" fmla="*/ 390525 h 1010841"/>
                <a:gd name="connsiteX20" fmla="*/ 197644 w 1100138"/>
                <a:gd name="connsiteY20" fmla="*/ 1010841 h 1010841"/>
                <a:gd name="connsiteX21" fmla="*/ 26194 w 1100138"/>
                <a:gd name="connsiteY21" fmla="*/ 1010841 h 1010841"/>
                <a:gd name="connsiteX22" fmla="*/ 26194 w 1100138"/>
                <a:gd name="connsiteY22" fmla="*/ 233363 h 1010841"/>
                <a:gd name="connsiteX23" fmla="*/ 421482 w 1100138"/>
                <a:gd name="connsiteY23" fmla="*/ 233363 h 1010841"/>
                <a:gd name="connsiteX24" fmla="*/ 450057 w 1100138"/>
                <a:gd name="connsiteY24" fmla="*/ 161925 h 1010841"/>
                <a:gd name="connsiteX25" fmla="*/ 0 w 1100138"/>
                <a:gd name="connsiteY25" fmla="*/ 161925 h 1010841"/>
                <a:gd name="connsiteX26" fmla="*/ 0 w 1100138"/>
                <a:gd name="connsiteY26" fmla="*/ 0 h 101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00138" h="1010841">
                  <a:moveTo>
                    <a:pt x="0" y="0"/>
                  </a:moveTo>
                  <a:lnTo>
                    <a:pt x="1100138" y="0"/>
                  </a:lnTo>
                  <a:lnTo>
                    <a:pt x="1100138" y="161925"/>
                  </a:lnTo>
                  <a:lnTo>
                    <a:pt x="635794" y="161925"/>
                  </a:lnTo>
                  <a:lnTo>
                    <a:pt x="609600" y="233363"/>
                  </a:lnTo>
                  <a:lnTo>
                    <a:pt x="1078707" y="233363"/>
                  </a:lnTo>
                  <a:lnTo>
                    <a:pt x="1078707" y="1010841"/>
                  </a:lnTo>
                  <a:lnTo>
                    <a:pt x="828675" y="1010841"/>
                  </a:lnTo>
                  <a:lnTo>
                    <a:pt x="828675" y="852488"/>
                  </a:lnTo>
                  <a:lnTo>
                    <a:pt x="907257" y="852488"/>
                  </a:lnTo>
                  <a:lnTo>
                    <a:pt x="907257" y="390525"/>
                  </a:lnTo>
                  <a:lnTo>
                    <a:pt x="783432" y="390525"/>
                  </a:lnTo>
                  <a:lnTo>
                    <a:pt x="783432" y="967979"/>
                  </a:lnTo>
                  <a:lnTo>
                    <a:pt x="611982" y="967979"/>
                  </a:lnTo>
                  <a:lnTo>
                    <a:pt x="611982" y="390525"/>
                  </a:lnTo>
                  <a:lnTo>
                    <a:pt x="483394" y="390525"/>
                  </a:lnTo>
                  <a:lnTo>
                    <a:pt x="483394" y="967979"/>
                  </a:lnTo>
                  <a:lnTo>
                    <a:pt x="311944" y="967979"/>
                  </a:lnTo>
                  <a:lnTo>
                    <a:pt x="311944" y="390525"/>
                  </a:lnTo>
                  <a:lnTo>
                    <a:pt x="197644" y="390525"/>
                  </a:lnTo>
                  <a:lnTo>
                    <a:pt x="197644" y="1010841"/>
                  </a:lnTo>
                  <a:lnTo>
                    <a:pt x="26194" y="1010841"/>
                  </a:lnTo>
                  <a:lnTo>
                    <a:pt x="26194" y="233363"/>
                  </a:lnTo>
                  <a:lnTo>
                    <a:pt x="421482" y="233363"/>
                  </a:lnTo>
                  <a:lnTo>
                    <a:pt x="450057" y="161925"/>
                  </a:lnTo>
                  <a:lnTo>
                    <a:pt x="0" y="161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8E9992F-9804-37E1-F7A0-0F35EAE5968A}"/>
                </a:ext>
              </a:extLst>
            </p:cNvPr>
            <p:cNvSpPr txBox="1"/>
            <p:nvPr/>
          </p:nvSpPr>
          <p:spPr>
            <a:xfrm>
              <a:off x="3995058" y="2763079"/>
              <a:ext cx="238125" cy="307181"/>
            </a:xfrm>
            <a:custGeom>
              <a:avLst/>
              <a:gdLst>
                <a:gd name="connsiteX0" fmla="*/ 0 w 238125"/>
                <a:gd name="connsiteY0" fmla="*/ 0 h 307181"/>
                <a:gd name="connsiteX1" fmla="*/ 238125 w 238125"/>
                <a:gd name="connsiteY1" fmla="*/ 109538 h 307181"/>
                <a:gd name="connsiteX2" fmla="*/ 238125 w 238125"/>
                <a:gd name="connsiteY2" fmla="*/ 307181 h 307181"/>
                <a:gd name="connsiteX3" fmla="*/ 0 w 238125"/>
                <a:gd name="connsiteY3" fmla="*/ 195263 h 307181"/>
                <a:gd name="connsiteX4" fmla="*/ 0 w 238125"/>
                <a:gd name="connsiteY4" fmla="*/ 0 h 30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307181">
                  <a:moveTo>
                    <a:pt x="0" y="0"/>
                  </a:moveTo>
                  <a:lnTo>
                    <a:pt x="238125" y="109538"/>
                  </a:lnTo>
                  <a:lnTo>
                    <a:pt x="238125" y="307181"/>
                  </a:lnTo>
                  <a:lnTo>
                    <a:pt x="0" y="195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51B5743-E025-120C-CD7E-077F201B16A7}"/>
                </a:ext>
              </a:extLst>
            </p:cNvPr>
            <p:cNvSpPr txBox="1"/>
            <p:nvPr/>
          </p:nvSpPr>
          <p:spPr>
            <a:xfrm>
              <a:off x="3964101" y="2786891"/>
              <a:ext cx="1131093" cy="1060847"/>
            </a:xfrm>
            <a:custGeom>
              <a:avLst/>
              <a:gdLst>
                <a:gd name="connsiteX0" fmla="*/ 431006 w 1131093"/>
                <a:gd name="connsiteY0" fmla="*/ 0 h 1060847"/>
                <a:gd name="connsiteX1" fmla="*/ 602456 w 1131093"/>
                <a:gd name="connsiteY1" fmla="*/ 0 h 1060847"/>
                <a:gd name="connsiteX2" fmla="*/ 602456 w 1131093"/>
                <a:gd name="connsiteY2" fmla="*/ 88106 h 1060847"/>
                <a:gd name="connsiteX3" fmla="*/ 823912 w 1131093"/>
                <a:gd name="connsiteY3" fmla="*/ 88106 h 1060847"/>
                <a:gd name="connsiteX4" fmla="*/ 823912 w 1131093"/>
                <a:gd name="connsiteY4" fmla="*/ 0 h 1060847"/>
                <a:gd name="connsiteX5" fmla="*/ 995362 w 1131093"/>
                <a:gd name="connsiteY5" fmla="*/ 0 h 1060847"/>
                <a:gd name="connsiteX6" fmla="*/ 995362 w 1131093"/>
                <a:gd name="connsiteY6" fmla="*/ 88106 h 1060847"/>
                <a:gd name="connsiteX7" fmla="*/ 1073943 w 1131093"/>
                <a:gd name="connsiteY7" fmla="*/ 88106 h 1060847"/>
                <a:gd name="connsiteX8" fmla="*/ 1073943 w 1131093"/>
                <a:gd name="connsiteY8" fmla="*/ 245268 h 1060847"/>
                <a:gd name="connsiteX9" fmla="*/ 995362 w 1131093"/>
                <a:gd name="connsiteY9" fmla="*/ 245268 h 1060847"/>
                <a:gd name="connsiteX10" fmla="*/ 995362 w 1131093"/>
                <a:gd name="connsiteY10" fmla="*/ 464343 h 1060847"/>
                <a:gd name="connsiteX11" fmla="*/ 1073943 w 1131093"/>
                <a:gd name="connsiteY11" fmla="*/ 464343 h 1060847"/>
                <a:gd name="connsiteX12" fmla="*/ 1073943 w 1131093"/>
                <a:gd name="connsiteY12" fmla="*/ 621506 h 1060847"/>
                <a:gd name="connsiteX13" fmla="*/ 995362 w 1131093"/>
                <a:gd name="connsiteY13" fmla="*/ 621506 h 1060847"/>
                <a:gd name="connsiteX14" fmla="*/ 995362 w 1131093"/>
                <a:gd name="connsiteY14" fmla="*/ 831056 h 1060847"/>
                <a:gd name="connsiteX15" fmla="*/ 823912 w 1131093"/>
                <a:gd name="connsiteY15" fmla="*/ 831056 h 1060847"/>
                <a:gd name="connsiteX16" fmla="*/ 823912 w 1131093"/>
                <a:gd name="connsiteY16" fmla="*/ 621506 h 1060847"/>
                <a:gd name="connsiteX17" fmla="*/ 581025 w 1131093"/>
                <a:gd name="connsiteY17" fmla="*/ 621506 h 1060847"/>
                <a:gd name="connsiteX18" fmla="*/ 481012 w 1131093"/>
                <a:gd name="connsiteY18" fmla="*/ 826293 h 1060847"/>
                <a:gd name="connsiteX19" fmla="*/ 309562 w 1131093"/>
                <a:gd name="connsiteY19" fmla="*/ 826293 h 1060847"/>
                <a:gd name="connsiteX20" fmla="*/ 364331 w 1131093"/>
                <a:gd name="connsiteY20" fmla="*/ 878681 h 1060847"/>
                <a:gd name="connsiteX21" fmla="*/ 1131093 w 1131093"/>
                <a:gd name="connsiteY21" fmla="*/ 878681 h 1060847"/>
                <a:gd name="connsiteX22" fmla="*/ 1131093 w 1131093"/>
                <a:gd name="connsiteY22" fmla="*/ 1037034 h 1060847"/>
                <a:gd name="connsiteX23" fmla="*/ 283368 w 1131093"/>
                <a:gd name="connsiteY23" fmla="*/ 1037034 h 1060847"/>
                <a:gd name="connsiteX24" fmla="*/ 171450 w 1131093"/>
                <a:gd name="connsiteY24" fmla="*/ 928687 h 1060847"/>
                <a:gd name="connsiteX25" fmla="*/ 0 w 1131093"/>
                <a:gd name="connsiteY25" fmla="*/ 1060847 h 1060847"/>
                <a:gd name="connsiteX26" fmla="*/ 0 w 1131093"/>
                <a:gd name="connsiteY26" fmla="*/ 845343 h 1060847"/>
                <a:gd name="connsiteX27" fmla="*/ 71437 w 1131093"/>
                <a:gd name="connsiteY27" fmla="*/ 785812 h 1060847"/>
                <a:gd name="connsiteX28" fmla="*/ 71437 w 1131093"/>
                <a:gd name="connsiteY28" fmla="*/ 478631 h 1060847"/>
                <a:gd name="connsiteX29" fmla="*/ 7143 w 1131093"/>
                <a:gd name="connsiteY29" fmla="*/ 478631 h 1060847"/>
                <a:gd name="connsiteX30" fmla="*/ 7143 w 1131093"/>
                <a:gd name="connsiteY30" fmla="*/ 316706 h 1060847"/>
                <a:gd name="connsiteX31" fmla="*/ 247650 w 1131093"/>
                <a:gd name="connsiteY31" fmla="*/ 316706 h 1060847"/>
                <a:gd name="connsiteX32" fmla="*/ 247650 w 1131093"/>
                <a:gd name="connsiteY32" fmla="*/ 766762 h 1060847"/>
                <a:gd name="connsiteX33" fmla="*/ 302418 w 1131093"/>
                <a:gd name="connsiteY33" fmla="*/ 819150 h 1060847"/>
                <a:gd name="connsiteX34" fmla="*/ 402431 w 1131093"/>
                <a:gd name="connsiteY34" fmla="*/ 621506 h 1060847"/>
                <a:gd name="connsiteX35" fmla="*/ 321468 w 1131093"/>
                <a:gd name="connsiteY35" fmla="*/ 621506 h 1060847"/>
                <a:gd name="connsiteX36" fmla="*/ 321468 w 1131093"/>
                <a:gd name="connsiteY36" fmla="*/ 464343 h 1060847"/>
                <a:gd name="connsiteX37" fmla="*/ 431006 w 1131093"/>
                <a:gd name="connsiteY37" fmla="*/ 464343 h 1060847"/>
                <a:gd name="connsiteX38" fmla="*/ 431006 w 1131093"/>
                <a:gd name="connsiteY38" fmla="*/ 245268 h 1060847"/>
                <a:gd name="connsiteX39" fmla="*/ 321468 w 1131093"/>
                <a:gd name="connsiteY39" fmla="*/ 245268 h 1060847"/>
                <a:gd name="connsiteX40" fmla="*/ 321468 w 1131093"/>
                <a:gd name="connsiteY40" fmla="*/ 88106 h 1060847"/>
                <a:gd name="connsiteX41" fmla="*/ 431006 w 1131093"/>
                <a:gd name="connsiteY41" fmla="*/ 88106 h 1060847"/>
                <a:gd name="connsiteX42" fmla="*/ 431006 w 1131093"/>
                <a:gd name="connsiteY42" fmla="*/ 0 h 1060847"/>
                <a:gd name="connsiteX43" fmla="*/ 602456 w 1131093"/>
                <a:gd name="connsiteY43" fmla="*/ 245268 h 1060847"/>
                <a:gd name="connsiteX44" fmla="*/ 602456 w 1131093"/>
                <a:gd name="connsiteY44" fmla="*/ 464343 h 1060847"/>
                <a:gd name="connsiteX45" fmla="*/ 823912 w 1131093"/>
                <a:gd name="connsiteY45" fmla="*/ 464343 h 1060847"/>
                <a:gd name="connsiteX46" fmla="*/ 823912 w 1131093"/>
                <a:gd name="connsiteY46" fmla="*/ 245268 h 1060847"/>
                <a:gd name="connsiteX47" fmla="*/ 602456 w 1131093"/>
                <a:gd name="connsiteY47" fmla="*/ 245268 h 106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31093" h="1060847">
                  <a:moveTo>
                    <a:pt x="431006" y="0"/>
                  </a:moveTo>
                  <a:lnTo>
                    <a:pt x="602456" y="0"/>
                  </a:lnTo>
                  <a:lnTo>
                    <a:pt x="602456" y="88106"/>
                  </a:lnTo>
                  <a:lnTo>
                    <a:pt x="823912" y="88106"/>
                  </a:lnTo>
                  <a:lnTo>
                    <a:pt x="823912" y="0"/>
                  </a:lnTo>
                  <a:lnTo>
                    <a:pt x="995362" y="0"/>
                  </a:lnTo>
                  <a:lnTo>
                    <a:pt x="995362" y="88106"/>
                  </a:lnTo>
                  <a:lnTo>
                    <a:pt x="1073943" y="88106"/>
                  </a:lnTo>
                  <a:lnTo>
                    <a:pt x="1073943" y="245268"/>
                  </a:lnTo>
                  <a:lnTo>
                    <a:pt x="995362" y="245268"/>
                  </a:lnTo>
                  <a:lnTo>
                    <a:pt x="995362" y="464343"/>
                  </a:lnTo>
                  <a:lnTo>
                    <a:pt x="1073943" y="464343"/>
                  </a:lnTo>
                  <a:lnTo>
                    <a:pt x="1073943" y="621506"/>
                  </a:lnTo>
                  <a:lnTo>
                    <a:pt x="995362" y="621506"/>
                  </a:lnTo>
                  <a:lnTo>
                    <a:pt x="995362" y="831056"/>
                  </a:lnTo>
                  <a:lnTo>
                    <a:pt x="823912" y="831056"/>
                  </a:lnTo>
                  <a:lnTo>
                    <a:pt x="823912" y="621506"/>
                  </a:lnTo>
                  <a:lnTo>
                    <a:pt x="581025" y="621506"/>
                  </a:lnTo>
                  <a:lnTo>
                    <a:pt x="481012" y="826293"/>
                  </a:lnTo>
                  <a:lnTo>
                    <a:pt x="309562" y="826293"/>
                  </a:lnTo>
                  <a:lnTo>
                    <a:pt x="364331" y="878681"/>
                  </a:lnTo>
                  <a:lnTo>
                    <a:pt x="1131093" y="878681"/>
                  </a:lnTo>
                  <a:lnTo>
                    <a:pt x="1131093" y="1037034"/>
                  </a:lnTo>
                  <a:lnTo>
                    <a:pt x="283368" y="1037034"/>
                  </a:lnTo>
                  <a:lnTo>
                    <a:pt x="171450" y="928687"/>
                  </a:lnTo>
                  <a:lnTo>
                    <a:pt x="0" y="1060847"/>
                  </a:lnTo>
                  <a:lnTo>
                    <a:pt x="0" y="845343"/>
                  </a:lnTo>
                  <a:lnTo>
                    <a:pt x="71437" y="785812"/>
                  </a:lnTo>
                  <a:lnTo>
                    <a:pt x="71437" y="478631"/>
                  </a:lnTo>
                  <a:lnTo>
                    <a:pt x="7143" y="478631"/>
                  </a:lnTo>
                  <a:lnTo>
                    <a:pt x="7143" y="316706"/>
                  </a:lnTo>
                  <a:lnTo>
                    <a:pt x="247650" y="316706"/>
                  </a:lnTo>
                  <a:lnTo>
                    <a:pt x="247650" y="766762"/>
                  </a:lnTo>
                  <a:lnTo>
                    <a:pt x="302418" y="819150"/>
                  </a:lnTo>
                  <a:lnTo>
                    <a:pt x="402431" y="621506"/>
                  </a:lnTo>
                  <a:lnTo>
                    <a:pt x="321468" y="621506"/>
                  </a:lnTo>
                  <a:lnTo>
                    <a:pt x="321468" y="464343"/>
                  </a:lnTo>
                  <a:lnTo>
                    <a:pt x="431006" y="464343"/>
                  </a:lnTo>
                  <a:lnTo>
                    <a:pt x="431006" y="245268"/>
                  </a:lnTo>
                  <a:lnTo>
                    <a:pt x="321468" y="245268"/>
                  </a:lnTo>
                  <a:lnTo>
                    <a:pt x="321468" y="88106"/>
                  </a:lnTo>
                  <a:lnTo>
                    <a:pt x="431006" y="88106"/>
                  </a:lnTo>
                  <a:lnTo>
                    <a:pt x="431006" y="0"/>
                  </a:lnTo>
                  <a:close/>
                  <a:moveTo>
                    <a:pt x="602456" y="245268"/>
                  </a:moveTo>
                  <a:lnTo>
                    <a:pt x="602456" y="464343"/>
                  </a:lnTo>
                  <a:lnTo>
                    <a:pt x="823912" y="464343"/>
                  </a:lnTo>
                  <a:lnTo>
                    <a:pt x="823912" y="245268"/>
                  </a:lnTo>
                  <a:lnTo>
                    <a:pt x="602456" y="2452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9DE2108-3032-5EF5-7C6F-CD4C0FCDDA5E}"/>
                </a:ext>
              </a:extLst>
            </p:cNvPr>
            <p:cNvSpPr txBox="1"/>
            <p:nvPr/>
          </p:nvSpPr>
          <p:spPr>
            <a:xfrm>
              <a:off x="6305891" y="2786891"/>
              <a:ext cx="1104900" cy="1037034"/>
            </a:xfrm>
            <a:custGeom>
              <a:avLst/>
              <a:gdLst>
                <a:gd name="connsiteX0" fmla="*/ 311943 w 1104900"/>
                <a:gd name="connsiteY0" fmla="*/ 0 h 1037034"/>
                <a:gd name="connsiteX1" fmla="*/ 507206 w 1104900"/>
                <a:gd name="connsiteY1" fmla="*/ 0 h 1037034"/>
                <a:gd name="connsiteX2" fmla="*/ 478631 w 1104900"/>
                <a:gd name="connsiteY2" fmla="*/ 50006 h 1037034"/>
                <a:gd name="connsiteX3" fmla="*/ 1104900 w 1104900"/>
                <a:gd name="connsiteY3" fmla="*/ 50006 h 1037034"/>
                <a:gd name="connsiteX4" fmla="*/ 1104900 w 1104900"/>
                <a:gd name="connsiteY4" fmla="*/ 211931 h 1037034"/>
                <a:gd name="connsiteX5" fmla="*/ 390525 w 1104900"/>
                <a:gd name="connsiteY5" fmla="*/ 211931 h 1037034"/>
                <a:gd name="connsiteX6" fmla="*/ 352425 w 1104900"/>
                <a:gd name="connsiteY6" fmla="*/ 259556 h 1037034"/>
                <a:gd name="connsiteX7" fmla="*/ 1071562 w 1104900"/>
                <a:gd name="connsiteY7" fmla="*/ 259556 h 1037034"/>
                <a:gd name="connsiteX8" fmla="*/ 1071562 w 1104900"/>
                <a:gd name="connsiteY8" fmla="*/ 1037034 h 1037034"/>
                <a:gd name="connsiteX9" fmla="*/ 742950 w 1104900"/>
                <a:gd name="connsiteY9" fmla="*/ 1037034 h 1037034"/>
                <a:gd name="connsiteX10" fmla="*/ 742950 w 1104900"/>
                <a:gd name="connsiteY10" fmla="*/ 890587 h 1037034"/>
                <a:gd name="connsiteX11" fmla="*/ 895350 w 1104900"/>
                <a:gd name="connsiteY11" fmla="*/ 890587 h 1037034"/>
                <a:gd name="connsiteX12" fmla="*/ 895350 w 1104900"/>
                <a:gd name="connsiteY12" fmla="*/ 850106 h 1037034"/>
                <a:gd name="connsiteX13" fmla="*/ 285750 w 1104900"/>
                <a:gd name="connsiteY13" fmla="*/ 850106 h 1037034"/>
                <a:gd name="connsiteX14" fmla="*/ 285750 w 1104900"/>
                <a:gd name="connsiteY14" fmla="*/ 1037034 h 1037034"/>
                <a:gd name="connsiteX15" fmla="*/ 109537 w 1104900"/>
                <a:gd name="connsiteY15" fmla="*/ 1037034 h 1037034"/>
                <a:gd name="connsiteX16" fmla="*/ 109537 w 1104900"/>
                <a:gd name="connsiteY16" fmla="*/ 459581 h 1037034"/>
                <a:gd name="connsiteX17" fmla="*/ 0 w 1104900"/>
                <a:gd name="connsiteY17" fmla="*/ 459581 h 1037034"/>
                <a:gd name="connsiteX18" fmla="*/ 176212 w 1104900"/>
                <a:gd name="connsiteY18" fmla="*/ 211931 h 1037034"/>
                <a:gd name="connsiteX19" fmla="*/ 42862 w 1104900"/>
                <a:gd name="connsiteY19" fmla="*/ 211931 h 1037034"/>
                <a:gd name="connsiteX20" fmla="*/ 42862 w 1104900"/>
                <a:gd name="connsiteY20" fmla="*/ 50006 h 1037034"/>
                <a:gd name="connsiteX21" fmla="*/ 283368 w 1104900"/>
                <a:gd name="connsiteY21" fmla="*/ 50006 h 1037034"/>
                <a:gd name="connsiteX22" fmla="*/ 311943 w 1104900"/>
                <a:gd name="connsiteY22" fmla="*/ 0 h 1037034"/>
                <a:gd name="connsiteX23" fmla="*/ 285750 w 1104900"/>
                <a:gd name="connsiteY23" fmla="*/ 421481 h 1037034"/>
                <a:gd name="connsiteX24" fmla="*/ 285750 w 1104900"/>
                <a:gd name="connsiteY24" fmla="*/ 473868 h 1037034"/>
                <a:gd name="connsiteX25" fmla="*/ 895350 w 1104900"/>
                <a:gd name="connsiteY25" fmla="*/ 473868 h 1037034"/>
                <a:gd name="connsiteX26" fmla="*/ 895350 w 1104900"/>
                <a:gd name="connsiteY26" fmla="*/ 421481 h 1037034"/>
                <a:gd name="connsiteX27" fmla="*/ 285750 w 1104900"/>
                <a:gd name="connsiteY27" fmla="*/ 421481 h 1037034"/>
                <a:gd name="connsiteX28" fmla="*/ 285750 w 1104900"/>
                <a:gd name="connsiteY28" fmla="*/ 631031 h 1037034"/>
                <a:gd name="connsiteX29" fmla="*/ 285750 w 1104900"/>
                <a:gd name="connsiteY29" fmla="*/ 688181 h 1037034"/>
                <a:gd name="connsiteX30" fmla="*/ 895350 w 1104900"/>
                <a:gd name="connsiteY30" fmla="*/ 688181 h 1037034"/>
                <a:gd name="connsiteX31" fmla="*/ 895350 w 1104900"/>
                <a:gd name="connsiteY31" fmla="*/ 631031 h 1037034"/>
                <a:gd name="connsiteX32" fmla="*/ 285750 w 1104900"/>
                <a:gd name="connsiteY32" fmla="*/ 631031 h 103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04900" h="1037034">
                  <a:moveTo>
                    <a:pt x="311943" y="0"/>
                  </a:moveTo>
                  <a:lnTo>
                    <a:pt x="507206" y="0"/>
                  </a:lnTo>
                  <a:lnTo>
                    <a:pt x="478631" y="50006"/>
                  </a:lnTo>
                  <a:lnTo>
                    <a:pt x="1104900" y="50006"/>
                  </a:lnTo>
                  <a:lnTo>
                    <a:pt x="1104900" y="211931"/>
                  </a:lnTo>
                  <a:lnTo>
                    <a:pt x="390525" y="211931"/>
                  </a:lnTo>
                  <a:lnTo>
                    <a:pt x="352425" y="259556"/>
                  </a:lnTo>
                  <a:lnTo>
                    <a:pt x="1071562" y="259556"/>
                  </a:lnTo>
                  <a:lnTo>
                    <a:pt x="1071562" y="1037034"/>
                  </a:lnTo>
                  <a:lnTo>
                    <a:pt x="742950" y="1037034"/>
                  </a:lnTo>
                  <a:lnTo>
                    <a:pt x="742950" y="890587"/>
                  </a:lnTo>
                  <a:lnTo>
                    <a:pt x="895350" y="890587"/>
                  </a:lnTo>
                  <a:lnTo>
                    <a:pt x="895350" y="850106"/>
                  </a:lnTo>
                  <a:lnTo>
                    <a:pt x="285750" y="850106"/>
                  </a:lnTo>
                  <a:lnTo>
                    <a:pt x="285750" y="1037034"/>
                  </a:lnTo>
                  <a:lnTo>
                    <a:pt x="109537" y="1037034"/>
                  </a:lnTo>
                  <a:lnTo>
                    <a:pt x="109537" y="459581"/>
                  </a:lnTo>
                  <a:lnTo>
                    <a:pt x="0" y="459581"/>
                  </a:lnTo>
                  <a:lnTo>
                    <a:pt x="176212" y="211931"/>
                  </a:lnTo>
                  <a:lnTo>
                    <a:pt x="42862" y="211931"/>
                  </a:lnTo>
                  <a:lnTo>
                    <a:pt x="42862" y="50006"/>
                  </a:lnTo>
                  <a:lnTo>
                    <a:pt x="283368" y="50006"/>
                  </a:lnTo>
                  <a:lnTo>
                    <a:pt x="311943" y="0"/>
                  </a:lnTo>
                  <a:close/>
                  <a:moveTo>
                    <a:pt x="285750" y="421481"/>
                  </a:moveTo>
                  <a:lnTo>
                    <a:pt x="285750" y="473868"/>
                  </a:lnTo>
                  <a:lnTo>
                    <a:pt x="895350" y="473868"/>
                  </a:lnTo>
                  <a:lnTo>
                    <a:pt x="895350" y="421481"/>
                  </a:lnTo>
                  <a:lnTo>
                    <a:pt x="285750" y="421481"/>
                  </a:lnTo>
                  <a:close/>
                  <a:moveTo>
                    <a:pt x="285750" y="631031"/>
                  </a:moveTo>
                  <a:lnTo>
                    <a:pt x="285750" y="688181"/>
                  </a:lnTo>
                  <a:lnTo>
                    <a:pt x="895350" y="688181"/>
                  </a:lnTo>
                  <a:lnTo>
                    <a:pt x="895350" y="631031"/>
                  </a:lnTo>
                  <a:lnTo>
                    <a:pt x="285750" y="6310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EBA3559-7DBD-F21A-82D5-7055BDD32C98}"/>
                </a:ext>
              </a:extLst>
            </p:cNvPr>
            <p:cNvSpPr txBox="1"/>
            <p:nvPr/>
          </p:nvSpPr>
          <p:spPr>
            <a:xfrm>
              <a:off x="8002816" y="3062099"/>
              <a:ext cx="347662" cy="304800"/>
            </a:xfrm>
            <a:custGeom>
              <a:avLst/>
              <a:gdLst>
                <a:gd name="connsiteX0" fmla="*/ 0 w 347662"/>
                <a:gd name="connsiteY0" fmla="*/ 0 h 304800"/>
                <a:gd name="connsiteX1" fmla="*/ 188119 w 347662"/>
                <a:gd name="connsiteY1" fmla="*/ 0 h 304800"/>
                <a:gd name="connsiteX2" fmla="*/ 347662 w 347662"/>
                <a:gd name="connsiteY2" fmla="*/ 304800 h 304800"/>
                <a:gd name="connsiteX3" fmla="*/ 154781 w 347662"/>
                <a:gd name="connsiteY3" fmla="*/ 304800 h 304800"/>
                <a:gd name="connsiteX4" fmla="*/ 0 w 347662"/>
                <a:gd name="connsiteY4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62" h="304800">
                  <a:moveTo>
                    <a:pt x="0" y="0"/>
                  </a:moveTo>
                  <a:lnTo>
                    <a:pt x="188119" y="0"/>
                  </a:lnTo>
                  <a:lnTo>
                    <a:pt x="347662" y="304800"/>
                  </a:lnTo>
                  <a:lnTo>
                    <a:pt x="154781" y="304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26F6CF9-FE30-038E-C2DB-9113C8C095BD}"/>
                </a:ext>
              </a:extLst>
            </p:cNvPr>
            <p:cNvSpPr/>
            <p:nvPr/>
          </p:nvSpPr>
          <p:spPr>
            <a:xfrm>
              <a:off x="3161847" y="1380630"/>
              <a:ext cx="200027" cy="161925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8D1A8B5D-7A75-F83A-C858-D437A6C62647}"/>
                </a:ext>
              </a:extLst>
            </p:cNvPr>
            <p:cNvSpPr/>
            <p:nvPr/>
          </p:nvSpPr>
          <p:spPr>
            <a:xfrm>
              <a:off x="3123293" y="1687812"/>
              <a:ext cx="196950" cy="172129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24A8B2A-8670-25B4-E312-187252E2DA9E}"/>
                </a:ext>
              </a:extLst>
            </p:cNvPr>
            <p:cNvSpPr/>
            <p:nvPr/>
          </p:nvSpPr>
          <p:spPr>
            <a:xfrm rot="16200000">
              <a:off x="2819059" y="2201307"/>
              <a:ext cx="200027" cy="18029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35FC457A-30BB-140C-39B5-43AF905FA3C8}"/>
                </a:ext>
              </a:extLst>
            </p:cNvPr>
            <p:cNvSpPr/>
            <p:nvPr/>
          </p:nvSpPr>
          <p:spPr>
            <a:xfrm>
              <a:off x="3971868" y="1433580"/>
              <a:ext cx="200027" cy="161925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0AAF9EB6-9DFA-B222-6019-8FE1D22EA9F1}"/>
                </a:ext>
              </a:extLst>
            </p:cNvPr>
            <p:cNvSpPr/>
            <p:nvPr/>
          </p:nvSpPr>
          <p:spPr>
            <a:xfrm>
              <a:off x="3986154" y="1182169"/>
              <a:ext cx="200027" cy="161925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E15AAB4B-1E0D-5B2D-2736-B2F662EBF8F0}"/>
                </a:ext>
              </a:extLst>
            </p:cNvPr>
            <p:cNvSpPr/>
            <p:nvPr/>
          </p:nvSpPr>
          <p:spPr>
            <a:xfrm rot="16200000">
              <a:off x="4086961" y="2043991"/>
              <a:ext cx="200027" cy="15001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87BDD95-22C2-17A6-597C-CE044542FDB2}"/>
                </a:ext>
              </a:extLst>
            </p:cNvPr>
            <p:cNvSpPr/>
            <p:nvPr/>
          </p:nvSpPr>
          <p:spPr>
            <a:xfrm>
              <a:off x="4419315" y="1528762"/>
              <a:ext cx="200027" cy="127982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FF165129-FDFF-D791-5C54-68034CC7DB0F}"/>
                </a:ext>
              </a:extLst>
            </p:cNvPr>
            <p:cNvSpPr/>
            <p:nvPr/>
          </p:nvSpPr>
          <p:spPr>
            <a:xfrm rot="4583691">
              <a:off x="4621596" y="1853346"/>
              <a:ext cx="163694" cy="12358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3B37746-8847-8433-3F73-EA42C5456DB2}"/>
                </a:ext>
              </a:extLst>
            </p:cNvPr>
            <p:cNvSpPr/>
            <p:nvPr/>
          </p:nvSpPr>
          <p:spPr>
            <a:xfrm>
              <a:off x="5156568" y="1412263"/>
              <a:ext cx="200027" cy="155111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84D3AACD-3676-E735-3170-958949D74DCB}"/>
                </a:ext>
              </a:extLst>
            </p:cNvPr>
            <p:cNvSpPr/>
            <p:nvPr/>
          </p:nvSpPr>
          <p:spPr>
            <a:xfrm>
              <a:off x="5162918" y="1976589"/>
              <a:ext cx="200027" cy="155111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85F57C74-B6BF-A013-B7F1-F2033291D77D}"/>
                </a:ext>
              </a:extLst>
            </p:cNvPr>
            <p:cNvSpPr/>
            <p:nvPr/>
          </p:nvSpPr>
          <p:spPr>
            <a:xfrm rot="20994947">
              <a:off x="5134343" y="2272302"/>
              <a:ext cx="200027" cy="155111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A937A272-8864-1C7B-61FA-FF6FB63C385E}"/>
                </a:ext>
              </a:extLst>
            </p:cNvPr>
            <p:cNvSpPr/>
            <p:nvPr/>
          </p:nvSpPr>
          <p:spPr>
            <a:xfrm rot="10800000">
              <a:off x="6143240" y="1433580"/>
              <a:ext cx="137417" cy="16706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DF9D971A-388B-B22E-8B19-BF4EDADA0DE7}"/>
                </a:ext>
              </a:extLst>
            </p:cNvPr>
            <p:cNvSpPr/>
            <p:nvPr/>
          </p:nvSpPr>
          <p:spPr>
            <a:xfrm>
              <a:off x="6395357" y="1420296"/>
              <a:ext cx="163629" cy="168859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53E35A6C-E4D3-9163-8303-15AB69512649}"/>
                </a:ext>
              </a:extLst>
            </p:cNvPr>
            <p:cNvSpPr/>
            <p:nvPr/>
          </p:nvSpPr>
          <p:spPr>
            <a:xfrm rot="10800000">
              <a:off x="7330955" y="1417121"/>
              <a:ext cx="163629" cy="1688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52A96435-853C-2022-4CAE-B759B4BB552C}"/>
                </a:ext>
              </a:extLst>
            </p:cNvPr>
            <p:cNvSpPr/>
            <p:nvPr/>
          </p:nvSpPr>
          <p:spPr>
            <a:xfrm rot="10800000">
              <a:off x="7356355" y="1977722"/>
              <a:ext cx="163629" cy="1688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A1A0003B-B6EE-52B0-D497-96993F266EC2}"/>
                </a:ext>
              </a:extLst>
            </p:cNvPr>
            <p:cNvSpPr/>
            <p:nvPr/>
          </p:nvSpPr>
          <p:spPr>
            <a:xfrm rot="10800000">
              <a:off x="6740638" y="1118504"/>
              <a:ext cx="163629" cy="168859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7A632190-FD5E-6F63-05B6-3628E9C6ADC5}"/>
                </a:ext>
              </a:extLst>
            </p:cNvPr>
            <p:cNvSpPr/>
            <p:nvPr/>
          </p:nvSpPr>
          <p:spPr>
            <a:xfrm>
              <a:off x="3969330" y="3096090"/>
              <a:ext cx="130275" cy="172129"/>
            </a:xfrm>
            <a:prstGeom prst="rect">
              <a:avLst/>
            </a:pr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E364A64-95F7-3D87-D652-874F03B0057F}"/>
                </a:ext>
              </a:extLst>
            </p:cNvPr>
            <p:cNvSpPr/>
            <p:nvPr/>
          </p:nvSpPr>
          <p:spPr>
            <a:xfrm rot="10800000">
              <a:off x="4895166" y="3665276"/>
              <a:ext cx="200027" cy="15794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CA6C25BC-4C66-83C0-C9A2-4DB700785B95}"/>
                </a:ext>
              </a:extLst>
            </p:cNvPr>
            <p:cNvSpPr/>
            <p:nvPr/>
          </p:nvSpPr>
          <p:spPr>
            <a:xfrm rot="16200000">
              <a:off x="4773619" y="3435095"/>
              <a:ext cx="200027" cy="17143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756BD719-3B29-3A22-283D-A558C16742F4}"/>
                </a:ext>
              </a:extLst>
            </p:cNvPr>
            <p:cNvSpPr/>
            <p:nvPr/>
          </p:nvSpPr>
          <p:spPr>
            <a:xfrm>
              <a:off x="4284897" y="2872217"/>
              <a:ext cx="200027" cy="160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094671DB-8A1A-F1B6-D70A-4B5FBB97C853}"/>
                </a:ext>
              </a:extLst>
            </p:cNvPr>
            <p:cNvSpPr/>
            <p:nvPr/>
          </p:nvSpPr>
          <p:spPr>
            <a:xfrm>
              <a:off x="5153481" y="2610456"/>
              <a:ext cx="200027" cy="160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C2AE0FE3-095F-2526-8588-9A79D3AD8391}"/>
                </a:ext>
              </a:extLst>
            </p:cNvPr>
            <p:cNvSpPr/>
            <p:nvPr/>
          </p:nvSpPr>
          <p:spPr>
            <a:xfrm rot="16200000">
              <a:off x="5168000" y="3434054"/>
              <a:ext cx="200027" cy="17716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078E457-ADA0-DFFD-D8D5-962945345C7E}"/>
                </a:ext>
              </a:extLst>
            </p:cNvPr>
            <p:cNvSpPr/>
            <p:nvPr/>
          </p:nvSpPr>
          <p:spPr>
            <a:xfrm rot="10800000">
              <a:off x="6058986" y="2839429"/>
              <a:ext cx="177167" cy="78766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C2FA2068-F882-E373-F555-821DA8FA34DB}"/>
                </a:ext>
              </a:extLst>
            </p:cNvPr>
            <p:cNvSpPr/>
            <p:nvPr/>
          </p:nvSpPr>
          <p:spPr>
            <a:xfrm>
              <a:off x="6346143" y="2836255"/>
              <a:ext cx="200027" cy="160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0D20484C-7B3A-2B9C-85D7-3905D4B3D0FB}"/>
                </a:ext>
              </a:extLst>
            </p:cNvPr>
            <p:cNvSpPr/>
            <p:nvPr/>
          </p:nvSpPr>
          <p:spPr>
            <a:xfrm rot="16200000">
              <a:off x="6402970" y="3636483"/>
              <a:ext cx="200027" cy="1757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FC3AAEB6-8522-065F-62A0-100FB870C0A2}"/>
                </a:ext>
              </a:extLst>
            </p:cNvPr>
            <p:cNvSpPr/>
            <p:nvPr/>
          </p:nvSpPr>
          <p:spPr>
            <a:xfrm rot="10800000">
              <a:off x="7205857" y="3046446"/>
              <a:ext cx="168885" cy="77794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371B913-14B5-6D5E-D288-362AED24D974}"/>
                </a:ext>
              </a:extLst>
            </p:cNvPr>
            <p:cNvSpPr/>
            <p:nvPr/>
          </p:nvSpPr>
          <p:spPr>
            <a:xfrm>
              <a:off x="7509782" y="2785455"/>
              <a:ext cx="200027" cy="16082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9D216296-F6D2-0DE0-CADF-1D30DC1E2314}"/>
                </a:ext>
              </a:extLst>
            </p:cNvPr>
            <p:cNvSpPr/>
            <p:nvPr/>
          </p:nvSpPr>
          <p:spPr>
            <a:xfrm rot="19942640">
              <a:off x="8081610" y="3022414"/>
              <a:ext cx="89954" cy="36729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BCF3DABB-49CD-164E-3E6D-F87A070B0968}"/>
                </a:ext>
              </a:extLst>
            </p:cNvPr>
            <p:cNvSpPr/>
            <p:nvPr/>
          </p:nvSpPr>
          <p:spPr>
            <a:xfrm rot="10973470">
              <a:off x="8389031" y="2770663"/>
              <a:ext cx="168885" cy="83556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060677C-6086-083A-9887-7A4713A2CA1B}"/>
              </a:ext>
            </a:extLst>
          </p:cNvPr>
          <p:cNvSpPr txBox="1"/>
          <p:nvPr/>
        </p:nvSpPr>
        <p:spPr>
          <a:xfrm>
            <a:off x="7733205" y="2362008"/>
            <a:ext cx="22048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L" panose="00020600040101010101" pitchFamily="18" charset="-122"/>
              </a:rPr>
              <a:t>STEADY ZHIYUAN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L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4001021-62DA-D84F-C07A-17873617A3AE}"/>
              </a:ext>
            </a:extLst>
          </p:cNvPr>
          <p:cNvSpPr txBox="1"/>
          <p:nvPr/>
        </p:nvSpPr>
        <p:spPr>
          <a:xfrm>
            <a:off x="3081303" y="2833090"/>
            <a:ext cx="158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L" panose="00020600040101010101" pitchFamily="18" charset="-122"/>
              </a:rPr>
              <a:t>AND</a:t>
            </a: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L" panose="00020600040101010101" pitchFamily="18" charset="-122"/>
              </a:rPr>
              <a:t> TH</a:t>
            </a: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L" panose="00020600040101010101" pitchFamily="18" charset="-122"/>
              </a:rPr>
              <a:t>E</a:t>
            </a: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L" panose="00020600040101010101" pitchFamily="18" charset="-122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L" panose="00020600040101010101" pitchFamily="18" charset="-122"/>
              </a:rPr>
              <a:t>N FOR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L" panose="00020600040101010101" pitchFamily="18" charset="-122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6C530834-950D-3EB8-206F-41860D661606}"/>
              </a:ext>
            </a:extLst>
          </p:cNvPr>
          <p:cNvGrpSpPr/>
          <p:nvPr/>
        </p:nvGrpSpPr>
        <p:grpSpPr>
          <a:xfrm>
            <a:off x="3146811" y="5385714"/>
            <a:ext cx="5898378" cy="523220"/>
            <a:chOff x="3146811" y="5821834"/>
            <a:chExt cx="5898378" cy="523220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577B4EA-5F90-96E6-203C-8F5C2FD75888}"/>
                </a:ext>
              </a:extLst>
            </p:cNvPr>
            <p:cNvSpPr txBox="1"/>
            <p:nvPr/>
          </p:nvSpPr>
          <p:spPr>
            <a:xfrm>
              <a:off x="3741435" y="5821834"/>
              <a:ext cx="47091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R" panose="00020600040101010101" pitchFamily="18" charset="-122"/>
                </a:rPr>
                <a:t>20XX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R" panose="00020600040101010101" pitchFamily="18" charset="-122"/>
                </a:rPr>
                <a:t>年度总结文案</a:t>
              </a: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4A7C4322-4B1E-965B-5FAC-6F2EE513EBE8}"/>
                </a:ext>
              </a:extLst>
            </p:cNvPr>
            <p:cNvGrpSpPr/>
            <p:nvPr/>
          </p:nvGrpSpPr>
          <p:grpSpPr>
            <a:xfrm>
              <a:off x="3146811" y="6083444"/>
              <a:ext cx="5898378" cy="0"/>
              <a:chOff x="3269827" y="5502326"/>
              <a:chExt cx="5898378" cy="0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D0EEE718-177F-E045-F04B-15A9A61E25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9827" y="5502326"/>
                <a:ext cx="433485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8246597E-35DF-8737-D576-5D9375D975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34720" y="5502326"/>
                <a:ext cx="433485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8" name="椭圆 117">
            <a:extLst>
              <a:ext uri="{FF2B5EF4-FFF2-40B4-BE49-F238E27FC236}">
                <a16:creationId xmlns:a16="http://schemas.microsoft.com/office/drawing/2014/main" id="{6E39E53D-5FAE-EB2F-807D-DE1E722EF790}"/>
              </a:ext>
            </a:extLst>
          </p:cNvPr>
          <p:cNvSpPr/>
          <p:nvPr/>
        </p:nvSpPr>
        <p:spPr>
          <a:xfrm rot="2073343">
            <a:off x="10387307" y="3999018"/>
            <a:ext cx="793778" cy="793778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79000">
                <a:schemeClr val="accent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Normal"/>
              <a:ea typeface="微软雅黑 Light"/>
              <a:cs typeface="+mn-cs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38FB1A72-C807-D47A-1B39-DC3974B30C8B}"/>
              </a:ext>
            </a:extLst>
          </p:cNvPr>
          <p:cNvSpPr/>
          <p:nvPr/>
        </p:nvSpPr>
        <p:spPr>
          <a:xfrm rot="9757307">
            <a:off x="622771" y="3127134"/>
            <a:ext cx="906910" cy="906908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alpha val="70000"/>
                </a:schemeClr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Normal"/>
              <a:ea typeface="微软雅黑 Light"/>
              <a:cs typeface="+mn-cs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F6CD2653-6708-C584-55A3-7867F8FDD139}"/>
              </a:ext>
            </a:extLst>
          </p:cNvPr>
          <p:cNvSpPr/>
          <p:nvPr/>
        </p:nvSpPr>
        <p:spPr>
          <a:xfrm rot="10962777">
            <a:off x="10068948" y="667912"/>
            <a:ext cx="1395004" cy="1395004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Source Han Sans Normal"/>
              <a:ea typeface="微软雅黑 Ligh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2ED00A44-9D02-C10B-27E2-86A93711CF22}"/>
              </a:ext>
            </a:extLst>
          </p:cNvPr>
          <p:cNvSpPr/>
          <p:nvPr/>
        </p:nvSpPr>
        <p:spPr>
          <a:xfrm>
            <a:off x="2253081" y="6435840"/>
            <a:ext cx="11431814" cy="2081464"/>
          </a:xfrm>
          <a:custGeom>
            <a:avLst/>
            <a:gdLst>
              <a:gd name="connsiteX0" fmla="*/ 116114 w 9564914"/>
              <a:gd name="connsiteY0" fmla="*/ 470378 h 2081464"/>
              <a:gd name="connsiteX1" fmla="*/ 4992914 w 9564914"/>
              <a:gd name="connsiteY1" fmla="*/ 5921 h 2081464"/>
              <a:gd name="connsiteX2" fmla="*/ 9564914 w 9564914"/>
              <a:gd name="connsiteY2" fmla="*/ 760664 h 2081464"/>
              <a:gd name="connsiteX3" fmla="*/ 9347200 w 9564914"/>
              <a:gd name="connsiteY3" fmla="*/ 2081464 h 2081464"/>
              <a:gd name="connsiteX4" fmla="*/ 0 w 9564914"/>
              <a:gd name="connsiteY4" fmla="*/ 1979864 h 2081464"/>
              <a:gd name="connsiteX5" fmla="*/ 116114 w 9564914"/>
              <a:gd name="connsiteY5" fmla="*/ 470378 h 208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64914" h="2081464">
                <a:moveTo>
                  <a:pt x="116114" y="470378"/>
                </a:moveTo>
                <a:cubicBezTo>
                  <a:pt x="1767114" y="213959"/>
                  <a:pt x="3418114" y="-42460"/>
                  <a:pt x="4992914" y="5921"/>
                </a:cubicBezTo>
                <a:cubicBezTo>
                  <a:pt x="6567714" y="54302"/>
                  <a:pt x="8066314" y="407483"/>
                  <a:pt x="9564914" y="760664"/>
                </a:cubicBezTo>
                <a:lnTo>
                  <a:pt x="9347200" y="2081464"/>
                </a:lnTo>
                <a:lnTo>
                  <a:pt x="0" y="1979864"/>
                </a:lnTo>
                <a:lnTo>
                  <a:pt x="116114" y="47037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4000">
                <a:schemeClr val="accent2"/>
              </a:gs>
              <a:gs pos="8100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Source Han Sans Normal"/>
              <a:ea typeface="微软雅黑 Ligh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ACDE85-099F-1B45-7C2B-4095481A08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69" b="-635"/>
          <a:stretch/>
        </p:blipFill>
        <p:spPr>
          <a:xfrm rot="18441452">
            <a:off x="-2392914" y="-4266943"/>
            <a:ext cx="9568956" cy="1119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53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EF8DA4-C43F-8FEF-DE30-14D91DD47F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162A3783-6118-25EA-2845-0D2EE61BA67B}"/>
              </a:ext>
            </a:extLst>
          </p:cNvPr>
          <p:cNvSpPr/>
          <p:nvPr/>
        </p:nvSpPr>
        <p:spPr>
          <a:xfrm rot="10800000" flipH="1" flipV="1">
            <a:off x="7614366" y="562570"/>
            <a:ext cx="6391493" cy="6391493"/>
          </a:xfrm>
          <a:prstGeom prst="ellipse">
            <a:avLst/>
          </a:prstGeom>
          <a:gradFill>
            <a:gsLst>
              <a:gs pos="37000">
                <a:schemeClr val="accent2">
                  <a:alpha val="0"/>
                </a:schemeClr>
              </a:gs>
              <a:gs pos="100000">
                <a:schemeClr val="accent1">
                  <a:lumMod val="95000"/>
                  <a:alpha val="0"/>
                </a:schemeClr>
              </a:gs>
              <a:gs pos="61000">
                <a:schemeClr val="accent1">
                  <a:lumMod val="95000"/>
                  <a:alpha val="8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CC6B512-E1D9-10E8-2914-F040842B3F2E}"/>
              </a:ext>
            </a:extLst>
          </p:cNvPr>
          <p:cNvSpPr/>
          <p:nvPr/>
        </p:nvSpPr>
        <p:spPr>
          <a:xfrm>
            <a:off x="-4" y="0"/>
            <a:ext cx="12192004" cy="6858000"/>
          </a:xfrm>
          <a:prstGeom prst="roundRect">
            <a:avLst>
              <a:gd name="adj" fmla="val 0"/>
            </a:avLst>
          </a:prstGeom>
          <a:gradFill>
            <a:gsLst>
              <a:gs pos="44000">
                <a:schemeClr val="accent2">
                  <a:alpha val="0"/>
                  <a:lumMod val="0"/>
                  <a:lumOff val="100000"/>
                </a:schemeClr>
              </a:gs>
              <a:gs pos="13000">
                <a:schemeClr val="accent1">
                  <a:lumMod val="0"/>
                  <a:lumOff val="100000"/>
                  <a:alpha val="77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0EC3E22-5243-55E0-4D8E-CAA1A8E24D71}"/>
              </a:ext>
            </a:extLst>
          </p:cNvPr>
          <p:cNvSpPr/>
          <p:nvPr/>
        </p:nvSpPr>
        <p:spPr>
          <a:xfrm flipV="1">
            <a:off x="-2" y="0"/>
            <a:ext cx="12192004" cy="6858000"/>
          </a:xfrm>
          <a:prstGeom prst="roundRect">
            <a:avLst>
              <a:gd name="adj" fmla="val 0"/>
            </a:avLst>
          </a:prstGeom>
          <a:gradFill>
            <a:gsLst>
              <a:gs pos="69000">
                <a:schemeClr val="accent2">
                  <a:alpha val="0"/>
                  <a:lumMod val="0"/>
                  <a:lumOff val="100000"/>
                </a:schemeClr>
              </a:gs>
              <a:gs pos="23000">
                <a:schemeClr val="accent1">
                  <a:lumMod val="0"/>
                  <a:lumOff val="100000"/>
                  <a:alpha val="77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47616B7-B84E-7FCA-E5BB-686309AC02F9}"/>
              </a:ext>
            </a:extLst>
          </p:cNvPr>
          <p:cNvSpPr/>
          <p:nvPr/>
        </p:nvSpPr>
        <p:spPr>
          <a:xfrm>
            <a:off x="-4" y="0"/>
            <a:ext cx="12192004" cy="6858000"/>
          </a:xfrm>
          <a:prstGeom prst="roundRect">
            <a:avLst>
              <a:gd name="adj" fmla="val 0"/>
            </a:avLst>
          </a:prstGeom>
          <a:gradFill>
            <a:gsLst>
              <a:gs pos="58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1">
                  <a:alpha val="15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0F75A32-6F48-FAEA-C482-E94023D814CB}"/>
              </a:ext>
            </a:extLst>
          </p:cNvPr>
          <p:cNvSpPr/>
          <p:nvPr/>
        </p:nvSpPr>
        <p:spPr>
          <a:xfrm rot="10800000" flipH="1" flipV="1">
            <a:off x="-1593681" y="-4516996"/>
            <a:ext cx="8440214" cy="8440214"/>
          </a:xfrm>
          <a:prstGeom prst="ellipse">
            <a:avLst/>
          </a:prstGeom>
          <a:gradFill>
            <a:gsLst>
              <a:gs pos="19000">
                <a:schemeClr val="accent2">
                  <a:alpha val="0"/>
                </a:schemeClr>
              </a:gs>
              <a:gs pos="100000">
                <a:schemeClr val="accent1">
                  <a:lumMod val="95000"/>
                  <a:alpha val="0"/>
                </a:schemeClr>
              </a:gs>
              <a:gs pos="61000">
                <a:schemeClr val="accent1">
                  <a:lumMod val="95000"/>
                  <a:alpha val="7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pic>
        <p:nvPicPr>
          <p:cNvPr id="19" name="图片 18" descr="图片包含 桌子, 室内, 红酒, 眼镜&#10;&#10;描述已自动生成">
            <a:extLst>
              <a:ext uri="{FF2B5EF4-FFF2-40B4-BE49-F238E27FC236}">
                <a16:creationId xmlns:a16="http://schemas.microsoft.com/office/drawing/2014/main" id="{86C88EE1-77A0-1DF4-B9C4-1732AC67E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8212" y="37557"/>
            <a:ext cx="3800354" cy="6782885"/>
          </a:xfrm>
          <a:custGeom>
            <a:avLst/>
            <a:gdLst>
              <a:gd name="connsiteX0" fmla="*/ 0 w 3800354"/>
              <a:gd name="connsiteY0" fmla="*/ 0 h 6782885"/>
              <a:gd name="connsiteX1" fmla="*/ 3800354 w 3800354"/>
              <a:gd name="connsiteY1" fmla="*/ 0 h 6782885"/>
              <a:gd name="connsiteX2" fmla="*/ 3800354 w 3800354"/>
              <a:gd name="connsiteY2" fmla="*/ 6782885 h 6782885"/>
              <a:gd name="connsiteX3" fmla="*/ 0 w 3800354"/>
              <a:gd name="connsiteY3" fmla="*/ 6782885 h 678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354" h="6782885">
                <a:moveTo>
                  <a:pt x="0" y="0"/>
                </a:moveTo>
                <a:lnTo>
                  <a:pt x="3800354" y="0"/>
                </a:lnTo>
                <a:lnTo>
                  <a:pt x="3800354" y="6782885"/>
                </a:lnTo>
                <a:lnTo>
                  <a:pt x="0" y="6782885"/>
                </a:lnTo>
                <a:close/>
              </a:path>
            </a:pathLst>
          </a:cu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1B2B56F-B692-98C7-6874-9AD4D8B59D09}"/>
              </a:ext>
            </a:extLst>
          </p:cNvPr>
          <p:cNvSpPr txBox="1"/>
          <p:nvPr/>
        </p:nvSpPr>
        <p:spPr>
          <a:xfrm>
            <a:off x="741072" y="3121659"/>
            <a:ext cx="3449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HOTTL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深度报告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FF6373A-BA59-5E09-0C48-553F8121E6F6}"/>
              </a:ext>
            </a:extLst>
          </p:cNvPr>
          <p:cNvSpPr txBox="1"/>
          <p:nvPr/>
        </p:nvSpPr>
        <p:spPr>
          <a:xfrm>
            <a:off x="741071" y="1086255"/>
            <a:ext cx="61322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6000">
                      <a:schemeClr val="accent1"/>
                    </a:gs>
                    <a:gs pos="0">
                      <a:schemeClr val="accent3"/>
                    </a:gs>
                    <a:gs pos="60000">
                      <a:schemeClr val="accent2"/>
                    </a:gs>
                  </a:gsLst>
                  <a:lin ang="4200000" scaled="0"/>
                </a:gradFill>
                <a:effectLst/>
                <a:uLnTx/>
                <a:uFillTx/>
                <a:latin typeface="阿里妈妈数黑体" pitchFamily="2" charset="-122"/>
                <a:ea typeface="阿里妈妈数黑体" pitchFamily="2" charset="-122"/>
                <a:cs typeface="+mn-cs"/>
              </a:rPr>
              <a:t>供应链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6000">
                      <a:schemeClr val="accent1"/>
                    </a:gs>
                    <a:gs pos="0">
                      <a:schemeClr val="accent3"/>
                    </a:gs>
                    <a:gs pos="60000">
                      <a:schemeClr val="accent2"/>
                    </a:gs>
                  </a:gsLst>
                  <a:lin ang="4200000" scaled="0"/>
                </a:gradFill>
                <a:effectLst/>
                <a:uLnTx/>
                <a:uFillTx/>
                <a:latin typeface="阿里妈妈数黑体" pitchFamily="2" charset="-122"/>
                <a:ea typeface="阿里妈妈数黑体" pitchFamily="2" charset="-122"/>
                <a:cs typeface="+mn-cs"/>
              </a:rPr>
              <a:t>×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6000">
                      <a:schemeClr val="accent1"/>
                    </a:gs>
                    <a:gs pos="0">
                      <a:schemeClr val="accent3"/>
                    </a:gs>
                    <a:gs pos="60000">
                      <a:schemeClr val="accent2"/>
                    </a:gs>
                  </a:gsLst>
                  <a:lin ang="4200000" scaled="0"/>
                </a:gradFill>
                <a:effectLst/>
                <a:uLnTx/>
                <a:uFillTx/>
                <a:latin typeface="阿里妈妈数黑体" pitchFamily="2" charset="-122"/>
                <a:ea typeface="阿里妈妈数黑体" pitchFamily="2" charset="-122"/>
                <a:cs typeface="+mn-cs"/>
              </a:rPr>
              <a:t>流量为核心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4BE374B-BFCC-9A61-16FC-C90E35757F8C}"/>
              </a:ext>
            </a:extLst>
          </p:cNvPr>
          <p:cNvSpPr txBox="1"/>
          <p:nvPr/>
        </p:nvSpPr>
        <p:spPr>
          <a:xfrm>
            <a:off x="741073" y="1993632"/>
            <a:ext cx="63914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妈妈数黑体" pitchFamily="2" charset="-122"/>
                <a:ea typeface="阿里妈妈数黑体" pitchFamily="2" charset="-122"/>
                <a:cs typeface="+mn-cs"/>
              </a:rPr>
              <a:t>快时尚跨境巨头厚积薄发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0AAFEBF2-FDBA-FFB7-917D-F2FE190747EE}"/>
              </a:ext>
            </a:extLst>
          </p:cNvPr>
          <p:cNvGrpSpPr/>
          <p:nvPr/>
        </p:nvGrpSpPr>
        <p:grpSpPr>
          <a:xfrm>
            <a:off x="695325" y="5677754"/>
            <a:ext cx="1057173" cy="369332"/>
            <a:chOff x="561063" y="5558049"/>
            <a:chExt cx="1057173" cy="369332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22627A7B-0CC9-5E2A-EBC9-66385EFA1B7D}"/>
                </a:ext>
              </a:extLst>
            </p:cNvPr>
            <p:cNvSpPr txBox="1"/>
            <p:nvPr/>
          </p:nvSpPr>
          <p:spPr>
            <a:xfrm>
              <a:off x="741073" y="555804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易十六</a:t>
              </a:r>
            </a:p>
          </p:txBody>
        </p:sp>
        <p:sp>
          <p:nvSpPr>
            <p:cNvPr id="125" name="man-user_74472">
              <a:extLst>
                <a:ext uri="{FF2B5EF4-FFF2-40B4-BE49-F238E27FC236}">
                  <a16:creationId xmlns:a16="http://schemas.microsoft.com/office/drawing/2014/main" id="{D6F6E04F-A61D-7EAC-98F2-CB4391AA1C44}"/>
                </a:ext>
              </a:extLst>
            </p:cNvPr>
            <p:cNvSpPr/>
            <p:nvPr/>
          </p:nvSpPr>
          <p:spPr>
            <a:xfrm>
              <a:off x="561063" y="5636399"/>
              <a:ext cx="161925" cy="212632"/>
            </a:xfrm>
            <a:custGeom>
              <a:avLst/>
              <a:gdLst>
                <a:gd name="connsiteX0" fmla="*/ 164246 w 462627"/>
                <a:gd name="connsiteY0" fmla="*/ 308512 h 607498"/>
                <a:gd name="connsiteX1" fmla="*/ 231248 w 462627"/>
                <a:gd name="connsiteY1" fmla="*/ 334154 h 607498"/>
                <a:gd name="connsiteX2" fmla="*/ 298381 w 462627"/>
                <a:gd name="connsiteY2" fmla="*/ 308512 h 607498"/>
                <a:gd name="connsiteX3" fmla="*/ 462366 w 462627"/>
                <a:gd name="connsiteY3" fmla="*/ 517946 h 607498"/>
                <a:gd name="connsiteX4" fmla="*/ 462627 w 462627"/>
                <a:gd name="connsiteY4" fmla="*/ 527838 h 607498"/>
                <a:gd name="connsiteX5" fmla="*/ 462627 w 462627"/>
                <a:gd name="connsiteY5" fmla="*/ 538902 h 607498"/>
                <a:gd name="connsiteX6" fmla="*/ 231248 w 462627"/>
                <a:gd name="connsiteY6" fmla="*/ 607498 h 607498"/>
                <a:gd name="connsiteX7" fmla="*/ 0 w 462627"/>
                <a:gd name="connsiteY7" fmla="*/ 538902 h 607498"/>
                <a:gd name="connsiteX8" fmla="*/ 0 w 462627"/>
                <a:gd name="connsiteY8" fmla="*/ 523949 h 607498"/>
                <a:gd name="connsiteX9" fmla="*/ 0 w 462627"/>
                <a:gd name="connsiteY9" fmla="*/ 523933 h 607498"/>
                <a:gd name="connsiteX10" fmla="*/ 261 w 462627"/>
                <a:gd name="connsiteY10" fmla="*/ 513260 h 607498"/>
                <a:gd name="connsiteX11" fmla="*/ 164246 w 462627"/>
                <a:gd name="connsiteY11" fmla="*/ 308512 h 607498"/>
                <a:gd name="connsiteX12" fmla="*/ 231248 w 462627"/>
                <a:gd name="connsiteY12" fmla="*/ 0 h 607498"/>
                <a:gd name="connsiteX13" fmla="*/ 353815 w 462627"/>
                <a:gd name="connsiteY13" fmla="*/ 148540 h 607498"/>
                <a:gd name="connsiteX14" fmla="*/ 231248 w 462627"/>
                <a:gd name="connsiteY14" fmla="*/ 297081 h 607498"/>
                <a:gd name="connsiteX15" fmla="*/ 108812 w 462627"/>
                <a:gd name="connsiteY15" fmla="*/ 148540 h 607498"/>
                <a:gd name="connsiteX16" fmla="*/ 231248 w 462627"/>
                <a:gd name="connsiteY16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2627" h="607498">
                  <a:moveTo>
                    <a:pt x="164246" y="308512"/>
                  </a:moveTo>
                  <a:cubicBezTo>
                    <a:pt x="164246" y="308512"/>
                    <a:pt x="184321" y="334154"/>
                    <a:pt x="231248" y="334154"/>
                  </a:cubicBezTo>
                  <a:cubicBezTo>
                    <a:pt x="278176" y="334154"/>
                    <a:pt x="298381" y="308512"/>
                    <a:pt x="298381" y="308512"/>
                  </a:cubicBezTo>
                  <a:cubicBezTo>
                    <a:pt x="441379" y="334285"/>
                    <a:pt x="460020" y="375026"/>
                    <a:pt x="462366" y="517946"/>
                  </a:cubicBezTo>
                  <a:cubicBezTo>
                    <a:pt x="462497" y="527057"/>
                    <a:pt x="462497" y="528619"/>
                    <a:pt x="462627" y="527838"/>
                  </a:cubicBezTo>
                  <a:cubicBezTo>
                    <a:pt x="462627" y="530181"/>
                    <a:pt x="462627" y="533826"/>
                    <a:pt x="462627" y="538902"/>
                  </a:cubicBezTo>
                  <a:cubicBezTo>
                    <a:pt x="462627" y="538902"/>
                    <a:pt x="428474" y="607498"/>
                    <a:pt x="231248" y="607498"/>
                  </a:cubicBezTo>
                  <a:cubicBezTo>
                    <a:pt x="34023" y="607498"/>
                    <a:pt x="0" y="538902"/>
                    <a:pt x="0" y="538902"/>
                  </a:cubicBezTo>
                  <a:lnTo>
                    <a:pt x="0" y="523949"/>
                  </a:lnTo>
                  <a:lnTo>
                    <a:pt x="0" y="523933"/>
                  </a:lnTo>
                  <a:cubicBezTo>
                    <a:pt x="0" y="525235"/>
                    <a:pt x="130" y="524584"/>
                    <a:pt x="261" y="513260"/>
                  </a:cubicBezTo>
                  <a:cubicBezTo>
                    <a:pt x="2868" y="374115"/>
                    <a:pt x="22812" y="334024"/>
                    <a:pt x="164246" y="308512"/>
                  </a:cubicBezTo>
                  <a:close/>
                  <a:moveTo>
                    <a:pt x="231248" y="0"/>
                  </a:moveTo>
                  <a:cubicBezTo>
                    <a:pt x="335821" y="0"/>
                    <a:pt x="353815" y="66524"/>
                    <a:pt x="353815" y="148540"/>
                  </a:cubicBezTo>
                  <a:cubicBezTo>
                    <a:pt x="353815" y="230556"/>
                    <a:pt x="298921" y="297081"/>
                    <a:pt x="231248" y="297081"/>
                  </a:cubicBezTo>
                  <a:cubicBezTo>
                    <a:pt x="163576" y="297081"/>
                    <a:pt x="108812" y="230556"/>
                    <a:pt x="108812" y="148540"/>
                  </a:cubicBezTo>
                  <a:cubicBezTo>
                    <a:pt x="108812" y="66524"/>
                    <a:pt x="126806" y="0"/>
                    <a:pt x="231248" y="0"/>
                  </a:cubicBezTo>
                  <a:close/>
                </a:path>
              </a:pathLst>
            </a:custGeom>
            <a:gradFill>
              <a:gsLst>
                <a:gs pos="90000">
                  <a:schemeClr val="accent2"/>
                </a:gs>
                <a:gs pos="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4488ABC8-C14D-FA79-C947-F5FE4488C0ED}"/>
              </a:ext>
            </a:extLst>
          </p:cNvPr>
          <p:cNvGrpSpPr/>
          <p:nvPr/>
        </p:nvGrpSpPr>
        <p:grpSpPr>
          <a:xfrm>
            <a:off x="2127856" y="5708532"/>
            <a:ext cx="1531907" cy="338554"/>
            <a:chOff x="2127856" y="5573438"/>
            <a:chExt cx="1531907" cy="338554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F306E691-5D60-F8EA-A62E-450A7376EAAD}"/>
                </a:ext>
              </a:extLst>
            </p:cNvPr>
            <p:cNvSpPr txBox="1"/>
            <p:nvPr/>
          </p:nvSpPr>
          <p:spPr>
            <a:xfrm>
              <a:off x="2327347" y="5573438"/>
              <a:ext cx="13324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20XX.XX.XX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28" name="weekly-calendar-tool-for-business-office_45254">
              <a:extLst>
                <a:ext uri="{FF2B5EF4-FFF2-40B4-BE49-F238E27FC236}">
                  <a16:creationId xmlns:a16="http://schemas.microsoft.com/office/drawing/2014/main" id="{989B2421-20C7-671F-4DA1-413BC7443092}"/>
                </a:ext>
              </a:extLst>
            </p:cNvPr>
            <p:cNvSpPr/>
            <p:nvPr/>
          </p:nvSpPr>
          <p:spPr>
            <a:xfrm>
              <a:off x="2127856" y="5636399"/>
              <a:ext cx="212928" cy="212632"/>
            </a:xfrm>
            <a:custGeom>
              <a:avLst/>
              <a:gdLst>
                <a:gd name="connsiteX0" fmla="*/ 456558 w 608697"/>
                <a:gd name="connsiteY0" fmla="*/ 428191 h 607851"/>
                <a:gd name="connsiteX1" fmla="*/ 503343 w 608697"/>
                <a:gd name="connsiteY1" fmla="*/ 474870 h 607851"/>
                <a:gd name="connsiteX2" fmla="*/ 456558 w 608697"/>
                <a:gd name="connsiteY2" fmla="*/ 521549 h 607851"/>
                <a:gd name="connsiteX3" fmla="*/ 409773 w 608697"/>
                <a:gd name="connsiteY3" fmla="*/ 474870 h 607851"/>
                <a:gd name="connsiteX4" fmla="*/ 456558 w 608697"/>
                <a:gd name="connsiteY4" fmla="*/ 428191 h 607851"/>
                <a:gd name="connsiteX5" fmla="*/ 304349 w 608697"/>
                <a:gd name="connsiteY5" fmla="*/ 428191 h 607851"/>
                <a:gd name="connsiteX6" fmla="*/ 351134 w 608697"/>
                <a:gd name="connsiteY6" fmla="*/ 474870 h 607851"/>
                <a:gd name="connsiteX7" fmla="*/ 304349 w 608697"/>
                <a:gd name="connsiteY7" fmla="*/ 521549 h 607851"/>
                <a:gd name="connsiteX8" fmla="*/ 257564 w 608697"/>
                <a:gd name="connsiteY8" fmla="*/ 474870 h 607851"/>
                <a:gd name="connsiteX9" fmla="*/ 304349 w 608697"/>
                <a:gd name="connsiteY9" fmla="*/ 428191 h 607851"/>
                <a:gd name="connsiteX10" fmla="*/ 152175 w 608697"/>
                <a:gd name="connsiteY10" fmla="*/ 428191 h 607851"/>
                <a:gd name="connsiteX11" fmla="*/ 198925 w 608697"/>
                <a:gd name="connsiteY11" fmla="*/ 474870 h 607851"/>
                <a:gd name="connsiteX12" fmla="*/ 152175 w 608697"/>
                <a:gd name="connsiteY12" fmla="*/ 521549 h 607851"/>
                <a:gd name="connsiteX13" fmla="*/ 105425 w 608697"/>
                <a:gd name="connsiteY13" fmla="*/ 474870 h 607851"/>
                <a:gd name="connsiteX14" fmla="*/ 152175 w 608697"/>
                <a:gd name="connsiteY14" fmla="*/ 428191 h 607851"/>
                <a:gd name="connsiteX15" fmla="*/ 456558 w 608697"/>
                <a:gd name="connsiteY15" fmla="*/ 276193 h 607851"/>
                <a:gd name="connsiteX16" fmla="*/ 503343 w 608697"/>
                <a:gd name="connsiteY16" fmla="*/ 322908 h 607851"/>
                <a:gd name="connsiteX17" fmla="*/ 456558 w 608697"/>
                <a:gd name="connsiteY17" fmla="*/ 369623 h 607851"/>
                <a:gd name="connsiteX18" fmla="*/ 409773 w 608697"/>
                <a:gd name="connsiteY18" fmla="*/ 322908 h 607851"/>
                <a:gd name="connsiteX19" fmla="*/ 456558 w 608697"/>
                <a:gd name="connsiteY19" fmla="*/ 276193 h 607851"/>
                <a:gd name="connsiteX20" fmla="*/ 304349 w 608697"/>
                <a:gd name="connsiteY20" fmla="*/ 276193 h 607851"/>
                <a:gd name="connsiteX21" fmla="*/ 351134 w 608697"/>
                <a:gd name="connsiteY21" fmla="*/ 322908 h 607851"/>
                <a:gd name="connsiteX22" fmla="*/ 304349 w 608697"/>
                <a:gd name="connsiteY22" fmla="*/ 369623 h 607851"/>
                <a:gd name="connsiteX23" fmla="*/ 257564 w 608697"/>
                <a:gd name="connsiteY23" fmla="*/ 322908 h 607851"/>
                <a:gd name="connsiteX24" fmla="*/ 304349 w 608697"/>
                <a:gd name="connsiteY24" fmla="*/ 276193 h 607851"/>
                <a:gd name="connsiteX25" fmla="*/ 152175 w 608697"/>
                <a:gd name="connsiteY25" fmla="*/ 276193 h 607851"/>
                <a:gd name="connsiteX26" fmla="*/ 198925 w 608697"/>
                <a:gd name="connsiteY26" fmla="*/ 322908 h 607851"/>
                <a:gd name="connsiteX27" fmla="*/ 152175 w 608697"/>
                <a:gd name="connsiteY27" fmla="*/ 369623 h 607851"/>
                <a:gd name="connsiteX28" fmla="*/ 105425 w 608697"/>
                <a:gd name="connsiteY28" fmla="*/ 322908 h 607851"/>
                <a:gd name="connsiteX29" fmla="*/ 152175 w 608697"/>
                <a:gd name="connsiteY29" fmla="*/ 276193 h 607851"/>
                <a:gd name="connsiteX30" fmla="*/ 38043 w 608697"/>
                <a:gd name="connsiteY30" fmla="*/ 227957 h 607851"/>
                <a:gd name="connsiteX31" fmla="*/ 38043 w 608697"/>
                <a:gd name="connsiteY31" fmla="*/ 531872 h 607851"/>
                <a:gd name="connsiteX32" fmla="*/ 76087 w 608697"/>
                <a:gd name="connsiteY32" fmla="*/ 569862 h 607851"/>
                <a:gd name="connsiteX33" fmla="*/ 532610 w 608697"/>
                <a:gd name="connsiteY33" fmla="*/ 569862 h 607851"/>
                <a:gd name="connsiteX34" fmla="*/ 570654 w 608697"/>
                <a:gd name="connsiteY34" fmla="*/ 531872 h 607851"/>
                <a:gd name="connsiteX35" fmla="*/ 570654 w 608697"/>
                <a:gd name="connsiteY35" fmla="*/ 227957 h 607851"/>
                <a:gd name="connsiteX36" fmla="*/ 76087 w 608697"/>
                <a:gd name="connsiteY36" fmla="*/ 75999 h 607851"/>
                <a:gd name="connsiteX37" fmla="*/ 95109 w 608697"/>
                <a:gd name="connsiteY37" fmla="*/ 75999 h 607851"/>
                <a:gd name="connsiteX38" fmla="*/ 95109 w 608697"/>
                <a:gd name="connsiteY38" fmla="*/ 85459 h 607851"/>
                <a:gd name="connsiteX39" fmla="*/ 152174 w 608697"/>
                <a:gd name="connsiteY39" fmla="*/ 142443 h 607851"/>
                <a:gd name="connsiteX40" fmla="*/ 153741 w 608697"/>
                <a:gd name="connsiteY40" fmla="*/ 142443 h 607851"/>
                <a:gd name="connsiteX41" fmla="*/ 210806 w 608697"/>
                <a:gd name="connsiteY41" fmla="*/ 85459 h 607851"/>
                <a:gd name="connsiteX42" fmla="*/ 210806 w 608697"/>
                <a:gd name="connsiteY42" fmla="*/ 75999 h 607851"/>
                <a:gd name="connsiteX43" fmla="*/ 389909 w 608697"/>
                <a:gd name="connsiteY43" fmla="*/ 75999 h 607851"/>
                <a:gd name="connsiteX44" fmla="*/ 389909 w 608697"/>
                <a:gd name="connsiteY44" fmla="*/ 85459 h 607851"/>
                <a:gd name="connsiteX45" fmla="*/ 446975 w 608697"/>
                <a:gd name="connsiteY45" fmla="*/ 142443 h 607851"/>
                <a:gd name="connsiteX46" fmla="*/ 448616 w 608697"/>
                <a:gd name="connsiteY46" fmla="*/ 142443 h 607851"/>
                <a:gd name="connsiteX47" fmla="*/ 505681 w 608697"/>
                <a:gd name="connsiteY47" fmla="*/ 85459 h 607851"/>
                <a:gd name="connsiteX48" fmla="*/ 505681 w 608697"/>
                <a:gd name="connsiteY48" fmla="*/ 75999 h 607851"/>
                <a:gd name="connsiteX49" fmla="*/ 532610 w 608697"/>
                <a:gd name="connsiteY49" fmla="*/ 75999 h 607851"/>
                <a:gd name="connsiteX50" fmla="*/ 608697 w 608697"/>
                <a:gd name="connsiteY50" fmla="*/ 151978 h 607851"/>
                <a:gd name="connsiteX51" fmla="*/ 608697 w 608697"/>
                <a:gd name="connsiteY51" fmla="*/ 531872 h 607851"/>
                <a:gd name="connsiteX52" fmla="*/ 532610 w 608697"/>
                <a:gd name="connsiteY52" fmla="*/ 607851 h 607851"/>
                <a:gd name="connsiteX53" fmla="*/ 76087 w 608697"/>
                <a:gd name="connsiteY53" fmla="*/ 607851 h 607851"/>
                <a:gd name="connsiteX54" fmla="*/ 0 w 608697"/>
                <a:gd name="connsiteY54" fmla="*/ 531872 h 607851"/>
                <a:gd name="connsiteX55" fmla="*/ 0 w 608697"/>
                <a:gd name="connsiteY55" fmla="*/ 151978 h 607851"/>
                <a:gd name="connsiteX56" fmla="*/ 76087 w 608697"/>
                <a:gd name="connsiteY56" fmla="*/ 75999 h 607851"/>
                <a:gd name="connsiteX57" fmla="*/ 446988 w 608697"/>
                <a:gd name="connsiteY57" fmla="*/ 0 h 607851"/>
                <a:gd name="connsiteX58" fmla="*/ 448627 w 608697"/>
                <a:gd name="connsiteY58" fmla="*/ 0 h 607851"/>
                <a:gd name="connsiteX59" fmla="*/ 477092 w 608697"/>
                <a:gd name="connsiteY59" fmla="*/ 28528 h 607851"/>
                <a:gd name="connsiteX60" fmla="*/ 477092 w 608697"/>
                <a:gd name="connsiteY60" fmla="*/ 75975 h 607851"/>
                <a:gd name="connsiteX61" fmla="*/ 477092 w 608697"/>
                <a:gd name="connsiteY61" fmla="*/ 85435 h 607851"/>
                <a:gd name="connsiteX62" fmla="*/ 448627 w 608697"/>
                <a:gd name="connsiteY62" fmla="*/ 113963 h 607851"/>
                <a:gd name="connsiteX63" fmla="*/ 447063 w 608697"/>
                <a:gd name="connsiteY63" fmla="*/ 113963 h 607851"/>
                <a:gd name="connsiteX64" fmla="*/ 418523 w 608697"/>
                <a:gd name="connsiteY64" fmla="*/ 85435 h 607851"/>
                <a:gd name="connsiteX65" fmla="*/ 418523 w 608697"/>
                <a:gd name="connsiteY65" fmla="*/ 75975 h 607851"/>
                <a:gd name="connsiteX66" fmla="*/ 418523 w 608697"/>
                <a:gd name="connsiteY66" fmla="*/ 28528 h 607851"/>
                <a:gd name="connsiteX67" fmla="*/ 446988 w 608697"/>
                <a:gd name="connsiteY67" fmla="*/ 0 h 607851"/>
                <a:gd name="connsiteX68" fmla="*/ 152202 w 608697"/>
                <a:gd name="connsiteY68" fmla="*/ 0 h 607851"/>
                <a:gd name="connsiteX69" fmla="*/ 153769 w 608697"/>
                <a:gd name="connsiteY69" fmla="*/ 0 h 607851"/>
                <a:gd name="connsiteX70" fmla="*/ 182341 w 608697"/>
                <a:gd name="connsiteY70" fmla="*/ 28528 h 607851"/>
                <a:gd name="connsiteX71" fmla="*/ 182341 w 608697"/>
                <a:gd name="connsiteY71" fmla="*/ 75975 h 607851"/>
                <a:gd name="connsiteX72" fmla="*/ 182341 w 608697"/>
                <a:gd name="connsiteY72" fmla="*/ 85435 h 607851"/>
                <a:gd name="connsiteX73" fmla="*/ 153769 w 608697"/>
                <a:gd name="connsiteY73" fmla="*/ 113963 h 607851"/>
                <a:gd name="connsiteX74" fmla="*/ 152202 w 608697"/>
                <a:gd name="connsiteY74" fmla="*/ 113963 h 607851"/>
                <a:gd name="connsiteX75" fmla="*/ 123631 w 608697"/>
                <a:gd name="connsiteY75" fmla="*/ 85435 h 607851"/>
                <a:gd name="connsiteX76" fmla="*/ 123631 w 608697"/>
                <a:gd name="connsiteY76" fmla="*/ 75975 h 607851"/>
                <a:gd name="connsiteX77" fmla="*/ 123631 w 608697"/>
                <a:gd name="connsiteY77" fmla="*/ 28528 h 607851"/>
                <a:gd name="connsiteX78" fmla="*/ 152202 w 608697"/>
                <a:gd name="connsiteY78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8697" h="607851">
                  <a:moveTo>
                    <a:pt x="456558" y="428191"/>
                  </a:moveTo>
                  <a:cubicBezTo>
                    <a:pt x="482397" y="428191"/>
                    <a:pt x="503343" y="449090"/>
                    <a:pt x="503343" y="474870"/>
                  </a:cubicBezTo>
                  <a:cubicBezTo>
                    <a:pt x="503343" y="500650"/>
                    <a:pt x="482397" y="521549"/>
                    <a:pt x="456558" y="521549"/>
                  </a:cubicBezTo>
                  <a:cubicBezTo>
                    <a:pt x="430719" y="521549"/>
                    <a:pt x="409773" y="500650"/>
                    <a:pt x="409773" y="474870"/>
                  </a:cubicBezTo>
                  <a:cubicBezTo>
                    <a:pt x="409773" y="449090"/>
                    <a:pt x="430719" y="428191"/>
                    <a:pt x="456558" y="428191"/>
                  </a:cubicBezTo>
                  <a:close/>
                  <a:moveTo>
                    <a:pt x="304349" y="428191"/>
                  </a:moveTo>
                  <a:cubicBezTo>
                    <a:pt x="330188" y="428191"/>
                    <a:pt x="351134" y="449090"/>
                    <a:pt x="351134" y="474870"/>
                  </a:cubicBezTo>
                  <a:cubicBezTo>
                    <a:pt x="351134" y="500650"/>
                    <a:pt x="330188" y="521549"/>
                    <a:pt x="304349" y="521549"/>
                  </a:cubicBezTo>
                  <a:cubicBezTo>
                    <a:pt x="278510" y="521549"/>
                    <a:pt x="257564" y="500650"/>
                    <a:pt x="257564" y="474870"/>
                  </a:cubicBezTo>
                  <a:cubicBezTo>
                    <a:pt x="257564" y="449090"/>
                    <a:pt x="278510" y="428191"/>
                    <a:pt x="304349" y="428191"/>
                  </a:cubicBezTo>
                  <a:close/>
                  <a:moveTo>
                    <a:pt x="152175" y="428191"/>
                  </a:moveTo>
                  <a:cubicBezTo>
                    <a:pt x="177994" y="428191"/>
                    <a:pt x="198925" y="449090"/>
                    <a:pt x="198925" y="474870"/>
                  </a:cubicBezTo>
                  <a:cubicBezTo>
                    <a:pt x="198925" y="500650"/>
                    <a:pt x="177994" y="521549"/>
                    <a:pt x="152175" y="521549"/>
                  </a:cubicBezTo>
                  <a:cubicBezTo>
                    <a:pt x="126356" y="521549"/>
                    <a:pt x="105425" y="500650"/>
                    <a:pt x="105425" y="474870"/>
                  </a:cubicBezTo>
                  <a:cubicBezTo>
                    <a:pt x="105425" y="449090"/>
                    <a:pt x="126356" y="428191"/>
                    <a:pt x="152175" y="428191"/>
                  </a:cubicBezTo>
                  <a:close/>
                  <a:moveTo>
                    <a:pt x="456558" y="276193"/>
                  </a:moveTo>
                  <a:cubicBezTo>
                    <a:pt x="482397" y="276193"/>
                    <a:pt x="503343" y="297108"/>
                    <a:pt x="503343" y="322908"/>
                  </a:cubicBezTo>
                  <a:cubicBezTo>
                    <a:pt x="503343" y="348708"/>
                    <a:pt x="482397" y="369623"/>
                    <a:pt x="456558" y="369623"/>
                  </a:cubicBezTo>
                  <a:cubicBezTo>
                    <a:pt x="430719" y="369623"/>
                    <a:pt x="409773" y="348708"/>
                    <a:pt x="409773" y="322908"/>
                  </a:cubicBezTo>
                  <a:cubicBezTo>
                    <a:pt x="409773" y="297108"/>
                    <a:pt x="430719" y="276193"/>
                    <a:pt x="456558" y="276193"/>
                  </a:cubicBezTo>
                  <a:close/>
                  <a:moveTo>
                    <a:pt x="304349" y="276193"/>
                  </a:moveTo>
                  <a:cubicBezTo>
                    <a:pt x="330188" y="276193"/>
                    <a:pt x="351134" y="297108"/>
                    <a:pt x="351134" y="322908"/>
                  </a:cubicBezTo>
                  <a:cubicBezTo>
                    <a:pt x="351134" y="348708"/>
                    <a:pt x="330188" y="369623"/>
                    <a:pt x="304349" y="369623"/>
                  </a:cubicBezTo>
                  <a:cubicBezTo>
                    <a:pt x="278510" y="369623"/>
                    <a:pt x="257564" y="348708"/>
                    <a:pt x="257564" y="322908"/>
                  </a:cubicBezTo>
                  <a:cubicBezTo>
                    <a:pt x="257564" y="297108"/>
                    <a:pt x="278510" y="276193"/>
                    <a:pt x="304349" y="276193"/>
                  </a:cubicBezTo>
                  <a:close/>
                  <a:moveTo>
                    <a:pt x="152175" y="276193"/>
                  </a:moveTo>
                  <a:cubicBezTo>
                    <a:pt x="177994" y="276193"/>
                    <a:pt x="198925" y="297108"/>
                    <a:pt x="198925" y="322908"/>
                  </a:cubicBezTo>
                  <a:cubicBezTo>
                    <a:pt x="198925" y="348708"/>
                    <a:pt x="177994" y="369623"/>
                    <a:pt x="152175" y="369623"/>
                  </a:cubicBezTo>
                  <a:cubicBezTo>
                    <a:pt x="126356" y="369623"/>
                    <a:pt x="105425" y="348708"/>
                    <a:pt x="105425" y="322908"/>
                  </a:cubicBezTo>
                  <a:cubicBezTo>
                    <a:pt x="105425" y="297108"/>
                    <a:pt x="126356" y="276193"/>
                    <a:pt x="152175" y="276193"/>
                  </a:cubicBezTo>
                  <a:close/>
                  <a:moveTo>
                    <a:pt x="38043" y="227957"/>
                  </a:moveTo>
                  <a:lnTo>
                    <a:pt x="38043" y="531872"/>
                  </a:lnTo>
                  <a:cubicBezTo>
                    <a:pt x="38043" y="552804"/>
                    <a:pt x="55126" y="569862"/>
                    <a:pt x="76087" y="569862"/>
                  </a:cubicBezTo>
                  <a:lnTo>
                    <a:pt x="532610" y="569862"/>
                  </a:lnTo>
                  <a:cubicBezTo>
                    <a:pt x="553571" y="569862"/>
                    <a:pt x="570654" y="552804"/>
                    <a:pt x="570654" y="531872"/>
                  </a:cubicBezTo>
                  <a:lnTo>
                    <a:pt x="570654" y="227957"/>
                  </a:lnTo>
                  <a:close/>
                  <a:moveTo>
                    <a:pt x="76087" y="75999"/>
                  </a:moveTo>
                  <a:lnTo>
                    <a:pt x="95109" y="75999"/>
                  </a:lnTo>
                  <a:lnTo>
                    <a:pt x="95109" y="85459"/>
                  </a:lnTo>
                  <a:cubicBezTo>
                    <a:pt x="95109" y="116894"/>
                    <a:pt x="120695" y="142443"/>
                    <a:pt x="152174" y="142443"/>
                  </a:cubicBezTo>
                  <a:lnTo>
                    <a:pt x="153741" y="142443"/>
                  </a:lnTo>
                  <a:cubicBezTo>
                    <a:pt x="185220" y="142443"/>
                    <a:pt x="210806" y="116894"/>
                    <a:pt x="210806" y="85459"/>
                  </a:cubicBezTo>
                  <a:lnTo>
                    <a:pt x="210806" y="75999"/>
                  </a:lnTo>
                  <a:lnTo>
                    <a:pt x="389909" y="75999"/>
                  </a:lnTo>
                  <a:lnTo>
                    <a:pt x="389909" y="85459"/>
                  </a:lnTo>
                  <a:cubicBezTo>
                    <a:pt x="389909" y="116894"/>
                    <a:pt x="415570" y="142443"/>
                    <a:pt x="446975" y="142443"/>
                  </a:cubicBezTo>
                  <a:lnTo>
                    <a:pt x="448616" y="142443"/>
                  </a:lnTo>
                  <a:cubicBezTo>
                    <a:pt x="480095" y="142443"/>
                    <a:pt x="505681" y="116894"/>
                    <a:pt x="505681" y="85459"/>
                  </a:cubicBezTo>
                  <a:lnTo>
                    <a:pt x="505681" y="75999"/>
                  </a:lnTo>
                  <a:lnTo>
                    <a:pt x="532610" y="75999"/>
                  </a:lnTo>
                  <a:cubicBezTo>
                    <a:pt x="574607" y="75999"/>
                    <a:pt x="608697" y="110041"/>
                    <a:pt x="608697" y="151978"/>
                  </a:cubicBezTo>
                  <a:lnTo>
                    <a:pt x="608697" y="531872"/>
                  </a:lnTo>
                  <a:cubicBezTo>
                    <a:pt x="608697" y="573810"/>
                    <a:pt x="574607" y="607851"/>
                    <a:pt x="532610" y="607851"/>
                  </a:cubicBezTo>
                  <a:lnTo>
                    <a:pt x="76087" y="607851"/>
                  </a:lnTo>
                  <a:cubicBezTo>
                    <a:pt x="34090" y="607851"/>
                    <a:pt x="0" y="573810"/>
                    <a:pt x="0" y="531872"/>
                  </a:cubicBezTo>
                  <a:lnTo>
                    <a:pt x="0" y="151978"/>
                  </a:lnTo>
                  <a:cubicBezTo>
                    <a:pt x="0" y="110041"/>
                    <a:pt x="34090" y="75999"/>
                    <a:pt x="76087" y="75999"/>
                  </a:cubicBezTo>
                  <a:close/>
                  <a:moveTo>
                    <a:pt x="446988" y="0"/>
                  </a:moveTo>
                  <a:lnTo>
                    <a:pt x="448627" y="0"/>
                  </a:lnTo>
                  <a:cubicBezTo>
                    <a:pt x="464350" y="0"/>
                    <a:pt x="477092" y="12737"/>
                    <a:pt x="477092" y="28528"/>
                  </a:cubicBezTo>
                  <a:lnTo>
                    <a:pt x="477092" y="75975"/>
                  </a:lnTo>
                  <a:lnTo>
                    <a:pt x="477092" y="85435"/>
                  </a:lnTo>
                  <a:cubicBezTo>
                    <a:pt x="477092" y="101226"/>
                    <a:pt x="464350" y="113963"/>
                    <a:pt x="448627" y="113963"/>
                  </a:cubicBezTo>
                  <a:lnTo>
                    <a:pt x="447063" y="113963"/>
                  </a:lnTo>
                  <a:cubicBezTo>
                    <a:pt x="431265" y="113963"/>
                    <a:pt x="418523" y="101226"/>
                    <a:pt x="418523" y="85435"/>
                  </a:cubicBezTo>
                  <a:lnTo>
                    <a:pt x="418523" y="75975"/>
                  </a:lnTo>
                  <a:lnTo>
                    <a:pt x="418523" y="28528"/>
                  </a:lnTo>
                  <a:cubicBezTo>
                    <a:pt x="418523" y="12737"/>
                    <a:pt x="431265" y="0"/>
                    <a:pt x="446988" y="0"/>
                  </a:cubicBezTo>
                  <a:close/>
                  <a:moveTo>
                    <a:pt x="152202" y="0"/>
                  </a:moveTo>
                  <a:lnTo>
                    <a:pt x="153769" y="0"/>
                  </a:lnTo>
                  <a:cubicBezTo>
                    <a:pt x="169510" y="0"/>
                    <a:pt x="182341" y="12737"/>
                    <a:pt x="182341" y="28528"/>
                  </a:cubicBezTo>
                  <a:lnTo>
                    <a:pt x="182341" y="75975"/>
                  </a:lnTo>
                  <a:lnTo>
                    <a:pt x="182341" y="85435"/>
                  </a:lnTo>
                  <a:cubicBezTo>
                    <a:pt x="182341" y="101226"/>
                    <a:pt x="169510" y="113963"/>
                    <a:pt x="153769" y="113963"/>
                  </a:cubicBezTo>
                  <a:lnTo>
                    <a:pt x="152202" y="113963"/>
                  </a:lnTo>
                  <a:cubicBezTo>
                    <a:pt x="136462" y="113963"/>
                    <a:pt x="123631" y="101226"/>
                    <a:pt x="123631" y="85435"/>
                  </a:cubicBezTo>
                  <a:lnTo>
                    <a:pt x="123631" y="75975"/>
                  </a:lnTo>
                  <a:lnTo>
                    <a:pt x="123631" y="28528"/>
                  </a:lnTo>
                  <a:cubicBezTo>
                    <a:pt x="123631" y="12737"/>
                    <a:pt x="136462" y="0"/>
                    <a:pt x="152202" y="0"/>
                  </a:cubicBezTo>
                  <a:close/>
                </a:path>
              </a:pathLst>
            </a:custGeom>
            <a:gradFill>
              <a:gsLst>
                <a:gs pos="90000">
                  <a:schemeClr val="accent2"/>
                </a:gs>
                <a:gs pos="9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C2BE0AEF-149A-3420-5A1C-B006667B0C03}"/>
              </a:ext>
            </a:extLst>
          </p:cNvPr>
          <p:cNvCxnSpPr>
            <a:cxnSpLocks/>
          </p:cNvCxnSpPr>
          <p:nvPr/>
        </p:nvCxnSpPr>
        <p:spPr>
          <a:xfrm>
            <a:off x="855538" y="2926978"/>
            <a:ext cx="3449761" cy="0"/>
          </a:xfrm>
          <a:prstGeom prst="line">
            <a:avLst/>
          </a:prstGeom>
          <a:ln w="9525">
            <a:solidFill>
              <a:schemeClr val="bg1">
                <a:lumMod val="65000"/>
                <a:alpha val="5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AB6A9ED0-F677-0BA8-032F-3D91CF714753}"/>
              </a:ext>
            </a:extLst>
          </p:cNvPr>
          <p:cNvSpPr txBox="1"/>
          <p:nvPr/>
        </p:nvSpPr>
        <p:spPr>
          <a:xfrm>
            <a:off x="262993" y="3947750"/>
            <a:ext cx="11882139" cy="2702307"/>
          </a:xfrm>
          <a:custGeom>
            <a:avLst/>
            <a:gdLst/>
            <a:ahLst/>
            <a:cxnLst/>
            <a:rect l="l" t="t" r="r" b="b"/>
            <a:pathLst>
              <a:path w="2792204" h="461800">
                <a:moveTo>
                  <a:pt x="2249772" y="116598"/>
                </a:moveTo>
                <a:lnTo>
                  <a:pt x="2230416" y="280378"/>
                </a:lnTo>
                <a:lnTo>
                  <a:pt x="2269216" y="280378"/>
                </a:lnTo>
                <a:close/>
                <a:moveTo>
                  <a:pt x="915286" y="83540"/>
                </a:moveTo>
                <a:lnTo>
                  <a:pt x="915286" y="214407"/>
                </a:lnTo>
                <a:lnTo>
                  <a:pt x="950048" y="214407"/>
                </a:lnTo>
                <a:cubicBezTo>
                  <a:pt x="959235" y="214407"/>
                  <a:pt x="967033" y="211159"/>
                  <a:pt x="973440" y="204662"/>
                </a:cubicBezTo>
                <a:cubicBezTo>
                  <a:pt x="979847" y="198165"/>
                  <a:pt x="983050" y="190319"/>
                  <a:pt x="983050" y="181124"/>
                </a:cubicBezTo>
                <a:lnTo>
                  <a:pt x="983050" y="116822"/>
                </a:lnTo>
                <a:cubicBezTo>
                  <a:pt x="983050" y="106738"/>
                  <a:pt x="980068" y="98670"/>
                  <a:pt x="974104" y="92618"/>
                </a:cubicBezTo>
                <a:cubicBezTo>
                  <a:pt x="968139" y="86566"/>
                  <a:pt x="960120" y="83540"/>
                  <a:pt x="950048" y="83540"/>
                </a:cubicBezTo>
                <a:close/>
                <a:moveTo>
                  <a:pt x="639061" y="83540"/>
                </a:moveTo>
                <a:lnTo>
                  <a:pt x="639061" y="214407"/>
                </a:lnTo>
                <a:lnTo>
                  <a:pt x="673823" y="214407"/>
                </a:lnTo>
                <a:cubicBezTo>
                  <a:pt x="683010" y="214407"/>
                  <a:pt x="690808" y="211159"/>
                  <a:pt x="697215" y="204662"/>
                </a:cubicBezTo>
                <a:cubicBezTo>
                  <a:pt x="703622" y="198165"/>
                  <a:pt x="706825" y="190319"/>
                  <a:pt x="706825" y="181124"/>
                </a:cubicBezTo>
                <a:lnTo>
                  <a:pt x="706825" y="116822"/>
                </a:lnTo>
                <a:cubicBezTo>
                  <a:pt x="706825" y="106738"/>
                  <a:pt x="703843" y="98670"/>
                  <a:pt x="697878" y="92618"/>
                </a:cubicBezTo>
                <a:cubicBezTo>
                  <a:pt x="691914" y="86566"/>
                  <a:pt x="683895" y="83540"/>
                  <a:pt x="673823" y="83540"/>
                </a:cubicBezTo>
                <a:close/>
                <a:moveTo>
                  <a:pt x="2429233" y="5736"/>
                </a:moveTo>
                <a:lnTo>
                  <a:pt x="2505961" y="5736"/>
                </a:lnTo>
                <a:lnTo>
                  <a:pt x="2505961" y="456063"/>
                </a:lnTo>
                <a:lnTo>
                  <a:pt x="2429233" y="456063"/>
                </a:lnTo>
                <a:close/>
                <a:moveTo>
                  <a:pt x="2200007" y="5736"/>
                </a:moveTo>
                <a:lnTo>
                  <a:pt x="2300253" y="5736"/>
                </a:lnTo>
                <a:lnTo>
                  <a:pt x="2374835" y="456063"/>
                </a:lnTo>
                <a:lnTo>
                  <a:pt x="2295289" y="456063"/>
                </a:lnTo>
                <a:lnTo>
                  <a:pt x="2279799" y="354955"/>
                </a:lnTo>
                <a:lnTo>
                  <a:pt x="2219290" y="354955"/>
                </a:lnTo>
                <a:lnTo>
                  <a:pt x="2203190" y="456063"/>
                </a:lnTo>
                <a:lnTo>
                  <a:pt x="2124433" y="456063"/>
                </a:lnTo>
                <a:close/>
                <a:moveTo>
                  <a:pt x="1857375" y="5736"/>
                </a:moveTo>
                <a:lnTo>
                  <a:pt x="1934461" y="5736"/>
                </a:lnTo>
                <a:lnTo>
                  <a:pt x="1934461" y="192895"/>
                </a:lnTo>
                <a:lnTo>
                  <a:pt x="2003659" y="192895"/>
                </a:lnTo>
                <a:lnTo>
                  <a:pt x="2003659" y="5736"/>
                </a:lnTo>
                <a:lnTo>
                  <a:pt x="2080745" y="5736"/>
                </a:lnTo>
                <a:lnTo>
                  <a:pt x="2080745" y="456063"/>
                </a:lnTo>
                <a:lnTo>
                  <a:pt x="2003659" y="456063"/>
                </a:lnTo>
                <a:lnTo>
                  <a:pt x="2003659" y="269622"/>
                </a:lnTo>
                <a:lnTo>
                  <a:pt x="1934461" y="269622"/>
                </a:lnTo>
                <a:lnTo>
                  <a:pt x="1934461" y="456063"/>
                </a:lnTo>
                <a:lnTo>
                  <a:pt x="1857375" y="456063"/>
                </a:lnTo>
                <a:close/>
                <a:moveTo>
                  <a:pt x="1104900" y="5736"/>
                </a:moveTo>
                <a:lnTo>
                  <a:pt x="1181627" y="5736"/>
                </a:lnTo>
                <a:lnTo>
                  <a:pt x="1181627" y="380053"/>
                </a:lnTo>
                <a:lnTo>
                  <a:pt x="1296277" y="380053"/>
                </a:lnTo>
                <a:lnTo>
                  <a:pt x="1296277" y="456063"/>
                </a:lnTo>
                <a:lnTo>
                  <a:pt x="1104900" y="456063"/>
                </a:lnTo>
                <a:close/>
                <a:moveTo>
                  <a:pt x="838558" y="5736"/>
                </a:moveTo>
                <a:lnTo>
                  <a:pt x="948266" y="5736"/>
                </a:lnTo>
                <a:cubicBezTo>
                  <a:pt x="982126" y="5736"/>
                  <a:pt x="1009679" y="17518"/>
                  <a:pt x="1030927" y="41081"/>
                </a:cubicBezTo>
                <a:cubicBezTo>
                  <a:pt x="1048727" y="59460"/>
                  <a:pt x="1057626" y="84354"/>
                  <a:pt x="1057626" y="115764"/>
                </a:cubicBezTo>
                <a:lnTo>
                  <a:pt x="1057626" y="179679"/>
                </a:lnTo>
                <a:cubicBezTo>
                  <a:pt x="1057626" y="209983"/>
                  <a:pt x="1046983" y="235956"/>
                  <a:pt x="1025694" y="257597"/>
                </a:cubicBezTo>
                <a:cubicBezTo>
                  <a:pt x="1004406" y="279238"/>
                  <a:pt x="978580" y="290059"/>
                  <a:pt x="948216" y="290059"/>
                </a:cubicBezTo>
                <a:lnTo>
                  <a:pt x="915286" y="290059"/>
                </a:lnTo>
                <a:lnTo>
                  <a:pt x="915286" y="456063"/>
                </a:lnTo>
                <a:lnTo>
                  <a:pt x="838558" y="456063"/>
                </a:lnTo>
                <a:close/>
                <a:moveTo>
                  <a:pt x="562333" y="5736"/>
                </a:moveTo>
                <a:lnTo>
                  <a:pt x="672041" y="5736"/>
                </a:lnTo>
                <a:cubicBezTo>
                  <a:pt x="705901" y="5736"/>
                  <a:pt x="733454" y="17518"/>
                  <a:pt x="754701" y="41081"/>
                </a:cubicBezTo>
                <a:cubicBezTo>
                  <a:pt x="772502" y="59460"/>
                  <a:pt x="781402" y="84354"/>
                  <a:pt x="781402" y="115764"/>
                </a:cubicBezTo>
                <a:lnTo>
                  <a:pt x="781402" y="179679"/>
                </a:lnTo>
                <a:cubicBezTo>
                  <a:pt x="781402" y="209983"/>
                  <a:pt x="770758" y="235956"/>
                  <a:pt x="749469" y="257597"/>
                </a:cubicBezTo>
                <a:cubicBezTo>
                  <a:pt x="728181" y="279238"/>
                  <a:pt x="702355" y="290059"/>
                  <a:pt x="671991" y="290059"/>
                </a:cubicBezTo>
                <a:lnTo>
                  <a:pt x="639061" y="290059"/>
                </a:lnTo>
                <a:lnTo>
                  <a:pt x="639061" y="456063"/>
                </a:lnTo>
                <a:lnTo>
                  <a:pt x="562333" y="456063"/>
                </a:lnTo>
                <a:close/>
                <a:moveTo>
                  <a:pt x="286108" y="5736"/>
                </a:moveTo>
                <a:lnTo>
                  <a:pt x="361402" y="5736"/>
                </a:lnTo>
                <a:lnTo>
                  <a:pt x="361402" y="350692"/>
                </a:lnTo>
                <a:cubicBezTo>
                  <a:pt x="361402" y="359987"/>
                  <a:pt x="364622" y="367803"/>
                  <a:pt x="371063" y="374137"/>
                </a:cubicBezTo>
                <a:cubicBezTo>
                  <a:pt x="377504" y="380471"/>
                  <a:pt x="385277" y="383638"/>
                  <a:pt x="394382" y="383638"/>
                </a:cubicBezTo>
                <a:cubicBezTo>
                  <a:pt x="403529" y="383638"/>
                  <a:pt x="411314" y="380431"/>
                  <a:pt x="417738" y="374016"/>
                </a:cubicBezTo>
                <a:cubicBezTo>
                  <a:pt x="424162" y="367602"/>
                  <a:pt x="427373" y="359827"/>
                  <a:pt x="427373" y="350692"/>
                </a:cubicBezTo>
                <a:lnTo>
                  <a:pt x="427373" y="5736"/>
                </a:lnTo>
                <a:lnTo>
                  <a:pt x="506969" y="5736"/>
                </a:lnTo>
                <a:lnTo>
                  <a:pt x="506969" y="351325"/>
                </a:lnTo>
                <a:cubicBezTo>
                  <a:pt x="506969" y="382159"/>
                  <a:pt x="496142" y="408161"/>
                  <a:pt x="474488" y="429330"/>
                </a:cubicBezTo>
                <a:cubicBezTo>
                  <a:pt x="452833" y="450498"/>
                  <a:pt x="426733" y="461083"/>
                  <a:pt x="396186" y="461083"/>
                </a:cubicBezTo>
                <a:cubicBezTo>
                  <a:pt x="365441" y="461083"/>
                  <a:pt x="339409" y="450420"/>
                  <a:pt x="318089" y="429094"/>
                </a:cubicBezTo>
                <a:cubicBezTo>
                  <a:pt x="296769" y="407769"/>
                  <a:pt x="286108" y="381845"/>
                  <a:pt x="286108" y="351325"/>
                </a:cubicBezTo>
                <a:close/>
                <a:moveTo>
                  <a:pt x="2552700" y="5378"/>
                </a:moveTo>
                <a:lnTo>
                  <a:pt x="2636307" y="5378"/>
                </a:lnTo>
                <a:lnTo>
                  <a:pt x="2715477" y="302093"/>
                </a:lnTo>
                <a:lnTo>
                  <a:pt x="2715477" y="5378"/>
                </a:lnTo>
                <a:lnTo>
                  <a:pt x="2792204" y="5378"/>
                </a:lnTo>
                <a:lnTo>
                  <a:pt x="2792204" y="456063"/>
                </a:lnTo>
                <a:lnTo>
                  <a:pt x="2711841" y="456063"/>
                </a:lnTo>
                <a:lnTo>
                  <a:pt x="2629427" y="173847"/>
                </a:lnTo>
                <a:lnTo>
                  <a:pt x="2629427" y="456063"/>
                </a:lnTo>
                <a:lnTo>
                  <a:pt x="2552700" y="456063"/>
                </a:lnTo>
                <a:close/>
                <a:moveTo>
                  <a:pt x="1248133" y="5378"/>
                </a:moveTo>
                <a:lnTo>
                  <a:pt x="1330273" y="5378"/>
                </a:lnTo>
                <a:lnTo>
                  <a:pt x="1375566" y="163489"/>
                </a:lnTo>
                <a:lnTo>
                  <a:pt x="1420541" y="5378"/>
                </a:lnTo>
                <a:lnTo>
                  <a:pt x="1503112" y="5378"/>
                </a:lnTo>
                <a:lnTo>
                  <a:pt x="1413779" y="267320"/>
                </a:lnTo>
                <a:lnTo>
                  <a:pt x="1413779" y="456063"/>
                </a:lnTo>
                <a:lnTo>
                  <a:pt x="1337051" y="456063"/>
                </a:lnTo>
                <a:lnTo>
                  <a:pt x="1337051" y="267533"/>
                </a:lnTo>
                <a:close/>
                <a:moveTo>
                  <a:pt x="1691933" y="717"/>
                </a:moveTo>
                <a:cubicBezTo>
                  <a:pt x="1722701" y="717"/>
                  <a:pt x="1748798" y="11560"/>
                  <a:pt x="1770227" y="33246"/>
                </a:cubicBezTo>
                <a:cubicBezTo>
                  <a:pt x="1791655" y="54932"/>
                  <a:pt x="1802369" y="80920"/>
                  <a:pt x="1802369" y="111209"/>
                </a:cubicBezTo>
                <a:lnTo>
                  <a:pt x="1802369" y="166503"/>
                </a:lnTo>
                <a:lnTo>
                  <a:pt x="1723132" y="166503"/>
                </a:lnTo>
                <a:lnTo>
                  <a:pt x="1723132" y="109724"/>
                </a:lnTo>
                <a:cubicBezTo>
                  <a:pt x="1723132" y="100626"/>
                  <a:pt x="1719849" y="92793"/>
                  <a:pt x="1713283" y="86223"/>
                </a:cubicBezTo>
                <a:cubicBezTo>
                  <a:pt x="1706717" y="79654"/>
                  <a:pt x="1698887" y="76369"/>
                  <a:pt x="1689793" y="76369"/>
                </a:cubicBezTo>
                <a:cubicBezTo>
                  <a:pt x="1680777" y="76369"/>
                  <a:pt x="1673085" y="79602"/>
                  <a:pt x="1666715" y="86069"/>
                </a:cubicBezTo>
                <a:cubicBezTo>
                  <a:pt x="1660345" y="92536"/>
                  <a:pt x="1657160" y="100412"/>
                  <a:pt x="1657160" y="109696"/>
                </a:cubicBezTo>
                <a:lnTo>
                  <a:pt x="1657160" y="351022"/>
                </a:lnTo>
                <a:cubicBezTo>
                  <a:pt x="1657160" y="360288"/>
                  <a:pt x="1660342" y="368100"/>
                  <a:pt x="1666704" y="374459"/>
                </a:cubicBezTo>
                <a:cubicBezTo>
                  <a:pt x="1673066" y="380817"/>
                  <a:pt x="1680762" y="383997"/>
                  <a:pt x="1689793" y="383997"/>
                </a:cubicBezTo>
                <a:cubicBezTo>
                  <a:pt x="1699007" y="383997"/>
                  <a:pt x="1706867" y="380793"/>
                  <a:pt x="1713373" y="374386"/>
                </a:cubicBezTo>
                <a:cubicBezTo>
                  <a:pt x="1719879" y="367979"/>
                  <a:pt x="1723132" y="360184"/>
                  <a:pt x="1723132" y="351000"/>
                </a:cubicBezTo>
                <a:lnTo>
                  <a:pt x="1723132" y="285079"/>
                </a:lnTo>
                <a:lnTo>
                  <a:pt x="1802369" y="285079"/>
                </a:lnTo>
                <a:lnTo>
                  <a:pt x="1802369" y="351638"/>
                </a:lnTo>
                <a:cubicBezTo>
                  <a:pt x="1802369" y="382294"/>
                  <a:pt x="1791559" y="408318"/>
                  <a:pt x="1769938" y="429710"/>
                </a:cubicBezTo>
                <a:cubicBezTo>
                  <a:pt x="1748318" y="451103"/>
                  <a:pt x="1722316" y="461800"/>
                  <a:pt x="1691933" y="461800"/>
                </a:cubicBezTo>
                <a:cubicBezTo>
                  <a:pt x="1661192" y="461800"/>
                  <a:pt x="1635103" y="451075"/>
                  <a:pt x="1613665" y="429626"/>
                </a:cubicBezTo>
                <a:cubicBezTo>
                  <a:pt x="1592227" y="408178"/>
                  <a:pt x="1581509" y="382191"/>
                  <a:pt x="1581509" y="351666"/>
                </a:cubicBezTo>
                <a:lnTo>
                  <a:pt x="1581509" y="111203"/>
                </a:lnTo>
                <a:cubicBezTo>
                  <a:pt x="1581509" y="80492"/>
                  <a:pt x="1592299" y="54400"/>
                  <a:pt x="1613881" y="32927"/>
                </a:cubicBezTo>
                <a:cubicBezTo>
                  <a:pt x="1635462" y="11453"/>
                  <a:pt x="1661480" y="717"/>
                  <a:pt x="1691933" y="717"/>
                </a:cubicBezTo>
                <a:close/>
                <a:moveTo>
                  <a:pt x="114380" y="0"/>
                </a:moveTo>
                <a:cubicBezTo>
                  <a:pt x="139037" y="0"/>
                  <a:pt x="160213" y="5537"/>
                  <a:pt x="177909" y="16610"/>
                </a:cubicBezTo>
                <a:cubicBezTo>
                  <a:pt x="191933" y="25391"/>
                  <a:pt x="203160" y="37490"/>
                  <a:pt x="211589" y="52907"/>
                </a:cubicBezTo>
                <a:cubicBezTo>
                  <a:pt x="220019" y="68324"/>
                  <a:pt x="225111" y="87480"/>
                  <a:pt x="226866" y="110374"/>
                </a:cubicBezTo>
                <a:lnTo>
                  <a:pt x="153467" y="122929"/>
                </a:lnTo>
                <a:cubicBezTo>
                  <a:pt x="151334" y="103015"/>
                  <a:pt x="146363" y="88397"/>
                  <a:pt x="138553" y="79075"/>
                </a:cubicBezTo>
                <a:cubicBezTo>
                  <a:pt x="133429" y="72968"/>
                  <a:pt x="125958" y="69915"/>
                  <a:pt x="116139" y="69915"/>
                </a:cubicBezTo>
                <a:cubicBezTo>
                  <a:pt x="106096" y="69915"/>
                  <a:pt x="98389" y="74494"/>
                  <a:pt x="93019" y="83652"/>
                </a:cubicBezTo>
                <a:cubicBezTo>
                  <a:pt x="88373" y="91469"/>
                  <a:pt x="86050" y="101385"/>
                  <a:pt x="86050" y="113399"/>
                </a:cubicBezTo>
                <a:cubicBezTo>
                  <a:pt x="86050" y="132466"/>
                  <a:pt x="94302" y="151920"/>
                  <a:pt x="110806" y="171763"/>
                </a:cubicBezTo>
                <a:cubicBezTo>
                  <a:pt x="117222" y="179554"/>
                  <a:pt x="126813" y="188691"/>
                  <a:pt x="139579" y="199175"/>
                </a:cubicBezTo>
                <a:cubicBezTo>
                  <a:pt x="155466" y="212414"/>
                  <a:pt x="165883" y="221623"/>
                  <a:pt x="170828" y="226799"/>
                </a:cubicBezTo>
                <a:cubicBezTo>
                  <a:pt x="187414" y="243378"/>
                  <a:pt x="200267" y="259830"/>
                  <a:pt x="209388" y="276154"/>
                </a:cubicBezTo>
                <a:cubicBezTo>
                  <a:pt x="213881" y="284136"/>
                  <a:pt x="216336" y="290184"/>
                  <a:pt x="216754" y="294300"/>
                </a:cubicBezTo>
                <a:cubicBezTo>
                  <a:pt x="225404" y="312668"/>
                  <a:pt x="229852" y="328399"/>
                  <a:pt x="230099" y="341493"/>
                </a:cubicBezTo>
                <a:cubicBezTo>
                  <a:pt x="230581" y="373313"/>
                  <a:pt x="221608" y="401229"/>
                  <a:pt x="203180" y="425240"/>
                </a:cubicBezTo>
                <a:cubicBezTo>
                  <a:pt x="193085" y="439526"/>
                  <a:pt x="177601" y="449901"/>
                  <a:pt x="156727" y="456366"/>
                </a:cubicBezTo>
                <a:cubicBezTo>
                  <a:pt x="145877" y="459749"/>
                  <a:pt x="133052" y="461441"/>
                  <a:pt x="118251" y="461441"/>
                </a:cubicBezTo>
                <a:cubicBezTo>
                  <a:pt x="91024" y="461441"/>
                  <a:pt x="67783" y="453712"/>
                  <a:pt x="48526" y="438254"/>
                </a:cubicBezTo>
                <a:cubicBezTo>
                  <a:pt x="34831" y="429081"/>
                  <a:pt x="23682" y="415102"/>
                  <a:pt x="15081" y="396316"/>
                </a:cubicBezTo>
                <a:cubicBezTo>
                  <a:pt x="6480" y="377530"/>
                  <a:pt x="1453" y="354417"/>
                  <a:pt x="0" y="326977"/>
                </a:cubicBezTo>
                <a:lnTo>
                  <a:pt x="73131" y="321975"/>
                </a:lnTo>
                <a:cubicBezTo>
                  <a:pt x="76182" y="349616"/>
                  <a:pt x="83191" y="370204"/>
                  <a:pt x="94156" y="383739"/>
                </a:cubicBezTo>
                <a:cubicBezTo>
                  <a:pt x="100147" y="388441"/>
                  <a:pt x="107426" y="390585"/>
                  <a:pt x="115993" y="390170"/>
                </a:cubicBezTo>
                <a:cubicBezTo>
                  <a:pt x="128737" y="389759"/>
                  <a:pt x="138798" y="383674"/>
                  <a:pt x="146178" y="371913"/>
                </a:cubicBezTo>
                <a:cubicBezTo>
                  <a:pt x="150551" y="365242"/>
                  <a:pt x="152738" y="356092"/>
                  <a:pt x="152738" y="344462"/>
                </a:cubicBezTo>
                <a:cubicBezTo>
                  <a:pt x="152738" y="327562"/>
                  <a:pt x="144691" y="310380"/>
                  <a:pt x="128598" y="292916"/>
                </a:cubicBezTo>
                <a:cubicBezTo>
                  <a:pt x="115941" y="280961"/>
                  <a:pt x="97687" y="262999"/>
                  <a:pt x="73837" y="239029"/>
                </a:cubicBezTo>
                <a:cubicBezTo>
                  <a:pt x="48948" y="216332"/>
                  <a:pt x="32162" y="196971"/>
                  <a:pt x="23479" y="180945"/>
                </a:cubicBezTo>
                <a:cubicBezTo>
                  <a:pt x="12607" y="159970"/>
                  <a:pt x="7171" y="137911"/>
                  <a:pt x="7171" y="114766"/>
                </a:cubicBezTo>
                <a:cubicBezTo>
                  <a:pt x="7171" y="73052"/>
                  <a:pt x="22705" y="41012"/>
                  <a:pt x="53775" y="18644"/>
                </a:cubicBezTo>
                <a:cubicBezTo>
                  <a:pt x="68468" y="6214"/>
                  <a:pt x="88669" y="0"/>
                  <a:pt x="114380" y="0"/>
                </a:cubicBezTo>
                <a:close/>
              </a:path>
            </a:pathLst>
          </a:custGeom>
          <a:gradFill>
            <a:gsLst>
              <a:gs pos="7000">
                <a:schemeClr val="accent1">
                  <a:alpha val="5000"/>
                </a:schemeClr>
              </a:gs>
              <a:gs pos="100000">
                <a:schemeClr val="accent2">
                  <a:alpha val="0"/>
                </a:schemeClr>
              </a:gs>
              <a:gs pos="67000">
                <a:schemeClr val="accent2">
                  <a:alpha val="2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000">
                <a:latin typeface="Hanson" pitchFamily="50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nson" pitchFamily="50" charset="0"/>
              <a:ea typeface="HarmonyOS Sans SC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391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图片 658" descr="电脑萤幕&#10;&#10;低可信度描述已自动生成">
            <a:extLst>
              <a:ext uri="{FF2B5EF4-FFF2-40B4-BE49-F238E27FC236}">
                <a16:creationId xmlns:a16="http://schemas.microsoft.com/office/drawing/2014/main" id="{ABC653D7-0C18-8233-D71C-F0EC0D720C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338"/>
            <a:ext cx="12192000" cy="8128676"/>
          </a:xfrm>
          <a:prstGeom prst="rect">
            <a:avLst/>
          </a:prstGeom>
        </p:spPr>
      </p:pic>
      <p:sp>
        <p:nvSpPr>
          <p:cNvPr id="660" name="椭圆 659">
            <a:extLst>
              <a:ext uri="{FF2B5EF4-FFF2-40B4-BE49-F238E27FC236}">
                <a16:creationId xmlns:a16="http://schemas.microsoft.com/office/drawing/2014/main" id="{BB8BD7A3-A549-1AAC-F93A-B1659F3D1120}"/>
              </a:ext>
            </a:extLst>
          </p:cNvPr>
          <p:cNvSpPr/>
          <p:nvPr/>
        </p:nvSpPr>
        <p:spPr>
          <a:xfrm rot="16200000">
            <a:off x="184850" y="-931985"/>
            <a:ext cx="11822300" cy="8721970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2FA8E94-4AFB-69D6-6354-592C9DAEB7C7}"/>
              </a:ext>
            </a:extLst>
          </p:cNvPr>
          <p:cNvSpPr/>
          <p:nvPr/>
        </p:nvSpPr>
        <p:spPr>
          <a:xfrm>
            <a:off x="3071151" y="-549921"/>
            <a:ext cx="6049700" cy="7736024"/>
          </a:xfrm>
          <a:custGeom>
            <a:avLst/>
            <a:gdLst>
              <a:gd name="connsiteX0" fmla="*/ 651408 w 1302709"/>
              <a:gd name="connsiteY0" fmla="*/ 0 h 1665835"/>
              <a:gd name="connsiteX1" fmla="*/ 687549 w 1302709"/>
              <a:gd name="connsiteY1" fmla="*/ 39568 h 1665835"/>
              <a:gd name="connsiteX2" fmla="*/ 1209882 w 1302709"/>
              <a:gd name="connsiteY2" fmla="*/ 206758 h 1665835"/>
              <a:gd name="connsiteX3" fmla="*/ 1209941 w 1302709"/>
              <a:gd name="connsiteY3" fmla="*/ 206758 h 1665835"/>
              <a:gd name="connsiteX4" fmla="*/ 1252007 w 1302709"/>
              <a:gd name="connsiteY4" fmla="*/ 206041 h 1665835"/>
              <a:gd name="connsiteX5" fmla="*/ 1302709 w 1302709"/>
              <a:gd name="connsiteY5" fmla="*/ 204311 h 1665835"/>
              <a:gd name="connsiteX6" fmla="*/ 1302709 w 1302709"/>
              <a:gd name="connsiteY6" fmla="*/ 955752 h 1665835"/>
              <a:gd name="connsiteX7" fmla="*/ 669040 w 1302709"/>
              <a:gd name="connsiteY7" fmla="*/ 1658989 h 1665835"/>
              <a:gd name="connsiteX8" fmla="*/ 651359 w 1302709"/>
              <a:gd name="connsiteY8" fmla="*/ 1665835 h 1665835"/>
              <a:gd name="connsiteX9" fmla="*/ 633669 w 1302709"/>
              <a:gd name="connsiteY9" fmla="*/ 1658989 h 1665835"/>
              <a:gd name="connsiteX10" fmla="*/ 0 w 1302709"/>
              <a:gd name="connsiteY10" fmla="*/ 955752 h 1665835"/>
              <a:gd name="connsiteX11" fmla="*/ 0 w 1302709"/>
              <a:gd name="connsiteY11" fmla="*/ 204311 h 1665835"/>
              <a:gd name="connsiteX12" fmla="*/ 50704 w 1302709"/>
              <a:gd name="connsiteY12" fmla="*/ 206041 h 1665835"/>
              <a:gd name="connsiteX13" fmla="*/ 615216 w 1302709"/>
              <a:gd name="connsiteY13" fmla="*/ 39566 h 166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2709" h="1665835">
                <a:moveTo>
                  <a:pt x="651408" y="0"/>
                </a:moveTo>
                <a:lnTo>
                  <a:pt x="687549" y="39568"/>
                </a:lnTo>
                <a:cubicBezTo>
                  <a:pt x="688875" y="40997"/>
                  <a:pt x="848205" y="206758"/>
                  <a:pt x="1209882" y="206758"/>
                </a:cubicBezTo>
                <a:lnTo>
                  <a:pt x="1209941" y="206758"/>
                </a:lnTo>
                <a:cubicBezTo>
                  <a:pt x="1223689" y="206758"/>
                  <a:pt x="1237742" y="206559"/>
                  <a:pt x="1252007" y="206041"/>
                </a:cubicBezTo>
                <a:lnTo>
                  <a:pt x="1302709" y="204311"/>
                </a:lnTo>
                <a:lnTo>
                  <a:pt x="1302709" y="955752"/>
                </a:lnTo>
                <a:cubicBezTo>
                  <a:pt x="1302709" y="1152488"/>
                  <a:pt x="1237024" y="1439447"/>
                  <a:pt x="669040" y="1658989"/>
                </a:cubicBezTo>
                <a:lnTo>
                  <a:pt x="651359" y="1665835"/>
                </a:lnTo>
                <a:lnTo>
                  <a:pt x="633669" y="1658989"/>
                </a:lnTo>
                <a:cubicBezTo>
                  <a:pt x="65683" y="1439445"/>
                  <a:pt x="0" y="1152488"/>
                  <a:pt x="0" y="955752"/>
                </a:cubicBezTo>
                <a:lnTo>
                  <a:pt x="0" y="204311"/>
                </a:lnTo>
                <a:lnTo>
                  <a:pt x="50704" y="206041"/>
                </a:lnTo>
                <a:cubicBezTo>
                  <a:pt x="445515" y="219490"/>
                  <a:pt x="613639" y="41300"/>
                  <a:pt x="615216" y="39566"/>
                </a:cubicBezTo>
                <a:close/>
              </a:path>
            </a:pathLst>
          </a:custGeom>
          <a:gradFill flip="none" rotWithShape="1">
            <a:gsLst>
              <a:gs pos="50000">
                <a:schemeClr val="tx1">
                  <a:alpha val="0"/>
                </a:schemeClr>
              </a:gs>
              <a:gs pos="0">
                <a:schemeClr val="accent1">
                  <a:alpha val="65000"/>
                </a:schemeClr>
              </a:gs>
              <a:gs pos="100000">
                <a:schemeClr val="accent2">
                  <a:alpha val="76000"/>
                </a:schemeClr>
              </a:gs>
            </a:gsLst>
            <a:lin ang="270000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A205976-4488-A26B-C623-FD8BAD55793E}"/>
              </a:ext>
            </a:extLst>
          </p:cNvPr>
          <p:cNvSpPr/>
          <p:nvPr/>
        </p:nvSpPr>
        <p:spPr>
          <a:xfrm>
            <a:off x="3647442" y="187008"/>
            <a:ext cx="4897118" cy="6262166"/>
          </a:xfrm>
          <a:custGeom>
            <a:avLst/>
            <a:gdLst>
              <a:gd name="connsiteX0" fmla="*/ 651408 w 1302709"/>
              <a:gd name="connsiteY0" fmla="*/ 0 h 1665835"/>
              <a:gd name="connsiteX1" fmla="*/ 687549 w 1302709"/>
              <a:gd name="connsiteY1" fmla="*/ 39568 h 1665835"/>
              <a:gd name="connsiteX2" fmla="*/ 1209882 w 1302709"/>
              <a:gd name="connsiteY2" fmla="*/ 206758 h 1665835"/>
              <a:gd name="connsiteX3" fmla="*/ 1209941 w 1302709"/>
              <a:gd name="connsiteY3" fmla="*/ 206758 h 1665835"/>
              <a:gd name="connsiteX4" fmla="*/ 1252007 w 1302709"/>
              <a:gd name="connsiteY4" fmla="*/ 206041 h 1665835"/>
              <a:gd name="connsiteX5" fmla="*/ 1302709 w 1302709"/>
              <a:gd name="connsiteY5" fmla="*/ 204311 h 1665835"/>
              <a:gd name="connsiteX6" fmla="*/ 1302709 w 1302709"/>
              <a:gd name="connsiteY6" fmla="*/ 955752 h 1665835"/>
              <a:gd name="connsiteX7" fmla="*/ 669040 w 1302709"/>
              <a:gd name="connsiteY7" fmla="*/ 1658989 h 1665835"/>
              <a:gd name="connsiteX8" fmla="*/ 651359 w 1302709"/>
              <a:gd name="connsiteY8" fmla="*/ 1665835 h 1665835"/>
              <a:gd name="connsiteX9" fmla="*/ 633669 w 1302709"/>
              <a:gd name="connsiteY9" fmla="*/ 1658989 h 1665835"/>
              <a:gd name="connsiteX10" fmla="*/ 0 w 1302709"/>
              <a:gd name="connsiteY10" fmla="*/ 955752 h 1665835"/>
              <a:gd name="connsiteX11" fmla="*/ 0 w 1302709"/>
              <a:gd name="connsiteY11" fmla="*/ 204311 h 1665835"/>
              <a:gd name="connsiteX12" fmla="*/ 50704 w 1302709"/>
              <a:gd name="connsiteY12" fmla="*/ 206041 h 1665835"/>
              <a:gd name="connsiteX13" fmla="*/ 615216 w 1302709"/>
              <a:gd name="connsiteY13" fmla="*/ 39566 h 166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02709" h="1665835">
                <a:moveTo>
                  <a:pt x="651408" y="0"/>
                </a:moveTo>
                <a:lnTo>
                  <a:pt x="687549" y="39568"/>
                </a:lnTo>
                <a:cubicBezTo>
                  <a:pt x="688875" y="40997"/>
                  <a:pt x="848205" y="206758"/>
                  <a:pt x="1209882" y="206758"/>
                </a:cubicBezTo>
                <a:lnTo>
                  <a:pt x="1209941" y="206758"/>
                </a:lnTo>
                <a:cubicBezTo>
                  <a:pt x="1223689" y="206758"/>
                  <a:pt x="1237742" y="206559"/>
                  <a:pt x="1252007" y="206041"/>
                </a:cubicBezTo>
                <a:lnTo>
                  <a:pt x="1302709" y="204311"/>
                </a:lnTo>
                <a:lnTo>
                  <a:pt x="1302709" y="955752"/>
                </a:lnTo>
                <a:cubicBezTo>
                  <a:pt x="1302709" y="1152488"/>
                  <a:pt x="1237024" y="1439447"/>
                  <a:pt x="669040" y="1658989"/>
                </a:cubicBezTo>
                <a:lnTo>
                  <a:pt x="651359" y="1665835"/>
                </a:lnTo>
                <a:lnTo>
                  <a:pt x="633669" y="1658989"/>
                </a:lnTo>
                <a:cubicBezTo>
                  <a:pt x="65683" y="1439445"/>
                  <a:pt x="0" y="1152488"/>
                  <a:pt x="0" y="955752"/>
                </a:cubicBezTo>
                <a:lnTo>
                  <a:pt x="0" y="204311"/>
                </a:lnTo>
                <a:lnTo>
                  <a:pt x="50704" y="206041"/>
                </a:lnTo>
                <a:cubicBezTo>
                  <a:pt x="445515" y="219490"/>
                  <a:pt x="613639" y="41300"/>
                  <a:pt x="615216" y="39566"/>
                </a:cubicBezTo>
                <a:close/>
              </a:path>
            </a:pathLst>
          </a:custGeom>
          <a:gradFill flip="none" rotWithShape="1">
            <a:gsLst>
              <a:gs pos="56500">
                <a:schemeClr val="tx1">
                  <a:alpha val="0"/>
                </a:schemeClr>
              </a:gs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B5CEE9-F46D-2335-DFBC-3A3DDFA8A5FF}"/>
              </a:ext>
            </a:extLst>
          </p:cNvPr>
          <p:cNvSpPr txBox="1"/>
          <p:nvPr/>
        </p:nvSpPr>
        <p:spPr>
          <a:xfrm>
            <a:off x="3048000" y="2104277"/>
            <a:ext cx="60960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4800" dirty="0"/>
              <a:t>用隐私安全技术</a:t>
            </a:r>
            <a:endParaRPr lang="en-US" altLang="zh-CN" sz="4800" dirty="0"/>
          </a:p>
          <a:p>
            <a:pPr algn="ctr"/>
            <a:r>
              <a:rPr lang="zh-CN" altLang="en-US" sz="4800" dirty="0"/>
              <a:t>解锁数据价值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DA5033-BFA0-1EC1-39A7-CB7896F4DD42}"/>
              </a:ext>
            </a:extLst>
          </p:cNvPr>
          <p:cNvSpPr txBox="1"/>
          <p:nvPr/>
        </p:nvSpPr>
        <p:spPr>
          <a:xfrm>
            <a:off x="3048000" y="4415995"/>
            <a:ext cx="6096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</a:rPr>
              <a:t>易十六的练习数据智能峰会</a:t>
            </a:r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21586555-5F06-99A7-AE25-6852A8EFCB32}"/>
              </a:ext>
            </a:extLst>
          </p:cNvPr>
          <p:cNvSpPr/>
          <p:nvPr/>
        </p:nvSpPr>
        <p:spPr>
          <a:xfrm>
            <a:off x="5994399" y="1605296"/>
            <a:ext cx="203202" cy="255904"/>
          </a:xfrm>
          <a:custGeom>
            <a:avLst/>
            <a:gdLst>
              <a:gd name="connsiteX0" fmla="*/ 477677 w 1423514"/>
              <a:gd name="connsiteY0" fmla="*/ 717467 h 1792716"/>
              <a:gd name="connsiteX1" fmla="*/ 237887 w 1423514"/>
              <a:gd name="connsiteY1" fmla="*/ 717467 h 1792716"/>
              <a:gd name="connsiteX2" fmla="*/ 237887 w 1423514"/>
              <a:gd name="connsiteY2" fmla="*/ 437713 h 1792716"/>
              <a:gd name="connsiteX3" fmla="*/ 274045 w 1423514"/>
              <a:gd name="connsiteY3" fmla="*/ 267385 h 1792716"/>
              <a:gd name="connsiteX4" fmla="*/ 373959 w 1423514"/>
              <a:gd name="connsiteY4" fmla="*/ 128459 h 1792716"/>
              <a:gd name="connsiteX5" fmla="*/ 524303 w 1423514"/>
              <a:gd name="connsiteY5" fmla="*/ 34256 h 1792716"/>
              <a:gd name="connsiteX6" fmla="*/ 713661 w 1423514"/>
              <a:gd name="connsiteY6" fmla="*/ 0 h 1792716"/>
              <a:gd name="connsiteX7" fmla="*/ 889696 w 1423514"/>
              <a:gd name="connsiteY7" fmla="*/ 34256 h 1792716"/>
              <a:gd name="connsiteX8" fmla="*/ 1040043 w 1423514"/>
              <a:gd name="connsiteY8" fmla="*/ 128459 h 1792716"/>
              <a:gd name="connsiteX9" fmla="*/ 1144712 w 1423514"/>
              <a:gd name="connsiteY9" fmla="*/ 267385 h 1792716"/>
              <a:gd name="connsiteX10" fmla="*/ 1183725 w 1423514"/>
              <a:gd name="connsiteY10" fmla="*/ 437713 h 1792716"/>
              <a:gd name="connsiteX11" fmla="*/ 1183725 w 1423514"/>
              <a:gd name="connsiteY11" fmla="*/ 717467 h 1792716"/>
              <a:gd name="connsiteX12" fmla="*/ 953451 w 1423514"/>
              <a:gd name="connsiteY12" fmla="*/ 717467 h 1792716"/>
              <a:gd name="connsiteX13" fmla="*/ 953451 w 1423514"/>
              <a:gd name="connsiteY13" fmla="*/ 490999 h 1792716"/>
              <a:gd name="connsiteX14" fmla="*/ 886843 w 1423514"/>
              <a:gd name="connsiteY14" fmla="*/ 305447 h 1792716"/>
              <a:gd name="connsiteX15" fmla="*/ 706048 w 1423514"/>
              <a:gd name="connsiteY15" fmla="*/ 239790 h 1792716"/>
              <a:gd name="connsiteX16" fmla="*/ 540479 w 1423514"/>
              <a:gd name="connsiteY16" fmla="*/ 305447 h 1792716"/>
              <a:gd name="connsiteX17" fmla="*/ 477677 w 1423514"/>
              <a:gd name="connsiteY17" fmla="*/ 490999 h 1792716"/>
              <a:gd name="connsiteX18" fmla="*/ 477677 w 1423514"/>
              <a:gd name="connsiteY18" fmla="*/ 717467 h 1792716"/>
              <a:gd name="connsiteX19" fmla="*/ 1297912 w 1423514"/>
              <a:gd name="connsiteY19" fmla="*/ 831653 h 1792716"/>
              <a:gd name="connsiteX20" fmla="*/ 1386405 w 1423514"/>
              <a:gd name="connsiteY20" fmla="*/ 868764 h 1792716"/>
              <a:gd name="connsiteX21" fmla="*/ 1423515 w 1423514"/>
              <a:gd name="connsiteY21" fmla="*/ 957257 h 1792716"/>
              <a:gd name="connsiteX22" fmla="*/ 1423515 w 1423514"/>
              <a:gd name="connsiteY22" fmla="*/ 1547217 h 1792716"/>
              <a:gd name="connsiteX23" fmla="*/ 1405436 w 1423514"/>
              <a:gd name="connsiteY23" fmla="*/ 1643325 h 1792716"/>
              <a:gd name="connsiteX24" fmla="*/ 1355956 w 1423514"/>
              <a:gd name="connsiteY24" fmla="*/ 1721352 h 1792716"/>
              <a:gd name="connsiteX25" fmla="*/ 1281736 w 1423514"/>
              <a:gd name="connsiteY25" fmla="*/ 1773687 h 1792716"/>
              <a:gd name="connsiteX26" fmla="*/ 1187531 w 1423514"/>
              <a:gd name="connsiteY26" fmla="*/ 1792717 h 1792716"/>
              <a:gd name="connsiteX27" fmla="*/ 226468 w 1423514"/>
              <a:gd name="connsiteY27" fmla="*/ 1792717 h 1792716"/>
              <a:gd name="connsiteX28" fmla="*/ 133216 w 1423514"/>
              <a:gd name="connsiteY28" fmla="*/ 1773687 h 1792716"/>
              <a:gd name="connsiteX29" fmla="*/ 61849 w 1423514"/>
              <a:gd name="connsiteY29" fmla="*/ 1723255 h 1792716"/>
              <a:gd name="connsiteX30" fmla="*/ 16176 w 1423514"/>
              <a:gd name="connsiteY30" fmla="*/ 1649985 h 1792716"/>
              <a:gd name="connsiteX31" fmla="*/ 0 w 1423514"/>
              <a:gd name="connsiteY31" fmla="*/ 1560539 h 1792716"/>
              <a:gd name="connsiteX32" fmla="*/ 0 w 1423514"/>
              <a:gd name="connsiteY32" fmla="*/ 957257 h 1792716"/>
              <a:gd name="connsiteX33" fmla="*/ 36158 w 1423514"/>
              <a:gd name="connsiteY33" fmla="*/ 868764 h 1792716"/>
              <a:gd name="connsiteX34" fmla="*/ 123700 w 1423514"/>
              <a:gd name="connsiteY34" fmla="*/ 831653 h 1792716"/>
              <a:gd name="connsiteX35" fmla="*/ 237887 w 1423514"/>
              <a:gd name="connsiteY35" fmla="*/ 831653 h 1792716"/>
              <a:gd name="connsiteX36" fmla="*/ 477677 w 1423514"/>
              <a:gd name="connsiteY36" fmla="*/ 831653 h 1792716"/>
              <a:gd name="connsiteX37" fmla="*/ 953451 w 1423514"/>
              <a:gd name="connsiteY37" fmla="*/ 831653 h 1792716"/>
              <a:gd name="connsiteX38" fmla="*/ 1183725 w 1423514"/>
              <a:gd name="connsiteY38" fmla="*/ 831653 h 1792716"/>
              <a:gd name="connsiteX39" fmla="*/ 1297912 w 1423514"/>
              <a:gd name="connsiteY39" fmla="*/ 831653 h 1792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423514" h="1792716">
                <a:moveTo>
                  <a:pt x="477677" y="717467"/>
                </a:moveTo>
                <a:lnTo>
                  <a:pt x="237887" y="717467"/>
                </a:lnTo>
                <a:lnTo>
                  <a:pt x="237887" y="437713"/>
                </a:lnTo>
                <a:cubicBezTo>
                  <a:pt x="237887" y="376812"/>
                  <a:pt x="249940" y="320038"/>
                  <a:pt x="274045" y="267385"/>
                </a:cubicBezTo>
                <a:cubicBezTo>
                  <a:pt x="298151" y="214733"/>
                  <a:pt x="331455" y="168424"/>
                  <a:pt x="373959" y="128459"/>
                </a:cubicBezTo>
                <a:cubicBezTo>
                  <a:pt x="416460" y="88494"/>
                  <a:pt x="466574" y="57093"/>
                  <a:pt x="524303" y="34256"/>
                </a:cubicBezTo>
                <a:cubicBezTo>
                  <a:pt x="582030" y="11419"/>
                  <a:pt x="645149" y="0"/>
                  <a:pt x="713661" y="0"/>
                </a:cubicBezTo>
                <a:cubicBezTo>
                  <a:pt x="774559" y="0"/>
                  <a:pt x="833238" y="11419"/>
                  <a:pt x="889696" y="34256"/>
                </a:cubicBezTo>
                <a:cubicBezTo>
                  <a:pt x="946156" y="57093"/>
                  <a:pt x="996270" y="88494"/>
                  <a:pt x="1040043" y="128459"/>
                </a:cubicBezTo>
                <a:cubicBezTo>
                  <a:pt x="1083813" y="168424"/>
                  <a:pt x="1118704" y="214733"/>
                  <a:pt x="1144712" y="267385"/>
                </a:cubicBezTo>
                <a:cubicBezTo>
                  <a:pt x="1170721" y="320038"/>
                  <a:pt x="1183725" y="376812"/>
                  <a:pt x="1183725" y="437713"/>
                </a:cubicBezTo>
                <a:lnTo>
                  <a:pt x="1183725" y="717467"/>
                </a:lnTo>
                <a:lnTo>
                  <a:pt x="953451" y="717467"/>
                </a:lnTo>
                <a:lnTo>
                  <a:pt x="953451" y="490999"/>
                </a:lnTo>
                <a:cubicBezTo>
                  <a:pt x="953451" y="411069"/>
                  <a:pt x="931247" y="349218"/>
                  <a:pt x="886843" y="305447"/>
                </a:cubicBezTo>
                <a:cubicBezTo>
                  <a:pt x="842436" y="261675"/>
                  <a:pt x="782172" y="239790"/>
                  <a:pt x="706048" y="239790"/>
                </a:cubicBezTo>
                <a:cubicBezTo>
                  <a:pt x="637537" y="239790"/>
                  <a:pt x="582348" y="261675"/>
                  <a:pt x="540479" y="305447"/>
                </a:cubicBezTo>
                <a:cubicBezTo>
                  <a:pt x="498611" y="349218"/>
                  <a:pt x="477677" y="411069"/>
                  <a:pt x="477677" y="490999"/>
                </a:cubicBezTo>
                <a:lnTo>
                  <a:pt x="477677" y="717467"/>
                </a:lnTo>
                <a:close/>
                <a:moveTo>
                  <a:pt x="1297912" y="831653"/>
                </a:moveTo>
                <a:cubicBezTo>
                  <a:pt x="1332168" y="831653"/>
                  <a:pt x="1361666" y="844023"/>
                  <a:pt x="1386405" y="868764"/>
                </a:cubicBezTo>
                <a:cubicBezTo>
                  <a:pt x="1411146" y="893505"/>
                  <a:pt x="1423515" y="923002"/>
                  <a:pt x="1423515" y="957257"/>
                </a:cubicBezTo>
                <a:lnTo>
                  <a:pt x="1423515" y="1547217"/>
                </a:lnTo>
                <a:cubicBezTo>
                  <a:pt x="1423515" y="1581474"/>
                  <a:pt x="1417489" y="1613509"/>
                  <a:pt x="1405436" y="1643325"/>
                </a:cubicBezTo>
                <a:cubicBezTo>
                  <a:pt x="1393383" y="1673139"/>
                  <a:pt x="1376891" y="1699148"/>
                  <a:pt x="1355956" y="1721352"/>
                </a:cubicBezTo>
                <a:cubicBezTo>
                  <a:pt x="1335022" y="1743553"/>
                  <a:pt x="1310281" y="1760999"/>
                  <a:pt x="1281736" y="1773687"/>
                </a:cubicBezTo>
                <a:cubicBezTo>
                  <a:pt x="1253189" y="1786373"/>
                  <a:pt x="1221788" y="1792717"/>
                  <a:pt x="1187531" y="1792717"/>
                </a:cubicBezTo>
                <a:lnTo>
                  <a:pt x="226468" y="1792717"/>
                </a:lnTo>
                <a:cubicBezTo>
                  <a:pt x="192212" y="1792717"/>
                  <a:pt x="161129" y="1786373"/>
                  <a:pt x="133216" y="1773687"/>
                </a:cubicBezTo>
                <a:cubicBezTo>
                  <a:pt x="105303" y="1760999"/>
                  <a:pt x="81515" y="1744188"/>
                  <a:pt x="61849" y="1723255"/>
                </a:cubicBezTo>
                <a:cubicBezTo>
                  <a:pt x="42185" y="1702320"/>
                  <a:pt x="26960" y="1677898"/>
                  <a:pt x="16176" y="1649985"/>
                </a:cubicBezTo>
                <a:cubicBezTo>
                  <a:pt x="5391" y="1622072"/>
                  <a:pt x="0" y="1592258"/>
                  <a:pt x="0" y="1560539"/>
                </a:cubicBezTo>
                <a:lnTo>
                  <a:pt x="0" y="957257"/>
                </a:lnTo>
                <a:cubicBezTo>
                  <a:pt x="0" y="923002"/>
                  <a:pt x="12051" y="893505"/>
                  <a:pt x="36158" y="868764"/>
                </a:cubicBezTo>
                <a:cubicBezTo>
                  <a:pt x="60264" y="844023"/>
                  <a:pt x="89446" y="831653"/>
                  <a:pt x="123700" y="831653"/>
                </a:cubicBezTo>
                <a:lnTo>
                  <a:pt x="237887" y="831653"/>
                </a:lnTo>
                <a:lnTo>
                  <a:pt x="477677" y="831653"/>
                </a:lnTo>
                <a:lnTo>
                  <a:pt x="953451" y="831653"/>
                </a:lnTo>
                <a:lnTo>
                  <a:pt x="1183725" y="831653"/>
                </a:lnTo>
                <a:lnTo>
                  <a:pt x="1297912" y="83165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3" name="椭圆 652">
            <a:extLst>
              <a:ext uri="{FF2B5EF4-FFF2-40B4-BE49-F238E27FC236}">
                <a16:creationId xmlns:a16="http://schemas.microsoft.com/office/drawing/2014/main" id="{D29C4250-18E5-021B-BABA-E48165F65D11}"/>
              </a:ext>
            </a:extLst>
          </p:cNvPr>
          <p:cNvSpPr/>
          <p:nvPr/>
        </p:nvSpPr>
        <p:spPr>
          <a:xfrm rot="16200000">
            <a:off x="4187662" y="-143158"/>
            <a:ext cx="16224738" cy="6669108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7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椭圆 653">
            <a:extLst>
              <a:ext uri="{FF2B5EF4-FFF2-40B4-BE49-F238E27FC236}">
                <a16:creationId xmlns:a16="http://schemas.microsoft.com/office/drawing/2014/main" id="{C5677845-F144-17AB-6578-24A704CAD4AC}"/>
              </a:ext>
            </a:extLst>
          </p:cNvPr>
          <p:cNvSpPr/>
          <p:nvPr/>
        </p:nvSpPr>
        <p:spPr>
          <a:xfrm rot="16200000">
            <a:off x="-8220399" y="-143158"/>
            <a:ext cx="16224738" cy="666910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2" name="图片 661" descr="图片包含 游戏机, 灯光&#10;&#10;描述已自动生成">
            <a:extLst>
              <a:ext uri="{FF2B5EF4-FFF2-40B4-BE49-F238E27FC236}">
                <a16:creationId xmlns:a16="http://schemas.microsoft.com/office/drawing/2014/main" id="{5D733A98-557B-C7D6-64BF-A384F68866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809648">
            <a:off x="3192059" y="5468068"/>
            <a:ext cx="3538960" cy="75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35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>
            <a:extLst>
              <a:ext uri="{FF2B5EF4-FFF2-40B4-BE49-F238E27FC236}">
                <a16:creationId xmlns:a16="http://schemas.microsoft.com/office/drawing/2014/main" id="{0D620787-2838-29B9-3936-973EBE8B54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8000">
                <a:schemeClr val="tx1">
                  <a:alpha val="0"/>
                </a:schemeClr>
              </a:gs>
              <a:gs pos="0">
                <a:schemeClr val="accent1">
                  <a:alpha val="72000"/>
                </a:schemeClr>
              </a:gs>
              <a:gs pos="40000">
                <a:schemeClr val="tx1">
                  <a:alpha val="0"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图形 411">
            <a:extLst>
              <a:ext uri="{FF2B5EF4-FFF2-40B4-BE49-F238E27FC236}">
                <a16:creationId xmlns:a16="http://schemas.microsoft.com/office/drawing/2014/main" id="{C0D7BE6D-54E9-105D-D46E-FB2556CB30C3}"/>
              </a:ext>
            </a:extLst>
          </p:cNvPr>
          <p:cNvSpPr/>
          <p:nvPr/>
        </p:nvSpPr>
        <p:spPr>
          <a:xfrm>
            <a:off x="6549605" y="2722458"/>
            <a:ext cx="5467916" cy="3181342"/>
          </a:xfrm>
          <a:custGeom>
            <a:avLst/>
            <a:gdLst>
              <a:gd name="connsiteX0" fmla="*/ 3924730 w 6188756"/>
              <a:gd name="connsiteY0" fmla="*/ 3536497 h 3600745"/>
              <a:gd name="connsiteX1" fmla="*/ 105205 w 6188756"/>
              <a:gd name="connsiteY1" fmla="*/ 1331460 h 3600745"/>
              <a:gd name="connsiteX2" fmla="*/ 150354 w 6188756"/>
              <a:gd name="connsiteY2" fmla="*/ 968271 h 3600745"/>
              <a:gd name="connsiteX3" fmla="*/ 1628061 w 6188756"/>
              <a:gd name="connsiteY3" fmla="*/ 87494 h 3600745"/>
              <a:gd name="connsiteX4" fmla="*/ 2256711 w 6188756"/>
              <a:gd name="connsiteY4" fmla="*/ 61395 h 3600745"/>
              <a:gd name="connsiteX5" fmla="*/ 6076236 w 6188756"/>
              <a:gd name="connsiteY5" fmla="*/ 2266433 h 3600745"/>
              <a:gd name="connsiteX6" fmla="*/ 6031086 w 6188756"/>
              <a:gd name="connsiteY6" fmla="*/ 2629621 h 3600745"/>
              <a:gd name="connsiteX7" fmla="*/ 4553380 w 6188756"/>
              <a:gd name="connsiteY7" fmla="*/ 3510399 h 3600745"/>
              <a:gd name="connsiteX8" fmla="*/ 3924730 w 6188756"/>
              <a:gd name="connsiteY8" fmla="*/ 3536497 h 360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88756" h="3600745">
                <a:moveTo>
                  <a:pt x="3924730" y="3536497"/>
                </a:moveTo>
                <a:lnTo>
                  <a:pt x="105205" y="1331460"/>
                </a:lnTo>
                <a:cubicBezTo>
                  <a:pt x="-56055" y="1238305"/>
                  <a:pt x="-35765" y="1075713"/>
                  <a:pt x="150354" y="968271"/>
                </a:cubicBezTo>
                <a:lnTo>
                  <a:pt x="1628061" y="87494"/>
                </a:lnTo>
                <a:cubicBezTo>
                  <a:pt x="1814275" y="-20043"/>
                  <a:pt x="2095835" y="-31663"/>
                  <a:pt x="2256711" y="61395"/>
                </a:cubicBezTo>
                <a:lnTo>
                  <a:pt x="6076236" y="2266433"/>
                </a:lnTo>
                <a:cubicBezTo>
                  <a:pt x="6237496" y="2359492"/>
                  <a:pt x="6217302" y="2522085"/>
                  <a:pt x="6031086" y="2629621"/>
                </a:cubicBezTo>
                <a:lnTo>
                  <a:pt x="4553380" y="3510399"/>
                </a:lnTo>
                <a:cubicBezTo>
                  <a:pt x="4367643" y="3617840"/>
                  <a:pt x="4085988" y="3629556"/>
                  <a:pt x="3924730" y="3536497"/>
                </a:cubicBezTo>
                <a:close/>
              </a:path>
            </a:pathLst>
          </a:custGeom>
          <a:gradFill flip="none" rotWithShape="1">
            <a:gsLst>
              <a:gs pos="35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>
            <a:softEdge rad="406400"/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1563C943-D1F5-A9E2-D11C-4AA8A98E90CF}"/>
              </a:ext>
            </a:extLst>
          </p:cNvPr>
          <p:cNvGrpSpPr/>
          <p:nvPr/>
        </p:nvGrpSpPr>
        <p:grpSpPr>
          <a:xfrm>
            <a:off x="11105072" y="345813"/>
            <a:ext cx="619506" cy="2513043"/>
            <a:chOff x="6108249" y="4696315"/>
            <a:chExt cx="679704" cy="2757238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07C80D0-CAD1-CCB6-3836-1DC020B0F535}"/>
                </a:ext>
              </a:extLst>
            </p:cNvPr>
            <p:cNvSpPr/>
            <p:nvPr/>
          </p:nvSpPr>
          <p:spPr>
            <a:xfrm>
              <a:off x="6108249" y="4875879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26000">
                  <a:schemeClr val="accent1">
                    <a:alpha val="0"/>
                  </a:schemeClr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A280807-EE17-468B-B178-D2019707B434}"/>
                </a:ext>
              </a:extLst>
            </p:cNvPr>
            <p:cNvSpPr/>
            <p:nvPr/>
          </p:nvSpPr>
          <p:spPr>
            <a:xfrm>
              <a:off x="6108249" y="4786097"/>
              <a:ext cx="679704" cy="392414"/>
            </a:xfrm>
            <a:custGeom>
              <a:avLst/>
              <a:gdLst>
                <a:gd name="connsiteX0" fmla="*/ 995839 w 995838"/>
                <a:gd name="connsiteY0" fmla="*/ 287465 h 574928"/>
                <a:gd name="connsiteX1" fmla="*/ 497872 w 995838"/>
                <a:gd name="connsiteY1" fmla="*/ 574929 h 574928"/>
                <a:gd name="connsiteX2" fmla="*/ 0 w 995838"/>
                <a:gd name="connsiteY2" fmla="*/ 287465 h 574928"/>
                <a:gd name="connsiteX3" fmla="*/ 497872 w 995838"/>
                <a:gd name="connsiteY3" fmla="*/ 0 h 574928"/>
                <a:gd name="connsiteX4" fmla="*/ 995839 w 995838"/>
                <a:gd name="connsiteY4" fmla="*/ 287465 h 57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8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01BA841-AD7F-DD28-9105-68175EF68B32}"/>
                </a:ext>
              </a:extLst>
            </p:cNvPr>
            <p:cNvSpPr/>
            <p:nvPr/>
          </p:nvSpPr>
          <p:spPr>
            <a:xfrm>
              <a:off x="6108249" y="4696315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204EFB1-93CE-3334-57A1-530772629262}"/>
                </a:ext>
              </a:extLst>
            </p:cNvPr>
            <p:cNvSpPr/>
            <p:nvPr/>
          </p:nvSpPr>
          <p:spPr>
            <a:xfrm>
              <a:off x="6108249" y="5072086"/>
              <a:ext cx="339819" cy="2381467"/>
            </a:xfrm>
            <a:custGeom>
              <a:avLst/>
              <a:gdLst>
                <a:gd name="connsiteX0" fmla="*/ 497872 w 497871"/>
                <a:gd name="connsiteY0" fmla="*/ 3489103 h 3489102"/>
                <a:gd name="connsiteX1" fmla="*/ 0 w 497871"/>
                <a:gd name="connsiteY1" fmla="*/ 3201638 h 3489102"/>
                <a:gd name="connsiteX2" fmla="*/ 0 w 497871"/>
                <a:gd name="connsiteY2" fmla="*/ 0 h 3489102"/>
                <a:gd name="connsiteX3" fmla="*/ 497872 w 497871"/>
                <a:gd name="connsiteY3" fmla="*/ 287465 h 3489102"/>
                <a:gd name="connsiteX4" fmla="*/ 497872 w 497871"/>
                <a:gd name="connsiteY4" fmla="*/ 3489103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871" h="3489102">
                  <a:moveTo>
                    <a:pt x="497872" y="3489103"/>
                  </a:moveTo>
                  <a:lnTo>
                    <a:pt x="0" y="3201638"/>
                  </a:lnTo>
                  <a:lnTo>
                    <a:pt x="0" y="0"/>
                  </a:lnTo>
                  <a:lnTo>
                    <a:pt x="497872" y="287465"/>
                  </a:lnTo>
                  <a:lnTo>
                    <a:pt x="497872" y="3489103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/>
                </a:gs>
                <a:gs pos="0">
                  <a:schemeClr val="accent1"/>
                </a:gs>
                <a:gs pos="80000">
                  <a:schemeClr val="tx1">
                    <a:alpha val="0"/>
                  </a:schemeClr>
                </a:gs>
              </a:gsLst>
              <a:lin ang="60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7B6946B-98E4-87ED-E403-340ABE8BB331}"/>
                </a:ext>
              </a:extLst>
            </p:cNvPr>
            <p:cNvSpPr/>
            <p:nvPr/>
          </p:nvSpPr>
          <p:spPr>
            <a:xfrm>
              <a:off x="6448068" y="5072086"/>
              <a:ext cx="339885" cy="2381467"/>
            </a:xfrm>
            <a:custGeom>
              <a:avLst/>
              <a:gdLst>
                <a:gd name="connsiteX0" fmla="*/ 497967 w 497967"/>
                <a:gd name="connsiteY0" fmla="*/ 3201638 h 3489102"/>
                <a:gd name="connsiteX1" fmla="*/ 0 w 497967"/>
                <a:gd name="connsiteY1" fmla="*/ 3489103 h 3489102"/>
                <a:gd name="connsiteX2" fmla="*/ 0 w 497967"/>
                <a:gd name="connsiteY2" fmla="*/ 287465 h 3489102"/>
                <a:gd name="connsiteX3" fmla="*/ 497967 w 497967"/>
                <a:gd name="connsiteY3" fmla="*/ 0 h 3489102"/>
                <a:gd name="connsiteX4" fmla="*/ 497967 w 497967"/>
                <a:gd name="connsiteY4" fmla="*/ 3201638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967" h="3489102">
                  <a:moveTo>
                    <a:pt x="497967" y="3201638"/>
                  </a:moveTo>
                  <a:lnTo>
                    <a:pt x="0" y="3489103"/>
                  </a:lnTo>
                  <a:lnTo>
                    <a:pt x="0" y="287465"/>
                  </a:lnTo>
                  <a:lnTo>
                    <a:pt x="497967" y="0"/>
                  </a:lnTo>
                  <a:lnTo>
                    <a:pt x="497967" y="3201638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>
                    <a:alpha val="80000"/>
                  </a:schemeClr>
                </a:gs>
                <a:gs pos="0">
                  <a:schemeClr val="accent1">
                    <a:alpha val="90000"/>
                  </a:schemeClr>
                </a:gs>
                <a:gs pos="80000">
                  <a:schemeClr val="tx1">
                    <a:alpha val="0"/>
                  </a:schemeClr>
                </a:gs>
              </a:gsLst>
              <a:lin ang="48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3B6405A-B51C-686B-230B-C06A9FC11417}"/>
              </a:ext>
            </a:extLst>
          </p:cNvPr>
          <p:cNvSpPr txBox="1"/>
          <p:nvPr/>
        </p:nvSpPr>
        <p:spPr>
          <a:xfrm>
            <a:off x="762000" y="1579748"/>
            <a:ext cx="598002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lt"/>
                <a:ea typeface="+mj-ea"/>
              </a:rPr>
              <a:t>智慧博物馆</a:t>
            </a:r>
            <a:endParaRPr lang="en-US" altLang="zh-CN" sz="5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+mj-lt"/>
              <a:ea typeface="+mj-ea"/>
            </a:endParaRPr>
          </a:p>
          <a:p>
            <a:r>
              <a:rPr lang="en-US" altLang="zh-CN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lt"/>
                <a:ea typeface="+mj-ea"/>
              </a:rPr>
              <a:t>ABC</a:t>
            </a:r>
            <a:r>
              <a: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lt"/>
                <a:ea typeface="+mj-ea"/>
              </a:rPr>
              <a:t>大数据云平台</a:t>
            </a:r>
            <a:endParaRPr lang="en-US" altLang="zh-CN" sz="5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+mj-lt"/>
              <a:ea typeface="+mj-ea"/>
            </a:endParaRPr>
          </a:p>
          <a:p>
            <a:r>
              <a: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lt"/>
                <a:ea typeface="+mj-ea"/>
              </a:rPr>
              <a:t>建设方案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2E5345CA-2FAE-3F6B-3444-33E5B6BF3EC3}"/>
              </a:ext>
            </a:extLst>
          </p:cNvPr>
          <p:cNvGrpSpPr/>
          <p:nvPr/>
        </p:nvGrpSpPr>
        <p:grpSpPr>
          <a:xfrm>
            <a:off x="874713" y="4610038"/>
            <a:ext cx="4454207" cy="290262"/>
            <a:chOff x="874713" y="4610038"/>
            <a:chExt cx="4454207" cy="29026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4093825-3ABC-6A56-9483-859CDE82DBD7}"/>
                </a:ext>
              </a:extLst>
            </p:cNvPr>
            <p:cNvSpPr/>
            <p:nvPr/>
          </p:nvSpPr>
          <p:spPr>
            <a:xfrm>
              <a:off x="874713" y="4610038"/>
              <a:ext cx="805478" cy="290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  <a:gs pos="59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400"/>
                <a:t>大数据 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88E3A71-10E8-DF2D-502A-3F165D615BA7}"/>
                </a:ext>
              </a:extLst>
            </p:cNvPr>
            <p:cNvSpPr/>
            <p:nvPr/>
          </p:nvSpPr>
          <p:spPr>
            <a:xfrm>
              <a:off x="1774186" y="4610038"/>
              <a:ext cx="1132299" cy="290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  <a:gs pos="59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/>
                <a:t>AI</a:t>
              </a:r>
              <a:r>
                <a:rPr lang="zh-CN" altLang="en-US" sz="1400" dirty="0"/>
                <a:t>人工智能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F27B0FA-A148-7E2D-E5F7-A24BB97B4170}"/>
                </a:ext>
              </a:extLst>
            </p:cNvPr>
            <p:cNvSpPr/>
            <p:nvPr/>
          </p:nvSpPr>
          <p:spPr>
            <a:xfrm>
              <a:off x="3000480" y="4610038"/>
              <a:ext cx="667486" cy="290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  <a:gs pos="59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/>
                <a:t>IBMS</a:t>
              </a:r>
              <a:endParaRPr lang="zh-CN" altLang="en-US" sz="140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F5CD4C5-354F-5AC3-AE45-54D1E6916579}"/>
                </a:ext>
              </a:extLst>
            </p:cNvPr>
            <p:cNvSpPr/>
            <p:nvPr/>
          </p:nvSpPr>
          <p:spPr>
            <a:xfrm>
              <a:off x="3761961" y="4610038"/>
              <a:ext cx="805478" cy="290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  <a:gs pos="59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400" dirty="0"/>
                <a:t>云平台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7829DC2-40B6-5E84-B175-F0EC3545C5CB}"/>
                </a:ext>
              </a:extLst>
            </p:cNvPr>
            <p:cNvSpPr/>
            <p:nvPr/>
          </p:nvSpPr>
          <p:spPr>
            <a:xfrm>
              <a:off x="4661434" y="4610038"/>
              <a:ext cx="667486" cy="290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  <a:gs pos="59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/>
                <a:t>BIM</a:t>
              </a:r>
              <a:endParaRPr lang="zh-CN" altLang="en-US" sz="1400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5580C3C-5B64-4678-A7B8-6A0FBAA233B6}"/>
              </a:ext>
            </a:extLst>
          </p:cNvPr>
          <p:cNvCxnSpPr/>
          <p:nvPr/>
        </p:nvCxnSpPr>
        <p:spPr>
          <a:xfrm>
            <a:off x="874713" y="1371600"/>
            <a:ext cx="3331527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88844164-A608-B166-E2B0-152FD15EA1CF}"/>
              </a:ext>
            </a:extLst>
          </p:cNvPr>
          <p:cNvGrpSpPr/>
          <p:nvPr/>
        </p:nvGrpSpPr>
        <p:grpSpPr>
          <a:xfrm>
            <a:off x="6539103" y="4114950"/>
            <a:ext cx="619506" cy="2513043"/>
            <a:chOff x="6108249" y="4696315"/>
            <a:chExt cx="679704" cy="2757238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A67AB5E-06AE-51C5-69D1-E24C35065DC3}"/>
                </a:ext>
              </a:extLst>
            </p:cNvPr>
            <p:cNvSpPr/>
            <p:nvPr/>
          </p:nvSpPr>
          <p:spPr>
            <a:xfrm>
              <a:off x="6108249" y="4875879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26000">
                  <a:schemeClr val="accent1">
                    <a:alpha val="0"/>
                  </a:schemeClr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083FC1C-8865-A9AF-F98C-B3457896C6AE}"/>
                </a:ext>
              </a:extLst>
            </p:cNvPr>
            <p:cNvSpPr/>
            <p:nvPr/>
          </p:nvSpPr>
          <p:spPr>
            <a:xfrm>
              <a:off x="6108249" y="4786097"/>
              <a:ext cx="679704" cy="392414"/>
            </a:xfrm>
            <a:custGeom>
              <a:avLst/>
              <a:gdLst>
                <a:gd name="connsiteX0" fmla="*/ 995839 w 995838"/>
                <a:gd name="connsiteY0" fmla="*/ 287465 h 574928"/>
                <a:gd name="connsiteX1" fmla="*/ 497872 w 995838"/>
                <a:gd name="connsiteY1" fmla="*/ 574929 h 574928"/>
                <a:gd name="connsiteX2" fmla="*/ 0 w 995838"/>
                <a:gd name="connsiteY2" fmla="*/ 287465 h 574928"/>
                <a:gd name="connsiteX3" fmla="*/ 497872 w 995838"/>
                <a:gd name="connsiteY3" fmla="*/ 0 h 574928"/>
                <a:gd name="connsiteX4" fmla="*/ 995839 w 995838"/>
                <a:gd name="connsiteY4" fmla="*/ 287465 h 57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8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D8341FE-8629-234C-613C-247007FABC36}"/>
                </a:ext>
              </a:extLst>
            </p:cNvPr>
            <p:cNvSpPr/>
            <p:nvPr/>
          </p:nvSpPr>
          <p:spPr>
            <a:xfrm>
              <a:off x="6108249" y="4696315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CF88CD7-599B-550B-C621-6087DA4D86F5}"/>
                </a:ext>
              </a:extLst>
            </p:cNvPr>
            <p:cNvSpPr/>
            <p:nvPr/>
          </p:nvSpPr>
          <p:spPr>
            <a:xfrm>
              <a:off x="6108249" y="5072086"/>
              <a:ext cx="339819" cy="2381467"/>
            </a:xfrm>
            <a:custGeom>
              <a:avLst/>
              <a:gdLst>
                <a:gd name="connsiteX0" fmla="*/ 497872 w 497871"/>
                <a:gd name="connsiteY0" fmla="*/ 3489103 h 3489102"/>
                <a:gd name="connsiteX1" fmla="*/ 0 w 497871"/>
                <a:gd name="connsiteY1" fmla="*/ 3201638 h 3489102"/>
                <a:gd name="connsiteX2" fmla="*/ 0 w 497871"/>
                <a:gd name="connsiteY2" fmla="*/ 0 h 3489102"/>
                <a:gd name="connsiteX3" fmla="*/ 497872 w 497871"/>
                <a:gd name="connsiteY3" fmla="*/ 287465 h 3489102"/>
                <a:gd name="connsiteX4" fmla="*/ 497872 w 497871"/>
                <a:gd name="connsiteY4" fmla="*/ 3489103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871" h="3489102">
                  <a:moveTo>
                    <a:pt x="497872" y="3489103"/>
                  </a:moveTo>
                  <a:lnTo>
                    <a:pt x="0" y="3201638"/>
                  </a:lnTo>
                  <a:lnTo>
                    <a:pt x="0" y="0"/>
                  </a:lnTo>
                  <a:lnTo>
                    <a:pt x="497872" y="287465"/>
                  </a:lnTo>
                  <a:lnTo>
                    <a:pt x="497872" y="3489103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/>
                </a:gs>
                <a:gs pos="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60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0F041D7-B14C-9534-3A6C-4EB96753F173}"/>
                </a:ext>
              </a:extLst>
            </p:cNvPr>
            <p:cNvSpPr/>
            <p:nvPr/>
          </p:nvSpPr>
          <p:spPr>
            <a:xfrm>
              <a:off x="6448068" y="5072086"/>
              <a:ext cx="339885" cy="2381467"/>
            </a:xfrm>
            <a:custGeom>
              <a:avLst/>
              <a:gdLst>
                <a:gd name="connsiteX0" fmla="*/ 497967 w 497967"/>
                <a:gd name="connsiteY0" fmla="*/ 3201638 h 3489102"/>
                <a:gd name="connsiteX1" fmla="*/ 0 w 497967"/>
                <a:gd name="connsiteY1" fmla="*/ 3489103 h 3489102"/>
                <a:gd name="connsiteX2" fmla="*/ 0 w 497967"/>
                <a:gd name="connsiteY2" fmla="*/ 287465 h 3489102"/>
                <a:gd name="connsiteX3" fmla="*/ 497967 w 497967"/>
                <a:gd name="connsiteY3" fmla="*/ 0 h 3489102"/>
                <a:gd name="connsiteX4" fmla="*/ 497967 w 497967"/>
                <a:gd name="connsiteY4" fmla="*/ 3201638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967" h="3489102">
                  <a:moveTo>
                    <a:pt x="497967" y="3201638"/>
                  </a:moveTo>
                  <a:lnTo>
                    <a:pt x="0" y="3489103"/>
                  </a:lnTo>
                  <a:lnTo>
                    <a:pt x="0" y="287465"/>
                  </a:lnTo>
                  <a:lnTo>
                    <a:pt x="497967" y="0"/>
                  </a:lnTo>
                  <a:lnTo>
                    <a:pt x="497967" y="3201638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>
                    <a:alpha val="80000"/>
                  </a:schemeClr>
                </a:gs>
                <a:gs pos="0">
                  <a:schemeClr val="accent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48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2E77EF8A-0832-A7BC-AC0A-B7AEE28E5EA6}"/>
              </a:ext>
            </a:extLst>
          </p:cNvPr>
          <p:cNvGrpSpPr/>
          <p:nvPr/>
        </p:nvGrpSpPr>
        <p:grpSpPr>
          <a:xfrm>
            <a:off x="8646414" y="5541686"/>
            <a:ext cx="619506" cy="2513043"/>
            <a:chOff x="6108249" y="4696315"/>
            <a:chExt cx="679704" cy="2757238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E00C9E8-8CC6-65B6-65EB-71393D7836C5}"/>
                </a:ext>
              </a:extLst>
            </p:cNvPr>
            <p:cNvSpPr/>
            <p:nvPr/>
          </p:nvSpPr>
          <p:spPr>
            <a:xfrm>
              <a:off x="6108249" y="4875879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26000">
                  <a:schemeClr val="accent1">
                    <a:alpha val="0"/>
                  </a:schemeClr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8A6416F-0DD0-284E-B584-5C02442B5DA5}"/>
                </a:ext>
              </a:extLst>
            </p:cNvPr>
            <p:cNvSpPr/>
            <p:nvPr/>
          </p:nvSpPr>
          <p:spPr>
            <a:xfrm>
              <a:off x="6108249" y="4786097"/>
              <a:ext cx="679704" cy="392414"/>
            </a:xfrm>
            <a:custGeom>
              <a:avLst/>
              <a:gdLst>
                <a:gd name="connsiteX0" fmla="*/ 995839 w 995838"/>
                <a:gd name="connsiteY0" fmla="*/ 287465 h 574928"/>
                <a:gd name="connsiteX1" fmla="*/ 497872 w 995838"/>
                <a:gd name="connsiteY1" fmla="*/ 574929 h 574928"/>
                <a:gd name="connsiteX2" fmla="*/ 0 w 995838"/>
                <a:gd name="connsiteY2" fmla="*/ 287465 h 574928"/>
                <a:gd name="connsiteX3" fmla="*/ 497872 w 995838"/>
                <a:gd name="connsiteY3" fmla="*/ 0 h 574928"/>
                <a:gd name="connsiteX4" fmla="*/ 995839 w 995838"/>
                <a:gd name="connsiteY4" fmla="*/ 287465 h 57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8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F79CC9F-0F4E-DEF5-1E58-4B741EF0945C}"/>
                </a:ext>
              </a:extLst>
            </p:cNvPr>
            <p:cNvSpPr/>
            <p:nvPr/>
          </p:nvSpPr>
          <p:spPr>
            <a:xfrm>
              <a:off x="6108249" y="4696315"/>
              <a:ext cx="679704" cy="392415"/>
            </a:xfrm>
            <a:custGeom>
              <a:avLst/>
              <a:gdLst>
                <a:gd name="connsiteX0" fmla="*/ 995839 w 995838"/>
                <a:gd name="connsiteY0" fmla="*/ 287465 h 574929"/>
                <a:gd name="connsiteX1" fmla="*/ 497872 w 995838"/>
                <a:gd name="connsiteY1" fmla="*/ 574929 h 574929"/>
                <a:gd name="connsiteX2" fmla="*/ 0 w 995838"/>
                <a:gd name="connsiteY2" fmla="*/ 287465 h 574929"/>
                <a:gd name="connsiteX3" fmla="*/ 497872 w 995838"/>
                <a:gd name="connsiteY3" fmla="*/ 0 h 574929"/>
                <a:gd name="connsiteX4" fmla="*/ 995839 w 995838"/>
                <a:gd name="connsiteY4" fmla="*/ 287465 h 57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838" h="574929">
                  <a:moveTo>
                    <a:pt x="995839" y="287465"/>
                  </a:moveTo>
                  <a:lnTo>
                    <a:pt x="497872" y="574929"/>
                  </a:lnTo>
                  <a:lnTo>
                    <a:pt x="0" y="287465"/>
                  </a:lnTo>
                  <a:lnTo>
                    <a:pt x="497872" y="0"/>
                  </a:lnTo>
                  <a:lnTo>
                    <a:pt x="995839" y="287465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76000"/>
                  </a:schemeClr>
                </a:gs>
                <a:gs pos="0">
                  <a:schemeClr val="accent1"/>
                </a:gs>
              </a:gsLst>
              <a:lin ang="60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8BA8371-35B1-45E6-93F5-9D70234A5D8E}"/>
                </a:ext>
              </a:extLst>
            </p:cNvPr>
            <p:cNvSpPr/>
            <p:nvPr/>
          </p:nvSpPr>
          <p:spPr>
            <a:xfrm>
              <a:off x="6108249" y="5072086"/>
              <a:ext cx="339819" cy="2381467"/>
            </a:xfrm>
            <a:custGeom>
              <a:avLst/>
              <a:gdLst>
                <a:gd name="connsiteX0" fmla="*/ 497872 w 497871"/>
                <a:gd name="connsiteY0" fmla="*/ 3489103 h 3489102"/>
                <a:gd name="connsiteX1" fmla="*/ 0 w 497871"/>
                <a:gd name="connsiteY1" fmla="*/ 3201638 h 3489102"/>
                <a:gd name="connsiteX2" fmla="*/ 0 w 497871"/>
                <a:gd name="connsiteY2" fmla="*/ 0 h 3489102"/>
                <a:gd name="connsiteX3" fmla="*/ 497872 w 497871"/>
                <a:gd name="connsiteY3" fmla="*/ 287465 h 3489102"/>
                <a:gd name="connsiteX4" fmla="*/ 497872 w 497871"/>
                <a:gd name="connsiteY4" fmla="*/ 3489103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871" h="3489102">
                  <a:moveTo>
                    <a:pt x="497872" y="3489103"/>
                  </a:moveTo>
                  <a:lnTo>
                    <a:pt x="0" y="3201638"/>
                  </a:lnTo>
                  <a:lnTo>
                    <a:pt x="0" y="0"/>
                  </a:lnTo>
                  <a:lnTo>
                    <a:pt x="497872" y="287465"/>
                  </a:lnTo>
                  <a:lnTo>
                    <a:pt x="497872" y="3489103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/>
                </a:gs>
                <a:gs pos="0">
                  <a:schemeClr val="accent1"/>
                </a:gs>
                <a:gs pos="80000">
                  <a:schemeClr val="tx1">
                    <a:alpha val="0"/>
                  </a:schemeClr>
                </a:gs>
              </a:gsLst>
              <a:lin ang="60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274F61D-3FBE-09CF-6833-C064196BB449}"/>
                </a:ext>
              </a:extLst>
            </p:cNvPr>
            <p:cNvSpPr/>
            <p:nvPr/>
          </p:nvSpPr>
          <p:spPr>
            <a:xfrm>
              <a:off x="6448068" y="5072086"/>
              <a:ext cx="339885" cy="2381467"/>
            </a:xfrm>
            <a:custGeom>
              <a:avLst/>
              <a:gdLst>
                <a:gd name="connsiteX0" fmla="*/ 497967 w 497967"/>
                <a:gd name="connsiteY0" fmla="*/ 3201638 h 3489102"/>
                <a:gd name="connsiteX1" fmla="*/ 0 w 497967"/>
                <a:gd name="connsiteY1" fmla="*/ 3489103 h 3489102"/>
                <a:gd name="connsiteX2" fmla="*/ 0 w 497967"/>
                <a:gd name="connsiteY2" fmla="*/ 287465 h 3489102"/>
                <a:gd name="connsiteX3" fmla="*/ 497967 w 497967"/>
                <a:gd name="connsiteY3" fmla="*/ 0 h 3489102"/>
                <a:gd name="connsiteX4" fmla="*/ 497967 w 497967"/>
                <a:gd name="connsiteY4" fmla="*/ 3201638 h 348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967" h="3489102">
                  <a:moveTo>
                    <a:pt x="497967" y="3201638"/>
                  </a:moveTo>
                  <a:lnTo>
                    <a:pt x="0" y="3489103"/>
                  </a:lnTo>
                  <a:lnTo>
                    <a:pt x="0" y="287465"/>
                  </a:lnTo>
                  <a:lnTo>
                    <a:pt x="497967" y="0"/>
                  </a:lnTo>
                  <a:lnTo>
                    <a:pt x="497967" y="3201638"/>
                  </a:lnTo>
                  <a:close/>
                </a:path>
              </a:pathLst>
            </a:custGeom>
            <a:gradFill flip="none" rotWithShape="1">
              <a:gsLst>
                <a:gs pos="32000">
                  <a:schemeClr val="accent2">
                    <a:alpha val="80000"/>
                  </a:schemeClr>
                </a:gs>
                <a:gs pos="0">
                  <a:schemeClr val="accent1">
                    <a:alpha val="90000"/>
                  </a:schemeClr>
                </a:gs>
                <a:gs pos="80000">
                  <a:schemeClr val="tx1">
                    <a:alpha val="0"/>
                  </a:schemeClr>
                </a:gs>
              </a:gsLst>
              <a:lin ang="48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EBBEF03-9D4D-E6A1-F2C3-5080D23CF253}"/>
              </a:ext>
            </a:extLst>
          </p:cNvPr>
          <p:cNvSpPr/>
          <p:nvPr/>
        </p:nvSpPr>
        <p:spPr>
          <a:xfrm>
            <a:off x="6805282" y="2008267"/>
            <a:ext cx="3725969" cy="3432480"/>
          </a:xfrm>
          <a:custGeom>
            <a:avLst/>
            <a:gdLst>
              <a:gd name="connsiteX0" fmla="*/ 4202411 w 4960305"/>
              <a:gd name="connsiteY0" fmla="*/ 2728616 h 4569589"/>
              <a:gd name="connsiteX1" fmla="*/ 4051346 w 4960305"/>
              <a:gd name="connsiteY1" fmla="*/ 2658894 h 4569589"/>
              <a:gd name="connsiteX2" fmla="*/ 4024677 w 4960305"/>
              <a:gd name="connsiteY2" fmla="*/ 2650130 h 4569589"/>
              <a:gd name="connsiteX3" fmla="*/ 4026580 w 4960305"/>
              <a:gd name="connsiteY3" fmla="*/ 2620603 h 4569589"/>
              <a:gd name="connsiteX4" fmla="*/ 4036677 w 4960305"/>
              <a:gd name="connsiteY4" fmla="*/ 2454963 h 4569589"/>
              <a:gd name="connsiteX5" fmla="*/ 2742230 w 4960305"/>
              <a:gd name="connsiteY5" fmla="*/ 191347 h 4569589"/>
              <a:gd name="connsiteX6" fmla="*/ 2721562 w 4960305"/>
              <a:gd name="connsiteY6" fmla="*/ 176964 h 4569589"/>
              <a:gd name="connsiteX7" fmla="*/ 1431017 w 4960305"/>
              <a:gd name="connsiteY7" fmla="*/ 628640 h 4569589"/>
              <a:gd name="connsiteX8" fmla="*/ 1425208 w 4960305"/>
              <a:gd name="connsiteY8" fmla="*/ 655595 h 4569589"/>
              <a:gd name="connsiteX9" fmla="*/ 1400442 w 4960305"/>
              <a:gd name="connsiteY9" fmla="*/ 626163 h 4569589"/>
              <a:gd name="connsiteX10" fmla="*/ 1143742 w 4960305"/>
              <a:gd name="connsiteY10" fmla="*/ 397563 h 4569589"/>
              <a:gd name="connsiteX11" fmla="*/ 631773 w 4960305"/>
              <a:gd name="connsiteY11" fmla="*/ 689600 h 4569589"/>
              <a:gd name="connsiteX12" fmla="*/ 644539 w 4960305"/>
              <a:gd name="connsiteY12" fmla="*/ 822950 h 4569589"/>
              <a:gd name="connsiteX13" fmla="*/ 648349 w 4960305"/>
              <a:gd name="connsiteY13" fmla="*/ 851525 h 4569589"/>
              <a:gd name="connsiteX14" fmla="*/ 625680 w 4960305"/>
              <a:gd name="connsiteY14" fmla="*/ 840476 h 4569589"/>
              <a:gd name="connsiteX15" fmla="*/ -305 w 4960305"/>
              <a:gd name="connsiteY15" fmla="*/ 1190710 h 4569589"/>
              <a:gd name="connsiteX16" fmla="*/ -4114 w 4960305"/>
              <a:gd name="connsiteY16" fmla="*/ 1255956 h 4569589"/>
              <a:gd name="connsiteX17" fmla="*/ 674161 w 4960305"/>
              <a:gd name="connsiteY17" fmla="*/ 2430769 h 4569589"/>
              <a:gd name="connsiteX18" fmla="*/ 4197555 w 4960305"/>
              <a:gd name="connsiteY18" fmla="*/ 4464738 h 4569589"/>
              <a:gd name="connsiteX19" fmla="*/ 4954030 w 4960305"/>
              <a:gd name="connsiteY19" fmla="*/ 4050782 h 4569589"/>
              <a:gd name="connsiteX20" fmla="*/ 4956123 w 4960305"/>
              <a:gd name="connsiteY20" fmla="*/ 4034399 h 4569589"/>
              <a:gd name="connsiteX21" fmla="*/ 4202411 w 4960305"/>
              <a:gd name="connsiteY21" fmla="*/ 2728616 h 456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60305" h="4569589">
                <a:moveTo>
                  <a:pt x="4202411" y="2728616"/>
                </a:moveTo>
                <a:cubicBezTo>
                  <a:pt x="4154311" y="2700804"/>
                  <a:pt x="4103733" y="2677467"/>
                  <a:pt x="4051346" y="2658894"/>
                </a:cubicBezTo>
                <a:lnTo>
                  <a:pt x="4024677" y="2650130"/>
                </a:lnTo>
                <a:lnTo>
                  <a:pt x="4026580" y="2620603"/>
                </a:lnTo>
                <a:cubicBezTo>
                  <a:pt x="4032770" y="2565548"/>
                  <a:pt x="4036105" y="2510304"/>
                  <a:pt x="4036677" y="2454963"/>
                </a:cubicBezTo>
                <a:cubicBezTo>
                  <a:pt x="4039058" y="1627622"/>
                  <a:pt x="3460698" y="616638"/>
                  <a:pt x="2742230" y="191347"/>
                </a:cubicBezTo>
                <a:cubicBezTo>
                  <a:pt x="2735942" y="185727"/>
                  <a:pt x="2728989" y="180965"/>
                  <a:pt x="2721562" y="176964"/>
                </a:cubicBezTo>
                <a:cubicBezTo>
                  <a:pt x="2105390" y="-178795"/>
                  <a:pt x="1561321" y="9801"/>
                  <a:pt x="1431017" y="628640"/>
                </a:cubicBezTo>
                <a:lnTo>
                  <a:pt x="1425208" y="655595"/>
                </a:lnTo>
                <a:lnTo>
                  <a:pt x="1400442" y="626163"/>
                </a:lnTo>
                <a:cubicBezTo>
                  <a:pt x="1323098" y="529484"/>
                  <a:pt x="1234420" y="449665"/>
                  <a:pt x="1143742" y="397563"/>
                </a:cubicBezTo>
                <a:cubicBezTo>
                  <a:pt x="861996" y="234877"/>
                  <a:pt x="632633" y="365845"/>
                  <a:pt x="631773" y="689600"/>
                </a:cubicBezTo>
                <a:cubicBezTo>
                  <a:pt x="631489" y="734367"/>
                  <a:pt x="635777" y="779040"/>
                  <a:pt x="644539" y="822950"/>
                </a:cubicBezTo>
                <a:lnTo>
                  <a:pt x="648349" y="851525"/>
                </a:lnTo>
                <a:lnTo>
                  <a:pt x="625680" y="840476"/>
                </a:lnTo>
                <a:cubicBezTo>
                  <a:pt x="294686" y="677694"/>
                  <a:pt x="29126" y="830951"/>
                  <a:pt x="-305" y="1190710"/>
                </a:cubicBezTo>
                <a:cubicBezTo>
                  <a:pt x="-2207" y="1211284"/>
                  <a:pt x="-4114" y="1233954"/>
                  <a:pt x="-4114" y="1255956"/>
                </a:cubicBezTo>
                <a:cubicBezTo>
                  <a:pt x="-5351" y="1688010"/>
                  <a:pt x="299923" y="2214743"/>
                  <a:pt x="674161" y="2430769"/>
                </a:cubicBezTo>
                <a:lnTo>
                  <a:pt x="4197555" y="4464738"/>
                </a:lnTo>
                <a:cubicBezTo>
                  <a:pt x="4607130" y="4701436"/>
                  <a:pt x="4945170" y="4517698"/>
                  <a:pt x="4954030" y="4050782"/>
                </a:cubicBezTo>
                <a:cubicBezTo>
                  <a:pt x="4955746" y="4045448"/>
                  <a:pt x="4956411" y="4039922"/>
                  <a:pt x="4956123" y="4034399"/>
                </a:cubicBezTo>
                <a:cubicBezTo>
                  <a:pt x="4957555" y="3554338"/>
                  <a:pt x="4618274" y="2968741"/>
                  <a:pt x="4202411" y="2728616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F45F9DA-0470-851D-D684-BDCFEF81DA12}"/>
              </a:ext>
            </a:extLst>
          </p:cNvPr>
          <p:cNvSpPr/>
          <p:nvPr/>
        </p:nvSpPr>
        <p:spPr>
          <a:xfrm>
            <a:off x="7704279" y="1485306"/>
            <a:ext cx="3726041" cy="3432758"/>
          </a:xfrm>
          <a:custGeom>
            <a:avLst/>
            <a:gdLst>
              <a:gd name="connsiteX0" fmla="*/ 4202983 w 4960402"/>
              <a:gd name="connsiteY0" fmla="*/ 2729023 h 4569959"/>
              <a:gd name="connsiteX1" fmla="*/ 4051918 w 4960402"/>
              <a:gd name="connsiteY1" fmla="*/ 2659300 h 4569959"/>
              <a:gd name="connsiteX2" fmla="*/ 4025249 w 4960402"/>
              <a:gd name="connsiteY2" fmla="*/ 2650442 h 4569959"/>
              <a:gd name="connsiteX3" fmla="*/ 4027152 w 4960402"/>
              <a:gd name="connsiteY3" fmla="*/ 2620914 h 4569959"/>
              <a:gd name="connsiteX4" fmla="*/ 4037249 w 4960402"/>
              <a:gd name="connsiteY4" fmla="*/ 2454894 h 4569959"/>
              <a:gd name="connsiteX5" fmla="*/ 2742704 w 4960402"/>
              <a:gd name="connsiteY5" fmla="*/ 191277 h 4569959"/>
              <a:gd name="connsiteX6" fmla="*/ 2722036 w 4960402"/>
              <a:gd name="connsiteY6" fmla="*/ 176989 h 4569959"/>
              <a:gd name="connsiteX7" fmla="*/ 1431496 w 4960402"/>
              <a:gd name="connsiteY7" fmla="*/ 628570 h 4569959"/>
              <a:gd name="connsiteX8" fmla="*/ 1425682 w 4960402"/>
              <a:gd name="connsiteY8" fmla="*/ 655621 h 4569959"/>
              <a:gd name="connsiteX9" fmla="*/ 1400921 w 4960402"/>
              <a:gd name="connsiteY9" fmla="*/ 626093 h 4569959"/>
              <a:gd name="connsiteX10" fmla="*/ 1143746 w 4960402"/>
              <a:gd name="connsiteY10" fmla="*/ 397493 h 4569959"/>
              <a:gd name="connsiteX11" fmla="*/ 631777 w 4960402"/>
              <a:gd name="connsiteY11" fmla="*/ 689530 h 4569959"/>
              <a:gd name="connsiteX12" fmla="*/ 644539 w 4960402"/>
              <a:gd name="connsiteY12" fmla="*/ 822880 h 4569959"/>
              <a:gd name="connsiteX13" fmla="*/ 648349 w 4960402"/>
              <a:gd name="connsiteY13" fmla="*/ 851455 h 4569959"/>
              <a:gd name="connsiteX14" fmla="*/ 625680 w 4960402"/>
              <a:gd name="connsiteY14" fmla="*/ 840406 h 4569959"/>
              <a:gd name="connsiteX15" fmla="*/ -305 w 4960402"/>
              <a:gd name="connsiteY15" fmla="*/ 1190640 h 4569959"/>
              <a:gd name="connsiteX16" fmla="*/ -4114 w 4960402"/>
              <a:gd name="connsiteY16" fmla="*/ 1255886 h 4569959"/>
              <a:gd name="connsiteX17" fmla="*/ 674161 w 4960402"/>
              <a:gd name="connsiteY17" fmla="*/ 2430795 h 4569959"/>
              <a:gd name="connsiteX18" fmla="*/ 4197648 w 4960402"/>
              <a:gd name="connsiteY18" fmla="*/ 4465049 h 4569959"/>
              <a:gd name="connsiteX19" fmla="*/ 4954128 w 4960402"/>
              <a:gd name="connsiteY19" fmla="*/ 4051093 h 4569959"/>
              <a:gd name="connsiteX20" fmla="*/ 4956221 w 4960402"/>
              <a:gd name="connsiteY20" fmla="*/ 4034805 h 4569959"/>
              <a:gd name="connsiteX21" fmla="*/ 4202983 w 4960402"/>
              <a:gd name="connsiteY21" fmla="*/ 2729023 h 456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60402" h="4569959">
                <a:moveTo>
                  <a:pt x="4202983" y="2729023"/>
                </a:moveTo>
                <a:cubicBezTo>
                  <a:pt x="4154883" y="2701210"/>
                  <a:pt x="4104305" y="2677874"/>
                  <a:pt x="4051918" y="2659300"/>
                </a:cubicBezTo>
                <a:lnTo>
                  <a:pt x="4025249" y="2650442"/>
                </a:lnTo>
                <a:lnTo>
                  <a:pt x="4027152" y="2620914"/>
                </a:lnTo>
                <a:cubicBezTo>
                  <a:pt x="4033249" y="2565765"/>
                  <a:pt x="4036677" y="2510329"/>
                  <a:pt x="4037249" y="2454894"/>
                </a:cubicBezTo>
                <a:cubicBezTo>
                  <a:pt x="4039537" y="1627552"/>
                  <a:pt x="3461177" y="616568"/>
                  <a:pt x="2742704" y="191277"/>
                </a:cubicBezTo>
                <a:cubicBezTo>
                  <a:pt x="2736421" y="185753"/>
                  <a:pt x="2729468" y="180895"/>
                  <a:pt x="2722036" y="176989"/>
                </a:cubicBezTo>
                <a:cubicBezTo>
                  <a:pt x="2105864" y="-178769"/>
                  <a:pt x="1561795" y="9730"/>
                  <a:pt x="1431496" y="628570"/>
                </a:cubicBezTo>
                <a:lnTo>
                  <a:pt x="1425682" y="655621"/>
                </a:lnTo>
                <a:lnTo>
                  <a:pt x="1400921" y="626093"/>
                </a:lnTo>
                <a:cubicBezTo>
                  <a:pt x="1323670" y="529510"/>
                  <a:pt x="1234899" y="449690"/>
                  <a:pt x="1143746" y="397493"/>
                </a:cubicBezTo>
                <a:cubicBezTo>
                  <a:pt x="861996" y="234806"/>
                  <a:pt x="632633" y="365774"/>
                  <a:pt x="631777" y="689530"/>
                </a:cubicBezTo>
                <a:cubicBezTo>
                  <a:pt x="631489" y="734297"/>
                  <a:pt x="635777" y="778969"/>
                  <a:pt x="644539" y="822880"/>
                </a:cubicBezTo>
                <a:lnTo>
                  <a:pt x="648349" y="851455"/>
                </a:lnTo>
                <a:lnTo>
                  <a:pt x="625680" y="840406"/>
                </a:lnTo>
                <a:cubicBezTo>
                  <a:pt x="294686" y="677624"/>
                  <a:pt x="29130" y="830881"/>
                  <a:pt x="-305" y="1190640"/>
                </a:cubicBezTo>
                <a:cubicBezTo>
                  <a:pt x="-2207" y="1211309"/>
                  <a:pt x="-4114" y="1233979"/>
                  <a:pt x="-4114" y="1255886"/>
                </a:cubicBezTo>
                <a:cubicBezTo>
                  <a:pt x="-5351" y="1688036"/>
                  <a:pt x="299923" y="2214768"/>
                  <a:pt x="674161" y="2430795"/>
                </a:cubicBezTo>
                <a:lnTo>
                  <a:pt x="4197648" y="4465049"/>
                </a:lnTo>
                <a:cubicBezTo>
                  <a:pt x="4607223" y="4701841"/>
                  <a:pt x="4945361" y="4518104"/>
                  <a:pt x="4954128" y="4051093"/>
                </a:cubicBezTo>
                <a:cubicBezTo>
                  <a:pt x="4955839" y="4045853"/>
                  <a:pt x="4956509" y="4040331"/>
                  <a:pt x="4956221" y="4034805"/>
                </a:cubicBezTo>
                <a:cubicBezTo>
                  <a:pt x="4958128" y="3554650"/>
                  <a:pt x="4618846" y="2969053"/>
                  <a:pt x="4202983" y="2729023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A26C818-542F-7E47-9A8F-BB367E3425A1}"/>
              </a:ext>
            </a:extLst>
          </p:cNvPr>
          <p:cNvSpPr/>
          <p:nvPr/>
        </p:nvSpPr>
        <p:spPr>
          <a:xfrm>
            <a:off x="8367241" y="1085247"/>
            <a:ext cx="3742615" cy="3449100"/>
          </a:xfrm>
          <a:custGeom>
            <a:avLst/>
            <a:gdLst>
              <a:gd name="connsiteX0" fmla="*/ 385648 w 4982466"/>
              <a:gd name="connsiteY0" fmla="*/ 797114 h 4591715"/>
              <a:gd name="connsiteX1" fmla="*/ 215152 w 4982466"/>
              <a:gd name="connsiteY1" fmla="*/ 839976 h 4591715"/>
              <a:gd name="connsiteX2" fmla="*/ 21033 w 4982466"/>
              <a:gd name="connsiteY2" fmla="*/ 1201926 h 4591715"/>
              <a:gd name="connsiteX3" fmla="*/ 17317 w 4982466"/>
              <a:gd name="connsiteY3" fmla="*/ 1266315 h 4591715"/>
              <a:gd name="connsiteX4" fmla="*/ 690258 w 4982466"/>
              <a:gd name="connsiteY4" fmla="*/ 2431890 h 4591715"/>
              <a:gd name="connsiteX5" fmla="*/ 4213652 w 4982466"/>
              <a:gd name="connsiteY5" fmla="*/ 4466144 h 4591715"/>
              <a:gd name="connsiteX6" fmla="*/ 4736285 w 4982466"/>
              <a:gd name="connsiteY6" fmla="*/ 4520629 h 4591715"/>
              <a:gd name="connsiteX7" fmla="*/ 4954221 w 4982466"/>
              <a:gd name="connsiteY7" fmla="*/ 4061332 h 4591715"/>
              <a:gd name="connsiteX8" fmla="*/ 4954984 w 4982466"/>
              <a:gd name="connsiteY8" fmla="*/ 4057522 h 4591715"/>
              <a:gd name="connsiteX9" fmla="*/ 4956314 w 4982466"/>
              <a:gd name="connsiteY9" fmla="*/ 4045139 h 4591715"/>
              <a:gd name="connsiteX10" fmla="*/ 4207936 w 4982466"/>
              <a:gd name="connsiteY10" fmla="*/ 2748977 h 4591715"/>
              <a:gd name="connsiteX11" fmla="*/ 4207936 w 4982466"/>
              <a:gd name="connsiteY11" fmla="*/ 2748977 h 4591715"/>
              <a:gd name="connsiteX12" fmla="*/ 4058582 w 4982466"/>
              <a:gd name="connsiteY12" fmla="*/ 2680016 h 4591715"/>
              <a:gd name="connsiteX13" fmla="*/ 4024291 w 4982466"/>
              <a:gd name="connsiteY13" fmla="*/ 2668682 h 4591715"/>
              <a:gd name="connsiteX14" fmla="*/ 4026770 w 4982466"/>
              <a:gd name="connsiteY14" fmla="*/ 2630582 h 4591715"/>
              <a:gd name="connsiteX15" fmla="*/ 4036770 w 4982466"/>
              <a:gd name="connsiteY15" fmla="*/ 2465227 h 4591715"/>
              <a:gd name="connsiteX16" fmla="*/ 2747565 w 4982466"/>
              <a:gd name="connsiteY16" fmla="*/ 210851 h 4591715"/>
              <a:gd name="connsiteX17" fmla="*/ 2727082 w 4982466"/>
              <a:gd name="connsiteY17" fmla="*/ 196754 h 4591715"/>
              <a:gd name="connsiteX18" fmla="*/ 1858689 w 4982466"/>
              <a:gd name="connsiteY18" fmla="*/ 77501 h 4591715"/>
              <a:gd name="connsiteX19" fmla="*/ 1452165 w 4982466"/>
              <a:gd name="connsiteY19" fmla="*/ 641190 h 4591715"/>
              <a:gd name="connsiteX20" fmla="*/ 1441877 w 4982466"/>
              <a:gd name="connsiteY20" fmla="*/ 689577 h 4591715"/>
              <a:gd name="connsiteX21" fmla="*/ 1403107 w 4982466"/>
              <a:gd name="connsiteY21" fmla="*/ 643381 h 4591715"/>
              <a:gd name="connsiteX22" fmla="*/ 1149174 w 4982466"/>
              <a:gd name="connsiteY22" fmla="*/ 416972 h 4591715"/>
              <a:gd name="connsiteX23" fmla="*/ 797698 w 4982466"/>
              <a:gd name="connsiteY23" fmla="*/ 381062 h 4591715"/>
              <a:gd name="connsiteX24" fmla="*/ 653204 w 4982466"/>
              <a:gd name="connsiteY24" fmla="*/ 699864 h 4591715"/>
              <a:gd name="connsiteX25" fmla="*/ 665780 w 4982466"/>
              <a:gd name="connsiteY25" fmla="*/ 831119 h 4591715"/>
              <a:gd name="connsiteX26" fmla="*/ 672352 w 4982466"/>
              <a:gd name="connsiteY26" fmla="*/ 879887 h 4591715"/>
              <a:gd name="connsiteX27" fmla="*/ 631680 w 4982466"/>
              <a:gd name="connsiteY27" fmla="*/ 860170 h 4591715"/>
              <a:gd name="connsiteX28" fmla="*/ 385648 w 4982466"/>
              <a:gd name="connsiteY28" fmla="*/ 797114 h 4591715"/>
              <a:gd name="connsiteX29" fmla="*/ 4546548 w 4982466"/>
              <a:gd name="connsiteY29" fmla="*/ 4590064 h 4591715"/>
              <a:gd name="connsiteX30" fmla="*/ 4202983 w 4982466"/>
              <a:gd name="connsiteY30" fmla="*/ 4485289 h 4591715"/>
              <a:gd name="connsiteX31" fmla="*/ 679588 w 4982466"/>
              <a:gd name="connsiteY31" fmla="*/ 2451035 h 4591715"/>
              <a:gd name="connsiteX32" fmla="*/ -4114 w 4982466"/>
              <a:gd name="connsiteY32" fmla="*/ 1266888 h 4591715"/>
              <a:gd name="connsiteX33" fmla="*/ -207 w 4982466"/>
              <a:gd name="connsiteY33" fmla="*/ 1200213 h 4591715"/>
              <a:gd name="connsiteX34" fmla="*/ 204580 w 4982466"/>
              <a:gd name="connsiteY34" fmla="*/ 821212 h 4591715"/>
              <a:gd name="connsiteX35" fmla="*/ 641107 w 4982466"/>
              <a:gd name="connsiteY35" fmla="*/ 841405 h 4591715"/>
              <a:gd name="connsiteX36" fmla="*/ 645870 w 4982466"/>
              <a:gd name="connsiteY36" fmla="*/ 843787 h 4591715"/>
              <a:gd name="connsiteX37" fmla="*/ 644730 w 4982466"/>
              <a:gd name="connsiteY37" fmla="*/ 835120 h 4591715"/>
              <a:gd name="connsiteX38" fmla="*/ 631773 w 4982466"/>
              <a:gd name="connsiteY38" fmla="*/ 700245 h 4591715"/>
              <a:gd name="connsiteX39" fmla="*/ 787126 w 4982466"/>
              <a:gd name="connsiteY39" fmla="*/ 362965 h 4591715"/>
              <a:gd name="connsiteX40" fmla="*/ 1159838 w 4982466"/>
              <a:gd name="connsiteY40" fmla="*/ 398970 h 4591715"/>
              <a:gd name="connsiteX41" fmla="*/ 1419585 w 4982466"/>
              <a:gd name="connsiteY41" fmla="*/ 630332 h 4591715"/>
              <a:gd name="connsiteX42" fmla="*/ 1430064 w 4982466"/>
              <a:gd name="connsiteY42" fmla="*/ 642809 h 4591715"/>
              <a:gd name="connsiteX43" fmla="*/ 1431301 w 4982466"/>
              <a:gd name="connsiteY43" fmla="*/ 637190 h 4591715"/>
              <a:gd name="connsiteX44" fmla="*/ 1850401 w 4982466"/>
              <a:gd name="connsiteY44" fmla="*/ 58451 h 4591715"/>
              <a:gd name="connsiteX45" fmla="*/ 2738040 w 4982466"/>
              <a:gd name="connsiteY45" fmla="*/ 178561 h 4591715"/>
              <a:gd name="connsiteX46" fmla="*/ 2760517 w 4982466"/>
              <a:gd name="connsiteY46" fmla="*/ 194182 h 4591715"/>
              <a:gd name="connsiteX47" fmla="*/ 4058582 w 4982466"/>
              <a:gd name="connsiteY47" fmla="*/ 2465799 h 4591715"/>
              <a:gd name="connsiteX48" fmla="*/ 4048392 w 4982466"/>
              <a:gd name="connsiteY48" fmla="*/ 2632868 h 4591715"/>
              <a:gd name="connsiteX49" fmla="*/ 4047057 w 4982466"/>
              <a:gd name="connsiteY49" fmla="*/ 2653823 h 4591715"/>
              <a:gd name="connsiteX50" fmla="*/ 4066107 w 4982466"/>
              <a:gd name="connsiteY50" fmla="*/ 2660014 h 4591715"/>
              <a:gd name="connsiteX51" fmla="*/ 4219270 w 4982466"/>
              <a:gd name="connsiteY51" fmla="*/ 2730595 h 4591715"/>
              <a:gd name="connsiteX52" fmla="*/ 4219270 w 4982466"/>
              <a:gd name="connsiteY52" fmla="*/ 2730595 h 4591715"/>
              <a:gd name="connsiteX53" fmla="*/ 4978317 w 4982466"/>
              <a:gd name="connsiteY53" fmla="*/ 4045045 h 4591715"/>
              <a:gd name="connsiteX54" fmla="*/ 4976224 w 4982466"/>
              <a:gd name="connsiteY54" fmla="*/ 4063237 h 4591715"/>
              <a:gd name="connsiteX55" fmla="*/ 4747624 w 4982466"/>
              <a:gd name="connsiteY55" fmla="*/ 4539011 h 4591715"/>
              <a:gd name="connsiteX56" fmla="*/ 4546167 w 4982466"/>
              <a:gd name="connsiteY56" fmla="*/ 4590064 h 459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982466" h="4591715">
                <a:moveTo>
                  <a:pt x="385648" y="797114"/>
                </a:moveTo>
                <a:cubicBezTo>
                  <a:pt x="326024" y="796257"/>
                  <a:pt x="267251" y="811116"/>
                  <a:pt x="215152" y="839976"/>
                </a:cubicBezTo>
                <a:cubicBezTo>
                  <a:pt x="103996" y="903033"/>
                  <a:pt x="35032" y="1031715"/>
                  <a:pt x="21033" y="1201926"/>
                </a:cubicBezTo>
                <a:cubicBezTo>
                  <a:pt x="19219" y="1221644"/>
                  <a:pt x="17317" y="1244504"/>
                  <a:pt x="17317" y="1266315"/>
                </a:cubicBezTo>
                <a:cubicBezTo>
                  <a:pt x="16080" y="1694084"/>
                  <a:pt x="318020" y="2217006"/>
                  <a:pt x="690258" y="2431890"/>
                </a:cubicBezTo>
                <a:lnTo>
                  <a:pt x="4213652" y="4466144"/>
                </a:lnTo>
                <a:cubicBezTo>
                  <a:pt x="4411007" y="4580444"/>
                  <a:pt x="4596652" y="4599494"/>
                  <a:pt x="4736285" y="4520629"/>
                </a:cubicBezTo>
                <a:cubicBezTo>
                  <a:pt x="4872686" y="4443571"/>
                  <a:pt x="4950030" y="4280501"/>
                  <a:pt x="4954221" y="4061332"/>
                </a:cubicBezTo>
                <a:lnTo>
                  <a:pt x="4954984" y="4057522"/>
                </a:lnTo>
                <a:cubicBezTo>
                  <a:pt x="4956123" y="4053521"/>
                  <a:pt x="4956504" y="4049331"/>
                  <a:pt x="4956314" y="4045139"/>
                </a:cubicBezTo>
                <a:cubicBezTo>
                  <a:pt x="4957648" y="3569461"/>
                  <a:pt x="4621985" y="2987864"/>
                  <a:pt x="4207936" y="2748977"/>
                </a:cubicBezTo>
                <a:lnTo>
                  <a:pt x="4207936" y="2748977"/>
                </a:lnTo>
                <a:cubicBezTo>
                  <a:pt x="4160404" y="2721450"/>
                  <a:pt x="4110398" y="2698400"/>
                  <a:pt x="4058582" y="2680016"/>
                </a:cubicBezTo>
                <a:lnTo>
                  <a:pt x="4024291" y="2668682"/>
                </a:lnTo>
                <a:lnTo>
                  <a:pt x="4026770" y="2630582"/>
                </a:lnTo>
                <a:cubicBezTo>
                  <a:pt x="4032961" y="2575718"/>
                  <a:pt x="4036295" y="2520473"/>
                  <a:pt x="4036770" y="2465227"/>
                </a:cubicBezTo>
                <a:cubicBezTo>
                  <a:pt x="4039058" y="1644554"/>
                  <a:pt x="3460698" y="633284"/>
                  <a:pt x="2747565" y="210851"/>
                </a:cubicBezTo>
                <a:cubicBezTo>
                  <a:pt x="2741277" y="205421"/>
                  <a:pt x="2734417" y="200658"/>
                  <a:pt x="2727082" y="196754"/>
                </a:cubicBezTo>
                <a:cubicBezTo>
                  <a:pt x="2407902" y="12350"/>
                  <a:pt x="2099483" y="-29941"/>
                  <a:pt x="1858689" y="77501"/>
                </a:cubicBezTo>
                <a:cubicBezTo>
                  <a:pt x="1650948" y="170179"/>
                  <a:pt x="1510361" y="365155"/>
                  <a:pt x="1452165" y="641190"/>
                </a:cubicBezTo>
                <a:lnTo>
                  <a:pt x="1441877" y="689577"/>
                </a:lnTo>
                <a:lnTo>
                  <a:pt x="1403107" y="643381"/>
                </a:lnTo>
                <a:cubicBezTo>
                  <a:pt x="1325386" y="546226"/>
                  <a:pt x="1237564" y="468026"/>
                  <a:pt x="1149174" y="416972"/>
                </a:cubicBezTo>
                <a:cubicBezTo>
                  <a:pt x="1015824" y="340009"/>
                  <a:pt x="891045" y="327246"/>
                  <a:pt x="797698" y="381062"/>
                </a:cubicBezTo>
                <a:cubicBezTo>
                  <a:pt x="704354" y="434879"/>
                  <a:pt x="653585" y="547655"/>
                  <a:pt x="653204" y="699864"/>
                </a:cubicBezTo>
                <a:cubicBezTo>
                  <a:pt x="652920" y="743965"/>
                  <a:pt x="657111" y="787875"/>
                  <a:pt x="665780" y="831119"/>
                </a:cubicBezTo>
                <a:lnTo>
                  <a:pt x="672352" y="879887"/>
                </a:lnTo>
                <a:lnTo>
                  <a:pt x="631680" y="860170"/>
                </a:lnTo>
                <a:cubicBezTo>
                  <a:pt x="545192" y="818451"/>
                  <a:pt x="461848" y="797114"/>
                  <a:pt x="385648" y="797114"/>
                </a:cubicBezTo>
                <a:close/>
                <a:moveTo>
                  <a:pt x="4546548" y="4590064"/>
                </a:moveTo>
                <a:cubicBezTo>
                  <a:pt x="4440824" y="4590064"/>
                  <a:pt x="4323855" y="4554822"/>
                  <a:pt x="4202983" y="4485289"/>
                </a:cubicBezTo>
                <a:lnTo>
                  <a:pt x="679588" y="2451035"/>
                </a:lnTo>
                <a:cubicBezTo>
                  <a:pt x="301351" y="2232627"/>
                  <a:pt x="-5351" y="1701418"/>
                  <a:pt x="-4114" y="1266888"/>
                </a:cubicBezTo>
                <a:cubicBezTo>
                  <a:pt x="-4114" y="1244218"/>
                  <a:pt x="-2021" y="1220787"/>
                  <a:pt x="-207" y="1200213"/>
                </a:cubicBezTo>
                <a:cubicBezTo>
                  <a:pt x="14266" y="1022476"/>
                  <a:pt x="87039" y="887792"/>
                  <a:pt x="204580" y="821212"/>
                </a:cubicBezTo>
                <a:cubicBezTo>
                  <a:pt x="322117" y="754633"/>
                  <a:pt x="478136" y="761206"/>
                  <a:pt x="641107" y="841405"/>
                </a:cubicBezTo>
                <a:lnTo>
                  <a:pt x="645870" y="843787"/>
                </a:lnTo>
                <a:lnTo>
                  <a:pt x="644730" y="835120"/>
                </a:lnTo>
                <a:cubicBezTo>
                  <a:pt x="635870" y="790733"/>
                  <a:pt x="631582" y="745489"/>
                  <a:pt x="631773" y="700245"/>
                </a:cubicBezTo>
                <a:cubicBezTo>
                  <a:pt x="632252" y="540130"/>
                  <a:pt x="687402" y="420305"/>
                  <a:pt x="787126" y="362965"/>
                </a:cubicBezTo>
                <a:cubicBezTo>
                  <a:pt x="886855" y="305624"/>
                  <a:pt x="1019726" y="318102"/>
                  <a:pt x="1159838" y="398970"/>
                </a:cubicBezTo>
                <a:cubicBezTo>
                  <a:pt x="1250614" y="451357"/>
                  <a:pt x="1340813" y="531367"/>
                  <a:pt x="1419585" y="630332"/>
                </a:cubicBezTo>
                <a:lnTo>
                  <a:pt x="1430064" y="642809"/>
                </a:lnTo>
                <a:lnTo>
                  <a:pt x="1431301" y="637190"/>
                </a:lnTo>
                <a:cubicBezTo>
                  <a:pt x="1490930" y="354201"/>
                  <a:pt x="1635712" y="154082"/>
                  <a:pt x="1850401" y="58451"/>
                </a:cubicBezTo>
                <a:cubicBezTo>
                  <a:pt x="2097576" y="-51944"/>
                  <a:pt x="2412855" y="-9176"/>
                  <a:pt x="2738040" y="178561"/>
                </a:cubicBezTo>
                <a:cubicBezTo>
                  <a:pt x="2746039" y="182942"/>
                  <a:pt x="2753657" y="188181"/>
                  <a:pt x="2760517" y="194182"/>
                </a:cubicBezTo>
                <a:cubicBezTo>
                  <a:pt x="3477846" y="618806"/>
                  <a:pt x="4060871" y="1638363"/>
                  <a:pt x="4058582" y="2465799"/>
                </a:cubicBezTo>
                <a:cubicBezTo>
                  <a:pt x="4058010" y="2521616"/>
                  <a:pt x="4054680" y="2577432"/>
                  <a:pt x="4048392" y="2632868"/>
                </a:cubicBezTo>
                <a:lnTo>
                  <a:pt x="4047057" y="2653823"/>
                </a:lnTo>
                <a:lnTo>
                  <a:pt x="4066107" y="2660014"/>
                </a:lnTo>
                <a:cubicBezTo>
                  <a:pt x="4119258" y="2678778"/>
                  <a:pt x="4170501" y="2702400"/>
                  <a:pt x="4219270" y="2730595"/>
                </a:cubicBezTo>
                <a:lnTo>
                  <a:pt x="4219270" y="2730595"/>
                </a:lnTo>
                <a:cubicBezTo>
                  <a:pt x="4639226" y="2973101"/>
                  <a:pt x="4979745" y="3562889"/>
                  <a:pt x="4978317" y="4045045"/>
                </a:cubicBezTo>
                <a:cubicBezTo>
                  <a:pt x="4978508" y="4051140"/>
                  <a:pt x="4977843" y="4057331"/>
                  <a:pt x="4976224" y="4063237"/>
                </a:cubicBezTo>
                <a:cubicBezTo>
                  <a:pt x="4971555" y="4289457"/>
                  <a:pt x="4890499" y="4458335"/>
                  <a:pt x="4747624" y="4539011"/>
                </a:cubicBezTo>
                <a:cubicBezTo>
                  <a:pt x="4686093" y="4573395"/>
                  <a:pt x="4616655" y="4591017"/>
                  <a:pt x="4546167" y="4590064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3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CEE9F79-97C1-EC73-8DEB-FC27AB326358}"/>
              </a:ext>
            </a:extLst>
          </p:cNvPr>
          <p:cNvSpPr/>
          <p:nvPr/>
        </p:nvSpPr>
        <p:spPr>
          <a:xfrm>
            <a:off x="8195527" y="1183124"/>
            <a:ext cx="3742636" cy="3449168"/>
          </a:xfrm>
          <a:custGeom>
            <a:avLst/>
            <a:gdLst>
              <a:gd name="connsiteX0" fmla="*/ 385648 w 4982494"/>
              <a:gd name="connsiteY0" fmla="*/ 797210 h 4591806"/>
              <a:gd name="connsiteX1" fmla="*/ 215054 w 4982494"/>
              <a:gd name="connsiteY1" fmla="*/ 840073 h 4591806"/>
              <a:gd name="connsiteX2" fmla="*/ 21033 w 4982494"/>
              <a:gd name="connsiteY2" fmla="*/ 1202023 h 4591806"/>
              <a:gd name="connsiteX3" fmla="*/ 17220 w 4982494"/>
              <a:gd name="connsiteY3" fmla="*/ 1266412 h 4591806"/>
              <a:gd name="connsiteX4" fmla="*/ 690165 w 4982494"/>
              <a:gd name="connsiteY4" fmla="*/ 2431986 h 4591806"/>
              <a:gd name="connsiteX5" fmla="*/ 4213652 w 4982494"/>
              <a:gd name="connsiteY5" fmla="*/ 4466241 h 4591806"/>
              <a:gd name="connsiteX6" fmla="*/ 4736192 w 4982494"/>
              <a:gd name="connsiteY6" fmla="*/ 4520629 h 4591806"/>
              <a:gd name="connsiteX7" fmla="*/ 4954123 w 4982494"/>
              <a:gd name="connsiteY7" fmla="*/ 4061429 h 4591806"/>
              <a:gd name="connsiteX8" fmla="*/ 4954886 w 4982494"/>
              <a:gd name="connsiteY8" fmla="*/ 4057617 h 4591806"/>
              <a:gd name="connsiteX9" fmla="*/ 4956221 w 4982494"/>
              <a:gd name="connsiteY9" fmla="*/ 4045234 h 4591806"/>
              <a:gd name="connsiteX10" fmla="*/ 4207936 w 4982494"/>
              <a:gd name="connsiteY10" fmla="*/ 2749074 h 4591806"/>
              <a:gd name="connsiteX11" fmla="*/ 4207936 w 4982494"/>
              <a:gd name="connsiteY11" fmla="*/ 2749074 h 4591806"/>
              <a:gd name="connsiteX12" fmla="*/ 4058582 w 4982494"/>
              <a:gd name="connsiteY12" fmla="*/ 2680113 h 4591806"/>
              <a:gd name="connsiteX13" fmla="*/ 4024291 w 4982494"/>
              <a:gd name="connsiteY13" fmla="*/ 2668778 h 4591806"/>
              <a:gd name="connsiteX14" fmla="*/ 4026673 w 4982494"/>
              <a:gd name="connsiteY14" fmla="*/ 2630678 h 4591806"/>
              <a:gd name="connsiteX15" fmla="*/ 4036770 w 4982494"/>
              <a:gd name="connsiteY15" fmla="*/ 2465324 h 4591806"/>
              <a:gd name="connsiteX16" fmla="*/ 2747467 w 4982494"/>
              <a:gd name="connsiteY16" fmla="*/ 210946 h 4591806"/>
              <a:gd name="connsiteX17" fmla="*/ 2727082 w 4982494"/>
              <a:gd name="connsiteY17" fmla="*/ 196849 h 4591806"/>
              <a:gd name="connsiteX18" fmla="*/ 1858596 w 4982494"/>
              <a:gd name="connsiteY18" fmla="*/ 77596 h 4591806"/>
              <a:gd name="connsiteX19" fmla="*/ 1452165 w 4982494"/>
              <a:gd name="connsiteY19" fmla="*/ 641286 h 4591806"/>
              <a:gd name="connsiteX20" fmla="*/ 1441779 w 4982494"/>
              <a:gd name="connsiteY20" fmla="*/ 689673 h 4591806"/>
              <a:gd name="connsiteX21" fmla="*/ 1403014 w 4982494"/>
              <a:gd name="connsiteY21" fmla="*/ 643477 h 4591806"/>
              <a:gd name="connsiteX22" fmla="*/ 1149076 w 4982494"/>
              <a:gd name="connsiteY22" fmla="*/ 417067 h 4591806"/>
              <a:gd name="connsiteX23" fmla="*/ 797698 w 4982494"/>
              <a:gd name="connsiteY23" fmla="*/ 381158 h 4591806"/>
              <a:gd name="connsiteX24" fmla="*/ 653111 w 4982494"/>
              <a:gd name="connsiteY24" fmla="*/ 699960 h 4591806"/>
              <a:gd name="connsiteX25" fmla="*/ 665682 w 4982494"/>
              <a:gd name="connsiteY25" fmla="*/ 831214 h 4591806"/>
              <a:gd name="connsiteX26" fmla="*/ 672352 w 4982494"/>
              <a:gd name="connsiteY26" fmla="*/ 879982 h 4591806"/>
              <a:gd name="connsiteX27" fmla="*/ 631680 w 4982494"/>
              <a:gd name="connsiteY27" fmla="*/ 860266 h 4591806"/>
              <a:gd name="connsiteX28" fmla="*/ 385648 w 4982494"/>
              <a:gd name="connsiteY28" fmla="*/ 797210 h 4591806"/>
              <a:gd name="connsiteX29" fmla="*/ 4546548 w 4982494"/>
              <a:gd name="connsiteY29" fmla="*/ 4590162 h 4591806"/>
              <a:gd name="connsiteX30" fmla="*/ 4202983 w 4982494"/>
              <a:gd name="connsiteY30" fmla="*/ 4485387 h 4591806"/>
              <a:gd name="connsiteX31" fmla="*/ 679495 w 4982494"/>
              <a:gd name="connsiteY31" fmla="*/ 2451036 h 4591806"/>
              <a:gd name="connsiteX32" fmla="*/ -4114 w 4982494"/>
              <a:gd name="connsiteY32" fmla="*/ 1266887 h 4591806"/>
              <a:gd name="connsiteX33" fmla="*/ -305 w 4982494"/>
              <a:gd name="connsiteY33" fmla="*/ 1200212 h 4591806"/>
              <a:gd name="connsiteX34" fmla="*/ 204580 w 4982494"/>
              <a:gd name="connsiteY34" fmla="*/ 821213 h 4591806"/>
              <a:gd name="connsiteX35" fmla="*/ 641014 w 4982494"/>
              <a:gd name="connsiteY35" fmla="*/ 841406 h 4591806"/>
              <a:gd name="connsiteX36" fmla="*/ 645777 w 4982494"/>
              <a:gd name="connsiteY36" fmla="*/ 843692 h 4591806"/>
              <a:gd name="connsiteX37" fmla="*/ 644632 w 4982494"/>
              <a:gd name="connsiteY37" fmla="*/ 835120 h 4591806"/>
              <a:gd name="connsiteX38" fmla="*/ 631680 w 4982494"/>
              <a:gd name="connsiteY38" fmla="*/ 700245 h 4591806"/>
              <a:gd name="connsiteX39" fmla="*/ 787033 w 4982494"/>
              <a:gd name="connsiteY39" fmla="*/ 362966 h 4591806"/>
              <a:gd name="connsiteX40" fmla="*/ 1159745 w 4982494"/>
              <a:gd name="connsiteY40" fmla="*/ 398969 h 4591806"/>
              <a:gd name="connsiteX41" fmla="*/ 1419492 w 4982494"/>
              <a:gd name="connsiteY41" fmla="*/ 630332 h 4591806"/>
              <a:gd name="connsiteX42" fmla="*/ 1430064 w 4982494"/>
              <a:gd name="connsiteY42" fmla="*/ 642810 h 4591806"/>
              <a:gd name="connsiteX43" fmla="*/ 1431208 w 4982494"/>
              <a:gd name="connsiteY43" fmla="*/ 637190 h 4591806"/>
              <a:gd name="connsiteX44" fmla="*/ 1850308 w 4982494"/>
              <a:gd name="connsiteY44" fmla="*/ 58451 h 4591806"/>
              <a:gd name="connsiteX45" fmla="*/ 2737942 w 4982494"/>
              <a:gd name="connsiteY45" fmla="*/ 178562 h 4591806"/>
              <a:gd name="connsiteX46" fmla="*/ 2760420 w 4982494"/>
              <a:gd name="connsiteY46" fmla="*/ 194182 h 4591806"/>
              <a:gd name="connsiteX47" fmla="*/ 4058489 w 4982494"/>
              <a:gd name="connsiteY47" fmla="*/ 2465800 h 4591806"/>
              <a:gd name="connsiteX48" fmla="*/ 4048392 w 4982494"/>
              <a:gd name="connsiteY48" fmla="*/ 2632868 h 4591806"/>
              <a:gd name="connsiteX49" fmla="*/ 4047057 w 4982494"/>
              <a:gd name="connsiteY49" fmla="*/ 2653728 h 4591806"/>
              <a:gd name="connsiteX50" fmla="*/ 4066107 w 4982494"/>
              <a:gd name="connsiteY50" fmla="*/ 2660014 h 4591806"/>
              <a:gd name="connsiteX51" fmla="*/ 4219177 w 4982494"/>
              <a:gd name="connsiteY51" fmla="*/ 2730595 h 4591806"/>
              <a:gd name="connsiteX52" fmla="*/ 4219177 w 4982494"/>
              <a:gd name="connsiteY52" fmla="*/ 2730595 h 4591806"/>
              <a:gd name="connsiteX53" fmla="*/ 4978317 w 4982494"/>
              <a:gd name="connsiteY53" fmla="*/ 4045046 h 4591806"/>
              <a:gd name="connsiteX54" fmla="*/ 4976126 w 4982494"/>
              <a:gd name="connsiteY54" fmla="*/ 4063238 h 4591806"/>
              <a:gd name="connsiteX55" fmla="*/ 4747526 w 4982494"/>
              <a:gd name="connsiteY55" fmla="*/ 4539011 h 4591806"/>
              <a:gd name="connsiteX56" fmla="*/ 4546357 w 4982494"/>
              <a:gd name="connsiteY56" fmla="*/ 4590162 h 459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982494" h="4591806">
                <a:moveTo>
                  <a:pt x="385648" y="797210"/>
                </a:moveTo>
                <a:cubicBezTo>
                  <a:pt x="326024" y="796353"/>
                  <a:pt x="267158" y="811116"/>
                  <a:pt x="215054" y="840073"/>
                </a:cubicBezTo>
                <a:cubicBezTo>
                  <a:pt x="103898" y="903128"/>
                  <a:pt x="35795" y="1031811"/>
                  <a:pt x="21033" y="1202023"/>
                </a:cubicBezTo>
                <a:cubicBezTo>
                  <a:pt x="19317" y="1221739"/>
                  <a:pt x="17317" y="1244599"/>
                  <a:pt x="17220" y="1266412"/>
                </a:cubicBezTo>
                <a:cubicBezTo>
                  <a:pt x="16080" y="1694180"/>
                  <a:pt x="317927" y="2217102"/>
                  <a:pt x="690165" y="2431986"/>
                </a:cubicBezTo>
                <a:lnTo>
                  <a:pt x="4213652" y="4466241"/>
                </a:lnTo>
                <a:cubicBezTo>
                  <a:pt x="4411007" y="4580541"/>
                  <a:pt x="4596652" y="4599591"/>
                  <a:pt x="4736192" y="4520629"/>
                </a:cubicBezTo>
                <a:cubicBezTo>
                  <a:pt x="4872589" y="4443666"/>
                  <a:pt x="4950030" y="4280504"/>
                  <a:pt x="4954123" y="4061429"/>
                </a:cubicBezTo>
                <a:lnTo>
                  <a:pt x="4954886" y="4057617"/>
                </a:lnTo>
                <a:cubicBezTo>
                  <a:pt x="4956030" y="4053617"/>
                  <a:pt x="4956411" y="4049427"/>
                  <a:pt x="4956221" y="4045234"/>
                </a:cubicBezTo>
                <a:cubicBezTo>
                  <a:pt x="4957648" y="3569556"/>
                  <a:pt x="4621892" y="2987960"/>
                  <a:pt x="4207936" y="2749074"/>
                </a:cubicBezTo>
                <a:lnTo>
                  <a:pt x="4207936" y="2749074"/>
                </a:lnTo>
                <a:cubicBezTo>
                  <a:pt x="4160404" y="2721546"/>
                  <a:pt x="4110398" y="2698496"/>
                  <a:pt x="4058582" y="2680113"/>
                </a:cubicBezTo>
                <a:lnTo>
                  <a:pt x="4024291" y="2668778"/>
                </a:lnTo>
                <a:lnTo>
                  <a:pt x="4026673" y="2630678"/>
                </a:lnTo>
                <a:cubicBezTo>
                  <a:pt x="4032868" y="2575813"/>
                  <a:pt x="4036198" y="2520569"/>
                  <a:pt x="4036770" y="2465324"/>
                </a:cubicBezTo>
                <a:cubicBezTo>
                  <a:pt x="4039058" y="1644649"/>
                  <a:pt x="3460698" y="633381"/>
                  <a:pt x="2747467" y="210946"/>
                </a:cubicBezTo>
                <a:cubicBezTo>
                  <a:pt x="2741277" y="205517"/>
                  <a:pt x="2734417" y="200755"/>
                  <a:pt x="2727082" y="196849"/>
                </a:cubicBezTo>
                <a:cubicBezTo>
                  <a:pt x="2407804" y="12445"/>
                  <a:pt x="2099386" y="-29845"/>
                  <a:pt x="1858596" y="77596"/>
                </a:cubicBezTo>
                <a:cubicBezTo>
                  <a:pt x="1650855" y="170275"/>
                  <a:pt x="1510263" y="365252"/>
                  <a:pt x="1452165" y="641286"/>
                </a:cubicBezTo>
                <a:lnTo>
                  <a:pt x="1441779" y="689673"/>
                </a:lnTo>
                <a:lnTo>
                  <a:pt x="1403014" y="643477"/>
                </a:lnTo>
                <a:cubicBezTo>
                  <a:pt x="1325289" y="546322"/>
                  <a:pt x="1237564" y="468121"/>
                  <a:pt x="1149076" y="417067"/>
                </a:cubicBezTo>
                <a:cubicBezTo>
                  <a:pt x="1015726" y="340106"/>
                  <a:pt x="891045" y="327342"/>
                  <a:pt x="797698" y="381158"/>
                </a:cubicBezTo>
                <a:cubicBezTo>
                  <a:pt x="704354" y="434974"/>
                  <a:pt x="653492" y="547750"/>
                  <a:pt x="653111" y="699960"/>
                </a:cubicBezTo>
                <a:cubicBezTo>
                  <a:pt x="652920" y="744061"/>
                  <a:pt x="657111" y="787971"/>
                  <a:pt x="665682" y="831214"/>
                </a:cubicBezTo>
                <a:lnTo>
                  <a:pt x="672352" y="879982"/>
                </a:lnTo>
                <a:lnTo>
                  <a:pt x="631680" y="860266"/>
                </a:lnTo>
                <a:cubicBezTo>
                  <a:pt x="545383" y="818546"/>
                  <a:pt x="461848" y="797210"/>
                  <a:pt x="385648" y="797210"/>
                </a:cubicBezTo>
                <a:close/>
                <a:moveTo>
                  <a:pt x="4546548" y="4590162"/>
                </a:moveTo>
                <a:cubicBezTo>
                  <a:pt x="4440824" y="4590162"/>
                  <a:pt x="4323855" y="4554917"/>
                  <a:pt x="4202983" y="4485387"/>
                </a:cubicBezTo>
                <a:lnTo>
                  <a:pt x="679495" y="2451036"/>
                </a:lnTo>
                <a:cubicBezTo>
                  <a:pt x="301351" y="2232723"/>
                  <a:pt x="-5351" y="1701513"/>
                  <a:pt x="-4114" y="1266887"/>
                </a:cubicBezTo>
                <a:cubicBezTo>
                  <a:pt x="-4114" y="1244219"/>
                  <a:pt x="-2021" y="1220882"/>
                  <a:pt x="-305" y="1200212"/>
                </a:cubicBezTo>
                <a:cubicBezTo>
                  <a:pt x="15029" y="1022572"/>
                  <a:pt x="87039" y="887793"/>
                  <a:pt x="204580" y="821213"/>
                </a:cubicBezTo>
                <a:cubicBezTo>
                  <a:pt x="322117" y="754634"/>
                  <a:pt x="478043" y="761206"/>
                  <a:pt x="641014" y="841406"/>
                </a:cubicBezTo>
                <a:lnTo>
                  <a:pt x="645777" y="843692"/>
                </a:lnTo>
                <a:lnTo>
                  <a:pt x="644632" y="835120"/>
                </a:lnTo>
                <a:cubicBezTo>
                  <a:pt x="635870" y="790733"/>
                  <a:pt x="631489" y="745489"/>
                  <a:pt x="631680" y="700245"/>
                </a:cubicBezTo>
                <a:cubicBezTo>
                  <a:pt x="632252" y="540131"/>
                  <a:pt x="687304" y="420307"/>
                  <a:pt x="787033" y="362966"/>
                </a:cubicBezTo>
                <a:cubicBezTo>
                  <a:pt x="886757" y="305625"/>
                  <a:pt x="1019726" y="318102"/>
                  <a:pt x="1159745" y="398969"/>
                </a:cubicBezTo>
                <a:cubicBezTo>
                  <a:pt x="1250516" y="451357"/>
                  <a:pt x="1340720" y="531367"/>
                  <a:pt x="1419492" y="630332"/>
                </a:cubicBezTo>
                <a:lnTo>
                  <a:pt x="1430064" y="642810"/>
                </a:lnTo>
                <a:lnTo>
                  <a:pt x="1431208" y="637190"/>
                </a:lnTo>
                <a:cubicBezTo>
                  <a:pt x="1490832" y="354202"/>
                  <a:pt x="1635614" y="154082"/>
                  <a:pt x="1850308" y="58451"/>
                </a:cubicBezTo>
                <a:cubicBezTo>
                  <a:pt x="2097483" y="-51944"/>
                  <a:pt x="2412757" y="-9177"/>
                  <a:pt x="2737942" y="178562"/>
                </a:cubicBezTo>
                <a:cubicBezTo>
                  <a:pt x="2746039" y="182943"/>
                  <a:pt x="2753564" y="188181"/>
                  <a:pt x="2760420" y="194182"/>
                </a:cubicBezTo>
                <a:cubicBezTo>
                  <a:pt x="3477748" y="618807"/>
                  <a:pt x="4060871" y="1638362"/>
                  <a:pt x="4058489" y="2465800"/>
                </a:cubicBezTo>
                <a:cubicBezTo>
                  <a:pt x="4058010" y="2521617"/>
                  <a:pt x="4054583" y="2577433"/>
                  <a:pt x="4048392" y="2632868"/>
                </a:cubicBezTo>
                <a:lnTo>
                  <a:pt x="4047057" y="2653728"/>
                </a:lnTo>
                <a:lnTo>
                  <a:pt x="4066107" y="2660014"/>
                </a:lnTo>
                <a:cubicBezTo>
                  <a:pt x="4119165" y="2678779"/>
                  <a:pt x="4170408" y="2702401"/>
                  <a:pt x="4219177" y="2730595"/>
                </a:cubicBezTo>
                <a:lnTo>
                  <a:pt x="4219177" y="2730595"/>
                </a:lnTo>
                <a:cubicBezTo>
                  <a:pt x="4639133" y="2973007"/>
                  <a:pt x="4979652" y="3562889"/>
                  <a:pt x="4978317" y="4045046"/>
                </a:cubicBezTo>
                <a:cubicBezTo>
                  <a:pt x="4978605" y="4051141"/>
                  <a:pt x="4977843" y="4057331"/>
                  <a:pt x="4976126" y="4063238"/>
                </a:cubicBezTo>
                <a:cubicBezTo>
                  <a:pt x="4971462" y="4289361"/>
                  <a:pt x="4890401" y="4458335"/>
                  <a:pt x="4747526" y="4539011"/>
                </a:cubicBezTo>
                <a:cubicBezTo>
                  <a:pt x="4686093" y="4573397"/>
                  <a:pt x="4616748" y="4591017"/>
                  <a:pt x="4546357" y="4590162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40000"/>
                </a:schemeClr>
              </a:gs>
              <a:gs pos="0">
                <a:schemeClr val="accent1">
                  <a:alpha val="40000"/>
                </a:schemeClr>
              </a:gs>
            </a:gsLst>
            <a:lin ang="3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89C84BD-A069-2B6E-6A16-FC914B36B7B3}"/>
              </a:ext>
            </a:extLst>
          </p:cNvPr>
          <p:cNvSpPr/>
          <p:nvPr/>
        </p:nvSpPr>
        <p:spPr>
          <a:xfrm>
            <a:off x="8023812" y="1281430"/>
            <a:ext cx="3742328" cy="3448815"/>
          </a:xfrm>
          <a:custGeom>
            <a:avLst/>
            <a:gdLst>
              <a:gd name="connsiteX0" fmla="*/ 385648 w 4982084"/>
              <a:gd name="connsiteY0" fmla="*/ 796733 h 4591336"/>
              <a:gd name="connsiteX1" fmla="*/ 215152 w 4982084"/>
              <a:gd name="connsiteY1" fmla="*/ 839596 h 4591336"/>
              <a:gd name="connsiteX2" fmla="*/ 21033 w 4982084"/>
              <a:gd name="connsiteY2" fmla="*/ 1201546 h 4591336"/>
              <a:gd name="connsiteX3" fmla="*/ 17220 w 4982084"/>
              <a:gd name="connsiteY3" fmla="*/ 1266030 h 4591336"/>
              <a:gd name="connsiteX4" fmla="*/ 690258 w 4982084"/>
              <a:gd name="connsiteY4" fmla="*/ 2431605 h 4591336"/>
              <a:gd name="connsiteX5" fmla="*/ 4213652 w 4982084"/>
              <a:gd name="connsiteY5" fmla="*/ 4465860 h 4591336"/>
              <a:gd name="connsiteX6" fmla="*/ 4736285 w 4982084"/>
              <a:gd name="connsiteY6" fmla="*/ 4520247 h 4591336"/>
              <a:gd name="connsiteX7" fmla="*/ 4954221 w 4982084"/>
              <a:gd name="connsiteY7" fmla="*/ 4060952 h 4591336"/>
              <a:gd name="connsiteX8" fmla="*/ 4954984 w 4982084"/>
              <a:gd name="connsiteY8" fmla="*/ 4057236 h 4591336"/>
              <a:gd name="connsiteX9" fmla="*/ 4956314 w 4982084"/>
              <a:gd name="connsiteY9" fmla="*/ 4044855 h 4591336"/>
              <a:gd name="connsiteX10" fmla="*/ 4207936 w 4982084"/>
              <a:gd name="connsiteY10" fmla="*/ 2748597 h 4591336"/>
              <a:gd name="connsiteX11" fmla="*/ 4207936 w 4982084"/>
              <a:gd name="connsiteY11" fmla="*/ 2748597 h 4591336"/>
              <a:gd name="connsiteX12" fmla="*/ 4058582 w 4982084"/>
              <a:gd name="connsiteY12" fmla="*/ 2679731 h 4591336"/>
              <a:gd name="connsiteX13" fmla="*/ 4024291 w 4982084"/>
              <a:gd name="connsiteY13" fmla="*/ 2668396 h 4591336"/>
              <a:gd name="connsiteX14" fmla="*/ 4026770 w 4982084"/>
              <a:gd name="connsiteY14" fmla="*/ 2630296 h 4591336"/>
              <a:gd name="connsiteX15" fmla="*/ 4036770 w 4982084"/>
              <a:gd name="connsiteY15" fmla="*/ 2464942 h 4591336"/>
              <a:gd name="connsiteX16" fmla="*/ 2747467 w 4982084"/>
              <a:gd name="connsiteY16" fmla="*/ 210566 h 4591336"/>
              <a:gd name="connsiteX17" fmla="*/ 2727082 w 4982084"/>
              <a:gd name="connsiteY17" fmla="*/ 196373 h 4591336"/>
              <a:gd name="connsiteX18" fmla="*/ 1858689 w 4982084"/>
              <a:gd name="connsiteY18" fmla="*/ 77216 h 4591336"/>
              <a:gd name="connsiteX19" fmla="*/ 1452165 w 4982084"/>
              <a:gd name="connsiteY19" fmla="*/ 640904 h 4591336"/>
              <a:gd name="connsiteX20" fmla="*/ 1441877 w 4982084"/>
              <a:gd name="connsiteY20" fmla="*/ 689292 h 4591336"/>
              <a:gd name="connsiteX21" fmla="*/ 1403014 w 4982084"/>
              <a:gd name="connsiteY21" fmla="*/ 643095 h 4591336"/>
              <a:gd name="connsiteX22" fmla="*/ 1149174 w 4982084"/>
              <a:gd name="connsiteY22" fmla="*/ 416687 h 4591336"/>
              <a:gd name="connsiteX23" fmla="*/ 797698 w 4982084"/>
              <a:gd name="connsiteY23" fmla="*/ 380682 h 4591336"/>
              <a:gd name="connsiteX24" fmla="*/ 653204 w 4982084"/>
              <a:gd name="connsiteY24" fmla="*/ 699483 h 4591336"/>
              <a:gd name="connsiteX25" fmla="*/ 665780 w 4982084"/>
              <a:gd name="connsiteY25" fmla="*/ 830834 h 4591336"/>
              <a:gd name="connsiteX26" fmla="*/ 672352 w 4982084"/>
              <a:gd name="connsiteY26" fmla="*/ 879601 h 4591336"/>
              <a:gd name="connsiteX27" fmla="*/ 631680 w 4982084"/>
              <a:gd name="connsiteY27" fmla="*/ 859789 h 4591336"/>
              <a:gd name="connsiteX28" fmla="*/ 385648 w 4982084"/>
              <a:gd name="connsiteY28" fmla="*/ 796733 h 4591336"/>
              <a:gd name="connsiteX29" fmla="*/ 4546548 w 4982084"/>
              <a:gd name="connsiteY29" fmla="*/ 4589685 h 4591336"/>
              <a:gd name="connsiteX30" fmla="*/ 4202983 w 4982084"/>
              <a:gd name="connsiteY30" fmla="*/ 4484910 h 4591336"/>
              <a:gd name="connsiteX31" fmla="*/ 679588 w 4982084"/>
              <a:gd name="connsiteY31" fmla="*/ 2450559 h 4591336"/>
              <a:gd name="connsiteX32" fmla="*/ -4114 w 4982084"/>
              <a:gd name="connsiteY32" fmla="*/ 1266412 h 4591336"/>
              <a:gd name="connsiteX33" fmla="*/ -207 w 4982084"/>
              <a:gd name="connsiteY33" fmla="*/ 1200213 h 4591336"/>
              <a:gd name="connsiteX34" fmla="*/ 204580 w 4982084"/>
              <a:gd name="connsiteY34" fmla="*/ 821213 h 4591336"/>
              <a:gd name="connsiteX35" fmla="*/ 641107 w 4982084"/>
              <a:gd name="connsiteY35" fmla="*/ 841406 h 4591336"/>
              <a:gd name="connsiteX36" fmla="*/ 645870 w 4982084"/>
              <a:gd name="connsiteY36" fmla="*/ 843692 h 4591336"/>
              <a:gd name="connsiteX37" fmla="*/ 644730 w 4982084"/>
              <a:gd name="connsiteY37" fmla="*/ 835119 h 4591336"/>
              <a:gd name="connsiteX38" fmla="*/ 631773 w 4982084"/>
              <a:gd name="connsiteY38" fmla="*/ 700245 h 4591336"/>
              <a:gd name="connsiteX39" fmla="*/ 787126 w 4982084"/>
              <a:gd name="connsiteY39" fmla="*/ 362966 h 4591336"/>
              <a:gd name="connsiteX40" fmla="*/ 1159838 w 4982084"/>
              <a:gd name="connsiteY40" fmla="*/ 398970 h 4591336"/>
              <a:gd name="connsiteX41" fmla="*/ 1419585 w 4982084"/>
              <a:gd name="connsiteY41" fmla="*/ 630332 h 4591336"/>
              <a:gd name="connsiteX42" fmla="*/ 1430064 w 4982084"/>
              <a:gd name="connsiteY42" fmla="*/ 642810 h 4591336"/>
              <a:gd name="connsiteX43" fmla="*/ 1431301 w 4982084"/>
              <a:gd name="connsiteY43" fmla="*/ 637190 h 4591336"/>
              <a:gd name="connsiteX44" fmla="*/ 1849926 w 4982084"/>
              <a:gd name="connsiteY44" fmla="*/ 58452 h 4591336"/>
              <a:gd name="connsiteX45" fmla="*/ 2737658 w 4982084"/>
              <a:gd name="connsiteY45" fmla="*/ 178562 h 4591336"/>
              <a:gd name="connsiteX46" fmla="*/ 2760038 w 4982084"/>
              <a:gd name="connsiteY46" fmla="*/ 194183 h 4591336"/>
              <a:gd name="connsiteX47" fmla="*/ 4058201 w 4982084"/>
              <a:gd name="connsiteY47" fmla="*/ 2465800 h 4591336"/>
              <a:gd name="connsiteX48" fmla="*/ 4048011 w 4982084"/>
              <a:gd name="connsiteY48" fmla="*/ 2632868 h 4591336"/>
              <a:gd name="connsiteX49" fmla="*/ 4046676 w 4982084"/>
              <a:gd name="connsiteY49" fmla="*/ 2653728 h 4591336"/>
              <a:gd name="connsiteX50" fmla="*/ 4065726 w 4982084"/>
              <a:gd name="connsiteY50" fmla="*/ 2660014 h 4591336"/>
              <a:gd name="connsiteX51" fmla="*/ 4218889 w 4982084"/>
              <a:gd name="connsiteY51" fmla="*/ 2730594 h 4591336"/>
              <a:gd name="connsiteX52" fmla="*/ 4218889 w 4982084"/>
              <a:gd name="connsiteY52" fmla="*/ 2730594 h 4591336"/>
              <a:gd name="connsiteX53" fmla="*/ 4977936 w 4982084"/>
              <a:gd name="connsiteY53" fmla="*/ 4045046 h 4591336"/>
              <a:gd name="connsiteX54" fmla="*/ 4975843 w 4982084"/>
              <a:gd name="connsiteY54" fmla="*/ 4063237 h 4591336"/>
              <a:gd name="connsiteX55" fmla="*/ 4747243 w 4982084"/>
              <a:gd name="connsiteY55" fmla="*/ 4539011 h 4591336"/>
              <a:gd name="connsiteX56" fmla="*/ 4546455 w 4982084"/>
              <a:gd name="connsiteY56" fmla="*/ 4589685 h 4591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982084" h="4591336">
                <a:moveTo>
                  <a:pt x="385648" y="796733"/>
                </a:moveTo>
                <a:cubicBezTo>
                  <a:pt x="326024" y="795876"/>
                  <a:pt x="267251" y="810641"/>
                  <a:pt x="215152" y="839596"/>
                </a:cubicBezTo>
                <a:cubicBezTo>
                  <a:pt x="103996" y="902651"/>
                  <a:pt x="35795" y="1031334"/>
                  <a:pt x="21033" y="1201546"/>
                </a:cubicBezTo>
                <a:cubicBezTo>
                  <a:pt x="19317" y="1221359"/>
                  <a:pt x="17317" y="1244219"/>
                  <a:pt x="17220" y="1266030"/>
                </a:cubicBezTo>
                <a:cubicBezTo>
                  <a:pt x="16080" y="1693798"/>
                  <a:pt x="317927" y="2216626"/>
                  <a:pt x="690258" y="2431605"/>
                </a:cubicBezTo>
                <a:lnTo>
                  <a:pt x="4213652" y="4465860"/>
                </a:lnTo>
                <a:cubicBezTo>
                  <a:pt x="4411007" y="4580160"/>
                  <a:pt x="4596652" y="4599210"/>
                  <a:pt x="4736285" y="4520247"/>
                </a:cubicBezTo>
                <a:cubicBezTo>
                  <a:pt x="4872686" y="4443284"/>
                  <a:pt x="4950030" y="4280122"/>
                  <a:pt x="4954221" y="4060952"/>
                </a:cubicBezTo>
                <a:lnTo>
                  <a:pt x="4954984" y="4057236"/>
                </a:lnTo>
                <a:cubicBezTo>
                  <a:pt x="4956123" y="4053236"/>
                  <a:pt x="4956504" y="4049045"/>
                  <a:pt x="4956314" y="4044855"/>
                </a:cubicBezTo>
                <a:cubicBezTo>
                  <a:pt x="4957648" y="3569176"/>
                  <a:pt x="4621985" y="2987579"/>
                  <a:pt x="4207936" y="2748597"/>
                </a:cubicBezTo>
                <a:lnTo>
                  <a:pt x="4207936" y="2748597"/>
                </a:lnTo>
                <a:cubicBezTo>
                  <a:pt x="4160311" y="2721165"/>
                  <a:pt x="4110398" y="2698114"/>
                  <a:pt x="4058582" y="2679731"/>
                </a:cubicBezTo>
                <a:lnTo>
                  <a:pt x="4024291" y="2668396"/>
                </a:lnTo>
                <a:lnTo>
                  <a:pt x="4026770" y="2630296"/>
                </a:lnTo>
                <a:cubicBezTo>
                  <a:pt x="4032961" y="2575338"/>
                  <a:pt x="4036295" y="2520187"/>
                  <a:pt x="4036770" y="2464942"/>
                </a:cubicBezTo>
                <a:cubicBezTo>
                  <a:pt x="4039058" y="1644269"/>
                  <a:pt x="3460698" y="632999"/>
                  <a:pt x="2747467" y="210566"/>
                </a:cubicBezTo>
                <a:cubicBezTo>
                  <a:pt x="2741179" y="205040"/>
                  <a:pt x="2734417" y="200278"/>
                  <a:pt x="2727082" y="196373"/>
                </a:cubicBezTo>
                <a:cubicBezTo>
                  <a:pt x="2407804" y="12064"/>
                  <a:pt x="2099386" y="-30322"/>
                  <a:pt x="1858689" y="77216"/>
                </a:cubicBezTo>
                <a:cubicBezTo>
                  <a:pt x="1650855" y="169894"/>
                  <a:pt x="1510263" y="364870"/>
                  <a:pt x="1452165" y="640904"/>
                </a:cubicBezTo>
                <a:lnTo>
                  <a:pt x="1441877" y="689292"/>
                </a:lnTo>
                <a:lnTo>
                  <a:pt x="1403014" y="643095"/>
                </a:lnTo>
                <a:cubicBezTo>
                  <a:pt x="1325289" y="545940"/>
                  <a:pt x="1237564" y="467741"/>
                  <a:pt x="1149174" y="416687"/>
                </a:cubicBezTo>
                <a:cubicBezTo>
                  <a:pt x="1015824" y="339724"/>
                  <a:pt x="891045" y="326961"/>
                  <a:pt x="797698" y="380682"/>
                </a:cubicBezTo>
                <a:cubicBezTo>
                  <a:pt x="704354" y="434403"/>
                  <a:pt x="653585" y="547369"/>
                  <a:pt x="653204" y="699483"/>
                </a:cubicBezTo>
                <a:cubicBezTo>
                  <a:pt x="652920" y="743584"/>
                  <a:pt x="657111" y="787590"/>
                  <a:pt x="665780" y="830834"/>
                </a:cubicBezTo>
                <a:lnTo>
                  <a:pt x="672352" y="879601"/>
                </a:lnTo>
                <a:lnTo>
                  <a:pt x="631680" y="859789"/>
                </a:lnTo>
                <a:cubicBezTo>
                  <a:pt x="545476" y="818070"/>
                  <a:pt x="461848" y="796733"/>
                  <a:pt x="385648" y="796733"/>
                </a:cubicBezTo>
                <a:close/>
                <a:moveTo>
                  <a:pt x="4546548" y="4589685"/>
                </a:moveTo>
                <a:cubicBezTo>
                  <a:pt x="4440824" y="4589685"/>
                  <a:pt x="4323855" y="4554443"/>
                  <a:pt x="4202983" y="4484910"/>
                </a:cubicBezTo>
                <a:lnTo>
                  <a:pt x="679588" y="2450559"/>
                </a:lnTo>
                <a:cubicBezTo>
                  <a:pt x="301351" y="2232247"/>
                  <a:pt x="-5351" y="1701037"/>
                  <a:pt x="-4114" y="1266412"/>
                </a:cubicBezTo>
                <a:cubicBezTo>
                  <a:pt x="-4114" y="1243742"/>
                  <a:pt x="-2021" y="1220406"/>
                  <a:pt x="-207" y="1200213"/>
                </a:cubicBezTo>
                <a:cubicBezTo>
                  <a:pt x="15127" y="1022572"/>
                  <a:pt x="87039" y="887793"/>
                  <a:pt x="204580" y="821213"/>
                </a:cubicBezTo>
                <a:cubicBezTo>
                  <a:pt x="322117" y="754634"/>
                  <a:pt x="478043" y="761205"/>
                  <a:pt x="641107" y="841406"/>
                </a:cubicBezTo>
                <a:lnTo>
                  <a:pt x="645870" y="843692"/>
                </a:lnTo>
                <a:lnTo>
                  <a:pt x="644730" y="835119"/>
                </a:lnTo>
                <a:cubicBezTo>
                  <a:pt x="635870" y="790733"/>
                  <a:pt x="631582" y="745489"/>
                  <a:pt x="631773" y="700245"/>
                </a:cubicBezTo>
                <a:cubicBezTo>
                  <a:pt x="632252" y="540130"/>
                  <a:pt x="687402" y="420306"/>
                  <a:pt x="787126" y="362966"/>
                </a:cubicBezTo>
                <a:cubicBezTo>
                  <a:pt x="886855" y="305625"/>
                  <a:pt x="1019726" y="318008"/>
                  <a:pt x="1159838" y="398970"/>
                </a:cubicBezTo>
                <a:cubicBezTo>
                  <a:pt x="1250614" y="451358"/>
                  <a:pt x="1340813" y="531367"/>
                  <a:pt x="1419585" y="630332"/>
                </a:cubicBezTo>
                <a:lnTo>
                  <a:pt x="1430064" y="642810"/>
                </a:lnTo>
                <a:lnTo>
                  <a:pt x="1431301" y="637190"/>
                </a:lnTo>
                <a:cubicBezTo>
                  <a:pt x="1490832" y="354202"/>
                  <a:pt x="1635614" y="154082"/>
                  <a:pt x="1849926" y="58452"/>
                </a:cubicBezTo>
                <a:cubicBezTo>
                  <a:pt x="2097102" y="-51944"/>
                  <a:pt x="2412376" y="-9177"/>
                  <a:pt x="2737658" y="178562"/>
                </a:cubicBezTo>
                <a:cubicBezTo>
                  <a:pt x="2745751" y="182847"/>
                  <a:pt x="2753183" y="188087"/>
                  <a:pt x="2760038" y="194183"/>
                </a:cubicBezTo>
                <a:cubicBezTo>
                  <a:pt x="3477367" y="618807"/>
                  <a:pt x="4060489" y="1638363"/>
                  <a:pt x="4058201" y="2465800"/>
                </a:cubicBezTo>
                <a:cubicBezTo>
                  <a:pt x="4057629" y="2521616"/>
                  <a:pt x="4054201" y="2577433"/>
                  <a:pt x="4048011" y="2632868"/>
                </a:cubicBezTo>
                <a:lnTo>
                  <a:pt x="4046676" y="2653728"/>
                </a:lnTo>
                <a:lnTo>
                  <a:pt x="4065726" y="2660014"/>
                </a:lnTo>
                <a:cubicBezTo>
                  <a:pt x="4118876" y="2678779"/>
                  <a:pt x="4170120" y="2702401"/>
                  <a:pt x="4218889" y="2730594"/>
                </a:cubicBezTo>
                <a:lnTo>
                  <a:pt x="4218889" y="2730594"/>
                </a:lnTo>
                <a:cubicBezTo>
                  <a:pt x="4638845" y="2973006"/>
                  <a:pt x="4979363" y="3562889"/>
                  <a:pt x="4977936" y="4045046"/>
                </a:cubicBezTo>
                <a:cubicBezTo>
                  <a:pt x="4978126" y="4051141"/>
                  <a:pt x="4977461" y="4057331"/>
                  <a:pt x="4975843" y="4063237"/>
                </a:cubicBezTo>
                <a:cubicBezTo>
                  <a:pt x="4971173" y="4289361"/>
                  <a:pt x="4890118" y="4458334"/>
                  <a:pt x="4747243" y="4539011"/>
                </a:cubicBezTo>
                <a:cubicBezTo>
                  <a:pt x="4685902" y="4573111"/>
                  <a:pt x="4616655" y="4590636"/>
                  <a:pt x="4546455" y="458968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60000"/>
                </a:schemeClr>
              </a:gs>
              <a:gs pos="0">
                <a:schemeClr val="accent1">
                  <a:alpha val="60000"/>
                </a:schemeClr>
              </a:gs>
            </a:gsLst>
            <a:lin ang="3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ADB9774-2CCA-2E01-B2F2-B87DEBFF2AA2}"/>
              </a:ext>
            </a:extLst>
          </p:cNvPr>
          <p:cNvSpPr/>
          <p:nvPr/>
        </p:nvSpPr>
        <p:spPr>
          <a:xfrm>
            <a:off x="7852024" y="1379003"/>
            <a:ext cx="3742709" cy="3449191"/>
          </a:xfrm>
          <a:custGeom>
            <a:avLst/>
            <a:gdLst>
              <a:gd name="connsiteX0" fmla="*/ 385746 w 4982591"/>
              <a:gd name="connsiteY0" fmla="*/ 797139 h 4591836"/>
              <a:gd name="connsiteX1" fmla="*/ 215152 w 4982591"/>
              <a:gd name="connsiteY1" fmla="*/ 840002 h 4591836"/>
              <a:gd name="connsiteX2" fmla="*/ 21131 w 4982591"/>
              <a:gd name="connsiteY2" fmla="*/ 1201952 h 4591836"/>
              <a:gd name="connsiteX3" fmla="*/ 17317 w 4982591"/>
              <a:gd name="connsiteY3" fmla="*/ 1266436 h 4591836"/>
              <a:gd name="connsiteX4" fmla="*/ 690262 w 4982591"/>
              <a:gd name="connsiteY4" fmla="*/ 2432010 h 4591836"/>
              <a:gd name="connsiteX5" fmla="*/ 4213750 w 4982591"/>
              <a:gd name="connsiteY5" fmla="*/ 4466264 h 4591836"/>
              <a:gd name="connsiteX6" fmla="*/ 4736290 w 4982591"/>
              <a:gd name="connsiteY6" fmla="*/ 4520652 h 4591836"/>
              <a:gd name="connsiteX7" fmla="*/ 4954221 w 4982591"/>
              <a:gd name="connsiteY7" fmla="*/ 4061356 h 4591836"/>
              <a:gd name="connsiteX8" fmla="*/ 4954984 w 4982591"/>
              <a:gd name="connsiteY8" fmla="*/ 4057642 h 4591836"/>
              <a:gd name="connsiteX9" fmla="*/ 4956318 w 4982591"/>
              <a:gd name="connsiteY9" fmla="*/ 4045260 h 4591836"/>
              <a:gd name="connsiteX10" fmla="*/ 4207936 w 4982591"/>
              <a:gd name="connsiteY10" fmla="*/ 2749003 h 4591836"/>
              <a:gd name="connsiteX11" fmla="*/ 4207936 w 4982591"/>
              <a:gd name="connsiteY11" fmla="*/ 2749003 h 4591836"/>
              <a:gd name="connsiteX12" fmla="*/ 4058587 w 4982591"/>
              <a:gd name="connsiteY12" fmla="*/ 2680136 h 4591836"/>
              <a:gd name="connsiteX13" fmla="*/ 4024389 w 4982591"/>
              <a:gd name="connsiteY13" fmla="*/ 2668802 h 4591836"/>
              <a:gd name="connsiteX14" fmla="*/ 4026770 w 4982591"/>
              <a:gd name="connsiteY14" fmla="*/ 2630702 h 4591836"/>
              <a:gd name="connsiteX15" fmla="*/ 4036295 w 4982591"/>
              <a:gd name="connsiteY15" fmla="*/ 2465348 h 4591836"/>
              <a:gd name="connsiteX16" fmla="*/ 2747090 w 4982591"/>
              <a:gd name="connsiteY16" fmla="*/ 210970 h 4591836"/>
              <a:gd name="connsiteX17" fmla="*/ 2726705 w 4982591"/>
              <a:gd name="connsiteY17" fmla="*/ 196778 h 4591836"/>
              <a:gd name="connsiteX18" fmla="*/ 1858214 w 4982591"/>
              <a:gd name="connsiteY18" fmla="*/ 77525 h 4591836"/>
              <a:gd name="connsiteX19" fmla="*/ 1451783 w 4982591"/>
              <a:gd name="connsiteY19" fmla="*/ 641310 h 4591836"/>
              <a:gd name="connsiteX20" fmla="*/ 1441402 w 4982591"/>
              <a:gd name="connsiteY20" fmla="*/ 689601 h 4591836"/>
              <a:gd name="connsiteX21" fmla="*/ 1402633 w 4982591"/>
              <a:gd name="connsiteY21" fmla="*/ 643501 h 4591836"/>
              <a:gd name="connsiteX22" fmla="*/ 1148699 w 4982591"/>
              <a:gd name="connsiteY22" fmla="*/ 417091 h 4591836"/>
              <a:gd name="connsiteX23" fmla="*/ 797321 w 4982591"/>
              <a:gd name="connsiteY23" fmla="*/ 381087 h 4591836"/>
              <a:gd name="connsiteX24" fmla="*/ 652730 w 4982591"/>
              <a:gd name="connsiteY24" fmla="*/ 699889 h 4591836"/>
              <a:gd name="connsiteX25" fmla="*/ 665306 w 4982591"/>
              <a:gd name="connsiteY25" fmla="*/ 831238 h 4591836"/>
              <a:gd name="connsiteX26" fmla="*/ 671877 w 4982591"/>
              <a:gd name="connsiteY26" fmla="*/ 880006 h 4591836"/>
              <a:gd name="connsiteX27" fmla="*/ 631205 w 4982591"/>
              <a:gd name="connsiteY27" fmla="*/ 860195 h 4591836"/>
              <a:gd name="connsiteX28" fmla="*/ 385746 w 4982591"/>
              <a:gd name="connsiteY28" fmla="*/ 797139 h 4591836"/>
              <a:gd name="connsiteX29" fmla="*/ 4546646 w 4982591"/>
              <a:gd name="connsiteY29" fmla="*/ 4590089 h 4591836"/>
              <a:gd name="connsiteX30" fmla="*/ 4203081 w 4982591"/>
              <a:gd name="connsiteY30" fmla="*/ 4485314 h 4591836"/>
              <a:gd name="connsiteX31" fmla="*/ 679593 w 4982591"/>
              <a:gd name="connsiteY31" fmla="*/ 2451060 h 4591836"/>
              <a:gd name="connsiteX32" fmla="*/ -4114 w 4982591"/>
              <a:gd name="connsiteY32" fmla="*/ 1266912 h 4591836"/>
              <a:gd name="connsiteX33" fmla="*/ -207 w 4982591"/>
              <a:gd name="connsiteY33" fmla="*/ 1200237 h 4591836"/>
              <a:gd name="connsiteX34" fmla="*/ 204580 w 4982591"/>
              <a:gd name="connsiteY34" fmla="*/ 821142 h 4591836"/>
              <a:gd name="connsiteX35" fmla="*/ 641112 w 4982591"/>
              <a:gd name="connsiteY35" fmla="*/ 841431 h 4591836"/>
              <a:gd name="connsiteX36" fmla="*/ 645874 w 4982591"/>
              <a:gd name="connsiteY36" fmla="*/ 843716 h 4591836"/>
              <a:gd name="connsiteX37" fmla="*/ 644730 w 4982591"/>
              <a:gd name="connsiteY37" fmla="*/ 835144 h 4591836"/>
              <a:gd name="connsiteX38" fmla="*/ 631777 w 4982591"/>
              <a:gd name="connsiteY38" fmla="*/ 700269 h 4591836"/>
              <a:gd name="connsiteX39" fmla="*/ 787131 w 4982591"/>
              <a:gd name="connsiteY39" fmla="*/ 362990 h 4591836"/>
              <a:gd name="connsiteX40" fmla="*/ 1159843 w 4982591"/>
              <a:gd name="connsiteY40" fmla="*/ 398898 h 4591836"/>
              <a:gd name="connsiteX41" fmla="*/ 1419590 w 4982591"/>
              <a:gd name="connsiteY41" fmla="*/ 630356 h 4591836"/>
              <a:gd name="connsiteX42" fmla="*/ 1430161 w 4982591"/>
              <a:gd name="connsiteY42" fmla="*/ 642835 h 4591836"/>
              <a:gd name="connsiteX43" fmla="*/ 1431305 w 4982591"/>
              <a:gd name="connsiteY43" fmla="*/ 637214 h 4591836"/>
              <a:gd name="connsiteX44" fmla="*/ 1850405 w 4982591"/>
              <a:gd name="connsiteY44" fmla="*/ 58475 h 4591836"/>
              <a:gd name="connsiteX45" fmla="*/ 2738040 w 4982591"/>
              <a:gd name="connsiteY45" fmla="*/ 178586 h 4591836"/>
              <a:gd name="connsiteX46" fmla="*/ 2760517 w 4982591"/>
              <a:gd name="connsiteY46" fmla="*/ 194206 h 4591836"/>
              <a:gd name="connsiteX47" fmla="*/ 4058587 w 4982591"/>
              <a:gd name="connsiteY47" fmla="*/ 2465823 h 4591836"/>
              <a:gd name="connsiteX48" fmla="*/ 4048392 w 4982591"/>
              <a:gd name="connsiteY48" fmla="*/ 2632892 h 4591836"/>
              <a:gd name="connsiteX49" fmla="*/ 4047155 w 4982591"/>
              <a:gd name="connsiteY49" fmla="*/ 2653753 h 4591836"/>
              <a:gd name="connsiteX50" fmla="*/ 4066205 w 4982591"/>
              <a:gd name="connsiteY50" fmla="*/ 2660038 h 4591836"/>
              <a:gd name="connsiteX51" fmla="*/ 4219275 w 4982591"/>
              <a:gd name="connsiteY51" fmla="*/ 2730619 h 4591836"/>
              <a:gd name="connsiteX52" fmla="*/ 4219275 w 4982591"/>
              <a:gd name="connsiteY52" fmla="*/ 2730619 h 4591836"/>
              <a:gd name="connsiteX53" fmla="*/ 4978415 w 4982591"/>
              <a:gd name="connsiteY53" fmla="*/ 4045069 h 4591836"/>
              <a:gd name="connsiteX54" fmla="*/ 4976224 w 4982591"/>
              <a:gd name="connsiteY54" fmla="*/ 4063261 h 4591836"/>
              <a:gd name="connsiteX55" fmla="*/ 4747624 w 4982591"/>
              <a:gd name="connsiteY55" fmla="*/ 4539511 h 4591836"/>
              <a:gd name="connsiteX56" fmla="*/ 4546743 w 4982591"/>
              <a:gd name="connsiteY56" fmla="*/ 4590185 h 459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982591" h="4591836">
                <a:moveTo>
                  <a:pt x="385746" y="797139"/>
                </a:moveTo>
                <a:cubicBezTo>
                  <a:pt x="326122" y="796282"/>
                  <a:pt x="267255" y="811045"/>
                  <a:pt x="215152" y="840002"/>
                </a:cubicBezTo>
                <a:cubicBezTo>
                  <a:pt x="103996" y="903057"/>
                  <a:pt x="35795" y="1031740"/>
                  <a:pt x="21131" y="1201952"/>
                </a:cubicBezTo>
                <a:cubicBezTo>
                  <a:pt x="19415" y="1221763"/>
                  <a:pt x="17317" y="1244623"/>
                  <a:pt x="17317" y="1266436"/>
                </a:cubicBezTo>
                <a:cubicBezTo>
                  <a:pt x="16080" y="1694204"/>
                  <a:pt x="318024" y="2217030"/>
                  <a:pt x="690262" y="2432010"/>
                </a:cubicBezTo>
                <a:lnTo>
                  <a:pt x="4213750" y="4466264"/>
                </a:lnTo>
                <a:cubicBezTo>
                  <a:pt x="4411105" y="4580564"/>
                  <a:pt x="4596652" y="4599614"/>
                  <a:pt x="4736290" y="4520652"/>
                </a:cubicBezTo>
                <a:cubicBezTo>
                  <a:pt x="4872686" y="4443691"/>
                  <a:pt x="4950128" y="4280527"/>
                  <a:pt x="4954221" y="4061356"/>
                </a:cubicBezTo>
                <a:lnTo>
                  <a:pt x="4954984" y="4057642"/>
                </a:lnTo>
                <a:cubicBezTo>
                  <a:pt x="4956128" y="4053640"/>
                  <a:pt x="4956509" y="4049450"/>
                  <a:pt x="4956318" y="4045260"/>
                </a:cubicBezTo>
                <a:cubicBezTo>
                  <a:pt x="4957746" y="3569580"/>
                  <a:pt x="4621990" y="2987985"/>
                  <a:pt x="4207936" y="2749003"/>
                </a:cubicBezTo>
                <a:lnTo>
                  <a:pt x="4207936" y="2749003"/>
                </a:lnTo>
                <a:cubicBezTo>
                  <a:pt x="4160311" y="2721571"/>
                  <a:pt x="4110402" y="2698520"/>
                  <a:pt x="4058587" y="2680136"/>
                </a:cubicBezTo>
                <a:lnTo>
                  <a:pt x="4024389" y="2668802"/>
                </a:lnTo>
                <a:lnTo>
                  <a:pt x="4026770" y="2630702"/>
                </a:lnTo>
                <a:cubicBezTo>
                  <a:pt x="4032775" y="2575742"/>
                  <a:pt x="4036012" y="2520592"/>
                  <a:pt x="4036295" y="2465348"/>
                </a:cubicBezTo>
                <a:cubicBezTo>
                  <a:pt x="4038677" y="1644673"/>
                  <a:pt x="3460321" y="633310"/>
                  <a:pt x="2747090" y="210970"/>
                </a:cubicBezTo>
                <a:cubicBezTo>
                  <a:pt x="2740802" y="205541"/>
                  <a:pt x="2734040" y="200779"/>
                  <a:pt x="2726705" y="196778"/>
                </a:cubicBezTo>
                <a:cubicBezTo>
                  <a:pt x="2407334" y="12469"/>
                  <a:pt x="2099009" y="-29916"/>
                  <a:pt x="1858214" y="77525"/>
                </a:cubicBezTo>
                <a:cubicBezTo>
                  <a:pt x="1650473" y="170298"/>
                  <a:pt x="1509887" y="365276"/>
                  <a:pt x="1451783" y="641310"/>
                </a:cubicBezTo>
                <a:lnTo>
                  <a:pt x="1441402" y="689601"/>
                </a:lnTo>
                <a:lnTo>
                  <a:pt x="1402633" y="643501"/>
                </a:lnTo>
                <a:cubicBezTo>
                  <a:pt x="1324912" y="546346"/>
                  <a:pt x="1237187" y="468145"/>
                  <a:pt x="1148699" y="417091"/>
                </a:cubicBezTo>
                <a:cubicBezTo>
                  <a:pt x="1015349" y="340130"/>
                  <a:pt x="890664" y="327367"/>
                  <a:pt x="797321" y="381087"/>
                </a:cubicBezTo>
                <a:cubicBezTo>
                  <a:pt x="703978" y="434808"/>
                  <a:pt x="653111" y="547774"/>
                  <a:pt x="652730" y="699889"/>
                </a:cubicBezTo>
                <a:cubicBezTo>
                  <a:pt x="652446" y="743990"/>
                  <a:pt x="656734" y="787995"/>
                  <a:pt x="665306" y="831238"/>
                </a:cubicBezTo>
                <a:lnTo>
                  <a:pt x="671877" y="880006"/>
                </a:lnTo>
                <a:lnTo>
                  <a:pt x="631205" y="860195"/>
                </a:lnTo>
                <a:cubicBezTo>
                  <a:pt x="545671" y="818570"/>
                  <a:pt x="461946" y="797139"/>
                  <a:pt x="385746" y="797139"/>
                </a:cubicBezTo>
                <a:close/>
                <a:moveTo>
                  <a:pt x="4546646" y="4590089"/>
                </a:moveTo>
                <a:cubicBezTo>
                  <a:pt x="4440922" y="4590089"/>
                  <a:pt x="4323952" y="4554847"/>
                  <a:pt x="4203081" y="4485314"/>
                </a:cubicBezTo>
                <a:lnTo>
                  <a:pt x="679593" y="2451060"/>
                </a:lnTo>
                <a:cubicBezTo>
                  <a:pt x="301356" y="2232747"/>
                  <a:pt x="-5351" y="1701537"/>
                  <a:pt x="-4114" y="1266912"/>
                </a:cubicBezTo>
                <a:cubicBezTo>
                  <a:pt x="-4114" y="1244242"/>
                  <a:pt x="-1923" y="1220906"/>
                  <a:pt x="-207" y="1200237"/>
                </a:cubicBezTo>
                <a:cubicBezTo>
                  <a:pt x="15127" y="1022596"/>
                  <a:pt x="87136" y="887817"/>
                  <a:pt x="204580" y="821142"/>
                </a:cubicBezTo>
                <a:cubicBezTo>
                  <a:pt x="322024" y="754467"/>
                  <a:pt x="477950" y="761134"/>
                  <a:pt x="641112" y="841431"/>
                </a:cubicBezTo>
                <a:lnTo>
                  <a:pt x="645874" y="843716"/>
                </a:lnTo>
                <a:lnTo>
                  <a:pt x="644730" y="835144"/>
                </a:lnTo>
                <a:cubicBezTo>
                  <a:pt x="635870" y="790757"/>
                  <a:pt x="631587" y="745513"/>
                  <a:pt x="631777" y="700269"/>
                </a:cubicBezTo>
                <a:cubicBezTo>
                  <a:pt x="632252" y="540155"/>
                  <a:pt x="687402" y="420329"/>
                  <a:pt x="787131" y="362990"/>
                </a:cubicBezTo>
                <a:cubicBezTo>
                  <a:pt x="886855" y="305649"/>
                  <a:pt x="1019730" y="318031"/>
                  <a:pt x="1159843" y="398898"/>
                </a:cubicBezTo>
                <a:cubicBezTo>
                  <a:pt x="1250614" y="451286"/>
                  <a:pt x="1340818" y="531296"/>
                  <a:pt x="1419590" y="630356"/>
                </a:cubicBezTo>
                <a:lnTo>
                  <a:pt x="1430161" y="642835"/>
                </a:lnTo>
                <a:lnTo>
                  <a:pt x="1431305" y="637214"/>
                </a:lnTo>
                <a:cubicBezTo>
                  <a:pt x="1490930" y="354227"/>
                  <a:pt x="1635712" y="154106"/>
                  <a:pt x="1850405" y="58475"/>
                </a:cubicBezTo>
                <a:cubicBezTo>
                  <a:pt x="2097483" y="-51920"/>
                  <a:pt x="2412380" y="-9248"/>
                  <a:pt x="2738040" y="178586"/>
                </a:cubicBezTo>
                <a:cubicBezTo>
                  <a:pt x="2746137" y="182872"/>
                  <a:pt x="2753662" y="188111"/>
                  <a:pt x="2760517" y="194206"/>
                </a:cubicBezTo>
                <a:cubicBezTo>
                  <a:pt x="3477846" y="618736"/>
                  <a:pt x="4060968" y="1638387"/>
                  <a:pt x="4058587" y="2465823"/>
                </a:cubicBezTo>
                <a:cubicBezTo>
                  <a:pt x="4058108" y="2521641"/>
                  <a:pt x="4054680" y="2577457"/>
                  <a:pt x="4048392" y="2632892"/>
                </a:cubicBezTo>
                <a:lnTo>
                  <a:pt x="4047155" y="2653753"/>
                </a:lnTo>
                <a:lnTo>
                  <a:pt x="4066205" y="2660038"/>
                </a:lnTo>
                <a:cubicBezTo>
                  <a:pt x="4119262" y="2678803"/>
                  <a:pt x="4170506" y="2702425"/>
                  <a:pt x="4219275" y="2730619"/>
                </a:cubicBezTo>
                <a:lnTo>
                  <a:pt x="4219275" y="2730619"/>
                </a:lnTo>
                <a:cubicBezTo>
                  <a:pt x="4639231" y="2973030"/>
                  <a:pt x="4979749" y="3562913"/>
                  <a:pt x="4978415" y="4045069"/>
                </a:cubicBezTo>
                <a:cubicBezTo>
                  <a:pt x="4978703" y="4051164"/>
                  <a:pt x="4977940" y="4057356"/>
                  <a:pt x="4976224" y="4063261"/>
                </a:cubicBezTo>
                <a:cubicBezTo>
                  <a:pt x="4971559" y="4289384"/>
                  <a:pt x="4890499" y="4458265"/>
                  <a:pt x="4747624" y="4539511"/>
                </a:cubicBezTo>
                <a:cubicBezTo>
                  <a:pt x="4686191" y="4573611"/>
                  <a:pt x="4616944" y="4591138"/>
                  <a:pt x="4546743" y="459018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80000"/>
                </a:schemeClr>
              </a:gs>
              <a:gs pos="0">
                <a:schemeClr val="accent1">
                  <a:alpha val="80000"/>
                </a:schemeClr>
              </a:gs>
            </a:gsLst>
            <a:lin ang="3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E1F1E5E-E8D6-6CBC-95E4-5CA00218C398}"/>
              </a:ext>
            </a:extLst>
          </p:cNvPr>
          <p:cNvSpPr/>
          <p:nvPr/>
        </p:nvSpPr>
        <p:spPr>
          <a:xfrm>
            <a:off x="7680383" y="1477024"/>
            <a:ext cx="3742615" cy="3449119"/>
          </a:xfrm>
          <a:custGeom>
            <a:avLst/>
            <a:gdLst>
              <a:gd name="connsiteX0" fmla="*/ 385648 w 4982466"/>
              <a:gd name="connsiteY0" fmla="*/ 797138 h 4591740"/>
              <a:gd name="connsiteX1" fmla="*/ 215054 w 4982466"/>
              <a:gd name="connsiteY1" fmla="*/ 839905 h 4591740"/>
              <a:gd name="connsiteX2" fmla="*/ 21033 w 4982466"/>
              <a:gd name="connsiteY2" fmla="*/ 1201855 h 4591740"/>
              <a:gd name="connsiteX3" fmla="*/ 17220 w 4982466"/>
              <a:gd name="connsiteY3" fmla="*/ 1266340 h 4591740"/>
              <a:gd name="connsiteX4" fmla="*/ 690165 w 4982466"/>
              <a:gd name="connsiteY4" fmla="*/ 2431914 h 4591740"/>
              <a:gd name="connsiteX5" fmla="*/ 4213652 w 4982466"/>
              <a:gd name="connsiteY5" fmla="*/ 4466168 h 4591740"/>
              <a:gd name="connsiteX6" fmla="*/ 4736285 w 4982466"/>
              <a:gd name="connsiteY6" fmla="*/ 4520557 h 4591740"/>
              <a:gd name="connsiteX7" fmla="*/ 4954221 w 4982466"/>
              <a:gd name="connsiteY7" fmla="*/ 4061260 h 4591740"/>
              <a:gd name="connsiteX8" fmla="*/ 4954886 w 4982466"/>
              <a:gd name="connsiteY8" fmla="*/ 4057546 h 4591740"/>
              <a:gd name="connsiteX9" fmla="*/ 4956221 w 4982466"/>
              <a:gd name="connsiteY9" fmla="*/ 4045163 h 4591740"/>
              <a:gd name="connsiteX10" fmla="*/ 4207936 w 4982466"/>
              <a:gd name="connsiteY10" fmla="*/ 2748906 h 4591740"/>
              <a:gd name="connsiteX11" fmla="*/ 4207936 w 4982466"/>
              <a:gd name="connsiteY11" fmla="*/ 2748906 h 4591740"/>
              <a:gd name="connsiteX12" fmla="*/ 4058582 w 4982466"/>
              <a:gd name="connsiteY12" fmla="*/ 2680041 h 4591740"/>
              <a:gd name="connsiteX13" fmla="*/ 4024291 w 4982466"/>
              <a:gd name="connsiteY13" fmla="*/ 2668705 h 4591740"/>
              <a:gd name="connsiteX14" fmla="*/ 4026673 w 4982466"/>
              <a:gd name="connsiteY14" fmla="*/ 2630605 h 4591740"/>
              <a:gd name="connsiteX15" fmla="*/ 4036770 w 4982466"/>
              <a:gd name="connsiteY15" fmla="*/ 2465251 h 4591740"/>
              <a:gd name="connsiteX16" fmla="*/ 2747467 w 4982466"/>
              <a:gd name="connsiteY16" fmla="*/ 210875 h 4591740"/>
              <a:gd name="connsiteX17" fmla="*/ 2727082 w 4982466"/>
              <a:gd name="connsiteY17" fmla="*/ 196683 h 4591740"/>
              <a:gd name="connsiteX18" fmla="*/ 1858596 w 4982466"/>
              <a:gd name="connsiteY18" fmla="*/ 77430 h 4591740"/>
              <a:gd name="connsiteX19" fmla="*/ 1452165 w 4982466"/>
              <a:gd name="connsiteY19" fmla="*/ 641118 h 4591740"/>
              <a:gd name="connsiteX20" fmla="*/ 1441779 w 4982466"/>
              <a:gd name="connsiteY20" fmla="*/ 689506 h 4591740"/>
              <a:gd name="connsiteX21" fmla="*/ 1403014 w 4982466"/>
              <a:gd name="connsiteY21" fmla="*/ 643405 h 4591740"/>
              <a:gd name="connsiteX22" fmla="*/ 1149076 w 4982466"/>
              <a:gd name="connsiteY22" fmla="*/ 416996 h 4591740"/>
              <a:gd name="connsiteX23" fmla="*/ 797795 w 4982466"/>
              <a:gd name="connsiteY23" fmla="*/ 380991 h 4591740"/>
              <a:gd name="connsiteX24" fmla="*/ 653111 w 4982466"/>
              <a:gd name="connsiteY24" fmla="*/ 699793 h 4591740"/>
              <a:gd name="connsiteX25" fmla="*/ 665780 w 4982466"/>
              <a:gd name="connsiteY25" fmla="*/ 831143 h 4591740"/>
              <a:gd name="connsiteX26" fmla="*/ 672254 w 4982466"/>
              <a:gd name="connsiteY26" fmla="*/ 879911 h 4591740"/>
              <a:gd name="connsiteX27" fmla="*/ 631680 w 4982466"/>
              <a:gd name="connsiteY27" fmla="*/ 860099 h 4591740"/>
              <a:gd name="connsiteX28" fmla="*/ 385648 w 4982466"/>
              <a:gd name="connsiteY28" fmla="*/ 797138 h 4591740"/>
              <a:gd name="connsiteX29" fmla="*/ 4546548 w 4982466"/>
              <a:gd name="connsiteY29" fmla="*/ 4590088 h 4591740"/>
              <a:gd name="connsiteX30" fmla="*/ 4202983 w 4982466"/>
              <a:gd name="connsiteY30" fmla="*/ 4485313 h 4591740"/>
              <a:gd name="connsiteX31" fmla="*/ 679495 w 4982466"/>
              <a:gd name="connsiteY31" fmla="*/ 2451059 h 4591740"/>
              <a:gd name="connsiteX32" fmla="*/ -4114 w 4982466"/>
              <a:gd name="connsiteY32" fmla="*/ 1266912 h 4591740"/>
              <a:gd name="connsiteX33" fmla="*/ -207 w 4982466"/>
              <a:gd name="connsiteY33" fmla="*/ 1200237 h 4591740"/>
              <a:gd name="connsiteX34" fmla="*/ 204580 w 4982466"/>
              <a:gd name="connsiteY34" fmla="*/ 821141 h 4591740"/>
              <a:gd name="connsiteX35" fmla="*/ 641107 w 4982466"/>
              <a:gd name="connsiteY35" fmla="*/ 841429 h 4591740"/>
              <a:gd name="connsiteX36" fmla="*/ 645870 w 4982466"/>
              <a:gd name="connsiteY36" fmla="*/ 843715 h 4591740"/>
              <a:gd name="connsiteX37" fmla="*/ 644730 w 4982466"/>
              <a:gd name="connsiteY37" fmla="*/ 835143 h 4591740"/>
              <a:gd name="connsiteX38" fmla="*/ 631773 w 4982466"/>
              <a:gd name="connsiteY38" fmla="*/ 700174 h 4591740"/>
              <a:gd name="connsiteX39" fmla="*/ 787126 w 4982466"/>
              <a:gd name="connsiteY39" fmla="*/ 362989 h 4591740"/>
              <a:gd name="connsiteX40" fmla="*/ 1159745 w 4982466"/>
              <a:gd name="connsiteY40" fmla="*/ 398898 h 4591740"/>
              <a:gd name="connsiteX41" fmla="*/ 1419492 w 4982466"/>
              <a:gd name="connsiteY41" fmla="*/ 630261 h 4591740"/>
              <a:gd name="connsiteX42" fmla="*/ 1430064 w 4982466"/>
              <a:gd name="connsiteY42" fmla="*/ 642833 h 4591740"/>
              <a:gd name="connsiteX43" fmla="*/ 1431208 w 4982466"/>
              <a:gd name="connsiteY43" fmla="*/ 637214 h 4591740"/>
              <a:gd name="connsiteX44" fmla="*/ 1850308 w 4982466"/>
              <a:gd name="connsiteY44" fmla="*/ 58475 h 4591740"/>
              <a:gd name="connsiteX45" fmla="*/ 2737942 w 4982466"/>
              <a:gd name="connsiteY45" fmla="*/ 178585 h 4591740"/>
              <a:gd name="connsiteX46" fmla="*/ 2760420 w 4982466"/>
              <a:gd name="connsiteY46" fmla="*/ 194206 h 4591740"/>
              <a:gd name="connsiteX47" fmla="*/ 4058582 w 4982466"/>
              <a:gd name="connsiteY47" fmla="*/ 2465823 h 4591740"/>
              <a:gd name="connsiteX48" fmla="*/ 4048392 w 4982466"/>
              <a:gd name="connsiteY48" fmla="*/ 2632892 h 4591740"/>
              <a:gd name="connsiteX49" fmla="*/ 4047057 w 4982466"/>
              <a:gd name="connsiteY49" fmla="*/ 2653751 h 4591740"/>
              <a:gd name="connsiteX50" fmla="*/ 4066107 w 4982466"/>
              <a:gd name="connsiteY50" fmla="*/ 2660038 h 4591740"/>
              <a:gd name="connsiteX51" fmla="*/ 4219270 w 4982466"/>
              <a:gd name="connsiteY51" fmla="*/ 2730618 h 4591740"/>
              <a:gd name="connsiteX52" fmla="*/ 4219270 w 4982466"/>
              <a:gd name="connsiteY52" fmla="*/ 2730618 h 4591740"/>
              <a:gd name="connsiteX53" fmla="*/ 4978317 w 4982466"/>
              <a:gd name="connsiteY53" fmla="*/ 4045068 h 4591740"/>
              <a:gd name="connsiteX54" fmla="*/ 4976224 w 4982466"/>
              <a:gd name="connsiteY54" fmla="*/ 4063357 h 4591740"/>
              <a:gd name="connsiteX55" fmla="*/ 4747624 w 4982466"/>
              <a:gd name="connsiteY55" fmla="*/ 4539607 h 4591740"/>
              <a:gd name="connsiteX56" fmla="*/ 4546739 w 4982466"/>
              <a:gd name="connsiteY56" fmla="*/ 4590088 h 45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982466" h="4591740">
                <a:moveTo>
                  <a:pt x="385648" y="797138"/>
                </a:moveTo>
                <a:cubicBezTo>
                  <a:pt x="326024" y="796281"/>
                  <a:pt x="267251" y="811045"/>
                  <a:pt x="215054" y="839905"/>
                </a:cubicBezTo>
                <a:cubicBezTo>
                  <a:pt x="103898" y="902962"/>
                  <a:pt x="35032" y="1031643"/>
                  <a:pt x="21033" y="1201855"/>
                </a:cubicBezTo>
                <a:cubicBezTo>
                  <a:pt x="19219" y="1221668"/>
                  <a:pt x="17317" y="1244433"/>
                  <a:pt x="17220" y="1266340"/>
                </a:cubicBezTo>
                <a:cubicBezTo>
                  <a:pt x="16080" y="1694108"/>
                  <a:pt x="317927" y="2216935"/>
                  <a:pt x="690165" y="2431914"/>
                </a:cubicBezTo>
                <a:lnTo>
                  <a:pt x="4213652" y="4466168"/>
                </a:lnTo>
                <a:cubicBezTo>
                  <a:pt x="4411007" y="4580468"/>
                  <a:pt x="4596652" y="4599518"/>
                  <a:pt x="4736285" y="4520557"/>
                </a:cubicBezTo>
                <a:cubicBezTo>
                  <a:pt x="4872686" y="4443595"/>
                  <a:pt x="4950030" y="4280430"/>
                  <a:pt x="4954221" y="4061260"/>
                </a:cubicBezTo>
                <a:lnTo>
                  <a:pt x="4954886" y="4057546"/>
                </a:lnTo>
                <a:cubicBezTo>
                  <a:pt x="4956030" y="4053546"/>
                  <a:pt x="4956411" y="4049354"/>
                  <a:pt x="4956221" y="4045163"/>
                </a:cubicBezTo>
                <a:cubicBezTo>
                  <a:pt x="4957648" y="3569485"/>
                  <a:pt x="4621985" y="2987888"/>
                  <a:pt x="4207936" y="2748906"/>
                </a:cubicBezTo>
                <a:lnTo>
                  <a:pt x="4207936" y="2748906"/>
                </a:lnTo>
                <a:cubicBezTo>
                  <a:pt x="4160311" y="2721474"/>
                  <a:pt x="4110398" y="2698424"/>
                  <a:pt x="4058582" y="2680041"/>
                </a:cubicBezTo>
                <a:lnTo>
                  <a:pt x="4024291" y="2668705"/>
                </a:lnTo>
                <a:lnTo>
                  <a:pt x="4026673" y="2630605"/>
                </a:lnTo>
                <a:cubicBezTo>
                  <a:pt x="4032868" y="2575742"/>
                  <a:pt x="4036295" y="2520497"/>
                  <a:pt x="4036770" y="2465251"/>
                </a:cubicBezTo>
                <a:cubicBezTo>
                  <a:pt x="4039058" y="1644578"/>
                  <a:pt x="3460698" y="633213"/>
                  <a:pt x="2747467" y="210875"/>
                </a:cubicBezTo>
                <a:cubicBezTo>
                  <a:pt x="2741277" y="205350"/>
                  <a:pt x="2734417" y="200587"/>
                  <a:pt x="2727082" y="196683"/>
                </a:cubicBezTo>
                <a:cubicBezTo>
                  <a:pt x="2407711" y="12279"/>
                  <a:pt x="2099386" y="-30013"/>
                  <a:pt x="1858596" y="77430"/>
                </a:cubicBezTo>
                <a:cubicBezTo>
                  <a:pt x="1650855" y="170203"/>
                  <a:pt x="1510263" y="365179"/>
                  <a:pt x="1452165" y="641118"/>
                </a:cubicBezTo>
                <a:lnTo>
                  <a:pt x="1441779" y="689506"/>
                </a:lnTo>
                <a:lnTo>
                  <a:pt x="1403014" y="643405"/>
                </a:lnTo>
                <a:cubicBezTo>
                  <a:pt x="1325289" y="546250"/>
                  <a:pt x="1237564" y="468050"/>
                  <a:pt x="1149076" y="416996"/>
                </a:cubicBezTo>
                <a:cubicBezTo>
                  <a:pt x="1015726" y="340033"/>
                  <a:pt x="891045" y="327270"/>
                  <a:pt x="797795" y="380991"/>
                </a:cubicBezTo>
                <a:cubicBezTo>
                  <a:pt x="704545" y="434712"/>
                  <a:pt x="653585" y="547583"/>
                  <a:pt x="653111" y="699793"/>
                </a:cubicBezTo>
                <a:cubicBezTo>
                  <a:pt x="652920" y="743894"/>
                  <a:pt x="657111" y="787899"/>
                  <a:pt x="665780" y="831143"/>
                </a:cubicBezTo>
                <a:lnTo>
                  <a:pt x="672254" y="879911"/>
                </a:lnTo>
                <a:lnTo>
                  <a:pt x="631680" y="860099"/>
                </a:lnTo>
                <a:cubicBezTo>
                  <a:pt x="545764" y="818380"/>
                  <a:pt x="461848" y="797138"/>
                  <a:pt x="385648" y="797138"/>
                </a:cubicBezTo>
                <a:close/>
                <a:moveTo>
                  <a:pt x="4546548" y="4590088"/>
                </a:moveTo>
                <a:cubicBezTo>
                  <a:pt x="4440824" y="4590088"/>
                  <a:pt x="4323855" y="4554846"/>
                  <a:pt x="4202983" y="4485313"/>
                </a:cubicBezTo>
                <a:lnTo>
                  <a:pt x="679495" y="2451059"/>
                </a:lnTo>
                <a:cubicBezTo>
                  <a:pt x="301351" y="2232747"/>
                  <a:pt x="-5351" y="1701442"/>
                  <a:pt x="-4114" y="1266912"/>
                </a:cubicBezTo>
                <a:cubicBezTo>
                  <a:pt x="-4114" y="1244242"/>
                  <a:pt x="-2114" y="1220811"/>
                  <a:pt x="-207" y="1200237"/>
                </a:cubicBezTo>
                <a:cubicBezTo>
                  <a:pt x="14266" y="1022500"/>
                  <a:pt x="87039" y="887816"/>
                  <a:pt x="204580" y="821141"/>
                </a:cubicBezTo>
                <a:cubicBezTo>
                  <a:pt x="322117" y="754466"/>
                  <a:pt x="477852" y="761134"/>
                  <a:pt x="641107" y="841429"/>
                </a:cubicBezTo>
                <a:lnTo>
                  <a:pt x="645870" y="843715"/>
                </a:lnTo>
                <a:lnTo>
                  <a:pt x="644730" y="835143"/>
                </a:lnTo>
                <a:cubicBezTo>
                  <a:pt x="635870" y="790662"/>
                  <a:pt x="631489" y="745513"/>
                  <a:pt x="631773" y="700174"/>
                </a:cubicBezTo>
                <a:cubicBezTo>
                  <a:pt x="632252" y="540058"/>
                  <a:pt x="687402" y="420330"/>
                  <a:pt x="787126" y="362989"/>
                </a:cubicBezTo>
                <a:cubicBezTo>
                  <a:pt x="886855" y="305648"/>
                  <a:pt x="1019726" y="318031"/>
                  <a:pt x="1159745" y="398898"/>
                </a:cubicBezTo>
                <a:cubicBezTo>
                  <a:pt x="1250516" y="451286"/>
                  <a:pt x="1340720" y="531296"/>
                  <a:pt x="1419492" y="630261"/>
                </a:cubicBezTo>
                <a:lnTo>
                  <a:pt x="1430064" y="642833"/>
                </a:lnTo>
                <a:lnTo>
                  <a:pt x="1431208" y="637214"/>
                </a:lnTo>
                <a:cubicBezTo>
                  <a:pt x="1490832" y="354225"/>
                  <a:pt x="1635614" y="154105"/>
                  <a:pt x="1850308" y="58475"/>
                </a:cubicBezTo>
                <a:cubicBezTo>
                  <a:pt x="2097483" y="-51920"/>
                  <a:pt x="2412283" y="-9248"/>
                  <a:pt x="2737942" y="178585"/>
                </a:cubicBezTo>
                <a:cubicBezTo>
                  <a:pt x="2746039" y="182871"/>
                  <a:pt x="2753564" y="188110"/>
                  <a:pt x="2760420" y="194206"/>
                </a:cubicBezTo>
                <a:cubicBezTo>
                  <a:pt x="3477748" y="618735"/>
                  <a:pt x="4060871" y="1638387"/>
                  <a:pt x="4058582" y="2465823"/>
                </a:cubicBezTo>
                <a:cubicBezTo>
                  <a:pt x="4058010" y="2521640"/>
                  <a:pt x="4054583" y="2577456"/>
                  <a:pt x="4048392" y="2632892"/>
                </a:cubicBezTo>
                <a:lnTo>
                  <a:pt x="4047057" y="2653751"/>
                </a:lnTo>
                <a:lnTo>
                  <a:pt x="4066107" y="2660038"/>
                </a:lnTo>
                <a:cubicBezTo>
                  <a:pt x="4119258" y="2678802"/>
                  <a:pt x="4170501" y="2702424"/>
                  <a:pt x="4219270" y="2730618"/>
                </a:cubicBezTo>
                <a:lnTo>
                  <a:pt x="4219270" y="2730618"/>
                </a:lnTo>
                <a:cubicBezTo>
                  <a:pt x="4639226" y="2973030"/>
                  <a:pt x="4979745" y="3562912"/>
                  <a:pt x="4978317" y="4045068"/>
                </a:cubicBezTo>
                <a:cubicBezTo>
                  <a:pt x="4978508" y="4051260"/>
                  <a:pt x="4977843" y="4057355"/>
                  <a:pt x="4976224" y="4063357"/>
                </a:cubicBezTo>
                <a:cubicBezTo>
                  <a:pt x="4971462" y="4289481"/>
                  <a:pt x="4890499" y="4458359"/>
                  <a:pt x="4747624" y="4539607"/>
                </a:cubicBezTo>
                <a:cubicBezTo>
                  <a:pt x="4686186" y="4573705"/>
                  <a:pt x="4616939" y="4591041"/>
                  <a:pt x="4546739" y="4590088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32FE240B-DBD2-0CB0-6D64-865B26D15E8A}"/>
              </a:ext>
            </a:extLst>
          </p:cNvPr>
          <p:cNvGrpSpPr/>
          <p:nvPr/>
        </p:nvGrpSpPr>
        <p:grpSpPr>
          <a:xfrm>
            <a:off x="6805282" y="1485306"/>
            <a:ext cx="4625255" cy="3955441"/>
            <a:chOff x="6643237" y="1381134"/>
            <a:chExt cx="4625255" cy="3955441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8CF2551-8D45-B6C6-4944-53E815B178E2}"/>
                </a:ext>
              </a:extLst>
            </p:cNvPr>
            <p:cNvSpPr/>
            <p:nvPr/>
          </p:nvSpPr>
          <p:spPr>
            <a:xfrm>
              <a:off x="6793560" y="1964678"/>
              <a:ext cx="1239351" cy="579328"/>
            </a:xfrm>
            <a:custGeom>
              <a:avLst/>
              <a:gdLst>
                <a:gd name="connsiteX0" fmla="*/ 1622755 w 1649922"/>
                <a:gd name="connsiteY0" fmla="*/ 63259 h 771248"/>
                <a:gd name="connsiteX1" fmla="*/ 1193274 w 1649922"/>
                <a:gd name="connsiteY1" fmla="*/ 44209 h 771248"/>
                <a:gd name="connsiteX2" fmla="*/ -4118 w 1649922"/>
                <a:gd name="connsiteY2" fmla="*/ 739534 h 771248"/>
                <a:gd name="connsiteX3" fmla="*/ 425461 w 1649922"/>
                <a:gd name="connsiteY3" fmla="*/ 758584 h 771248"/>
                <a:gd name="connsiteX4" fmla="*/ 448129 w 1649922"/>
                <a:gd name="connsiteY4" fmla="*/ 769634 h 771248"/>
                <a:gd name="connsiteX5" fmla="*/ 1645805 w 1649922"/>
                <a:gd name="connsiteY5" fmla="*/ 74309 h 77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9922" h="771248">
                  <a:moveTo>
                    <a:pt x="1622755" y="63259"/>
                  </a:moveTo>
                  <a:cubicBezTo>
                    <a:pt x="1455589" y="-18942"/>
                    <a:pt x="1305095" y="-20466"/>
                    <a:pt x="1193274" y="44209"/>
                  </a:cubicBezTo>
                  <a:lnTo>
                    <a:pt x="-4118" y="739534"/>
                  </a:lnTo>
                  <a:cubicBezTo>
                    <a:pt x="107708" y="674574"/>
                    <a:pt x="258201" y="676097"/>
                    <a:pt x="425461" y="758584"/>
                  </a:cubicBezTo>
                  <a:lnTo>
                    <a:pt x="448129" y="769634"/>
                  </a:lnTo>
                  <a:lnTo>
                    <a:pt x="1645805" y="74309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accent2"/>
                </a:gs>
                <a:gs pos="100000">
                  <a:schemeClr val="accent1"/>
                </a:gs>
                <a:gs pos="15000">
                  <a:schemeClr val="accent1"/>
                </a:gs>
              </a:gsLst>
              <a:lin ang="36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719D387-6842-75A5-6DAB-76BF7187C0A1}"/>
                </a:ext>
              </a:extLst>
            </p:cNvPr>
            <p:cNvSpPr/>
            <p:nvPr/>
          </p:nvSpPr>
          <p:spPr>
            <a:xfrm>
              <a:off x="7232579" y="1628894"/>
              <a:ext cx="1383658" cy="768226"/>
            </a:xfrm>
            <a:custGeom>
              <a:avLst/>
              <a:gdLst>
                <a:gd name="connsiteX0" fmla="*/ 1813157 w 1842036"/>
                <a:gd name="connsiteY0" fmla="*/ 296351 h 1022723"/>
                <a:gd name="connsiteX1" fmla="*/ 1781150 w 1842036"/>
                <a:gd name="connsiteY1" fmla="*/ 258251 h 1022723"/>
                <a:gd name="connsiteX2" fmla="*/ 1779057 w 1842036"/>
                <a:gd name="connsiteY2" fmla="*/ 255774 h 1022723"/>
                <a:gd name="connsiteX3" fmla="*/ 1775150 w 1842036"/>
                <a:gd name="connsiteY3" fmla="*/ 251583 h 1022723"/>
                <a:gd name="connsiteX4" fmla="*/ 1729907 w 1842036"/>
                <a:gd name="connsiteY4" fmla="*/ 203958 h 1022723"/>
                <a:gd name="connsiteX5" fmla="*/ 1724572 w 1842036"/>
                <a:gd name="connsiteY5" fmla="*/ 198529 h 1022723"/>
                <a:gd name="connsiteX6" fmla="*/ 1676091 w 1842036"/>
                <a:gd name="connsiteY6" fmla="*/ 154142 h 1022723"/>
                <a:gd name="connsiteX7" fmla="*/ 1666566 w 1842036"/>
                <a:gd name="connsiteY7" fmla="*/ 146142 h 1022723"/>
                <a:gd name="connsiteX8" fmla="*/ 1617323 w 1842036"/>
                <a:gd name="connsiteY8" fmla="*/ 108042 h 1022723"/>
                <a:gd name="connsiteX9" fmla="*/ 1608751 w 1842036"/>
                <a:gd name="connsiteY9" fmla="*/ 102136 h 1022723"/>
                <a:gd name="connsiteX10" fmla="*/ 1556266 w 1842036"/>
                <a:gd name="connsiteY10" fmla="*/ 68322 h 1022723"/>
                <a:gd name="connsiteX11" fmla="*/ 1193270 w 1842036"/>
                <a:gd name="connsiteY11" fmla="*/ 32889 h 1022723"/>
                <a:gd name="connsiteX12" fmla="*/ -4118 w 1842036"/>
                <a:gd name="connsiteY12" fmla="*/ 728214 h 1022723"/>
                <a:gd name="connsiteX13" fmla="*/ 358879 w 1842036"/>
                <a:gd name="connsiteY13" fmla="*/ 763647 h 1022723"/>
                <a:gd name="connsiteX14" fmla="*/ 411359 w 1842036"/>
                <a:gd name="connsiteY14" fmla="*/ 797461 h 1022723"/>
                <a:gd name="connsiteX15" fmla="*/ 419935 w 1842036"/>
                <a:gd name="connsiteY15" fmla="*/ 803367 h 1022723"/>
                <a:gd name="connsiteX16" fmla="*/ 469179 w 1842036"/>
                <a:gd name="connsiteY16" fmla="*/ 841467 h 1022723"/>
                <a:gd name="connsiteX17" fmla="*/ 478704 w 1842036"/>
                <a:gd name="connsiteY17" fmla="*/ 849467 h 1022723"/>
                <a:gd name="connsiteX18" fmla="*/ 527185 w 1842036"/>
                <a:gd name="connsiteY18" fmla="*/ 893854 h 1022723"/>
                <a:gd name="connsiteX19" fmla="*/ 532519 w 1842036"/>
                <a:gd name="connsiteY19" fmla="*/ 899283 h 1022723"/>
                <a:gd name="connsiteX20" fmla="*/ 577763 w 1842036"/>
                <a:gd name="connsiteY20" fmla="*/ 946908 h 1022723"/>
                <a:gd name="connsiteX21" fmla="*/ 583763 w 1842036"/>
                <a:gd name="connsiteY21" fmla="*/ 953576 h 1022723"/>
                <a:gd name="connsiteX22" fmla="*/ 615770 w 1842036"/>
                <a:gd name="connsiteY22" fmla="*/ 991676 h 1022723"/>
                <a:gd name="connsiteX23" fmla="*/ 640531 w 1842036"/>
                <a:gd name="connsiteY23" fmla="*/ 1021108 h 1022723"/>
                <a:gd name="connsiteX24" fmla="*/ 1837919 w 1842036"/>
                <a:gd name="connsiteY24" fmla="*/ 325783 h 102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42036" h="1022723">
                  <a:moveTo>
                    <a:pt x="1813157" y="296351"/>
                  </a:moveTo>
                  <a:cubicBezTo>
                    <a:pt x="1802679" y="283207"/>
                    <a:pt x="1792010" y="270538"/>
                    <a:pt x="1781150" y="258251"/>
                  </a:cubicBezTo>
                  <a:lnTo>
                    <a:pt x="1779057" y="255774"/>
                  </a:lnTo>
                  <a:cubicBezTo>
                    <a:pt x="1777820" y="254345"/>
                    <a:pt x="1776388" y="253012"/>
                    <a:pt x="1775150" y="251583"/>
                  </a:cubicBezTo>
                  <a:cubicBezTo>
                    <a:pt x="1760389" y="234914"/>
                    <a:pt x="1745241" y="218913"/>
                    <a:pt x="1729907" y="203958"/>
                  </a:cubicBezTo>
                  <a:cubicBezTo>
                    <a:pt x="1728098" y="202244"/>
                    <a:pt x="1726381" y="200338"/>
                    <a:pt x="1724572" y="198529"/>
                  </a:cubicBezTo>
                  <a:cubicBezTo>
                    <a:pt x="1708666" y="182908"/>
                    <a:pt x="1692472" y="168239"/>
                    <a:pt x="1676091" y="154142"/>
                  </a:cubicBezTo>
                  <a:lnTo>
                    <a:pt x="1666566" y="146142"/>
                  </a:lnTo>
                  <a:cubicBezTo>
                    <a:pt x="1650279" y="132616"/>
                    <a:pt x="1633894" y="119757"/>
                    <a:pt x="1617323" y="108042"/>
                  </a:cubicBezTo>
                  <a:lnTo>
                    <a:pt x="1608751" y="102136"/>
                  </a:lnTo>
                  <a:cubicBezTo>
                    <a:pt x="1591320" y="89944"/>
                    <a:pt x="1573888" y="78419"/>
                    <a:pt x="1556266" y="68322"/>
                  </a:cubicBezTo>
                  <a:cubicBezTo>
                    <a:pt x="1414535" y="-13497"/>
                    <a:pt x="1286041" y="-21118"/>
                    <a:pt x="1193270" y="32889"/>
                  </a:cubicBezTo>
                  <a:lnTo>
                    <a:pt x="-4118" y="728214"/>
                  </a:lnTo>
                  <a:cubicBezTo>
                    <a:pt x="88653" y="674302"/>
                    <a:pt x="217148" y="681828"/>
                    <a:pt x="358879" y="763647"/>
                  </a:cubicBezTo>
                  <a:cubicBezTo>
                    <a:pt x="376501" y="773839"/>
                    <a:pt x="393932" y="785269"/>
                    <a:pt x="411359" y="797461"/>
                  </a:cubicBezTo>
                  <a:lnTo>
                    <a:pt x="419935" y="803367"/>
                  </a:lnTo>
                  <a:cubicBezTo>
                    <a:pt x="436507" y="815368"/>
                    <a:pt x="452892" y="828036"/>
                    <a:pt x="469179" y="841467"/>
                  </a:cubicBezTo>
                  <a:cubicBezTo>
                    <a:pt x="472323" y="844039"/>
                    <a:pt x="475369" y="846800"/>
                    <a:pt x="478704" y="849467"/>
                  </a:cubicBezTo>
                  <a:cubicBezTo>
                    <a:pt x="495084" y="863469"/>
                    <a:pt x="511279" y="878233"/>
                    <a:pt x="527185" y="893854"/>
                  </a:cubicBezTo>
                  <a:cubicBezTo>
                    <a:pt x="528994" y="895568"/>
                    <a:pt x="530710" y="897474"/>
                    <a:pt x="532519" y="899283"/>
                  </a:cubicBezTo>
                  <a:cubicBezTo>
                    <a:pt x="547853" y="914618"/>
                    <a:pt x="563001" y="930620"/>
                    <a:pt x="577763" y="946908"/>
                  </a:cubicBezTo>
                  <a:lnTo>
                    <a:pt x="583763" y="953576"/>
                  </a:lnTo>
                  <a:cubicBezTo>
                    <a:pt x="594622" y="966244"/>
                    <a:pt x="605292" y="979007"/>
                    <a:pt x="615770" y="991676"/>
                  </a:cubicBezTo>
                  <a:lnTo>
                    <a:pt x="640531" y="1021108"/>
                  </a:lnTo>
                  <a:lnTo>
                    <a:pt x="1837919" y="325783"/>
                  </a:lnTo>
                  <a:close/>
                </a:path>
              </a:pathLst>
            </a:custGeom>
            <a:gradFill flip="none" rotWithShape="1">
              <a:gsLst>
                <a:gs pos="70000">
                  <a:schemeClr val="accent2"/>
                </a:gs>
                <a:gs pos="100000">
                  <a:schemeClr val="accent1"/>
                </a:gs>
                <a:gs pos="28000">
                  <a:schemeClr val="accent1"/>
                </a:gs>
              </a:gsLst>
              <a:lin ang="36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75E95BD-CE67-16B5-9528-E2C060F897D0}"/>
                </a:ext>
              </a:extLst>
            </p:cNvPr>
            <p:cNvSpPr/>
            <p:nvPr/>
          </p:nvSpPr>
          <p:spPr>
            <a:xfrm>
              <a:off x="9670065" y="3373460"/>
              <a:ext cx="1598427" cy="1924849"/>
            </a:xfrm>
            <a:custGeom>
              <a:avLst/>
              <a:gdLst>
                <a:gd name="connsiteX0" fmla="*/ 2120720 w 2127952"/>
                <a:gd name="connsiteY0" fmla="*/ 1299882 h 2562511"/>
                <a:gd name="connsiteX1" fmla="*/ 2118339 w 2127952"/>
                <a:gd name="connsiteY1" fmla="*/ 1274926 h 2562511"/>
                <a:gd name="connsiteX2" fmla="*/ 2110911 w 2127952"/>
                <a:gd name="connsiteY2" fmla="*/ 1213585 h 2562511"/>
                <a:gd name="connsiteX3" fmla="*/ 2107005 w 2127952"/>
                <a:gd name="connsiteY3" fmla="*/ 1187773 h 2562511"/>
                <a:gd name="connsiteX4" fmla="*/ 2091861 w 2127952"/>
                <a:gd name="connsiteY4" fmla="*/ 1110810 h 2562511"/>
                <a:gd name="connsiteX5" fmla="*/ 2090243 w 2127952"/>
                <a:gd name="connsiteY5" fmla="*/ 1102808 h 2562511"/>
                <a:gd name="connsiteX6" fmla="*/ 2067477 w 2127952"/>
                <a:gd name="connsiteY6" fmla="*/ 1017655 h 2562511"/>
                <a:gd name="connsiteX7" fmla="*/ 2059668 w 2127952"/>
                <a:gd name="connsiteY7" fmla="*/ 992892 h 2562511"/>
                <a:gd name="connsiteX8" fmla="*/ 2038613 w 2127952"/>
                <a:gd name="connsiteY8" fmla="*/ 930312 h 2562511"/>
                <a:gd name="connsiteX9" fmla="*/ 2029088 w 2127952"/>
                <a:gd name="connsiteY9" fmla="*/ 903737 h 2562511"/>
                <a:gd name="connsiteX10" fmla="*/ 2000513 w 2127952"/>
                <a:gd name="connsiteY10" fmla="*/ 832490 h 2562511"/>
                <a:gd name="connsiteX11" fmla="*/ 1994993 w 2127952"/>
                <a:gd name="connsiteY11" fmla="*/ 819059 h 2562511"/>
                <a:gd name="connsiteX12" fmla="*/ 1993560 w 2127952"/>
                <a:gd name="connsiteY12" fmla="*/ 815726 h 2562511"/>
                <a:gd name="connsiteX13" fmla="*/ 1956795 w 2127952"/>
                <a:gd name="connsiteY13" fmla="*/ 738097 h 2562511"/>
                <a:gd name="connsiteX14" fmla="*/ 1946507 w 2127952"/>
                <a:gd name="connsiteY14" fmla="*/ 717999 h 2562511"/>
                <a:gd name="connsiteX15" fmla="*/ 1908979 w 2127952"/>
                <a:gd name="connsiteY15" fmla="*/ 648752 h 2562511"/>
                <a:gd name="connsiteX16" fmla="*/ 1902124 w 2127952"/>
                <a:gd name="connsiteY16" fmla="*/ 636560 h 2562511"/>
                <a:gd name="connsiteX17" fmla="*/ 1854973 w 2127952"/>
                <a:gd name="connsiteY17" fmla="*/ 560360 h 2562511"/>
                <a:gd name="connsiteX18" fmla="*/ 1842784 w 2127952"/>
                <a:gd name="connsiteY18" fmla="*/ 541882 h 2562511"/>
                <a:gd name="connsiteX19" fmla="*/ 1798870 w 2127952"/>
                <a:gd name="connsiteY19" fmla="*/ 478731 h 2562511"/>
                <a:gd name="connsiteX20" fmla="*/ 1789345 w 2127952"/>
                <a:gd name="connsiteY20" fmla="*/ 465682 h 2562511"/>
                <a:gd name="connsiteX21" fmla="*/ 1734767 w 2127952"/>
                <a:gd name="connsiteY21" fmla="*/ 395863 h 2562511"/>
                <a:gd name="connsiteX22" fmla="*/ 1721242 w 2127952"/>
                <a:gd name="connsiteY22" fmla="*/ 379862 h 2562511"/>
                <a:gd name="connsiteX23" fmla="*/ 1699909 w 2127952"/>
                <a:gd name="connsiteY23" fmla="*/ 354525 h 2562511"/>
                <a:gd name="connsiteX24" fmla="*/ 1665808 w 2127952"/>
                <a:gd name="connsiteY24" fmla="*/ 316997 h 2562511"/>
                <a:gd name="connsiteX25" fmla="*/ 1663236 w 2127952"/>
                <a:gd name="connsiteY25" fmla="*/ 314234 h 2562511"/>
                <a:gd name="connsiteX26" fmla="*/ 1600561 w 2127952"/>
                <a:gd name="connsiteY26" fmla="*/ 251655 h 2562511"/>
                <a:gd name="connsiteX27" fmla="*/ 1591036 w 2127952"/>
                <a:gd name="connsiteY27" fmla="*/ 242130 h 2562511"/>
                <a:gd name="connsiteX28" fmla="*/ 1528268 w 2127952"/>
                <a:gd name="connsiteY28" fmla="*/ 187266 h 2562511"/>
                <a:gd name="connsiteX29" fmla="*/ 1516455 w 2127952"/>
                <a:gd name="connsiteY29" fmla="*/ 177741 h 2562511"/>
                <a:gd name="connsiteX30" fmla="*/ 1451207 w 2127952"/>
                <a:gd name="connsiteY30" fmla="*/ 128497 h 2562511"/>
                <a:gd name="connsiteX31" fmla="*/ 1441682 w 2127952"/>
                <a:gd name="connsiteY31" fmla="*/ 121925 h 2562511"/>
                <a:gd name="connsiteX32" fmla="*/ 1371008 w 2127952"/>
                <a:gd name="connsiteY32" fmla="*/ 76966 h 2562511"/>
                <a:gd name="connsiteX33" fmla="*/ 1219942 w 2127952"/>
                <a:gd name="connsiteY33" fmla="*/ 7244 h 2562511"/>
                <a:gd name="connsiteX34" fmla="*/ 1193270 w 2127952"/>
                <a:gd name="connsiteY34" fmla="*/ -1615 h 2562511"/>
                <a:gd name="connsiteX35" fmla="*/ -4118 w 2127952"/>
                <a:gd name="connsiteY35" fmla="*/ 694282 h 2562511"/>
                <a:gd name="connsiteX36" fmla="*/ 22555 w 2127952"/>
                <a:gd name="connsiteY36" fmla="*/ 703044 h 2562511"/>
                <a:gd name="connsiteX37" fmla="*/ 173620 w 2127952"/>
                <a:gd name="connsiteY37" fmla="*/ 772768 h 2562511"/>
                <a:gd name="connsiteX38" fmla="*/ 244295 w 2127952"/>
                <a:gd name="connsiteY38" fmla="*/ 817726 h 2562511"/>
                <a:gd name="connsiteX39" fmla="*/ 253820 w 2127952"/>
                <a:gd name="connsiteY39" fmla="*/ 824298 h 2562511"/>
                <a:gd name="connsiteX40" fmla="*/ 319067 w 2127952"/>
                <a:gd name="connsiteY40" fmla="*/ 873542 h 2562511"/>
                <a:gd name="connsiteX41" fmla="*/ 330880 w 2127952"/>
                <a:gd name="connsiteY41" fmla="*/ 883067 h 2562511"/>
                <a:gd name="connsiteX42" fmla="*/ 393649 w 2127952"/>
                <a:gd name="connsiteY42" fmla="*/ 937932 h 2562511"/>
                <a:gd name="connsiteX43" fmla="*/ 403174 w 2127952"/>
                <a:gd name="connsiteY43" fmla="*/ 947457 h 2562511"/>
                <a:gd name="connsiteX44" fmla="*/ 465849 w 2127952"/>
                <a:gd name="connsiteY44" fmla="*/ 1010035 h 2562511"/>
                <a:gd name="connsiteX45" fmla="*/ 468421 w 2127952"/>
                <a:gd name="connsiteY45" fmla="*/ 1012893 h 2562511"/>
                <a:gd name="connsiteX46" fmla="*/ 523855 w 2127952"/>
                <a:gd name="connsiteY46" fmla="*/ 1075759 h 2562511"/>
                <a:gd name="connsiteX47" fmla="*/ 537379 w 2127952"/>
                <a:gd name="connsiteY47" fmla="*/ 1091760 h 2562511"/>
                <a:gd name="connsiteX48" fmla="*/ 591958 w 2127952"/>
                <a:gd name="connsiteY48" fmla="*/ 1161579 h 2562511"/>
                <a:gd name="connsiteX49" fmla="*/ 601483 w 2127952"/>
                <a:gd name="connsiteY49" fmla="*/ 1174532 h 2562511"/>
                <a:gd name="connsiteX50" fmla="*/ 645391 w 2127952"/>
                <a:gd name="connsiteY50" fmla="*/ 1237779 h 2562511"/>
                <a:gd name="connsiteX51" fmla="*/ 657586 w 2127952"/>
                <a:gd name="connsiteY51" fmla="*/ 1256162 h 2562511"/>
                <a:gd name="connsiteX52" fmla="*/ 704737 w 2127952"/>
                <a:gd name="connsiteY52" fmla="*/ 1332838 h 2562511"/>
                <a:gd name="connsiteX53" fmla="*/ 711499 w 2127952"/>
                <a:gd name="connsiteY53" fmla="*/ 1344840 h 2562511"/>
                <a:gd name="connsiteX54" fmla="*/ 749120 w 2127952"/>
                <a:gd name="connsiteY54" fmla="*/ 1414278 h 2562511"/>
                <a:gd name="connsiteX55" fmla="*/ 759315 w 2127952"/>
                <a:gd name="connsiteY55" fmla="*/ 1434279 h 2562511"/>
                <a:gd name="connsiteX56" fmla="*/ 797415 w 2127952"/>
                <a:gd name="connsiteY56" fmla="*/ 1515337 h 2562511"/>
                <a:gd name="connsiteX57" fmla="*/ 802935 w 2127952"/>
                <a:gd name="connsiteY57" fmla="*/ 1528578 h 2562511"/>
                <a:gd name="connsiteX58" fmla="*/ 831510 w 2127952"/>
                <a:gd name="connsiteY58" fmla="*/ 1600110 h 2562511"/>
                <a:gd name="connsiteX59" fmla="*/ 841035 w 2127952"/>
                <a:gd name="connsiteY59" fmla="*/ 1626493 h 2562511"/>
                <a:gd name="connsiteX60" fmla="*/ 862085 w 2127952"/>
                <a:gd name="connsiteY60" fmla="*/ 1689168 h 2562511"/>
                <a:gd name="connsiteX61" fmla="*/ 869899 w 2127952"/>
                <a:gd name="connsiteY61" fmla="*/ 1713838 h 2562511"/>
                <a:gd name="connsiteX62" fmla="*/ 892665 w 2127952"/>
                <a:gd name="connsiteY62" fmla="*/ 1799087 h 2562511"/>
                <a:gd name="connsiteX63" fmla="*/ 894283 w 2127952"/>
                <a:gd name="connsiteY63" fmla="*/ 1807089 h 2562511"/>
                <a:gd name="connsiteX64" fmla="*/ 909427 w 2127952"/>
                <a:gd name="connsiteY64" fmla="*/ 1883954 h 2562511"/>
                <a:gd name="connsiteX65" fmla="*/ 913333 w 2127952"/>
                <a:gd name="connsiteY65" fmla="*/ 1909766 h 2562511"/>
                <a:gd name="connsiteX66" fmla="*/ 920761 w 2127952"/>
                <a:gd name="connsiteY66" fmla="*/ 1971109 h 2562511"/>
                <a:gd name="connsiteX67" fmla="*/ 923142 w 2127952"/>
                <a:gd name="connsiteY67" fmla="*/ 1996158 h 2562511"/>
                <a:gd name="connsiteX68" fmla="*/ 926379 w 2127952"/>
                <a:gd name="connsiteY68" fmla="*/ 2078360 h 2562511"/>
                <a:gd name="connsiteX69" fmla="*/ 924286 w 2127952"/>
                <a:gd name="connsiteY69" fmla="*/ 2094743 h 2562511"/>
                <a:gd name="connsiteX70" fmla="*/ 705211 w 2127952"/>
                <a:gd name="connsiteY70" fmla="*/ 2560896 h 2562511"/>
                <a:gd name="connsiteX71" fmla="*/ 1902598 w 2127952"/>
                <a:gd name="connsiteY71" fmla="*/ 1865571 h 2562511"/>
                <a:gd name="connsiteX72" fmla="*/ 2121674 w 2127952"/>
                <a:gd name="connsiteY72" fmla="*/ 1398846 h 2562511"/>
                <a:gd name="connsiteX73" fmla="*/ 2123771 w 2127952"/>
                <a:gd name="connsiteY73" fmla="*/ 1382559 h 2562511"/>
                <a:gd name="connsiteX74" fmla="*/ 2120720 w 2127952"/>
                <a:gd name="connsiteY74" fmla="*/ 1299882 h 256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127952" h="2562511">
                  <a:moveTo>
                    <a:pt x="2120720" y="1299882"/>
                  </a:moveTo>
                  <a:cubicBezTo>
                    <a:pt x="2120055" y="1291594"/>
                    <a:pt x="2119199" y="1283214"/>
                    <a:pt x="2118339" y="1274926"/>
                  </a:cubicBezTo>
                  <a:cubicBezTo>
                    <a:pt x="2116437" y="1254543"/>
                    <a:pt x="2113958" y="1234158"/>
                    <a:pt x="2110911" y="1213585"/>
                  </a:cubicBezTo>
                  <a:cubicBezTo>
                    <a:pt x="2109674" y="1204916"/>
                    <a:pt x="2108432" y="1196440"/>
                    <a:pt x="2107005" y="1187773"/>
                  </a:cubicBezTo>
                  <a:cubicBezTo>
                    <a:pt x="2102717" y="1162244"/>
                    <a:pt x="2097480" y="1136527"/>
                    <a:pt x="2091861" y="1110810"/>
                  </a:cubicBezTo>
                  <a:cubicBezTo>
                    <a:pt x="2091289" y="1108143"/>
                    <a:pt x="2090810" y="1105476"/>
                    <a:pt x="2090243" y="1102808"/>
                  </a:cubicBezTo>
                  <a:cubicBezTo>
                    <a:pt x="2083666" y="1074233"/>
                    <a:pt x="2075858" y="1045658"/>
                    <a:pt x="2067477" y="1017655"/>
                  </a:cubicBezTo>
                  <a:cubicBezTo>
                    <a:pt x="2064998" y="1009370"/>
                    <a:pt x="2062333" y="1001177"/>
                    <a:pt x="2059668" y="992892"/>
                  </a:cubicBezTo>
                  <a:cubicBezTo>
                    <a:pt x="2053092" y="972030"/>
                    <a:pt x="2046139" y="951171"/>
                    <a:pt x="2038613" y="930312"/>
                  </a:cubicBezTo>
                  <a:cubicBezTo>
                    <a:pt x="2035474" y="921453"/>
                    <a:pt x="2032330" y="912594"/>
                    <a:pt x="2029088" y="903737"/>
                  </a:cubicBezTo>
                  <a:cubicBezTo>
                    <a:pt x="2019563" y="879924"/>
                    <a:pt x="2010038" y="856112"/>
                    <a:pt x="2000513" y="832490"/>
                  </a:cubicBezTo>
                  <a:cubicBezTo>
                    <a:pt x="1998611" y="828013"/>
                    <a:pt x="1996895" y="823536"/>
                    <a:pt x="1994993" y="819059"/>
                  </a:cubicBezTo>
                  <a:lnTo>
                    <a:pt x="1993560" y="815726"/>
                  </a:lnTo>
                  <a:cubicBezTo>
                    <a:pt x="1982035" y="789627"/>
                    <a:pt x="1969655" y="763814"/>
                    <a:pt x="1956795" y="738097"/>
                  </a:cubicBezTo>
                  <a:lnTo>
                    <a:pt x="1946507" y="717999"/>
                  </a:lnTo>
                  <a:cubicBezTo>
                    <a:pt x="1934410" y="694663"/>
                    <a:pt x="1921932" y="671517"/>
                    <a:pt x="1908979" y="648752"/>
                  </a:cubicBezTo>
                  <a:cubicBezTo>
                    <a:pt x="1906598" y="644657"/>
                    <a:pt x="1904505" y="640561"/>
                    <a:pt x="1902124" y="636560"/>
                  </a:cubicBezTo>
                  <a:cubicBezTo>
                    <a:pt x="1887074" y="610557"/>
                    <a:pt x="1871261" y="585126"/>
                    <a:pt x="1854973" y="560360"/>
                  </a:cubicBezTo>
                  <a:cubicBezTo>
                    <a:pt x="1850974" y="554170"/>
                    <a:pt x="1846876" y="548073"/>
                    <a:pt x="1842784" y="541882"/>
                  </a:cubicBezTo>
                  <a:cubicBezTo>
                    <a:pt x="1828589" y="520451"/>
                    <a:pt x="1813920" y="499401"/>
                    <a:pt x="1798870" y="478731"/>
                  </a:cubicBezTo>
                  <a:cubicBezTo>
                    <a:pt x="1795726" y="474350"/>
                    <a:pt x="1792777" y="469968"/>
                    <a:pt x="1789345" y="465682"/>
                  </a:cubicBezTo>
                  <a:cubicBezTo>
                    <a:pt x="1771723" y="441869"/>
                    <a:pt x="1753435" y="418628"/>
                    <a:pt x="1734767" y="395863"/>
                  </a:cubicBezTo>
                  <a:lnTo>
                    <a:pt x="1721242" y="379862"/>
                  </a:lnTo>
                  <a:cubicBezTo>
                    <a:pt x="1714098" y="371480"/>
                    <a:pt x="1707145" y="362812"/>
                    <a:pt x="1699909" y="354525"/>
                  </a:cubicBezTo>
                  <a:cubicBezTo>
                    <a:pt x="1688667" y="341762"/>
                    <a:pt x="1677235" y="329379"/>
                    <a:pt x="1665808" y="316997"/>
                  </a:cubicBezTo>
                  <a:cubicBezTo>
                    <a:pt x="1664855" y="316139"/>
                    <a:pt x="1664092" y="315091"/>
                    <a:pt x="1663236" y="314234"/>
                  </a:cubicBezTo>
                  <a:cubicBezTo>
                    <a:pt x="1642852" y="292517"/>
                    <a:pt x="1621895" y="271753"/>
                    <a:pt x="1600561" y="251655"/>
                  </a:cubicBezTo>
                  <a:lnTo>
                    <a:pt x="1591036" y="242130"/>
                  </a:lnTo>
                  <a:cubicBezTo>
                    <a:pt x="1570461" y="223080"/>
                    <a:pt x="1549508" y="204792"/>
                    <a:pt x="1528268" y="187266"/>
                  </a:cubicBezTo>
                  <a:lnTo>
                    <a:pt x="1516455" y="177741"/>
                  </a:lnTo>
                  <a:cubicBezTo>
                    <a:pt x="1495023" y="160405"/>
                    <a:pt x="1473308" y="144023"/>
                    <a:pt x="1451207" y="128497"/>
                  </a:cubicBezTo>
                  <a:cubicBezTo>
                    <a:pt x="1447970" y="126211"/>
                    <a:pt x="1444636" y="124116"/>
                    <a:pt x="1441682" y="121925"/>
                  </a:cubicBezTo>
                  <a:cubicBezTo>
                    <a:pt x="1418442" y="105923"/>
                    <a:pt x="1394918" y="90778"/>
                    <a:pt x="1371008" y="76966"/>
                  </a:cubicBezTo>
                  <a:cubicBezTo>
                    <a:pt x="1322908" y="49154"/>
                    <a:pt x="1272330" y="25817"/>
                    <a:pt x="1219942" y="7244"/>
                  </a:cubicBezTo>
                  <a:lnTo>
                    <a:pt x="1193270" y="-1615"/>
                  </a:lnTo>
                  <a:lnTo>
                    <a:pt x="-4118" y="694282"/>
                  </a:lnTo>
                  <a:lnTo>
                    <a:pt x="22555" y="703044"/>
                  </a:lnTo>
                  <a:cubicBezTo>
                    <a:pt x="74943" y="721619"/>
                    <a:pt x="125521" y="744954"/>
                    <a:pt x="173620" y="772768"/>
                  </a:cubicBezTo>
                  <a:cubicBezTo>
                    <a:pt x="197530" y="786579"/>
                    <a:pt x="221245" y="801343"/>
                    <a:pt x="244295" y="817726"/>
                  </a:cubicBezTo>
                  <a:lnTo>
                    <a:pt x="253820" y="824298"/>
                  </a:lnTo>
                  <a:cubicBezTo>
                    <a:pt x="275823" y="839824"/>
                    <a:pt x="297636" y="856302"/>
                    <a:pt x="319067" y="873542"/>
                  </a:cubicBezTo>
                  <a:cubicBezTo>
                    <a:pt x="323067" y="876686"/>
                    <a:pt x="326974" y="879924"/>
                    <a:pt x="330880" y="883067"/>
                  </a:cubicBezTo>
                  <a:cubicBezTo>
                    <a:pt x="352121" y="900498"/>
                    <a:pt x="373073" y="918786"/>
                    <a:pt x="393649" y="937932"/>
                  </a:cubicBezTo>
                  <a:cubicBezTo>
                    <a:pt x="396983" y="940979"/>
                    <a:pt x="400220" y="944123"/>
                    <a:pt x="403174" y="947457"/>
                  </a:cubicBezTo>
                  <a:cubicBezTo>
                    <a:pt x="424507" y="967554"/>
                    <a:pt x="445464" y="988318"/>
                    <a:pt x="465849" y="1010035"/>
                  </a:cubicBezTo>
                  <a:cubicBezTo>
                    <a:pt x="466705" y="1010988"/>
                    <a:pt x="467467" y="1011942"/>
                    <a:pt x="468421" y="1012893"/>
                  </a:cubicBezTo>
                  <a:cubicBezTo>
                    <a:pt x="487471" y="1033087"/>
                    <a:pt x="505758" y="1054232"/>
                    <a:pt x="523855" y="1075759"/>
                  </a:cubicBezTo>
                  <a:cubicBezTo>
                    <a:pt x="528333" y="1081091"/>
                    <a:pt x="533380" y="1086330"/>
                    <a:pt x="537379" y="1091760"/>
                  </a:cubicBezTo>
                  <a:cubicBezTo>
                    <a:pt x="556429" y="1114428"/>
                    <a:pt x="574335" y="1137671"/>
                    <a:pt x="591958" y="1161579"/>
                  </a:cubicBezTo>
                  <a:cubicBezTo>
                    <a:pt x="595199" y="1165770"/>
                    <a:pt x="598148" y="1170246"/>
                    <a:pt x="601483" y="1174532"/>
                  </a:cubicBezTo>
                  <a:cubicBezTo>
                    <a:pt x="616533" y="1195203"/>
                    <a:pt x="631202" y="1216348"/>
                    <a:pt x="645391" y="1237779"/>
                  </a:cubicBezTo>
                  <a:cubicBezTo>
                    <a:pt x="649489" y="1243874"/>
                    <a:pt x="653586" y="1249971"/>
                    <a:pt x="657586" y="1256162"/>
                  </a:cubicBezTo>
                  <a:cubicBezTo>
                    <a:pt x="673873" y="1281307"/>
                    <a:pt x="689686" y="1306835"/>
                    <a:pt x="704737" y="1332838"/>
                  </a:cubicBezTo>
                  <a:cubicBezTo>
                    <a:pt x="707020" y="1336743"/>
                    <a:pt x="709211" y="1340838"/>
                    <a:pt x="711499" y="1344840"/>
                  </a:cubicBezTo>
                  <a:cubicBezTo>
                    <a:pt x="724545" y="1367699"/>
                    <a:pt x="737023" y="1390844"/>
                    <a:pt x="749120" y="1414278"/>
                  </a:cubicBezTo>
                  <a:cubicBezTo>
                    <a:pt x="752548" y="1420945"/>
                    <a:pt x="755980" y="1427612"/>
                    <a:pt x="759315" y="1434279"/>
                  </a:cubicBezTo>
                  <a:cubicBezTo>
                    <a:pt x="772742" y="1461045"/>
                    <a:pt x="785602" y="1488096"/>
                    <a:pt x="797415" y="1515337"/>
                  </a:cubicBezTo>
                  <a:cubicBezTo>
                    <a:pt x="799317" y="1519718"/>
                    <a:pt x="801033" y="1524194"/>
                    <a:pt x="802935" y="1528578"/>
                  </a:cubicBezTo>
                  <a:cubicBezTo>
                    <a:pt x="813130" y="1552295"/>
                    <a:pt x="822655" y="1576107"/>
                    <a:pt x="831510" y="1600110"/>
                  </a:cubicBezTo>
                  <a:cubicBezTo>
                    <a:pt x="834845" y="1608873"/>
                    <a:pt x="837989" y="1617635"/>
                    <a:pt x="841035" y="1626493"/>
                  </a:cubicBezTo>
                  <a:cubicBezTo>
                    <a:pt x="848560" y="1647354"/>
                    <a:pt x="855514" y="1668213"/>
                    <a:pt x="862085" y="1689168"/>
                  </a:cubicBezTo>
                  <a:cubicBezTo>
                    <a:pt x="864755" y="1697360"/>
                    <a:pt x="867420" y="1705646"/>
                    <a:pt x="869899" y="1713838"/>
                  </a:cubicBezTo>
                  <a:cubicBezTo>
                    <a:pt x="878280" y="1742413"/>
                    <a:pt x="886088" y="1770988"/>
                    <a:pt x="892665" y="1799087"/>
                  </a:cubicBezTo>
                  <a:cubicBezTo>
                    <a:pt x="893330" y="1801754"/>
                    <a:pt x="893711" y="1804421"/>
                    <a:pt x="894283" y="1807089"/>
                  </a:cubicBezTo>
                  <a:cubicBezTo>
                    <a:pt x="900185" y="1832806"/>
                    <a:pt x="905138" y="1858427"/>
                    <a:pt x="909427" y="1883954"/>
                  </a:cubicBezTo>
                  <a:cubicBezTo>
                    <a:pt x="910854" y="1892623"/>
                    <a:pt x="912091" y="1901194"/>
                    <a:pt x="913333" y="1909766"/>
                  </a:cubicBezTo>
                  <a:cubicBezTo>
                    <a:pt x="916380" y="1930341"/>
                    <a:pt x="918858" y="1950819"/>
                    <a:pt x="920761" y="1971109"/>
                  </a:cubicBezTo>
                  <a:cubicBezTo>
                    <a:pt x="921616" y="1979490"/>
                    <a:pt x="922477" y="1987873"/>
                    <a:pt x="923142" y="1996158"/>
                  </a:cubicBezTo>
                  <a:cubicBezTo>
                    <a:pt x="925142" y="2023782"/>
                    <a:pt x="926477" y="2051308"/>
                    <a:pt x="926379" y="2078360"/>
                  </a:cubicBezTo>
                  <a:cubicBezTo>
                    <a:pt x="926667" y="2083883"/>
                    <a:pt x="926002" y="2089408"/>
                    <a:pt x="924286" y="2094743"/>
                  </a:cubicBezTo>
                  <a:cubicBezTo>
                    <a:pt x="919998" y="2323343"/>
                    <a:pt x="836752" y="2484219"/>
                    <a:pt x="705211" y="2560896"/>
                  </a:cubicBezTo>
                  <a:lnTo>
                    <a:pt x="1902598" y="1865571"/>
                  </a:lnTo>
                  <a:cubicBezTo>
                    <a:pt x="2034521" y="1788894"/>
                    <a:pt x="2117767" y="1628113"/>
                    <a:pt x="2121674" y="1398846"/>
                  </a:cubicBezTo>
                  <a:cubicBezTo>
                    <a:pt x="2123390" y="1393607"/>
                    <a:pt x="2124055" y="1388084"/>
                    <a:pt x="2123771" y="1382559"/>
                  </a:cubicBezTo>
                  <a:cubicBezTo>
                    <a:pt x="2124055" y="1355125"/>
                    <a:pt x="2122720" y="1327504"/>
                    <a:pt x="2120720" y="1299882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chemeClr val="accent2"/>
                </a:gs>
                <a:gs pos="100000">
                  <a:schemeClr val="accent1"/>
                </a:gs>
                <a:gs pos="15000">
                  <a:schemeClr val="accent1"/>
                </a:gs>
              </a:gsLst>
              <a:lin ang="36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0AF0C3-3E7B-3EFB-5D85-0823DE91F32B}"/>
                </a:ext>
              </a:extLst>
            </p:cNvPr>
            <p:cNvSpPr/>
            <p:nvPr/>
          </p:nvSpPr>
          <p:spPr>
            <a:xfrm>
              <a:off x="7985762" y="1381134"/>
              <a:ext cx="2592245" cy="2515272"/>
            </a:xfrm>
            <a:custGeom>
              <a:avLst/>
              <a:gdLst>
                <a:gd name="connsiteX0" fmla="*/ 3443551 w 3451003"/>
                <a:gd name="connsiteY0" fmla="*/ 2347839 h 3348530"/>
                <a:gd name="connsiteX1" fmla="*/ 3441932 w 3451003"/>
                <a:gd name="connsiteY1" fmla="*/ 2322216 h 3348530"/>
                <a:gd name="connsiteX2" fmla="*/ 3432407 w 3451003"/>
                <a:gd name="connsiteY2" fmla="*/ 2214678 h 3348530"/>
                <a:gd name="connsiteX3" fmla="*/ 3431073 w 3451003"/>
                <a:gd name="connsiteY3" fmla="*/ 2205153 h 3348530"/>
                <a:gd name="connsiteX4" fmla="*/ 3415641 w 3451003"/>
                <a:gd name="connsiteY4" fmla="*/ 2103332 h 3348530"/>
                <a:gd name="connsiteX5" fmla="*/ 3411167 w 3451003"/>
                <a:gd name="connsiteY5" fmla="*/ 2077519 h 3348530"/>
                <a:gd name="connsiteX6" fmla="*/ 3388494 w 3451003"/>
                <a:gd name="connsiteY6" fmla="*/ 1968362 h 3348530"/>
                <a:gd name="connsiteX7" fmla="*/ 3384592 w 3451003"/>
                <a:gd name="connsiteY7" fmla="*/ 1952836 h 3348530"/>
                <a:gd name="connsiteX8" fmla="*/ 3358872 w 3451003"/>
                <a:gd name="connsiteY8" fmla="*/ 1854348 h 3348530"/>
                <a:gd name="connsiteX9" fmla="*/ 3351919 w 3451003"/>
                <a:gd name="connsiteY9" fmla="*/ 1829488 h 3348530"/>
                <a:gd name="connsiteX10" fmla="*/ 3317628 w 3451003"/>
                <a:gd name="connsiteY10" fmla="*/ 1720141 h 3348530"/>
                <a:gd name="connsiteX11" fmla="*/ 3310773 w 3451003"/>
                <a:gd name="connsiteY11" fmla="*/ 1701091 h 3348530"/>
                <a:gd name="connsiteX12" fmla="*/ 3275719 w 3451003"/>
                <a:gd name="connsiteY12" fmla="*/ 1605078 h 3348530"/>
                <a:gd name="connsiteX13" fmla="*/ 3267050 w 3451003"/>
                <a:gd name="connsiteY13" fmla="*/ 1582219 h 3348530"/>
                <a:gd name="connsiteX14" fmla="*/ 3222095 w 3451003"/>
                <a:gd name="connsiteY14" fmla="*/ 1474396 h 3348530"/>
                <a:gd name="connsiteX15" fmla="*/ 3218951 w 3451003"/>
                <a:gd name="connsiteY15" fmla="*/ 1466776 h 3348530"/>
                <a:gd name="connsiteX16" fmla="*/ 3210854 w 3451003"/>
                <a:gd name="connsiteY16" fmla="*/ 1449440 h 3348530"/>
                <a:gd name="connsiteX17" fmla="*/ 3176372 w 3451003"/>
                <a:gd name="connsiteY17" fmla="*/ 1375146 h 3348530"/>
                <a:gd name="connsiteX18" fmla="*/ 3162754 w 3451003"/>
                <a:gd name="connsiteY18" fmla="*/ 1346571 h 3348530"/>
                <a:gd name="connsiteX19" fmla="*/ 3116557 w 3451003"/>
                <a:gd name="connsiteY19" fmla="*/ 1256273 h 3348530"/>
                <a:gd name="connsiteX20" fmla="*/ 3113604 w 3451003"/>
                <a:gd name="connsiteY20" fmla="*/ 1250653 h 3348530"/>
                <a:gd name="connsiteX21" fmla="*/ 3061123 w 3451003"/>
                <a:gd name="connsiteY21" fmla="*/ 1156737 h 3348530"/>
                <a:gd name="connsiteX22" fmla="*/ 3045501 w 3451003"/>
                <a:gd name="connsiteY22" fmla="*/ 1130448 h 3348530"/>
                <a:gd name="connsiteX23" fmla="*/ 3003113 w 3451003"/>
                <a:gd name="connsiteY23" fmla="*/ 1060726 h 3348530"/>
                <a:gd name="connsiteX24" fmla="*/ 2987016 w 3451003"/>
                <a:gd name="connsiteY24" fmla="*/ 1035103 h 3348530"/>
                <a:gd name="connsiteX25" fmla="*/ 2927866 w 3451003"/>
                <a:gd name="connsiteY25" fmla="*/ 945853 h 3348530"/>
                <a:gd name="connsiteX26" fmla="*/ 2921578 w 3451003"/>
                <a:gd name="connsiteY26" fmla="*/ 936900 h 3348530"/>
                <a:gd name="connsiteX27" fmla="*/ 2865382 w 3451003"/>
                <a:gd name="connsiteY27" fmla="*/ 858509 h 3348530"/>
                <a:gd name="connsiteX28" fmla="*/ 2846332 w 3451003"/>
                <a:gd name="connsiteY28" fmla="*/ 833173 h 3348530"/>
                <a:gd name="connsiteX29" fmla="*/ 2796232 w 3451003"/>
                <a:gd name="connsiteY29" fmla="*/ 768689 h 3348530"/>
                <a:gd name="connsiteX30" fmla="*/ 2779275 w 3451003"/>
                <a:gd name="connsiteY30" fmla="*/ 747448 h 3348530"/>
                <a:gd name="connsiteX31" fmla="*/ 2711647 w 3451003"/>
                <a:gd name="connsiteY31" fmla="*/ 667152 h 3348530"/>
                <a:gd name="connsiteX32" fmla="*/ 2708698 w 3451003"/>
                <a:gd name="connsiteY32" fmla="*/ 663723 h 3348530"/>
                <a:gd name="connsiteX33" fmla="*/ 2691076 w 3451003"/>
                <a:gd name="connsiteY33" fmla="*/ 644673 h 3348530"/>
                <a:gd name="connsiteX34" fmla="*/ 2651069 w 3451003"/>
                <a:gd name="connsiteY34" fmla="*/ 600572 h 3348530"/>
                <a:gd name="connsiteX35" fmla="*/ 2626210 w 3451003"/>
                <a:gd name="connsiteY35" fmla="*/ 574569 h 3348530"/>
                <a:gd name="connsiteX36" fmla="*/ 2588110 w 3451003"/>
                <a:gd name="connsiteY36" fmla="*/ 535612 h 3348530"/>
                <a:gd name="connsiteX37" fmla="*/ 2561535 w 3451003"/>
                <a:gd name="connsiteY37" fmla="*/ 509514 h 3348530"/>
                <a:gd name="connsiteX38" fmla="*/ 2523435 w 3451003"/>
                <a:gd name="connsiteY38" fmla="*/ 473414 h 3348530"/>
                <a:gd name="connsiteX39" fmla="*/ 2495716 w 3451003"/>
                <a:gd name="connsiteY39" fmla="*/ 447886 h 3348530"/>
                <a:gd name="connsiteX40" fmla="*/ 2457616 w 3451003"/>
                <a:gd name="connsiteY40" fmla="*/ 413978 h 3348530"/>
                <a:gd name="connsiteX41" fmla="*/ 2429041 w 3451003"/>
                <a:gd name="connsiteY41" fmla="*/ 389689 h 3348530"/>
                <a:gd name="connsiteX42" fmla="*/ 2389420 w 3451003"/>
                <a:gd name="connsiteY42" fmla="*/ 357208 h 3348530"/>
                <a:gd name="connsiteX43" fmla="*/ 2361412 w 3451003"/>
                <a:gd name="connsiteY43" fmla="*/ 334920 h 3348530"/>
                <a:gd name="connsiteX44" fmla="*/ 2319503 w 3451003"/>
                <a:gd name="connsiteY44" fmla="*/ 303297 h 3348530"/>
                <a:gd name="connsiteX45" fmla="*/ 2292547 w 3451003"/>
                <a:gd name="connsiteY45" fmla="*/ 283389 h 3348530"/>
                <a:gd name="connsiteX46" fmla="*/ 2245782 w 3451003"/>
                <a:gd name="connsiteY46" fmla="*/ 251100 h 3348530"/>
                <a:gd name="connsiteX47" fmla="*/ 2222732 w 3451003"/>
                <a:gd name="connsiteY47" fmla="*/ 235479 h 3348530"/>
                <a:gd name="connsiteX48" fmla="*/ 2151960 w 3451003"/>
                <a:gd name="connsiteY48" fmla="*/ 191283 h 3348530"/>
                <a:gd name="connsiteX49" fmla="*/ 2131292 w 3451003"/>
                <a:gd name="connsiteY49" fmla="*/ 176996 h 3348530"/>
                <a:gd name="connsiteX50" fmla="*/ 1193270 w 3451003"/>
                <a:gd name="connsiteY50" fmla="*/ 88033 h 3348530"/>
                <a:gd name="connsiteX51" fmla="*/ -4118 w 3451003"/>
                <a:gd name="connsiteY51" fmla="*/ 783928 h 3348530"/>
                <a:gd name="connsiteX52" fmla="*/ 933904 w 3451003"/>
                <a:gd name="connsiteY52" fmla="*/ 872796 h 3348530"/>
                <a:gd name="connsiteX53" fmla="*/ 954573 w 3451003"/>
                <a:gd name="connsiteY53" fmla="*/ 887179 h 3348530"/>
                <a:gd name="connsiteX54" fmla="*/ 1025345 w 3451003"/>
                <a:gd name="connsiteY54" fmla="*/ 931375 h 3348530"/>
                <a:gd name="connsiteX55" fmla="*/ 1048395 w 3451003"/>
                <a:gd name="connsiteY55" fmla="*/ 946996 h 3348530"/>
                <a:gd name="connsiteX56" fmla="*/ 1095159 w 3451003"/>
                <a:gd name="connsiteY56" fmla="*/ 979191 h 3348530"/>
                <a:gd name="connsiteX57" fmla="*/ 1122307 w 3451003"/>
                <a:gd name="connsiteY57" fmla="*/ 999193 h 3348530"/>
                <a:gd name="connsiteX58" fmla="*/ 1163932 w 3451003"/>
                <a:gd name="connsiteY58" fmla="*/ 1030626 h 3348530"/>
                <a:gd name="connsiteX59" fmla="*/ 1192507 w 3451003"/>
                <a:gd name="connsiteY59" fmla="*/ 1053105 h 3348530"/>
                <a:gd name="connsiteX60" fmla="*/ 1232035 w 3451003"/>
                <a:gd name="connsiteY60" fmla="*/ 1085586 h 3348530"/>
                <a:gd name="connsiteX61" fmla="*/ 1260610 w 3451003"/>
                <a:gd name="connsiteY61" fmla="*/ 1109778 h 3348530"/>
                <a:gd name="connsiteX62" fmla="*/ 1298710 w 3451003"/>
                <a:gd name="connsiteY62" fmla="*/ 1143783 h 3348530"/>
                <a:gd name="connsiteX63" fmla="*/ 1326429 w 3451003"/>
                <a:gd name="connsiteY63" fmla="*/ 1169214 h 3348530"/>
                <a:gd name="connsiteX64" fmla="*/ 1364529 w 3451003"/>
                <a:gd name="connsiteY64" fmla="*/ 1205410 h 3348530"/>
                <a:gd name="connsiteX65" fmla="*/ 1391006 w 3451003"/>
                <a:gd name="connsiteY65" fmla="*/ 1231413 h 3348530"/>
                <a:gd name="connsiteX66" fmla="*/ 1429106 w 3451003"/>
                <a:gd name="connsiteY66" fmla="*/ 1270656 h 3348530"/>
                <a:gd name="connsiteX67" fmla="*/ 1453682 w 3451003"/>
                <a:gd name="connsiteY67" fmla="*/ 1296279 h 3348530"/>
                <a:gd name="connsiteX68" fmla="*/ 1494070 w 3451003"/>
                <a:gd name="connsiteY68" fmla="*/ 1340760 h 3348530"/>
                <a:gd name="connsiteX69" fmla="*/ 1514259 w 3451003"/>
                <a:gd name="connsiteY69" fmla="*/ 1363240 h 3348530"/>
                <a:gd name="connsiteX70" fmla="*/ 1581985 w 3451003"/>
                <a:gd name="connsiteY70" fmla="*/ 1443535 h 3348530"/>
                <a:gd name="connsiteX71" fmla="*/ 1598938 w 3451003"/>
                <a:gd name="connsiteY71" fmla="*/ 1464871 h 3348530"/>
                <a:gd name="connsiteX72" fmla="*/ 1649042 w 3451003"/>
                <a:gd name="connsiteY72" fmla="*/ 1529260 h 3348530"/>
                <a:gd name="connsiteX73" fmla="*/ 1668092 w 3451003"/>
                <a:gd name="connsiteY73" fmla="*/ 1554692 h 3348530"/>
                <a:gd name="connsiteX74" fmla="*/ 1724479 w 3451003"/>
                <a:gd name="connsiteY74" fmla="*/ 1633273 h 3348530"/>
                <a:gd name="connsiteX75" fmla="*/ 1730572 w 3451003"/>
                <a:gd name="connsiteY75" fmla="*/ 1641940 h 3348530"/>
                <a:gd name="connsiteX76" fmla="*/ 1789726 w 3451003"/>
                <a:gd name="connsiteY76" fmla="*/ 1731285 h 3348530"/>
                <a:gd name="connsiteX77" fmla="*/ 1805823 w 3451003"/>
                <a:gd name="connsiteY77" fmla="*/ 1756812 h 3348530"/>
                <a:gd name="connsiteX78" fmla="*/ 1848206 w 3451003"/>
                <a:gd name="connsiteY78" fmla="*/ 1826535 h 3348530"/>
                <a:gd name="connsiteX79" fmla="*/ 1863829 w 3451003"/>
                <a:gd name="connsiteY79" fmla="*/ 1852919 h 3348530"/>
                <a:gd name="connsiteX80" fmla="*/ 1916309 w 3451003"/>
                <a:gd name="connsiteY80" fmla="*/ 1946740 h 3348530"/>
                <a:gd name="connsiteX81" fmla="*/ 1919263 w 3451003"/>
                <a:gd name="connsiteY81" fmla="*/ 1952456 h 3348530"/>
                <a:gd name="connsiteX82" fmla="*/ 1965367 w 3451003"/>
                <a:gd name="connsiteY82" fmla="*/ 2042657 h 3348530"/>
                <a:gd name="connsiteX83" fmla="*/ 1979082 w 3451003"/>
                <a:gd name="connsiteY83" fmla="*/ 2071232 h 3348530"/>
                <a:gd name="connsiteX84" fmla="*/ 2013564 w 3451003"/>
                <a:gd name="connsiteY84" fmla="*/ 2145527 h 3348530"/>
                <a:gd name="connsiteX85" fmla="*/ 2024800 w 3451003"/>
                <a:gd name="connsiteY85" fmla="*/ 2170483 h 3348530"/>
                <a:gd name="connsiteX86" fmla="*/ 2069760 w 3451003"/>
                <a:gd name="connsiteY86" fmla="*/ 2278401 h 3348530"/>
                <a:gd name="connsiteX87" fmla="*/ 2078425 w 3451003"/>
                <a:gd name="connsiteY87" fmla="*/ 2301261 h 3348530"/>
                <a:gd name="connsiteX88" fmla="*/ 2113479 w 3451003"/>
                <a:gd name="connsiteY88" fmla="*/ 2397178 h 3348530"/>
                <a:gd name="connsiteX89" fmla="*/ 2120339 w 3451003"/>
                <a:gd name="connsiteY89" fmla="*/ 2416800 h 3348530"/>
                <a:gd name="connsiteX90" fmla="*/ 2154625 w 3451003"/>
                <a:gd name="connsiteY90" fmla="*/ 2526051 h 3348530"/>
                <a:gd name="connsiteX91" fmla="*/ 2161578 w 3451003"/>
                <a:gd name="connsiteY91" fmla="*/ 2551007 h 3348530"/>
                <a:gd name="connsiteX92" fmla="*/ 2187297 w 3451003"/>
                <a:gd name="connsiteY92" fmla="*/ 2649400 h 3348530"/>
                <a:gd name="connsiteX93" fmla="*/ 2191204 w 3451003"/>
                <a:gd name="connsiteY93" fmla="*/ 2665021 h 3348530"/>
                <a:gd name="connsiteX94" fmla="*/ 2213775 w 3451003"/>
                <a:gd name="connsiteY94" fmla="*/ 2774083 h 3348530"/>
                <a:gd name="connsiteX95" fmla="*/ 2218351 w 3451003"/>
                <a:gd name="connsiteY95" fmla="*/ 2799990 h 3348530"/>
                <a:gd name="connsiteX96" fmla="*/ 2233778 w 3451003"/>
                <a:gd name="connsiteY96" fmla="*/ 2901717 h 3348530"/>
                <a:gd name="connsiteX97" fmla="*/ 2235113 w 3451003"/>
                <a:gd name="connsiteY97" fmla="*/ 2911242 h 3348530"/>
                <a:gd name="connsiteX98" fmla="*/ 2244638 w 3451003"/>
                <a:gd name="connsiteY98" fmla="*/ 3018779 h 3348530"/>
                <a:gd name="connsiteX99" fmla="*/ 2246257 w 3451003"/>
                <a:gd name="connsiteY99" fmla="*/ 3044496 h 3348530"/>
                <a:gd name="connsiteX100" fmla="*/ 2249401 w 3451003"/>
                <a:gd name="connsiteY100" fmla="*/ 3151368 h 3348530"/>
                <a:gd name="connsiteX101" fmla="*/ 2239401 w 3451003"/>
                <a:gd name="connsiteY101" fmla="*/ 3317388 h 3348530"/>
                <a:gd name="connsiteX102" fmla="*/ 2237494 w 3451003"/>
                <a:gd name="connsiteY102" fmla="*/ 3346915 h 3348530"/>
                <a:gd name="connsiteX103" fmla="*/ 3434882 w 3451003"/>
                <a:gd name="connsiteY103" fmla="*/ 2651019 h 3348530"/>
                <a:gd name="connsiteX104" fmla="*/ 3436789 w 3451003"/>
                <a:gd name="connsiteY104" fmla="*/ 2621492 h 3348530"/>
                <a:gd name="connsiteX105" fmla="*/ 3446886 w 3451003"/>
                <a:gd name="connsiteY105" fmla="*/ 2455471 h 3348530"/>
                <a:gd name="connsiteX106" fmla="*/ 3443551 w 3451003"/>
                <a:gd name="connsiteY106" fmla="*/ 2347839 h 33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3451003" h="3348530">
                  <a:moveTo>
                    <a:pt x="3443551" y="2347839"/>
                  </a:moveTo>
                  <a:cubicBezTo>
                    <a:pt x="3443072" y="2339361"/>
                    <a:pt x="3442598" y="2330789"/>
                    <a:pt x="3441932" y="2322216"/>
                  </a:cubicBezTo>
                  <a:cubicBezTo>
                    <a:pt x="3439551" y="2286593"/>
                    <a:pt x="3436407" y="2250779"/>
                    <a:pt x="3432407" y="2214678"/>
                  </a:cubicBezTo>
                  <a:cubicBezTo>
                    <a:pt x="3432407" y="2211536"/>
                    <a:pt x="3431454" y="2208393"/>
                    <a:pt x="3431073" y="2205153"/>
                  </a:cubicBezTo>
                  <a:cubicBezTo>
                    <a:pt x="3426785" y="2171340"/>
                    <a:pt x="3421548" y="2137431"/>
                    <a:pt x="3415641" y="2103332"/>
                  </a:cubicBezTo>
                  <a:cubicBezTo>
                    <a:pt x="3414213" y="2094759"/>
                    <a:pt x="3412688" y="2086091"/>
                    <a:pt x="3411167" y="2077519"/>
                  </a:cubicBezTo>
                  <a:cubicBezTo>
                    <a:pt x="3404400" y="2041228"/>
                    <a:pt x="3396972" y="2004843"/>
                    <a:pt x="3388494" y="1968362"/>
                  </a:cubicBezTo>
                  <a:cubicBezTo>
                    <a:pt x="3387257" y="1963219"/>
                    <a:pt x="3385829" y="1957980"/>
                    <a:pt x="3384592" y="1952836"/>
                  </a:cubicBezTo>
                  <a:cubicBezTo>
                    <a:pt x="3376778" y="1919975"/>
                    <a:pt x="3368114" y="1887209"/>
                    <a:pt x="3358872" y="1854348"/>
                  </a:cubicBezTo>
                  <a:cubicBezTo>
                    <a:pt x="3356589" y="1846061"/>
                    <a:pt x="3354301" y="1837775"/>
                    <a:pt x="3351919" y="1829488"/>
                  </a:cubicBezTo>
                  <a:cubicBezTo>
                    <a:pt x="3341250" y="1793008"/>
                    <a:pt x="3329916" y="1756526"/>
                    <a:pt x="3317628" y="1720141"/>
                  </a:cubicBezTo>
                  <a:cubicBezTo>
                    <a:pt x="3315438" y="1713664"/>
                    <a:pt x="3313057" y="1707092"/>
                    <a:pt x="3310773" y="1701091"/>
                  </a:cubicBezTo>
                  <a:cubicBezTo>
                    <a:pt x="3299723" y="1668992"/>
                    <a:pt x="3288007" y="1636988"/>
                    <a:pt x="3275719" y="1605078"/>
                  </a:cubicBezTo>
                  <a:cubicBezTo>
                    <a:pt x="3272864" y="1597459"/>
                    <a:pt x="3270003" y="1589839"/>
                    <a:pt x="3267050" y="1582219"/>
                  </a:cubicBezTo>
                  <a:cubicBezTo>
                    <a:pt x="3252763" y="1546119"/>
                    <a:pt x="3237810" y="1510210"/>
                    <a:pt x="3222095" y="1474396"/>
                  </a:cubicBezTo>
                  <a:cubicBezTo>
                    <a:pt x="3221044" y="1471824"/>
                    <a:pt x="3220095" y="1469347"/>
                    <a:pt x="3218951" y="1466776"/>
                  </a:cubicBezTo>
                  <a:cubicBezTo>
                    <a:pt x="3216379" y="1460965"/>
                    <a:pt x="3213523" y="1455250"/>
                    <a:pt x="3210854" y="1449440"/>
                  </a:cubicBezTo>
                  <a:cubicBezTo>
                    <a:pt x="3199710" y="1424580"/>
                    <a:pt x="3188185" y="1399720"/>
                    <a:pt x="3176372" y="1375146"/>
                  </a:cubicBezTo>
                  <a:cubicBezTo>
                    <a:pt x="3171800" y="1365621"/>
                    <a:pt x="3167326" y="1356096"/>
                    <a:pt x="3162754" y="1346571"/>
                  </a:cubicBezTo>
                  <a:cubicBezTo>
                    <a:pt x="3147797" y="1316281"/>
                    <a:pt x="3132370" y="1286182"/>
                    <a:pt x="3116557" y="1256273"/>
                  </a:cubicBezTo>
                  <a:cubicBezTo>
                    <a:pt x="3115511" y="1254464"/>
                    <a:pt x="3114650" y="1252558"/>
                    <a:pt x="3113604" y="1250653"/>
                  </a:cubicBezTo>
                  <a:cubicBezTo>
                    <a:pt x="3096651" y="1218936"/>
                    <a:pt x="3079122" y="1187598"/>
                    <a:pt x="3061123" y="1156737"/>
                  </a:cubicBezTo>
                  <a:cubicBezTo>
                    <a:pt x="3055979" y="1147974"/>
                    <a:pt x="3050738" y="1139211"/>
                    <a:pt x="3045501" y="1130448"/>
                  </a:cubicBezTo>
                  <a:cubicBezTo>
                    <a:pt x="3031688" y="1107017"/>
                    <a:pt x="3017498" y="1083775"/>
                    <a:pt x="3003113" y="1060726"/>
                  </a:cubicBezTo>
                  <a:cubicBezTo>
                    <a:pt x="2997685" y="1052153"/>
                    <a:pt x="2992444" y="1043580"/>
                    <a:pt x="2987016" y="1035103"/>
                  </a:cubicBezTo>
                  <a:cubicBezTo>
                    <a:pt x="2967966" y="1005003"/>
                    <a:pt x="2948153" y="975190"/>
                    <a:pt x="2927866" y="945853"/>
                  </a:cubicBezTo>
                  <a:cubicBezTo>
                    <a:pt x="2925866" y="942806"/>
                    <a:pt x="2923676" y="939948"/>
                    <a:pt x="2921578" y="936900"/>
                  </a:cubicBezTo>
                  <a:cubicBezTo>
                    <a:pt x="2903291" y="910421"/>
                    <a:pt x="2884432" y="884322"/>
                    <a:pt x="2865382" y="858509"/>
                  </a:cubicBezTo>
                  <a:cubicBezTo>
                    <a:pt x="2859094" y="850033"/>
                    <a:pt x="2852713" y="841650"/>
                    <a:pt x="2846332" y="833173"/>
                  </a:cubicBezTo>
                  <a:cubicBezTo>
                    <a:pt x="2829854" y="811360"/>
                    <a:pt x="2813092" y="789929"/>
                    <a:pt x="2796232" y="768689"/>
                  </a:cubicBezTo>
                  <a:cubicBezTo>
                    <a:pt x="2790516" y="761640"/>
                    <a:pt x="2784991" y="754496"/>
                    <a:pt x="2779275" y="747448"/>
                  </a:cubicBezTo>
                  <a:cubicBezTo>
                    <a:pt x="2757081" y="720207"/>
                    <a:pt x="2734604" y="693441"/>
                    <a:pt x="2711647" y="667152"/>
                  </a:cubicBezTo>
                  <a:cubicBezTo>
                    <a:pt x="2710600" y="666104"/>
                    <a:pt x="2709647" y="664866"/>
                    <a:pt x="2708698" y="663723"/>
                  </a:cubicBezTo>
                  <a:cubicBezTo>
                    <a:pt x="2702885" y="657151"/>
                    <a:pt x="2696983" y="650864"/>
                    <a:pt x="2691076" y="644673"/>
                  </a:cubicBezTo>
                  <a:cubicBezTo>
                    <a:pt x="2677835" y="629815"/>
                    <a:pt x="2664501" y="615050"/>
                    <a:pt x="2651069" y="600572"/>
                  </a:cubicBezTo>
                  <a:cubicBezTo>
                    <a:pt x="2642781" y="591715"/>
                    <a:pt x="2634498" y="583237"/>
                    <a:pt x="2626210" y="574569"/>
                  </a:cubicBezTo>
                  <a:cubicBezTo>
                    <a:pt x="2613639" y="561425"/>
                    <a:pt x="2601063" y="548375"/>
                    <a:pt x="2588110" y="535612"/>
                  </a:cubicBezTo>
                  <a:cubicBezTo>
                    <a:pt x="2579250" y="526753"/>
                    <a:pt x="2570395" y="518181"/>
                    <a:pt x="2561535" y="509514"/>
                  </a:cubicBezTo>
                  <a:cubicBezTo>
                    <a:pt x="2548964" y="497321"/>
                    <a:pt x="2536388" y="485225"/>
                    <a:pt x="2523435" y="473414"/>
                  </a:cubicBezTo>
                  <a:cubicBezTo>
                    <a:pt x="2513910" y="464746"/>
                    <a:pt x="2504957" y="456364"/>
                    <a:pt x="2495716" y="447886"/>
                  </a:cubicBezTo>
                  <a:cubicBezTo>
                    <a:pt x="2483047" y="436361"/>
                    <a:pt x="2470285" y="425121"/>
                    <a:pt x="2457616" y="413978"/>
                  </a:cubicBezTo>
                  <a:cubicBezTo>
                    <a:pt x="2448091" y="405786"/>
                    <a:pt x="2438566" y="397689"/>
                    <a:pt x="2429041" y="389689"/>
                  </a:cubicBezTo>
                  <a:cubicBezTo>
                    <a:pt x="2415897" y="378639"/>
                    <a:pt x="2402656" y="367877"/>
                    <a:pt x="2389420" y="357208"/>
                  </a:cubicBezTo>
                  <a:cubicBezTo>
                    <a:pt x="2379895" y="349684"/>
                    <a:pt x="2370370" y="342159"/>
                    <a:pt x="2361412" y="334920"/>
                  </a:cubicBezTo>
                  <a:cubicBezTo>
                    <a:pt x="2347506" y="324061"/>
                    <a:pt x="2333507" y="313679"/>
                    <a:pt x="2319503" y="303297"/>
                  </a:cubicBezTo>
                  <a:cubicBezTo>
                    <a:pt x="2310550" y="296629"/>
                    <a:pt x="2301597" y="289867"/>
                    <a:pt x="2292547" y="283389"/>
                  </a:cubicBezTo>
                  <a:cubicBezTo>
                    <a:pt x="2277022" y="272341"/>
                    <a:pt x="2261400" y="261673"/>
                    <a:pt x="2245782" y="251100"/>
                  </a:cubicBezTo>
                  <a:cubicBezTo>
                    <a:pt x="2238066" y="245957"/>
                    <a:pt x="2230444" y="240527"/>
                    <a:pt x="2222732" y="235479"/>
                  </a:cubicBezTo>
                  <a:cubicBezTo>
                    <a:pt x="2199301" y="220144"/>
                    <a:pt x="2175675" y="205380"/>
                    <a:pt x="2151960" y="191283"/>
                  </a:cubicBezTo>
                  <a:cubicBezTo>
                    <a:pt x="2145672" y="185758"/>
                    <a:pt x="2138719" y="180901"/>
                    <a:pt x="2131292" y="176996"/>
                  </a:cubicBezTo>
                  <a:cubicBezTo>
                    <a:pt x="1771244" y="-30840"/>
                    <a:pt x="1435966" y="-52938"/>
                    <a:pt x="1193270" y="88033"/>
                  </a:cubicBezTo>
                  <a:lnTo>
                    <a:pt x="-4118" y="783928"/>
                  </a:lnTo>
                  <a:cubicBezTo>
                    <a:pt x="238481" y="642958"/>
                    <a:pt x="573856" y="664961"/>
                    <a:pt x="933904" y="872796"/>
                  </a:cubicBezTo>
                  <a:cubicBezTo>
                    <a:pt x="941332" y="876797"/>
                    <a:pt x="948285" y="881560"/>
                    <a:pt x="954573" y="887179"/>
                  </a:cubicBezTo>
                  <a:cubicBezTo>
                    <a:pt x="978287" y="901182"/>
                    <a:pt x="1002198" y="915754"/>
                    <a:pt x="1025345" y="931375"/>
                  </a:cubicBezTo>
                  <a:cubicBezTo>
                    <a:pt x="1033056" y="936424"/>
                    <a:pt x="1040772" y="941853"/>
                    <a:pt x="1048395" y="946996"/>
                  </a:cubicBezTo>
                  <a:cubicBezTo>
                    <a:pt x="1064012" y="957569"/>
                    <a:pt x="1079635" y="968142"/>
                    <a:pt x="1095159" y="979191"/>
                  </a:cubicBezTo>
                  <a:lnTo>
                    <a:pt x="1122307" y="999193"/>
                  </a:lnTo>
                  <a:cubicBezTo>
                    <a:pt x="1136213" y="1009576"/>
                    <a:pt x="1150119" y="1019958"/>
                    <a:pt x="1163932" y="1030626"/>
                  </a:cubicBezTo>
                  <a:lnTo>
                    <a:pt x="1192507" y="1053105"/>
                  </a:lnTo>
                  <a:cubicBezTo>
                    <a:pt x="1205650" y="1063773"/>
                    <a:pt x="1218891" y="1074536"/>
                    <a:pt x="1232035" y="1085586"/>
                  </a:cubicBezTo>
                  <a:cubicBezTo>
                    <a:pt x="1241560" y="1093491"/>
                    <a:pt x="1251085" y="1101587"/>
                    <a:pt x="1260610" y="1109778"/>
                  </a:cubicBezTo>
                  <a:cubicBezTo>
                    <a:pt x="1273279" y="1120923"/>
                    <a:pt x="1286041" y="1132258"/>
                    <a:pt x="1298710" y="1143783"/>
                  </a:cubicBezTo>
                  <a:cubicBezTo>
                    <a:pt x="1308235" y="1152165"/>
                    <a:pt x="1317188" y="1160643"/>
                    <a:pt x="1326429" y="1169214"/>
                  </a:cubicBezTo>
                  <a:cubicBezTo>
                    <a:pt x="1339098" y="1181026"/>
                    <a:pt x="1351669" y="1193217"/>
                    <a:pt x="1364529" y="1205410"/>
                  </a:cubicBezTo>
                  <a:cubicBezTo>
                    <a:pt x="1373384" y="1214078"/>
                    <a:pt x="1382244" y="1222651"/>
                    <a:pt x="1391006" y="1231413"/>
                  </a:cubicBezTo>
                  <a:cubicBezTo>
                    <a:pt x="1403866" y="1244271"/>
                    <a:pt x="1416628" y="1257416"/>
                    <a:pt x="1429106" y="1270656"/>
                  </a:cubicBezTo>
                  <a:cubicBezTo>
                    <a:pt x="1437301" y="1279133"/>
                    <a:pt x="1445585" y="1287611"/>
                    <a:pt x="1453682" y="1296279"/>
                  </a:cubicBezTo>
                  <a:cubicBezTo>
                    <a:pt x="1467304" y="1310852"/>
                    <a:pt x="1480731" y="1325806"/>
                    <a:pt x="1494070" y="1340760"/>
                  </a:cubicBezTo>
                  <a:cubicBezTo>
                    <a:pt x="1500832" y="1348285"/>
                    <a:pt x="1507595" y="1355714"/>
                    <a:pt x="1514259" y="1363240"/>
                  </a:cubicBezTo>
                  <a:cubicBezTo>
                    <a:pt x="1537216" y="1389528"/>
                    <a:pt x="1559791" y="1416293"/>
                    <a:pt x="1581985" y="1443535"/>
                  </a:cubicBezTo>
                  <a:cubicBezTo>
                    <a:pt x="1587697" y="1450583"/>
                    <a:pt x="1593222" y="1457727"/>
                    <a:pt x="1598938" y="1464871"/>
                  </a:cubicBezTo>
                  <a:cubicBezTo>
                    <a:pt x="1615895" y="1486016"/>
                    <a:pt x="1632564" y="1507447"/>
                    <a:pt x="1649042" y="1529260"/>
                  </a:cubicBezTo>
                  <a:cubicBezTo>
                    <a:pt x="1655423" y="1537737"/>
                    <a:pt x="1661804" y="1546119"/>
                    <a:pt x="1668092" y="1554692"/>
                  </a:cubicBezTo>
                  <a:cubicBezTo>
                    <a:pt x="1687142" y="1580504"/>
                    <a:pt x="1705904" y="1606698"/>
                    <a:pt x="1724479" y="1633273"/>
                  </a:cubicBezTo>
                  <a:cubicBezTo>
                    <a:pt x="1726479" y="1636130"/>
                    <a:pt x="1728572" y="1638988"/>
                    <a:pt x="1730572" y="1641940"/>
                  </a:cubicBezTo>
                  <a:cubicBezTo>
                    <a:pt x="1750766" y="1671278"/>
                    <a:pt x="1770388" y="1701091"/>
                    <a:pt x="1789726" y="1731285"/>
                  </a:cubicBezTo>
                  <a:cubicBezTo>
                    <a:pt x="1795154" y="1739762"/>
                    <a:pt x="1800391" y="1748335"/>
                    <a:pt x="1805823" y="1756812"/>
                  </a:cubicBezTo>
                  <a:cubicBezTo>
                    <a:pt x="1820204" y="1779863"/>
                    <a:pt x="1834398" y="1803103"/>
                    <a:pt x="1848206" y="1826535"/>
                  </a:cubicBezTo>
                  <a:cubicBezTo>
                    <a:pt x="1853448" y="1835298"/>
                    <a:pt x="1858685" y="1844061"/>
                    <a:pt x="1863829" y="1852919"/>
                  </a:cubicBezTo>
                  <a:cubicBezTo>
                    <a:pt x="1881832" y="1883971"/>
                    <a:pt x="1899264" y="1915213"/>
                    <a:pt x="1916309" y="1946740"/>
                  </a:cubicBezTo>
                  <a:cubicBezTo>
                    <a:pt x="1917360" y="1948646"/>
                    <a:pt x="1918216" y="1950550"/>
                    <a:pt x="1919263" y="1952456"/>
                  </a:cubicBezTo>
                  <a:cubicBezTo>
                    <a:pt x="1935169" y="1982269"/>
                    <a:pt x="1950600" y="2012272"/>
                    <a:pt x="1965367" y="2042657"/>
                  </a:cubicBezTo>
                  <a:cubicBezTo>
                    <a:pt x="1970032" y="2052182"/>
                    <a:pt x="1974892" y="2061707"/>
                    <a:pt x="1979082" y="2071232"/>
                  </a:cubicBezTo>
                  <a:cubicBezTo>
                    <a:pt x="1990891" y="2095902"/>
                    <a:pt x="2002416" y="2120667"/>
                    <a:pt x="2013564" y="2145527"/>
                  </a:cubicBezTo>
                  <a:cubicBezTo>
                    <a:pt x="2017275" y="2153815"/>
                    <a:pt x="2021182" y="2162196"/>
                    <a:pt x="2024800" y="2170483"/>
                  </a:cubicBezTo>
                  <a:cubicBezTo>
                    <a:pt x="2040516" y="2206296"/>
                    <a:pt x="2055566" y="2242301"/>
                    <a:pt x="2069760" y="2278401"/>
                  </a:cubicBezTo>
                  <a:cubicBezTo>
                    <a:pt x="2072714" y="2285926"/>
                    <a:pt x="2075569" y="2293641"/>
                    <a:pt x="2078425" y="2301261"/>
                  </a:cubicBezTo>
                  <a:cubicBezTo>
                    <a:pt x="2090713" y="2332979"/>
                    <a:pt x="2102335" y="2364983"/>
                    <a:pt x="2113479" y="2397178"/>
                  </a:cubicBezTo>
                  <a:cubicBezTo>
                    <a:pt x="2115767" y="2403751"/>
                    <a:pt x="2118148" y="2410227"/>
                    <a:pt x="2120339" y="2416800"/>
                  </a:cubicBezTo>
                  <a:cubicBezTo>
                    <a:pt x="2132626" y="2453185"/>
                    <a:pt x="2143961" y="2489571"/>
                    <a:pt x="2154625" y="2526051"/>
                  </a:cubicBezTo>
                  <a:cubicBezTo>
                    <a:pt x="2157006" y="2534338"/>
                    <a:pt x="2159294" y="2542720"/>
                    <a:pt x="2161578" y="2551007"/>
                  </a:cubicBezTo>
                  <a:cubicBezTo>
                    <a:pt x="2171103" y="2583772"/>
                    <a:pt x="2179489" y="2616634"/>
                    <a:pt x="2187297" y="2649400"/>
                  </a:cubicBezTo>
                  <a:cubicBezTo>
                    <a:pt x="2188535" y="2654543"/>
                    <a:pt x="2189962" y="2659783"/>
                    <a:pt x="2191204" y="2665021"/>
                  </a:cubicBezTo>
                  <a:cubicBezTo>
                    <a:pt x="2199678" y="2701502"/>
                    <a:pt x="2207110" y="2737792"/>
                    <a:pt x="2213775" y="2774083"/>
                  </a:cubicBezTo>
                  <a:cubicBezTo>
                    <a:pt x="2215398" y="2782750"/>
                    <a:pt x="2216919" y="2791322"/>
                    <a:pt x="2218351" y="2799990"/>
                  </a:cubicBezTo>
                  <a:cubicBezTo>
                    <a:pt x="2224253" y="2833994"/>
                    <a:pt x="2229588" y="2867999"/>
                    <a:pt x="2233778" y="2901717"/>
                  </a:cubicBezTo>
                  <a:cubicBezTo>
                    <a:pt x="2233778" y="2904861"/>
                    <a:pt x="2234732" y="2908004"/>
                    <a:pt x="2235113" y="2911242"/>
                  </a:cubicBezTo>
                  <a:cubicBezTo>
                    <a:pt x="2239494" y="2947342"/>
                    <a:pt x="2242638" y="2983156"/>
                    <a:pt x="2244638" y="3018779"/>
                  </a:cubicBezTo>
                  <a:cubicBezTo>
                    <a:pt x="2245303" y="3027352"/>
                    <a:pt x="2245782" y="3035925"/>
                    <a:pt x="2246257" y="3044496"/>
                  </a:cubicBezTo>
                  <a:cubicBezTo>
                    <a:pt x="2248163" y="3080406"/>
                    <a:pt x="2249591" y="3116125"/>
                    <a:pt x="2249401" y="3151368"/>
                  </a:cubicBezTo>
                  <a:cubicBezTo>
                    <a:pt x="2248926" y="3206803"/>
                    <a:pt x="2245592" y="3262239"/>
                    <a:pt x="2239401" y="3317388"/>
                  </a:cubicBezTo>
                  <a:lnTo>
                    <a:pt x="2237494" y="3346915"/>
                  </a:lnTo>
                  <a:lnTo>
                    <a:pt x="3434882" y="2651019"/>
                  </a:lnTo>
                  <a:lnTo>
                    <a:pt x="3436789" y="2621492"/>
                  </a:lnTo>
                  <a:cubicBezTo>
                    <a:pt x="3442881" y="2566342"/>
                    <a:pt x="3446314" y="2510907"/>
                    <a:pt x="3446886" y="2455471"/>
                  </a:cubicBezTo>
                  <a:cubicBezTo>
                    <a:pt x="3446886" y="2419466"/>
                    <a:pt x="3445453" y="2383747"/>
                    <a:pt x="3443551" y="2347839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chemeClr val="accent2"/>
                </a:gs>
                <a:gs pos="100000">
                  <a:schemeClr val="accent1"/>
                </a:gs>
                <a:gs pos="15000">
                  <a:schemeClr val="accent1"/>
                </a:gs>
              </a:gsLst>
              <a:lin ang="36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6C2FDD2-275F-AE84-3343-58CEBF4E6873}"/>
                </a:ext>
              </a:extLst>
            </p:cNvPr>
            <p:cNvSpPr/>
            <p:nvPr/>
          </p:nvSpPr>
          <p:spPr>
            <a:xfrm>
              <a:off x="6643237" y="1904095"/>
              <a:ext cx="3725969" cy="3432480"/>
            </a:xfrm>
            <a:custGeom>
              <a:avLst/>
              <a:gdLst>
                <a:gd name="connsiteX0" fmla="*/ 4202411 w 4960305"/>
                <a:gd name="connsiteY0" fmla="*/ 2728616 h 4569589"/>
                <a:gd name="connsiteX1" fmla="*/ 4051346 w 4960305"/>
                <a:gd name="connsiteY1" fmla="*/ 2658894 h 4569589"/>
                <a:gd name="connsiteX2" fmla="*/ 4024677 w 4960305"/>
                <a:gd name="connsiteY2" fmla="*/ 2650130 h 4569589"/>
                <a:gd name="connsiteX3" fmla="*/ 4026580 w 4960305"/>
                <a:gd name="connsiteY3" fmla="*/ 2620603 h 4569589"/>
                <a:gd name="connsiteX4" fmla="*/ 4036677 w 4960305"/>
                <a:gd name="connsiteY4" fmla="*/ 2454963 h 4569589"/>
                <a:gd name="connsiteX5" fmla="*/ 2742230 w 4960305"/>
                <a:gd name="connsiteY5" fmla="*/ 191347 h 4569589"/>
                <a:gd name="connsiteX6" fmla="*/ 2721562 w 4960305"/>
                <a:gd name="connsiteY6" fmla="*/ 176964 h 4569589"/>
                <a:gd name="connsiteX7" fmla="*/ 1431017 w 4960305"/>
                <a:gd name="connsiteY7" fmla="*/ 628640 h 4569589"/>
                <a:gd name="connsiteX8" fmla="*/ 1425208 w 4960305"/>
                <a:gd name="connsiteY8" fmla="*/ 655595 h 4569589"/>
                <a:gd name="connsiteX9" fmla="*/ 1400442 w 4960305"/>
                <a:gd name="connsiteY9" fmla="*/ 626163 h 4569589"/>
                <a:gd name="connsiteX10" fmla="*/ 1143742 w 4960305"/>
                <a:gd name="connsiteY10" fmla="*/ 397563 h 4569589"/>
                <a:gd name="connsiteX11" fmla="*/ 631773 w 4960305"/>
                <a:gd name="connsiteY11" fmla="*/ 689600 h 4569589"/>
                <a:gd name="connsiteX12" fmla="*/ 644539 w 4960305"/>
                <a:gd name="connsiteY12" fmla="*/ 822950 h 4569589"/>
                <a:gd name="connsiteX13" fmla="*/ 648349 w 4960305"/>
                <a:gd name="connsiteY13" fmla="*/ 851525 h 4569589"/>
                <a:gd name="connsiteX14" fmla="*/ 625680 w 4960305"/>
                <a:gd name="connsiteY14" fmla="*/ 840476 h 4569589"/>
                <a:gd name="connsiteX15" fmla="*/ -305 w 4960305"/>
                <a:gd name="connsiteY15" fmla="*/ 1190710 h 4569589"/>
                <a:gd name="connsiteX16" fmla="*/ -4114 w 4960305"/>
                <a:gd name="connsiteY16" fmla="*/ 1255956 h 4569589"/>
                <a:gd name="connsiteX17" fmla="*/ 674161 w 4960305"/>
                <a:gd name="connsiteY17" fmla="*/ 2430769 h 4569589"/>
                <a:gd name="connsiteX18" fmla="*/ 4197555 w 4960305"/>
                <a:gd name="connsiteY18" fmla="*/ 4464738 h 4569589"/>
                <a:gd name="connsiteX19" fmla="*/ 4954030 w 4960305"/>
                <a:gd name="connsiteY19" fmla="*/ 4050782 h 4569589"/>
                <a:gd name="connsiteX20" fmla="*/ 4956123 w 4960305"/>
                <a:gd name="connsiteY20" fmla="*/ 4034399 h 4569589"/>
                <a:gd name="connsiteX21" fmla="*/ 4202411 w 4960305"/>
                <a:gd name="connsiteY21" fmla="*/ 2728616 h 456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60305" h="4569589">
                  <a:moveTo>
                    <a:pt x="4202411" y="2728616"/>
                  </a:moveTo>
                  <a:cubicBezTo>
                    <a:pt x="4154311" y="2700804"/>
                    <a:pt x="4103733" y="2677467"/>
                    <a:pt x="4051346" y="2658894"/>
                  </a:cubicBezTo>
                  <a:lnTo>
                    <a:pt x="4024677" y="2650130"/>
                  </a:lnTo>
                  <a:lnTo>
                    <a:pt x="4026580" y="2620603"/>
                  </a:lnTo>
                  <a:cubicBezTo>
                    <a:pt x="4032770" y="2565548"/>
                    <a:pt x="4036105" y="2510304"/>
                    <a:pt x="4036677" y="2454963"/>
                  </a:cubicBezTo>
                  <a:cubicBezTo>
                    <a:pt x="4039058" y="1627622"/>
                    <a:pt x="3460698" y="616638"/>
                    <a:pt x="2742230" y="191347"/>
                  </a:cubicBezTo>
                  <a:cubicBezTo>
                    <a:pt x="2735942" y="185727"/>
                    <a:pt x="2728989" y="180965"/>
                    <a:pt x="2721562" y="176964"/>
                  </a:cubicBezTo>
                  <a:cubicBezTo>
                    <a:pt x="2105390" y="-178795"/>
                    <a:pt x="1561321" y="9801"/>
                    <a:pt x="1431017" y="628640"/>
                  </a:cubicBezTo>
                  <a:lnTo>
                    <a:pt x="1425208" y="655595"/>
                  </a:lnTo>
                  <a:lnTo>
                    <a:pt x="1400442" y="626163"/>
                  </a:lnTo>
                  <a:cubicBezTo>
                    <a:pt x="1323098" y="529484"/>
                    <a:pt x="1234420" y="449665"/>
                    <a:pt x="1143742" y="397563"/>
                  </a:cubicBezTo>
                  <a:cubicBezTo>
                    <a:pt x="861996" y="234877"/>
                    <a:pt x="632633" y="365845"/>
                    <a:pt x="631773" y="689600"/>
                  </a:cubicBezTo>
                  <a:cubicBezTo>
                    <a:pt x="631489" y="734367"/>
                    <a:pt x="635777" y="779040"/>
                    <a:pt x="644539" y="822950"/>
                  </a:cubicBezTo>
                  <a:lnTo>
                    <a:pt x="648349" y="851525"/>
                  </a:lnTo>
                  <a:lnTo>
                    <a:pt x="625680" y="840476"/>
                  </a:lnTo>
                  <a:cubicBezTo>
                    <a:pt x="294686" y="677694"/>
                    <a:pt x="29126" y="830951"/>
                    <a:pt x="-305" y="1190710"/>
                  </a:cubicBezTo>
                  <a:cubicBezTo>
                    <a:pt x="-2207" y="1211284"/>
                    <a:pt x="-4114" y="1233954"/>
                    <a:pt x="-4114" y="1255956"/>
                  </a:cubicBezTo>
                  <a:cubicBezTo>
                    <a:pt x="-5351" y="1688010"/>
                    <a:pt x="299923" y="2214743"/>
                    <a:pt x="674161" y="2430769"/>
                  </a:cubicBezTo>
                  <a:lnTo>
                    <a:pt x="4197555" y="4464738"/>
                  </a:lnTo>
                  <a:cubicBezTo>
                    <a:pt x="4607130" y="4701436"/>
                    <a:pt x="4945170" y="4517698"/>
                    <a:pt x="4954030" y="4050782"/>
                  </a:cubicBezTo>
                  <a:cubicBezTo>
                    <a:pt x="4955746" y="4045448"/>
                    <a:pt x="4956411" y="4039922"/>
                    <a:pt x="4956123" y="4034399"/>
                  </a:cubicBezTo>
                  <a:cubicBezTo>
                    <a:pt x="4957555" y="3554338"/>
                    <a:pt x="4618274" y="2968741"/>
                    <a:pt x="4202411" y="2728616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chemeClr val="accent2"/>
                </a:gs>
                <a:gs pos="0">
                  <a:schemeClr val="accent1"/>
                </a:gs>
              </a:gsLst>
              <a:lin ang="27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E7D4B7E2-F093-B89E-3C46-99244ADDDB58}"/>
              </a:ext>
            </a:extLst>
          </p:cNvPr>
          <p:cNvSpPr txBox="1"/>
          <p:nvPr/>
        </p:nvSpPr>
        <p:spPr>
          <a:xfrm>
            <a:off x="5808269" y="2603820"/>
            <a:ext cx="5608320" cy="221599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LeftDown"/>
              <a:lightRig rig="threePt" dir="t"/>
            </a:scene3d>
          </a:bodyPr>
          <a:lstStyle/>
          <a:p>
            <a:pPr algn="ctr"/>
            <a:r>
              <a:rPr lang="en-US" altLang="zh-CN" sz="13800" b="1" dirty="0">
                <a:gradFill flip="none" rotWithShape="1">
                  <a:gsLst>
                    <a:gs pos="0">
                      <a:schemeClr val="accent1">
                        <a:lumMod val="13000"/>
                        <a:lumOff val="87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rPr>
              <a:t>ABC</a:t>
            </a:r>
            <a:endParaRPr lang="zh-CN" altLang="en-US" sz="13800" b="1" dirty="0">
              <a:gradFill flip="none" rotWithShape="1">
                <a:gsLst>
                  <a:gs pos="0">
                    <a:schemeClr val="accent1">
                      <a:lumMod val="13000"/>
                      <a:lumOff val="87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C349421-FA0B-A0DC-657D-D4FA38AC0599}"/>
              </a:ext>
            </a:extLst>
          </p:cNvPr>
          <p:cNvSpPr/>
          <p:nvPr/>
        </p:nvSpPr>
        <p:spPr>
          <a:xfrm>
            <a:off x="6805285" y="2008143"/>
            <a:ext cx="2978030" cy="1429278"/>
          </a:xfrm>
          <a:custGeom>
            <a:avLst/>
            <a:gdLst>
              <a:gd name="connsiteX0" fmla="*/ 3960473 w 3964590"/>
              <a:gd name="connsiteY0" fmla="*/ 1901153 h 1902768"/>
              <a:gd name="connsiteX1" fmla="*/ 2744319 w 3964590"/>
              <a:gd name="connsiteY1" fmla="*/ 203037 h 1902768"/>
              <a:gd name="connsiteX2" fmla="*/ 2723841 w 3964590"/>
              <a:gd name="connsiteY2" fmla="*/ 188464 h 1902768"/>
              <a:gd name="connsiteX3" fmla="*/ 1433302 w 3964590"/>
              <a:gd name="connsiteY3" fmla="*/ 640615 h 1902768"/>
              <a:gd name="connsiteX4" fmla="*/ 1427395 w 3964590"/>
              <a:gd name="connsiteY4" fmla="*/ 667095 h 1902768"/>
              <a:gd name="connsiteX5" fmla="*/ 1402629 w 3964590"/>
              <a:gd name="connsiteY5" fmla="*/ 638520 h 1902768"/>
              <a:gd name="connsiteX6" fmla="*/ 1146217 w 3964590"/>
              <a:gd name="connsiteY6" fmla="*/ 409920 h 1902768"/>
              <a:gd name="connsiteX7" fmla="*/ 634248 w 3964590"/>
              <a:gd name="connsiteY7" fmla="*/ 702242 h 1902768"/>
              <a:gd name="connsiteX8" fmla="*/ 647108 w 3964590"/>
              <a:gd name="connsiteY8" fmla="*/ 835592 h 1902768"/>
              <a:gd name="connsiteX9" fmla="*/ 650535 w 3964590"/>
              <a:gd name="connsiteY9" fmla="*/ 864167 h 1902768"/>
              <a:gd name="connsiteX10" fmla="*/ 628248 w 3964590"/>
              <a:gd name="connsiteY10" fmla="*/ 853023 h 1902768"/>
              <a:gd name="connsiteX11" fmla="*/ 1882 w 3964590"/>
              <a:gd name="connsiteY11" fmla="*/ 1203447 h 1902768"/>
              <a:gd name="connsiteX12" fmla="*/ -1546 w 3964590"/>
              <a:gd name="connsiteY12" fmla="*/ 1268408 h 1902768"/>
              <a:gd name="connsiteX13" fmla="*/ 12077 w 3964590"/>
              <a:gd name="connsiteY13" fmla="*/ 1437572 h 1902768"/>
              <a:gd name="connsiteX14" fmla="*/ -4118 w 3964590"/>
              <a:gd name="connsiteY14" fmla="*/ 1256597 h 1902768"/>
              <a:gd name="connsiteX15" fmla="*/ -690 w 3964590"/>
              <a:gd name="connsiteY15" fmla="*/ 1191636 h 1902768"/>
              <a:gd name="connsiteX16" fmla="*/ 625676 w 3964590"/>
              <a:gd name="connsiteY16" fmla="*/ 841212 h 1902768"/>
              <a:gd name="connsiteX17" fmla="*/ 647963 w 3964590"/>
              <a:gd name="connsiteY17" fmla="*/ 852356 h 1902768"/>
              <a:gd name="connsiteX18" fmla="*/ 644536 w 3964590"/>
              <a:gd name="connsiteY18" fmla="*/ 823781 h 1902768"/>
              <a:gd name="connsiteX19" fmla="*/ 631676 w 3964590"/>
              <a:gd name="connsiteY19" fmla="*/ 690431 h 1902768"/>
              <a:gd name="connsiteX20" fmla="*/ 1143645 w 3964590"/>
              <a:gd name="connsiteY20" fmla="*/ 398204 h 1902768"/>
              <a:gd name="connsiteX21" fmla="*/ 1400057 w 3964590"/>
              <a:gd name="connsiteY21" fmla="*/ 626804 h 1902768"/>
              <a:gd name="connsiteX22" fmla="*/ 1424823 w 3964590"/>
              <a:gd name="connsiteY22" fmla="*/ 655379 h 1902768"/>
              <a:gd name="connsiteX23" fmla="*/ 1430730 w 3964590"/>
              <a:gd name="connsiteY23" fmla="*/ 628900 h 1902768"/>
              <a:gd name="connsiteX24" fmla="*/ 2721269 w 3964590"/>
              <a:gd name="connsiteY24" fmla="*/ 176843 h 1902768"/>
              <a:gd name="connsiteX25" fmla="*/ 2741747 w 3964590"/>
              <a:gd name="connsiteY25" fmla="*/ 191320 h 1902768"/>
              <a:gd name="connsiteX26" fmla="*/ 3960473 w 3964590"/>
              <a:gd name="connsiteY26" fmla="*/ 1901153 h 19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4590" h="1902768">
                <a:moveTo>
                  <a:pt x="3960473" y="1901153"/>
                </a:moveTo>
                <a:cubicBezTo>
                  <a:pt x="3779498" y="1221735"/>
                  <a:pt x="3304104" y="534602"/>
                  <a:pt x="2744319" y="203037"/>
                </a:cubicBezTo>
                <a:cubicBezTo>
                  <a:pt x="2738320" y="197131"/>
                  <a:pt x="2731367" y="192274"/>
                  <a:pt x="2723841" y="188464"/>
                </a:cubicBezTo>
                <a:cubicBezTo>
                  <a:pt x="2107670" y="-167010"/>
                  <a:pt x="1564080" y="21013"/>
                  <a:pt x="1433302" y="640615"/>
                </a:cubicBezTo>
                <a:lnTo>
                  <a:pt x="1427395" y="667095"/>
                </a:lnTo>
                <a:lnTo>
                  <a:pt x="1402629" y="638520"/>
                </a:lnTo>
                <a:cubicBezTo>
                  <a:pt x="1325666" y="541936"/>
                  <a:pt x="1236797" y="461640"/>
                  <a:pt x="1146217" y="409920"/>
                </a:cubicBezTo>
                <a:cubicBezTo>
                  <a:pt x="864183" y="247995"/>
                  <a:pt x="635104" y="378296"/>
                  <a:pt x="634248" y="702242"/>
                </a:cubicBezTo>
                <a:cubicBezTo>
                  <a:pt x="634150" y="747010"/>
                  <a:pt x="638438" y="791681"/>
                  <a:pt x="647108" y="835592"/>
                </a:cubicBezTo>
                <a:lnTo>
                  <a:pt x="650535" y="864167"/>
                </a:lnTo>
                <a:lnTo>
                  <a:pt x="628248" y="853023"/>
                </a:lnTo>
                <a:cubicBezTo>
                  <a:pt x="297538" y="690621"/>
                  <a:pt x="31792" y="843498"/>
                  <a:pt x="1882" y="1203447"/>
                </a:cubicBezTo>
                <a:cubicBezTo>
                  <a:pt x="170" y="1223926"/>
                  <a:pt x="-1546" y="1246977"/>
                  <a:pt x="-1546" y="1268408"/>
                </a:cubicBezTo>
                <a:cubicBezTo>
                  <a:pt x="-1546" y="1325081"/>
                  <a:pt x="3026" y="1381661"/>
                  <a:pt x="12077" y="1437572"/>
                </a:cubicBezTo>
                <a:cubicBezTo>
                  <a:pt x="1310" y="1377850"/>
                  <a:pt x="-4118" y="1317271"/>
                  <a:pt x="-4118" y="1256597"/>
                </a:cubicBezTo>
                <a:cubicBezTo>
                  <a:pt x="-4118" y="1235261"/>
                  <a:pt x="-2402" y="1212115"/>
                  <a:pt x="-690" y="1191636"/>
                </a:cubicBezTo>
                <a:cubicBezTo>
                  <a:pt x="29220" y="831877"/>
                  <a:pt x="294111" y="678906"/>
                  <a:pt x="625676" y="841212"/>
                </a:cubicBezTo>
                <a:lnTo>
                  <a:pt x="647963" y="852356"/>
                </a:lnTo>
                <a:lnTo>
                  <a:pt x="644536" y="823781"/>
                </a:lnTo>
                <a:cubicBezTo>
                  <a:pt x="635866" y="779871"/>
                  <a:pt x="631578" y="735199"/>
                  <a:pt x="631676" y="690431"/>
                </a:cubicBezTo>
                <a:cubicBezTo>
                  <a:pt x="632532" y="366581"/>
                  <a:pt x="861611" y="235803"/>
                  <a:pt x="1143645" y="398204"/>
                </a:cubicBezTo>
                <a:cubicBezTo>
                  <a:pt x="1234225" y="450306"/>
                  <a:pt x="1323094" y="530601"/>
                  <a:pt x="1400057" y="626804"/>
                </a:cubicBezTo>
                <a:lnTo>
                  <a:pt x="1424823" y="655379"/>
                </a:lnTo>
                <a:lnTo>
                  <a:pt x="1430730" y="628900"/>
                </a:lnTo>
                <a:cubicBezTo>
                  <a:pt x="1561508" y="9774"/>
                  <a:pt x="2105098" y="-178726"/>
                  <a:pt x="2721269" y="176843"/>
                </a:cubicBezTo>
                <a:cubicBezTo>
                  <a:pt x="2728795" y="180557"/>
                  <a:pt x="2735748" y="185510"/>
                  <a:pt x="2741747" y="191320"/>
                </a:cubicBezTo>
                <a:cubicBezTo>
                  <a:pt x="3305057" y="525172"/>
                  <a:pt x="3782833" y="1218307"/>
                  <a:pt x="3960473" y="1901153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4ECCFF6-6367-82C2-2CD2-6C2FB0267E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7000">
                <a:srgbClr val="DD499D"/>
              </a:gs>
              <a:gs pos="97730">
                <a:srgbClr val="0096F8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9253960-D9CB-D23B-BD93-952C4C4645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1000">
                <a:srgbClr val="DD499D"/>
              </a:gs>
              <a:gs pos="95000">
                <a:srgbClr val="0096F8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7595A6B-2B7A-3E88-0362-65C32B07B394}"/>
              </a:ext>
            </a:extLst>
          </p:cNvPr>
          <p:cNvSpPr/>
          <p:nvPr/>
        </p:nvSpPr>
        <p:spPr>
          <a:xfrm>
            <a:off x="6086439" y="475519"/>
            <a:ext cx="5794890" cy="5794890"/>
          </a:xfrm>
          <a:prstGeom prst="ellipse">
            <a:avLst/>
          </a:prstGeom>
          <a:gradFill>
            <a:gsLst>
              <a:gs pos="11000">
                <a:srgbClr val="DD499D"/>
              </a:gs>
              <a:gs pos="89000">
                <a:srgbClr val="0096F8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9C923E-4ACA-CD08-4313-3E806C8F0493}"/>
              </a:ext>
            </a:extLst>
          </p:cNvPr>
          <p:cNvSpPr txBox="1"/>
          <p:nvPr/>
        </p:nvSpPr>
        <p:spPr>
          <a:xfrm>
            <a:off x="941265" y="1544982"/>
            <a:ext cx="57948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rPr>
              <a:t>VR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rPr>
              <a:t>虚拟现实行业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25178D-C4CA-270C-5D42-EA817B356375}"/>
              </a:ext>
            </a:extLst>
          </p:cNvPr>
          <p:cNvSpPr txBox="1"/>
          <p:nvPr/>
        </p:nvSpPr>
        <p:spPr>
          <a:xfrm>
            <a:off x="941265" y="2468312"/>
            <a:ext cx="67385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n-cs"/>
              </a:rPr>
              <a:t>市场前景研究报告</a:t>
            </a: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47F22457-5ED0-9A0D-C007-9C47DF9A852B}"/>
              </a:ext>
            </a:extLst>
          </p:cNvPr>
          <p:cNvSpPr/>
          <p:nvPr/>
        </p:nvSpPr>
        <p:spPr>
          <a:xfrm>
            <a:off x="518319" y="868394"/>
            <a:ext cx="2165379" cy="2165379"/>
          </a:xfrm>
          <a:prstGeom prst="donut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58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E99B99B-DD52-F2FD-160E-7209856791F9}"/>
              </a:ext>
            </a:extLst>
          </p:cNvPr>
          <p:cNvSpPr/>
          <p:nvPr/>
        </p:nvSpPr>
        <p:spPr>
          <a:xfrm flipH="1">
            <a:off x="4198236" y="5058080"/>
            <a:ext cx="1458910" cy="1458910"/>
          </a:xfrm>
          <a:prstGeom prst="ellipse">
            <a:avLst/>
          </a:prstGeom>
          <a:gradFill flip="none" rotWithShape="1">
            <a:gsLst>
              <a:gs pos="22000">
                <a:srgbClr val="DD499D"/>
              </a:gs>
              <a:gs pos="87000">
                <a:srgbClr val="0096F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17A2434-802B-3E5D-83B6-AD9916561DC6}"/>
              </a:ext>
            </a:extLst>
          </p:cNvPr>
          <p:cNvSpPr/>
          <p:nvPr/>
        </p:nvSpPr>
        <p:spPr>
          <a:xfrm flipH="1">
            <a:off x="1217261" y="4483362"/>
            <a:ext cx="711753" cy="711753"/>
          </a:xfrm>
          <a:prstGeom prst="ellipse">
            <a:avLst/>
          </a:prstGeom>
          <a:gradFill flip="none" rotWithShape="1">
            <a:gsLst>
              <a:gs pos="22000">
                <a:srgbClr val="DD499D"/>
              </a:gs>
              <a:gs pos="87000">
                <a:srgbClr val="0096F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23441AE-30DA-F41B-B91A-83F2257A8092}"/>
              </a:ext>
            </a:extLst>
          </p:cNvPr>
          <p:cNvGrpSpPr/>
          <p:nvPr/>
        </p:nvGrpSpPr>
        <p:grpSpPr>
          <a:xfrm>
            <a:off x="748778" y="5737895"/>
            <a:ext cx="812478" cy="385168"/>
            <a:chOff x="11614" y="8092887"/>
            <a:chExt cx="1624954" cy="770335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87000">
                <a:schemeClr val="bg1"/>
              </a:gs>
            </a:gsLst>
            <a:lin ang="0" scaled="0"/>
            <a:tileRect/>
          </a:gra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F99221A-9266-200A-26CE-1563ECB88CBC}"/>
                </a:ext>
              </a:extLst>
            </p:cNvPr>
            <p:cNvSpPr/>
            <p:nvPr/>
          </p:nvSpPr>
          <p:spPr>
            <a:xfrm>
              <a:off x="11614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E094585-5720-E8AF-E5A3-F62F97EFDED3}"/>
                </a:ext>
              </a:extLst>
            </p:cNvPr>
            <p:cNvSpPr/>
            <p:nvPr/>
          </p:nvSpPr>
          <p:spPr>
            <a:xfrm>
              <a:off x="320473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564957A-5147-15DF-73A0-56E3E716B935}"/>
                </a:ext>
              </a:extLst>
            </p:cNvPr>
            <p:cNvSpPr/>
            <p:nvPr/>
          </p:nvSpPr>
          <p:spPr>
            <a:xfrm>
              <a:off x="629332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9B9DD1C-003A-453E-5CED-B98C93A7292E}"/>
                </a:ext>
              </a:extLst>
            </p:cNvPr>
            <p:cNvSpPr/>
            <p:nvPr/>
          </p:nvSpPr>
          <p:spPr>
            <a:xfrm>
              <a:off x="938191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71218B7-F96A-71E2-8D2D-DB45547CE82A}"/>
                </a:ext>
              </a:extLst>
            </p:cNvPr>
            <p:cNvSpPr/>
            <p:nvPr/>
          </p:nvSpPr>
          <p:spPr>
            <a:xfrm>
              <a:off x="1247050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DF9DD91-BBA1-7539-E4D0-80285C55386E}"/>
                </a:ext>
              </a:extLst>
            </p:cNvPr>
            <p:cNvSpPr/>
            <p:nvPr/>
          </p:nvSpPr>
          <p:spPr>
            <a:xfrm>
              <a:off x="1555909" y="8092887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3AF84AA-46EC-0886-7749-C6D59B09C7BA}"/>
                </a:ext>
              </a:extLst>
            </p:cNvPr>
            <p:cNvSpPr/>
            <p:nvPr/>
          </p:nvSpPr>
          <p:spPr>
            <a:xfrm>
              <a:off x="11614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3771FEE-3FD2-94DB-8137-C5B6523A9C04}"/>
                </a:ext>
              </a:extLst>
            </p:cNvPr>
            <p:cNvSpPr/>
            <p:nvPr/>
          </p:nvSpPr>
          <p:spPr>
            <a:xfrm>
              <a:off x="320473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B7BFE08-10EE-1189-FA6A-8E07EC1634E2}"/>
                </a:ext>
              </a:extLst>
            </p:cNvPr>
            <p:cNvSpPr/>
            <p:nvPr/>
          </p:nvSpPr>
          <p:spPr>
            <a:xfrm>
              <a:off x="629332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467AACA-0B5B-A8AD-8513-2E0209022344}"/>
                </a:ext>
              </a:extLst>
            </p:cNvPr>
            <p:cNvSpPr/>
            <p:nvPr/>
          </p:nvSpPr>
          <p:spPr>
            <a:xfrm>
              <a:off x="938191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2E660C9-31A9-E2B5-6132-1B4A41E335C6}"/>
                </a:ext>
              </a:extLst>
            </p:cNvPr>
            <p:cNvSpPr/>
            <p:nvPr/>
          </p:nvSpPr>
          <p:spPr>
            <a:xfrm>
              <a:off x="1247050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4E2241E-BE08-803D-A63C-982A756AB099}"/>
                </a:ext>
              </a:extLst>
            </p:cNvPr>
            <p:cNvSpPr/>
            <p:nvPr/>
          </p:nvSpPr>
          <p:spPr>
            <a:xfrm>
              <a:off x="1555909" y="8437725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2330E36-8F20-980C-875E-C53710AE8F6B}"/>
                </a:ext>
              </a:extLst>
            </p:cNvPr>
            <p:cNvSpPr/>
            <p:nvPr/>
          </p:nvSpPr>
          <p:spPr>
            <a:xfrm>
              <a:off x="11614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CFA164A-ED72-89C0-FF04-DBDD6041A4E2}"/>
                </a:ext>
              </a:extLst>
            </p:cNvPr>
            <p:cNvSpPr/>
            <p:nvPr/>
          </p:nvSpPr>
          <p:spPr>
            <a:xfrm>
              <a:off x="320473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735AE75C-E6F1-9CF5-25C5-EA1F3C4CA58C}"/>
                </a:ext>
              </a:extLst>
            </p:cNvPr>
            <p:cNvSpPr/>
            <p:nvPr/>
          </p:nvSpPr>
          <p:spPr>
            <a:xfrm>
              <a:off x="629332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73CC58B-3434-5F09-5551-767719B32B1D}"/>
                </a:ext>
              </a:extLst>
            </p:cNvPr>
            <p:cNvSpPr/>
            <p:nvPr/>
          </p:nvSpPr>
          <p:spPr>
            <a:xfrm>
              <a:off x="938191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05333791-E63D-C167-DBDE-9749F603F92A}"/>
                </a:ext>
              </a:extLst>
            </p:cNvPr>
            <p:cNvSpPr/>
            <p:nvPr/>
          </p:nvSpPr>
          <p:spPr>
            <a:xfrm>
              <a:off x="1247050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40C08FC9-452C-AC46-6DE1-6E128E059504}"/>
                </a:ext>
              </a:extLst>
            </p:cNvPr>
            <p:cNvSpPr/>
            <p:nvPr/>
          </p:nvSpPr>
          <p:spPr>
            <a:xfrm>
              <a:off x="1555909" y="8782563"/>
              <a:ext cx="80659" cy="80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3" name="椭圆 102">
            <a:extLst>
              <a:ext uri="{FF2B5EF4-FFF2-40B4-BE49-F238E27FC236}">
                <a16:creationId xmlns:a16="http://schemas.microsoft.com/office/drawing/2014/main" id="{15F96C75-AC53-9551-1C22-761BF3DFF0AF}"/>
              </a:ext>
            </a:extLst>
          </p:cNvPr>
          <p:cNvSpPr/>
          <p:nvPr/>
        </p:nvSpPr>
        <p:spPr>
          <a:xfrm flipH="1">
            <a:off x="4098668" y="549314"/>
            <a:ext cx="981637" cy="981637"/>
          </a:xfrm>
          <a:prstGeom prst="ellipse">
            <a:avLst/>
          </a:prstGeom>
          <a:gradFill flip="none" rotWithShape="1">
            <a:gsLst>
              <a:gs pos="15000">
                <a:srgbClr val="DD499D"/>
              </a:gs>
              <a:gs pos="87000">
                <a:srgbClr val="0096F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83D9264-3CED-2814-3E13-235F22ABD4E2}"/>
              </a:ext>
            </a:extLst>
          </p:cNvPr>
          <p:cNvSpPr txBox="1"/>
          <p:nvPr/>
        </p:nvSpPr>
        <p:spPr>
          <a:xfrm>
            <a:off x="6856804" y="2006647"/>
            <a:ext cx="4796871" cy="3002189"/>
          </a:xfrm>
          <a:custGeom>
            <a:avLst/>
            <a:gdLst/>
            <a:ahLst/>
            <a:cxnLst/>
            <a:rect l="l" t="t" r="r" b="b"/>
            <a:pathLst>
              <a:path w="751176" h="470134">
                <a:moveTo>
                  <a:pt x="293651" y="313296"/>
                </a:moveTo>
                <a:lnTo>
                  <a:pt x="282286" y="393501"/>
                </a:lnTo>
                <a:lnTo>
                  <a:pt x="305016" y="393501"/>
                </a:lnTo>
                <a:close/>
                <a:moveTo>
                  <a:pt x="30685" y="298035"/>
                </a:moveTo>
                <a:lnTo>
                  <a:pt x="30685" y="363140"/>
                </a:lnTo>
                <a:lnTo>
                  <a:pt x="49194" y="363140"/>
                </a:lnTo>
                <a:cubicBezTo>
                  <a:pt x="54065" y="363140"/>
                  <a:pt x="58205" y="361409"/>
                  <a:pt x="61614" y="357945"/>
                </a:cubicBezTo>
                <a:cubicBezTo>
                  <a:pt x="65024" y="354481"/>
                  <a:pt x="66729" y="350314"/>
                  <a:pt x="66729" y="345443"/>
                </a:cubicBezTo>
                <a:lnTo>
                  <a:pt x="66729" y="315732"/>
                </a:lnTo>
                <a:cubicBezTo>
                  <a:pt x="66729" y="303934"/>
                  <a:pt x="60884" y="298035"/>
                  <a:pt x="49194" y="298035"/>
                </a:cubicBezTo>
                <a:close/>
                <a:moveTo>
                  <a:pt x="523874" y="266700"/>
                </a:moveTo>
                <a:lnTo>
                  <a:pt x="619666" y="266700"/>
                </a:lnTo>
                <a:lnTo>
                  <a:pt x="619666" y="297548"/>
                </a:lnTo>
                <a:lnTo>
                  <a:pt x="587194" y="297548"/>
                </a:lnTo>
                <a:lnTo>
                  <a:pt x="587194" y="470134"/>
                </a:lnTo>
                <a:lnTo>
                  <a:pt x="556508" y="470134"/>
                </a:lnTo>
                <a:lnTo>
                  <a:pt x="556508" y="297548"/>
                </a:lnTo>
                <a:lnTo>
                  <a:pt x="523874" y="297548"/>
                </a:lnTo>
                <a:close/>
                <a:moveTo>
                  <a:pt x="476249" y="266700"/>
                </a:moveTo>
                <a:lnTo>
                  <a:pt x="506935" y="266700"/>
                </a:lnTo>
                <a:lnTo>
                  <a:pt x="506935" y="470134"/>
                </a:lnTo>
                <a:lnTo>
                  <a:pt x="476249" y="470134"/>
                </a:lnTo>
                <a:close/>
                <a:moveTo>
                  <a:pt x="371475" y="266700"/>
                </a:moveTo>
                <a:lnTo>
                  <a:pt x="402160" y="266700"/>
                </a:lnTo>
                <a:lnTo>
                  <a:pt x="402160" y="439611"/>
                </a:lnTo>
                <a:lnTo>
                  <a:pt x="455089" y="439611"/>
                </a:lnTo>
                <a:lnTo>
                  <a:pt x="455089" y="470134"/>
                </a:lnTo>
                <a:lnTo>
                  <a:pt x="371475" y="470134"/>
                </a:lnTo>
                <a:close/>
                <a:moveTo>
                  <a:pt x="272709" y="266700"/>
                </a:moveTo>
                <a:lnTo>
                  <a:pt x="314920" y="266700"/>
                </a:lnTo>
                <a:lnTo>
                  <a:pt x="349012" y="470134"/>
                </a:lnTo>
                <a:lnTo>
                  <a:pt x="316749" y="470134"/>
                </a:lnTo>
                <a:lnTo>
                  <a:pt x="309570" y="423375"/>
                </a:lnTo>
                <a:lnTo>
                  <a:pt x="277532" y="423375"/>
                </a:lnTo>
                <a:lnTo>
                  <a:pt x="270076" y="470134"/>
                </a:lnTo>
                <a:lnTo>
                  <a:pt x="238125" y="470134"/>
                </a:lnTo>
                <a:close/>
                <a:moveTo>
                  <a:pt x="0" y="266700"/>
                </a:moveTo>
                <a:lnTo>
                  <a:pt x="48382" y="266700"/>
                </a:lnTo>
                <a:cubicBezTo>
                  <a:pt x="65484" y="266700"/>
                  <a:pt x="78040" y="271408"/>
                  <a:pt x="86049" y="280825"/>
                </a:cubicBezTo>
                <a:cubicBezTo>
                  <a:pt x="93085" y="289051"/>
                  <a:pt x="96602" y="300524"/>
                  <a:pt x="96602" y="315245"/>
                </a:cubicBezTo>
                <a:lnTo>
                  <a:pt x="96602" y="344794"/>
                </a:lnTo>
                <a:cubicBezTo>
                  <a:pt x="96602" y="359190"/>
                  <a:pt x="91136" y="371366"/>
                  <a:pt x="80204" y="381324"/>
                </a:cubicBezTo>
                <a:lnTo>
                  <a:pt x="102932" y="470134"/>
                </a:lnTo>
                <a:lnTo>
                  <a:pt x="69747" y="470134"/>
                </a:lnTo>
                <a:lnTo>
                  <a:pt x="51142" y="393501"/>
                </a:lnTo>
                <a:cubicBezTo>
                  <a:pt x="50276" y="393501"/>
                  <a:pt x="49356" y="393501"/>
                  <a:pt x="48382" y="393501"/>
                </a:cubicBezTo>
                <a:lnTo>
                  <a:pt x="30685" y="393501"/>
                </a:lnTo>
                <a:lnTo>
                  <a:pt x="30685" y="470134"/>
                </a:lnTo>
                <a:lnTo>
                  <a:pt x="0" y="470134"/>
                </a:lnTo>
                <a:close/>
                <a:moveTo>
                  <a:pt x="638174" y="266537"/>
                </a:moveTo>
                <a:lnTo>
                  <a:pt x="671945" y="266537"/>
                </a:lnTo>
                <a:lnTo>
                  <a:pt x="694675" y="339598"/>
                </a:lnTo>
                <a:lnTo>
                  <a:pt x="717243" y="266537"/>
                </a:lnTo>
                <a:lnTo>
                  <a:pt x="751176" y="266537"/>
                </a:lnTo>
                <a:lnTo>
                  <a:pt x="709937" y="384896"/>
                </a:lnTo>
                <a:lnTo>
                  <a:pt x="709937" y="470134"/>
                </a:lnTo>
                <a:lnTo>
                  <a:pt x="679251" y="470134"/>
                </a:lnTo>
                <a:lnTo>
                  <a:pt x="679251" y="384896"/>
                </a:lnTo>
                <a:close/>
                <a:moveTo>
                  <a:pt x="133350" y="266537"/>
                </a:moveTo>
                <a:lnTo>
                  <a:pt x="220698" y="266537"/>
                </a:lnTo>
                <a:lnTo>
                  <a:pt x="220698" y="297385"/>
                </a:lnTo>
                <a:lnTo>
                  <a:pt x="164035" y="297385"/>
                </a:lnTo>
                <a:lnTo>
                  <a:pt x="164035" y="352912"/>
                </a:lnTo>
                <a:lnTo>
                  <a:pt x="205436" y="352912"/>
                </a:lnTo>
                <a:lnTo>
                  <a:pt x="205436" y="383760"/>
                </a:lnTo>
                <a:lnTo>
                  <a:pt x="164035" y="383760"/>
                </a:lnTo>
                <a:lnTo>
                  <a:pt x="164035" y="439286"/>
                </a:lnTo>
                <a:lnTo>
                  <a:pt x="220698" y="439286"/>
                </a:lnTo>
                <a:lnTo>
                  <a:pt x="220698" y="470134"/>
                </a:lnTo>
                <a:lnTo>
                  <a:pt x="133350" y="470134"/>
                </a:lnTo>
                <a:close/>
                <a:moveTo>
                  <a:pt x="588926" y="46596"/>
                </a:moveTo>
                <a:lnTo>
                  <a:pt x="577561" y="126801"/>
                </a:lnTo>
                <a:lnTo>
                  <a:pt x="600291" y="126801"/>
                </a:lnTo>
                <a:close/>
                <a:moveTo>
                  <a:pt x="221185" y="31335"/>
                </a:moveTo>
                <a:lnTo>
                  <a:pt x="221185" y="96440"/>
                </a:lnTo>
                <a:lnTo>
                  <a:pt x="239694" y="96440"/>
                </a:lnTo>
                <a:cubicBezTo>
                  <a:pt x="244565" y="96440"/>
                  <a:pt x="248705" y="94709"/>
                  <a:pt x="252114" y="91245"/>
                </a:cubicBezTo>
                <a:cubicBezTo>
                  <a:pt x="255524" y="87781"/>
                  <a:pt x="257229" y="83614"/>
                  <a:pt x="257229" y="78743"/>
                </a:cubicBezTo>
                <a:lnTo>
                  <a:pt x="257229" y="49032"/>
                </a:lnTo>
                <a:cubicBezTo>
                  <a:pt x="257229" y="37234"/>
                  <a:pt x="251384" y="31335"/>
                  <a:pt x="239694" y="31335"/>
                </a:cubicBezTo>
                <a:close/>
                <a:moveTo>
                  <a:pt x="666749" y="0"/>
                </a:moveTo>
                <a:lnTo>
                  <a:pt x="697435" y="0"/>
                </a:lnTo>
                <a:lnTo>
                  <a:pt x="697435" y="172911"/>
                </a:lnTo>
                <a:lnTo>
                  <a:pt x="750364" y="172911"/>
                </a:lnTo>
                <a:lnTo>
                  <a:pt x="750364" y="203434"/>
                </a:lnTo>
                <a:lnTo>
                  <a:pt x="666749" y="203434"/>
                </a:lnTo>
                <a:close/>
                <a:moveTo>
                  <a:pt x="567984" y="0"/>
                </a:moveTo>
                <a:lnTo>
                  <a:pt x="610195" y="0"/>
                </a:lnTo>
                <a:lnTo>
                  <a:pt x="644287" y="203434"/>
                </a:lnTo>
                <a:lnTo>
                  <a:pt x="612024" y="203434"/>
                </a:lnTo>
                <a:lnTo>
                  <a:pt x="604845" y="156675"/>
                </a:lnTo>
                <a:lnTo>
                  <a:pt x="572807" y="156675"/>
                </a:lnTo>
                <a:lnTo>
                  <a:pt x="565351" y="203434"/>
                </a:lnTo>
                <a:lnTo>
                  <a:pt x="533399" y="203434"/>
                </a:lnTo>
                <a:close/>
                <a:moveTo>
                  <a:pt x="419099" y="0"/>
                </a:moveTo>
                <a:lnTo>
                  <a:pt x="449136" y="0"/>
                </a:lnTo>
                <a:lnTo>
                  <a:pt x="449136" y="157000"/>
                </a:lnTo>
                <a:cubicBezTo>
                  <a:pt x="449136" y="161871"/>
                  <a:pt x="450867" y="166011"/>
                  <a:pt x="454331" y="169420"/>
                </a:cubicBezTo>
                <a:cubicBezTo>
                  <a:pt x="457795" y="172830"/>
                  <a:pt x="461962" y="174535"/>
                  <a:pt x="466833" y="174535"/>
                </a:cubicBezTo>
                <a:cubicBezTo>
                  <a:pt x="471703" y="174535"/>
                  <a:pt x="475844" y="172830"/>
                  <a:pt x="479253" y="169420"/>
                </a:cubicBezTo>
                <a:cubicBezTo>
                  <a:pt x="482663" y="166011"/>
                  <a:pt x="484367" y="161871"/>
                  <a:pt x="484367" y="157000"/>
                </a:cubicBezTo>
                <a:lnTo>
                  <a:pt x="484367" y="0"/>
                </a:lnTo>
                <a:lnTo>
                  <a:pt x="516352" y="0"/>
                </a:lnTo>
                <a:lnTo>
                  <a:pt x="516352" y="157325"/>
                </a:lnTo>
                <a:cubicBezTo>
                  <a:pt x="516352" y="170963"/>
                  <a:pt x="511589" y="182436"/>
                  <a:pt x="502064" y="191744"/>
                </a:cubicBezTo>
                <a:cubicBezTo>
                  <a:pt x="492539" y="201053"/>
                  <a:pt x="481066" y="205707"/>
                  <a:pt x="467644" y="205707"/>
                </a:cubicBezTo>
                <a:cubicBezTo>
                  <a:pt x="454115" y="205707"/>
                  <a:pt x="442641" y="200999"/>
                  <a:pt x="433225" y="191582"/>
                </a:cubicBezTo>
                <a:cubicBezTo>
                  <a:pt x="423808" y="182165"/>
                  <a:pt x="419099" y="170746"/>
                  <a:pt x="419099" y="157325"/>
                </a:cubicBezTo>
                <a:close/>
                <a:moveTo>
                  <a:pt x="304800" y="0"/>
                </a:moveTo>
                <a:lnTo>
                  <a:pt x="400591" y="0"/>
                </a:lnTo>
                <a:lnTo>
                  <a:pt x="400591" y="30848"/>
                </a:lnTo>
                <a:lnTo>
                  <a:pt x="368119" y="30848"/>
                </a:lnTo>
                <a:lnTo>
                  <a:pt x="368119" y="203434"/>
                </a:lnTo>
                <a:lnTo>
                  <a:pt x="337433" y="203434"/>
                </a:lnTo>
                <a:lnTo>
                  <a:pt x="337433" y="30848"/>
                </a:lnTo>
                <a:lnTo>
                  <a:pt x="304800" y="30848"/>
                </a:lnTo>
                <a:close/>
                <a:moveTo>
                  <a:pt x="190500" y="0"/>
                </a:moveTo>
                <a:lnTo>
                  <a:pt x="238882" y="0"/>
                </a:lnTo>
                <a:cubicBezTo>
                  <a:pt x="255984" y="0"/>
                  <a:pt x="268540" y="4708"/>
                  <a:pt x="276549" y="14125"/>
                </a:cubicBezTo>
                <a:cubicBezTo>
                  <a:pt x="283585" y="22351"/>
                  <a:pt x="287102" y="33824"/>
                  <a:pt x="287102" y="48545"/>
                </a:cubicBezTo>
                <a:lnTo>
                  <a:pt x="287102" y="78094"/>
                </a:lnTo>
                <a:cubicBezTo>
                  <a:pt x="287102" y="92490"/>
                  <a:pt x="281636" y="104666"/>
                  <a:pt x="270704" y="114624"/>
                </a:cubicBezTo>
                <a:lnTo>
                  <a:pt x="293432" y="203434"/>
                </a:lnTo>
                <a:lnTo>
                  <a:pt x="260247" y="203434"/>
                </a:lnTo>
                <a:lnTo>
                  <a:pt x="241642" y="126801"/>
                </a:lnTo>
                <a:cubicBezTo>
                  <a:pt x="240776" y="126801"/>
                  <a:pt x="239856" y="126801"/>
                  <a:pt x="238882" y="126801"/>
                </a:cubicBezTo>
                <a:lnTo>
                  <a:pt x="221185" y="126801"/>
                </a:lnTo>
                <a:lnTo>
                  <a:pt x="221185" y="203434"/>
                </a:lnTo>
                <a:lnTo>
                  <a:pt x="190500" y="203434"/>
                </a:lnTo>
                <a:close/>
                <a:moveTo>
                  <a:pt x="133350" y="0"/>
                </a:moveTo>
                <a:lnTo>
                  <a:pt x="164035" y="0"/>
                </a:lnTo>
                <a:lnTo>
                  <a:pt x="164035" y="203434"/>
                </a:lnTo>
                <a:lnTo>
                  <a:pt x="133350" y="203434"/>
                </a:lnTo>
                <a:close/>
                <a:moveTo>
                  <a:pt x="2" y="0"/>
                </a:moveTo>
                <a:lnTo>
                  <a:pt x="32164" y="0"/>
                </a:lnTo>
                <a:lnTo>
                  <a:pt x="57700" y="158575"/>
                </a:lnTo>
                <a:lnTo>
                  <a:pt x="83419" y="0"/>
                </a:lnTo>
                <a:lnTo>
                  <a:pt x="115598" y="0"/>
                </a:lnTo>
                <a:lnTo>
                  <a:pt x="78581" y="203434"/>
                </a:lnTo>
                <a:lnTo>
                  <a:pt x="36368" y="203434"/>
                </a:lnTo>
                <a:close/>
              </a:path>
            </a:pathLst>
          </a:custGeom>
          <a:gradFill>
            <a:gsLst>
              <a:gs pos="0">
                <a:schemeClr val="bg1">
                  <a:alpha val="2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ebas" pitchFamily="2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252BBC1-2241-222F-388B-C44A8044F629}"/>
              </a:ext>
            </a:extLst>
          </p:cNvPr>
          <p:cNvSpPr txBox="1"/>
          <p:nvPr/>
        </p:nvSpPr>
        <p:spPr>
          <a:xfrm>
            <a:off x="941265" y="3613969"/>
            <a:ext cx="3880275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cs"/>
              </a:rPr>
              <a:t>THE REPORT OF MARKET PROSPECT RESEARCH REPORT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HarmonyOS Sans SC Light" panose="00000400000000000000" pitchFamily="2" charset="-122"/>
              <a:cs typeface="+mn-cs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5A5DB216-0458-421C-E13F-6272264A090A}"/>
              </a:ext>
            </a:extLst>
          </p:cNvPr>
          <p:cNvGrpSpPr/>
          <p:nvPr/>
        </p:nvGrpSpPr>
        <p:grpSpPr>
          <a:xfrm>
            <a:off x="1068190" y="4571217"/>
            <a:ext cx="3574198" cy="45719"/>
            <a:chOff x="1068190" y="4571217"/>
            <a:chExt cx="3574198" cy="45719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BC20BBF3-17C1-6263-BF68-FE57A3F92267}"/>
                </a:ext>
              </a:extLst>
            </p:cNvPr>
            <p:cNvGrpSpPr/>
            <p:nvPr/>
          </p:nvGrpSpPr>
          <p:grpSpPr>
            <a:xfrm>
              <a:off x="1068190" y="4571217"/>
              <a:ext cx="137070" cy="45719"/>
              <a:chOff x="6924675" y="-2004776"/>
              <a:chExt cx="2741464" cy="914400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86EA1D59-35AD-6370-1D46-634C9EA0C515}"/>
                  </a:ext>
                </a:extLst>
              </p:cNvPr>
              <p:cNvSpPr/>
              <p:nvPr/>
            </p:nvSpPr>
            <p:spPr>
              <a:xfrm>
                <a:off x="8285012" y="-2004776"/>
                <a:ext cx="1381127" cy="9144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514C54F5-29DC-8CA6-9658-50087E65FA65}"/>
                  </a:ext>
                </a:extLst>
              </p:cNvPr>
              <p:cNvSpPr/>
              <p:nvPr/>
            </p:nvSpPr>
            <p:spPr>
              <a:xfrm>
                <a:off x="6924675" y="-2004776"/>
                <a:ext cx="914400" cy="9144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F72EEF11-3591-0A70-C5F4-7E2E0502CF94}"/>
                </a:ext>
              </a:extLst>
            </p:cNvPr>
            <p:cNvCxnSpPr>
              <a:cxnSpLocks/>
            </p:cNvCxnSpPr>
            <p:nvPr/>
          </p:nvCxnSpPr>
          <p:spPr>
            <a:xfrm>
              <a:off x="1273304" y="4594076"/>
              <a:ext cx="3369084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1" name="图片 110" descr="穿着粉色衣服的男人&#10;&#10;中度可信度描述已自动生成">
            <a:extLst>
              <a:ext uri="{FF2B5EF4-FFF2-40B4-BE49-F238E27FC236}">
                <a16:creationId xmlns:a16="http://schemas.microsoft.com/office/drawing/2014/main" id="{DF6E2F63-3CA4-A2B2-27A5-4990D7A95D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1507" y="655540"/>
            <a:ext cx="6125498" cy="6202460"/>
          </a:xfrm>
          <a:custGeom>
            <a:avLst/>
            <a:gdLst>
              <a:gd name="connsiteX0" fmla="*/ 0 w 6439676"/>
              <a:gd name="connsiteY0" fmla="*/ 0 h 6520585"/>
              <a:gd name="connsiteX1" fmla="*/ 6439676 w 6439676"/>
              <a:gd name="connsiteY1" fmla="*/ 0 h 6520585"/>
              <a:gd name="connsiteX2" fmla="*/ 6439676 w 6439676"/>
              <a:gd name="connsiteY2" fmla="*/ 6520585 h 6520585"/>
              <a:gd name="connsiteX3" fmla="*/ 0 w 6439676"/>
              <a:gd name="connsiteY3" fmla="*/ 6520585 h 652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9676" h="6520585">
                <a:moveTo>
                  <a:pt x="0" y="0"/>
                </a:moveTo>
                <a:lnTo>
                  <a:pt x="6439676" y="0"/>
                </a:lnTo>
                <a:lnTo>
                  <a:pt x="6439676" y="6520585"/>
                </a:lnTo>
                <a:lnTo>
                  <a:pt x="0" y="652058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2049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628A487-E85A-FE85-4425-A8F824FA0B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4000">
                <a:schemeClr val="accent1">
                  <a:lumMod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03200" dist="508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pic>
        <p:nvPicPr>
          <p:cNvPr id="3" name="图片 2" descr="穿白色衣服的人&#10;&#10;中度可信度描述已自动生成">
            <a:extLst>
              <a:ext uri="{FF2B5EF4-FFF2-40B4-BE49-F238E27FC236}">
                <a16:creationId xmlns:a16="http://schemas.microsoft.com/office/drawing/2014/main" id="{F0C10002-C9FE-B33B-5A50-EC082D11B5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85944857-F74A-4BAE-B7B9-AF5072D5086B}"/>
              </a:ext>
            </a:extLst>
          </p:cNvPr>
          <p:cNvSpPr/>
          <p:nvPr/>
        </p:nvSpPr>
        <p:spPr>
          <a:xfrm>
            <a:off x="1" y="0"/>
            <a:ext cx="12191997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36000">
                <a:schemeClr val="accent2">
                  <a:alpha val="70000"/>
                </a:schemeClr>
              </a:gs>
              <a:gs pos="81000">
                <a:schemeClr val="accent3">
                  <a:alpha val="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3DFE698-2651-3E2B-9B47-A3DB5031A70B}"/>
              </a:ext>
            </a:extLst>
          </p:cNvPr>
          <p:cNvSpPr/>
          <p:nvPr/>
        </p:nvSpPr>
        <p:spPr>
          <a:xfrm>
            <a:off x="-384796" y="3404327"/>
            <a:ext cx="5237808" cy="1776054"/>
          </a:xfrm>
          <a:custGeom>
            <a:avLst/>
            <a:gdLst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228975 w 5429250"/>
              <a:gd name="connsiteY8" fmla="*/ 1162050 h 3362325"/>
              <a:gd name="connsiteX9" fmla="*/ 3419475 w 5429250"/>
              <a:gd name="connsiteY9" fmla="*/ 2343150 h 3362325"/>
              <a:gd name="connsiteX10" fmla="*/ 3638550 w 5429250"/>
              <a:gd name="connsiteY10" fmla="*/ 1476375 h 3362325"/>
              <a:gd name="connsiteX11" fmla="*/ 3733800 w 5429250"/>
              <a:gd name="connsiteY11" fmla="*/ 2114550 h 3362325"/>
              <a:gd name="connsiteX12" fmla="*/ 3857625 w 5429250"/>
              <a:gd name="connsiteY12" fmla="*/ 1676400 h 3362325"/>
              <a:gd name="connsiteX13" fmla="*/ 4029075 w 5429250"/>
              <a:gd name="connsiteY13" fmla="*/ 1981200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228975 w 5429250"/>
              <a:gd name="connsiteY8" fmla="*/ 1162050 h 3362325"/>
              <a:gd name="connsiteX9" fmla="*/ 3419475 w 5429250"/>
              <a:gd name="connsiteY9" fmla="*/ 2343150 h 3362325"/>
              <a:gd name="connsiteX10" fmla="*/ 3638550 w 5429250"/>
              <a:gd name="connsiteY10" fmla="*/ 1476375 h 3362325"/>
              <a:gd name="connsiteX11" fmla="*/ 3733800 w 5429250"/>
              <a:gd name="connsiteY11" fmla="*/ 2114550 h 3362325"/>
              <a:gd name="connsiteX12" fmla="*/ 3857625 w 5429250"/>
              <a:gd name="connsiteY12" fmla="*/ 1676400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228975 w 5429250"/>
              <a:gd name="connsiteY8" fmla="*/ 1162050 h 3362325"/>
              <a:gd name="connsiteX9" fmla="*/ 3396855 w 5429250"/>
              <a:gd name="connsiteY9" fmla="*/ 2343150 h 3362325"/>
              <a:gd name="connsiteX10" fmla="*/ 3638550 w 5429250"/>
              <a:gd name="connsiteY10" fmla="*/ 1476375 h 3362325"/>
              <a:gd name="connsiteX11" fmla="*/ 3733800 w 5429250"/>
              <a:gd name="connsiteY11" fmla="*/ 2114550 h 3362325"/>
              <a:gd name="connsiteX12" fmla="*/ 3857625 w 5429250"/>
              <a:gd name="connsiteY12" fmla="*/ 1676400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638550 w 5429250"/>
              <a:gd name="connsiteY10" fmla="*/ 1476375 h 3362325"/>
              <a:gd name="connsiteX11" fmla="*/ 3733800 w 5429250"/>
              <a:gd name="connsiteY11" fmla="*/ 2114550 h 3362325"/>
              <a:gd name="connsiteX12" fmla="*/ 3857625 w 5429250"/>
              <a:gd name="connsiteY12" fmla="*/ 1676400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33800 w 5429250"/>
              <a:gd name="connsiteY11" fmla="*/ 2114550 h 3362325"/>
              <a:gd name="connsiteX12" fmla="*/ 3857625 w 5429250"/>
              <a:gd name="connsiteY12" fmla="*/ 1676400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16835 w 5429250"/>
              <a:gd name="connsiteY11" fmla="*/ 2123791 h 3362325"/>
              <a:gd name="connsiteX12" fmla="*/ 3857625 w 5429250"/>
              <a:gd name="connsiteY12" fmla="*/ 1676400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16835 w 5429250"/>
              <a:gd name="connsiteY11" fmla="*/ 2123791 h 3362325"/>
              <a:gd name="connsiteX12" fmla="*/ 3902866 w 5429250"/>
              <a:gd name="connsiteY12" fmla="*/ 1667159 h 3362325"/>
              <a:gd name="connsiteX13" fmla="*/ 4039846 w 5429250"/>
              <a:gd name="connsiteY13" fmla="*/ 2104412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16835 w 5429250"/>
              <a:gd name="connsiteY11" fmla="*/ 2123791 h 3362325"/>
              <a:gd name="connsiteX12" fmla="*/ 3902866 w 5429250"/>
              <a:gd name="connsiteY12" fmla="*/ 1667159 h 3362325"/>
              <a:gd name="connsiteX13" fmla="*/ 4051157 w 5429250"/>
              <a:gd name="connsiteY13" fmla="*/ 2353914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16835 w 5429250"/>
              <a:gd name="connsiteY11" fmla="*/ 2123791 h 3362325"/>
              <a:gd name="connsiteX12" fmla="*/ 3902866 w 5429250"/>
              <a:gd name="connsiteY12" fmla="*/ 1667159 h 3362325"/>
              <a:gd name="connsiteX13" fmla="*/ 4090743 w 5429250"/>
              <a:gd name="connsiteY13" fmla="*/ 2039726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16835 w 5429250"/>
              <a:gd name="connsiteY11" fmla="*/ 2123791 h 3362325"/>
              <a:gd name="connsiteX12" fmla="*/ 3931142 w 5429250"/>
              <a:gd name="connsiteY12" fmla="*/ 1667159 h 3362325"/>
              <a:gd name="connsiteX13" fmla="*/ 4090743 w 5429250"/>
              <a:gd name="connsiteY13" fmla="*/ 2039726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576344 w 5429250"/>
              <a:gd name="connsiteY10" fmla="*/ 1476375 h 3362325"/>
              <a:gd name="connsiteX11" fmla="*/ 3784697 w 5429250"/>
              <a:gd name="connsiteY11" fmla="*/ 2133031 h 3362325"/>
              <a:gd name="connsiteX12" fmla="*/ 3931142 w 5429250"/>
              <a:gd name="connsiteY12" fmla="*/ 1667159 h 3362325"/>
              <a:gd name="connsiteX13" fmla="*/ 4090743 w 5429250"/>
              <a:gd name="connsiteY13" fmla="*/ 2039726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924175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621585 w 5429250"/>
              <a:gd name="connsiteY10" fmla="*/ 1485615 h 3362325"/>
              <a:gd name="connsiteX11" fmla="*/ 3784697 w 5429250"/>
              <a:gd name="connsiteY11" fmla="*/ 2133031 h 3362325"/>
              <a:gd name="connsiteX12" fmla="*/ 3931142 w 5429250"/>
              <a:gd name="connsiteY12" fmla="*/ 1667159 h 3362325"/>
              <a:gd name="connsiteX13" fmla="*/ 4090743 w 5429250"/>
              <a:gd name="connsiteY13" fmla="*/ 2039726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781175 h 3362325"/>
              <a:gd name="connsiteX1" fmla="*/ 1552575 w 5429250"/>
              <a:gd name="connsiteY1" fmla="*/ 1781175 h 3362325"/>
              <a:gd name="connsiteX2" fmla="*/ 1685925 w 5429250"/>
              <a:gd name="connsiteY2" fmla="*/ 1524000 h 3362325"/>
              <a:gd name="connsiteX3" fmla="*/ 1828800 w 5429250"/>
              <a:gd name="connsiteY3" fmla="*/ 2209800 h 3362325"/>
              <a:gd name="connsiteX4" fmla="*/ 1971675 w 5429250"/>
              <a:gd name="connsiteY4" fmla="*/ 1371600 h 3362325"/>
              <a:gd name="connsiteX5" fmla="*/ 2162175 w 5429250"/>
              <a:gd name="connsiteY5" fmla="*/ 2438400 h 3362325"/>
              <a:gd name="connsiteX6" fmla="*/ 2600325 w 5429250"/>
              <a:gd name="connsiteY6" fmla="*/ 0 h 3362325"/>
              <a:gd name="connsiteX7" fmla="*/ 2772980 w 5429250"/>
              <a:gd name="connsiteY7" fmla="*/ 3362325 h 3362325"/>
              <a:gd name="connsiteX8" fmla="*/ 3149804 w 5429250"/>
              <a:gd name="connsiteY8" fmla="*/ 1162050 h 3362325"/>
              <a:gd name="connsiteX9" fmla="*/ 3396855 w 5429250"/>
              <a:gd name="connsiteY9" fmla="*/ 2343150 h 3362325"/>
              <a:gd name="connsiteX10" fmla="*/ 3621585 w 5429250"/>
              <a:gd name="connsiteY10" fmla="*/ 1485615 h 3362325"/>
              <a:gd name="connsiteX11" fmla="*/ 3784697 w 5429250"/>
              <a:gd name="connsiteY11" fmla="*/ 2133031 h 3362325"/>
              <a:gd name="connsiteX12" fmla="*/ 3931142 w 5429250"/>
              <a:gd name="connsiteY12" fmla="*/ 1667159 h 3362325"/>
              <a:gd name="connsiteX13" fmla="*/ 4090743 w 5429250"/>
              <a:gd name="connsiteY13" fmla="*/ 2039726 h 3362325"/>
              <a:gd name="connsiteX14" fmla="*/ 4181475 w 5429250"/>
              <a:gd name="connsiteY14" fmla="*/ 1790700 h 3362325"/>
              <a:gd name="connsiteX15" fmla="*/ 5429250 w 5429250"/>
              <a:gd name="connsiteY15" fmla="*/ 1790700 h 3362325"/>
              <a:gd name="connsiteX0" fmla="*/ 0 w 5429250"/>
              <a:gd name="connsiteY0" fmla="*/ 1809963 h 3391113"/>
              <a:gd name="connsiteX1" fmla="*/ 1552575 w 5429250"/>
              <a:gd name="connsiteY1" fmla="*/ 1809963 h 3391113"/>
              <a:gd name="connsiteX2" fmla="*/ 1685925 w 5429250"/>
              <a:gd name="connsiteY2" fmla="*/ 1552788 h 3391113"/>
              <a:gd name="connsiteX3" fmla="*/ 1828800 w 5429250"/>
              <a:gd name="connsiteY3" fmla="*/ 2238588 h 3391113"/>
              <a:gd name="connsiteX4" fmla="*/ 1971675 w 5429250"/>
              <a:gd name="connsiteY4" fmla="*/ 1400388 h 3391113"/>
              <a:gd name="connsiteX5" fmla="*/ 2162175 w 5429250"/>
              <a:gd name="connsiteY5" fmla="*/ 2467188 h 3391113"/>
              <a:gd name="connsiteX6" fmla="*/ 2415530 w 5429250"/>
              <a:gd name="connsiteY6" fmla="*/ 0 h 3391113"/>
              <a:gd name="connsiteX7" fmla="*/ 2772980 w 5429250"/>
              <a:gd name="connsiteY7" fmla="*/ 3391113 h 3391113"/>
              <a:gd name="connsiteX8" fmla="*/ 3149804 w 5429250"/>
              <a:gd name="connsiteY8" fmla="*/ 1190838 h 3391113"/>
              <a:gd name="connsiteX9" fmla="*/ 3396855 w 5429250"/>
              <a:gd name="connsiteY9" fmla="*/ 2371938 h 3391113"/>
              <a:gd name="connsiteX10" fmla="*/ 3621585 w 5429250"/>
              <a:gd name="connsiteY10" fmla="*/ 1514403 h 3391113"/>
              <a:gd name="connsiteX11" fmla="*/ 3784697 w 5429250"/>
              <a:gd name="connsiteY11" fmla="*/ 2161819 h 3391113"/>
              <a:gd name="connsiteX12" fmla="*/ 3931142 w 5429250"/>
              <a:gd name="connsiteY12" fmla="*/ 1695947 h 3391113"/>
              <a:gd name="connsiteX13" fmla="*/ 4090743 w 5429250"/>
              <a:gd name="connsiteY13" fmla="*/ 2068514 h 3391113"/>
              <a:gd name="connsiteX14" fmla="*/ 4181475 w 5429250"/>
              <a:gd name="connsiteY14" fmla="*/ 1819488 h 3391113"/>
              <a:gd name="connsiteX15" fmla="*/ 5429250 w 5429250"/>
              <a:gd name="connsiteY15" fmla="*/ 1819488 h 3391113"/>
              <a:gd name="connsiteX0" fmla="*/ 0 w 5429250"/>
              <a:gd name="connsiteY0" fmla="*/ 1809963 h 3391113"/>
              <a:gd name="connsiteX1" fmla="*/ 1552575 w 5429250"/>
              <a:gd name="connsiteY1" fmla="*/ 1809963 h 3391113"/>
              <a:gd name="connsiteX2" fmla="*/ 1685925 w 5429250"/>
              <a:gd name="connsiteY2" fmla="*/ 1552788 h 3391113"/>
              <a:gd name="connsiteX3" fmla="*/ 1828800 w 5429250"/>
              <a:gd name="connsiteY3" fmla="*/ 2238588 h 3391113"/>
              <a:gd name="connsiteX4" fmla="*/ 1971675 w 5429250"/>
              <a:gd name="connsiteY4" fmla="*/ 1400388 h 3391113"/>
              <a:gd name="connsiteX5" fmla="*/ 2162175 w 5429250"/>
              <a:gd name="connsiteY5" fmla="*/ 2467188 h 3391113"/>
              <a:gd name="connsiteX6" fmla="*/ 2499528 w 5429250"/>
              <a:gd name="connsiteY6" fmla="*/ 0 h 3391113"/>
              <a:gd name="connsiteX7" fmla="*/ 2772980 w 5429250"/>
              <a:gd name="connsiteY7" fmla="*/ 3391113 h 3391113"/>
              <a:gd name="connsiteX8" fmla="*/ 3149804 w 5429250"/>
              <a:gd name="connsiteY8" fmla="*/ 1190838 h 3391113"/>
              <a:gd name="connsiteX9" fmla="*/ 3396855 w 5429250"/>
              <a:gd name="connsiteY9" fmla="*/ 2371938 h 3391113"/>
              <a:gd name="connsiteX10" fmla="*/ 3621585 w 5429250"/>
              <a:gd name="connsiteY10" fmla="*/ 1514403 h 3391113"/>
              <a:gd name="connsiteX11" fmla="*/ 3784697 w 5429250"/>
              <a:gd name="connsiteY11" fmla="*/ 2161819 h 3391113"/>
              <a:gd name="connsiteX12" fmla="*/ 3931142 w 5429250"/>
              <a:gd name="connsiteY12" fmla="*/ 1695947 h 3391113"/>
              <a:gd name="connsiteX13" fmla="*/ 4090743 w 5429250"/>
              <a:gd name="connsiteY13" fmla="*/ 2068514 h 3391113"/>
              <a:gd name="connsiteX14" fmla="*/ 4181475 w 5429250"/>
              <a:gd name="connsiteY14" fmla="*/ 1819488 h 3391113"/>
              <a:gd name="connsiteX15" fmla="*/ 5429250 w 5429250"/>
              <a:gd name="connsiteY15" fmla="*/ 1819488 h 3391113"/>
              <a:gd name="connsiteX0" fmla="*/ 0 w 5429250"/>
              <a:gd name="connsiteY0" fmla="*/ 1809963 h 3466152"/>
              <a:gd name="connsiteX1" fmla="*/ 1552575 w 5429250"/>
              <a:gd name="connsiteY1" fmla="*/ 1809963 h 3466152"/>
              <a:gd name="connsiteX2" fmla="*/ 1685925 w 5429250"/>
              <a:gd name="connsiteY2" fmla="*/ 1552788 h 3466152"/>
              <a:gd name="connsiteX3" fmla="*/ 1828800 w 5429250"/>
              <a:gd name="connsiteY3" fmla="*/ 2238588 h 3466152"/>
              <a:gd name="connsiteX4" fmla="*/ 1971675 w 5429250"/>
              <a:gd name="connsiteY4" fmla="*/ 1400388 h 3466152"/>
              <a:gd name="connsiteX5" fmla="*/ 2162175 w 5429250"/>
              <a:gd name="connsiteY5" fmla="*/ 2467188 h 3466152"/>
              <a:gd name="connsiteX6" fmla="*/ 2499528 w 5429250"/>
              <a:gd name="connsiteY6" fmla="*/ 0 h 3466152"/>
              <a:gd name="connsiteX7" fmla="*/ 2890576 w 5429250"/>
              <a:gd name="connsiteY7" fmla="*/ 3466152 h 3466152"/>
              <a:gd name="connsiteX8" fmla="*/ 3149804 w 5429250"/>
              <a:gd name="connsiteY8" fmla="*/ 1190838 h 3466152"/>
              <a:gd name="connsiteX9" fmla="*/ 3396855 w 5429250"/>
              <a:gd name="connsiteY9" fmla="*/ 2371938 h 3466152"/>
              <a:gd name="connsiteX10" fmla="*/ 3621585 w 5429250"/>
              <a:gd name="connsiteY10" fmla="*/ 1514403 h 3466152"/>
              <a:gd name="connsiteX11" fmla="*/ 3784697 w 5429250"/>
              <a:gd name="connsiteY11" fmla="*/ 2161819 h 3466152"/>
              <a:gd name="connsiteX12" fmla="*/ 3931142 w 5429250"/>
              <a:gd name="connsiteY12" fmla="*/ 1695947 h 3466152"/>
              <a:gd name="connsiteX13" fmla="*/ 4090743 w 5429250"/>
              <a:gd name="connsiteY13" fmla="*/ 2068514 h 3466152"/>
              <a:gd name="connsiteX14" fmla="*/ 4181475 w 5429250"/>
              <a:gd name="connsiteY14" fmla="*/ 1819488 h 3466152"/>
              <a:gd name="connsiteX15" fmla="*/ 5429250 w 5429250"/>
              <a:gd name="connsiteY15" fmla="*/ 1819488 h 3466152"/>
              <a:gd name="connsiteX0" fmla="*/ 0 w 5429250"/>
              <a:gd name="connsiteY0" fmla="*/ 1809963 h 3466152"/>
              <a:gd name="connsiteX1" fmla="*/ 1552575 w 5429250"/>
              <a:gd name="connsiteY1" fmla="*/ 1809963 h 3466152"/>
              <a:gd name="connsiteX2" fmla="*/ 1685925 w 5429250"/>
              <a:gd name="connsiteY2" fmla="*/ 1552788 h 3466152"/>
              <a:gd name="connsiteX3" fmla="*/ 1828800 w 5429250"/>
              <a:gd name="connsiteY3" fmla="*/ 2238588 h 3466152"/>
              <a:gd name="connsiteX4" fmla="*/ 1971675 w 5429250"/>
              <a:gd name="connsiteY4" fmla="*/ 1400388 h 3466152"/>
              <a:gd name="connsiteX5" fmla="*/ 2162175 w 5429250"/>
              <a:gd name="connsiteY5" fmla="*/ 2467188 h 3466152"/>
              <a:gd name="connsiteX6" fmla="*/ 2499528 w 5429250"/>
              <a:gd name="connsiteY6" fmla="*/ 0 h 3466152"/>
              <a:gd name="connsiteX7" fmla="*/ 2806579 w 5429250"/>
              <a:gd name="connsiteY7" fmla="*/ 3466152 h 3466152"/>
              <a:gd name="connsiteX8" fmla="*/ 3149804 w 5429250"/>
              <a:gd name="connsiteY8" fmla="*/ 1190838 h 3466152"/>
              <a:gd name="connsiteX9" fmla="*/ 3396855 w 5429250"/>
              <a:gd name="connsiteY9" fmla="*/ 2371938 h 3466152"/>
              <a:gd name="connsiteX10" fmla="*/ 3621585 w 5429250"/>
              <a:gd name="connsiteY10" fmla="*/ 1514403 h 3466152"/>
              <a:gd name="connsiteX11" fmla="*/ 3784697 w 5429250"/>
              <a:gd name="connsiteY11" fmla="*/ 2161819 h 3466152"/>
              <a:gd name="connsiteX12" fmla="*/ 3931142 w 5429250"/>
              <a:gd name="connsiteY12" fmla="*/ 1695947 h 3466152"/>
              <a:gd name="connsiteX13" fmla="*/ 4090743 w 5429250"/>
              <a:gd name="connsiteY13" fmla="*/ 2068514 h 3466152"/>
              <a:gd name="connsiteX14" fmla="*/ 4181475 w 5429250"/>
              <a:gd name="connsiteY14" fmla="*/ 1819488 h 3466152"/>
              <a:gd name="connsiteX15" fmla="*/ 5429250 w 5429250"/>
              <a:gd name="connsiteY15" fmla="*/ 1819488 h 34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29250" h="3466152">
                <a:moveTo>
                  <a:pt x="0" y="1809963"/>
                </a:moveTo>
                <a:lnTo>
                  <a:pt x="1552575" y="1809963"/>
                </a:lnTo>
                <a:lnTo>
                  <a:pt x="1685925" y="1552788"/>
                </a:lnTo>
                <a:lnTo>
                  <a:pt x="1828800" y="2238588"/>
                </a:lnTo>
                <a:lnTo>
                  <a:pt x="1971675" y="1400388"/>
                </a:lnTo>
                <a:lnTo>
                  <a:pt x="2162175" y="2467188"/>
                </a:lnTo>
                <a:lnTo>
                  <a:pt x="2499528" y="0"/>
                </a:lnTo>
                <a:lnTo>
                  <a:pt x="2806579" y="3466152"/>
                </a:lnTo>
                <a:lnTo>
                  <a:pt x="3149804" y="1190838"/>
                </a:lnTo>
                <a:lnTo>
                  <a:pt x="3396855" y="2371938"/>
                </a:lnTo>
                <a:lnTo>
                  <a:pt x="3621585" y="1514403"/>
                </a:lnTo>
                <a:lnTo>
                  <a:pt x="3784697" y="2161819"/>
                </a:lnTo>
                <a:lnTo>
                  <a:pt x="3931142" y="1695947"/>
                </a:lnTo>
                <a:lnTo>
                  <a:pt x="4090743" y="2068514"/>
                </a:lnTo>
                <a:lnTo>
                  <a:pt x="4181475" y="1819488"/>
                </a:lnTo>
                <a:lnTo>
                  <a:pt x="5429250" y="1819488"/>
                </a:lnTo>
              </a:path>
            </a:pathLst>
          </a:custGeom>
          <a:noFill/>
          <a:ln w="31750">
            <a:gradFill>
              <a:gsLst>
                <a:gs pos="0">
                  <a:schemeClr val="accent1">
                    <a:lumMod val="0"/>
                    <a:lumOff val="100000"/>
                    <a:alpha val="42000"/>
                  </a:schemeClr>
                </a:gs>
                <a:gs pos="33000">
                  <a:schemeClr val="accent1">
                    <a:lumMod val="0"/>
                    <a:lumOff val="100000"/>
                    <a:alpha val="11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  <a:gs pos="70000">
                  <a:schemeClr val="accent1">
                    <a:lumMod val="0"/>
                    <a:lumOff val="100000"/>
                    <a:alpha val="22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909E5C-BDDF-6E0E-20B5-D0BCEBC44A54}"/>
              </a:ext>
            </a:extLst>
          </p:cNvPr>
          <p:cNvGrpSpPr/>
          <p:nvPr/>
        </p:nvGrpSpPr>
        <p:grpSpPr>
          <a:xfrm>
            <a:off x="-1751038" y="-2247328"/>
            <a:ext cx="6705458" cy="6706773"/>
            <a:chOff x="822529" y="-1943939"/>
            <a:chExt cx="570802" cy="570913"/>
          </a:xfrm>
          <a:gradFill>
            <a:gsLst>
              <a:gs pos="0">
                <a:schemeClr val="accent1">
                  <a:lumMod val="0"/>
                  <a:lumOff val="100000"/>
                  <a:alpha val="10000"/>
                </a:schemeClr>
              </a:gs>
              <a:gs pos="92000">
                <a:schemeClr val="accent1">
                  <a:lumMod val="0"/>
                  <a:lumOff val="100000"/>
                  <a:alpha val="0"/>
                </a:schemeClr>
              </a:gs>
            </a:gsLst>
            <a:lin ang="2700000" scaled="0"/>
          </a:gra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28C10C5-599C-4ABF-B924-273D68E215CD}"/>
                </a:ext>
              </a:extLst>
            </p:cNvPr>
            <p:cNvSpPr/>
            <p:nvPr/>
          </p:nvSpPr>
          <p:spPr>
            <a:xfrm>
              <a:off x="822529" y="-1943939"/>
              <a:ext cx="570802" cy="570913"/>
            </a:xfrm>
            <a:custGeom>
              <a:avLst/>
              <a:gdLst>
                <a:gd name="connsiteX0" fmla="*/ 1190707 w 2440634"/>
                <a:gd name="connsiteY0" fmla="*/ 0 h 2441110"/>
                <a:gd name="connsiteX1" fmla="*/ 1249795 w 2440634"/>
                <a:gd name="connsiteY1" fmla="*/ 0 h 2441110"/>
                <a:gd name="connsiteX2" fmla="*/ 1690073 w 2440634"/>
                <a:gd name="connsiteY2" fmla="*/ 93752 h 2441110"/>
                <a:gd name="connsiteX3" fmla="*/ 2149575 w 2440634"/>
                <a:gd name="connsiteY3" fmla="*/ 429243 h 2441110"/>
                <a:gd name="connsiteX4" fmla="*/ 2435910 w 2440634"/>
                <a:gd name="connsiteY4" fmla="*/ 1112724 h 2441110"/>
                <a:gd name="connsiteX5" fmla="*/ 2331139 w 2440634"/>
                <a:gd name="connsiteY5" fmla="*/ 1726839 h 2441110"/>
                <a:gd name="connsiteX6" fmla="*/ 1992090 w 2440634"/>
                <a:gd name="connsiteY6" fmla="*/ 2166303 h 2441110"/>
                <a:gd name="connsiteX7" fmla="*/ 1541290 w 2440634"/>
                <a:gd name="connsiteY7" fmla="*/ 2398481 h 2441110"/>
                <a:gd name="connsiteX8" fmla="*/ 787258 w 2440634"/>
                <a:gd name="connsiteY8" fmla="*/ 2362154 h 2441110"/>
                <a:gd name="connsiteX9" fmla="*/ 154741 w 2440634"/>
                <a:gd name="connsiteY9" fmla="*/ 1816392 h 2441110"/>
                <a:gd name="connsiteX10" fmla="*/ 292 w 2440634"/>
                <a:gd name="connsiteY10" fmla="*/ 1244522 h 2441110"/>
                <a:gd name="connsiteX11" fmla="*/ 111335 w 2440634"/>
                <a:gd name="connsiteY11" fmla="*/ 710194 h 2441110"/>
                <a:gd name="connsiteX12" fmla="*/ 623956 w 2440634"/>
                <a:gd name="connsiteY12" fmla="*/ 155376 h 2441110"/>
                <a:gd name="connsiteX13" fmla="*/ 1190707 w 2440634"/>
                <a:gd name="connsiteY13" fmla="*/ 0 h 2441110"/>
                <a:gd name="connsiteX14" fmla="*/ 1134957 w 2440634"/>
                <a:gd name="connsiteY14" fmla="*/ 49734 h 2441110"/>
                <a:gd name="connsiteX15" fmla="*/ 786752 w 2440634"/>
                <a:gd name="connsiteY15" fmla="*/ 129218 h 2441110"/>
                <a:gd name="connsiteX16" fmla="*/ 257690 w 2440634"/>
                <a:gd name="connsiteY16" fmla="*/ 548292 h 2441110"/>
                <a:gd name="connsiteX17" fmla="*/ 48301 w 2440634"/>
                <a:gd name="connsiteY17" fmla="*/ 1154211 h 2441110"/>
                <a:gd name="connsiteX18" fmla="*/ 153577 w 2440634"/>
                <a:gd name="connsiteY18" fmla="*/ 1711661 h 2441110"/>
                <a:gd name="connsiteX19" fmla="*/ 808606 w 2440634"/>
                <a:gd name="connsiteY19" fmla="*/ 2320464 h 2441110"/>
                <a:gd name="connsiteX20" fmla="*/ 1559350 w 2440634"/>
                <a:gd name="connsiteY20" fmla="*/ 2344952 h 2441110"/>
                <a:gd name="connsiteX21" fmla="*/ 2064585 w 2440634"/>
                <a:gd name="connsiteY21" fmla="*/ 2036831 h 2441110"/>
                <a:gd name="connsiteX22" fmla="*/ 2337969 w 2440634"/>
                <a:gd name="connsiteY22" fmla="*/ 1580368 h 2441110"/>
                <a:gd name="connsiteX23" fmla="*/ 2321679 w 2440634"/>
                <a:gd name="connsiteY23" fmla="*/ 813356 h 2441110"/>
                <a:gd name="connsiteX24" fmla="*/ 1727559 w 2440634"/>
                <a:gd name="connsiteY24" fmla="*/ 161497 h 2441110"/>
                <a:gd name="connsiteX25" fmla="*/ 1134957 w 2440634"/>
                <a:gd name="connsiteY25" fmla="*/ 49734 h 244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40634" h="2441110">
                  <a:moveTo>
                    <a:pt x="1190707" y="0"/>
                  </a:moveTo>
                  <a:lnTo>
                    <a:pt x="1249795" y="0"/>
                  </a:lnTo>
                  <a:cubicBezTo>
                    <a:pt x="1400601" y="4554"/>
                    <a:pt x="1550851" y="35163"/>
                    <a:pt x="1690073" y="93752"/>
                  </a:cubicBezTo>
                  <a:cubicBezTo>
                    <a:pt x="1866832" y="167265"/>
                    <a:pt x="2025580" y="283430"/>
                    <a:pt x="2149575" y="429243"/>
                  </a:cubicBezTo>
                  <a:cubicBezTo>
                    <a:pt x="2312978" y="619934"/>
                    <a:pt x="2414763" y="862433"/>
                    <a:pt x="2435910" y="1112724"/>
                  </a:cubicBezTo>
                  <a:cubicBezTo>
                    <a:pt x="2454324" y="1321881"/>
                    <a:pt x="2418810" y="1535845"/>
                    <a:pt x="2331139" y="1726839"/>
                  </a:cubicBezTo>
                  <a:cubicBezTo>
                    <a:pt x="2253940" y="1896786"/>
                    <a:pt x="2136674" y="2048266"/>
                    <a:pt x="1992090" y="2166303"/>
                  </a:cubicBezTo>
                  <a:cubicBezTo>
                    <a:pt x="1860305" y="2274120"/>
                    <a:pt x="1705705" y="2354059"/>
                    <a:pt x="1541290" y="2398481"/>
                  </a:cubicBezTo>
                  <a:cubicBezTo>
                    <a:pt x="1294415" y="2465721"/>
                    <a:pt x="1026393" y="2453275"/>
                    <a:pt x="787258" y="2362154"/>
                  </a:cubicBezTo>
                  <a:cubicBezTo>
                    <a:pt x="521007" y="2261977"/>
                    <a:pt x="293153" y="2064810"/>
                    <a:pt x="154741" y="1816392"/>
                  </a:cubicBezTo>
                  <a:cubicBezTo>
                    <a:pt x="57002" y="1642498"/>
                    <a:pt x="3580" y="1444016"/>
                    <a:pt x="292" y="1244522"/>
                  </a:cubicBezTo>
                  <a:cubicBezTo>
                    <a:pt x="-3755" y="1061117"/>
                    <a:pt x="34338" y="876802"/>
                    <a:pt x="111335" y="710194"/>
                  </a:cubicBezTo>
                  <a:cubicBezTo>
                    <a:pt x="218028" y="477359"/>
                    <a:pt x="400351" y="280243"/>
                    <a:pt x="623956" y="155376"/>
                  </a:cubicBezTo>
                  <a:cubicBezTo>
                    <a:pt x="796364" y="57931"/>
                    <a:pt x="993004" y="5616"/>
                    <a:pt x="1190707" y="0"/>
                  </a:cubicBezTo>
                  <a:moveTo>
                    <a:pt x="1134957" y="49734"/>
                  </a:moveTo>
                  <a:cubicBezTo>
                    <a:pt x="1015719" y="58082"/>
                    <a:pt x="897795" y="85049"/>
                    <a:pt x="786752" y="129218"/>
                  </a:cubicBezTo>
                  <a:cubicBezTo>
                    <a:pt x="574479" y="213154"/>
                    <a:pt x="388210" y="361042"/>
                    <a:pt x="257690" y="548292"/>
                  </a:cubicBezTo>
                  <a:cubicBezTo>
                    <a:pt x="133342" y="725524"/>
                    <a:pt x="59835" y="937920"/>
                    <a:pt x="48301" y="1154211"/>
                  </a:cubicBezTo>
                  <a:cubicBezTo>
                    <a:pt x="37323" y="1344851"/>
                    <a:pt x="73393" y="1538223"/>
                    <a:pt x="153577" y="1711661"/>
                  </a:cubicBezTo>
                  <a:cubicBezTo>
                    <a:pt x="280708" y="1990133"/>
                    <a:pt x="521411" y="2214266"/>
                    <a:pt x="808606" y="2320464"/>
                  </a:cubicBezTo>
                  <a:cubicBezTo>
                    <a:pt x="1047236" y="2410219"/>
                    <a:pt x="1315308" y="2418567"/>
                    <a:pt x="1559350" y="2344952"/>
                  </a:cubicBezTo>
                  <a:cubicBezTo>
                    <a:pt x="1750426" y="2287780"/>
                    <a:pt x="1926021" y="2180216"/>
                    <a:pt x="2064585" y="2036831"/>
                  </a:cubicBezTo>
                  <a:cubicBezTo>
                    <a:pt x="2188781" y="1908069"/>
                    <a:pt x="2283737" y="1750973"/>
                    <a:pt x="2337969" y="1580368"/>
                  </a:cubicBezTo>
                  <a:cubicBezTo>
                    <a:pt x="2418052" y="1332455"/>
                    <a:pt x="2412183" y="1057677"/>
                    <a:pt x="2321679" y="813356"/>
                  </a:cubicBezTo>
                  <a:cubicBezTo>
                    <a:pt x="2217971" y="530028"/>
                    <a:pt x="2000134" y="290969"/>
                    <a:pt x="1727559" y="161497"/>
                  </a:cubicBezTo>
                  <a:cubicBezTo>
                    <a:pt x="1544376" y="73160"/>
                    <a:pt x="1337719" y="34758"/>
                    <a:pt x="1134957" y="49734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A16591A-0C1B-7E0F-6613-15A2A435167F}"/>
                </a:ext>
              </a:extLst>
            </p:cNvPr>
            <p:cNvSpPr/>
            <p:nvPr/>
          </p:nvSpPr>
          <p:spPr>
            <a:xfrm>
              <a:off x="844864" y="-1921502"/>
              <a:ext cx="526067" cy="526080"/>
            </a:xfrm>
            <a:custGeom>
              <a:avLst/>
              <a:gdLst>
                <a:gd name="connsiteX0" fmla="*/ 1023824 w 2249359"/>
                <a:gd name="connsiteY0" fmla="*/ 4542 h 2249411"/>
                <a:gd name="connsiteX1" fmla="*/ 1556833 w 2249359"/>
                <a:gd name="connsiteY1" fmla="*/ 86151 h 2249411"/>
                <a:gd name="connsiteX2" fmla="*/ 1983249 w 2249359"/>
                <a:gd name="connsiteY2" fmla="*/ 398572 h 2249411"/>
                <a:gd name="connsiteX3" fmla="*/ 2218337 w 2249359"/>
                <a:gd name="connsiteY3" fmla="*/ 861663 h 2249411"/>
                <a:gd name="connsiteX4" fmla="*/ 2180041 w 2249359"/>
                <a:gd name="connsiteY4" fmla="*/ 1513927 h 2249411"/>
                <a:gd name="connsiteX5" fmla="*/ 1877517 w 2249359"/>
                <a:gd name="connsiteY5" fmla="*/ 1960018 h 2249411"/>
                <a:gd name="connsiteX6" fmla="*/ 1387864 w 2249359"/>
                <a:gd name="connsiteY6" fmla="*/ 2218353 h 2249411"/>
                <a:gd name="connsiteX7" fmla="*/ 913995 w 2249359"/>
                <a:gd name="connsiteY7" fmla="*/ 2229636 h 2249411"/>
                <a:gd name="connsiteX8" fmla="*/ 487376 w 2249359"/>
                <a:gd name="connsiteY8" fmla="*/ 2051189 h 2249411"/>
                <a:gd name="connsiteX9" fmla="*/ 133050 w 2249359"/>
                <a:gd name="connsiteY9" fmla="*/ 1655085 h 2249411"/>
                <a:gd name="connsiteX10" fmla="*/ 0 w 2249359"/>
                <a:gd name="connsiteY10" fmla="*/ 1123439 h 2249411"/>
                <a:gd name="connsiteX11" fmla="*/ 152982 w 2249359"/>
                <a:gd name="connsiteY11" fmla="*/ 558754 h 2249411"/>
                <a:gd name="connsiteX12" fmla="*/ 579499 w 2249359"/>
                <a:gd name="connsiteY12" fmla="*/ 141046 h 2249411"/>
                <a:gd name="connsiteX13" fmla="*/ 1023824 w 2249359"/>
                <a:gd name="connsiteY13" fmla="*/ 4542 h 2249411"/>
                <a:gd name="connsiteX14" fmla="*/ 956035 w 2249359"/>
                <a:gd name="connsiteY14" fmla="*/ 36164 h 2249411"/>
                <a:gd name="connsiteX15" fmla="*/ 928666 w 2249359"/>
                <a:gd name="connsiteY15" fmla="*/ 70265 h 2249411"/>
                <a:gd name="connsiteX16" fmla="*/ 906963 w 2249359"/>
                <a:gd name="connsiteY16" fmla="*/ 109172 h 2249411"/>
                <a:gd name="connsiteX17" fmla="*/ 931044 w 2249359"/>
                <a:gd name="connsiteY17" fmla="*/ 96321 h 2249411"/>
                <a:gd name="connsiteX18" fmla="*/ 922140 w 2249359"/>
                <a:gd name="connsiteY18" fmla="*/ 134621 h 2249411"/>
                <a:gd name="connsiteX19" fmla="*/ 888701 w 2249359"/>
                <a:gd name="connsiteY19" fmla="*/ 94601 h 2249411"/>
                <a:gd name="connsiteX20" fmla="*/ 917031 w 2249359"/>
                <a:gd name="connsiteY20" fmla="*/ 167153 h 2249411"/>
                <a:gd name="connsiteX21" fmla="*/ 923101 w 2249359"/>
                <a:gd name="connsiteY21" fmla="*/ 144790 h 2249411"/>
                <a:gd name="connsiteX22" fmla="*/ 932056 w 2249359"/>
                <a:gd name="connsiteY22" fmla="*/ 208691 h 2249411"/>
                <a:gd name="connsiteX23" fmla="*/ 925884 w 2249359"/>
                <a:gd name="connsiteY23" fmla="*/ 222857 h 2249411"/>
                <a:gd name="connsiteX24" fmla="*/ 932713 w 2249359"/>
                <a:gd name="connsiteY24" fmla="*/ 263687 h 2249411"/>
                <a:gd name="connsiteX25" fmla="*/ 946524 w 2249359"/>
                <a:gd name="connsiteY25" fmla="*/ 282761 h 2249411"/>
                <a:gd name="connsiteX26" fmla="*/ 983303 w 2249359"/>
                <a:gd name="connsiteY26" fmla="*/ 265660 h 2249411"/>
                <a:gd name="connsiteX27" fmla="*/ 1019120 w 2249359"/>
                <a:gd name="connsiteY27" fmla="*/ 247295 h 2249411"/>
                <a:gd name="connsiteX28" fmla="*/ 995393 w 2249359"/>
                <a:gd name="connsiteY28" fmla="*/ 232825 h 2249411"/>
                <a:gd name="connsiteX29" fmla="*/ 963725 w 2249359"/>
                <a:gd name="connsiteY29" fmla="*/ 244613 h 2249411"/>
                <a:gd name="connsiteX30" fmla="*/ 975613 w 2249359"/>
                <a:gd name="connsiteY30" fmla="*/ 205402 h 2249411"/>
                <a:gd name="connsiteX31" fmla="*/ 965748 w 2249359"/>
                <a:gd name="connsiteY31" fmla="*/ 183849 h 2249411"/>
                <a:gd name="connsiteX32" fmla="*/ 950521 w 2249359"/>
                <a:gd name="connsiteY32" fmla="*/ 187441 h 2249411"/>
                <a:gd name="connsiteX33" fmla="*/ 967974 w 2249359"/>
                <a:gd name="connsiteY33" fmla="*/ 140389 h 2249411"/>
                <a:gd name="connsiteX34" fmla="*/ 974854 w 2249359"/>
                <a:gd name="connsiteY34" fmla="*/ 86151 h 2249411"/>
                <a:gd name="connsiteX35" fmla="*/ 991801 w 2249359"/>
                <a:gd name="connsiteY35" fmla="*/ 40717 h 2249411"/>
                <a:gd name="connsiteX36" fmla="*/ 956035 w 2249359"/>
                <a:gd name="connsiteY36" fmla="*/ 36164 h 2249411"/>
                <a:gd name="connsiteX37" fmla="*/ 1371322 w 2249359"/>
                <a:gd name="connsiteY37" fmla="*/ 150254 h 2249411"/>
                <a:gd name="connsiteX38" fmla="*/ 1421355 w 2249359"/>
                <a:gd name="connsiteY38" fmla="*/ 150457 h 2249411"/>
                <a:gd name="connsiteX39" fmla="*/ 1330648 w 2249359"/>
                <a:gd name="connsiteY39" fmla="*/ 214307 h 2249411"/>
                <a:gd name="connsiteX40" fmla="*/ 1274089 w 2249359"/>
                <a:gd name="connsiteY40" fmla="*/ 206010 h 2249411"/>
                <a:gd name="connsiteX41" fmla="*/ 1284055 w 2249359"/>
                <a:gd name="connsiteY41" fmla="*/ 254631 h 2249411"/>
                <a:gd name="connsiteX42" fmla="*/ 1349012 w 2249359"/>
                <a:gd name="connsiteY42" fmla="*/ 243753 h 2249411"/>
                <a:gd name="connsiteX43" fmla="*/ 1434204 w 2249359"/>
                <a:gd name="connsiteY43" fmla="*/ 251646 h 2249411"/>
                <a:gd name="connsiteX44" fmla="*/ 1444575 w 2249359"/>
                <a:gd name="connsiteY44" fmla="*/ 237530 h 2249411"/>
                <a:gd name="connsiteX45" fmla="*/ 1426009 w 2249359"/>
                <a:gd name="connsiteY45" fmla="*/ 218253 h 2249411"/>
                <a:gd name="connsiteX46" fmla="*/ 1379214 w 2249359"/>
                <a:gd name="connsiteY46" fmla="*/ 216432 h 2249411"/>
                <a:gd name="connsiteX47" fmla="*/ 1426565 w 2249359"/>
                <a:gd name="connsiteY47" fmla="*/ 183090 h 2249411"/>
                <a:gd name="connsiteX48" fmla="*/ 1461017 w 2249359"/>
                <a:gd name="connsiteY48" fmla="*/ 166647 h 2249411"/>
                <a:gd name="connsiteX49" fmla="*/ 1450949 w 2249359"/>
                <a:gd name="connsiteY49" fmla="*/ 146460 h 2249411"/>
                <a:gd name="connsiteX50" fmla="*/ 1415688 w 2249359"/>
                <a:gd name="connsiteY50" fmla="*/ 126930 h 2249411"/>
                <a:gd name="connsiteX51" fmla="*/ 1357309 w 2249359"/>
                <a:gd name="connsiteY51" fmla="*/ 101481 h 2249411"/>
                <a:gd name="connsiteX52" fmla="*/ 1371322 w 2249359"/>
                <a:gd name="connsiteY52" fmla="*/ 150254 h 2249411"/>
                <a:gd name="connsiteX53" fmla="*/ 861130 w 2249359"/>
                <a:gd name="connsiteY53" fmla="*/ 111094 h 2249411"/>
                <a:gd name="connsiteX54" fmla="*/ 821974 w 2249359"/>
                <a:gd name="connsiteY54" fmla="*/ 161132 h 2249411"/>
                <a:gd name="connsiteX55" fmla="*/ 848634 w 2249359"/>
                <a:gd name="connsiteY55" fmla="*/ 168114 h 2249411"/>
                <a:gd name="connsiteX56" fmla="*/ 864013 w 2249359"/>
                <a:gd name="connsiteY56" fmla="*/ 149192 h 2249411"/>
                <a:gd name="connsiteX57" fmla="*/ 868920 w 2249359"/>
                <a:gd name="connsiteY57" fmla="*/ 197054 h 2249411"/>
                <a:gd name="connsiteX58" fmla="*/ 847521 w 2249359"/>
                <a:gd name="connsiteY58" fmla="*/ 228322 h 2249411"/>
                <a:gd name="connsiteX59" fmla="*/ 863305 w 2249359"/>
                <a:gd name="connsiteY59" fmla="*/ 240920 h 2249411"/>
                <a:gd name="connsiteX60" fmla="*/ 875750 w 2249359"/>
                <a:gd name="connsiteY60" fmla="*/ 230194 h 2249411"/>
                <a:gd name="connsiteX61" fmla="*/ 864519 w 2249359"/>
                <a:gd name="connsiteY61" fmla="*/ 289845 h 2249411"/>
                <a:gd name="connsiteX62" fmla="*/ 893254 w 2249359"/>
                <a:gd name="connsiteY62" fmla="*/ 291211 h 2249411"/>
                <a:gd name="connsiteX63" fmla="*/ 898768 w 2249359"/>
                <a:gd name="connsiteY63" fmla="*/ 258274 h 2249411"/>
                <a:gd name="connsiteX64" fmla="*/ 905092 w 2249359"/>
                <a:gd name="connsiteY64" fmla="*/ 188453 h 2249411"/>
                <a:gd name="connsiteX65" fmla="*/ 888852 w 2249359"/>
                <a:gd name="connsiteY65" fmla="*/ 204087 h 2249411"/>
                <a:gd name="connsiteX66" fmla="*/ 894569 w 2249359"/>
                <a:gd name="connsiteY66" fmla="*/ 191641 h 2249411"/>
                <a:gd name="connsiteX67" fmla="*/ 886981 w 2249359"/>
                <a:gd name="connsiteY67" fmla="*/ 120606 h 2249411"/>
                <a:gd name="connsiteX68" fmla="*/ 877217 w 2249359"/>
                <a:gd name="connsiteY68" fmla="*/ 112865 h 2249411"/>
                <a:gd name="connsiteX69" fmla="*/ 861130 w 2249359"/>
                <a:gd name="connsiteY69" fmla="*/ 111094 h 2249411"/>
                <a:gd name="connsiteX70" fmla="*/ 499619 w 2249359"/>
                <a:gd name="connsiteY70" fmla="*/ 203682 h 2249411"/>
                <a:gd name="connsiteX71" fmla="*/ 512368 w 2249359"/>
                <a:gd name="connsiteY71" fmla="*/ 241173 h 2249411"/>
                <a:gd name="connsiteX72" fmla="*/ 491828 w 2249359"/>
                <a:gd name="connsiteY72" fmla="*/ 243196 h 2249411"/>
                <a:gd name="connsiteX73" fmla="*/ 505487 w 2249359"/>
                <a:gd name="connsiteY73" fmla="*/ 257161 h 2249411"/>
                <a:gd name="connsiteX74" fmla="*/ 492739 w 2249359"/>
                <a:gd name="connsiteY74" fmla="*/ 259134 h 2249411"/>
                <a:gd name="connsiteX75" fmla="*/ 502756 w 2249359"/>
                <a:gd name="connsiteY75" fmla="*/ 293538 h 2249411"/>
                <a:gd name="connsiteX76" fmla="*/ 492031 w 2249359"/>
                <a:gd name="connsiteY76" fmla="*/ 334216 h 2249411"/>
                <a:gd name="connsiteX77" fmla="*/ 515959 w 2249359"/>
                <a:gd name="connsiteY77" fmla="*/ 325058 h 2249411"/>
                <a:gd name="connsiteX78" fmla="*/ 528910 w 2249359"/>
                <a:gd name="connsiteY78" fmla="*/ 359260 h 2249411"/>
                <a:gd name="connsiteX79" fmla="*/ 539585 w 2249359"/>
                <a:gd name="connsiteY79" fmla="*/ 381168 h 2249411"/>
                <a:gd name="connsiteX80" fmla="*/ 552535 w 2249359"/>
                <a:gd name="connsiteY80" fmla="*/ 358198 h 2249411"/>
                <a:gd name="connsiteX81" fmla="*/ 553497 w 2249359"/>
                <a:gd name="connsiteY81" fmla="*/ 392501 h 2249411"/>
                <a:gd name="connsiteX82" fmla="*/ 574188 w 2249359"/>
                <a:gd name="connsiteY82" fmla="*/ 389819 h 2249411"/>
                <a:gd name="connsiteX83" fmla="*/ 578083 w 2249359"/>
                <a:gd name="connsiteY83" fmla="*/ 419973 h 2249411"/>
                <a:gd name="connsiteX84" fmla="*/ 583294 w 2249359"/>
                <a:gd name="connsiteY84" fmla="*/ 365534 h 2249411"/>
                <a:gd name="connsiteX85" fmla="*/ 595587 w 2249359"/>
                <a:gd name="connsiteY85" fmla="*/ 309020 h 2249411"/>
                <a:gd name="connsiteX86" fmla="*/ 572468 w 2249359"/>
                <a:gd name="connsiteY86" fmla="*/ 320201 h 2249411"/>
                <a:gd name="connsiteX87" fmla="*/ 579449 w 2249359"/>
                <a:gd name="connsiteY87" fmla="*/ 345245 h 2249411"/>
                <a:gd name="connsiteX88" fmla="*/ 567813 w 2249359"/>
                <a:gd name="connsiteY88" fmla="*/ 305832 h 2249411"/>
                <a:gd name="connsiteX89" fmla="*/ 553294 w 2249359"/>
                <a:gd name="connsiteY89" fmla="*/ 292425 h 2249411"/>
                <a:gd name="connsiteX90" fmla="*/ 549804 w 2249359"/>
                <a:gd name="connsiteY90" fmla="*/ 260500 h 2249411"/>
                <a:gd name="connsiteX91" fmla="*/ 530124 w 2249359"/>
                <a:gd name="connsiteY91" fmla="*/ 269860 h 2249411"/>
                <a:gd name="connsiteX92" fmla="*/ 514846 w 2249359"/>
                <a:gd name="connsiteY92" fmla="*/ 201911 h 2249411"/>
                <a:gd name="connsiteX93" fmla="*/ 499619 w 2249359"/>
                <a:gd name="connsiteY93" fmla="*/ 203682 h 2249411"/>
                <a:gd name="connsiteX94" fmla="*/ 1798598 w 2249359"/>
                <a:gd name="connsiteY94" fmla="*/ 280586 h 2249411"/>
                <a:gd name="connsiteX95" fmla="*/ 1763034 w 2249359"/>
                <a:gd name="connsiteY95" fmla="*/ 327740 h 2249411"/>
                <a:gd name="connsiteX96" fmla="*/ 1732579 w 2249359"/>
                <a:gd name="connsiteY96" fmla="*/ 357894 h 2249411"/>
                <a:gd name="connsiteX97" fmla="*/ 1658112 w 2249359"/>
                <a:gd name="connsiteY97" fmla="*/ 317368 h 2249411"/>
                <a:gd name="connsiteX98" fmla="*/ 1664284 w 2249359"/>
                <a:gd name="connsiteY98" fmla="*/ 363308 h 2249411"/>
                <a:gd name="connsiteX99" fmla="*/ 1703136 w 2249359"/>
                <a:gd name="connsiteY99" fmla="*/ 377677 h 2249411"/>
                <a:gd name="connsiteX100" fmla="*/ 1620828 w 2249359"/>
                <a:gd name="connsiteY100" fmla="*/ 366445 h 2249411"/>
                <a:gd name="connsiteX101" fmla="*/ 1677994 w 2249359"/>
                <a:gd name="connsiteY101" fmla="*/ 415572 h 2249411"/>
                <a:gd name="connsiteX102" fmla="*/ 1744367 w 2249359"/>
                <a:gd name="connsiteY102" fmla="*/ 390275 h 2249411"/>
                <a:gd name="connsiteX103" fmla="*/ 1800470 w 2249359"/>
                <a:gd name="connsiteY103" fmla="*/ 412384 h 2249411"/>
                <a:gd name="connsiteX104" fmla="*/ 1790302 w 2249359"/>
                <a:gd name="connsiteY104" fmla="*/ 379549 h 2249411"/>
                <a:gd name="connsiteX105" fmla="*/ 1764501 w 2249359"/>
                <a:gd name="connsiteY105" fmla="*/ 373022 h 2249411"/>
                <a:gd name="connsiteX106" fmla="*/ 1789695 w 2249359"/>
                <a:gd name="connsiteY106" fmla="*/ 349748 h 2249411"/>
                <a:gd name="connsiteX107" fmla="*/ 1798598 w 2249359"/>
                <a:gd name="connsiteY107" fmla="*/ 280586 h 2249411"/>
                <a:gd name="connsiteX108" fmla="*/ 1028226 w 2249359"/>
                <a:gd name="connsiteY108" fmla="*/ 297434 h 2249411"/>
                <a:gd name="connsiteX109" fmla="*/ 479687 w 2249359"/>
                <a:gd name="connsiteY109" fmla="*/ 597509 h 2249411"/>
                <a:gd name="connsiteX110" fmla="*/ 292153 w 2249359"/>
                <a:gd name="connsiteY110" fmla="*/ 1118329 h 2249411"/>
                <a:gd name="connsiteX111" fmla="*/ 391358 w 2249359"/>
                <a:gd name="connsiteY111" fmla="*/ 1519948 h 2249411"/>
                <a:gd name="connsiteX112" fmla="*/ 757371 w 2249359"/>
                <a:gd name="connsiteY112" fmla="*/ 1872287 h 2249411"/>
                <a:gd name="connsiteX113" fmla="*/ 1177515 w 2249359"/>
                <a:gd name="connsiteY113" fmla="*/ 1955819 h 2249411"/>
                <a:gd name="connsiteX114" fmla="*/ 1563106 w 2249359"/>
                <a:gd name="connsiteY114" fmla="*/ 1833077 h 2249411"/>
                <a:gd name="connsiteX115" fmla="*/ 1823893 w 2249359"/>
                <a:gd name="connsiteY115" fmla="*/ 1577473 h 2249411"/>
                <a:gd name="connsiteX116" fmla="*/ 1957145 w 2249359"/>
                <a:gd name="connsiteY116" fmla="*/ 1143171 h 2249411"/>
                <a:gd name="connsiteX117" fmla="*/ 1856776 w 2249359"/>
                <a:gd name="connsiteY117" fmla="*/ 726930 h 2249411"/>
                <a:gd name="connsiteX118" fmla="*/ 1475991 w 2249359"/>
                <a:gd name="connsiteY118" fmla="*/ 369126 h 2249411"/>
                <a:gd name="connsiteX119" fmla="*/ 1028226 w 2249359"/>
                <a:gd name="connsiteY119" fmla="*/ 297434 h 2249411"/>
                <a:gd name="connsiteX120" fmla="*/ 432791 w 2249359"/>
                <a:gd name="connsiteY120" fmla="*/ 301835 h 2249411"/>
                <a:gd name="connsiteX121" fmla="*/ 471896 w 2249359"/>
                <a:gd name="connsiteY121" fmla="*/ 362245 h 2249411"/>
                <a:gd name="connsiteX122" fmla="*/ 463195 w 2249359"/>
                <a:gd name="connsiteY122" fmla="*/ 315445 h 2249411"/>
                <a:gd name="connsiteX123" fmla="*/ 432791 w 2249359"/>
                <a:gd name="connsiteY123" fmla="*/ 301835 h 2249411"/>
                <a:gd name="connsiteX124" fmla="*/ 586936 w 2249359"/>
                <a:gd name="connsiteY124" fmla="*/ 359918 h 2249411"/>
                <a:gd name="connsiteX125" fmla="*/ 605553 w 2249359"/>
                <a:gd name="connsiteY125" fmla="*/ 376007 h 2249411"/>
                <a:gd name="connsiteX126" fmla="*/ 606565 w 2249359"/>
                <a:gd name="connsiteY126" fmla="*/ 405554 h 2249411"/>
                <a:gd name="connsiteX127" fmla="*/ 628773 w 2249359"/>
                <a:gd name="connsiteY127" fmla="*/ 380915 h 2249411"/>
                <a:gd name="connsiteX128" fmla="*/ 602315 w 2249359"/>
                <a:gd name="connsiteY128" fmla="*/ 351570 h 2249411"/>
                <a:gd name="connsiteX129" fmla="*/ 586936 w 2249359"/>
                <a:gd name="connsiteY129" fmla="*/ 359918 h 2249411"/>
                <a:gd name="connsiteX130" fmla="*/ 474274 w 2249359"/>
                <a:gd name="connsiteY130" fmla="*/ 364269 h 2249411"/>
                <a:gd name="connsiteX131" fmla="*/ 481508 w 2249359"/>
                <a:gd name="connsiteY131" fmla="*/ 382483 h 2249411"/>
                <a:gd name="connsiteX132" fmla="*/ 507157 w 2249359"/>
                <a:gd name="connsiteY132" fmla="*/ 437530 h 2249411"/>
                <a:gd name="connsiteX133" fmla="*/ 525824 w 2249359"/>
                <a:gd name="connsiteY133" fmla="*/ 485240 h 2249411"/>
                <a:gd name="connsiteX134" fmla="*/ 549955 w 2249359"/>
                <a:gd name="connsiteY134" fmla="*/ 497332 h 2249411"/>
                <a:gd name="connsiteX135" fmla="*/ 539180 w 2249359"/>
                <a:gd name="connsiteY135" fmla="*/ 450887 h 2249411"/>
                <a:gd name="connsiteX136" fmla="*/ 505386 w 2249359"/>
                <a:gd name="connsiteY136" fmla="*/ 359260 h 2249411"/>
                <a:gd name="connsiteX137" fmla="*/ 498304 w 2249359"/>
                <a:gd name="connsiteY137" fmla="*/ 368367 h 2249411"/>
                <a:gd name="connsiteX138" fmla="*/ 474274 w 2249359"/>
                <a:gd name="connsiteY138" fmla="*/ 364269 h 2249411"/>
                <a:gd name="connsiteX139" fmla="*/ 1722107 w 2249359"/>
                <a:gd name="connsiteY139" fmla="*/ 434545 h 2249411"/>
                <a:gd name="connsiteX140" fmla="*/ 1713406 w 2249359"/>
                <a:gd name="connsiteY140" fmla="*/ 490401 h 2249411"/>
                <a:gd name="connsiteX141" fmla="*/ 1754383 w 2249359"/>
                <a:gd name="connsiteY141" fmla="*/ 515951 h 2249411"/>
                <a:gd name="connsiteX142" fmla="*/ 1758582 w 2249359"/>
                <a:gd name="connsiteY142" fmla="*/ 515192 h 2249411"/>
                <a:gd name="connsiteX143" fmla="*/ 1740775 w 2249359"/>
                <a:gd name="connsiteY143" fmla="*/ 465711 h 2249411"/>
                <a:gd name="connsiteX144" fmla="*/ 1739712 w 2249359"/>
                <a:gd name="connsiteY144" fmla="*/ 395840 h 2249411"/>
                <a:gd name="connsiteX145" fmla="*/ 1722107 w 2249359"/>
                <a:gd name="connsiteY145" fmla="*/ 434545 h 2249411"/>
                <a:gd name="connsiteX146" fmla="*/ 239995 w 2249359"/>
                <a:gd name="connsiteY146" fmla="*/ 544841 h 2249411"/>
                <a:gd name="connsiteX147" fmla="*/ 272372 w 2249359"/>
                <a:gd name="connsiteY147" fmla="*/ 566697 h 2249411"/>
                <a:gd name="connsiteX148" fmla="*/ 277988 w 2249359"/>
                <a:gd name="connsiteY148" fmla="*/ 537859 h 2249411"/>
                <a:gd name="connsiteX149" fmla="*/ 266302 w 2249359"/>
                <a:gd name="connsiteY149" fmla="*/ 528853 h 2249411"/>
                <a:gd name="connsiteX150" fmla="*/ 246268 w 2249359"/>
                <a:gd name="connsiteY150" fmla="*/ 528802 h 2249411"/>
                <a:gd name="connsiteX151" fmla="*/ 239995 w 2249359"/>
                <a:gd name="connsiteY151" fmla="*/ 544841 h 2249411"/>
                <a:gd name="connsiteX152" fmla="*/ 175241 w 2249359"/>
                <a:gd name="connsiteY152" fmla="*/ 564016 h 2249411"/>
                <a:gd name="connsiteX153" fmla="*/ 250062 w 2249359"/>
                <a:gd name="connsiteY153" fmla="*/ 620530 h 2249411"/>
                <a:gd name="connsiteX154" fmla="*/ 240147 w 2249359"/>
                <a:gd name="connsiteY154" fmla="*/ 661410 h 2249411"/>
                <a:gd name="connsiteX155" fmla="*/ 218141 w 2249359"/>
                <a:gd name="connsiteY155" fmla="*/ 750204 h 2249411"/>
                <a:gd name="connsiteX156" fmla="*/ 245965 w 2249359"/>
                <a:gd name="connsiteY156" fmla="*/ 737909 h 2249411"/>
                <a:gd name="connsiteX157" fmla="*/ 253300 w 2249359"/>
                <a:gd name="connsiteY157" fmla="*/ 690856 h 2249411"/>
                <a:gd name="connsiteX158" fmla="*/ 282743 w 2249359"/>
                <a:gd name="connsiteY158" fmla="*/ 716558 h 2249411"/>
                <a:gd name="connsiteX159" fmla="*/ 283856 w 2249359"/>
                <a:gd name="connsiteY159" fmla="*/ 668696 h 2249411"/>
                <a:gd name="connsiteX160" fmla="*/ 301613 w 2249359"/>
                <a:gd name="connsiteY160" fmla="*/ 682913 h 2249411"/>
                <a:gd name="connsiteX161" fmla="*/ 282237 w 2249359"/>
                <a:gd name="connsiteY161" fmla="*/ 804744 h 2249411"/>
                <a:gd name="connsiteX162" fmla="*/ 310517 w 2249359"/>
                <a:gd name="connsiteY162" fmla="*/ 797661 h 2249411"/>
                <a:gd name="connsiteX163" fmla="*/ 320129 w 2249359"/>
                <a:gd name="connsiteY163" fmla="*/ 713017 h 2249411"/>
                <a:gd name="connsiteX164" fmla="*/ 317093 w 2249359"/>
                <a:gd name="connsiteY164" fmla="*/ 660044 h 2249411"/>
                <a:gd name="connsiteX165" fmla="*/ 379116 w 2249359"/>
                <a:gd name="connsiteY165" fmla="*/ 674464 h 2249411"/>
                <a:gd name="connsiteX166" fmla="*/ 360246 w 2249359"/>
                <a:gd name="connsiteY166" fmla="*/ 630446 h 2249411"/>
                <a:gd name="connsiteX167" fmla="*/ 307178 w 2249359"/>
                <a:gd name="connsiteY167" fmla="*/ 600494 h 2249411"/>
                <a:gd name="connsiteX168" fmla="*/ 335811 w 2249359"/>
                <a:gd name="connsiteY168" fmla="*/ 633432 h 2249411"/>
                <a:gd name="connsiteX169" fmla="*/ 273384 w 2249359"/>
                <a:gd name="connsiteY169" fmla="*/ 606110 h 2249411"/>
                <a:gd name="connsiteX170" fmla="*/ 266403 w 2249359"/>
                <a:gd name="connsiteY170" fmla="*/ 575906 h 2249411"/>
                <a:gd name="connsiteX171" fmla="*/ 256487 w 2249359"/>
                <a:gd name="connsiteY171" fmla="*/ 594878 h 2249411"/>
                <a:gd name="connsiteX172" fmla="*/ 190367 w 2249359"/>
                <a:gd name="connsiteY172" fmla="*/ 543930 h 2249411"/>
                <a:gd name="connsiteX173" fmla="*/ 175241 w 2249359"/>
                <a:gd name="connsiteY173" fmla="*/ 564016 h 2249411"/>
                <a:gd name="connsiteX174" fmla="*/ 2019420 w 2249359"/>
                <a:gd name="connsiteY174" fmla="*/ 607730 h 2249411"/>
                <a:gd name="connsiteX175" fmla="*/ 2014867 w 2249359"/>
                <a:gd name="connsiteY175" fmla="*/ 573831 h 2249411"/>
                <a:gd name="connsiteX176" fmla="*/ 1991293 w 2249359"/>
                <a:gd name="connsiteY176" fmla="*/ 637378 h 2249411"/>
                <a:gd name="connsiteX177" fmla="*/ 2006267 w 2249359"/>
                <a:gd name="connsiteY177" fmla="*/ 629384 h 2249411"/>
                <a:gd name="connsiteX178" fmla="*/ 2007279 w 2249359"/>
                <a:gd name="connsiteY178" fmla="*/ 655693 h 2249411"/>
                <a:gd name="connsiteX179" fmla="*/ 2029892 w 2249359"/>
                <a:gd name="connsiteY179" fmla="*/ 630295 h 2249411"/>
                <a:gd name="connsiteX180" fmla="*/ 2044361 w 2249359"/>
                <a:gd name="connsiteY180" fmla="*/ 636923 h 2249411"/>
                <a:gd name="connsiteX181" fmla="*/ 2020634 w 2249359"/>
                <a:gd name="connsiteY181" fmla="*/ 647649 h 2249411"/>
                <a:gd name="connsiteX182" fmla="*/ 2025693 w 2249359"/>
                <a:gd name="connsiteY182" fmla="*/ 675273 h 2249411"/>
                <a:gd name="connsiteX183" fmla="*/ 2047700 w 2249359"/>
                <a:gd name="connsiteY183" fmla="*/ 684481 h 2249411"/>
                <a:gd name="connsiteX184" fmla="*/ 2062168 w 2249359"/>
                <a:gd name="connsiteY184" fmla="*/ 662675 h 2249411"/>
                <a:gd name="connsiteX185" fmla="*/ 2081341 w 2249359"/>
                <a:gd name="connsiteY185" fmla="*/ 683773 h 2249411"/>
                <a:gd name="connsiteX186" fmla="*/ 2034597 w 2249359"/>
                <a:gd name="connsiteY186" fmla="*/ 688276 h 2249411"/>
                <a:gd name="connsiteX187" fmla="*/ 1981579 w 2249359"/>
                <a:gd name="connsiteY187" fmla="*/ 645524 h 2249411"/>
                <a:gd name="connsiteX188" fmla="*/ 2018459 w 2249359"/>
                <a:gd name="connsiteY188" fmla="*/ 692779 h 2249411"/>
                <a:gd name="connsiteX189" fmla="*/ 1988308 w 2249359"/>
                <a:gd name="connsiteY189" fmla="*/ 692627 h 2249411"/>
                <a:gd name="connsiteX190" fmla="*/ 1916319 w 2249359"/>
                <a:gd name="connsiteY190" fmla="*/ 631711 h 2249411"/>
                <a:gd name="connsiteX191" fmla="*/ 1919304 w 2249359"/>
                <a:gd name="connsiteY191" fmla="*/ 679725 h 2249411"/>
                <a:gd name="connsiteX192" fmla="*/ 1976571 w 2249359"/>
                <a:gd name="connsiteY192" fmla="*/ 703201 h 2249411"/>
                <a:gd name="connsiteX193" fmla="*/ 1929624 w 2249359"/>
                <a:gd name="connsiteY193" fmla="*/ 740540 h 2249411"/>
                <a:gd name="connsiteX194" fmla="*/ 1910552 w 2249359"/>
                <a:gd name="connsiteY194" fmla="*/ 713118 h 2249411"/>
                <a:gd name="connsiteX195" fmla="*/ 1920822 w 2249359"/>
                <a:gd name="connsiteY195" fmla="*/ 770239 h 2249411"/>
                <a:gd name="connsiteX196" fmla="*/ 1935493 w 2249359"/>
                <a:gd name="connsiteY196" fmla="*/ 767912 h 2249411"/>
                <a:gd name="connsiteX197" fmla="*/ 1998628 w 2249359"/>
                <a:gd name="connsiteY197" fmla="*/ 720353 h 2249411"/>
                <a:gd name="connsiteX198" fmla="*/ 1988763 w 2249359"/>
                <a:gd name="connsiteY198" fmla="*/ 738314 h 2249411"/>
                <a:gd name="connsiteX199" fmla="*/ 2017447 w 2249359"/>
                <a:gd name="connsiteY199" fmla="*/ 756072 h 2249411"/>
                <a:gd name="connsiteX200" fmla="*/ 2014159 w 2249359"/>
                <a:gd name="connsiteY200" fmla="*/ 717519 h 2249411"/>
                <a:gd name="connsiteX201" fmla="*/ 2042337 w 2249359"/>
                <a:gd name="connsiteY201" fmla="*/ 726222 h 2249411"/>
                <a:gd name="connsiteX202" fmla="*/ 2047345 w 2249359"/>
                <a:gd name="connsiteY202" fmla="*/ 702594 h 2249411"/>
                <a:gd name="connsiteX203" fmla="*/ 2084174 w 2249359"/>
                <a:gd name="connsiteY203" fmla="*/ 723490 h 2249411"/>
                <a:gd name="connsiteX204" fmla="*/ 2103449 w 2249359"/>
                <a:gd name="connsiteY204" fmla="*/ 711448 h 2249411"/>
                <a:gd name="connsiteX205" fmla="*/ 2100919 w 2249359"/>
                <a:gd name="connsiteY205" fmla="*/ 679776 h 2249411"/>
                <a:gd name="connsiteX206" fmla="*/ 2071274 w 2249359"/>
                <a:gd name="connsiteY206" fmla="*/ 653973 h 2249411"/>
                <a:gd name="connsiteX207" fmla="*/ 2084225 w 2249359"/>
                <a:gd name="connsiteY207" fmla="*/ 618759 h 2249411"/>
                <a:gd name="connsiteX208" fmla="*/ 2067733 w 2249359"/>
                <a:gd name="connsiteY208" fmla="*/ 624679 h 2249411"/>
                <a:gd name="connsiteX209" fmla="*/ 2052860 w 2249359"/>
                <a:gd name="connsiteY209" fmla="*/ 600039 h 2249411"/>
                <a:gd name="connsiteX210" fmla="*/ 2048458 w 2249359"/>
                <a:gd name="connsiteY210" fmla="*/ 623262 h 2249411"/>
                <a:gd name="connsiteX211" fmla="*/ 2034901 w 2249359"/>
                <a:gd name="connsiteY211" fmla="*/ 621188 h 2249411"/>
                <a:gd name="connsiteX212" fmla="*/ 2040364 w 2249359"/>
                <a:gd name="connsiteY212" fmla="*/ 558450 h 2249411"/>
                <a:gd name="connsiteX213" fmla="*/ 2019420 w 2249359"/>
                <a:gd name="connsiteY213" fmla="*/ 607730 h 2249411"/>
                <a:gd name="connsiteX214" fmla="*/ 214701 w 2249359"/>
                <a:gd name="connsiteY214" fmla="*/ 614003 h 2249411"/>
                <a:gd name="connsiteX215" fmla="*/ 203369 w 2249359"/>
                <a:gd name="connsiteY215" fmla="*/ 666773 h 2249411"/>
                <a:gd name="connsiteX216" fmla="*/ 230232 w 2249359"/>
                <a:gd name="connsiteY216" fmla="*/ 652354 h 2249411"/>
                <a:gd name="connsiteX217" fmla="*/ 234380 w 2249359"/>
                <a:gd name="connsiteY217" fmla="*/ 612941 h 2249411"/>
                <a:gd name="connsiteX218" fmla="*/ 214701 w 2249359"/>
                <a:gd name="connsiteY218" fmla="*/ 614003 h 2249411"/>
                <a:gd name="connsiteX219" fmla="*/ 259523 w 2249359"/>
                <a:gd name="connsiteY219" fmla="*/ 725412 h 2249411"/>
                <a:gd name="connsiteX220" fmla="*/ 280467 w 2249359"/>
                <a:gd name="connsiteY220" fmla="*/ 763915 h 2249411"/>
                <a:gd name="connsiteX221" fmla="*/ 288864 w 2249359"/>
                <a:gd name="connsiteY221" fmla="*/ 734216 h 2249411"/>
                <a:gd name="connsiteX222" fmla="*/ 259523 w 2249359"/>
                <a:gd name="connsiteY222" fmla="*/ 725412 h 2249411"/>
                <a:gd name="connsiteX223" fmla="*/ 180300 w 2249359"/>
                <a:gd name="connsiteY223" fmla="*/ 977373 h 2249411"/>
                <a:gd name="connsiteX224" fmla="*/ 112814 w 2249359"/>
                <a:gd name="connsiteY224" fmla="*/ 999482 h 2249411"/>
                <a:gd name="connsiteX225" fmla="*/ 75327 w 2249359"/>
                <a:gd name="connsiteY225" fmla="*/ 1014509 h 2249411"/>
                <a:gd name="connsiteX226" fmla="*/ 147316 w 2249359"/>
                <a:gd name="connsiteY226" fmla="*/ 1043651 h 2249411"/>
                <a:gd name="connsiteX227" fmla="*/ 73557 w 2249359"/>
                <a:gd name="connsiteY227" fmla="*/ 1070416 h 2249411"/>
                <a:gd name="connsiteX228" fmla="*/ 181767 w 2249359"/>
                <a:gd name="connsiteY228" fmla="*/ 1112510 h 2249411"/>
                <a:gd name="connsiteX229" fmla="*/ 191683 w 2249359"/>
                <a:gd name="connsiteY229" fmla="*/ 1138516 h 2249411"/>
                <a:gd name="connsiteX230" fmla="*/ 109222 w 2249359"/>
                <a:gd name="connsiteY230" fmla="*/ 1147977 h 2249411"/>
                <a:gd name="connsiteX231" fmla="*/ 114686 w 2249359"/>
                <a:gd name="connsiteY231" fmla="*/ 1237023 h 2249411"/>
                <a:gd name="connsiteX232" fmla="*/ 194870 w 2249359"/>
                <a:gd name="connsiteY232" fmla="*/ 1233330 h 2249411"/>
                <a:gd name="connsiteX233" fmla="*/ 206151 w 2249359"/>
                <a:gd name="connsiteY233" fmla="*/ 1265508 h 2249411"/>
                <a:gd name="connsiteX234" fmla="*/ 105377 w 2249359"/>
                <a:gd name="connsiteY234" fmla="*/ 1282204 h 2249411"/>
                <a:gd name="connsiteX235" fmla="*/ 93944 w 2249359"/>
                <a:gd name="connsiteY235" fmla="*/ 1263434 h 2249411"/>
                <a:gd name="connsiteX236" fmla="*/ 102898 w 2249359"/>
                <a:gd name="connsiteY236" fmla="*/ 1321010 h 2249411"/>
                <a:gd name="connsiteX237" fmla="*/ 110892 w 2249359"/>
                <a:gd name="connsiteY237" fmla="*/ 1301379 h 2249411"/>
                <a:gd name="connsiteX238" fmla="*/ 154854 w 2249359"/>
                <a:gd name="connsiteY238" fmla="*/ 1293133 h 2249411"/>
                <a:gd name="connsiteX239" fmla="*/ 163606 w 2249359"/>
                <a:gd name="connsiteY239" fmla="*/ 1345295 h 2249411"/>
                <a:gd name="connsiteX240" fmla="*/ 118733 w 2249359"/>
                <a:gd name="connsiteY240" fmla="*/ 1352834 h 2249411"/>
                <a:gd name="connsiteX241" fmla="*/ 104618 w 2249359"/>
                <a:gd name="connsiteY241" fmla="*/ 1333760 h 2249411"/>
                <a:gd name="connsiteX242" fmla="*/ 115192 w 2249359"/>
                <a:gd name="connsiteY242" fmla="*/ 1391438 h 2249411"/>
                <a:gd name="connsiteX243" fmla="*/ 119745 w 2249359"/>
                <a:gd name="connsiteY243" fmla="*/ 1371655 h 2249411"/>
                <a:gd name="connsiteX244" fmla="*/ 220265 w 2249359"/>
                <a:gd name="connsiteY244" fmla="*/ 1356173 h 2249411"/>
                <a:gd name="connsiteX245" fmla="*/ 229624 w 2249359"/>
                <a:gd name="connsiteY245" fmla="*/ 1373375 h 2249411"/>
                <a:gd name="connsiteX246" fmla="*/ 219254 w 2249359"/>
                <a:gd name="connsiteY246" fmla="*/ 1316912 h 2249411"/>
                <a:gd name="connsiteX247" fmla="*/ 216168 w 2249359"/>
                <a:gd name="connsiteY247" fmla="*/ 1335733 h 2249411"/>
                <a:gd name="connsiteX248" fmla="*/ 171194 w 2249359"/>
                <a:gd name="connsiteY248" fmla="*/ 1343929 h 2249411"/>
                <a:gd name="connsiteX249" fmla="*/ 163150 w 2249359"/>
                <a:gd name="connsiteY249" fmla="*/ 1291514 h 2249411"/>
                <a:gd name="connsiteX250" fmla="*/ 205949 w 2249359"/>
                <a:gd name="connsiteY250" fmla="*/ 1284784 h 2249411"/>
                <a:gd name="connsiteX251" fmla="*/ 218798 w 2249359"/>
                <a:gd name="connsiteY251" fmla="*/ 1302594 h 2249411"/>
                <a:gd name="connsiteX252" fmla="*/ 206960 w 2249359"/>
                <a:gd name="connsiteY252" fmla="*/ 1247092 h 2249411"/>
                <a:gd name="connsiteX253" fmla="*/ 201345 w 2249359"/>
                <a:gd name="connsiteY253" fmla="*/ 1202720 h 2249411"/>
                <a:gd name="connsiteX254" fmla="*/ 195123 w 2249359"/>
                <a:gd name="connsiteY254" fmla="*/ 1222958 h 2249411"/>
                <a:gd name="connsiteX255" fmla="*/ 120048 w 2249359"/>
                <a:gd name="connsiteY255" fmla="*/ 1228372 h 2249411"/>
                <a:gd name="connsiteX256" fmla="*/ 105883 w 2249359"/>
                <a:gd name="connsiteY256" fmla="*/ 1167608 h 2249411"/>
                <a:gd name="connsiteX257" fmla="*/ 189760 w 2249359"/>
                <a:gd name="connsiteY257" fmla="*/ 1159159 h 2249411"/>
                <a:gd name="connsiteX258" fmla="*/ 200182 w 2249359"/>
                <a:gd name="connsiteY258" fmla="*/ 1178587 h 2249411"/>
                <a:gd name="connsiteX259" fmla="*/ 195932 w 2249359"/>
                <a:gd name="connsiteY259" fmla="*/ 1085695 h 2249411"/>
                <a:gd name="connsiteX260" fmla="*/ 187332 w 2249359"/>
                <a:gd name="connsiteY260" fmla="*/ 1102341 h 2249411"/>
                <a:gd name="connsiteX261" fmla="*/ 108160 w 2249359"/>
                <a:gd name="connsiteY261" fmla="*/ 1075070 h 2249411"/>
                <a:gd name="connsiteX262" fmla="*/ 188850 w 2249359"/>
                <a:gd name="connsiteY262" fmla="*/ 1051797 h 2249411"/>
                <a:gd name="connsiteX263" fmla="*/ 196438 w 2249359"/>
                <a:gd name="connsiteY263" fmla="*/ 1066571 h 2249411"/>
                <a:gd name="connsiteX264" fmla="*/ 198057 w 2249359"/>
                <a:gd name="connsiteY264" fmla="*/ 1015470 h 2249411"/>
                <a:gd name="connsiteX265" fmla="*/ 162442 w 2249359"/>
                <a:gd name="connsiteY265" fmla="*/ 1039047 h 2249411"/>
                <a:gd name="connsiteX266" fmla="*/ 110032 w 2249359"/>
                <a:gd name="connsiteY266" fmla="*/ 1018759 h 2249411"/>
                <a:gd name="connsiteX267" fmla="*/ 186674 w 2249359"/>
                <a:gd name="connsiteY267" fmla="*/ 995131 h 2249411"/>
                <a:gd name="connsiteX268" fmla="*/ 198158 w 2249359"/>
                <a:gd name="connsiteY268" fmla="*/ 1008944 h 2249411"/>
                <a:gd name="connsiteX269" fmla="*/ 200030 w 2249359"/>
                <a:gd name="connsiteY269" fmla="*/ 959665 h 2249411"/>
                <a:gd name="connsiteX270" fmla="*/ 180300 w 2249359"/>
                <a:gd name="connsiteY270" fmla="*/ 977373 h 2249411"/>
                <a:gd name="connsiteX271" fmla="*/ 2040668 w 2249359"/>
                <a:gd name="connsiteY271" fmla="*/ 960120 h 2249411"/>
                <a:gd name="connsiteX272" fmla="*/ 2040617 w 2249359"/>
                <a:gd name="connsiteY272" fmla="*/ 1007021 h 2249411"/>
                <a:gd name="connsiteX273" fmla="*/ 2051797 w 2249359"/>
                <a:gd name="connsiteY273" fmla="*/ 991387 h 2249411"/>
                <a:gd name="connsiteX274" fmla="*/ 2099756 w 2249359"/>
                <a:gd name="connsiteY274" fmla="*/ 1019568 h 2249411"/>
                <a:gd name="connsiteX275" fmla="*/ 2054377 w 2249359"/>
                <a:gd name="connsiteY275" fmla="*/ 1048357 h 2249411"/>
                <a:gd name="connsiteX276" fmla="*/ 2043045 w 2249359"/>
                <a:gd name="connsiteY276" fmla="*/ 1033988 h 2249411"/>
                <a:gd name="connsiteX277" fmla="*/ 2042691 w 2249359"/>
                <a:gd name="connsiteY277" fmla="*/ 1089844 h 2249411"/>
                <a:gd name="connsiteX278" fmla="*/ 2101021 w 2249359"/>
                <a:gd name="connsiteY278" fmla="*/ 1039452 h 2249411"/>
                <a:gd name="connsiteX279" fmla="*/ 2148726 w 2249359"/>
                <a:gd name="connsiteY279" fmla="*/ 1032723 h 2249411"/>
                <a:gd name="connsiteX280" fmla="*/ 2159907 w 2249359"/>
                <a:gd name="connsiteY280" fmla="*/ 1049723 h 2249411"/>
                <a:gd name="connsiteX281" fmla="*/ 2158945 w 2249359"/>
                <a:gd name="connsiteY281" fmla="*/ 996851 h 2249411"/>
                <a:gd name="connsiteX282" fmla="*/ 2155050 w 2249359"/>
                <a:gd name="connsiteY282" fmla="*/ 996953 h 2249411"/>
                <a:gd name="connsiteX283" fmla="*/ 2149789 w 2249359"/>
                <a:gd name="connsiteY283" fmla="*/ 1012991 h 2249411"/>
                <a:gd name="connsiteX284" fmla="*/ 2097985 w 2249359"/>
                <a:gd name="connsiteY284" fmla="*/ 1007628 h 2249411"/>
                <a:gd name="connsiteX285" fmla="*/ 2040668 w 2249359"/>
                <a:gd name="connsiteY285" fmla="*/ 960120 h 2249411"/>
                <a:gd name="connsiteX286" fmla="*/ 2095759 w 2249359"/>
                <a:gd name="connsiteY286" fmla="*/ 1087466 h 2249411"/>
                <a:gd name="connsiteX287" fmla="*/ 2093230 w 2249359"/>
                <a:gd name="connsiteY287" fmla="*/ 1140793 h 2249411"/>
                <a:gd name="connsiteX288" fmla="*/ 2099958 w 2249359"/>
                <a:gd name="connsiteY288" fmla="*/ 1123945 h 2249411"/>
                <a:gd name="connsiteX289" fmla="*/ 2147259 w 2249359"/>
                <a:gd name="connsiteY289" fmla="*/ 1125159 h 2249411"/>
                <a:gd name="connsiteX290" fmla="*/ 2158945 w 2249359"/>
                <a:gd name="connsiteY290" fmla="*/ 1158855 h 2249411"/>
                <a:gd name="connsiteX291" fmla="*/ 2152419 w 2249359"/>
                <a:gd name="connsiteY291" fmla="*/ 1107603 h 2249411"/>
                <a:gd name="connsiteX292" fmla="*/ 2103702 w 2249359"/>
                <a:gd name="connsiteY292" fmla="*/ 1103100 h 2249411"/>
                <a:gd name="connsiteX293" fmla="*/ 2095759 w 2249359"/>
                <a:gd name="connsiteY293" fmla="*/ 1087466 h 2249411"/>
                <a:gd name="connsiteX294" fmla="*/ 2035912 w 2249359"/>
                <a:gd name="connsiteY294" fmla="*/ 1103150 h 2249411"/>
                <a:gd name="connsiteX295" fmla="*/ 2044108 w 2249359"/>
                <a:gd name="connsiteY295" fmla="*/ 1112055 h 2249411"/>
                <a:gd name="connsiteX296" fmla="*/ 2036621 w 2249359"/>
                <a:gd name="connsiteY296" fmla="*/ 1163813 h 2249411"/>
                <a:gd name="connsiteX297" fmla="*/ 2123735 w 2249359"/>
                <a:gd name="connsiteY297" fmla="*/ 1205503 h 2249411"/>
                <a:gd name="connsiteX298" fmla="*/ 2157175 w 2249359"/>
                <a:gd name="connsiteY298" fmla="*/ 1166039 h 2249411"/>
                <a:gd name="connsiteX299" fmla="*/ 2149435 w 2249359"/>
                <a:gd name="connsiteY299" fmla="*/ 1154706 h 2249411"/>
                <a:gd name="connsiteX300" fmla="*/ 2042590 w 2249359"/>
                <a:gd name="connsiteY300" fmla="*/ 1148787 h 2249411"/>
                <a:gd name="connsiteX301" fmla="*/ 2079166 w 2249359"/>
                <a:gd name="connsiteY301" fmla="*/ 1103403 h 2249411"/>
                <a:gd name="connsiteX302" fmla="*/ 2035912 w 2249359"/>
                <a:gd name="connsiteY302" fmla="*/ 1103150 h 2249411"/>
                <a:gd name="connsiteX303" fmla="*/ 2054883 w 2249359"/>
                <a:gd name="connsiteY303" fmla="*/ 1227916 h 2249411"/>
                <a:gd name="connsiteX304" fmla="*/ 2022607 w 2249359"/>
                <a:gd name="connsiteY304" fmla="*/ 1295561 h 2249411"/>
                <a:gd name="connsiteX305" fmla="*/ 2097783 w 2249359"/>
                <a:gd name="connsiteY305" fmla="*/ 1338668 h 2249411"/>
                <a:gd name="connsiteX306" fmla="*/ 2142706 w 2249359"/>
                <a:gd name="connsiteY306" fmla="*/ 1269404 h 2249411"/>
                <a:gd name="connsiteX307" fmla="*/ 2054883 w 2249359"/>
                <a:gd name="connsiteY307" fmla="*/ 1227916 h 2249411"/>
                <a:gd name="connsiteX308" fmla="*/ 2092218 w 2249359"/>
                <a:gd name="connsiteY308" fmla="*/ 1354807 h 2249411"/>
                <a:gd name="connsiteX309" fmla="*/ 2110987 w 2249359"/>
                <a:gd name="connsiteY309" fmla="*/ 1386277 h 2249411"/>
                <a:gd name="connsiteX310" fmla="*/ 2099351 w 2249359"/>
                <a:gd name="connsiteY310" fmla="*/ 1425639 h 2249411"/>
                <a:gd name="connsiteX311" fmla="*/ 2012237 w 2249359"/>
                <a:gd name="connsiteY311" fmla="*/ 1401202 h 2249411"/>
                <a:gd name="connsiteX312" fmla="*/ 2003586 w 2249359"/>
                <a:gd name="connsiteY312" fmla="*/ 1375753 h 2249411"/>
                <a:gd name="connsiteX313" fmla="*/ 1986335 w 2249359"/>
                <a:gd name="connsiteY313" fmla="*/ 1434241 h 2249411"/>
                <a:gd name="connsiteX314" fmla="*/ 1999640 w 2249359"/>
                <a:gd name="connsiteY314" fmla="*/ 1418000 h 2249411"/>
                <a:gd name="connsiteX315" fmla="*/ 2088424 w 2249359"/>
                <a:gd name="connsiteY315" fmla="*/ 1442184 h 2249411"/>
                <a:gd name="connsiteX316" fmla="*/ 2098694 w 2249359"/>
                <a:gd name="connsiteY316" fmla="*/ 1464445 h 2249411"/>
                <a:gd name="connsiteX317" fmla="*/ 2125152 w 2249359"/>
                <a:gd name="connsiteY317" fmla="*/ 1374691 h 2249411"/>
                <a:gd name="connsiteX318" fmla="*/ 2092218 w 2249359"/>
                <a:gd name="connsiteY318" fmla="*/ 1354807 h 2249411"/>
                <a:gd name="connsiteX319" fmla="*/ 119947 w 2249359"/>
                <a:gd name="connsiteY319" fmla="*/ 1396042 h 2249411"/>
                <a:gd name="connsiteX320" fmla="*/ 132645 w 2249359"/>
                <a:gd name="connsiteY320" fmla="*/ 1439199 h 2249411"/>
                <a:gd name="connsiteX321" fmla="*/ 135073 w 2249359"/>
                <a:gd name="connsiteY321" fmla="*/ 1420074 h 2249411"/>
                <a:gd name="connsiteX322" fmla="*/ 167349 w 2249359"/>
                <a:gd name="connsiteY322" fmla="*/ 1422148 h 2249411"/>
                <a:gd name="connsiteX323" fmla="*/ 179136 w 2249359"/>
                <a:gd name="connsiteY323" fmla="*/ 1465053 h 2249411"/>
                <a:gd name="connsiteX324" fmla="*/ 152375 w 2249359"/>
                <a:gd name="connsiteY324" fmla="*/ 1483317 h 2249411"/>
                <a:gd name="connsiteX325" fmla="*/ 141447 w 2249359"/>
                <a:gd name="connsiteY325" fmla="*/ 1470820 h 2249411"/>
                <a:gd name="connsiteX326" fmla="*/ 156169 w 2249359"/>
                <a:gd name="connsiteY326" fmla="*/ 1521061 h 2249411"/>
                <a:gd name="connsiteX327" fmla="*/ 166186 w 2249359"/>
                <a:gd name="connsiteY327" fmla="*/ 1498344 h 2249411"/>
                <a:gd name="connsiteX328" fmla="*/ 256336 w 2249359"/>
                <a:gd name="connsiteY328" fmla="*/ 1426550 h 2249411"/>
                <a:gd name="connsiteX329" fmla="*/ 141043 w 2249359"/>
                <a:gd name="connsiteY329" fmla="*/ 1409449 h 2249411"/>
                <a:gd name="connsiteX330" fmla="*/ 119947 w 2249359"/>
                <a:gd name="connsiteY330" fmla="*/ 1396042 h 2249411"/>
                <a:gd name="connsiteX331" fmla="*/ 1999437 w 2249359"/>
                <a:gd name="connsiteY331" fmla="*/ 1455338 h 2249411"/>
                <a:gd name="connsiteX332" fmla="*/ 1959219 w 2249359"/>
                <a:gd name="connsiteY332" fmla="*/ 1517468 h 2249411"/>
                <a:gd name="connsiteX333" fmla="*/ 2032573 w 2249359"/>
                <a:gd name="connsiteY333" fmla="*/ 1570593 h 2249411"/>
                <a:gd name="connsiteX334" fmla="*/ 2080937 w 2249359"/>
                <a:gd name="connsiteY334" fmla="*/ 1508361 h 2249411"/>
                <a:gd name="connsiteX335" fmla="*/ 1999437 w 2249359"/>
                <a:gd name="connsiteY335" fmla="*/ 1455338 h 2249411"/>
                <a:gd name="connsiteX336" fmla="*/ 253806 w 2249359"/>
                <a:gd name="connsiteY336" fmla="*/ 1470112 h 2249411"/>
                <a:gd name="connsiteX337" fmla="*/ 254160 w 2249359"/>
                <a:gd name="connsiteY337" fmla="*/ 1499254 h 2249411"/>
                <a:gd name="connsiteX338" fmla="*/ 171852 w 2249359"/>
                <a:gd name="connsiteY338" fmla="*/ 1542513 h 2249411"/>
                <a:gd name="connsiteX339" fmla="*/ 154702 w 2249359"/>
                <a:gd name="connsiteY339" fmla="*/ 1530319 h 2249411"/>
                <a:gd name="connsiteX340" fmla="*/ 179743 w 2249359"/>
                <a:gd name="connsiteY340" fmla="*/ 1571706 h 2249411"/>
                <a:gd name="connsiteX341" fmla="*/ 175342 w 2249359"/>
                <a:gd name="connsiteY341" fmla="*/ 1553390 h 2249411"/>
                <a:gd name="connsiteX342" fmla="*/ 247837 w 2249359"/>
                <a:gd name="connsiteY342" fmla="*/ 1513117 h 2249411"/>
                <a:gd name="connsiteX343" fmla="*/ 201649 w 2249359"/>
                <a:gd name="connsiteY343" fmla="*/ 1627815 h 2249411"/>
                <a:gd name="connsiteX344" fmla="*/ 301815 w 2249359"/>
                <a:gd name="connsiteY344" fmla="*/ 1575652 h 2249411"/>
                <a:gd name="connsiteX345" fmla="*/ 318763 w 2249359"/>
                <a:gd name="connsiteY345" fmla="*/ 1588604 h 2249411"/>
                <a:gd name="connsiteX346" fmla="*/ 295694 w 2249359"/>
                <a:gd name="connsiteY346" fmla="*/ 1546155 h 2249411"/>
                <a:gd name="connsiteX347" fmla="*/ 295340 w 2249359"/>
                <a:gd name="connsiteY347" fmla="*/ 1566849 h 2249411"/>
                <a:gd name="connsiteX348" fmla="*/ 230383 w 2249359"/>
                <a:gd name="connsiteY348" fmla="*/ 1602771 h 2249411"/>
                <a:gd name="connsiteX349" fmla="*/ 272575 w 2249359"/>
                <a:gd name="connsiteY349" fmla="*/ 1500823 h 2249411"/>
                <a:gd name="connsiteX350" fmla="*/ 253806 w 2249359"/>
                <a:gd name="connsiteY350" fmla="*/ 1470112 h 2249411"/>
                <a:gd name="connsiteX351" fmla="*/ 1922491 w 2249359"/>
                <a:gd name="connsiteY351" fmla="*/ 1585619 h 2249411"/>
                <a:gd name="connsiteX352" fmla="*/ 1938326 w 2249359"/>
                <a:gd name="connsiteY352" fmla="*/ 1573122 h 2249411"/>
                <a:gd name="connsiteX353" fmla="*/ 2006672 w 2249359"/>
                <a:gd name="connsiteY353" fmla="*/ 1607931 h 2249411"/>
                <a:gd name="connsiteX354" fmla="*/ 1897905 w 2249359"/>
                <a:gd name="connsiteY354" fmla="*/ 1630294 h 2249411"/>
                <a:gd name="connsiteX355" fmla="*/ 1883689 w 2249359"/>
                <a:gd name="connsiteY355" fmla="*/ 1656654 h 2249411"/>
                <a:gd name="connsiteX356" fmla="*/ 1848682 w 2249359"/>
                <a:gd name="connsiteY356" fmla="*/ 1705528 h 2249411"/>
                <a:gd name="connsiteX357" fmla="*/ 1865578 w 2249359"/>
                <a:gd name="connsiteY357" fmla="*/ 1693335 h 2249411"/>
                <a:gd name="connsiteX358" fmla="*/ 1903622 w 2249359"/>
                <a:gd name="connsiteY358" fmla="*/ 1718480 h 2249411"/>
                <a:gd name="connsiteX359" fmla="*/ 1873926 w 2249359"/>
                <a:gd name="connsiteY359" fmla="*/ 1761435 h 2249411"/>
                <a:gd name="connsiteX360" fmla="*/ 1837147 w 2249359"/>
                <a:gd name="connsiteY360" fmla="*/ 1735075 h 2249411"/>
                <a:gd name="connsiteX361" fmla="*/ 1840992 w 2249359"/>
                <a:gd name="connsiteY361" fmla="*/ 1715191 h 2249411"/>
                <a:gd name="connsiteX362" fmla="*/ 1806895 w 2249359"/>
                <a:gd name="connsiteY362" fmla="*/ 1758298 h 2249411"/>
                <a:gd name="connsiteX363" fmla="*/ 1802645 w 2249359"/>
                <a:gd name="connsiteY363" fmla="*/ 1768215 h 2249411"/>
                <a:gd name="connsiteX364" fmla="*/ 1759493 w 2249359"/>
                <a:gd name="connsiteY364" fmla="*/ 1811726 h 2249411"/>
                <a:gd name="connsiteX365" fmla="*/ 1830520 w 2249359"/>
                <a:gd name="connsiteY365" fmla="*/ 1889894 h 2249411"/>
                <a:gd name="connsiteX366" fmla="*/ 1871497 w 2249359"/>
                <a:gd name="connsiteY366" fmla="*/ 1814357 h 2249411"/>
                <a:gd name="connsiteX367" fmla="*/ 1864718 w 2249359"/>
                <a:gd name="connsiteY367" fmla="*/ 1855642 h 2249411"/>
                <a:gd name="connsiteX368" fmla="*/ 1818581 w 2249359"/>
                <a:gd name="connsiteY368" fmla="*/ 1873552 h 2249411"/>
                <a:gd name="connsiteX369" fmla="*/ 1773658 w 2249359"/>
                <a:gd name="connsiteY369" fmla="*/ 1827461 h 2249411"/>
                <a:gd name="connsiteX370" fmla="*/ 1800318 w 2249359"/>
                <a:gd name="connsiteY370" fmla="*/ 1777777 h 2249411"/>
                <a:gd name="connsiteX371" fmla="*/ 1837754 w 2249359"/>
                <a:gd name="connsiteY371" fmla="*/ 1785214 h 2249411"/>
                <a:gd name="connsiteX372" fmla="*/ 1812966 w 2249359"/>
                <a:gd name="connsiteY372" fmla="*/ 1759462 h 2249411"/>
                <a:gd name="connsiteX373" fmla="*/ 1825158 w 2249359"/>
                <a:gd name="connsiteY373" fmla="*/ 1752581 h 2249411"/>
                <a:gd name="connsiteX374" fmla="*/ 1882475 w 2249359"/>
                <a:gd name="connsiteY374" fmla="*/ 1789768 h 2249411"/>
                <a:gd name="connsiteX375" fmla="*/ 1907315 w 2249359"/>
                <a:gd name="connsiteY375" fmla="*/ 1809955 h 2249411"/>
                <a:gd name="connsiteX376" fmla="*/ 1904279 w 2249359"/>
                <a:gd name="connsiteY376" fmla="*/ 1828827 h 2249411"/>
                <a:gd name="connsiteX377" fmla="*/ 1937365 w 2249359"/>
                <a:gd name="connsiteY377" fmla="*/ 1781268 h 2249411"/>
                <a:gd name="connsiteX378" fmla="*/ 1920569 w 2249359"/>
                <a:gd name="connsiteY378" fmla="*/ 1792297 h 2249411"/>
                <a:gd name="connsiteX379" fmla="*/ 1880452 w 2249359"/>
                <a:gd name="connsiteY379" fmla="*/ 1766140 h 2249411"/>
                <a:gd name="connsiteX380" fmla="*/ 1910046 w 2249359"/>
                <a:gd name="connsiteY380" fmla="*/ 1723185 h 2249411"/>
                <a:gd name="connsiteX381" fmla="*/ 1948089 w 2249359"/>
                <a:gd name="connsiteY381" fmla="*/ 1750152 h 2249411"/>
                <a:gd name="connsiteX382" fmla="*/ 1944751 w 2249359"/>
                <a:gd name="connsiteY382" fmla="*/ 1770997 h 2249411"/>
                <a:gd name="connsiteX383" fmla="*/ 1976773 w 2249359"/>
                <a:gd name="connsiteY383" fmla="*/ 1723034 h 2249411"/>
                <a:gd name="connsiteX384" fmla="*/ 1961091 w 2249359"/>
                <a:gd name="connsiteY384" fmla="*/ 1734013 h 2249411"/>
                <a:gd name="connsiteX385" fmla="*/ 1876607 w 2249359"/>
                <a:gd name="connsiteY385" fmla="*/ 1675424 h 2249411"/>
                <a:gd name="connsiteX386" fmla="*/ 1881565 w 2249359"/>
                <a:gd name="connsiteY386" fmla="*/ 1662017 h 2249411"/>
                <a:gd name="connsiteX387" fmla="*/ 1906606 w 2249359"/>
                <a:gd name="connsiteY387" fmla="*/ 1646838 h 2249411"/>
                <a:gd name="connsiteX388" fmla="*/ 1981883 w 2249359"/>
                <a:gd name="connsiteY388" fmla="*/ 1685695 h 2249411"/>
                <a:gd name="connsiteX389" fmla="*/ 1987549 w 2249359"/>
                <a:gd name="connsiteY389" fmla="*/ 1711498 h 2249411"/>
                <a:gd name="connsiteX390" fmla="*/ 2010517 w 2249359"/>
                <a:gd name="connsiteY390" fmla="*/ 1667987 h 2249411"/>
                <a:gd name="connsiteX391" fmla="*/ 1995390 w 2249359"/>
                <a:gd name="connsiteY391" fmla="*/ 1680484 h 2249411"/>
                <a:gd name="connsiteX392" fmla="*/ 1924110 w 2249359"/>
                <a:gd name="connsiteY392" fmla="*/ 1643550 h 2249411"/>
                <a:gd name="connsiteX393" fmla="*/ 2043349 w 2249359"/>
                <a:gd name="connsiteY393" fmla="*/ 1617342 h 2249411"/>
                <a:gd name="connsiteX394" fmla="*/ 1944245 w 2249359"/>
                <a:gd name="connsiteY394" fmla="*/ 1563307 h 2249411"/>
                <a:gd name="connsiteX395" fmla="*/ 1945661 w 2249359"/>
                <a:gd name="connsiteY395" fmla="*/ 1542361 h 2249411"/>
                <a:gd name="connsiteX396" fmla="*/ 1922491 w 2249359"/>
                <a:gd name="connsiteY396" fmla="*/ 1585619 h 2249411"/>
                <a:gd name="connsiteX397" fmla="*/ 344664 w 2249359"/>
                <a:gd name="connsiteY397" fmla="*/ 1652809 h 2249411"/>
                <a:gd name="connsiteX398" fmla="*/ 351646 w 2249359"/>
                <a:gd name="connsiteY398" fmla="*/ 1673502 h 2249411"/>
                <a:gd name="connsiteX399" fmla="*/ 293417 w 2249359"/>
                <a:gd name="connsiteY399" fmla="*/ 1726879 h 2249411"/>
                <a:gd name="connsiteX400" fmla="*/ 348307 w 2249359"/>
                <a:gd name="connsiteY400" fmla="*/ 1797155 h 2249411"/>
                <a:gd name="connsiteX401" fmla="*/ 420093 w 2249359"/>
                <a:gd name="connsiteY401" fmla="*/ 1744283 h 2249411"/>
                <a:gd name="connsiteX402" fmla="*/ 427125 w 2249359"/>
                <a:gd name="connsiteY402" fmla="*/ 1776107 h 2249411"/>
                <a:gd name="connsiteX403" fmla="*/ 363736 w 2249359"/>
                <a:gd name="connsiteY403" fmla="*/ 1844410 h 2249411"/>
                <a:gd name="connsiteX404" fmla="*/ 345069 w 2249359"/>
                <a:gd name="connsiteY404" fmla="*/ 1836669 h 2249411"/>
                <a:gd name="connsiteX405" fmla="*/ 368340 w 2249359"/>
                <a:gd name="connsiteY405" fmla="*/ 1861157 h 2249411"/>
                <a:gd name="connsiteX406" fmla="*/ 382050 w 2249359"/>
                <a:gd name="connsiteY406" fmla="*/ 1867177 h 2249411"/>
                <a:gd name="connsiteX407" fmla="*/ 374967 w 2249359"/>
                <a:gd name="connsiteY407" fmla="*/ 1848811 h 2249411"/>
                <a:gd name="connsiteX408" fmla="*/ 426568 w 2249359"/>
                <a:gd name="connsiteY408" fmla="*/ 1791842 h 2249411"/>
                <a:gd name="connsiteX409" fmla="*/ 420295 w 2249359"/>
                <a:gd name="connsiteY409" fmla="*/ 1914837 h 2249411"/>
                <a:gd name="connsiteX410" fmla="*/ 500024 w 2249359"/>
                <a:gd name="connsiteY410" fmla="*/ 1832975 h 2249411"/>
                <a:gd name="connsiteX411" fmla="*/ 512469 w 2249359"/>
                <a:gd name="connsiteY411" fmla="*/ 1837782 h 2249411"/>
                <a:gd name="connsiteX412" fmla="*/ 520007 w 2249359"/>
                <a:gd name="connsiteY412" fmla="*/ 1860954 h 2249411"/>
                <a:gd name="connsiteX413" fmla="*/ 463852 w 2249359"/>
                <a:gd name="connsiteY413" fmla="*/ 1935632 h 2249411"/>
                <a:gd name="connsiteX414" fmla="*/ 444325 w 2249359"/>
                <a:gd name="connsiteY414" fmla="*/ 1930876 h 2249411"/>
                <a:gd name="connsiteX415" fmla="*/ 491120 w 2249359"/>
                <a:gd name="connsiteY415" fmla="*/ 1965280 h 2249411"/>
                <a:gd name="connsiteX416" fmla="*/ 479586 w 2249359"/>
                <a:gd name="connsiteY416" fmla="*/ 1948280 h 2249411"/>
                <a:gd name="connsiteX417" fmla="*/ 524003 w 2249359"/>
                <a:gd name="connsiteY417" fmla="*/ 1886960 h 2249411"/>
                <a:gd name="connsiteX418" fmla="*/ 552434 w 2249359"/>
                <a:gd name="connsiteY418" fmla="*/ 1870668 h 2249411"/>
                <a:gd name="connsiteX419" fmla="*/ 559668 w 2249359"/>
                <a:gd name="connsiteY419" fmla="*/ 1896724 h 2249411"/>
                <a:gd name="connsiteX420" fmla="*/ 546465 w 2249359"/>
                <a:gd name="connsiteY420" fmla="*/ 2013547 h 2249411"/>
                <a:gd name="connsiteX421" fmla="*/ 638436 w 2249359"/>
                <a:gd name="connsiteY421" fmla="*/ 1945396 h 2249411"/>
                <a:gd name="connsiteX422" fmla="*/ 661960 w 2249359"/>
                <a:gd name="connsiteY422" fmla="*/ 1938212 h 2249411"/>
                <a:gd name="connsiteX423" fmla="*/ 625940 w 2249359"/>
                <a:gd name="connsiteY423" fmla="*/ 1917772 h 2249411"/>
                <a:gd name="connsiteX424" fmla="*/ 634490 w 2249359"/>
                <a:gd name="connsiteY424" fmla="*/ 1934063 h 2249411"/>
                <a:gd name="connsiteX425" fmla="*/ 566296 w 2249359"/>
                <a:gd name="connsiteY425" fmla="*/ 1987592 h 2249411"/>
                <a:gd name="connsiteX426" fmla="*/ 579550 w 2249359"/>
                <a:gd name="connsiteY426" fmla="*/ 1899760 h 2249411"/>
                <a:gd name="connsiteX427" fmla="*/ 598066 w 2249359"/>
                <a:gd name="connsiteY427" fmla="*/ 1902644 h 2249411"/>
                <a:gd name="connsiteX428" fmla="*/ 556279 w 2249359"/>
                <a:gd name="connsiteY428" fmla="*/ 1875778 h 2249411"/>
                <a:gd name="connsiteX429" fmla="*/ 557341 w 2249359"/>
                <a:gd name="connsiteY429" fmla="*/ 1868240 h 2249411"/>
                <a:gd name="connsiteX430" fmla="*/ 484493 w 2249359"/>
                <a:gd name="connsiteY430" fmla="*/ 1807122 h 2249411"/>
                <a:gd name="connsiteX431" fmla="*/ 490513 w 2249359"/>
                <a:gd name="connsiteY431" fmla="*/ 1826297 h 2249411"/>
                <a:gd name="connsiteX432" fmla="*/ 439266 w 2249359"/>
                <a:gd name="connsiteY432" fmla="*/ 1883671 h 2249411"/>
                <a:gd name="connsiteX433" fmla="*/ 445489 w 2249359"/>
                <a:gd name="connsiteY433" fmla="*/ 1770289 h 2249411"/>
                <a:gd name="connsiteX434" fmla="*/ 425911 w 2249359"/>
                <a:gd name="connsiteY434" fmla="*/ 1753390 h 2249411"/>
                <a:gd name="connsiteX435" fmla="*/ 431627 w 2249359"/>
                <a:gd name="connsiteY435" fmla="*/ 1748685 h 2249411"/>
                <a:gd name="connsiteX436" fmla="*/ 399655 w 2249359"/>
                <a:gd name="connsiteY436" fmla="*/ 1716305 h 2249411"/>
                <a:gd name="connsiteX437" fmla="*/ 406636 w 2249359"/>
                <a:gd name="connsiteY437" fmla="*/ 1735176 h 2249411"/>
                <a:gd name="connsiteX438" fmla="*/ 347953 w 2249359"/>
                <a:gd name="connsiteY438" fmla="*/ 1786530 h 2249411"/>
                <a:gd name="connsiteX439" fmla="*/ 304648 w 2249359"/>
                <a:gd name="connsiteY439" fmla="*/ 1742816 h 2249411"/>
                <a:gd name="connsiteX440" fmla="*/ 365254 w 2249359"/>
                <a:gd name="connsiteY440" fmla="*/ 1688933 h 2249411"/>
                <a:gd name="connsiteX441" fmla="*/ 384377 w 2249359"/>
                <a:gd name="connsiteY441" fmla="*/ 1696927 h 2249411"/>
                <a:gd name="connsiteX442" fmla="*/ 344664 w 2249359"/>
                <a:gd name="connsiteY442" fmla="*/ 1652809 h 2249411"/>
                <a:gd name="connsiteX443" fmla="*/ 1650372 w 2249359"/>
                <a:gd name="connsiteY443" fmla="*/ 1893689 h 2249411"/>
                <a:gd name="connsiteX444" fmla="*/ 1671872 w 2249359"/>
                <a:gd name="connsiteY444" fmla="*/ 1887921 h 2249411"/>
                <a:gd name="connsiteX445" fmla="*/ 1731214 w 2249359"/>
                <a:gd name="connsiteY445" fmla="*/ 1969024 h 2249411"/>
                <a:gd name="connsiteX446" fmla="*/ 1719983 w 2249359"/>
                <a:gd name="connsiteY446" fmla="*/ 1985467 h 2249411"/>
                <a:gd name="connsiteX447" fmla="*/ 1797182 w 2249359"/>
                <a:gd name="connsiteY447" fmla="*/ 1931786 h 2249411"/>
                <a:gd name="connsiteX448" fmla="*/ 1784889 w 2249359"/>
                <a:gd name="connsiteY448" fmla="*/ 1899153 h 2249411"/>
                <a:gd name="connsiteX449" fmla="*/ 1780184 w 2249359"/>
                <a:gd name="connsiteY449" fmla="*/ 1932242 h 2249411"/>
                <a:gd name="connsiteX450" fmla="*/ 1747554 w 2249359"/>
                <a:gd name="connsiteY450" fmla="*/ 1957185 h 2249411"/>
                <a:gd name="connsiteX451" fmla="*/ 1717504 w 2249359"/>
                <a:gd name="connsiteY451" fmla="*/ 1917974 h 2249411"/>
                <a:gd name="connsiteX452" fmla="*/ 1749021 w 2249359"/>
                <a:gd name="connsiteY452" fmla="*/ 1897433 h 2249411"/>
                <a:gd name="connsiteX453" fmla="*/ 1766778 w 2249359"/>
                <a:gd name="connsiteY453" fmla="*/ 1908311 h 2249411"/>
                <a:gd name="connsiteX454" fmla="*/ 1737436 w 2249359"/>
                <a:gd name="connsiteY454" fmla="*/ 1869353 h 2249411"/>
                <a:gd name="connsiteX455" fmla="*/ 1742343 w 2249359"/>
                <a:gd name="connsiteY455" fmla="*/ 1887263 h 2249411"/>
                <a:gd name="connsiteX456" fmla="*/ 1712647 w 2249359"/>
                <a:gd name="connsiteY456" fmla="*/ 1911447 h 2249411"/>
                <a:gd name="connsiteX457" fmla="*/ 1686695 w 2249359"/>
                <a:gd name="connsiteY457" fmla="*/ 1874918 h 2249411"/>
                <a:gd name="connsiteX458" fmla="*/ 1723220 w 2249359"/>
                <a:gd name="connsiteY458" fmla="*/ 1850886 h 2249411"/>
                <a:gd name="connsiteX459" fmla="*/ 1744771 w 2249359"/>
                <a:gd name="connsiteY459" fmla="*/ 1859740 h 2249411"/>
                <a:gd name="connsiteX460" fmla="*/ 1727520 w 2249359"/>
                <a:gd name="connsiteY460" fmla="*/ 1835606 h 2249411"/>
                <a:gd name="connsiteX461" fmla="*/ 1650372 w 2249359"/>
                <a:gd name="connsiteY461" fmla="*/ 1893689 h 2249411"/>
                <a:gd name="connsiteX462" fmla="*/ 1569025 w 2249359"/>
                <a:gd name="connsiteY462" fmla="*/ 1943777 h 2249411"/>
                <a:gd name="connsiteX463" fmla="*/ 1585466 w 2249359"/>
                <a:gd name="connsiteY463" fmla="*/ 1971351 h 2249411"/>
                <a:gd name="connsiteX464" fmla="*/ 1587692 w 2249359"/>
                <a:gd name="connsiteY464" fmla="*/ 1945194 h 2249411"/>
                <a:gd name="connsiteX465" fmla="*/ 1606764 w 2249359"/>
                <a:gd name="connsiteY465" fmla="*/ 1932090 h 2249411"/>
                <a:gd name="connsiteX466" fmla="*/ 1656594 w 2249359"/>
                <a:gd name="connsiteY466" fmla="*/ 2018809 h 2249411"/>
                <a:gd name="connsiteX467" fmla="*/ 1645262 w 2249359"/>
                <a:gd name="connsiteY467" fmla="*/ 2035707 h 2249411"/>
                <a:gd name="connsiteX468" fmla="*/ 1694890 w 2249359"/>
                <a:gd name="connsiteY468" fmla="*/ 2007324 h 2249411"/>
                <a:gd name="connsiteX469" fmla="*/ 1673693 w 2249359"/>
                <a:gd name="connsiteY469" fmla="*/ 2008994 h 2249411"/>
                <a:gd name="connsiteX470" fmla="*/ 1622649 w 2249359"/>
                <a:gd name="connsiteY470" fmla="*/ 1922831 h 2249411"/>
                <a:gd name="connsiteX471" fmla="*/ 1652800 w 2249359"/>
                <a:gd name="connsiteY471" fmla="*/ 1913319 h 2249411"/>
                <a:gd name="connsiteX472" fmla="*/ 1669343 w 2249359"/>
                <a:gd name="connsiteY472" fmla="*/ 1922932 h 2249411"/>
                <a:gd name="connsiteX473" fmla="*/ 1652901 w 2249359"/>
                <a:gd name="connsiteY473" fmla="*/ 1895409 h 2249411"/>
                <a:gd name="connsiteX474" fmla="*/ 1569025 w 2249359"/>
                <a:gd name="connsiteY474" fmla="*/ 1943777 h 2249411"/>
                <a:gd name="connsiteX475" fmla="*/ 658520 w 2249359"/>
                <a:gd name="connsiteY475" fmla="*/ 1948128 h 2249411"/>
                <a:gd name="connsiteX476" fmla="*/ 671116 w 2249359"/>
                <a:gd name="connsiteY476" fmla="*/ 1954351 h 2249411"/>
                <a:gd name="connsiteX477" fmla="*/ 632618 w 2249359"/>
                <a:gd name="connsiteY477" fmla="*/ 2040919 h 2249411"/>
                <a:gd name="connsiteX478" fmla="*/ 608791 w 2249359"/>
                <a:gd name="connsiteY478" fmla="*/ 2045877 h 2249411"/>
                <a:gd name="connsiteX479" fmla="*/ 694135 w 2249359"/>
                <a:gd name="connsiteY479" fmla="*/ 2086605 h 2249411"/>
                <a:gd name="connsiteX480" fmla="*/ 717406 w 2249359"/>
                <a:gd name="connsiteY480" fmla="*/ 2058880 h 2249411"/>
                <a:gd name="connsiteX481" fmla="*/ 686799 w 2249359"/>
                <a:gd name="connsiteY481" fmla="*/ 2072237 h 2249411"/>
                <a:gd name="connsiteX482" fmla="*/ 647744 w 2249359"/>
                <a:gd name="connsiteY482" fmla="*/ 2055085 h 2249411"/>
                <a:gd name="connsiteX483" fmla="*/ 667778 w 2249359"/>
                <a:gd name="connsiteY483" fmla="*/ 2009854 h 2249411"/>
                <a:gd name="connsiteX484" fmla="*/ 700559 w 2249359"/>
                <a:gd name="connsiteY484" fmla="*/ 2046484 h 2249411"/>
                <a:gd name="connsiteX485" fmla="*/ 720036 w 2249359"/>
                <a:gd name="connsiteY485" fmla="*/ 2003681 h 2249411"/>
                <a:gd name="connsiteX486" fmla="*/ 706175 w 2249359"/>
                <a:gd name="connsiteY486" fmla="*/ 2016481 h 2249411"/>
                <a:gd name="connsiteX487" fmla="*/ 670762 w 2249359"/>
                <a:gd name="connsiteY487" fmla="*/ 2002871 h 2249411"/>
                <a:gd name="connsiteX488" fmla="*/ 688722 w 2249359"/>
                <a:gd name="connsiteY488" fmla="*/ 1962548 h 2249411"/>
                <a:gd name="connsiteX489" fmla="*/ 725905 w 2249359"/>
                <a:gd name="connsiteY489" fmla="*/ 1980256 h 2249411"/>
                <a:gd name="connsiteX490" fmla="*/ 731975 w 2249359"/>
                <a:gd name="connsiteY490" fmla="*/ 2005907 h 2249411"/>
                <a:gd name="connsiteX491" fmla="*/ 744167 w 2249359"/>
                <a:gd name="connsiteY491" fmla="*/ 1978485 h 2249411"/>
                <a:gd name="connsiteX492" fmla="*/ 666867 w 2249359"/>
                <a:gd name="connsiteY492" fmla="*/ 1941298 h 2249411"/>
                <a:gd name="connsiteX493" fmla="*/ 658520 w 2249359"/>
                <a:gd name="connsiteY493" fmla="*/ 1948128 h 2249411"/>
                <a:gd name="connsiteX494" fmla="*/ 1417864 w 2249359"/>
                <a:gd name="connsiteY494" fmla="*/ 2008336 h 2249411"/>
                <a:gd name="connsiteX495" fmla="*/ 1439921 w 2249359"/>
                <a:gd name="connsiteY495" fmla="*/ 2014964 h 2249411"/>
                <a:gd name="connsiteX496" fmla="*/ 1469566 w 2249359"/>
                <a:gd name="connsiteY496" fmla="*/ 2104111 h 2249411"/>
                <a:gd name="connsiteX497" fmla="*/ 1454743 w 2249359"/>
                <a:gd name="connsiteY497" fmla="*/ 2118935 h 2249411"/>
                <a:gd name="connsiteX498" fmla="*/ 1508773 w 2249359"/>
                <a:gd name="connsiteY498" fmla="*/ 2100215 h 2249411"/>
                <a:gd name="connsiteX499" fmla="*/ 1486817 w 2249359"/>
                <a:gd name="connsiteY499" fmla="*/ 2094296 h 2249411"/>
                <a:gd name="connsiteX500" fmla="*/ 1472551 w 2249359"/>
                <a:gd name="connsiteY500" fmla="*/ 2052808 h 2249411"/>
                <a:gd name="connsiteX501" fmla="*/ 1501589 w 2249359"/>
                <a:gd name="connsiteY501" fmla="*/ 2044713 h 2249411"/>
                <a:gd name="connsiteX502" fmla="*/ 1514236 w 2249359"/>
                <a:gd name="connsiteY502" fmla="*/ 2060903 h 2249411"/>
                <a:gd name="connsiteX503" fmla="*/ 1500527 w 2249359"/>
                <a:gd name="connsiteY503" fmla="*/ 2016532 h 2249411"/>
                <a:gd name="connsiteX504" fmla="*/ 1470376 w 2249359"/>
                <a:gd name="connsiteY504" fmla="*/ 2045523 h 2249411"/>
                <a:gd name="connsiteX505" fmla="*/ 1455705 w 2249359"/>
                <a:gd name="connsiteY505" fmla="*/ 2003125 h 2249411"/>
                <a:gd name="connsiteX506" fmla="*/ 1490915 w 2249359"/>
                <a:gd name="connsiteY506" fmla="*/ 1992550 h 2249411"/>
                <a:gd name="connsiteX507" fmla="*/ 1514186 w 2249359"/>
                <a:gd name="connsiteY507" fmla="*/ 2005755 h 2249411"/>
                <a:gd name="connsiteX508" fmla="*/ 1504220 w 2249359"/>
                <a:gd name="connsiteY508" fmla="*/ 1978485 h 2249411"/>
                <a:gd name="connsiteX509" fmla="*/ 1417864 w 2249359"/>
                <a:gd name="connsiteY509" fmla="*/ 2008336 h 2249411"/>
                <a:gd name="connsiteX510" fmla="*/ 749682 w 2249359"/>
                <a:gd name="connsiteY510" fmla="*/ 1983494 h 2249411"/>
                <a:gd name="connsiteX511" fmla="*/ 764605 w 2249359"/>
                <a:gd name="connsiteY511" fmla="*/ 1998672 h 2249411"/>
                <a:gd name="connsiteX512" fmla="*/ 736528 w 2249359"/>
                <a:gd name="connsiteY512" fmla="*/ 2083772 h 2249411"/>
                <a:gd name="connsiteX513" fmla="*/ 712144 w 2249359"/>
                <a:gd name="connsiteY513" fmla="*/ 2095004 h 2249411"/>
                <a:gd name="connsiteX514" fmla="*/ 765921 w 2249359"/>
                <a:gd name="connsiteY514" fmla="*/ 2112712 h 2249411"/>
                <a:gd name="connsiteX515" fmla="*/ 751857 w 2249359"/>
                <a:gd name="connsiteY515" fmla="*/ 2099355 h 2249411"/>
                <a:gd name="connsiteX516" fmla="*/ 765971 w 2249359"/>
                <a:gd name="connsiteY516" fmla="*/ 2054832 h 2249411"/>
                <a:gd name="connsiteX517" fmla="*/ 775330 w 2249359"/>
                <a:gd name="connsiteY517" fmla="*/ 2061207 h 2249411"/>
                <a:gd name="connsiteX518" fmla="*/ 795768 w 2249359"/>
                <a:gd name="connsiteY518" fmla="*/ 2123742 h 2249411"/>
                <a:gd name="connsiteX519" fmla="*/ 829714 w 2249359"/>
                <a:gd name="connsiteY519" fmla="*/ 2134923 h 2249411"/>
                <a:gd name="connsiteX520" fmla="*/ 794402 w 2249359"/>
                <a:gd name="connsiteY520" fmla="*/ 2064040 h 2249411"/>
                <a:gd name="connsiteX521" fmla="*/ 827943 w 2249359"/>
                <a:gd name="connsiteY521" fmla="*/ 2049064 h 2249411"/>
                <a:gd name="connsiteX522" fmla="*/ 815296 w 2249359"/>
                <a:gd name="connsiteY522" fmla="*/ 2007172 h 2249411"/>
                <a:gd name="connsiteX523" fmla="*/ 749682 w 2249359"/>
                <a:gd name="connsiteY523" fmla="*/ 1983494 h 2249411"/>
                <a:gd name="connsiteX524" fmla="*/ 1351238 w 2249359"/>
                <a:gd name="connsiteY524" fmla="*/ 2025740 h 2249411"/>
                <a:gd name="connsiteX525" fmla="*/ 1316837 w 2249359"/>
                <a:gd name="connsiteY525" fmla="*/ 2065305 h 2249411"/>
                <a:gd name="connsiteX526" fmla="*/ 1374812 w 2249359"/>
                <a:gd name="connsiteY526" fmla="*/ 2145497 h 2249411"/>
                <a:gd name="connsiteX527" fmla="*/ 1430967 w 2249359"/>
                <a:gd name="connsiteY527" fmla="*/ 2074615 h 2249411"/>
                <a:gd name="connsiteX528" fmla="*/ 1351238 w 2249359"/>
                <a:gd name="connsiteY528" fmla="*/ 2025740 h 2249411"/>
                <a:gd name="connsiteX529" fmla="*/ 864823 w 2249359"/>
                <a:gd name="connsiteY529" fmla="*/ 2059537 h 2249411"/>
                <a:gd name="connsiteX530" fmla="*/ 909543 w 2249359"/>
                <a:gd name="connsiteY530" fmla="*/ 2125057 h 2249411"/>
                <a:gd name="connsiteX531" fmla="*/ 872158 w 2249359"/>
                <a:gd name="connsiteY531" fmla="*/ 2137048 h 2249411"/>
                <a:gd name="connsiteX532" fmla="*/ 855615 w 2249359"/>
                <a:gd name="connsiteY532" fmla="*/ 2097888 h 2249411"/>
                <a:gd name="connsiteX533" fmla="*/ 843170 w 2249359"/>
                <a:gd name="connsiteY533" fmla="*/ 2143575 h 2249411"/>
                <a:gd name="connsiteX534" fmla="*/ 853642 w 2249359"/>
                <a:gd name="connsiteY534" fmla="*/ 2136593 h 2249411"/>
                <a:gd name="connsiteX535" fmla="*/ 911466 w 2249359"/>
                <a:gd name="connsiteY535" fmla="*/ 2147774 h 2249411"/>
                <a:gd name="connsiteX536" fmla="*/ 922241 w 2249359"/>
                <a:gd name="connsiteY536" fmla="*/ 2101885 h 2249411"/>
                <a:gd name="connsiteX537" fmla="*/ 881922 w 2249359"/>
                <a:gd name="connsiteY537" fmla="*/ 2058323 h 2249411"/>
                <a:gd name="connsiteX538" fmla="*/ 908633 w 2249359"/>
                <a:gd name="connsiteY538" fmla="*/ 2038541 h 2249411"/>
                <a:gd name="connsiteX539" fmla="*/ 929931 w 2249359"/>
                <a:gd name="connsiteY539" fmla="*/ 2080433 h 2249411"/>
                <a:gd name="connsiteX540" fmla="*/ 941061 w 2249359"/>
                <a:gd name="connsiteY540" fmla="*/ 2033886 h 2249411"/>
                <a:gd name="connsiteX541" fmla="*/ 931600 w 2249359"/>
                <a:gd name="connsiteY541" fmla="*/ 2042082 h 2249411"/>
                <a:gd name="connsiteX542" fmla="*/ 893962 w 2249359"/>
                <a:gd name="connsiteY542" fmla="*/ 2027562 h 2249411"/>
                <a:gd name="connsiteX543" fmla="*/ 864823 w 2249359"/>
                <a:gd name="connsiteY543" fmla="*/ 2059537 h 2249411"/>
                <a:gd name="connsiteX544" fmla="*/ 953050 w 2249359"/>
                <a:gd name="connsiteY544" fmla="*/ 2041576 h 2249411"/>
                <a:gd name="connsiteX545" fmla="*/ 969998 w 2249359"/>
                <a:gd name="connsiteY545" fmla="*/ 2054478 h 2249411"/>
                <a:gd name="connsiteX546" fmla="*/ 957654 w 2249359"/>
                <a:gd name="connsiteY546" fmla="*/ 2150253 h 2249411"/>
                <a:gd name="connsiteX547" fmla="*/ 937368 w 2249359"/>
                <a:gd name="connsiteY547" fmla="*/ 2157336 h 2249411"/>
                <a:gd name="connsiteX548" fmla="*/ 995343 w 2249359"/>
                <a:gd name="connsiteY548" fmla="*/ 2165685 h 2249411"/>
                <a:gd name="connsiteX549" fmla="*/ 976625 w 2249359"/>
                <a:gd name="connsiteY549" fmla="*/ 2154655 h 2249411"/>
                <a:gd name="connsiteX550" fmla="*/ 989879 w 2249359"/>
                <a:gd name="connsiteY550" fmla="*/ 2055085 h 2249411"/>
                <a:gd name="connsiteX551" fmla="*/ 1008749 w 2249359"/>
                <a:gd name="connsiteY551" fmla="*/ 2049975 h 2249411"/>
                <a:gd name="connsiteX552" fmla="*/ 953050 w 2249359"/>
                <a:gd name="connsiteY552" fmla="*/ 2041576 h 2249411"/>
                <a:gd name="connsiteX553" fmla="*/ 1192793 w 2249359"/>
                <a:gd name="connsiteY553" fmla="*/ 2053770 h 2249411"/>
                <a:gd name="connsiteX554" fmla="*/ 1207565 w 2249359"/>
                <a:gd name="connsiteY554" fmla="*/ 2062219 h 2249411"/>
                <a:gd name="connsiteX555" fmla="*/ 1182624 w 2249359"/>
                <a:gd name="connsiteY555" fmla="*/ 2111548 h 2249411"/>
                <a:gd name="connsiteX556" fmla="*/ 1151512 w 2249359"/>
                <a:gd name="connsiteY556" fmla="*/ 2065255 h 2249411"/>
                <a:gd name="connsiteX557" fmla="*/ 1167093 w 2249359"/>
                <a:gd name="connsiteY557" fmla="*/ 2054023 h 2249411"/>
                <a:gd name="connsiteX558" fmla="*/ 1014820 w 2249359"/>
                <a:gd name="connsiteY558" fmla="*/ 2051645 h 2249411"/>
                <a:gd name="connsiteX559" fmla="*/ 1011734 w 2249359"/>
                <a:gd name="connsiteY559" fmla="*/ 2082710 h 2249411"/>
                <a:gd name="connsiteX560" fmla="*/ 1026152 w 2249359"/>
                <a:gd name="connsiteY560" fmla="*/ 2063990 h 2249411"/>
                <a:gd name="connsiteX561" fmla="*/ 1053622 w 2249359"/>
                <a:gd name="connsiteY561" fmla="*/ 2061814 h 2249411"/>
                <a:gd name="connsiteX562" fmla="*/ 1048259 w 2249359"/>
                <a:gd name="connsiteY562" fmla="*/ 2161738 h 2249411"/>
                <a:gd name="connsiteX563" fmla="*/ 1029035 w 2249359"/>
                <a:gd name="connsiteY563" fmla="*/ 2169985 h 2249411"/>
                <a:gd name="connsiteX564" fmla="*/ 1084633 w 2249359"/>
                <a:gd name="connsiteY564" fmla="*/ 2172920 h 2249411"/>
                <a:gd name="connsiteX565" fmla="*/ 1067483 w 2249359"/>
                <a:gd name="connsiteY565" fmla="*/ 2163560 h 2249411"/>
                <a:gd name="connsiteX566" fmla="*/ 1071581 w 2249359"/>
                <a:gd name="connsiteY566" fmla="*/ 2062522 h 2249411"/>
                <a:gd name="connsiteX567" fmla="*/ 1097432 w 2249359"/>
                <a:gd name="connsiteY567" fmla="*/ 2067481 h 2249411"/>
                <a:gd name="connsiteX568" fmla="*/ 1111293 w 2249359"/>
                <a:gd name="connsiteY568" fmla="*/ 2086707 h 2249411"/>
                <a:gd name="connsiteX569" fmla="*/ 1112305 w 2249359"/>
                <a:gd name="connsiteY569" fmla="*/ 2058272 h 2249411"/>
                <a:gd name="connsiteX570" fmla="*/ 1169926 w 2249359"/>
                <a:gd name="connsiteY570" fmla="*/ 2125108 h 2249411"/>
                <a:gd name="connsiteX571" fmla="*/ 1169471 w 2249359"/>
                <a:gd name="connsiteY571" fmla="*/ 2164015 h 2249411"/>
                <a:gd name="connsiteX572" fmla="*/ 1151967 w 2249359"/>
                <a:gd name="connsiteY572" fmla="*/ 2170845 h 2249411"/>
                <a:gd name="connsiteX573" fmla="*/ 1207565 w 2249359"/>
                <a:gd name="connsiteY573" fmla="*/ 2170086 h 2249411"/>
                <a:gd name="connsiteX574" fmla="*/ 1188897 w 2249359"/>
                <a:gd name="connsiteY574" fmla="*/ 2155717 h 2249411"/>
                <a:gd name="connsiteX575" fmla="*/ 1193754 w 2249359"/>
                <a:gd name="connsiteY575" fmla="*/ 2110081 h 2249411"/>
                <a:gd name="connsiteX576" fmla="*/ 1239891 w 2249359"/>
                <a:gd name="connsiteY576" fmla="*/ 2051847 h 2249411"/>
                <a:gd name="connsiteX577" fmla="*/ 1192793 w 2249359"/>
                <a:gd name="connsiteY577" fmla="*/ 2053770 h 224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</a:cxnLst>
              <a:rect l="l" t="t" r="r" b="b"/>
              <a:pathLst>
                <a:path w="2249359" h="2249411">
                  <a:moveTo>
                    <a:pt x="1023824" y="4542"/>
                  </a:moveTo>
                  <a:cubicBezTo>
                    <a:pt x="1204580" y="-11800"/>
                    <a:pt x="1389332" y="16078"/>
                    <a:pt x="1556833" y="86151"/>
                  </a:cubicBezTo>
                  <a:cubicBezTo>
                    <a:pt x="1720994" y="154555"/>
                    <a:pt x="1868563" y="262625"/>
                    <a:pt x="1983249" y="398572"/>
                  </a:cubicBezTo>
                  <a:cubicBezTo>
                    <a:pt x="2096316" y="531737"/>
                    <a:pt x="2177765" y="691716"/>
                    <a:pt x="2218337" y="861663"/>
                  </a:cubicBezTo>
                  <a:cubicBezTo>
                    <a:pt x="2270090" y="1076487"/>
                    <a:pt x="2256937" y="1306641"/>
                    <a:pt x="2180041" y="1513927"/>
                  </a:cubicBezTo>
                  <a:cubicBezTo>
                    <a:pt x="2117361" y="1684228"/>
                    <a:pt x="2012388" y="1838693"/>
                    <a:pt x="1877517" y="1960018"/>
                  </a:cubicBezTo>
                  <a:cubicBezTo>
                    <a:pt x="1739308" y="2085290"/>
                    <a:pt x="1569328" y="2175095"/>
                    <a:pt x="1387864" y="2218353"/>
                  </a:cubicBezTo>
                  <a:cubicBezTo>
                    <a:pt x="1233112" y="2255591"/>
                    <a:pt x="1070367" y="2259335"/>
                    <a:pt x="913995" y="2229636"/>
                  </a:cubicBezTo>
                  <a:cubicBezTo>
                    <a:pt x="761368" y="2200949"/>
                    <a:pt x="615215" y="2139325"/>
                    <a:pt x="487376" y="2051189"/>
                  </a:cubicBezTo>
                  <a:cubicBezTo>
                    <a:pt x="340162" y="1949697"/>
                    <a:pt x="217432" y="1812788"/>
                    <a:pt x="133050" y="1655085"/>
                  </a:cubicBezTo>
                  <a:cubicBezTo>
                    <a:pt x="45429" y="1492576"/>
                    <a:pt x="0" y="1308007"/>
                    <a:pt x="0" y="1123439"/>
                  </a:cubicBezTo>
                  <a:cubicBezTo>
                    <a:pt x="354" y="926120"/>
                    <a:pt x="53017" y="729004"/>
                    <a:pt x="152982" y="558754"/>
                  </a:cubicBezTo>
                  <a:cubicBezTo>
                    <a:pt x="254413" y="384760"/>
                    <a:pt x="403398" y="238795"/>
                    <a:pt x="579499" y="141046"/>
                  </a:cubicBezTo>
                  <a:cubicBezTo>
                    <a:pt x="715888" y="65104"/>
                    <a:pt x="868364" y="18304"/>
                    <a:pt x="1023824" y="4542"/>
                  </a:cubicBezTo>
                  <a:moveTo>
                    <a:pt x="956035" y="36164"/>
                  </a:moveTo>
                  <a:cubicBezTo>
                    <a:pt x="945614" y="46435"/>
                    <a:pt x="937772" y="58931"/>
                    <a:pt x="928666" y="70265"/>
                  </a:cubicBezTo>
                  <a:cubicBezTo>
                    <a:pt x="919864" y="82256"/>
                    <a:pt x="906913" y="92982"/>
                    <a:pt x="906963" y="109172"/>
                  </a:cubicBezTo>
                  <a:cubicBezTo>
                    <a:pt x="915209" y="105327"/>
                    <a:pt x="923203" y="100975"/>
                    <a:pt x="931044" y="96321"/>
                  </a:cubicBezTo>
                  <a:cubicBezTo>
                    <a:pt x="930487" y="109627"/>
                    <a:pt x="929121" y="123035"/>
                    <a:pt x="922140" y="134621"/>
                  </a:cubicBezTo>
                  <a:cubicBezTo>
                    <a:pt x="913540" y="119442"/>
                    <a:pt x="904940" y="102898"/>
                    <a:pt x="888701" y="94601"/>
                  </a:cubicBezTo>
                  <a:cubicBezTo>
                    <a:pt x="892950" y="120556"/>
                    <a:pt x="893405" y="150204"/>
                    <a:pt x="917031" y="167153"/>
                  </a:cubicBezTo>
                  <a:cubicBezTo>
                    <a:pt x="919004" y="159716"/>
                    <a:pt x="921027" y="152228"/>
                    <a:pt x="923101" y="144790"/>
                  </a:cubicBezTo>
                  <a:cubicBezTo>
                    <a:pt x="921230" y="166799"/>
                    <a:pt x="928110" y="187391"/>
                    <a:pt x="932056" y="208691"/>
                  </a:cubicBezTo>
                  <a:cubicBezTo>
                    <a:pt x="930538" y="212233"/>
                    <a:pt x="927401" y="219316"/>
                    <a:pt x="925884" y="222857"/>
                  </a:cubicBezTo>
                  <a:cubicBezTo>
                    <a:pt x="939644" y="232825"/>
                    <a:pt x="937620" y="249420"/>
                    <a:pt x="932713" y="263687"/>
                  </a:cubicBezTo>
                  <a:cubicBezTo>
                    <a:pt x="936912" y="270264"/>
                    <a:pt x="940302" y="277702"/>
                    <a:pt x="946524" y="282761"/>
                  </a:cubicBezTo>
                  <a:cubicBezTo>
                    <a:pt x="960689" y="282761"/>
                    <a:pt x="971009" y="271023"/>
                    <a:pt x="983303" y="265660"/>
                  </a:cubicBezTo>
                  <a:cubicBezTo>
                    <a:pt x="995039" y="258830"/>
                    <a:pt x="1011582" y="260297"/>
                    <a:pt x="1019120" y="247295"/>
                  </a:cubicBezTo>
                  <a:cubicBezTo>
                    <a:pt x="1011430" y="242185"/>
                    <a:pt x="1004145" y="236063"/>
                    <a:pt x="995393" y="232825"/>
                  </a:cubicBezTo>
                  <a:cubicBezTo>
                    <a:pt x="984011" y="233988"/>
                    <a:pt x="973944" y="239908"/>
                    <a:pt x="963725" y="244613"/>
                  </a:cubicBezTo>
                  <a:cubicBezTo>
                    <a:pt x="961549" y="230093"/>
                    <a:pt x="967418" y="216938"/>
                    <a:pt x="975613" y="205402"/>
                  </a:cubicBezTo>
                  <a:cubicBezTo>
                    <a:pt x="974753" y="197156"/>
                    <a:pt x="971920" y="189566"/>
                    <a:pt x="965748" y="183849"/>
                  </a:cubicBezTo>
                  <a:cubicBezTo>
                    <a:pt x="961903" y="184709"/>
                    <a:pt x="954315" y="186531"/>
                    <a:pt x="950521" y="187441"/>
                  </a:cubicBezTo>
                  <a:cubicBezTo>
                    <a:pt x="947536" y="169076"/>
                    <a:pt x="957300" y="154100"/>
                    <a:pt x="967974" y="140389"/>
                  </a:cubicBezTo>
                  <a:cubicBezTo>
                    <a:pt x="966659" y="122073"/>
                    <a:pt x="969542" y="103657"/>
                    <a:pt x="974854" y="86151"/>
                  </a:cubicBezTo>
                  <a:cubicBezTo>
                    <a:pt x="978952" y="70214"/>
                    <a:pt x="994078" y="58324"/>
                    <a:pt x="991801" y="40717"/>
                  </a:cubicBezTo>
                  <a:cubicBezTo>
                    <a:pt x="980975" y="34899"/>
                    <a:pt x="967772" y="28929"/>
                    <a:pt x="956035" y="36164"/>
                  </a:cubicBezTo>
                  <a:moveTo>
                    <a:pt x="1371322" y="150254"/>
                  </a:moveTo>
                  <a:cubicBezTo>
                    <a:pt x="1387763" y="153543"/>
                    <a:pt x="1404711" y="146713"/>
                    <a:pt x="1421355" y="150457"/>
                  </a:cubicBezTo>
                  <a:cubicBezTo>
                    <a:pt x="1396009" y="177778"/>
                    <a:pt x="1360749" y="192956"/>
                    <a:pt x="1330648" y="214307"/>
                  </a:cubicBezTo>
                  <a:cubicBezTo>
                    <a:pt x="1312031" y="210007"/>
                    <a:pt x="1292959" y="208691"/>
                    <a:pt x="1274089" y="206010"/>
                  </a:cubicBezTo>
                  <a:cubicBezTo>
                    <a:pt x="1265034" y="222756"/>
                    <a:pt x="1275202" y="240262"/>
                    <a:pt x="1284055" y="254631"/>
                  </a:cubicBezTo>
                  <a:cubicBezTo>
                    <a:pt x="1305505" y="250077"/>
                    <a:pt x="1326854" y="243753"/>
                    <a:pt x="1349012" y="243753"/>
                  </a:cubicBezTo>
                  <a:cubicBezTo>
                    <a:pt x="1377696" y="241932"/>
                    <a:pt x="1405925" y="248205"/>
                    <a:pt x="1434204" y="251646"/>
                  </a:cubicBezTo>
                  <a:cubicBezTo>
                    <a:pt x="1436835" y="248155"/>
                    <a:pt x="1441995" y="241071"/>
                    <a:pt x="1444575" y="237530"/>
                  </a:cubicBezTo>
                  <a:cubicBezTo>
                    <a:pt x="1439769" y="230295"/>
                    <a:pt x="1435823" y="219518"/>
                    <a:pt x="1426009" y="218253"/>
                  </a:cubicBezTo>
                  <a:cubicBezTo>
                    <a:pt x="1410377" y="218152"/>
                    <a:pt x="1394593" y="219822"/>
                    <a:pt x="1379214" y="216432"/>
                  </a:cubicBezTo>
                  <a:cubicBezTo>
                    <a:pt x="1393885" y="203885"/>
                    <a:pt x="1409820" y="192754"/>
                    <a:pt x="1426565" y="183090"/>
                  </a:cubicBezTo>
                  <a:cubicBezTo>
                    <a:pt x="1437543" y="176614"/>
                    <a:pt x="1451759" y="176007"/>
                    <a:pt x="1461017" y="166647"/>
                  </a:cubicBezTo>
                  <a:cubicBezTo>
                    <a:pt x="1462484" y="158198"/>
                    <a:pt x="1456059" y="152076"/>
                    <a:pt x="1450949" y="146460"/>
                  </a:cubicBezTo>
                  <a:cubicBezTo>
                    <a:pt x="1441388" y="136796"/>
                    <a:pt x="1430309" y="126526"/>
                    <a:pt x="1415688" y="126930"/>
                  </a:cubicBezTo>
                  <a:cubicBezTo>
                    <a:pt x="1393480" y="126627"/>
                    <a:pt x="1375723" y="111853"/>
                    <a:pt x="1357309" y="101481"/>
                  </a:cubicBezTo>
                  <a:cubicBezTo>
                    <a:pt x="1352452" y="118481"/>
                    <a:pt x="1358826" y="138112"/>
                    <a:pt x="1371322" y="150254"/>
                  </a:cubicBezTo>
                  <a:moveTo>
                    <a:pt x="861130" y="111094"/>
                  </a:moveTo>
                  <a:cubicBezTo>
                    <a:pt x="848583" y="128094"/>
                    <a:pt x="829511" y="140996"/>
                    <a:pt x="821974" y="161132"/>
                  </a:cubicBezTo>
                  <a:cubicBezTo>
                    <a:pt x="830624" y="164117"/>
                    <a:pt x="839224" y="168721"/>
                    <a:pt x="848634" y="168114"/>
                  </a:cubicBezTo>
                  <a:cubicBezTo>
                    <a:pt x="855059" y="163004"/>
                    <a:pt x="859005" y="155567"/>
                    <a:pt x="864013" y="149192"/>
                  </a:cubicBezTo>
                  <a:cubicBezTo>
                    <a:pt x="865581" y="165129"/>
                    <a:pt x="870033" y="181016"/>
                    <a:pt x="868920" y="197054"/>
                  </a:cubicBezTo>
                  <a:cubicBezTo>
                    <a:pt x="863760" y="208742"/>
                    <a:pt x="852985" y="216837"/>
                    <a:pt x="847521" y="228322"/>
                  </a:cubicBezTo>
                  <a:cubicBezTo>
                    <a:pt x="847926" y="235557"/>
                    <a:pt x="858600" y="236569"/>
                    <a:pt x="863305" y="240920"/>
                  </a:cubicBezTo>
                  <a:cubicBezTo>
                    <a:pt x="866441" y="238238"/>
                    <a:pt x="872664" y="232875"/>
                    <a:pt x="875750" y="230194"/>
                  </a:cubicBezTo>
                  <a:cubicBezTo>
                    <a:pt x="874789" y="250533"/>
                    <a:pt x="871247" y="270619"/>
                    <a:pt x="864519" y="289845"/>
                  </a:cubicBezTo>
                  <a:cubicBezTo>
                    <a:pt x="870539" y="300014"/>
                    <a:pt x="884198" y="292779"/>
                    <a:pt x="893254" y="291211"/>
                  </a:cubicBezTo>
                  <a:cubicBezTo>
                    <a:pt x="901803" y="282559"/>
                    <a:pt x="898414" y="269151"/>
                    <a:pt x="898768" y="258274"/>
                  </a:cubicBezTo>
                  <a:cubicBezTo>
                    <a:pt x="897503" y="234747"/>
                    <a:pt x="903726" y="211777"/>
                    <a:pt x="905092" y="188453"/>
                  </a:cubicBezTo>
                  <a:cubicBezTo>
                    <a:pt x="899375" y="193310"/>
                    <a:pt x="894013" y="198623"/>
                    <a:pt x="888852" y="204087"/>
                  </a:cubicBezTo>
                  <a:cubicBezTo>
                    <a:pt x="890269" y="200950"/>
                    <a:pt x="893153" y="194778"/>
                    <a:pt x="894569" y="191641"/>
                  </a:cubicBezTo>
                  <a:cubicBezTo>
                    <a:pt x="878785" y="171352"/>
                    <a:pt x="886981" y="144133"/>
                    <a:pt x="886981" y="120606"/>
                  </a:cubicBezTo>
                  <a:cubicBezTo>
                    <a:pt x="884552" y="118684"/>
                    <a:pt x="879645" y="114788"/>
                    <a:pt x="877217" y="112865"/>
                  </a:cubicBezTo>
                  <a:cubicBezTo>
                    <a:pt x="871855" y="112258"/>
                    <a:pt x="866492" y="111701"/>
                    <a:pt x="861130" y="111094"/>
                  </a:cubicBezTo>
                  <a:moveTo>
                    <a:pt x="499619" y="203682"/>
                  </a:moveTo>
                  <a:cubicBezTo>
                    <a:pt x="502907" y="216483"/>
                    <a:pt x="508169" y="228625"/>
                    <a:pt x="512368" y="241173"/>
                  </a:cubicBezTo>
                  <a:cubicBezTo>
                    <a:pt x="505234" y="239554"/>
                    <a:pt x="498101" y="238997"/>
                    <a:pt x="491828" y="243196"/>
                  </a:cubicBezTo>
                  <a:cubicBezTo>
                    <a:pt x="496331" y="247902"/>
                    <a:pt x="500884" y="252556"/>
                    <a:pt x="505487" y="257161"/>
                  </a:cubicBezTo>
                  <a:cubicBezTo>
                    <a:pt x="502300" y="257666"/>
                    <a:pt x="495926" y="258628"/>
                    <a:pt x="492739" y="259134"/>
                  </a:cubicBezTo>
                  <a:cubicBezTo>
                    <a:pt x="491019" y="271276"/>
                    <a:pt x="504526" y="281041"/>
                    <a:pt x="502756" y="293538"/>
                  </a:cubicBezTo>
                  <a:cubicBezTo>
                    <a:pt x="500226" y="307350"/>
                    <a:pt x="494105" y="320252"/>
                    <a:pt x="492031" y="334216"/>
                  </a:cubicBezTo>
                  <a:cubicBezTo>
                    <a:pt x="500176" y="331686"/>
                    <a:pt x="508169" y="328600"/>
                    <a:pt x="515959" y="325058"/>
                  </a:cubicBezTo>
                  <a:cubicBezTo>
                    <a:pt x="521524" y="335885"/>
                    <a:pt x="527747" y="346864"/>
                    <a:pt x="528910" y="359260"/>
                  </a:cubicBezTo>
                  <a:cubicBezTo>
                    <a:pt x="531136" y="367102"/>
                    <a:pt x="527595" y="380915"/>
                    <a:pt x="539585" y="381168"/>
                  </a:cubicBezTo>
                  <a:cubicBezTo>
                    <a:pt x="553497" y="383697"/>
                    <a:pt x="552282" y="367153"/>
                    <a:pt x="552535" y="358198"/>
                  </a:cubicBezTo>
                  <a:cubicBezTo>
                    <a:pt x="571051" y="359058"/>
                    <a:pt x="553851" y="382028"/>
                    <a:pt x="553497" y="392501"/>
                  </a:cubicBezTo>
                  <a:cubicBezTo>
                    <a:pt x="560377" y="391641"/>
                    <a:pt x="567307" y="390780"/>
                    <a:pt x="574188" y="389819"/>
                  </a:cubicBezTo>
                  <a:cubicBezTo>
                    <a:pt x="575655" y="399887"/>
                    <a:pt x="576818" y="409956"/>
                    <a:pt x="578083" y="419973"/>
                  </a:cubicBezTo>
                  <a:cubicBezTo>
                    <a:pt x="594727" y="407730"/>
                    <a:pt x="585570" y="382787"/>
                    <a:pt x="583294" y="365534"/>
                  </a:cubicBezTo>
                  <a:cubicBezTo>
                    <a:pt x="592653" y="348433"/>
                    <a:pt x="600089" y="328802"/>
                    <a:pt x="595587" y="309020"/>
                  </a:cubicBezTo>
                  <a:cubicBezTo>
                    <a:pt x="586481" y="300722"/>
                    <a:pt x="579196" y="315799"/>
                    <a:pt x="572468" y="320201"/>
                  </a:cubicBezTo>
                  <a:cubicBezTo>
                    <a:pt x="576768" y="327892"/>
                    <a:pt x="579752" y="336290"/>
                    <a:pt x="579449" y="345245"/>
                  </a:cubicBezTo>
                  <a:cubicBezTo>
                    <a:pt x="569584" y="334469"/>
                    <a:pt x="573125" y="318582"/>
                    <a:pt x="567813" y="305832"/>
                  </a:cubicBezTo>
                  <a:cubicBezTo>
                    <a:pt x="564272" y="300115"/>
                    <a:pt x="558151" y="296776"/>
                    <a:pt x="553294" y="292425"/>
                  </a:cubicBezTo>
                  <a:cubicBezTo>
                    <a:pt x="556228" y="281496"/>
                    <a:pt x="553193" y="270821"/>
                    <a:pt x="549804" y="260500"/>
                  </a:cubicBezTo>
                  <a:cubicBezTo>
                    <a:pt x="543176" y="263485"/>
                    <a:pt x="536600" y="266622"/>
                    <a:pt x="530124" y="269860"/>
                  </a:cubicBezTo>
                  <a:cubicBezTo>
                    <a:pt x="519956" y="248003"/>
                    <a:pt x="534374" y="220176"/>
                    <a:pt x="514846" y="201911"/>
                  </a:cubicBezTo>
                  <a:cubicBezTo>
                    <a:pt x="511052" y="202367"/>
                    <a:pt x="503413" y="203277"/>
                    <a:pt x="499619" y="203682"/>
                  </a:cubicBezTo>
                  <a:moveTo>
                    <a:pt x="1798598" y="280586"/>
                  </a:moveTo>
                  <a:cubicBezTo>
                    <a:pt x="1783118" y="293487"/>
                    <a:pt x="1776238" y="313017"/>
                    <a:pt x="1763034" y="327740"/>
                  </a:cubicBezTo>
                  <a:cubicBezTo>
                    <a:pt x="1753675" y="338516"/>
                    <a:pt x="1743203" y="348281"/>
                    <a:pt x="1732579" y="357894"/>
                  </a:cubicBezTo>
                  <a:cubicBezTo>
                    <a:pt x="1704856" y="349850"/>
                    <a:pt x="1681940" y="332597"/>
                    <a:pt x="1658112" y="317368"/>
                  </a:cubicBezTo>
                  <a:cubicBezTo>
                    <a:pt x="1658163" y="332900"/>
                    <a:pt x="1660692" y="348231"/>
                    <a:pt x="1664284" y="363308"/>
                  </a:cubicBezTo>
                  <a:cubicBezTo>
                    <a:pt x="1674857" y="373427"/>
                    <a:pt x="1689427" y="374894"/>
                    <a:pt x="1703136" y="377677"/>
                  </a:cubicBezTo>
                  <a:cubicBezTo>
                    <a:pt x="1677184" y="396295"/>
                    <a:pt x="1644908" y="380510"/>
                    <a:pt x="1620828" y="366445"/>
                  </a:cubicBezTo>
                  <a:cubicBezTo>
                    <a:pt x="1628011" y="392652"/>
                    <a:pt x="1652395" y="410057"/>
                    <a:pt x="1677994" y="415572"/>
                  </a:cubicBezTo>
                  <a:cubicBezTo>
                    <a:pt x="1701467" y="410664"/>
                    <a:pt x="1722917" y="400191"/>
                    <a:pt x="1744367" y="390275"/>
                  </a:cubicBezTo>
                  <a:cubicBezTo>
                    <a:pt x="1764349" y="393867"/>
                    <a:pt x="1782005" y="404441"/>
                    <a:pt x="1800470" y="412384"/>
                  </a:cubicBezTo>
                  <a:cubicBezTo>
                    <a:pt x="1801937" y="400191"/>
                    <a:pt x="1797435" y="389060"/>
                    <a:pt x="1790302" y="379549"/>
                  </a:cubicBezTo>
                  <a:cubicBezTo>
                    <a:pt x="1781600" y="377727"/>
                    <a:pt x="1772950" y="375703"/>
                    <a:pt x="1764501" y="373022"/>
                  </a:cubicBezTo>
                  <a:cubicBezTo>
                    <a:pt x="1772393" y="364724"/>
                    <a:pt x="1780740" y="356832"/>
                    <a:pt x="1789695" y="349748"/>
                  </a:cubicBezTo>
                  <a:cubicBezTo>
                    <a:pt x="1813421" y="335582"/>
                    <a:pt x="1806743" y="302240"/>
                    <a:pt x="1798598" y="280586"/>
                  </a:cubicBezTo>
                  <a:moveTo>
                    <a:pt x="1028226" y="297434"/>
                  </a:moveTo>
                  <a:cubicBezTo>
                    <a:pt x="815549" y="320808"/>
                    <a:pt x="614355" y="431357"/>
                    <a:pt x="479687" y="597509"/>
                  </a:cubicBezTo>
                  <a:cubicBezTo>
                    <a:pt x="360145" y="742968"/>
                    <a:pt x="292557" y="930016"/>
                    <a:pt x="292153" y="1118329"/>
                  </a:cubicBezTo>
                  <a:cubicBezTo>
                    <a:pt x="290635" y="1257716"/>
                    <a:pt x="325137" y="1397307"/>
                    <a:pt x="391358" y="1519948"/>
                  </a:cubicBezTo>
                  <a:cubicBezTo>
                    <a:pt x="472807" y="1671680"/>
                    <a:pt x="602568" y="1796851"/>
                    <a:pt x="757371" y="1872287"/>
                  </a:cubicBezTo>
                  <a:cubicBezTo>
                    <a:pt x="886778" y="1936593"/>
                    <a:pt x="1033436" y="1965077"/>
                    <a:pt x="1177515" y="1955819"/>
                  </a:cubicBezTo>
                  <a:cubicBezTo>
                    <a:pt x="1313549" y="1947521"/>
                    <a:pt x="1447357" y="1905072"/>
                    <a:pt x="1563106" y="1833077"/>
                  </a:cubicBezTo>
                  <a:cubicBezTo>
                    <a:pt x="1667420" y="1768467"/>
                    <a:pt x="1757368" y="1680585"/>
                    <a:pt x="1823893" y="1577473"/>
                  </a:cubicBezTo>
                  <a:cubicBezTo>
                    <a:pt x="1907719" y="1448964"/>
                    <a:pt x="1954565" y="1296624"/>
                    <a:pt x="1957145" y="1143171"/>
                  </a:cubicBezTo>
                  <a:cubicBezTo>
                    <a:pt x="1960939" y="998825"/>
                    <a:pt x="1925881" y="853669"/>
                    <a:pt x="1856776" y="726930"/>
                  </a:cubicBezTo>
                  <a:cubicBezTo>
                    <a:pt x="1772393" y="570998"/>
                    <a:pt x="1636814" y="443601"/>
                    <a:pt x="1475991" y="369126"/>
                  </a:cubicBezTo>
                  <a:cubicBezTo>
                    <a:pt x="1337174" y="304163"/>
                    <a:pt x="1180297" y="280029"/>
                    <a:pt x="1028226" y="297434"/>
                  </a:cubicBezTo>
                  <a:moveTo>
                    <a:pt x="432791" y="301835"/>
                  </a:moveTo>
                  <a:cubicBezTo>
                    <a:pt x="446804" y="321365"/>
                    <a:pt x="450851" y="348484"/>
                    <a:pt x="471896" y="362245"/>
                  </a:cubicBezTo>
                  <a:cubicBezTo>
                    <a:pt x="468709" y="346713"/>
                    <a:pt x="467900" y="330624"/>
                    <a:pt x="463195" y="315445"/>
                  </a:cubicBezTo>
                  <a:cubicBezTo>
                    <a:pt x="456972" y="304568"/>
                    <a:pt x="444224" y="302190"/>
                    <a:pt x="432791" y="301835"/>
                  </a:cubicBezTo>
                  <a:moveTo>
                    <a:pt x="586936" y="359918"/>
                  </a:moveTo>
                  <a:cubicBezTo>
                    <a:pt x="593260" y="365129"/>
                    <a:pt x="599988" y="369936"/>
                    <a:pt x="605553" y="376007"/>
                  </a:cubicBezTo>
                  <a:cubicBezTo>
                    <a:pt x="609954" y="385266"/>
                    <a:pt x="606767" y="395840"/>
                    <a:pt x="606565" y="405554"/>
                  </a:cubicBezTo>
                  <a:cubicBezTo>
                    <a:pt x="613495" y="396953"/>
                    <a:pt x="621438" y="389212"/>
                    <a:pt x="628773" y="380915"/>
                  </a:cubicBezTo>
                  <a:cubicBezTo>
                    <a:pt x="634844" y="363055"/>
                    <a:pt x="614659" y="356832"/>
                    <a:pt x="602315" y="351570"/>
                  </a:cubicBezTo>
                  <a:cubicBezTo>
                    <a:pt x="598470" y="353644"/>
                    <a:pt x="590781" y="357844"/>
                    <a:pt x="586936" y="359918"/>
                  </a:cubicBezTo>
                  <a:moveTo>
                    <a:pt x="474274" y="364269"/>
                  </a:moveTo>
                  <a:cubicBezTo>
                    <a:pt x="473110" y="371453"/>
                    <a:pt x="477967" y="376918"/>
                    <a:pt x="481508" y="382483"/>
                  </a:cubicBezTo>
                  <a:cubicBezTo>
                    <a:pt x="493700" y="399027"/>
                    <a:pt x="496685" y="420024"/>
                    <a:pt x="507157" y="437530"/>
                  </a:cubicBezTo>
                  <a:cubicBezTo>
                    <a:pt x="516061" y="452303"/>
                    <a:pt x="520765" y="468898"/>
                    <a:pt x="525824" y="485240"/>
                  </a:cubicBezTo>
                  <a:cubicBezTo>
                    <a:pt x="528961" y="495309"/>
                    <a:pt x="541810" y="494449"/>
                    <a:pt x="549955" y="497332"/>
                  </a:cubicBezTo>
                  <a:cubicBezTo>
                    <a:pt x="559517" y="480889"/>
                    <a:pt x="545503" y="465508"/>
                    <a:pt x="539180" y="450887"/>
                  </a:cubicBezTo>
                  <a:cubicBezTo>
                    <a:pt x="525723" y="421188"/>
                    <a:pt x="514796" y="390477"/>
                    <a:pt x="505386" y="359260"/>
                  </a:cubicBezTo>
                  <a:cubicBezTo>
                    <a:pt x="503616" y="361537"/>
                    <a:pt x="500074" y="366090"/>
                    <a:pt x="498304" y="368367"/>
                  </a:cubicBezTo>
                  <a:cubicBezTo>
                    <a:pt x="490614" y="365686"/>
                    <a:pt x="482621" y="361335"/>
                    <a:pt x="474274" y="364269"/>
                  </a:cubicBezTo>
                  <a:moveTo>
                    <a:pt x="1722107" y="434545"/>
                  </a:moveTo>
                  <a:cubicBezTo>
                    <a:pt x="1718010" y="452809"/>
                    <a:pt x="1707740" y="471428"/>
                    <a:pt x="1713406" y="490401"/>
                  </a:cubicBezTo>
                  <a:cubicBezTo>
                    <a:pt x="1726306" y="500014"/>
                    <a:pt x="1740421" y="507907"/>
                    <a:pt x="1754383" y="515951"/>
                  </a:cubicBezTo>
                  <a:lnTo>
                    <a:pt x="1758582" y="515192"/>
                  </a:lnTo>
                  <a:cubicBezTo>
                    <a:pt x="1756458" y="497535"/>
                    <a:pt x="1741736" y="483874"/>
                    <a:pt x="1740775" y="465711"/>
                  </a:cubicBezTo>
                  <a:cubicBezTo>
                    <a:pt x="1736475" y="442437"/>
                    <a:pt x="1745126" y="418962"/>
                    <a:pt x="1739712" y="395840"/>
                  </a:cubicBezTo>
                  <a:cubicBezTo>
                    <a:pt x="1727925" y="405149"/>
                    <a:pt x="1727419" y="421542"/>
                    <a:pt x="1722107" y="434545"/>
                  </a:cubicBezTo>
                  <a:moveTo>
                    <a:pt x="239995" y="544841"/>
                  </a:moveTo>
                  <a:cubicBezTo>
                    <a:pt x="253806" y="547067"/>
                    <a:pt x="263924" y="556224"/>
                    <a:pt x="272372" y="566697"/>
                  </a:cubicBezTo>
                  <a:cubicBezTo>
                    <a:pt x="280062" y="558754"/>
                    <a:pt x="279354" y="547927"/>
                    <a:pt x="277988" y="537859"/>
                  </a:cubicBezTo>
                  <a:cubicBezTo>
                    <a:pt x="275054" y="535582"/>
                    <a:pt x="269236" y="531130"/>
                    <a:pt x="266302" y="528853"/>
                  </a:cubicBezTo>
                  <a:cubicBezTo>
                    <a:pt x="259624" y="528853"/>
                    <a:pt x="252946" y="528802"/>
                    <a:pt x="246268" y="528802"/>
                  </a:cubicBezTo>
                  <a:cubicBezTo>
                    <a:pt x="244144" y="534115"/>
                    <a:pt x="242019" y="539478"/>
                    <a:pt x="239995" y="544841"/>
                  </a:cubicBezTo>
                  <a:moveTo>
                    <a:pt x="175241" y="564016"/>
                  </a:moveTo>
                  <a:cubicBezTo>
                    <a:pt x="202104" y="580105"/>
                    <a:pt x="229270" y="596700"/>
                    <a:pt x="250062" y="620530"/>
                  </a:cubicBezTo>
                  <a:cubicBezTo>
                    <a:pt x="249911" y="634696"/>
                    <a:pt x="243688" y="647902"/>
                    <a:pt x="240147" y="661410"/>
                  </a:cubicBezTo>
                  <a:cubicBezTo>
                    <a:pt x="231952" y="690755"/>
                    <a:pt x="225577" y="720606"/>
                    <a:pt x="218141" y="750204"/>
                  </a:cubicBezTo>
                  <a:cubicBezTo>
                    <a:pt x="227449" y="746915"/>
                    <a:pt x="239388" y="746105"/>
                    <a:pt x="245965" y="737909"/>
                  </a:cubicBezTo>
                  <a:cubicBezTo>
                    <a:pt x="249860" y="722377"/>
                    <a:pt x="244194" y="705326"/>
                    <a:pt x="253300" y="690856"/>
                  </a:cubicBezTo>
                  <a:cubicBezTo>
                    <a:pt x="265189" y="697484"/>
                    <a:pt x="268224" y="714433"/>
                    <a:pt x="282743" y="716558"/>
                  </a:cubicBezTo>
                  <a:cubicBezTo>
                    <a:pt x="300247" y="705326"/>
                    <a:pt x="283451" y="684178"/>
                    <a:pt x="283856" y="668696"/>
                  </a:cubicBezTo>
                  <a:cubicBezTo>
                    <a:pt x="289522" y="673452"/>
                    <a:pt x="298072" y="675880"/>
                    <a:pt x="301613" y="682913"/>
                  </a:cubicBezTo>
                  <a:cubicBezTo>
                    <a:pt x="303131" y="724350"/>
                    <a:pt x="295340" y="765483"/>
                    <a:pt x="282237" y="804744"/>
                  </a:cubicBezTo>
                  <a:cubicBezTo>
                    <a:pt x="292001" y="803935"/>
                    <a:pt x="301411" y="801203"/>
                    <a:pt x="310517" y="797661"/>
                  </a:cubicBezTo>
                  <a:cubicBezTo>
                    <a:pt x="320887" y="770542"/>
                    <a:pt x="316790" y="741198"/>
                    <a:pt x="320129" y="713017"/>
                  </a:cubicBezTo>
                  <a:cubicBezTo>
                    <a:pt x="322304" y="695309"/>
                    <a:pt x="318459" y="677651"/>
                    <a:pt x="317093" y="660044"/>
                  </a:cubicBezTo>
                  <a:cubicBezTo>
                    <a:pt x="338644" y="661005"/>
                    <a:pt x="358070" y="670922"/>
                    <a:pt x="379116" y="674464"/>
                  </a:cubicBezTo>
                  <a:cubicBezTo>
                    <a:pt x="389132" y="656300"/>
                    <a:pt x="370870" y="642690"/>
                    <a:pt x="360246" y="630446"/>
                  </a:cubicBezTo>
                  <a:cubicBezTo>
                    <a:pt x="346182" y="615420"/>
                    <a:pt x="331157" y="593715"/>
                    <a:pt x="307178" y="600494"/>
                  </a:cubicBezTo>
                  <a:cubicBezTo>
                    <a:pt x="316537" y="611625"/>
                    <a:pt x="326402" y="622351"/>
                    <a:pt x="335811" y="633432"/>
                  </a:cubicBezTo>
                  <a:cubicBezTo>
                    <a:pt x="313097" y="630244"/>
                    <a:pt x="290129" y="622250"/>
                    <a:pt x="273384" y="606110"/>
                  </a:cubicBezTo>
                  <a:cubicBezTo>
                    <a:pt x="274598" y="594929"/>
                    <a:pt x="278342" y="582989"/>
                    <a:pt x="266403" y="575906"/>
                  </a:cubicBezTo>
                  <a:cubicBezTo>
                    <a:pt x="263064" y="582179"/>
                    <a:pt x="259776" y="588554"/>
                    <a:pt x="256487" y="594878"/>
                  </a:cubicBezTo>
                  <a:cubicBezTo>
                    <a:pt x="230130" y="582989"/>
                    <a:pt x="221985" y="546105"/>
                    <a:pt x="190367" y="543930"/>
                  </a:cubicBezTo>
                  <a:cubicBezTo>
                    <a:pt x="183740" y="549344"/>
                    <a:pt x="177315" y="555314"/>
                    <a:pt x="175241" y="564016"/>
                  </a:cubicBezTo>
                  <a:moveTo>
                    <a:pt x="2019420" y="607730"/>
                  </a:moveTo>
                  <a:cubicBezTo>
                    <a:pt x="2019724" y="596346"/>
                    <a:pt x="2024479" y="582786"/>
                    <a:pt x="2014867" y="573831"/>
                  </a:cubicBezTo>
                  <a:cubicBezTo>
                    <a:pt x="2007077" y="595081"/>
                    <a:pt x="1990837" y="613700"/>
                    <a:pt x="1991293" y="637378"/>
                  </a:cubicBezTo>
                  <a:cubicBezTo>
                    <a:pt x="1996250" y="634747"/>
                    <a:pt x="2001259" y="632065"/>
                    <a:pt x="2006267" y="629384"/>
                  </a:cubicBezTo>
                  <a:cubicBezTo>
                    <a:pt x="2005407" y="638137"/>
                    <a:pt x="2004749" y="647041"/>
                    <a:pt x="2007279" y="655693"/>
                  </a:cubicBezTo>
                  <a:cubicBezTo>
                    <a:pt x="2017194" y="649571"/>
                    <a:pt x="2024024" y="640161"/>
                    <a:pt x="2029892" y="630295"/>
                  </a:cubicBezTo>
                  <a:cubicBezTo>
                    <a:pt x="2034698" y="632470"/>
                    <a:pt x="2039504" y="634696"/>
                    <a:pt x="2044361" y="636923"/>
                  </a:cubicBezTo>
                  <a:cubicBezTo>
                    <a:pt x="2036368" y="640363"/>
                    <a:pt x="2028476" y="643905"/>
                    <a:pt x="2020634" y="647649"/>
                  </a:cubicBezTo>
                  <a:cubicBezTo>
                    <a:pt x="2021545" y="656907"/>
                    <a:pt x="2019774" y="667229"/>
                    <a:pt x="2025693" y="675273"/>
                  </a:cubicBezTo>
                  <a:cubicBezTo>
                    <a:pt x="2029336" y="683925"/>
                    <a:pt x="2040212" y="682103"/>
                    <a:pt x="2047700" y="684481"/>
                  </a:cubicBezTo>
                  <a:cubicBezTo>
                    <a:pt x="2052455" y="677196"/>
                    <a:pt x="2057261" y="669910"/>
                    <a:pt x="2062168" y="662675"/>
                  </a:cubicBezTo>
                  <a:cubicBezTo>
                    <a:pt x="2068694" y="669556"/>
                    <a:pt x="2075220" y="676538"/>
                    <a:pt x="2081341" y="683773"/>
                  </a:cubicBezTo>
                  <a:cubicBezTo>
                    <a:pt x="2067480" y="693032"/>
                    <a:pt x="2050128" y="688377"/>
                    <a:pt x="2034597" y="688276"/>
                  </a:cubicBezTo>
                  <a:cubicBezTo>
                    <a:pt x="2016284" y="674818"/>
                    <a:pt x="2001107" y="657261"/>
                    <a:pt x="1981579" y="645524"/>
                  </a:cubicBezTo>
                  <a:cubicBezTo>
                    <a:pt x="1975306" y="671630"/>
                    <a:pt x="2004800" y="677550"/>
                    <a:pt x="2018459" y="692779"/>
                  </a:cubicBezTo>
                  <a:cubicBezTo>
                    <a:pt x="2008695" y="694044"/>
                    <a:pt x="1997060" y="699811"/>
                    <a:pt x="1988308" y="692627"/>
                  </a:cubicBezTo>
                  <a:cubicBezTo>
                    <a:pt x="1962659" y="674362"/>
                    <a:pt x="1938326" y="654276"/>
                    <a:pt x="1916319" y="631711"/>
                  </a:cubicBezTo>
                  <a:cubicBezTo>
                    <a:pt x="1912272" y="647396"/>
                    <a:pt x="1911868" y="665002"/>
                    <a:pt x="1919304" y="679725"/>
                  </a:cubicBezTo>
                  <a:cubicBezTo>
                    <a:pt x="1938073" y="688225"/>
                    <a:pt x="1958966" y="691767"/>
                    <a:pt x="1976571" y="703201"/>
                  </a:cubicBezTo>
                  <a:cubicBezTo>
                    <a:pt x="1962305" y="717216"/>
                    <a:pt x="1947482" y="731180"/>
                    <a:pt x="1929624" y="740540"/>
                  </a:cubicBezTo>
                  <a:cubicBezTo>
                    <a:pt x="1918292" y="736239"/>
                    <a:pt x="1915915" y="722528"/>
                    <a:pt x="1910552" y="713118"/>
                  </a:cubicBezTo>
                  <a:cubicBezTo>
                    <a:pt x="1906151" y="732344"/>
                    <a:pt x="1914346" y="752227"/>
                    <a:pt x="1920822" y="770239"/>
                  </a:cubicBezTo>
                  <a:cubicBezTo>
                    <a:pt x="1924515" y="769632"/>
                    <a:pt x="1931850" y="768468"/>
                    <a:pt x="1935493" y="767912"/>
                  </a:cubicBezTo>
                  <a:cubicBezTo>
                    <a:pt x="1956133" y="752177"/>
                    <a:pt x="1971361" y="725007"/>
                    <a:pt x="1998628" y="720353"/>
                  </a:cubicBezTo>
                  <a:cubicBezTo>
                    <a:pt x="1995492" y="726424"/>
                    <a:pt x="1992203" y="732394"/>
                    <a:pt x="1988763" y="738314"/>
                  </a:cubicBezTo>
                  <a:cubicBezTo>
                    <a:pt x="1996959" y="745954"/>
                    <a:pt x="2004648" y="757438"/>
                    <a:pt x="2017447" y="756072"/>
                  </a:cubicBezTo>
                  <a:cubicBezTo>
                    <a:pt x="2018914" y="743070"/>
                    <a:pt x="2018105" y="730016"/>
                    <a:pt x="2014159" y="717519"/>
                  </a:cubicBezTo>
                  <a:cubicBezTo>
                    <a:pt x="2023619" y="720150"/>
                    <a:pt x="2032928" y="723237"/>
                    <a:pt x="2042337" y="726222"/>
                  </a:cubicBezTo>
                  <a:cubicBezTo>
                    <a:pt x="2044007" y="718329"/>
                    <a:pt x="2045727" y="710487"/>
                    <a:pt x="2047345" y="702594"/>
                  </a:cubicBezTo>
                  <a:cubicBezTo>
                    <a:pt x="2062067" y="704719"/>
                    <a:pt x="2072488" y="715445"/>
                    <a:pt x="2084174" y="723490"/>
                  </a:cubicBezTo>
                  <a:cubicBezTo>
                    <a:pt x="2091662" y="722073"/>
                    <a:pt x="2096973" y="715243"/>
                    <a:pt x="2103449" y="711448"/>
                  </a:cubicBezTo>
                  <a:cubicBezTo>
                    <a:pt x="2104410" y="700874"/>
                    <a:pt x="2105978" y="689591"/>
                    <a:pt x="2100919" y="679776"/>
                  </a:cubicBezTo>
                  <a:cubicBezTo>
                    <a:pt x="2092066" y="670112"/>
                    <a:pt x="2081190" y="662473"/>
                    <a:pt x="2071274" y="653973"/>
                  </a:cubicBezTo>
                  <a:cubicBezTo>
                    <a:pt x="2091915" y="656098"/>
                    <a:pt x="2085591" y="631408"/>
                    <a:pt x="2084225" y="618759"/>
                  </a:cubicBezTo>
                  <a:cubicBezTo>
                    <a:pt x="2080077" y="620226"/>
                    <a:pt x="2071831" y="623211"/>
                    <a:pt x="2067733" y="624679"/>
                  </a:cubicBezTo>
                  <a:cubicBezTo>
                    <a:pt x="2063180" y="616179"/>
                    <a:pt x="2058425" y="607831"/>
                    <a:pt x="2052860" y="600039"/>
                  </a:cubicBezTo>
                  <a:cubicBezTo>
                    <a:pt x="2051140" y="607730"/>
                    <a:pt x="2049774" y="615470"/>
                    <a:pt x="2048458" y="623262"/>
                  </a:cubicBezTo>
                  <a:cubicBezTo>
                    <a:pt x="2045069" y="622756"/>
                    <a:pt x="2038290" y="621694"/>
                    <a:pt x="2034901" y="621188"/>
                  </a:cubicBezTo>
                  <a:cubicBezTo>
                    <a:pt x="2040668" y="600849"/>
                    <a:pt x="2045018" y="579599"/>
                    <a:pt x="2040364" y="558450"/>
                  </a:cubicBezTo>
                  <a:cubicBezTo>
                    <a:pt x="2030449" y="573528"/>
                    <a:pt x="2028071" y="591995"/>
                    <a:pt x="2019420" y="607730"/>
                  </a:cubicBezTo>
                  <a:moveTo>
                    <a:pt x="214701" y="614003"/>
                  </a:moveTo>
                  <a:cubicBezTo>
                    <a:pt x="212677" y="631914"/>
                    <a:pt x="207568" y="649268"/>
                    <a:pt x="203369" y="666773"/>
                  </a:cubicBezTo>
                  <a:cubicBezTo>
                    <a:pt x="213486" y="664345"/>
                    <a:pt x="221935" y="658324"/>
                    <a:pt x="230232" y="652354"/>
                  </a:cubicBezTo>
                  <a:cubicBezTo>
                    <a:pt x="232660" y="639402"/>
                    <a:pt x="237567" y="626146"/>
                    <a:pt x="234380" y="612941"/>
                  </a:cubicBezTo>
                  <a:cubicBezTo>
                    <a:pt x="231446" y="605352"/>
                    <a:pt x="215257" y="604238"/>
                    <a:pt x="214701" y="614003"/>
                  </a:cubicBezTo>
                  <a:moveTo>
                    <a:pt x="259523" y="725412"/>
                  </a:moveTo>
                  <a:cubicBezTo>
                    <a:pt x="265239" y="738870"/>
                    <a:pt x="268224" y="754352"/>
                    <a:pt x="280467" y="763915"/>
                  </a:cubicBezTo>
                  <a:cubicBezTo>
                    <a:pt x="284666" y="754453"/>
                    <a:pt x="287043" y="744335"/>
                    <a:pt x="288864" y="734216"/>
                  </a:cubicBezTo>
                  <a:cubicBezTo>
                    <a:pt x="280214" y="727993"/>
                    <a:pt x="270045" y="725412"/>
                    <a:pt x="259523" y="725412"/>
                  </a:cubicBezTo>
                  <a:moveTo>
                    <a:pt x="180300" y="977373"/>
                  </a:moveTo>
                  <a:cubicBezTo>
                    <a:pt x="157737" y="984608"/>
                    <a:pt x="135276" y="992096"/>
                    <a:pt x="112814" y="999482"/>
                  </a:cubicBezTo>
                  <a:cubicBezTo>
                    <a:pt x="100116" y="1003884"/>
                    <a:pt x="86103" y="1005908"/>
                    <a:pt x="75327" y="1014509"/>
                  </a:cubicBezTo>
                  <a:cubicBezTo>
                    <a:pt x="99155" y="1024628"/>
                    <a:pt x="124095" y="1032065"/>
                    <a:pt x="147316" y="1043651"/>
                  </a:cubicBezTo>
                  <a:cubicBezTo>
                    <a:pt x="123185" y="1053770"/>
                    <a:pt x="96120" y="1056907"/>
                    <a:pt x="73557" y="1070416"/>
                  </a:cubicBezTo>
                  <a:cubicBezTo>
                    <a:pt x="109172" y="1085594"/>
                    <a:pt x="146152" y="1097383"/>
                    <a:pt x="181767" y="1112510"/>
                  </a:cubicBezTo>
                  <a:cubicBezTo>
                    <a:pt x="191935" y="1116710"/>
                    <a:pt x="191480" y="1129409"/>
                    <a:pt x="191683" y="1138516"/>
                  </a:cubicBezTo>
                  <a:cubicBezTo>
                    <a:pt x="164567" y="1144891"/>
                    <a:pt x="136389" y="1142412"/>
                    <a:pt x="109222" y="1147977"/>
                  </a:cubicBezTo>
                  <a:cubicBezTo>
                    <a:pt x="66778" y="1156679"/>
                    <a:pt x="71988" y="1232976"/>
                    <a:pt x="114686" y="1237023"/>
                  </a:cubicBezTo>
                  <a:cubicBezTo>
                    <a:pt x="141498" y="1238592"/>
                    <a:pt x="168108" y="1233431"/>
                    <a:pt x="194870" y="1233330"/>
                  </a:cubicBezTo>
                  <a:cubicBezTo>
                    <a:pt x="200890" y="1243196"/>
                    <a:pt x="207770" y="1253315"/>
                    <a:pt x="206151" y="1265508"/>
                  </a:cubicBezTo>
                  <a:cubicBezTo>
                    <a:pt x="172863" y="1272692"/>
                    <a:pt x="139222" y="1278359"/>
                    <a:pt x="105377" y="1282204"/>
                  </a:cubicBezTo>
                  <a:cubicBezTo>
                    <a:pt x="101583" y="1275930"/>
                    <a:pt x="97789" y="1269657"/>
                    <a:pt x="93944" y="1263434"/>
                  </a:cubicBezTo>
                  <a:cubicBezTo>
                    <a:pt x="95563" y="1282811"/>
                    <a:pt x="99155" y="1301936"/>
                    <a:pt x="102898" y="1321010"/>
                  </a:cubicBezTo>
                  <a:cubicBezTo>
                    <a:pt x="105630" y="1314585"/>
                    <a:pt x="105681" y="1306540"/>
                    <a:pt x="110892" y="1301379"/>
                  </a:cubicBezTo>
                  <a:cubicBezTo>
                    <a:pt x="125208" y="1297079"/>
                    <a:pt x="140233" y="1295915"/>
                    <a:pt x="154854" y="1293133"/>
                  </a:cubicBezTo>
                  <a:cubicBezTo>
                    <a:pt x="157636" y="1310537"/>
                    <a:pt x="160570" y="1327942"/>
                    <a:pt x="163606" y="1345295"/>
                  </a:cubicBezTo>
                  <a:cubicBezTo>
                    <a:pt x="148631" y="1347724"/>
                    <a:pt x="133707" y="1350254"/>
                    <a:pt x="118733" y="1352834"/>
                  </a:cubicBezTo>
                  <a:cubicBezTo>
                    <a:pt x="114028" y="1346459"/>
                    <a:pt x="109424" y="1340084"/>
                    <a:pt x="104618" y="1333760"/>
                  </a:cubicBezTo>
                  <a:cubicBezTo>
                    <a:pt x="107704" y="1353036"/>
                    <a:pt x="110133" y="1372515"/>
                    <a:pt x="115192" y="1391438"/>
                  </a:cubicBezTo>
                  <a:cubicBezTo>
                    <a:pt x="116760" y="1384860"/>
                    <a:pt x="118278" y="1378232"/>
                    <a:pt x="119745" y="1371655"/>
                  </a:cubicBezTo>
                  <a:cubicBezTo>
                    <a:pt x="153083" y="1365584"/>
                    <a:pt x="186371" y="1358146"/>
                    <a:pt x="220265" y="1356173"/>
                  </a:cubicBezTo>
                  <a:cubicBezTo>
                    <a:pt x="223250" y="1361941"/>
                    <a:pt x="226286" y="1367759"/>
                    <a:pt x="229624" y="1373375"/>
                  </a:cubicBezTo>
                  <a:cubicBezTo>
                    <a:pt x="227803" y="1354402"/>
                    <a:pt x="227044" y="1334569"/>
                    <a:pt x="219254" y="1316912"/>
                  </a:cubicBezTo>
                  <a:cubicBezTo>
                    <a:pt x="218495" y="1321617"/>
                    <a:pt x="216927" y="1331028"/>
                    <a:pt x="216168" y="1335733"/>
                  </a:cubicBezTo>
                  <a:cubicBezTo>
                    <a:pt x="201396" y="1339427"/>
                    <a:pt x="186320" y="1341805"/>
                    <a:pt x="171194" y="1343929"/>
                  </a:cubicBezTo>
                  <a:cubicBezTo>
                    <a:pt x="168108" y="1326525"/>
                    <a:pt x="165275" y="1309070"/>
                    <a:pt x="163150" y="1291514"/>
                  </a:cubicBezTo>
                  <a:cubicBezTo>
                    <a:pt x="177467" y="1289844"/>
                    <a:pt x="191733" y="1287365"/>
                    <a:pt x="205949" y="1284784"/>
                  </a:cubicBezTo>
                  <a:cubicBezTo>
                    <a:pt x="210148" y="1290755"/>
                    <a:pt x="214448" y="1296674"/>
                    <a:pt x="218798" y="1302594"/>
                  </a:cubicBezTo>
                  <a:cubicBezTo>
                    <a:pt x="215105" y="1284127"/>
                    <a:pt x="216522" y="1263788"/>
                    <a:pt x="206960" y="1247092"/>
                  </a:cubicBezTo>
                  <a:cubicBezTo>
                    <a:pt x="205038" y="1232318"/>
                    <a:pt x="204937" y="1217241"/>
                    <a:pt x="201345" y="1202720"/>
                  </a:cubicBezTo>
                  <a:cubicBezTo>
                    <a:pt x="199220" y="1209449"/>
                    <a:pt x="197146" y="1216178"/>
                    <a:pt x="195123" y="1222958"/>
                  </a:cubicBezTo>
                  <a:cubicBezTo>
                    <a:pt x="170132" y="1225235"/>
                    <a:pt x="145140" y="1228422"/>
                    <a:pt x="120048" y="1228372"/>
                  </a:cubicBezTo>
                  <a:cubicBezTo>
                    <a:pt x="89695" y="1229687"/>
                    <a:pt x="77149" y="1179143"/>
                    <a:pt x="105883" y="1167608"/>
                  </a:cubicBezTo>
                  <a:cubicBezTo>
                    <a:pt x="133100" y="1160322"/>
                    <a:pt x="161835" y="1161536"/>
                    <a:pt x="189760" y="1159159"/>
                  </a:cubicBezTo>
                  <a:cubicBezTo>
                    <a:pt x="193150" y="1165685"/>
                    <a:pt x="196590" y="1172161"/>
                    <a:pt x="200182" y="1178587"/>
                  </a:cubicBezTo>
                  <a:cubicBezTo>
                    <a:pt x="201143" y="1147471"/>
                    <a:pt x="192947" y="1116862"/>
                    <a:pt x="195932" y="1085695"/>
                  </a:cubicBezTo>
                  <a:cubicBezTo>
                    <a:pt x="192947" y="1091210"/>
                    <a:pt x="190114" y="1096725"/>
                    <a:pt x="187332" y="1102341"/>
                  </a:cubicBezTo>
                  <a:cubicBezTo>
                    <a:pt x="159862" y="1096877"/>
                    <a:pt x="134770" y="1083570"/>
                    <a:pt x="108160" y="1075070"/>
                  </a:cubicBezTo>
                  <a:cubicBezTo>
                    <a:pt x="135124" y="1067684"/>
                    <a:pt x="160975" y="1055389"/>
                    <a:pt x="188850" y="1051797"/>
                  </a:cubicBezTo>
                  <a:cubicBezTo>
                    <a:pt x="190772" y="1055490"/>
                    <a:pt x="194566" y="1062877"/>
                    <a:pt x="196438" y="1066571"/>
                  </a:cubicBezTo>
                  <a:cubicBezTo>
                    <a:pt x="197601" y="1049571"/>
                    <a:pt x="197349" y="1032520"/>
                    <a:pt x="198057" y="1015470"/>
                  </a:cubicBezTo>
                  <a:cubicBezTo>
                    <a:pt x="191328" y="1029991"/>
                    <a:pt x="176809" y="1035404"/>
                    <a:pt x="162442" y="1039047"/>
                  </a:cubicBezTo>
                  <a:cubicBezTo>
                    <a:pt x="145191" y="1031762"/>
                    <a:pt x="127586" y="1025184"/>
                    <a:pt x="110032" y="1018759"/>
                  </a:cubicBezTo>
                  <a:cubicBezTo>
                    <a:pt x="135579" y="1011018"/>
                    <a:pt x="160671" y="1001506"/>
                    <a:pt x="186674" y="995131"/>
                  </a:cubicBezTo>
                  <a:cubicBezTo>
                    <a:pt x="192138" y="998015"/>
                    <a:pt x="194414" y="1004289"/>
                    <a:pt x="198158" y="1008944"/>
                  </a:cubicBezTo>
                  <a:cubicBezTo>
                    <a:pt x="198563" y="992500"/>
                    <a:pt x="199321" y="976057"/>
                    <a:pt x="200030" y="959665"/>
                  </a:cubicBezTo>
                  <a:cubicBezTo>
                    <a:pt x="194212" y="966343"/>
                    <a:pt x="189912" y="975551"/>
                    <a:pt x="180300" y="977373"/>
                  </a:cubicBezTo>
                  <a:moveTo>
                    <a:pt x="2040668" y="960120"/>
                  </a:moveTo>
                  <a:cubicBezTo>
                    <a:pt x="2039858" y="975754"/>
                    <a:pt x="2039656" y="991387"/>
                    <a:pt x="2040617" y="1007021"/>
                  </a:cubicBezTo>
                  <a:cubicBezTo>
                    <a:pt x="2044411" y="1001860"/>
                    <a:pt x="2048003" y="996548"/>
                    <a:pt x="2051797" y="991387"/>
                  </a:cubicBezTo>
                  <a:cubicBezTo>
                    <a:pt x="2068391" y="999634"/>
                    <a:pt x="2084276" y="1009348"/>
                    <a:pt x="2099756" y="1019568"/>
                  </a:cubicBezTo>
                  <a:cubicBezTo>
                    <a:pt x="2084124" y="1028372"/>
                    <a:pt x="2070515" y="1040464"/>
                    <a:pt x="2054377" y="1048357"/>
                  </a:cubicBezTo>
                  <a:cubicBezTo>
                    <a:pt x="2051544" y="1044764"/>
                    <a:pt x="2045878" y="1037580"/>
                    <a:pt x="2043045" y="1033988"/>
                  </a:cubicBezTo>
                  <a:cubicBezTo>
                    <a:pt x="2039858" y="1052455"/>
                    <a:pt x="2043450" y="1071225"/>
                    <a:pt x="2042691" y="1089844"/>
                  </a:cubicBezTo>
                  <a:cubicBezTo>
                    <a:pt x="2054681" y="1065609"/>
                    <a:pt x="2080937" y="1055440"/>
                    <a:pt x="2101021" y="1039452"/>
                  </a:cubicBezTo>
                  <a:cubicBezTo>
                    <a:pt x="2114174" y="1028018"/>
                    <a:pt x="2132841" y="1032571"/>
                    <a:pt x="2148726" y="1032723"/>
                  </a:cubicBezTo>
                  <a:cubicBezTo>
                    <a:pt x="2153077" y="1037934"/>
                    <a:pt x="2156112" y="1044056"/>
                    <a:pt x="2159907" y="1049723"/>
                  </a:cubicBezTo>
                  <a:cubicBezTo>
                    <a:pt x="2159704" y="1032065"/>
                    <a:pt x="2158642" y="1014458"/>
                    <a:pt x="2158945" y="996851"/>
                  </a:cubicBezTo>
                  <a:lnTo>
                    <a:pt x="2155050" y="996953"/>
                  </a:lnTo>
                  <a:cubicBezTo>
                    <a:pt x="2153279" y="1002316"/>
                    <a:pt x="2151559" y="1007628"/>
                    <a:pt x="2149789" y="1012991"/>
                  </a:cubicBezTo>
                  <a:cubicBezTo>
                    <a:pt x="2132487" y="1012991"/>
                    <a:pt x="2112909" y="1019568"/>
                    <a:pt x="2097985" y="1007628"/>
                  </a:cubicBezTo>
                  <a:cubicBezTo>
                    <a:pt x="2077446" y="993664"/>
                    <a:pt x="2050280" y="985366"/>
                    <a:pt x="2040668" y="960120"/>
                  </a:cubicBezTo>
                  <a:moveTo>
                    <a:pt x="2095759" y="1087466"/>
                  </a:moveTo>
                  <a:cubicBezTo>
                    <a:pt x="2093230" y="1105124"/>
                    <a:pt x="2091257" y="1122983"/>
                    <a:pt x="2093230" y="1140793"/>
                  </a:cubicBezTo>
                  <a:cubicBezTo>
                    <a:pt x="2095506" y="1135177"/>
                    <a:pt x="2097783" y="1129561"/>
                    <a:pt x="2099958" y="1123945"/>
                  </a:cubicBezTo>
                  <a:cubicBezTo>
                    <a:pt x="2115641" y="1121466"/>
                    <a:pt x="2131526" y="1123793"/>
                    <a:pt x="2147259" y="1125159"/>
                  </a:cubicBezTo>
                  <a:cubicBezTo>
                    <a:pt x="2150092" y="1136695"/>
                    <a:pt x="2151458" y="1149090"/>
                    <a:pt x="2158945" y="1158855"/>
                  </a:cubicBezTo>
                  <a:cubicBezTo>
                    <a:pt x="2160261" y="1141400"/>
                    <a:pt x="2157883" y="1124097"/>
                    <a:pt x="2152419" y="1107603"/>
                  </a:cubicBezTo>
                  <a:cubicBezTo>
                    <a:pt x="2136231" y="1105377"/>
                    <a:pt x="2119890" y="1104871"/>
                    <a:pt x="2103702" y="1103100"/>
                  </a:cubicBezTo>
                  <a:cubicBezTo>
                    <a:pt x="2101021" y="1097838"/>
                    <a:pt x="2098441" y="1092677"/>
                    <a:pt x="2095759" y="1087466"/>
                  </a:cubicBezTo>
                  <a:moveTo>
                    <a:pt x="2035912" y="1103150"/>
                  </a:moveTo>
                  <a:cubicBezTo>
                    <a:pt x="2037986" y="1105377"/>
                    <a:pt x="2042084" y="1109829"/>
                    <a:pt x="2044108" y="1112055"/>
                  </a:cubicBezTo>
                  <a:cubicBezTo>
                    <a:pt x="2037683" y="1128397"/>
                    <a:pt x="2031764" y="1146206"/>
                    <a:pt x="2036621" y="1163813"/>
                  </a:cubicBezTo>
                  <a:cubicBezTo>
                    <a:pt x="2045423" y="1199988"/>
                    <a:pt x="2089941" y="1221339"/>
                    <a:pt x="2123735" y="1205503"/>
                  </a:cubicBezTo>
                  <a:cubicBezTo>
                    <a:pt x="2140784" y="1198723"/>
                    <a:pt x="2151053" y="1182533"/>
                    <a:pt x="2157175" y="1166039"/>
                  </a:cubicBezTo>
                  <a:cubicBezTo>
                    <a:pt x="2154544" y="1162245"/>
                    <a:pt x="2151964" y="1158501"/>
                    <a:pt x="2149435" y="1154706"/>
                  </a:cubicBezTo>
                  <a:cubicBezTo>
                    <a:pt x="2137698" y="1204036"/>
                    <a:pt x="2048054" y="1200039"/>
                    <a:pt x="2042590" y="1148787"/>
                  </a:cubicBezTo>
                  <a:cubicBezTo>
                    <a:pt x="2039605" y="1125513"/>
                    <a:pt x="2059892" y="1110638"/>
                    <a:pt x="2079166" y="1103403"/>
                  </a:cubicBezTo>
                  <a:cubicBezTo>
                    <a:pt x="2064748" y="1102999"/>
                    <a:pt x="2050330" y="1103049"/>
                    <a:pt x="2035912" y="1103150"/>
                  </a:cubicBezTo>
                  <a:moveTo>
                    <a:pt x="2054883" y="1227916"/>
                  </a:moveTo>
                  <a:cubicBezTo>
                    <a:pt x="2028830" y="1238339"/>
                    <a:pt x="2014968" y="1268797"/>
                    <a:pt x="2022607" y="1295561"/>
                  </a:cubicBezTo>
                  <a:cubicBezTo>
                    <a:pt x="2030246" y="1327891"/>
                    <a:pt x="2066772" y="1345144"/>
                    <a:pt x="2097783" y="1338668"/>
                  </a:cubicBezTo>
                  <a:cubicBezTo>
                    <a:pt x="2129199" y="1334013"/>
                    <a:pt x="2150547" y="1299912"/>
                    <a:pt x="2142706" y="1269404"/>
                  </a:cubicBezTo>
                  <a:cubicBezTo>
                    <a:pt x="2134460" y="1232116"/>
                    <a:pt x="2088626" y="1213446"/>
                    <a:pt x="2054883" y="1227916"/>
                  </a:cubicBezTo>
                  <a:moveTo>
                    <a:pt x="2092218" y="1354807"/>
                  </a:moveTo>
                  <a:cubicBezTo>
                    <a:pt x="2099149" y="1364724"/>
                    <a:pt x="2110886" y="1373021"/>
                    <a:pt x="2110987" y="1386277"/>
                  </a:cubicBezTo>
                  <a:cubicBezTo>
                    <a:pt x="2109924" y="1400089"/>
                    <a:pt x="2105270" y="1413244"/>
                    <a:pt x="2099351" y="1425639"/>
                  </a:cubicBezTo>
                  <a:cubicBezTo>
                    <a:pt x="2070161" y="1418050"/>
                    <a:pt x="2040921" y="1410461"/>
                    <a:pt x="2012237" y="1401202"/>
                  </a:cubicBezTo>
                  <a:cubicBezTo>
                    <a:pt x="1999690" y="1398926"/>
                    <a:pt x="2005205" y="1384456"/>
                    <a:pt x="2003586" y="1375753"/>
                  </a:cubicBezTo>
                  <a:cubicBezTo>
                    <a:pt x="1995137" y="1394321"/>
                    <a:pt x="1990433" y="1414357"/>
                    <a:pt x="1986335" y="1434241"/>
                  </a:cubicBezTo>
                  <a:cubicBezTo>
                    <a:pt x="1990939" y="1428979"/>
                    <a:pt x="1995289" y="1423515"/>
                    <a:pt x="1999640" y="1418000"/>
                  </a:cubicBezTo>
                  <a:cubicBezTo>
                    <a:pt x="2029538" y="1424678"/>
                    <a:pt x="2058930" y="1433735"/>
                    <a:pt x="2088424" y="1442184"/>
                  </a:cubicBezTo>
                  <a:cubicBezTo>
                    <a:pt x="2099199" y="1443550"/>
                    <a:pt x="2095051" y="1457716"/>
                    <a:pt x="2098694" y="1464445"/>
                  </a:cubicBezTo>
                  <a:cubicBezTo>
                    <a:pt x="2109621" y="1435202"/>
                    <a:pt x="2116046" y="1404542"/>
                    <a:pt x="2125152" y="1374691"/>
                  </a:cubicBezTo>
                  <a:cubicBezTo>
                    <a:pt x="2114730" y="1367152"/>
                    <a:pt x="2104107" y="1359765"/>
                    <a:pt x="2092218" y="1354807"/>
                  </a:cubicBezTo>
                  <a:moveTo>
                    <a:pt x="119947" y="1396042"/>
                  </a:moveTo>
                  <a:cubicBezTo>
                    <a:pt x="123336" y="1410613"/>
                    <a:pt x="126979" y="1425285"/>
                    <a:pt x="132645" y="1439199"/>
                  </a:cubicBezTo>
                  <a:cubicBezTo>
                    <a:pt x="133252" y="1434392"/>
                    <a:pt x="134466" y="1424830"/>
                    <a:pt x="135073" y="1420074"/>
                  </a:cubicBezTo>
                  <a:cubicBezTo>
                    <a:pt x="145849" y="1419821"/>
                    <a:pt x="156624" y="1420833"/>
                    <a:pt x="167349" y="1422148"/>
                  </a:cubicBezTo>
                  <a:cubicBezTo>
                    <a:pt x="171194" y="1436467"/>
                    <a:pt x="175140" y="1450785"/>
                    <a:pt x="179136" y="1465053"/>
                  </a:cubicBezTo>
                  <a:cubicBezTo>
                    <a:pt x="170739" y="1471832"/>
                    <a:pt x="161835" y="1478106"/>
                    <a:pt x="152375" y="1483317"/>
                  </a:cubicBezTo>
                  <a:cubicBezTo>
                    <a:pt x="148783" y="1479067"/>
                    <a:pt x="145140" y="1474918"/>
                    <a:pt x="141447" y="1470820"/>
                  </a:cubicBezTo>
                  <a:cubicBezTo>
                    <a:pt x="144533" y="1487972"/>
                    <a:pt x="147771" y="1505579"/>
                    <a:pt x="156169" y="1521061"/>
                  </a:cubicBezTo>
                  <a:cubicBezTo>
                    <a:pt x="158243" y="1513067"/>
                    <a:pt x="158243" y="1503201"/>
                    <a:pt x="166186" y="1498344"/>
                  </a:cubicBezTo>
                  <a:cubicBezTo>
                    <a:pt x="195881" y="1473957"/>
                    <a:pt x="227297" y="1451696"/>
                    <a:pt x="256336" y="1426550"/>
                  </a:cubicBezTo>
                  <a:cubicBezTo>
                    <a:pt x="218242" y="1418860"/>
                    <a:pt x="179339" y="1416128"/>
                    <a:pt x="141043" y="1409449"/>
                  </a:cubicBezTo>
                  <a:cubicBezTo>
                    <a:pt x="132392" y="1408184"/>
                    <a:pt x="126675" y="1400848"/>
                    <a:pt x="119947" y="1396042"/>
                  </a:cubicBezTo>
                  <a:moveTo>
                    <a:pt x="1999437" y="1455338"/>
                  </a:moveTo>
                  <a:cubicBezTo>
                    <a:pt x="1972777" y="1462017"/>
                    <a:pt x="1954666" y="1490400"/>
                    <a:pt x="1959219" y="1517468"/>
                  </a:cubicBezTo>
                  <a:cubicBezTo>
                    <a:pt x="1961799" y="1552530"/>
                    <a:pt x="1999893" y="1574994"/>
                    <a:pt x="2032573" y="1570593"/>
                  </a:cubicBezTo>
                  <a:cubicBezTo>
                    <a:pt x="2062117" y="1567102"/>
                    <a:pt x="2084933" y="1537908"/>
                    <a:pt x="2080937" y="1508361"/>
                  </a:cubicBezTo>
                  <a:cubicBezTo>
                    <a:pt x="2077901" y="1470314"/>
                    <a:pt x="2034951" y="1445017"/>
                    <a:pt x="1999437" y="1455338"/>
                  </a:cubicBezTo>
                  <a:moveTo>
                    <a:pt x="253806" y="1470112"/>
                  </a:moveTo>
                  <a:cubicBezTo>
                    <a:pt x="255678" y="1479776"/>
                    <a:pt x="256639" y="1489641"/>
                    <a:pt x="254160" y="1499254"/>
                  </a:cubicBezTo>
                  <a:cubicBezTo>
                    <a:pt x="226640" y="1513471"/>
                    <a:pt x="199878" y="1529206"/>
                    <a:pt x="171852" y="1542513"/>
                  </a:cubicBezTo>
                  <a:cubicBezTo>
                    <a:pt x="166186" y="1538364"/>
                    <a:pt x="160469" y="1534316"/>
                    <a:pt x="154702" y="1530319"/>
                  </a:cubicBezTo>
                  <a:cubicBezTo>
                    <a:pt x="161835" y="1544739"/>
                    <a:pt x="167551" y="1560626"/>
                    <a:pt x="179743" y="1571706"/>
                  </a:cubicBezTo>
                  <a:cubicBezTo>
                    <a:pt x="178378" y="1565533"/>
                    <a:pt x="176910" y="1559462"/>
                    <a:pt x="175342" y="1553390"/>
                  </a:cubicBezTo>
                  <a:cubicBezTo>
                    <a:pt x="198714" y="1538566"/>
                    <a:pt x="223604" y="1526424"/>
                    <a:pt x="247837" y="1513117"/>
                  </a:cubicBezTo>
                  <a:cubicBezTo>
                    <a:pt x="232306" y="1551266"/>
                    <a:pt x="215358" y="1588958"/>
                    <a:pt x="201649" y="1627815"/>
                  </a:cubicBezTo>
                  <a:cubicBezTo>
                    <a:pt x="235999" y="1612333"/>
                    <a:pt x="267769" y="1591792"/>
                    <a:pt x="301815" y="1575652"/>
                  </a:cubicBezTo>
                  <a:cubicBezTo>
                    <a:pt x="307431" y="1580003"/>
                    <a:pt x="313046" y="1584354"/>
                    <a:pt x="318763" y="1588604"/>
                  </a:cubicBezTo>
                  <a:cubicBezTo>
                    <a:pt x="312692" y="1573628"/>
                    <a:pt x="305053" y="1559310"/>
                    <a:pt x="295694" y="1546155"/>
                  </a:cubicBezTo>
                  <a:cubicBezTo>
                    <a:pt x="295593" y="1551316"/>
                    <a:pt x="295390" y="1561688"/>
                    <a:pt x="295340" y="1566849"/>
                  </a:cubicBezTo>
                  <a:cubicBezTo>
                    <a:pt x="274598" y="1580307"/>
                    <a:pt x="252035" y="1590830"/>
                    <a:pt x="230383" y="1602771"/>
                  </a:cubicBezTo>
                  <a:cubicBezTo>
                    <a:pt x="244295" y="1568720"/>
                    <a:pt x="258207" y="1534671"/>
                    <a:pt x="272575" y="1500823"/>
                  </a:cubicBezTo>
                  <a:cubicBezTo>
                    <a:pt x="267516" y="1489894"/>
                    <a:pt x="261546" y="1479371"/>
                    <a:pt x="253806" y="1470112"/>
                  </a:cubicBezTo>
                  <a:moveTo>
                    <a:pt x="1922491" y="1585619"/>
                  </a:moveTo>
                  <a:cubicBezTo>
                    <a:pt x="1927904" y="1581622"/>
                    <a:pt x="1933115" y="1577372"/>
                    <a:pt x="1938326" y="1573122"/>
                  </a:cubicBezTo>
                  <a:cubicBezTo>
                    <a:pt x="1961698" y="1583494"/>
                    <a:pt x="1983755" y="1596497"/>
                    <a:pt x="2006672" y="1607931"/>
                  </a:cubicBezTo>
                  <a:cubicBezTo>
                    <a:pt x="1970500" y="1615824"/>
                    <a:pt x="1934127" y="1622654"/>
                    <a:pt x="1897905" y="1630294"/>
                  </a:cubicBezTo>
                  <a:cubicBezTo>
                    <a:pt x="1893251" y="1639148"/>
                    <a:pt x="1888546" y="1647951"/>
                    <a:pt x="1883689" y="1656654"/>
                  </a:cubicBezTo>
                  <a:cubicBezTo>
                    <a:pt x="1868513" y="1670011"/>
                    <a:pt x="1857939" y="1687769"/>
                    <a:pt x="1848682" y="1705528"/>
                  </a:cubicBezTo>
                  <a:cubicBezTo>
                    <a:pt x="1854398" y="1701531"/>
                    <a:pt x="1859963" y="1697433"/>
                    <a:pt x="1865578" y="1693335"/>
                  </a:cubicBezTo>
                  <a:cubicBezTo>
                    <a:pt x="1878681" y="1701025"/>
                    <a:pt x="1891278" y="1709575"/>
                    <a:pt x="1903622" y="1718480"/>
                  </a:cubicBezTo>
                  <a:cubicBezTo>
                    <a:pt x="1893504" y="1732647"/>
                    <a:pt x="1883689" y="1747015"/>
                    <a:pt x="1873926" y="1761435"/>
                  </a:cubicBezTo>
                  <a:cubicBezTo>
                    <a:pt x="1861329" y="1753137"/>
                    <a:pt x="1848884" y="1744536"/>
                    <a:pt x="1837147" y="1735075"/>
                  </a:cubicBezTo>
                  <a:cubicBezTo>
                    <a:pt x="1838463" y="1728447"/>
                    <a:pt x="1839727" y="1721819"/>
                    <a:pt x="1840992" y="1715191"/>
                  </a:cubicBezTo>
                  <a:cubicBezTo>
                    <a:pt x="1828750" y="1728903"/>
                    <a:pt x="1820959" y="1746155"/>
                    <a:pt x="1806895" y="1758298"/>
                  </a:cubicBezTo>
                  <a:cubicBezTo>
                    <a:pt x="1805833" y="1760777"/>
                    <a:pt x="1803708" y="1765735"/>
                    <a:pt x="1802645" y="1768215"/>
                  </a:cubicBezTo>
                  <a:cubicBezTo>
                    <a:pt x="1781955" y="1774134"/>
                    <a:pt x="1764198" y="1790274"/>
                    <a:pt x="1759493" y="1811726"/>
                  </a:cubicBezTo>
                  <a:cubicBezTo>
                    <a:pt x="1749021" y="1852505"/>
                    <a:pt x="1788430" y="1897635"/>
                    <a:pt x="1830520" y="1889894"/>
                  </a:cubicBezTo>
                  <a:cubicBezTo>
                    <a:pt x="1863858" y="1884936"/>
                    <a:pt x="1888951" y="1845371"/>
                    <a:pt x="1871497" y="1814357"/>
                  </a:cubicBezTo>
                  <a:cubicBezTo>
                    <a:pt x="1869423" y="1828017"/>
                    <a:pt x="1873521" y="1843752"/>
                    <a:pt x="1864718" y="1855642"/>
                  </a:cubicBezTo>
                  <a:cubicBezTo>
                    <a:pt x="1854904" y="1869909"/>
                    <a:pt x="1835781" y="1880382"/>
                    <a:pt x="1818581" y="1873552"/>
                  </a:cubicBezTo>
                  <a:cubicBezTo>
                    <a:pt x="1798042" y="1865710"/>
                    <a:pt x="1782005" y="1847496"/>
                    <a:pt x="1773658" y="1827461"/>
                  </a:cubicBezTo>
                  <a:cubicBezTo>
                    <a:pt x="1764602" y="1807223"/>
                    <a:pt x="1779273" y="1782381"/>
                    <a:pt x="1800318" y="1777777"/>
                  </a:cubicBezTo>
                  <a:cubicBezTo>
                    <a:pt x="1813320" y="1774286"/>
                    <a:pt x="1825562" y="1781774"/>
                    <a:pt x="1837754" y="1785214"/>
                  </a:cubicBezTo>
                  <a:cubicBezTo>
                    <a:pt x="1830318" y="1775854"/>
                    <a:pt x="1821515" y="1767709"/>
                    <a:pt x="1812966" y="1759462"/>
                  </a:cubicBezTo>
                  <a:cubicBezTo>
                    <a:pt x="1816001" y="1757741"/>
                    <a:pt x="1822122" y="1754301"/>
                    <a:pt x="1825158" y="1752581"/>
                  </a:cubicBezTo>
                  <a:cubicBezTo>
                    <a:pt x="1846000" y="1761941"/>
                    <a:pt x="1863099" y="1777777"/>
                    <a:pt x="1882475" y="1789768"/>
                  </a:cubicBezTo>
                  <a:cubicBezTo>
                    <a:pt x="1890772" y="1796244"/>
                    <a:pt x="1901800" y="1800645"/>
                    <a:pt x="1907315" y="1809955"/>
                  </a:cubicBezTo>
                  <a:cubicBezTo>
                    <a:pt x="1906556" y="1814660"/>
                    <a:pt x="1905038" y="1824071"/>
                    <a:pt x="1904279" y="1828827"/>
                  </a:cubicBezTo>
                  <a:cubicBezTo>
                    <a:pt x="1916673" y="1813952"/>
                    <a:pt x="1927449" y="1797863"/>
                    <a:pt x="1937365" y="1781268"/>
                  </a:cubicBezTo>
                  <a:cubicBezTo>
                    <a:pt x="1933166" y="1784050"/>
                    <a:pt x="1924768" y="1789565"/>
                    <a:pt x="1920569" y="1792297"/>
                  </a:cubicBezTo>
                  <a:cubicBezTo>
                    <a:pt x="1906404" y="1784810"/>
                    <a:pt x="1893403" y="1775450"/>
                    <a:pt x="1880452" y="1766140"/>
                  </a:cubicBezTo>
                  <a:cubicBezTo>
                    <a:pt x="1890266" y="1751771"/>
                    <a:pt x="1900131" y="1737504"/>
                    <a:pt x="1910046" y="1723185"/>
                  </a:cubicBezTo>
                  <a:cubicBezTo>
                    <a:pt x="1923098" y="1731635"/>
                    <a:pt x="1935948" y="1740388"/>
                    <a:pt x="1948089" y="1750152"/>
                  </a:cubicBezTo>
                  <a:cubicBezTo>
                    <a:pt x="1947280" y="1755363"/>
                    <a:pt x="1945560" y="1765786"/>
                    <a:pt x="1944751" y="1770997"/>
                  </a:cubicBezTo>
                  <a:cubicBezTo>
                    <a:pt x="1956234" y="1755566"/>
                    <a:pt x="1968022" y="1740185"/>
                    <a:pt x="1976773" y="1723034"/>
                  </a:cubicBezTo>
                  <a:cubicBezTo>
                    <a:pt x="1971462" y="1726525"/>
                    <a:pt x="1966200" y="1730218"/>
                    <a:pt x="1961091" y="1734013"/>
                  </a:cubicBezTo>
                  <a:cubicBezTo>
                    <a:pt x="1931648" y="1716456"/>
                    <a:pt x="1903267" y="1696876"/>
                    <a:pt x="1876607" y="1675424"/>
                  </a:cubicBezTo>
                  <a:cubicBezTo>
                    <a:pt x="1877821" y="1672085"/>
                    <a:pt x="1880350" y="1665356"/>
                    <a:pt x="1881565" y="1662017"/>
                  </a:cubicBezTo>
                  <a:cubicBezTo>
                    <a:pt x="1889861" y="1656907"/>
                    <a:pt x="1896994" y="1649419"/>
                    <a:pt x="1906606" y="1646838"/>
                  </a:cubicBezTo>
                  <a:cubicBezTo>
                    <a:pt x="1932306" y="1658475"/>
                    <a:pt x="1956943" y="1672490"/>
                    <a:pt x="1981883" y="1685695"/>
                  </a:cubicBezTo>
                  <a:cubicBezTo>
                    <a:pt x="1993974" y="1689135"/>
                    <a:pt x="1987296" y="1702695"/>
                    <a:pt x="1987549" y="1711498"/>
                  </a:cubicBezTo>
                  <a:cubicBezTo>
                    <a:pt x="1996908" y="1697989"/>
                    <a:pt x="2004901" y="1683469"/>
                    <a:pt x="2010517" y="1667987"/>
                  </a:cubicBezTo>
                  <a:cubicBezTo>
                    <a:pt x="2005255" y="1671933"/>
                    <a:pt x="2000247" y="1676133"/>
                    <a:pt x="1995390" y="1680484"/>
                  </a:cubicBezTo>
                  <a:cubicBezTo>
                    <a:pt x="1970652" y="1670213"/>
                    <a:pt x="1947229" y="1656957"/>
                    <a:pt x="1924110" y="1643550"/>
                  </a:cubicBezTo>
                  <a:cubicBezTo>
                    <a:pt x="1963671" y="1634038"/>
                    <a:pt x="2004193" y="1628473"/>
                    <a:pt x="2043349" y="1617342"/>
                  </a:cubicBezTo>
                  <a:cubicBezTo>
                    <a:pt x="2011174" y="1597863"/>
                    <a:pt x="1975863" y="1583747"/>
                    <a:pt x="1944245" y="1563307"/>
                  </a:cubicBezTo>
                  <a:cubicBezTo>
                    <a:pt x="1944396" y="1556274"/>
                    <a:pt x="1944852" y="1549292"/>
                    <a:pt x="1945661" y="1542361"/>
                  </a:cubicBezTo>
                  <a:cubicBezTo>
                    <a:pt x="1936150" y="1555768"/>
                    <a:pt x="1928258" y="1570238"/>
                    <a:pt x="1922491" y="1585619"/>
                  </a:cubicBezTo>
                  <a:moveTo>
                    <a:pt x="344664" y="1652809"/>
                  </a:moveTo>
                  <a:cubicBezTo>
                    <a:pt x="346941" y="1659689"/>
                    <a:pt x="349268" y="1666570"/>
                    <a:pt x="351646" y="1673502"/>
                  </a:cubicBezTo>
                  <a:cubicBezTo>
                    <a:pt x="332978" y="1692120"/>
                    <a:pt x="311275" y="1707501"/>
                    <a:pt x="293417" y="1726879"/>
                  </a:cubicBezTo>
                  <a:cubicBezTo>
                    <a:pt x="265442" y="1759006"/>
                    <a:pt x="310668" y="1814508"/>
                    <a:pt x="348307" y="1797155"/>
                  </a:cubicBezTo>
                  <a:cubicBezTo>
                    <a:pt x="375119" y="1783494"/>
                    <a:pt x="391206" y="1754149"/>
                    <a:pt x="420093" y="1744283"/>
                  </a:cubicBezTo>
                  <a:cubicBezTo>
                    <a:pt x="419992" y="1755414"/>
                    <a:pt x="429047" y="1765027"/>
                    <a:pt x="427125" y="1776107"/>
                  </a:cubicBezTo>
                  <a:cubicBezTo>
                    <a:pt x="407193" y="1799937"/>
                    <a:pt x="385996" y="1822755"/>
                    <a:pt x="363736" y="1844410"/>
                  </a:cubicBezTo>
                  <a:cubicBezTo>
                    <a:pt x="357565" y="1841779"/>
                    <a:pt x="351342" y="1839199"/>
                    <a:pt x="345069" y="1836669"/>
                  </a:cubicBezTo>
                  <a:cubicBezTo>
                    <a:pt x="351595" y="1845928"/>
                    <a:pt x="359588" y="1854023"/>
                    <a:pt x="368340" y="1861157"/>
                  </a:cubicBezTo>
                  <a:cubicBezTo>
                    <a:pt x="372488" y="1863332"/>
                    <a:pt x="376687" y="1870162"/>
                    <a:pt x="382050" y="1867177"/>
                  </a:cubicBezTo>
                  <a:cubicBezTo>
                    <a:pt x="379267" y="1861814"/>
                    <a:pt x="369048" y="1855338"/>
                    <a:pt x="374967" y="1848811"/>
                  </a:cubicBezTo>
                  <a:cubicBezTo>
                    <a:pt x="391105" y="1828928"/>
                    <a:pt x="409570" y="1811017"/>
                    <a:pt x="426568" y="1791842"/>
                  </a:cubicBezTo>
                  <a:cubicBezTo>
                    <a:pt x="425051" y="1832874"/>
                    <a:pt x="421054" y="1873805"/>
                    <a:pt x="420295" y="1914837"/>
                  </a:cubicBezTo>
                  <a:cubicBezTo>
                    <a:pt x="448777" y="1889489"/>
                    <a:pt x="471087" y="1857918"/>
                    <a:pt x="500024" y="1832975"/>
                  </a:cubicBezTo>
                  <a:cubicBezTo>
                    <a:pt x="504172" y="1834544"/>
                    <a:pt x="508320" y="1836163"/>
                    <a:pt x="512469" y="1837782"/>
                  </a:cubicBezTo>
                  <a:cubicBezTo>
                    <a:pt x="515706" y="1844865"/>
                    <a:pt x="527291" y="1852859"/>
                    <a:pt x="520007" y="1860954"/>
                  </a:cubicBezTo>
                  <a:cubicBezTo>
                    <a:pt x="501997" y="1886352"/>
                    <a:pt x="483835" y="1911751"/>
                    <a:pt x="463852" y="1935632"/>
                  </a:cubicBezTo>
                  <a:cubicBezTo>
                    <a:pt x="457326" y="1933962"/>
                    <a:pt x="450851" y="1932343"/>
                    <a:pt x="444325" y="1930876"/>
                  </a:cubicBezTo>
                  <a:cubicBezTo>
                    <a:pt x="458541" y="1944081"/>
                    <a:pt x="474021" y="1956072"/>
                    <a:pt x="491120" y="1965280"/>
                  </a:cubicBezTo>
                  <a:cubicBezTo>
                    <a:pt x="487427" y="1959461"/>
                    <a:pt x="483481" y="1953896"/>
                    <a:pt x="479586" y="1948280"/>
                  </a:cubicBezTo>
                  <a:cubicBezTo>
                    <a:pt x="493194" y="1926980"/>
                    <a:pt x="509433" y="1907552"/>
                    <a:pt x="524003" y="1886960"/>
                  </a:cubicBezTo>
                  <a:cubicBezTo>
                    <a:pt x="531288" y="1877903"/>
                    <a:pt x="538522" y="1862017"/>
                    <a:pt x="552434" y="1870668"/>
                  </a:cubicBezTo>
                  <a:cubicBezTo>
                    <a:pt x="554306" y="1879421"/>
                    <a:pt x="559921" y="1887567"/>
                    <a:pt x="559668" y="1896724"/>
                  </a:cubicBezTo>
                  <a:cubicBezTo>
                    <a:pt x="555824" y="1935733"/>
                    <a:pt x="548286" y="1974387"/>
                    <a:pt x="546465" y="2013547"/>
                  </a:cubicBezTo>
                  <a:cubicBezTo>
                    <a:pt x="577881" y="1991893"/>
                    <a:pt x="607071" y="1967202"/>
                    <a:pt x="638436" y="1945396"/>
                  </a:cubicBezTo>
                  <a:cubicBezTo>
                    <a:pt x="645114" y="1940033"/>
                    <a:pt x="653714" y="1938971"/>
                    <a:pt x="661960" y="1938212"/>
                  </a:cubicBezTo>
                  <a:cubicBezTo>
                    <a:pt x="650274" y="1930825"/>
                    <a:pt x="638486" y="1923590"/>
                    <a:pt x="625940" y="1917772"/>
                  </a:cubicBezTo>
                  <a:cubicBezTo>
                    <a:pt x="628723" y="1923185"/>
                    <a:pt x="631606" y="1928649"/>
                    <a:pt x="634490" y="1934063"/>
                  </a:cubicBezTo>
                  <a:cubicBezTo>
                    <a:pt x="613394" y="1953896"/>
                    <a:pt x="589314" y="1970086"/>
                    <a:pt x="566296" y="1987592"/>
                  </a:cubicBezTo>
                  <a:cubicBezTo>
                    <a:pt x="571051" y="1958348"/>
                    <a:pt x="571304" y="1928295"/>
                    <a:pt x="579550" y="1899760"/>
                  </a:cubicBezTo>
                  <a:cubicBezTo>
                    <a:pt x="584204" y="1900468"/>
                    <a:pt x="593411" y="1901936"/>
                    <a:pt x="598066" y="1902644"/>
                  </a:cubicBezTo>
                  <a:cubicBezTo>
                    <a:pt x="585773" y="1891311"/>
                    <a:pt x="570748" y="1883722"/>
                    <a:pt x="556279" y="1875778"/>
                  </a:cubicBezTo>
                  <a:cubicBezTo>
                    <a:pt x="556532" y="1873906"/>
                    <a:pt x="557088" y="1870112"/>
                    <a:pt x="557341" y="1868240"/>
                  </a:cubicBezTo>
                  <a:cubicBezTo>
                    <a:pt x="529720" y="1851847"/>
                    <a:pt x="508371" y="1828068"/>
                    <a:pt x="484493" y="1807122"/>
                  </a:cubicBezTo>
                  <a:cubicBezTo>
                    <a:pt x="486264" y="1813598"/>
                    <a:pt x="488338" y="1819922"/>
                    <a:pt x="490513" y="1826297"/>
                  </a:cubicBezTo>
                  <a:cubicBezTo>
                    <a:pt x="473970" y="1845877"/>
                    <a:pt x="455202" y="1863534"/>
                    <a:pt x="439266" y="1883671"/>
                  </a:cubicBezTo>
                  <a:cubicBezTo>
                    <a:pt x="441138" y="1845877"/>
                    <a:pt x="444376" y="1808133"/>
                    <a:pt x="445489" y="1770289"/>
                  </a:cubicBezTo>
                  <a:cubicBezTo>
                    <a:pt x="438963" y="1764673"/>
                    <a:pt x="432437" y="1759006"/>
                    <a:pt x="425911" y="1753390"/>
                  </a:cubicBezTo>
                  <a:cubicBezTo>
                    <a:pt x="427327" y="1752176"/>
                    <a:pt x="430211" y="1749849"/>
                    <a:pt x="431627" y="1748685"/>
                  </a:cubicBezTo>
                  <a:cubicBezTo>
                    <a:pt x="420953" y="1737908"/>
                    <a:pt x="411695" y="1725665"/>
                    <a:pt x="399655" y="1716305"/>
                  </a:cubicBezTo>
                  <a:cubicBezTo>
                    <a:pt x="401881" y="1722629"/>
                    <a:pt x="404208" y="1728903"/>
                    <a:pt x="406636" y="1735176"/>
                  </a:cubicBezTo>
                  <a:cubicBezTo>
                    <a:pt x="387969" y="1753238"/>
                    <a:pt x="368846" y="1771098"/>
                    <a:pt x="347953" y="1786530"/>
                  </a:cubicBezTo>
                  <a:cubicBezTo>
                    <a:pt x="323822" y="1804642"/>
                    <a:pt x="283755" y="1766697"/>
                    <a:pt x="304648" y="1742816"/>
                  </a:cubicBezTo>
                  <a:cubicBezTo>
                    <a:pt x="322203" y="1722275"/>
                    <a:pt x="343602" y="1704971"/>
                    <a:pt x="365254" y="1688933"/>
                  </a:cubicBezTo>
                  <a:cubicBezTo>
                    <a:pt x="371578" y="1691665"/>
                    <a:pt x="377952" y="1694296"/>
                    <a:pt x="384377" y="1696927"/>
                  </a:cubicBezTo>
                  <a:cubicBezTo>
                    <a:pt x="371982" y="1681496"/>
                    <a:pt x="359183" y="1666267"/>
                    <a:pt x="344664" y="1652809"/>
                  </a:cubicBezTo>
                  <a:moveTo>
                    <a:pt x="1650372" y="1893689"/>
                  </a:moveTo>
                  <a:cubicBezTo>
                    <a:pt x="1657556" y="1891817"/>
                    <a:pt x="1664739" y="1889894"/>
                    <a:pt x="1671872" y="1887921"/>
                  </a:cubicBezTo>
                  <a:cubicBezTo>
                    <a:pt x="1692159" y="1914584"/>
                    <a:pt x="1712192" y="1941450"/>
                    <a:pt x="1731214" y="1969024"/>
                  </a:cubicBezTo>
                  <a:cubicBezTo>
                    <a:pt x="1727419" y="1974437"/>
                    <a:pt x="1723625" y="1979902"/>
                    <a:pt x="1719983" y="1985467"/>
                  </a:cubicBezTo>
                  <a:cubicBezTo>
                    <a:pt x="1748009" y="1971250"/>
                    <a:pt x="1770825" y="1948786"/>
                    <a:pt x="1797182" y="1931786"/>
                  </a:cubicBezTo>
                  <a:cubicBezTo>
                    <a:pt x="1794147" y="1920554"/>
                    <a:pt x="1791162" y="1909069"/>
                    <a:pt x="1784889" y="1899153"/>
                  </a:cubicBezTo>
                  <a:cubicBezTo>
                    <a:pt x="1783573" y="1910031"/>
                    <a:pt x="1786558" y="1922477"/>
                    <a:pt x="1780184" y="1932242"/>
                  </a:cubicBezTo>
                  <a:cubicBezTo>
                    <a:pt x="1770774" y="1942259"/>
                    <a:pt x="1758683" y="1949241"/>
                    <a:pt x="1747554" y="1957185"/>
                  </a:cubicBezTo>
                  <a:cubicBezTo>
                    <a:pt x="1736626" y="1944840"/>
                    <a:pt x="1727015" y="1931382"/>
                    <a:pt x="1717504" y="1917974"/>
                  </a:cubicBezTo>
                  <a:cubicBezTo>
                    <a:pt x="1727419" y="1910284"/>
                    <a:pt x="1737841" y="1903200"/>
                    <a:pt x="1749021" y="1897433"/>
                  </a:cubicBezTo>
                  <a:cubicBezTo>
                    <a:pt x="1754889" y="1901126"/>
                    <a:pt x="1760758" y="1904718"/>
                    <a:pt x="1766778" y="1908311"/>
                  </a:cubicBezTo>
                  <a:cubicBezTo>
                    <a:pt x="1758987" y="1893992"/>
                    <a:pt x="1749982" y="1879978"/>
                    <a:pt x="1737436" y="1869353"/>
                  </a:cubicBezTo>
                  <a:cubicBezTo>
                    <a:pt x="1738701" y="1873805"/>
                    <a:pt x="1741129" y="1882811"/>
                    <a:pt x="1742343" y="1887263"/>
                  </a:cubicBezTo>
                  <a:cubicBezTo>
                    <a:pt x="1733389" y="1896421"/>
                    <a:pt x="1723220" y="1904263"/>
                    <a:pt x="1712647" y="1911447"/>
                  </a:cubicBezTo>
                  <a:cubicBezTo>
                    <a:pt x="1703592" y="1899558"/>
                    <a:pt x="1694637" y="1887567"/>
                    <a:pt x="1686695" y="1874918"/>
                  </a:cubicBezTo>
                  <a:cubicBezTo>
                    <a:pt x="1698887" y="1866924"/>
                    <a:pt x="1709966" y="1857109"/>
                    <a:pt x="1723220" y="1850886"/>
                  </a:cubicBezTo>
                  <a:cubicBezTo>
                    <a:pt x="1730606" y="1853213"/>
                    <a:pt x="1737790" y="1856148"/>
                    <a:pt x="1744771" y="1859740"/>
                  </a:cubicBezTo>
                  <a:cubicBezTo>
                    <a:pt x="1739510" y="1851291"/>
                    <a:pt x="1733692" y="1843297"/>
                    <a:pt x="1727520" y="1835606"/>
                  </a:cubicBezTo>
                  <a:cubicBezTo>
                    <a:pt x="1701720" y="1854883"/>
                    <a:pt x="1674604" y="1872490"/>
                    <a:pt x="1650372" y="1893689"/>
                  </a:cubicBezTo>
                  <a:moveTo>
                    <a:pt x="1569025" y="1943777"/>
                  </a:moveTo>
                  <a:cubicBezTo>
                    <a:pt x="1573223" y="1953593"/>
                    <a:pt x="1577574" y="1963762"/>
                    <a:pt x="1585466" y="1971351"/>
                  </a:cubicBezTo>
                  <a:cubicBezTo>
                    <a:pt x="1585618" y="1962750"/>
                    <a:pt x="1580559" y="1952277"/>
                    <a:pt x="1587692" y="1945194"/>
                  </a:cubicBezTo>
                  <a:cubicBezTo>
                    <a:pt x="1593560" y="1940185"/>
                    <a:pt x="1600238" y="1936239"/>
                    <a:pt x="1606764" y="1932090"/>
                  </a:cubicBezTo>
                  <a:cubicBezTo>
                    <a:pt x="1623206" y="1961081"/>
                    <a:pt x="1641266" y="1989211"/>
                    <a:pt x="1656594" y="2018809"/>
                  </a:cubicBezTo>
                  <a:cubicBezTo>
                    <a:pt x="1652699" y="2024374"/>
                    <a:pt x="1648905" y="2029990"/>
                    <a:pt x="1645262" y="2035707"/>
                  </a:cubicBezTo>
                  <a:cubicBezTo>
                    <a:pt x="1662615" y="2027815"/>
                    <a:pt x="1678651" y="2017342"/>
                    <a:pt x="1694890" y="2007324"/>
                  </a:cubicBezTo>
                  <a:cubicBezTo>
                    <a:pt x="1689579" y="2007729"/>
                    <a:pt x="1679005" y="2008538"/>
                    <a:pt x="1673693" y="2008994"/>
                  </a:cubicBezTo>
                  <a:cubicBezTo>
                    <a:pt x="1655684" y="1980863"/>
                    <a:pt x="1639748" y="1951518"/>
                    <a:pt x="1622649" y="1922831"/>
                  </a:cubicBezTo>
                  <a:cubicBezTo>
                    <a:pt x="1632160" y="1918784"/>
                    <a:pt x="1641671" y="1909069"/>
                    <a:pt x="1652800" y="1913319"/>
                  </a:cubicBezTo>
                  <a:cubicBezTo>
                    <a:pt x="1656898" y="1915697"/>
                    <a:pt x="1665195" y="1920504"/>
                    <a:pt x="1669343" y="1922932"/>
                  </a:cubicBezTo>
                  <a:cubicBezTo>
                    <a:pt x="1664082" y="1913572"/>
                    <a:pt x="1658618" y="1904415"/>
                    <a:pt x="1652901" y="1895409"/>
                  </a:cubicBezTo>
                  <a:cubicBezTo>
                    <a:pt x="1624521" y="1910840"/>
                    <a:pt x="1597354" y="1928346"/>
                    <a:pt x="1569025" y="1943777"/>
                  </a:cubicBezTo>
                  <a:moveTo>
                    <a:pt x="658520" y="1948128"/>
                  </a:moveTo>
                  <a:cubicBezTo>
                    <a:pt x="661656" y="1949697"/>
                    <a:pt x="667929" y="1952783"/>
                    <a:pt x="671116" y="1954351"/>
                  </a:cubicBezTo>
                  <a:cubicBezTo>
                    <a:pt x="661201" y="1984303"/>
                    <a:pt x="645721" y="2012282"/>
                    <a:pt x="632618" y="2040919"/>
                  </a:cubicBezTo>
                  <a:cubicBezTo>
                    <a:pt x="629026" y="2050633"/>
                    <a:pt x="616177" y="2044258"/>
                    <a:pt x="608791" y="2045877"/>
                  </a:cubicBezTo>
                  <a:cubicBezTo>
                    <a:pt x="636261" y="2061359"/>
                    <a:pt x="666007" y="2072287"/>
                    <a:pt x="694135" y="2086605"/>
                  </a:cubicBezTo>
                  <a:cubicBezTo>
                    <a:pt x="703190" y="2078510"/>
                    <a:pt x="711335" y="2069403"/>
                    <a:pt x="717406" y="2058880"/>
                  </a:cubicBezTo>
                  <a:cubicBezTo>
                    <a:pt x="707389" y="2063635"/>
                    <a:pt x="698182" y="2071225"/>
                    <a:pt x="686799" y="2072237"/>
                  </a:cubicBezTo>
                  <a:cubicBezTo>
                    <a:pt x="672837" y="2068897"/>
                    <a:pt x="660290" y="2061662"/>
                    <a:pt x="647744" y="2055085"/>
                  </a:cubicBezTo>
                  <a:cubicBezTo>
                    <a:pt x="653714" y="2039704"/>
                    <a:pt x="660392" y="2024627"/>
                    <a:pt x="667778" y="2009854"/>
                  </a:cubicBezTo>
                  <a:cubicBezTo>
                    <a:pt x="682600" y="2018100"/>
                    <a:pt x="708755" y="2023109"/>
                    <a:pt x="700559" y="2046484"/>
                  </a:cubicBezTo>
                  <a:cubicBezTo>
                    <a:pt x="709918" y="2033684"/>
                    <a:pt x="716191" y="2019011"/>
                    <a:pt x="720036" y="2003681"/>
                  </a:cubicBezTo>
                  <a:cubicBezTo>
                    <a:pt x="716596" y="2006868"/>
                    <a:pt x="709666" y="2013294"/>
                    <a:pt x="706175" y="2016481"/>
                  </a:cubicBezTo>
                  <a:cubicBezTo>
                    <a:pt x="693528" y="2014660"/>
                    <a:pt x="682297" y="2007931"/>
                    <a:pt x="670762" y="2002871"/>
                  </a:cubicBezTo>
                  <a:cubicBezTo>
                    <a:pt x="676884" y="1989464"/>
                    <a:pt x="682954" y="1976107"/>
                    <a:pt x="688722" y="1962548"/>
                  </a:cubicBezTo>
                  <a:cubicBezTo>
                    <a:pt x="701217" y="1968164"/>
                    <a:pt x="714320" y="1972768"/>
                    <a:pt x="725905" y="1980256"/>
                  </a:cubicBezTo>
                  <a:cubicBezTo>
                    <a:pt x="733291" y="1986580"/>
                    <a:pt x="729648" y="1997660"/>
                    <a:pt x="731975" y="2005907"/>
                  </a:cubicBezTo>
                  <a:cubicBezTo>
                    <a:pt x="736680" y="1997053"/>
                    <a:pt x="740778" y="1987896"/>
                    <a:pt x="744167" y="1978485"/>
                  </a:cubicBezTo>
                  <a:cubicBezTo>
                    <a:pt x="718417" y="1966089"/>
                    <a:pt x="691251" y="1956325"/>
                    <a:pt x="666867" y="1941298"/>
                  </a:cubicBezTo>
                  <a:cubicBezTo>
                    <a:pt x="664085" y="1943524"/>
                    <a:pt x="661252" y="1945801"/>
                    <a:pt x="658520" y="1948128"/>
                  </a:cubicBezTo>
                  <a:moveTo>
                    <a:pt x="1417864" y="2008336"/>
                  </a:moveTo>
                  <a:cubicBezTo>
                    <a:pt x="1424946" y="2010107"/>
                    <a:pt x="1436885" y="2005452"/>
                    <a:pt x="1439921" y="2014964"/>
                  </a:cubicBezTo>
                  <a:cubicBezTo>
                    <a:pt x="1451607" y="2044005"/>
                    <a:pt x="1460055" y="2074311"/>
                    <a:pt x="1469566" y="2104111"/>
                  </a:cubicBezTo>
                  <a:cubicBezTo>
                    <a:pt x="1464558" y="2108968"/>
                    <a:pt x="1459549" y="2113876"/>
                    <a:pt x="1454743" y="2118935"/>
                  </a:cubicBezTo>
                  <a:cubicBezTo>
                    <a:pt x="1473107" y="2113825"/>
                    <a:pt x="1491674" y="2108867"/>
                    <a:pt x="1508773" y="2100215"/>
                  </a:cubicBezTo>
                  <a:cubicBezTo>
                    <a:pt x="1501791" y="2098242"/>
                    <a:pt x="1490004" y="2103352"/>
                    <a:pt x="1486817" y="2094296"/>
                  </a:cubicBezTo>
                  <a:cubicBezTo>
                    <a:pt x="1480797" y="2080939"/>
                    <a:pt x="1477155" y="2066671"/>
                    <a:pt x="1472551" y="2052808"/>
                  </a:cubicBezTo>
                  <a:cubicBezTo>
                    <a:pt x="1482163" y="2049975"/>
                    <a:pt x="1491876" y="2047243"/>
                    <a:pt x="1501589" y="2044713"/>
                  </a:cubicBezTo>
                  <a:cubicBezTo>
                    <a:pt x="1504776" y="2048761"/>
                    <a:pt x="1511100" y="2056856"/>
                    <a:pt x="1514236" y="2060903"/>
                  </a:cubicBezTo>
                  <a:cubicBezTo>
                    <a:pt x="1512415" y="2045320"/>
                    <a:pt x="1507609" y="2030395"/>
                    <a:pt x="1500527" y="2016532"/>
                  </a:cubicBezTo>
                  <a:cubicBezTo>
                    <a:pt x="1502803" y="2035556"/>
                    <a:pt x="1484540" y="2040767"/>
                    <a:pt x="1470376" y="2045523"/>
                  </a:cubicBezTo>
                  <a:cubicBezTo>
                    <a:pt x="1465114" y="2031508"/>
                    <a:pt x="1460409" y="2017291"/>
                    <a:pt x="1455705" y="2003125"/>
                  </a:cubicBezTo>
                  <a:cubicBezTo>
                    <a:pt x="1467340" y="1999279"/>
                    <a:pt x="1478773" y="1994523"/>
                    <a:pt x="1490915" y="1992550"/>
                  </a:cubicBezTo>
                  <a:cubicBezTo>
                    <a:pt x="1500071" y="1993815"/>
                    <a:pt x="1506395" y="2001455"/>
                    <a:pt x="1514186" y="2005755"/>
                  </a:cubicBezTo>
                  <a:cubicBezTo>
                    <a:pt x="1511049" y="1996547"/>
                    <a:pt x="1507660" y="1987491"/>
                    <a:pt x="1504220" y="1978485"/>
                  </a:cubicBezTo>
                  <a:cubicBezTo>
                    <a:pt x="1475485" y="1988553"/>
                    <a:pt x="1445992" y="1996547"/>
                    <a:pt x="1417864" y="2008336"/>
                  </a:cubicBezTo>
                  <a:moveTo>
                    <a:pt x="749682" y="1983494"/>
                  </a:moveTo>
                  <a:cubicBezTo>
                    <a:pt x="754538" y="1988654"/>
                    <a:pt x="759546" y="1993663"/>
                    <a:pt x="764605" y="1998672"/>
                  </a:cubicBezTo>
                  <a:cubicBezTo>
                    <a:pt x="756309" y="2027359"/>
                    <a:pt x="746545" y="2055642"/>
                    <a:pt x="736528" y="2083772"/>
                  </a:cubicBezTo>
                  <a:cubicBezTo>
                    <a:pt x="734657" y="2095814"/>
                    <a:pt x="720643" y="2092525"/>
                    <a:pt x="712144" y="2095004"/>
                  </a:cubicBezTo>
                  <a:cubicBezTo>
                    <a:pt x="729749" y="2101834"/>
                    <a:pt x="747456" y="2108563"/>
                    <a:pt x="765921" y="2112712"/>
                  </a:cubicBezTo>
                  <a:cubicBezTo>
                    <a:pt x="761418" y="2108057"/>
                    <a:pt x="756663" y="2103656"/>
                    <a:pt x="751857" y="2099355"/>
                  </a:cubicBezTo>
                  <a:cubicBezTo>
                    <a:pt x="755398" y="2084177"/>
                    <a:pt x="760609" y="2069454"/>
                    <a:pt x="765971" y="2054832"/>
                  </a:cubicBezTo>
                  <a:cubicBezTo>
                    <a:pt x="768298" y="2056400"/>
                    <a:pt x="772953" y="2059588"/>
                    <a:pt x="775330" y="2061207"/>
                  </a:cubicBezTo>
                  <a:cubicBezTo>
                    <a:pt x="784133" y="2081293"/>
                    <a:pt x="788585" y="2103049"/>
                    <a:pt x="795768" y="2123742"/>
                  </a:cubicBezTo>
                  <a:cubicBezTo>
                    <a:pt x="806999" y="2127739"/>
                    <a:pt x="818331" y="2131432"/>
                    <a:pt x="829714" y="2134923"/>
                  </a:cubicBezTo>
                  <a:cubicBezTo>
                    <a:pt x="805886" y="2118682"/>
                    <a:pt x="803256" y="2088983"/>
                    <a:pt x="794402" y="2064040"/>
                  </a:cubicBezTo>
                  <a:cubicBezTo>
                    <a:pt x="806544" y="2062826"/>
                    <a:pt x="821923" y="2061662"/>
                    <a:pt x="827943" y="2049064"/>
                  </a:cubicBezTo>
                  <a:cubicBezTo>
                    <a:pt x="837555" y="2034797"/>
                    <a:pt x="830422" y="2014205"/>
                    <a:pt x="815296" y="2007172"/>
                  </a:cubicBezTo>
                  <a:cubicBezTo>
                    <a:pt x="794352" y="1997003"/>
                    <a:pt x="771738" y="1990830"/>
                    <a:pt x="749682" y="1983494"/>
                  </a:cubicBezTo>
                  <a:moveTo>
                    <a:pt x="1351238" y="2025740"/>
                  </a:moveTo>
                  <a:cubicBezTo>
                    <a:pt x="1333987" y="2031963"/>
                    <a:pt x="1321340" y="2047749"/>
                    <a:pt x="1316837" y="2065305"/>
                  </a:cubicBezTo>
                  <a:cubicBezTo>
                    <a:pt x="1307377" y="2101834"/>
                    <a:pt x="1334594" y="2146914"/>
                    <a:pt x="1374812" y="2145497"/>
                  </a:cubicBezTo>
                  <a:cubicBezTo>
                    <a:pt x="1410680" y="2146105"/>
                    <a:pt x="1438707" y="2109120"/>
                    <a:pt x="1430967" y="2074615"/>
                  </a:cubicBezTo>
                  <a:cubicBezTo>
                    <a:pt x="1427628" y="2037934"/>
                    <a:pt x="1385892" y="2009651"/>
                    <a:pt x="1351238" y="2025740"/>
                  </a:cubicBezTo>
                  <a:moveTo>
                    <a:pt x="864823" y="2059537"/>
                  </a:moveTo>
                  <a:cubicBezTo>
                    <a:pt x="866441" y="2088680"/>
                    <a:pt x="903473" y="2098293"/>
                    <a:pt x="909543" y="2125057"/>
                  </a:cubicBezTo>
                  <a:cubicBezTo>
                    <a:pt x="910758" y="2144587"/>
                    <a:pt x="883996" y="2147369"/>
                    <a:pt x="872158" y="2137048"/>
                  </a:cubicBezTo>
                  <a:cubicBezTo>
                    <a:pt x="859207" y="2128245"/>
                    <a:pt x="857588" y="2112054"/>
                    <a:pt x="855615" y="2097888"/>
                  </a:cubicBezTo>
                  <a:cubicBezTo>
                    <a:pt x="849949" y="2112662"/>
                    <a:pt x="846863" y="2128245"/>
                    <a:pt x="843170" y="2143575"/>
                  </a:cubicBezTo>
                  <a:cubicBezTo>
                    <a:pt x="845801" y="2141804"/>
                    <a:pt x="851062" y="2138313"/>
                    <a:pt x="853642" y="2136593"/>
                  </a:cubicBezTo>
                  <a:cubicBezTo>
                    <a:pt x="870792" y="2146105"/>
                    <a:pt x="891938" y="2158348"/>
                    <a:pt x="911466" y="2147774"/>
                  </a:cubicBezTo>
                  <a:cubicBezTo>
                    <a:pt x="928312" y="2139932"/>
                    <a:pt x="932309" y="2116456"/>
                    <a:pt x="922241" y="2101885"/>
                  </a:cubicBezTo>
                  <a:cubicBezTo>
                    <a:pt x="910656" y="2085695"/>
                    <a:pt x="892495" y="2075323"/>
                    <a:pt x="881922" y="2058323"/>
                  </a:cubicBezTo>
                  <a:cubicBezTo>
                    <a:pt x="876711" y="2043398"/>
                    <a:pt x="895581" y="2030344"/>
                    <a:pt x="908633" y="2038541"/>
                  </a:cubicBezTo>
                  <a:cubicBezTo>
                    <a:pt x="925681" y="2045169"/>
                    <a:pt x="926491" y="2065103"/>
                    <a:pt x="929931" y="2080433"/>
                  </a:cubicBezTo>
                  <a:cubicBezTo>
                    <a:pt x="935192" y="2065305"/>
                    <a:pt x="938632" y="2049671"/>
                    <a:pt x="941061" y="2033886"/>
                  </a:cubicBezTo>
                  <a:cubicBezTo>
                    <a:pt x="938683" y="2035960"/>
                    <a:pt x="933978" y="2040058"/>
                    <a:pt x="931600" y="2042082"/>
                  </a:cubicBezTo>
                  <a:cubicBezTo>
                    <a:pt x="920319" y="2034847"/>
                    <a:pt x="908178" y="2026094"/>
                    <a:pt x="893962" y="2027562"/>
                  </a:cubicBezTo>
                  <a:cubicBezTo>
                    <a:pt x="877520" y="2027713"/>
                    <a:pt x="861585" y="2042234"/>
                    <a:pt x="864823" y="2059537"/>
                  </a:cubicBezTo>
                  <a:moveTo>
                    <a:pt x="953050" y="2041576"/>
                  </a:moveTo>
                  <a:cubicBezTo>
                    <a:pt x="958666" y="2045826"/>
                    <a:pt x="965799" y="2048508"/>
                    <a:pt x="969998" y="2054478"/>
                  </a:cubicBezTo>
                  <a:cubicBezTo>
                    <a:pt x="967569" y="2086555"/>
                    <a:pt x="961650" y="2118328"/>
                    <a:pt x="957654" y="2150253"/>
                  </a:cubicBezTo>
                  <a:cubicBezTo>
                    <a:pt x="950824" y="2152530"/>
                    <a:pt x="944045" y="2154756"/>
                    <a:pt x="937368" y="2157336"/>
                  </a:cubicBezTo>
                  <a:cubicBezTo>
                    <a:pt x="956541" y="2161080"/>
                    <a:pt x="975916" y="2163458"/>
                    <a:pt x="995343" y="2165685"/>
                  </a:cubicBezTo>
                  <a:cubicBezTo>
                    <a:pt x="989171" y="2161890"/>
                    <a:pt x="982898" y="2158197"/>
                    <a:pt x="976625" y="2154655"/>
                  </a:cubicBezTo>
                  <a:cubicBezTo>
                    <a:pt x="979002" y="2121263"/>
                    <a:pt x="983808" y="2087971"/>
                    <a:pt x="989879" y="2055085"/>
                  </a:cubicBezTo>
                  <a:cubicBezTo>
                    <a:pt x="994584" y="2053820"/>
                    <a:pt x="1004044" y="2051240"/>
                    <a:pt x="1008749" y="2049975"/>
                  </a:cubicBezTo>
                  <a:cubicBezTo>
                    <a:pt x="990739" y="2044207"/>
                    <a:pt x="971718" y="2043347"/>
                    <a:pt x="953050" y="2041576"/>
                  </a:cubicBezTo>
                  <a:moveTo>
                    <a:pt x="1192793" y="2053770"/>
                  </a:moveTo>
                  <a:cubicBezTo>
                    <a:pt x="1196486" y="2055895"/>
                    <a:pt x="1203871" y="2060144"/>
                    <a:pt x="1207565" y="2062219"/>
                  </a:cubicBezTo>
                  <a:cubicBezTo>
                    <a:pt x="1204934" y="2080534"/>
                    <a:pt x="1190769" y="2095206"/>
                    <a:pt x="1182624" y="2111548"/>
                  </a:cubicBezTo>
                  <a:cubicBezTo>
                    <a:pt x="1171697" y="2096572"/>
                    <a:pt x="1159201" y="2082305"/>
                    <a:pt x="1151512" y="2065255"/>
                  </a:cubicBezTo>
                  <a:cubicBezTo>
                    <a:pt x="1156571" y="2061308"/>
                    <a:pt x="1161731" y="2057564"/>
                    <a:pt x="1167093" y="2054023"/>
                  </a:cubicBezTo>
                  <a:cubicBezTo>
                    <a:pt x="1116352" y="2057716"/>
                    <a:pt x="1065510" y="2054832"/>
                    <a:pt x="1014820" y="2051645"/>
                  </a:cubicBezTo>
                  <a:cubicBezTo>
                    <a:pt x="1013707" y="2061966"/>
                    <a:pt x="1012644" y="2072287"/>
                    <a:pt x="1011734" y="2082710"/>
                  </a:cubicBezTo>
                  <a:cubicBezTo>
                    <a:pt x="1016438" y="2076385"/>
                    <a:pt x="1020688" y="2069656"/>
                    <a:pt x="1026152" y="2063990"/>
                  </a:cubicBezTo>
                  <a:cubicBezTo>
                    <a:pt x="1034701" y="2060144"/>
                    <a:pt x="1044516" y="2062573"/>
                    <a:pt x="1053622" y="2061814"/>
                  </a:cubicBezTo>
                  <a:cubicBezTo>
                    <a:pt x="1051042" y="2095055"/>
                    <a:pt x="1050890" y="2128447"/>
                    <a:pt x="1048259" y="2161738"/>
                  </a:cubicBezTo>
                  <a:cubicBezTo>
                    <a:pt x="1041834" y="2164420"/>
                    <a:pt x="1035409" y="2167152"/>
                    <a:pt x="1029035" y="2169985"/>
                  </a:cubicBezTo>
                  <a:cubicBezTo>
                    <a:pt x="1047399" y="2172768"/>
                    <a:pt x="1066067" y="2173122"/>
                    <a:pt x="1084633" y="2172920"/>
                  </a:cubicBezTo>
                  <a:cubicBezTo>
                    <a:pt x="1080333" y="2170592"/>
                    <a:pt x="1071783" y="2165887"/>
                    <a:pt x="1067483" y="2163560"/>
                  </a:cubicBezTo>
                  <a:cubicBezTo>
                    <a:pt x="1067382" y="2129813"/>
                    <a:pt x="1069405" y="2096168"/>
                    <a:pt x="1071581" y="2062522"/>
                  </a:cubicBezTo>
                  <a:cubicBezTo>
                    <a:pt x="1080181" y="2063939"/>
                    <a:pt x="1089338" y="2063838"/>
                    <a:pt x="1097432" y="2067481"/>
                  </a:cubicBezTo>
                  <a:cubicBezTo>
                    <a:pt x="1102946" y="2073147"/>
                    <a:pt x="1106690" y="2080281"/>
                    <a:pt x="1111293" y="2086707"/>
                  </a:cubicBezTo>
                  <a:cubicBezTo>
                    <a:pt x="1111799" y="2077195"/>
                    <a:pt x="1112002" y="2067734"/>
                    <a:pt x="1112305" y="2058272"/>
                  </a:cubicBezTo>
                  <a:cubicBezTo>
                    <a:pt x="1140028" y="2071275"/>
                    <a:pt x="1150550" y="2103099"/>
                    <a:pt x="1169926" y="2125108"/>
                  </a:cubicBezTo>
                  <a:cubicBezTo>
                    <a:pt x="1169926" y="2138060"/>
                    <a:pt x="1169876" y="2151063"/>
                    <a:pt x="1169471" y="2164015"/>
                  </a:cubicBezTo>
                  <a:cubicBezTo>
                    <a:pt x="1165070" y="2165735"/>
                    <a:pt x="1156318" y="2169125"/>
                    <a:pt x="1151967" y="2170845"/>
                  </a:cubicBezTo>
                  <a:cubicBezTo>
                    <a:pt x="1170230" y="2174640"/>
                    <a:pt x="1189099" y="2170795"/>
                    <a:pt x="1207565" y="2170086"/>
                  </a:cubicBezTo>
                  <a:cubicBezTo>
                    <a:pt x="1201342" y="2165432"/>
                    <a:pt x="1188745" y="2165533"/>
                    <a:pt x="1188897" y="2155717"/>
                  </a:cubicBezTo>
                  <a:cubicBezTo>
                    <a:pt x="1187379" y="2140539"/>
                    <a:pt x="1184344" y="2123388"/>
                    <a:pt x="1193754" y="2110081"/>
                  </a:cubicBezTo>
                  <a:cubicBezTo>
                    <a:pt x="1207261" y="2089236"/>
                    <a:pt x="1215558" y="2062826"/>
                    <a:pt x="1239891" y="2051847"/>
                  </a:cubicBezTo>
                  <a:cubicBezTo>
                    <a:pt x="1224158" y="2051290"/>
                    <a:pt x="1208424" y="2052100"/>
                    <a:pt x="1192793" y="205377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EAB38AE-1212-7996-BDFD-81D2E61AB06C}"/>
                </a:ext>
              </a:extLst>
            </p:cNvPr>
            <p:cNvSpPr/>
            <p:nvPr/>
          </p:nvSpPr>
          <p:spPr>
            <a:xfrm>
              <a:off x="1063854" y="-1906074"/>
              <a:ext cx="3916" cy="12270"/>
            </a:xfrm>
            <a:custGeom>
              <a:avLst/>
              <a:gdLst>
                <a:gd name="connsiteX0" fmla="*/ 0 w 16745"/>
                <a:gd name="connsiteY0" fmla="*/ 19833 h 52466"/>
                <a:gd name="connsiteX1" fmla="*/ 16745 w 16745"/>
                <a:gd name="connsiteY1" fmla="*/ 0 h 52466"/>
                <a:gd name="connsiteX2" fmla="*/ 9612 w 16745"/>
                <a:gd name="connsiteY2" fmla="*/ 52466 h 52466"/>
                <a:gd name="connsiteX3" fmla="*/ 0 w 16745"/>
                <a:gd name="connsiteY3" fmla="*/ 19833 h 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5" h="52466">
                  <a:moveTo>
                    <a:pt x="0" y="19833"/>
                  </a:moveTo>
                  <a:cubicBezTo>
                    <a:pt x="4755" y="12547"/>
                    <a:pt x="9865" y="5464"/>
                    <a:pt x="16745" y="0"/>
                  </a:cubicBezTo>
                  <a:cubicBezTo>
                    <a:pt x="13254" y="17354"/>
                    <a:pt x="10624" y="34809"/>
                    <a:pt x="9612" y="52466"/>
                  </a:cubicBezTo>
                  <a:cubicBezTo>
                    <a:pt x="7234" y="41336"/>
                    <a:pt x="4705" y="30205"/>
                    <a:pt x="0" y="19833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75179D2-B813-1668-BBB1-149CA17CC22B}"/>
                </a:ext>
              </a:extLst>
            </p:cNvPr>
            <p:cNvSpPr/>
            <p:nvPr/>
          </p:nvSpPr>
          <p:spPr>
            <a:xfrm>
              <a:off x="964887" y="-1851677"/>
              <a:ext cx="3215" cy="3639"/>
            </a:xfrm>
            <a:custGeom>
              <a:avLst/>
              <a:gdLst>
                <a:gd name="connsiteX0" fmla="*/ 3827 w 13748"/>
                <a:gd name="connsiteY0" fmla="*/ 1661 h 15559"/>
                <a:gd name="connsiteX1" fmla="*/ 9594 w 13748"/>
                <a:gd name="connsiteY1" fmla="*/ 13702 h 15559"/>
                <a:gd name="connsiteX2" fmla="*/ 3827 w 13748"/>
                <a:gd name="connsiteY2" fmla="*/ 1661 h 1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48" h="15559">
                  <a:moveTo>
                    <a:pt x="3827" y="1661"/>
                  </a:moveTo>
                  <a:cubicBezTo>
                    <a:pt x="12326" y="-4916"/>
                    <a:pt x="18043" y="9908"/>
                    <a:pt x="9594" y="13702"/>
                  </a:cubicBezTo>
                  <a:cubicBezTo>
                    <a:pt x="1146" y="20786"/>
                    <a:pt x="-3913" y="5607"/>
                    <a:pt x="3827" y="166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4D58728-B5B9-0F4C-8C0F-8E1694445A22}"/>
                </a:ext>
              </a:extLst>
            </p:cNvPr>
            <p:cNvSpPr/>
            <p:nvPr/>
          </p:nvSpPr>
          <p:spPr>
            <a:xfrm>
              <a:off x="971918" y="-1842781"/>
              <a:ext cx="2010" cy="2603"/>
            </a:xfrm>
            <a:custGeom>
              <a:avLst/>
              <a:gdLst>
                <a:gd name="connsiteX0" fmla="*/ 1944 w 8593"/>
                <a:gd name="connsiteY0" fmla="*/ 11131 h 11130"/>
                <a:gd name="connsiteX1" fmla="*/ 6649 w 8593"/>
                <a:gd name="connsiteY1" fmla="*/ 0 h 11130"/>
                <a:gd name="connsiteX2" fmla="*/ 1944 w 8593"/>
                <a:gd name="connsiteY2" fmla="*/ 11131 h 1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93" h="11130">
                  <a:moveTo>
                    <a:pt x="1944" y="11131"/>
                  </a:moveTo>
                  <a:cubicBezTo>
                    <a:pt x="-1749" y="4908"/>
                    <a:pt x="-181" y="1214"/>
                    <a:pt x="6649" y="0"/>
                  </a:cubicBezTo>
                  <a:cubicBezTo>
                    <a:pt x="10342" y="6223"/>
                    <a:pt x="8774" y="9917"/>
                    <a:pt x="1944" y="1113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1F74C4A-BEF3-0160-1D52-6F744B17829C}"/>
                </a:ext>
              </a:extLst>
            </p:cNvPr>
            <p:cNvSpPr/>
            <p:nvPr/>
          </p:nvSpPr>
          <p:spPr>
            <a:xfrm>
              <a:off x="906565" y="-1774411"/>
              <a:ext cx="8045" cy="5180"/>
            </a:xfrm>
            <a:custGeom>
              <a:avLst/>
              <a:gdLst>
                <a:gd name="connsiteX0" fmla="*/ 1467 w 34400"/>
                <a:gd name="connsiteY0" fmla="*/ 0 h 22147"/>
                <a:gd name="connsiteX1" fmla="*/ 34401 w 34400"/>
                <a:gd name="connsiteY1" fmla="*/ 19479 h 22147"/>
                <a:gd name="connsiteX2" fmla="*/ 0 w 34400"/>
                <a:gd name="connsiteY2" fmla="*/ 10321 h 22147"/>
                <a:gd name="connsiteX3" fmla="*/ 1467 w 34400"/>
                <a:gd name="connsiteY3" fmla="*/ 0 h 2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00" h="22147">
                  <a:moveTo>
                    <a:pt x="1467" y="0"/>
                  </a:moveTo>
                  <a:cubicBezTo>
                    <a:pt x="12799" y="5920"/>
                    <a:pt x="23929" y="12193"/>
                    <a:pt x="34401" y="19479"/>
                  </a:cubicBezTo>
                  <a:cubicBezTo>
                    <a:pt x="21855" y="26815"/>
                    <a:pt x="9966" y="17455"/>
                    <a:pt x="0" y="10321"/>
                  </a:cubicBezTo>
                  <a:cubicBezTo>
                    <a:pt x="354" y="7741"/>
                    <a:pt x="1113" y="2580"/>
                    <a:pt x="1467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C2D71FE-992C-F379-E62E-D32250A0E593}"/>
                </a:ext>
              </a:extLst>
            </p:cNvPr>
            <p:cNvSpPr/>
            <p:nvPr/>
          </p:nvSpPr>
          <p:spPr>
            <a:xfrm>
              <a:off x="904992" y="-1767974"/>
              <a:ext cx="4330" cy="5159"/>
            </a:xfrm>
            <a:custGeom>
              <a:avLst/>
              <a:gdLst>
                <a:gd name="connsiteX0" fmla="*/ 3642 w 18515"/>
                <a:gd name="connsiteY0" fmla="*/ 0 h 22059"/>
                <a:gd name="connsiteX1" fmla="*/ 18516 w 18515"/>
                <a:gd name="connsiteY1" fmla="*/ 9916 h 22059"/>
                <a:gd name="connsiteX2" fmla="*/ 0 w 18515"/>
                <a:gd name="connsiteY2" fmla="*/ 22059 h 22059"/>
                <a:gd name="connsiteX3" fmla="*/ 3642 w 18515"/>
                <a:gd name="connsiteY3" fmla="*/ 0 h 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5" h="22059">
                  <a:moveTo>
                    <a:pt x="3642" y="0"/>
                  </a:moveTo>
                  <a:cubicBezTo>
                    <a:pt x="8600" y="3238"/>
                    <a:pt x="13558" y="6577"/>
                    <a:pt x="18516" y="9916"/>
                  </a:cubicBezTo>
                  <a:cubicBezTo>
                    <a:pt x="12344" y="14015"/>
                    <a:pt x="6172" y="18062"/>
                    <a:pt x="0" y="22059"/>
                  </a:cubicBezTo>
                  <a:cubicBezTo>
                    <a:pt x="1164" y="14723"/>
                    <a:pt x="2378" y="7387"/>
                    <a:pt x="3642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34D5106-7555-22A8-EDE4-1F268442C09B}"/>
                </a:ext>
              </a:extLst>
            </p:cNvPr>
            <p:cNvSpPr/>
            <p:nvPr/>
          </p:nvSpPr>
          <p:spPr>
            <a:xfrm>
              <a:off x="1319308" y="-1630648"/>
              <a:ext cx="25139" cy="17742"/>
            </a:xfrm>
            <a:custGeom>
              <a:avLst/>
              <a:gdLst>
                <a:gd name="connsiteX0" fmla="*/ 20993 w 107489"/>
                <a:gd name="connsiteY0" fmla="*/ 3611 h 75862"/>
                <a:gd name="connsiteX1" fmla="*/ 89743 w 107489"/>
                <a:gd name="connsiteY1" fmla="*/ 11453 h 75862"/>
                <a:gd name="connsiteX2" fmla="*/ 95308 w 107489"/>
                <a:gd name="connsiteY2" fmla="*/ 66854 h 75862"/>
                <a:gd name="connsiteX3" fmla="*/ 14264 w 107489"/>
                <a:gd name="connsiteY3" fmla="*/ 61440 h 75862"/>
                <a:gd name="connsiteX4" fmla="*/ 20993 w 107489"/>
                <a:gd name="connsiteY4" fmla="*/ 3611 h 7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89" h="75862">
                  <a:moveTo>
                    <a:pt x="20993" y="3611"/>
                  </a:moveTo>
                  <a:cubicBezTo>
                    <a:pt x="43454" y="-3826"/>
                    <a:pt x="68951" y="929"/>
                    <a:pt x="89743" y="11453"/>
                  </a:cubicBezTo>
                  <a:cubicBezTo>
                    <a:pt x="109878" y="21673"/>
                    <a:pt x="114431" y="53345"/>
                    <a:pt x="95308" y="66854"/>
                  </a:cubicBezTo>
                  <a:cubicBezTo>
                    <a:pt x="70924" y="82538"/>
                    <a:pt x="37636" y="75809"/>
                    <a:pt x="14264" y="61440"/>
                  </a:cubicBezTo>
                  <a:cubicBezTo>
                    <a:pt x="-7944" y="48235"/>
                    <a:pt x="-3088" y="11655"/>
                    <a:pt x="20993" y="361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3871A1A-540F-7CE1-1CD5-3749E633210A}"/>
                </a:ext>
              </a:extLst>
            </p:cNvPr>
            <p:cNvSpPr/>
            <p:nvPr/>
          </p:nvSpPr>
          <p:spPr>
            <a:xfrm>
              <a:off x="886026" y="-1588531"/>
              <a:ext cx="11145" cy="8448"/>
            </a:xfrm>
            <a:custGeom>
              <a:avLst/>
              <a:gdLst>
                <a:gd name="connsiteX0" fmla="*/ 0 w 47655"/>
                <a:gd name="connsiteY0" fmla="*/ 0 h 36124"/>
                <a:gd name="connsiteX1" fmla="*/ 47655 w 47655"/>
                <a:gd name="connsiteY1" fmla="*/ 6577 h 36124"/>
                <a:gd name="connsiteX2" fmla="*/ 10067 w 47655"/>
                <a:gd name="connsiteY2" fmla="*/ 36125 h 36124"/>
                <a:gd name="connsiteX3" fmla="*/ 0 w 47655"/>
                <a:gd name="connsiteY3" fmla="*/ 0 h 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55" h="36124">
                  <a:moveTo>
                    <a:pt x="0" y="0"/>
                  </a:moveTo>
                  <a:cubicBezTo>
                    <a:pt x="15885" y="2226"/>
                    <a:pt x="31770" y="4351"/>
                    <a:pt x="47655" y="6577"/>
                  </a:cubicBezTo>
                  <a:cubicBezTo>
                    <a:pt x="35160" y="16494"/>
                    <a:pt x="22664" y="26360"/>
                    <a:pt x="10067" y="36125"/>
                  </a:cubicBezTo>
                  <a:cubicBezTo>
                    <a:pt x="6627" y="24083"/>
                    <a:pt x="3288" y="12042"/>
                    <a:pt x="0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84F5460-6993-0DAD-6995-1F6F43D3EC30}"/>
                </a:ext>
              </a:extLst>
            </p:cNvPr>
            <p:cNvSpPr/>
            <p:nvPr/>
          </p:nvSpPr>
          <p:spPr>
            <a:xfrm>
              <a:off x="1304821" y="-1577412"/>
              <a:ext cx="24810" cy="19004"/>
            </a:xfrm>
            <a:custGeom>
              <a:avLst/>
              <a:gdLst>
                <a:gd name="connsiteX0" fmla="*/ 17476 w 106081"/>
                <a:gd name="connsiteY0" fmla="*/ 3861 h 81256"/>
                <a:gd name="connsiteX1" fmla="*/ 82939 w 106081"/>
                <a:gd name="connsiteY1" fmla="*/ 14385 h 81256"/>
                <a:gd name="connsiteX2" fmla="*/ 102416 w 106081"/>
                <a:gd name="connsiteY2" fmla="*/ 63361 h 81256"/>
                <a:gd name="connsiteX3" fmla="*/ 49499 w 106081"/>
                <a:gd name="connsiteY3" fmla="*/ 78488 h 81256"/>
                <a:gd name="connsiteX4" fmla="*/ 23 w 106081"/>
                <a:gd name="connsiteY4" fmla="*/ 36950 h 81256"/>
                <a:gd name="connsiteX5" fmla="*/ 17476 w 106081"/>
                <a:gd name="connsiteY5" fmla="*/ 3861 h 8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81" h="81256">
                  <a:moveTo>
                    <a:pt x="17476" y="3861"/>
                  </a:moveTo>
                  <a:cubicBezTo>
                    <a:pt x="39129" y="-5549"/>
                    <a:pt x="63411" y="3912"/>
                    <a:pt x="82939" y="14385"/>
                  </a:cubicBezTo>
                  <a:cubicBezTo>
                    <a:pt x="100139" y="22885"/>
                    <a:pt x="112584" y="45045"/>
                    <a:pt x="102416" y="63361"/>
                  </a:cubicBezTo>
                  <a:cubicBezTo>
                    <a:pt x="93512" y="83244"/>
                    <a:pt x="67610" y="83598"/>
                    <a:pt x="49499" y="78488"/>
                  </a:cubicBezTo>
                  <a:cubicBezTo>
                    <a:pt x="28910" y="72012"/>
                    <a:pt x="4779" y="60224"/>
                    <a:pt x="23" y="36950"/>
                  </a:cubicBezTo>
                  <a:cubicBezTo>
                    <a:pt x="-432" y="24099"/>
                    <a:pt x="5841" y="10135"/>
                    <a:pt x="17476" y="386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FBDAD19-36CC-459D-8210-7022AC7B6F6F}"/>
                </a:ext>
              </a:extLst>
            </p:cNvPr>
            <p:cNvSpPr/>
            <p:nvPr/>
          </p:nvSpPr>
          <p:spPr>
            <a:xfrm>
              <a:off x="1024313" y="-1452857"/>
              <a:ext cx="10466" cy="11661"/>
            </a:xfrm>
            <a:custGeom>
              <a:avLst/>
              <a:gdLst>
                <a:gd name="connsiteX0" fmla="*/ 15480 w 44749"/>
                <a:gd name="connsiteY0" fmla="*/ 0 h 49858"/>
                <a:gd name="connsiteX1" fmla="*/ 41736 w 44749"/>
                <a:gd name="connsiteY1" fmla="*/ 14318 h 49858"/>
                <a:gd name="connsiteX2" fmla="*/ 28532 w 44749"/>
                <a:gd name="connsiteY2" fmla="*/ 48470 h 49858"/>
                <a:gd name="connsiteX3" fmla="*/ 0 w 44749"/>
                <a:gd name="connsiteY3" fmla="*/ 45940 h 49858"/>
                <a:gd name="connsiteX4" fmla="*/ 15480 w 44749"/>
                <a:gd name="connsiteY4" fmla="*/ 0 h 4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49" h="49858">
                  <a:moveTo>
                    <a:pt x="15480" y="0"/>
                  </a:moveTo>
                  <a:cubicBezTo>
                    <a:pt x="24839" y="3086"/>
                    <a:pt x="37132" y="4149"/>
                    <a:pt x="41736" y="14318"/>
                  </a:cubicBezTo>
                  <a:cubicBezTo>
                    <a:pt x="49223" y="26410"/>
                    <a:pt x="41989" y="44321"/>
                    <a:pt x="28532" y="48470"/>
                  </a:cubicBezTo>
                  <a:cubicBezTo>
                    <a:pt x="19123" y="52062"/>
                    <a:pt x="9308" y="47761"/>
                    <a:pt x="0" y="45940"/>
                  </a:cubicBezTo>
                  <a:cubicBezTo>
                    <a:pt x="5160" y="30610"/>
                    <a:pt x="10270" y="15280"/>
                    <a:pt x="15480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75173AD-3E0C-E04C-0231-7FF7DEB36099}"/>
                </a:ext>
              </a:extLst>
            </p:cNvPr>
            <p:cNvSpPr/>
            <p:nvPr/>
          </p:nvSpPr>
          <p:spPr>
            <a:xfrm>
              <a:off x="1156972" y="-1446810"/>
              <a:ext cx="18249" cy="25150"/>
            </a:xfrm>
            <a:custGeom>
              <a:avLst/>
              <a:gdLst>
                <a:gd name="connsiteX0" fmla="*/ 22090 w 78027"/>
                <a:gd name="connsiteY0" fmla="*/ 2329 h 107536"/>
                <a:gd name="connsiteX1" fmla="*/ 61246 w 78027"/>
                <a:gd name="connsiteY1" fmla="*/ 14370 h 107536"/>
                <a:gd name="connsiteX2" fmla="*/ 77890 w 78027"/>
                <a:gd name="connsiteY2" fmla="*/ 75084 h 107536"/>
                <a:gd name="connsiteX3" fmla="*/ 30640 w 78027"/>
                <a:gd name="connsiteY3" fmla="*/ 104479 h 107536"/>
                <a:gd name="connsiteX4" fmla="*/ 388 w 78027"/>
                <a:gd name="connsiteY4" fmla="*/ 45587 h 107536"/>
                <a:gd name="connsiteX5" fmla="*/ 22090 w 78027"/>
                <a:gd name="connsiteY5" fmla="*/ 2329 h 10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027" h="107536">
                  <a:moveTo>
                    <a:pt x="22090" y="2329"/>
                  </a:moveTo>
                  <a:cubicBezTo>
                    <a:pt x="36104" y="-3389"/>
                    <a:pt x="52950" y="1722"/>
                    <a:pt x="61246" y="14370"/>
                  </a:cubicBezTo>
                  <a:cubicBezTo>
                    <a:pt x="73337" y="31876"/>
                    <a:pt x="79003" y="53935"/>
                    <a:pt x="77890" y="75084"/>
                  </a:cubicBezTo>
                  <a:cubicBezTo>
                    <a:pt x="76524" y="96890"/>
                    <a:pt x="51027" y="114952"/>
                    <a:pt x="30640" y="104479"/>
                  </a:cubicBezTo>
                  <a:cubicBezTo>
                    <a:pt x="10000" y="92690"/>
                    <a:pt x="3170" y="67545"/>
                    <a:pt x="388" y="45587"/>
                  </a:cubicBezTo>
                  <a:cubicBezTo>
                    <a:pt x="-1737" y="28891"/>
                    <a:pt x="4789" y="8198"/>
                    <a:pt x="22090" y="232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F3C4694-F3EA-6B14-3474-1B754A896B68}"/>
                </a:ext>
              </a:extLst>
            </p:cNvPr>
            <p:cNvSpPr/>
            <p:nvPr/>
          </p:nvSpPr>
          <p:spPr>
            <a:xfrm>
              <a:off x="920906" y="-1845496"/>
              <a:ext cx="374014" cy="374034"/>
            </a:xfrm>
            <a:custGeom>
              <a:avLst/>
              <a:gdLst>
                <a:gd name="connsiteX0" fmla="*/ 738296 w 1599211"/>
                <a:gd name="connsiteY0" fmla="*/ 2301 h 1599293"/>
                <a:gd name="connsiteX1" fmla="*/ 1149688 w 1599211"/>
                <a:gd name="connsiteY1" fmla="*/ 80824 h 1599293"/>
                <a:gd name="connsiteX2" fmla="*/ 1507202 w 1599211"/>
                <a:gd name="connsiteY2" fmla="*/ 427447 h 1599293"/>
                <a:gd name="connsiteX3" fmla="*/ 1598819 w 1599211"/>
                <a:gd name="connsiteY3" fmla="*/ 823551 h 1599293"/>
                <a:gd name="connsiteX4" fmla="*/ 1448063 w 1599211"/>
                <a:gd name="connsiteY4" fmla="*/ 1267163 h 1599293"/>
                <a:gd name="connsiteX5" fmla="*/ 1095962 w 1599211"/>
                <a:gd name="connsiteY5" fmla="*/ 1542447 h 1599293"/>
                <a:gd name="connsiteX6" fmla="*/ 627961 w 1599211"/>
                <a:gd name="connsiteY6" fmla="*/ 1580747 h 1599293"/>
                <a:gd name="connsiteX7" fmla="*/ 242522 w 1599211"/>
                <a:gd name="connsiteY7" fmla="*/ 1372905 h 1599293"/>
                <a:gd name="connsiteX8" fmla="*/ 13353 w 1599211"/>
                <a:gd name="connsiteY8" fmla="*/ 945584 h 1599293"/>
                <a:gd name="connsiteX9" fmla="*/ 58124 w 1599211"/>
                <a:gd name="connsiteY9" fmla="*/ 500353 h 1599293"/>
                <a:gd name="connsiteX10" fmla="*/ 355842 w 1599211"/>
                <a:gd name="connsiteY10" fmla="*/ 134606 h 1599293"/>
                <a:gd name="connsiteX11" fmla="*/ 738296 w 1599211"/>
                <a:gd name="connsiteY11" fmla="*/ 2301 h 1599293"/>
                <a:gd name="connsiteX12" fmla="*/ 947129 w 1599211"/>
                <a:gd name="connsiteY12" fmla="*/ 209688 h 1599293"/>
                <a:gd name="connsiteX13" fmla="*/ 840790 w 1599211"/>
                <a:gd name="connsiteY13" fmla="*/ 261193 h 1599293"/>
                <a:gd name="connsiteX14" fmla="*/ 733844 w 1599211"/>
                <a:gd name="connsiteY14" fmla="*/ 335719 h 1599293"/>
                <a:gd name="connsiteX15" fmla="*/ 618197 w 1599211"/>
                <a:gd name="connsiteY15" fmla="*/ 448140 h 1599293"/>
                <a:gd name="connsiteX16" fmla="*/ 545248 w 1599211"/>
                <a:gd name="connsiteY16" fmla="*/ 537085 h 1599293"/>
                <a:gd name="connsiteX17" fmla="*/ 444474 w 1599211"/>
                <a:gd name="connsiteY17" fmla="*/ 737439 h 1599293"/>
                <a:gd name="connsiteX18" fmla="*/ 435874 w 1599211"/>
                <a:gd name="connsiteY18" fmla="*/ 912142 h 1599293"/>
                <a:gd name="connsiteX19" fmla="*/ 534573 w 1599211"/>
                <a:gd name="connsiteY19" fmla="*/ 1075764 h 1599293"/>
                <a:gd name="connsiteX20" fmla="*/ 617034 w 1599211"/>
                <a:gd name="connsiteY20" fmla="*/ 1114519 h 1599293"/>
                <a:gd name="connsiteX21" fmla="*/ 781651 w 1599211"/>
                <a:gd name="connsiteY21" fmla="*/ 1133543 h 1599293"/>
                <a:gd name="connsiteX22" fmla="*/ 938326 w 1599211"/>
                <a:gd name="connsiteY22" fmla="*/ 1111838 h 1599293"/>
                <a:gd name="connsiteX23" fmla="*/ 1099048 w 1599211"/>
                <a:gd name="connsiteY23" fmla="*/ 1060990 h 1599293"/>
                <a:gd name="connsiteX24" fmla="*/ 1163499 w 1599211"/>
                <a:gd name="connsiteY24" fmla="*/ 1028256 h 1599293"/>
                <a:gd name="connsiteX25" fmla="*/ 1089588 w 1599211"/>
                <a:gd name="connsiteY25" fmla="*/ 1033315 h 1599293"/>
                <a:gd name="connsiteX26" fmla="*/ 921328 w 1599211"/>
                <a:gd name="connsiteY26" fmla="*/ 997646 h 1599293"/>
                <a:gd name="connsiteX27" fmla="*/ 801583 w 1599211"/>
                <a:gd name="connsiteY27" fmla="*/ 869490 h 1599293"/>
                <a:gd name="connsiteX28" fmla="*/ 773557 w 1599211"/>
                <a:gd name="connsiteY28" fmla="*/ 676675 h 1599293"/>
                <a:gd name="connsiteX29" fmla="*/ 810436 w 1599211"/>
                <a:gd name="connsiteY29" fmla="*/ 518719 h 1599293"/>
                <a:gd name="connsiteX30" fmla="*/ 889406 w 1599211"/>
                <a:gd name="connsiteY30" fmla="*/ 365064 h 1599293"/>
                <a:gd name="connsiteX31" fmla="*/ 934481 w 1599211"/>
                <a:gd name="connsiteY31" fmla="*/ 308651 h 1599293"/>
                <a:gd name="connsiteX32" fmla="*/ 1110228 w 1599211"/>
                <a:gd name="connsiteY32" fmla="*/ 151758 h 1599293"/>
                <a:gd name="connsiteX33" fmla="*/ 947129 w 1599211"/>
                <a:gd name="connsiteY33" fmla="*/ 209688 h 1599293"/>
                <a:gd name="connsiteX34" fmla="*/ 329080 w 1599211"/>
                <a:gd name="connsiteY34" fmla="*/ 420616 h 1599293"/>
                <a:gd name="connsiteX35" fmla="*/ 186469 w 1599211"/>
                <a:gd name="connsiteY35" fmla="*/ 587780 h 1599293"/>
                <a:gd name="connsiteX36" fmla="*/ 113064 w 1599211"/>
                <a:gd name="connsiteY36" fmla="*/ 782316 h 1599293"/>
                <a:gd name="connsiteX37" fmla="*/ 102744 w 1599211"/>
                <a:gd name="connsiteY37" fmla="*/ 972450 h 1599293"/>
                <a:gd name="connsiteX38" fmla="*/ 143316 w 1599211"/>
                <a:gd name="connsiteY38" fmla="*/ 1096963 h 1599293"/>
                <a:gd name="connsiteX39" fmla="*/ 356499 w 1599211"/>
                <a:gd name="connsiteY39" fmla="*/ 1243434 h 1599293"/>
                <a:gd name="connsiteX40" fmla="*/ 483529 w 1599211"/>
                <a:gd name="connsiteY40" fmla="*/ 1242878 h 1599293"/>
                <a:gd name="connsiteX41" fmla="*/ 692412 w 1599211"/>
                <a:gd name="connsiteY41" fmla="*/ 1185099 h 1599293"/>
                <a:gd name="connsiteX42" fmla="*/ 775935 w 1599211"/>
                <a:gd name="connsiteY42" fmla="*/ 1142448 h 1599293"/>
                <a:gd name="connsiteX43" fmla="*/ 594876 w 1599211"/>
                <a:gd name="connsiteY43" fmla="*/ 1134555 h 1599293"/>
                <a:gd name="connsiteX44" fmla="*/ 451860 w 1599211"/>
                <a:gd name="connsiteY44" fmla="*/ 1062306 h 1599293"/>
                <a:gd name="connsiteX45" fmla="*/ 360091 w 1599211"/>
                <a:gd name="connsiteY45" fmla="*/ 902529 h 1599293"/>
                <a:gd name="connsiteX46" fmla="*/ 359029 w 1599211"/>
                <a:gd name="connsiteY46" fmla="*/ 681330 h 1599293"/>
                <a:gd name="connsiteX47" fmla="*/ 459398 w 1599211"/>
                <a:gd name="connsiteY47" fmla="*/ 400277 h 1599293"/>
                <a:gd name="connsiteX48" fmla="*/ 510695 w 1599211"/>
                <a:gd name="connsiteY48" fmla="*/ 307639 h 1599293"/>
                <a:gd name="connsiteX49" fmla="*/ 329080 w 1599211"/>
                <a:gd name="connsiteY49" fmla="*/ 420616 h 1599293"/>
                <a:gd name="connsiteX50" fmla="*/ 1157124 w 1599211"/>
                <a:gd name="connsiteY50" fmla="*/ 596736 h 1599293"/>
                <a:gd name="connsiteX51" fmla="*/ 858344 w 1599211"/>
                <a:gd name="connsiteY51" fmla="*/ 753477 h 1599293"/>
                <a:gd name="connsiteX52" fmla="*/ 784686 w 1599211"/>
                <a:gd name="connsiteY52" fmla="*/ 805944 h 1599293"/>
                <a:gd name="connsiteX53" fmla="*/ 908377 w 1599211"/>
                <a:gd name="connsiteY53" fmla="*/ 782772 h 1599293"/>
                <a:gd name="connsiteX54" fmla="*/ 1115135 w 1599211"/>
                <a:gd name="connsiteY54" fmla="*/ 838982 h 1599293"/>
                <a:gd name="connsiteX55" fmla="*/ 1174476 w 1599211"/>
                <a:gd name="connsiteY55" fmla="*/ 937692 h 1599293"/>
                <a:gd name="connsiteX56" fmla="*/ 1171340 w 1599211"/>
                <a:gd name="connsiteY56" fmla="*/ 1147558 h 1599293"/>
                <a:gd name="connsiteX57" fmla="*/ 1126063 w 1599211"/>
                <a:gd name="connsiteY57" fmla="*/ 1244294 h 1599293"/>
                <a:gd name="connsiteX58" fmla="*/ 956993 w 1599211"/>
                <a:gd name="connsiteY58" fmla="*/ 1454615 h 1599293"/>
                <a:gd name="connsiteX59" fmla="*/ 921581 w 1599211"/>
                <a:gd name="connsiteY59" fmla="*/ 1490588 h 1599293"/>
                <a:gd name="connsiteX60" fmla="*/ 962305 w 1599211"/>
                <a:gd name="connsiteY60" fmla="*/ 1480418 h 1599293"/>
                <a:gd name="connsiteX61" fmla="*/ 958005 w 1599211"/>
                <a:gd name="connsiteY61" fmla="*/ 1498835 h 1599293"/>
                <a:gd name="connsiteX62" fmla="*/ 1054681 w 1599211"/>
                <a:gd name="connsiteY62" fmla="*/ 1410547 h 1599293"/>
                <a:gd name="connsiteX63" fmla="*/ 1032017 w 1599211"/>
                <a:gd name="connsiteY63" fmla="*/ 1467365 h 1599293"/>
                <a:gd name="connsiteX64" fmla="*/ 1056604 w 1599211"/>
                <a:gd name="connsiteY64" fmla="*/ 1457904 h 1599293"/>
                <a:gd name="connsiteX65" fmla="*/ 1124545 w 1599211"/>
                <a:gd name="connsiteY65" fmla="*/ 1375637 h 1599293"/>
                <a:gd name="connsiteX66" fmla="*/ 1126417 w 1599211"/>
                <a:gd name="connsiteY66" fmla="*/ 1397646 h 1599293"/>
                <a:gd name="connsiteX67" fmla="*/ 1183380 w 1599211"/>
                <a:gd name="connsiteY67" fmla="*/ 1297064 h 1599293"/>
                <a:gd name="connsiteX68" fmla="*/ 1161728 w 1599211"/>
                <a:gd name="connsiteY68" fmla="*/ 1356563 h 1599293"/>
                <a:gd name="connsiteX69" fmla="*/ 1145438 w 1599211"/>
                <a:gd name="connsiteY69" fmla="*/ 1399619 h 1599293"/>
                <a:gd name="connsiteX70" fmla="*/ 1171947 w 1599211"/>
                <a:gd name="connsiteY70" fmla="*/ 1363596 h 1599293"/>
                <a:gd name="connsiteX71" fmla="*/ 1178979 w 1599211"/>
                <a:gd name="connsiteY71" fmla="*/ 1385402 h 1599293"/>
                <a:gd name="connsiteX72" fmla="*/ 1247679 w 1599211"/>
                <a:gd name="connsiteY72" fmla="*/ 1291043 h 1599293"/>
                <a:gd name="connsiteX73" fmla="*/ 1254964 w 1599211"/>
                <a:gd name="connsiteY73" fmla="*/ 1300049 h 1599293"/>
                <a:gd name="connsiteX74" fmla="*/ 1276262 w 1599211"/>
                <a:gd name="connsiteY74" fmla="*/ 1298076 h 1599293"/>
                <a:gd name="connsiteX75" fmla="*/ 1342584 w 1599211"/>
                <a:gd name="connsiteY75" fmla="*/ 1172754 h 1599293"/>
                <a:gd name="connsiteX76" fmla="*/ 1352044 w 1599211"/>
                <a:gd name="connsiteY76" fmla="*/ 1184036 h 1599293"/>
                <a:gd name="connsiteX77" fmla="*/ 1370004 w 1599211"/>
                <a:gd name="connsiteY77" fmla="*/ 1151504 h 1599293"/>
                <a:gd name="connsiteX78" fmla="*/ 1350274 w 1599211"/>
                <a:gd name="connsiteY78" fmla="*/ 1243687 h 1599293"/>
                <a:gd name="connsiteX79" fmla="*/ 1447658 w 1599211"/>
                <a:gd name="connsiteY79" fmla="*/ 1146090 h 1599293"/>
                <a:gd name="connsiteX80" fmla="*/ 1514082 w 1599211"/>
                <a:gd name="connsiteY80" fmla="*/ 949227 h 1599293"/>
                <a:gd name="connsiteX81" fmla="*/ 1532243 w 1599211"/>
                <a:gd name="connsiteY81" fmla="*/ 722868 h 1599293"/>
                <a:gd name="connsiteX82" fmla="*/ 1507758 w 1599211"/>
                <a:gd name="connsiteY82" fmla="*/ 634226 h 1599293"/>
                <a:gd name="connsiteX83" fmla="*/ 1452464 w 1599211"/>
                <a:gd name="connsiteY83" fmla="*/ 561724 h 1599293"/>
                <a:gd name="connsiteX84" fmla="*/ 1358925 w 1599211"/>
                <a:gd name="connsiteY84" fmla="*/ 538350 h 1599293"/>
                <a:gd name="connsiteX85" fmla="*/ 1157124 w 1599211"/>
                <a:gd name="connsiteY85" fmla="*/ 596736 h 159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99211" h="1599293">
                  <a:moveTo>
                    <a:pt x="738296" y="2301"/>
                  </a:moveTo>
                  <a:cubicBezTo>
                    <a:pt x="879137" y="-8374"/>
                    <a:pt x="1022911" y="18138"/>
                    <a:pt x="1149688" y="80824"/>
                  </a:cubicBezTo>
                  <a:cubicBezTo>
                    <a:pt x="1301658" y="154439"/>
                    <a:pt x="1428687" y="277940"/>
                    <a:pt x="1507202" y="427447"/>
                  </a:cubicBezTo>
                  <a:cubicBezTo>
                    <a:pt x="1571298" y="548570"/>
                    <a:pt x="1603169" y="686591"/>
                    <a:pt x="1598819" y="823551"/>
                  </a:cubicBezTo>
                  <a:cubicBezTo>
                    <a:pt x="1594519" y="982114"/>
                    <a:pt x="1541248" y="1138855"/>
                    <a:pt x="1448063" y="1267163"/>
                  </a:cubicBezTo>
                  <a:cubicBezTo>
                    <a:pt x="1360088" y="1389956"/>
                    <a:pt x="1236145" y="1486389"/>
                    <a:pt x="1095962" y="1542447"/>
                  </a:cubicBezTo>
                  <a:cubicBezTo>
                    <a:pt x="948545" y="1601744"/>
                    <a:pt x="783118" y="1614899"/>
                    <a:pt x="627961" y="1580747"/>
                  </a:cubicBezTo>
                  <a:cubicBezTo>
                    <a:pt x="483428" y="1549328"/>
                    <a:pt x="348203" y="1476422"/>
                    <a:pt x="242522" y="1372905"/>
                  </a:cubicBezTo>
                  <a:cubicBezTo>
                    <a:pt x="124295" y="1258815"/>
                    <a:pt x="42947" y="1107183"/>
                    <a:pt x="13353" y="945584"/>
                  </a:cubicBezTo>
                  <a:cubicBezTo>
                    <a:pt x="-14269" y="796938"/>
                    <a:pt x="1110" y="640449"/>
                    <a:pt x="58124" y="500353"/>
                  </a:cubicBezTo>
                  <a:cubicBezTo>
                    <a:pt x="117668" y="352162"/>
                    <a:pt x="223146" y="223247"/>
                    <a:pt x="355842" y="134606"/>
                  </a:cubicBezTo>
                  <a:cubicBezTo>
                    <a:pt x="469111" y="58512"/>
                    <a:pt x="602262" y="12471"/>
                    <a:pt x="738296" y="2301"/>
                  </a:cubicBezTo>
                  <a:moveTo>
                    <a:pt x="947129" y="209688"/>
                  </a:moveTo>
                  <a:cubicBezTo>
                    <a:pt x="910148" y="223551"/>
                    <a:pt x="876051" y="243688"/>
                    <a:pt x="840790" y="261193"/>
                  </a:cubicBezTo>
                  <a:cubicBezTo>
                    <a:pt x="802797" y="282392"/>
                    <a:pt x="767638" y="308398"/>
                    <a:pt x="733844" y="335719"/>
                  </a:cubicBezTo>
                  <a:cubicBezTo>
                    <a:pt x="694638" y="372450"/>
                    <a:pt x="653812" y="407715"/>
                    <a:pt x="618197" y="448140"/>
                  </a:cubicBezTo>
                  <a:cubicBezTo>
                    <a:pt x="593763" y="477687"/>
                    <a:pt x="568367" y="506526"/>
                    <a:pt x="545248" y="537085"/>
                  </a:cubicBezTo>
                  <a:cubicBezTo>
                    <a:pt x="503208" y="598962"/>
                    <a:pt x="462939" y="664178"/>
                    <a:pt x="444474" y="737439"/>
                  </a:cubicBezTo>
                  <a:cubicBezTo>
                    <a:pt x="432029" y="794611"/>
                    <a:pt x="423631" y="854110"/>
                    <a:pt x="435874" y="912142"/>
                  </a:cubicBezTo>
                  <a:cubicBezTo>
                    <a:pt x="450545" y="975081"/>
                    <a:pt x="482517" y="1035997"/>
                    <a:pt x="534573" y="1075764"/>
                  </a:cubicBezTo>
                  <a:cubicBezTo>
                    <a:pt x="559261" y="1094079"/>
                    <a:pt x="589007" y="1102933"/>
                    <a:pt x="617034" y="1114519"/>
                  </a:cubicBezTo>
                  <a:cubicBezTo>
                    <a:pt x="670102" y="1131418"/>
                    <a:pt x="726408" y="1132632"/>
                    <a:pt x="781651" y="1133543"/>
                  </a:cubicBezTo>
                  <a:cubicBezTo>
                    <a:pt x="834314" y="1130760"/>
                    <a:pt x="887180" y="1125144"/>
                    <a:pt x="938326" y="1111838"/>
                  </a:cubicBezTo>
                  <a:cubicBezTo>
                    <a:pt x="993873" y="1101719"/>
                    <a:pt x="1046030" y="1079457"/>
                    <a:pt x="1099048" y="1060990"/>
                  </a:cubicBezTo>
                  <a:cubicBezTo>
                    <a:pt x="1121965" y="1053148"/>
                    <a:pt x="1142706" y="1040398"/>
                    <a:pt x="1163499" y="1028256"/>
                  </a:cubicBezTo>
                  <a:cubicBezTo>
                    <a:pt x="1138811" y="1028914"/>
                    <a:pt x="1114275" y="1032455"/>
                    <a:pt x="1089588" y="1033315"/>
                  </a:cubicBezTo>
                  <a:cubicBezTo>
                    <a:pt x="1031612" y="1036351"/>
                    <a:pt x="973890" y="1021223"/>
                    <a:pt x="921328" y="997646"/>
                  </a:cubicBezTo>
                  <a:cubicBezTo>
                    <a:pt x="866590" y="972248"/>
                    <a:pt x="827283" y="922868"/>
                    <a:pt x="801583" y="869490"/>
                  </a:cubicBezTo>
                  <a:cubicBezTo>
                    <a:pt x="779071" y="808069"/>
                    <a:pt x="767992" y="742094"/>
                    <a:pt x="773557" y="676675"/>
                  </a:cubicBezTo>
                  <a:cubicBezTo>
                    <a:pt x="779324" y="622741"/>
                    <a:pt x="793894" y="570224"/>
                    <a:pt x="810436" y="518719"/>
                  </a:cubicBezTo>
                  <a:cubicBezTo>
                    <a:pt x="828497" y="463672"/>
                    <a:pt x="857130" y="412926"/>
                    <a:pt x="889406" y="365064"/>
                  </a:cubicBezTo>
                  <a:cubicBezTo>
                    <a:pt x="901851" y="344320"/>
                    <a:pt x="918444" y="326612"/>
                    <a:pt x="934481" y="308651"/>
                  </a:cubicBezTo>
                  <a:cubicBezTo>
                    <a:pt x="984716" y="247634"/>
                    <a:pt x="1049319" y="201188"/>
                    <a:pt x="1110228" y="151758"/>
                  </a:cubicBezTo>
                  <a:cubicBezTo>
                    <a:pt x="1055389" y="169617"/>
                    <a:pt x="1000804" y="188540"/>
                    <a:pt x="947129" y="209688"/>
                  </a:cubicBezTo>
                  <a:moveTo>
                    <a:pt x="329080" y="420616"/>
                  </a:moveTo>
                  <a:cubicBezTo>
                    <a:pt x="273381" y="468276"/>
                    <a:pt x="220667" y="522261"/>
                    <a:pt x="186469" y="587780"/>
                  </a:cubicBezTo>
                  <a:cubicBezTo>
                    <a:pt x="149337" y="646723"/>
                    <a:pt x="125003" y="713710"/>
                    <a:pt x="113064" y="782316"/>
                  </a:cubicBezTo>
                  <a:cubicBezTo>
                    <a:pt x="101833" y="844851"/>
                    <a:pt x="93334" y="909106"/>
                    <a:pt x="102744" y="972450"/>
                  </a:cubicBezTo>
                  <a:cubicBezTo>
                    <a:pt x="108916" y="1015961"/>
                    <a:pt x="124345" y="1057601"/>
                    <a:pt x="143316" y="1096963"/>
                  </a:cubicBezTo>
                  <a:cubicBezTo>
                    <a:pt x="185913" y="1175739"/>
                    <a:pt x="267867" y="1231494"/>
                    <a:pt x="356499" y="1243434"/>
                  </a:cubicBezTo>
                  <a:cubicBezTo>
                    <a:pt x="398539" y="1251732"/>
                    <a:pt x="441287" y="1244952"/>
                    <a:pt x="483529" y="1242878"/>
                  </a:cubicBezTo>
                  <a:cubicBezTo>
                    <a:pt x="555467" y="1233922"/>
                    <a:pt x="626039" y="1214342"/>
                    <a:pt x="692412" y="1185099"/>
                  </a:cubicBezTo>
                  <a:cubicBezTo>
                    <a:pt x="721703" y="1173816"/>
                    <a:pt x="749982" y="1160105"/>
                    <a:pt x="775935" y="1142448"/>
                  </a:cubicBezTo>
                  <a:cubicBezTo>
                    <a:pt x="715531" y="1144775"/>
                    <a:pt x="654723" y="1143965"/>
                    <a:pt x="594876" y="1134555"/>
                  </a:cubicBezTo>
                  <a:cubicBezTo>
                    <a:pt x="542314" y="1123019"/>
                    <a:pt x="490257" y="1101061"/>
                    <a:pt x="451860" y="1062306"/>
                  </a:cubicBezTo>
                  <a:cubicBezTo>
                    <a:pt x="404205" y="1021375"/>
                    <a:pt x="376988" y="961876"/>
                    <a:pt x="360091" y="902529"/>
                  </a:cubicBezTo>
                  <a:cubicBezTo>
                    <a:pt x="347242" y="829723"/>
                    <a:pt x="343296" y="754034"/>
                    <a:pt x="359029" y="681330"/>
                  </a:cubicBezTo>
                  <a:cubicBezTo>
                    <a:pt x="380125" y="583885"/>
                    <a:pt x="411439" y="488008"/>
                    <a:pt x="459398" y="400277"/>
                  </a:cubicBezTo>
                  <a:cubicBezTo>
                    <a:pt x="475131" y="368605"/>
                    <a:pt x="493141" y="338249"/>
                    <a:pt x="510695" y="307639"/>
                  </a:cubicBezTo>
                  <a:cubicBezTo>
                    <a:pt x="445132" y="336124"/>
                    <a:pt x="382553" y="372805"/>
                    <a:pt x="329080" y="420616"/>
                  </a:cubicBezTo>
                  <a:moveTo>
                    <a:pt x="1157124" y="596736"/>
                  </a:moveTo>
                  <a:cubicBezTo>
                    <a:pt x="1053113" y="639994"/>
                    <a:pt x="952238" y="691297"/>
                    <a:pt x="858344" y="753477"/>
                  </a:cubicBezTo>
                  <a:cubicBezTo>
                    <a:pt x="832847" y="769516"/>
                    <a:pt x="804973" y="782974"/>
                    <a:pt x="784686" y="805944"/>
                  </a:cubicBezTo>
                  <a:cubicBezTo>
                    <a:pt x="826321" y="799923"/>
                    <a:pt x="866236" y="785048"/>
                    <a:pt x="908377" y="782772"/>
                  </a:cubicBezTo>
                  <a:cubicBezTo>
                    <a:pt x="980922" y="774828"/>
                    <a:pt x="1059436" y="788995"/>
                    <a:pt x="1115135" y="838982"/>
                  </a:cubicBezTo>
                  <a:cubicBezTo>
                    <a:pt x="1142909" y="865999"/>
                    <a:pt x="1162689" y="900859"/>
                    <a:pt x="1174476" y="937692"/>
                  </a:cubicBezTo>
                  <a:cubicBezTo>
                    <a:pt x="1199822" y="1005185"/>
                    <a:pt x="1192284" y="1079963"/>
                    <a:pt x="1171340" y="1147558"/>
                  </a:cubicBezTo>
                  <a:cubicBezTo>
                    <a:pt x="1159957" y="1181456"/>
                    <a:pt x="1143162" y="1213027"/>
                    <a:pt x="1126063" y="1244294"/>
                  </a:cubicBezTo>
                  <a:cubicBezTo>
                    <a:pt x="1078407" y="1320742"/>
                    <a:pt x="1023720" y="1393649"/>
                    <a:pt x="956993" y="1454615"/>
                  </a:cubicBezTo>
                  <a:cubicBezTo>
                    <a:pt x="945206" y="1466606"/>
                    <a:pt x="930687" y="1476067"/>
                    <a:pt x="921581" y="1490588"/>
                  </a:cubicBezTo>
                  <a:cubicBezTo>
                    <a:pt x="935139" y="1487249"/>
                    <a:pt x="948697" y="1483555"/>
                    <a:pt x="962305" y="1480418"/>
                  </a:cubicBezTo>
                  <a:cubicBezTo>
                    <a:pt x="961243" y="1485022"/>
                    <a:pt x="959067" y="1494231"/>
                    <a:pt x="958005" y="1498835"/>
                  </a:cubicBezTo>
                  <a:cubicBezTo>
                    <a:pt x="989370" y="1468478"/>
                    <a:pt x="1021596" y="1438982"/>
                    <a:pt x="1054681" y="1410547"/>
                  </a:cubicBezTo>
                  <a:cubicBezTo>
                    <a:pt x="1048105" y="1429875"/>
                    <a:pt x="1037633" y="1447633"/>
                    <a:pt x="1032017" y="1467365"/>
                  </a:cubicBezTo>
                  <a:cubicBezTo>
                    <a:pt x="1040769" y="1465999"/>
                    <a:pt x="1049723" y="1463874"/>
                    <a:pt x="1056604" y="1457904"/>
                  </a:cubicBezTo>
                  <a:cubicBezTo>
                    <a:pt x="1084832" y="1435592"/>
                    <a:pt x="1104967" y="1405336"/>
                    <a:pt x="1124545" y="1375637"/>
                  </a:cubicBezTo>
                  <a:cubicBezTo>
                    <a:pt x="1125000" y="1381102"/>
                    <a:pt x="1125961" y="1392131"/>
                    <a:pt x="1126417" y="1397646"/>
                  </a:cubicBezTo>
                  <a:cubicBezTo>
                    <a:pt x="1146855" y="1365012"/>
                    <a:pt x="1161070" y="1328635"/>
                    <a:pt x="1183380" y="1297064"/>
                  </a:cubicBezTo>
                  <a:cubicBezTo>
                    <a:pt x="1181357" y="1318364"/>
                    <a:pt x="1169418" y="1336983"/>
                    <a:pt x="1161728" y="1356563"/>
                  </a:cubicBezTo>
                  <a:cubicBezTo>
                    <a:pt x="1156264" y="1370831"/>
                    <a:pt x="1143921" y="1383480"/>
                    <a:pt x="1145438" y="1399619"/>
                  </a:cubicBezTo>
                  <a:cubicBezTo>
                    <a:pt x="1157074" y="1389854"/>
                    <a:pt x="1165623" y="1377307"/>
                    <a:pt x="1171947" y="1363596"/>
                  </a:cubicBezTo>
                  <a:cubicBezTo>
                    <a:pt x="1178574" y="1368908"/>
                    <a:pt x="1177360" y="1377965"/>
                    <a:pt x="1178979" y="1385402"/>
                  </a:cubicBezTo>
                  <a:cubicBezTo>
                    <a:pt x="1205639" y="1356664"/>
                    <a:pt x="1224307" y="1322260"/>
                    <a:pt x="1247679" y="1291043"/>
                  </a:cubicBezTo>
                  <a:cubicBezTo>
                    <a:pt x="1250057" y="1294028"/>
                    <a:pt x="1252536" y="1297013"/>
                    <a:pt x="1254964" y="1300049"/>
                  </a:cubicBezTo>
                  <a:cubicBezTo>
                    <a:pt x="1262046" y="1299240"/>
                    <a:pt x="1269129" y="1298582"/>
                    <a:pt x="1276262" y="1298076"/>
                  </a:cubicBezTo>
                  <a:cubicBezTo>
                    <a:pt x="1314862" y="1267466"/>
                    <a:pt x="1329532" y="1218187"/>
                    <a:pt x="1342584" y="1172754"/>
                  </a:cubicBezTo>
                  <a:cubicBezTo>
                    <a:pt x="1344962" y="1175587"/>
                    <a:pt x="1349667" y="1181203"/>
                    <a:pt x="1352044" y="1184036"/>
                  </a:cubicBezTo>
                  <a:cubicBezTo>
                    <a:pt x="1356851" y="1172602"/>
                    <a:pt x="1361353" y="1160662"/>
                    <a:pt x="1370004" y="1151504"/>
                  </a:cubicBezTo>
                  <a:cubicBezTo>
                    <a:pt x="1361201" y="1181658"/>
                    <a:pt x="1350881" y="1212015"/>
                    <a:pt x="1350274" y="1243687"/>
                  </a:cubicBezTo>
                  <a:cubicBezTo>
                    <a:pt x="1397423" y="1230381"/>
                    <a:pt x="1426917" y="1187679"/>
                    <a:pt x="1447658" y="1146090"/>
                  </a:cubicBezTo>
                  <a:cubicBezTo>
                    <a:pt x="1477000" y="1083151"/>
                    <a:pt x="1497590" y="1016568"/>
                    <a:pt x="1514082" y="949227"/>
                  </a:cubicBezTo>
                  <a:cubicBezTo>
                    <a:pt x="1531940" y="875461"/>
                    <a:pt x="1543069" y="798608"/>
                    <a:pt x="1532243" y="722868"/>
                  </a:cubicBezTo>
                  <a:cubicBezTo>
                    <a:pt x="1530017" y="692056"/>
                    <a:pt x="1521569" y="661851"/>
                    <a:pt x="1507758" y="634226"/>
                  </a:cubicBezTo>
                  <a:cubicBezTo>
                    <a:pt x="1494453" y="606905"/>
                    <a:pt x="1479428" y="577965"/>
                    <a:pt x="1452464" y="561724"/>
                  </a:cubicBezTo>
                  <a:cubicBezTo>
                    <a:pt x="1425601" y="542448"/>
                    <a:pt x="1391251" y="537439"/>
                    <a:pt x="1358925" y="538350"/>
                  </a:cubicBezTo>
                  <a:cubicBezTo>
                    <a:pt x="1288909" y="545838"/>
                    <a:pt x="1220462" y="566126"/>
                    <a:pt x="1157124" y="59673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</p:grp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D64464E6-46C3-F44B-F8C4-1AD4C7751D36}"/>
              </a:ext>
            </a:extLst>
          </p:cNvPr>
          <p:cNvSpPr/>
          <p:nvPr/>
        </p:nvSpPr>
        <p:spPr>
          <a:xfrm rot="21272171" flipH="1">
            <a:off x="-889965" y="4304676"/>
            <a:ext cx="14048360" cy="3105667"/>
          </a:xfrm>
          <a:custGeom>
            <a:avLst/>
            <a:gdLst>
              <a:gd name="connsiteX0" fmla="*/ 0 w 11291086"/>
              <a:gd name="connsiteY0" fmla="*/ 115439 h 3076780"/>
              <a:gd name="connsiteX1" fmla="*/ 4090375 w 11291086"/>
              <a:gd name="connsiteY1" fmla="*/ 1457541 h 3076780"/>
              <a:gd name="connsiteX2" fmla="*/ 11291087 w 11291086"/>
              <a:gd name="connsiteY2" fmla="*/ 51557 h 3076780"/>
              <a:gd name="connsiteX3" fmla="*/ 11291087 w 11291086"/>
              <a:gd name="connsiteY3" fmla="*/ 3076780 h 3076780"/>
              <a:gd name="connsiteX4" fmla="*/ 106534 w 11291086"/>
              <a:gd name="connsiteY4" fmla="*/ 3076780 h 3076780"/>
              <a:gd name="connsiteX5" fmla="*/ 0 w 11291086"/>
              <a:gd name="connsiteY5" fmla="*/ 115439 h 3076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91086" h="3076780">
                <a:moveTo>
                  <a:pt x="0" y="115439"/>
                </a:moveTo>
                <a:cubicBezTo>
                  <a:pt x="0" y="115439"/>
                  <a:pt x="937385" y="1564075"/>
                  <a:pt x="4090375" y="1457541"/>
                </a:cubicBezTo>
                <a:cubicBezTo>
                  <a:pt x="7243363" y="1351007"/>
                  <a:pt x="9160785" y="-310696"/>
                  <a:pt x="11291087" y="51557"/>
                </a:cubicBezTo>
                <a:lnTo>
                  <a:pt x="11291087" y="3076780"/>
                </a:lnTo>
                <a:lnTo>
                  <a:pt x="106534" y="3076780"/>
                </a:lnTo>
                <a:lnTo>
                  <a:pt x="0" y="11543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67000"/>
                  <a:lumOff val="33000"/>
                  <a:alpha val="43000"/>
                </a:schemeClr>
              </a:gs>
              <a:gs pos="4000">
                <a:schemeClr val="accent1">
                  <a:lumMod val="90000"/>
                  <a:lumOff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36DCA40C-F049-C48E-3EA6-269FD6EFD25A}"/>
              </a:ext>
            </a:extLst>
          </p:cNvPr>
          <p:cNvSpPr txBox="1"/>
          <p:nvPr/>
        </p:nvSpPr>
        <p:spPr>
          <a:xfrm>
            <a:off x="722845" y="2008298"/>
            <a:ext cx="5570756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rPr>
              <a:t>我国城乡医疗保障制度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ED007D38-91C6-180B-4FEF-7B99CA5BE03A}"/>
              </a:ext>
            </a:extLst>
          </p:cNvPr>
          <p:cNvSpPr txBox="1"/>
          <p:nvPr/>
        </p:nvSpPr>
        <p:spPr>
          <a:xfrm>
            <a:off x="722845" y="2765490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  <a:sym typeface="HarmonyOS Sans SC Black" panose="00000A00000000000000" pitchFamily="2" charset="-122"/>
              </a:rPr>
              <a:t>一体化改革问题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rPr>
              <a:t>与研究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60BC349C-D979-0273-F24A-8C897A1B36F6}"/>
              </a:ext>
            </a:extLst>
          </p:cNvPr>
          <p:cNvGrpSpPr/>
          <p:nvPr/>
        </p:nvGrpSpPr>
        <p:grpSpPr>
          <a:xfrm>
            <a:off x="822529" y="1043263"/>
            <a:ext cx="2850967" cy="570913"/>
            <a:chOff x="-258517" y="5636144"/>
            <a:chExt cx="12190166" cy="2441110"/>
          </a:xfrm>
          <a:solidFill>
            <a:schemeClr val="bg1"/>
          </a:soli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DEC7A52-587A-25FF-4C13-6FB1D6A33963}"/>
                </a:ext>
              </a:extLst>
            </p:cNvPr>
            <p:cNvSpPr/>
            <p:nvPr/>
          </p:nvSpPr>
          <p:spPr>
            <a:xfrm>
              <a:off x="-258517" y="5636144"/>
              <a:ext cx="2440634" cy="2441110"/>
            </a:xfrm>
            <a:custGeom>
              <a:avLst/>
              <a:gdLst>
                <a:gd name="connsiteX0" fmla="*/ 1190707 w 2440634"/>
                <a:gd name="connsiteY0" fmla="*/ 0 h 2441110"/>
                <a:gd name="connsiteX1" fmla="*/ 1249795 w 2440634"/>
                <a:gd name="connsiteY1" fmla="*/ 0 h 2441110"/>
                <a:gd name="connsiteX2" fmla="*/ 1690073 w 2440634"/>
                <a:gd name="connsiteY2" fmla="*/ 93752 h 2441110"/>
                <a:gd name="connsiteX3" fmla="*/ 2149575 w 2440634"/>
                <a:gd name="connsiteY3" fmla="*/ 429243 h 2441110"/>
                <a:gd name="connsiteX4" fmla="*/ 2435910 w 2440634"/>
                <a:gd name="connsiteY4" fmla="*/ 1112724 h 2441110"/>
                <a:gd name="connsiteX5" fmla="*/ 2331139 w 2440634"/>
                <a:gd name="connsiteY5" fmla="*/ 1726839 h 2441110"/>
                <a:gd name="connsiteX6" fmla="*/ 1992090 w 2440634"/>
                <a:gd name="connsiteY6" fmla="*/ 2166303 h 2441110"/>
                <a:gd name="connsiteX7" fmla="*/ 1541290 w 2440634"/>
                <a:gd name="connsiteY7" fmla="*/ 2398481 h 2441110"/>
                <a:gd name="connsiteX8" fmla="*/ 787258 w 2440634"/>
                <a:gd name="connsiteY8" fmla="*/ 2362154 h 2441110"/>
                <a:gd name="connsiteX9" fmla="*/ 154741 w 2440634"/>
                <a:gd name="connsiteY9" fmla="*/ 1816392 h 2441110"/>
                <a:gd name="connsiteX10" fmla="*/ 292 w 2440634"/>
                <a:gd name="connsiteY10" fmla="*/ 1244522 h 2441110"/>
                <a:gd name="connsiteX11" fmla="*/ 111335 w 2440634"/>
                <a:gd name="connsiteY11" fmla="*/ 710194 h 2441110"/>
                <a:gd name="connsiteX12" fmla="*/ 623956 w 2440634"/>
                <a:gd name="connsiteY12" fmla="*/ 155376 h 2441110"/>
                <a:gd name="connsiteX13" fmla="*/ 1190707 w 2440634"/>
                <a:gd name="connsiteY13" fmla="*/ 0 h 2441110"/>
                <a:gd name="connsiteX14" fmla="*/ 1134957 w 2440634"/>
                <a:gd name="connsiteY14" fmla="*/ 49734 h 2441110"/>
                <a:gd name="connsiteX15" fmla="*/ 786752 w 2440634"/>
                <a:gd name="connsiteY15" fmla="*/ 129218 h 2441110"/>
                <a:gd name="connsiteX16" fmla="*/ 257690 w 2440634"/>
                <a:gd name="connsiteY16" fmla="*/ 548292 h 2441110"/>
                <a:gd name="connsiteX17" fmla="*/ 48301 w 2440634"/>
                <a:gd name="connsiteY17" fmla="*/ 1154211 h 2441110"/>
                <a:gd name="connsiteX18" fmla="*/ 153577 w 2440634"/>
                <a:gd name="connsiteY18" fmla="*/ 1711661 h 2441110"/>
                <a:gd name="connsiteX19" fmla="*/ 808606 w 2440634"/>
                <a:gd name="connsiteY19" fmla="*/ 2320464 h 2441110"/>
                <a:gd name="connsiteX20" fmla="*/ 1559350 w 2440634"/>
                <a:gd name="connsiteY20" fmla="*/ 2344952 h 2441110"/>
                <a:gd name="connsiteX21" fmla="*/ 2064585 w 2440634"/>
                <a:gd name="connsiteY21" fmla="*/ 2036831 h 2441110"/>
                <a:gd name="connsiteX22" fmla="*/ 2337969 w 2440634"/>
                <a:gd name="connsiteY22" fmla="*/ 1580368 h 2441110"/>
                <a:gd name="connsiteX23" fmla="*/ 2321679 w 2440634"/>
                <a:gd name="connsiteY23" fmla="*/ 813356 h 2441110"/>
                <a:gd name="connsiteX24" fmla="*/ 1727559 w 2440634"/>
                <a:gd name="connsiteY24" fmla="*/ 161497 h 2441110"/>
                <a:gd name="connsiteX25" fmla="*/ 1134957 w 2440634"/>
                <a:gd name="connsiteY25" fmla="*/ 49734 h 244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40634" h="2441110">
                  <a:moveTo>
                    <a:pt x="1190707" y="0"/>
                  </a:moveTo>
                  <a:lnTo>
                    <a:pt x="1249795" y="0"/>
                  </a:lnTo>
                  <a:cubicBezTo>
                    <a:pt x="1400601" y="4554"/>
                    <a:pt x="1550851" y="35163"/>
                    <a:pt x="1690073" y="93752"/>
                  </a:cubicBezTo>
                  <a:cubicBezTo>
                    <a:pt x="1866832" y="167265"/>
                    <a:pt x="2025580" y="283430"/>
                    <a:pt x="2149575" y="429243"/>
                  </a:cubicBezTo>
                  <a:cubicBezTo>
                    <a:pt x="2312978" y="619934"/>
                    <a:pt x="2414763" y="862433"/>
                    <a:pt x="2435910" y="1112724"/>
                  </a:cubicBezTo>
                  <a:cubicBezTo>
                    <a:pt x="2454324" y="1321881"/>
                    <a:pt x="2418810" y="1535845"/>
                    <a:pt x="2331139" y="1726839"/>
                  </a:cubicBezTo>
                  <a:cubicBezTo>
                    <a:pt x="2253940" y="1896786"/>
                    <a:pt x="2136674" y="2048266"/>
                    <a:pt x="1992090" y="2166303"/>
                  </a:cubicBezTo>
                  <a:cubicBezTo>
                    <a:pt x="1860305" y="2274120"/>
                    <a:pt x="1705705" y="2354059"/>
                    <a:pt x="1541290" y="2398481"/>
                  </a:cubicBezTo>
                  <a:cubicBezTo>
                    <a:pt x="1294415" y="2465721"/>
                    <a:pt x="1026393" y="2453275"/>
                    <a:pt x="787258" y="2362154"/>
                  </a:cubicBezTo>
                  <a:cubicBezTo>
                    <a:pt x="521007" y="2261977"/>
                    <a:pt x="293153" y="2064810"/>
                    <a:pt x="154741" y="1816392"/>
                  </a:cubicBezTo>
                  <a:cubicBezTo>
                    <a:pt x="57002" y="1642498"/>
                    <a:pt x="3580" y="1444016"/>
                    <a:pt x="292" y="1244522"/>
                  </a:cubicBezTo>
                  <a:cubicBezTo>
                    <a:pt x="-3755" y="1061117"/>
                    <a:pt x="34338" y="876802"/>
                    <a:pt x="111335" y="710194"/>
                  </a:cubicBezTo>
                  <a:cubicBezTo>
                    <a:pt x="218028" y="477359"/>
                    <a:pt x="400351" y="280243"/>
                    <a:pt x="623956" y="155376"/>
                  </a:cubicBezTo>
                  <a:cubicBezTo>
                    <a:pt x="796364" y="57931"/>
                    <a:pt x="993004" y="5616"/>
                    <a:pt x="1190707" y="0"/>
                  </a:cubicBezTo>
                  <a:moveTo>
                    <a:pt x="1134957" y="49734"/>
                  </a:moveTo>
                  <a:cubicBezTo>
                    <a:pt x="1015719" y="58082"/>
                    <a:pt x="897795" y="85049"/>
                    <a:pt x="786752" y="129218"/>
                  </a:cubicBezTo>
                  <a:cubicBezTo>
                    <a:pt x="574479" y="213154"/>
                    <a:pt x="388210" y="361042"/>
                    <a:pt x="257690" y="548292"/>
                  </a:cubicBezTo>
                  <a:cubicBezTo>
                    <a:pt x="133342" y="725524"/>
                    <a:pt x="59835" y="937920"/>
                    <a:pt x="48301" y="1154211"/>
                  </a:cubicBezTo>
                  <a:cubicBezTo>
                    <a:pt x="37323" y="1344851"/>
                    <a:pt x="73393" y="1538223"/>
                    <a:pt x="153577" y="1711661"/>
                  </a:cubicBezTo>
                  <a:cubicBezTo>
                    <a:pt x="280708" y="1990133"/>
                    <a:pt x="521411" y="2214266"/>
                    <a:pt x="808606" y="2320464"/>
                  </a:cubicBezTo>
                  <a:cubicBezTo>
                    <a:pt x="1047236" y="2410219"/>
                    <a:pt x="1315308" y="2418567"/>
                    <a:pt x="1559350" y="2344952"/>
                  </a:cubicBezTo>
                  <a:cubicBezTo>
                    <a:pt x="1750426" y="2287780"/>
                    <a:pt x="1926021" y="2180216"/>
                    <a:pt x="2064585" y="2036831"/>
                  </a:cubicBezTo>
                  <a:cubicBezTo>
                    <a:pt x="2188781" y="1908069"/>
                    <a:pt x="2283737" y="1750973"/>
                    <a:pt x="2337969" y="1580368"/>
                  </a:cubicBezTo>
                  <a:cubicBezTo>
                    <a:pt x="2418052" y="1332455"/>
                    <a:pt x="2412183" y="1057677"/>
                    <a:pt x="2321679" y="813356"/>
                  </a:cubicBezTo>
                  <a:cubicBezTo>
                    <a:pt x="2217971" y="530028"/>
                    <a:pt x="2000134" y="290969"/>
                    <a:pt x="1727559" y="161497"/>
                  </a:cubicBezTo>
                  <a:cubicBezTo>
                    <a:pt x="1544376" y="73160"/>
                    <a:pt x="1337719" y="34758"/>
                    <a:pt x="1134957" y="49734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AC74214-3DF8-A81C-83F2-6D39691EEF61}"/>
                </a:ext>
              </a:extLst>
            </p:cNvPr>
            <p:cNvSpPr/>
            <p:nvPr/>
          </p:nvSpPr>
          <p:spPr>
            <a:xfrm>
              <a:off x="-163017" y="5732080"/>
              <a:ext cx="2249358" cy="2249413"/>
            </a:xfrm>
            <a:custGeom>
              <a:avLst/>
              <a:gdLst>
                <a:gd name="connsiteX0" fmla="*/ 1023824 w 2249359"/>
                <a:gd name="connsiteY0" fmla="*/ 4542 h 2249411"/>
                <a:gd name="connsiteX1" fmla="*/ 1556833 w 2249359"/>
                <a:gd name="connsiteY1" fmla="*/ 86151 h 2249411"/>
                <a:gd name="connsiteX2" fmla="*/ 1983249 w 2249359"/>
                <a:gd name="connsiteY2" fmla="*/ 398572 h 2249411"/>
                <a:gd name="connsiteX3" fmla="*/ 2218337 w 2249359"/>
                <a:gd name="connsiteY3" fmla="*/ 861663 h 2249411"/>
                <a:gd name="connsiteX4" fmla="*/ 2180041 w 2249359"/>
                <a:gd name="connsiteY4" fmla="*/ 1513927 h 2249411"/>
                <a:gd name="connsiteX5" fmla="*/ 1877517 w 2249359"/>
                <a:gd name="connsiteY5" fmla="*/ 1960018 h 2249411"/>
                <a:gd name="connsiteX6" fmla="*/ 1387864 w 2249359"/>
                <a:gd name="connsiteY6" fmla="*/ 2218353 h 2249411"/>
                <a:gd name="connsiteX7" fmla="*/ 913995 w 2249359"/>
                <a:gd name="connsiteY7" fmla="*/ 2229636 h 2249411"/>
                <a:gd name="connsiteX8" fmla="*/ 487376 w 2249359"/>
                <a:gd name="connsiteY8" fmla="*/ 2051189 h 2249411"/>
                <a:gd name="connsiteX9" fmla="*/ 133050 w 2249359"/>
                <a:gd name="connsiteY9" fmla="*/ 1655085 h 2249411"/>
                <a:gd name="connsiteX10" fmla="*/ 0 w 2249359"/>
                <a:gd name="connsiteY10" fmla="*/ 1123439 h 2249411"/>
                <a:gd name="connsiteX11" fmla="*/ 152982 w 2249359"/>
                <a:gd name="connsiteY11" fmla="*/ 558754 h 2249411"/>
                <a:gd name="connsiteX12" fmla="*/ 579499 w 2249359"/>
                <a:gd name="connsiteY12" fmla="*/ 141046 h 2249411"/>
                <a:gd name="connsiteX13" fmla="*/ 1023824 w 2249359"/>
                <a:gd name="connsiteY13" fmla="*/ 4542 h 2249411"/>
                <a:gd name="connsiteX14" fmla="*/ 956035 w 2249359"/>
                <a:gd name="connsiteY14" fmla="*/ 36164 h 2249411"/>
                <a:gd name="connsiteX15" fmla="*/ 928666 w 2249359"/>
                <a:gd name="connsiteY15" fmla="*/ 70265 h 2249411"/>
                <a:gd name="connsiteX16" fmla="*/ 906963 w 2249359"/>
                <a:gd name="connsiteY16" fmla="*/ 109172 h 2249411"/>
                <a:gd name="connsiteX17" fmla="*/ 931044 w 2249359"/>
                <a:gd name="connsiteY17" fmla="*/ 96321 h 2249411"/>
                <a:gd name="connsiteX18" fmla="*/ 922140 w 2249359"/>
                <a:gd name="connsiteY18" fmla="*/ 134621 h 2249411"/>
                <a:gd name="connsiteX19" fmla="*/ 888701 w 2249359"/>
                <a:gd name="connsiteY19" fmla="*/ 94601 h 2249411"/>
                <a:gd name="connsiteX20" fmla="*/ 917031 w 2249359"/>
                <a:gd name="connsiteY20" fmla="*/ 167153 h 2249411"/>
                <a:gd name="connsiteX21" fmla="*/ 923101 w 2249359"/>
                <a:gd name="connsiteY21" fmla="*/ 144790 h 2249411"/>
                <a:gd name="connsiteX22" fmla="*/ 932056 w 2249359"/>
                <a:gd name="connsiteY22" fmla="*/ 208691 h 2249411"/>
                <a:gd name="connsiteX23" fmla="*/ 925884 w 2249359"/>
                <a:gd name="connsiteY23" fmla="*/ 222857 h 2249411"/>
                <a:gd name="connsiteX24" fmla="*/ 932713 w 2249359"/>
                <a:gd name="connsiteY24" fmla="*/ 263687 h 2249411"/>
                <a:gd name="connsiteX25" fmla="*/ 946524 w 2249359"/>
                <a:gd name="connsiteY25" fmla="*/ 282761 h 2249411"/>
                <a:gd name="connsiteX26" fmla="*/ 983303 w 2249359"/>
                <a:gd name="connsiteY26" fmla="*/ 265660 h 2249411"/>
                <a:gd name="connsiteX27" fmla="*/ 1019120 w 2249359"/>
                <a:gd name="connsiteY27" fmla="*/ 247295 h 2249411"/>
                <a:gd name="connsiteX28" fmla="*/ 995393 w 2249359"/>
                <a:gd name="connsiteY28" fmla="*/ 232825 h 2249411"/>
                <a:gd name="connsiteX29" fmla="*/ 963725 w 2249359"/>
                <a:gd name="connsiteY29" fmla="*/ 244613 h 2249411"/>
                <a:gd name="connsiteX30" fmla="*/ 975613 w 2249359"/>
                <a:gd name="connsiteY30" fmla="*/ 205402 h 2249411"/>
                <a:gd name="connsiteX31" fmla="*/ 965748 w 2249359"/>
                <a:gd name="connsiteY31" fmla="*/ 183849 h 2249411"/>
                <a:gd name="connsiteX32" fmla="*/ 950521 w 2249359"/>
                <a:gd name="connsiteY32" fmla="*/ 187441 h 2249411"/>
                <a:gd name="connsiteX33" fmla="*/ 967974 w 2249359"/>
                <a:gd name="connsiteY33" fmla="*/ 140389 h 2249411"/>
                <a:gd name="connsiteX34" fmla="*/ 974854 w 2249359"/>
                <a:gd name="connsiteY34" fmla="*/ 86151 h 2249411"/>
                <a:gd name="connsiteX35" fmla="*/ 991801 w 2249359"/>
                <a:gd name="connsiteY35" fmla="*/ 40717 h 2249411"/>
                <a:gd name="connsiteX36" fmla="*/ 956035 w 2249359"/>
                <a:gd name="connsiteY36" fmla="*/ 36164 h 2249411"/>
                <a:gd name="connsiteX37" fmla="*/ 1371322 w 2249359"/>
                <a:gd name="connsiteY37" fmla="*/ 150254 h 2249411"/>
                <a:gd name="connsiteX38" fmla="*/ 1421355 w 2249359"/>
                <a:gd name="connsiteY38" fmla="*/ 150457 h 2249411"/>
                <a:gd name="connsiteX39" fmla="*/ 1330648 w 2249359"/>
                <a:gd name="connsiteY39" fmla="*/ 214307 h 2249411"/>
                <a:gd name="connsiteX40" fmla="*/ 1274089 w 2249359"/>
                <a:gd name="connsiteY40" fmla="*/ 206010 h 2249411"/>
                <a:gd name="connsiteX41" fmla="*/ 1284055 w 2249359"/>
                <a:gd name="connsiteY41" fmla="*/ 254631 h 2249411"/>
                <a:gd name="connsiteX42" fmla="*/ 1349012 w 2249359"/>
                <a:gd name="connsiteY42" fmla="*/ 243753 h 2249411"/>
                <a:gd name="connsiteX43" fmla="*/ 1434204 w 2249359"/>
                <a:gd name="connsiteY43" fmla="*/ 251646 h 2249411"/>
                <a:gd name="connsiteX44" fmla="*/ 1444575 w 2249359"/>
                <a:gd name="connsiteY44" fmla="*/ 237530 h 2249411"/>
                <a:gd name="connsiteX45" fmla="*/ 1426009 w 2249359"/>
                <a:gd name="connsiteY45" fmla="*/ 218253 h 2249411"/>
                <a:gd name="connsiteX46" fmla="*/ 1379214 w 2249359"/>
                <a:gd name="connsiteY46" fmla="*/ 216432 h 2249411"/>
                <a:gd name="connsiteX47" fmla="*/ 1426565 w 2249359"/>
                <a:gd name="connsiteY47" fmla="*/ 183090 h 2249411"/>
                <a:gd name="connsiteX48" fmla="*/ 1461017 w 2249359"/>
                <a:gd name="connsiteY48" fmla="*/ 166647 h 2249411"/>
                <a:gd name="connsiteX49" fmla="*/ 1450949 w 2249359"/>
                <a:gd name="connsiteY49" fmla="*/ 146460 h 2249411"/>
                <a:gd name="connsiteX50" fmla="*/ 1415688 w 2249359"/>
                <a:gd name="connsiteY50" fmla="*/ 126930 h 2249411"/>
                <a:gd name="connsiteX51" fmla="*/ 1357309 w 2249359"/>
                <a:gd name="connsiteY51" fmla="*/ 101481 h 2249411"/>
                <a:gd name="connsiteX52" fmla="*/ 1371322 w 2249359"/>
                <a:gd name="connsiteY52" fmla="*/ 150254 h 2249411"/>
                <a:gd name="connsiteX53" fmla="*/ 861130 w 2249359"/>
                <a:gd name="connsiteY53" fmla="*/ 111094 h 2249411"/>
                <a:gd name="connsiteX54" fmla="*/ 821974 w 2249359"/>
                <a:gd name="connsiteY54" fmla="*/ 161132 h 2249411"/>
                <a:gd name="connsiteX55" fmla="*/ 848634 w 2249359"/>
                <a:gd name="connsiteY55" fmla="*/ 168114 h 2249411"/>
                <a:gd name="connsiteX56" fmla="*/ 864013 w 2249359"/>
                <a:gd name="connsiteY56" fmla="*/ 149192 h 2249411"/>
                <a:gd name="connsiteX57" fmla="*/ 868920 w 2249359"/>
                <a:gd name="connsiteY57" fmla="*/ 197054 h 2249411"/>
                <a:gd name="connsiteX58" fmla="*/ 847521 w 2249359"/>
                <a:gd name="connsiteY58" fmla="*/ 228322 h 2249411"/>
                <a:gd name="connsiteX59" fmla="*/ 863305 w 2249359"/>
                <a:gd name="connsiteY59" fmla="*/ 240920 h 2249411"/>
                <a:gd name="connsiteX60" fmla="*/ 875750 w 2249359"/>
                <a:gd name="connsiteY60" fmla="*/ 230194 h 2249411"/>
                <a:gd name="connsiteX61" fmla="*/ 864519 w 2249359"/>
                <a:gd name="connsiteY61" fmla="*/ 289845 h 2249411"/>
                <a:gd name="connsiteX62" fmla="*/ 893254 w 2249359"/>
                <a:gd name="connsiteY62" fmla="*/ 291211 h 2249411"/>
                <a:gd name="connsiteX63" fmla="*/ 898768 w 2249359"/>
                <a:gd name="connsiteY63" fmla="*/ 258274 h 2249411"/>
                <a:gd name="connsiteX64" fmla="*/ 905092 w 2249359"/>
                <a:gd name="connsiteY64" fmla="*/ 188453 h 2249411"/>
                <a:gd name="connsiteX65" fmla="*/ 888852 w 2249359"/>
                <a:gd name="connsiteY65" fmla="*/ 204087 h 2249411"/>
                <a:gd name="connsiteX66" fmla="*/ 894569 w 2249359"/>
                <a:gd name="connsiteY66" fmla="*/ 191641 h 2249411"/>
                <a:gd name="connsiteX67" fmla="*/ 886981 w 2249359"/>
                <a:gd name="connsiteY67" fmla="*/ 120606 h 2249411"/>
                <a:gd name="connsiteX68" fmla="*/ 877217 w 2249359"/>
                <a:gd name="connsiteY68" fmla="*/ 112865 h 2249411"/>
                <a:gd name="connsiteX69" fmla="*/ 861130 w 2249359"/>
                <a:gd name="connsiteY69" fmla="*/ 111094 h 2249411"/>
                <a:gd name="connsiteX70" fmla="*/ 499619 w 2249359"/>
                <a:gd name="connsiteY70" fmla="*/ 203682 h 2249411"/>
                <a:gd name="connsiteX71" fmla="*/ 512368 w 2249359"/>
                <a:gd name="connsiteY71" fmla="*/ 241173 h 2249411"/>
                <a:gd name="connsiteX72" fmla="*/ 491828 w 2249359"/>
                <a:gd name="connsiteY72" fmla="*/ 243196 h 2249411"/>
                <a:gd name="connsiteX73" fmla="*/ 505487 w 2249359"/>
                <a:gd name="connsiteY73" fmla="*/ 257161 h 2249411"/>
                <a:gd name="connsiteX74" fmla="*/ 492739 w 2249359"/>
                <a:gd name="connsiteY74" fmla="*/ 259134 h 2249411"/>
                <a:gd name="connsiteX75" fmla="*/ 502756 w 2249359"/>
                <a:gd name="connsiteY75" fmla="*/ 293538 h 2249411"/>
                <a:gd name="connsiteX76" fmla="*/ 492031 w 2249359"/>
                <a:gd name="connsiteY76" fmla="*/ 334216 h 2249411"/>
                <a:gd name="connsiteX77" fmla="*/ 515959 w 2249359"/>
                <a:gd name="connsiteY77" fmla="*/ 325058 h 2249411"/>
                <a:gd name="connsiteX78" fmla="*/ 528910 w 2249359"/>
                <a:gd name="connsiteY78" fmla="*/ 359260 h 2249411"/>
                <a:gd name="connsiteX79" fmla="*/ 539585 w 2249359"/>
                <a:gd name="connsiteY79" fmla="*/ 381168 h 2249411"/>
                <a:gd name="connsiteX80" fmla="*/ 552535 w 2249359"/>
                <a:gd name="connsiteY80" fmla="*/ 358198 h 2249411"/>
                <a:gd name="connsiteX81" fmla="*/ 553497 w 2249359"/>
                <a:gd name="connsiteY81" fmla="*/ 392501 h 2249411"/>
                <a:gd name="connsiteX82" fmla="*/ 574188 w 2249359"/>
                <a:gd name="connsiteY82" fmla="*/ 389819 h 2249411"/>
                <a:gd name="connsiteX83" fmla="*/ 578083 w 2249359"/>
                <a:gd name="connsiteY83" fmla="*/ 419973 h 2249411"/>
                <a:gd name="connsiteX84" fmla="*/ 583294 w 2249359"/>
                <a:gd name="connsiteY84" fmla="*/ 365534 h 2249411"/>
                <a:gd name="connsiteX85" fmla="*/ 595587 w 2249359"/>
                <a:gd name="connsiteY85" fmla="*/ 309020 h 2249411"/>
                <a:gd name="connsiteX86" fmla="*/ 572468 w 2249359"/>
                <a:gd name="connsiteY86" fmla="*/ 320201 h 2249411"/>
                <a:gd name="connsiteX87" fmla="*/ 579449 w 2249359"/>
                <a:gd name="connsiteY87" fmla="*/ 345245 h 2249411"/>
                <a:gd name="connsiteX88" fmla="*/ 567813 w 2249359"/>
                <a:gd name="connsiteY88" fmla="*/ 305832 h 2249411"/>
                <a:gd name="connsiteX89" fmla="*/ 553294 w 2249359"/>
                <a:gd name="connsiteY89" fmla="*/ 292425 h 2249411"/>
                <a:gd name="connsiteX90" fmla="*/ 549804 w 2249359"/>
                <a:gd name="connsiteY90" fmla="*/ 260500 h 2249411"/>
                <a:gd name="connsiteX91" fmla="*/ 530124 w 2249359"/>
                <a:gd name="connsiteY91" fmla="*/ 269860 h 2249411"/>
                <a:gd name="connsiteX92" fmla="*/ 514846 w 2249359"/>
                <a:gd name="connsiteY92" fmla="*/ 201911 h 2249411"/>
                <a:gd name="connsiteX93" fmla="*/ 499619 w 2249359"/>
                <a:gd name="connsiteY93" fmla="*/ 203682 h 2249411"/>
                <a:gd name="connsiteX94" fmla="*/ 1798598 w 2249359"/>
                <a:gd name="connsiteY94" fmla="*/ 280586 h 2249411"/>
                <a:gd name="connsiteX95" fmla="*/ 1763034 w 2249359"/>
                <a:gd name="connsiteY95" fmla="*/ 327740 h 2249411"/>
                <a:gd name="connsiteX96" fmla="*/ 1732579 w 2249359"/>
                <a:gd name="connsiteY96" fmla="*/ 357894 h 2249411"/>
                <a:gd name="connsiteX97" fmla="*/ 1658112 w 2249359"/>
                <a:gd name="connsiteY97" fmla="*/ 317368 h 2249411"/>
                <a:gd name="connsiteX98" fmla="*/ 1664284 w 2249359"/>
                <a:gd name="connsiteY98" fmla="*/ 363308 h 2249411"/>
                <a:gd name="connsiteX99" fmla="*/ 1703136 w 2249359"/>
                <a:gd name="connsiteY99" fmla="*/ 377677 h 2249411"/>
                <a:gd name="connsiteX100" fmla="*/ 1620828 w 2249359"/>
                <a:gd name="connsiteY100" fmla="*/ 366445 h 2249411"/>
                <a:gd name="connsiteX101" fmla="*/ 1677994 w 2249359"/>
                <a:gd name="connsiteY101" fmla="*/ 415572 h 2249411"/>
                <a:gd name="connsiteX102" fmla="*/ 1744367 w 2249359"/>
                <a:gd name="connsiteY102" fmla="*/ 390275 h 2249411"/>
                <a:gd name="connsiteX103" fmla="*/ 1800470 w 2249359"/>
                <a:gd name="connsiteY103" fmla="*/ 412384 h 2249411"/>
                <a:gd name="connsiteX104" fmla="*/ 1790302 w 2249359"/>
                <a:gd name="connsiteY104" fmla="*/ 379549 h 2249411"/>
                <a:gd name="connsiteX105" fmla="*/ 1764501 w 2249359"/>
                <a:gd name="connsiteY105" fmla="*/ 373022 h 2249411"/>
                <a:gd name="connsiteX106" fmla="*/ 1789695 w 2249359"/>
                <a:gd name="connsiteY106" fmla="*/ 349748 h 2249411"/>
                <a:gd name="connsiteX107" fmla="*/ 1798598 w 2249359"/>
                <a:gd name="connsiteY107" fmla="*/ 280586 h 2249411"/>
                <a:gd name="connsiteX108" fmla="*/ 1028226 w 2249359"/>
                <a:gd name="connsiteY108" fmla="*/ 297434 h 2249411"/>
                <a:gd name="connsiteX109" fmla="*/ 479687 w 2249359"/>
                <a:gd name="connsiteY109" fmla="*/ 597509 h 2249411"/>
                <a:gd name="connsiteX110" fmla="*/ 292153 w 2249359"/>
                <a:gd name="connsiteY110" fmla="*/ 1118329 h 2249411"/>
                <a:gd name="connsiteX111" fmla="*/ 391358 w 2249359"/>
                <a:gd name="connsiteY111" fmla="*/ 1519948 h 2249411"/>
                <a:gd name="connsiteX112" fmla="*/ 757371 w 2249359"/>
                <a:gd name="connsiteY112" fmla="*/ 1872287 h 2249411"/>
                <a:gd name="connsiteX113" fmla="*/ 1177515 w 2249359"/>
                <a:gd name="connsiteY113" fmla="*/ 1955819 h 2249411"/>
                <a:gd name="connsiteX114" fmla="*/ 1563106 w 2249359"/>
                <a:gd name="connsiteY114" fmla="*/ 1833077 h 2249411"/>
                <a:gd name="connsiteX115" fmla="*/ 1823893 w 2249359"/>
                <a:gd name="connsiteY115" fmla="*/ 1577473 h 2249411"/>
                <a:gd name="connsiteX116" fmla="*/ 1957145 w 2249359"/>
                <a:gd name="connsiteY116" fmla="*/ 1143171 h 2249411"/>
                <a:gd name="connsiteX117" fmla="*/ 1856776 w 2249359"/>
                <a:gd name="connsiteY117" fmla="*/ 726930 h 2249411"/>
                <a:gd name="connsiteX118" fmla="*/ 1475991 w 2249359"/>
                <a:gd name="connsiteY118" fmla="*/ 369126 h 2249411"/>
                <a:gd name="connsiteX119" fmla="*/ 1028226 w 2249359"/>
                <a:gd name="connsiteY119" fmla="*/ 297434 h 2249411"/>
                <a:gd name="connsiteX120" fmla="*/ 432791 w 2249359"/>
                <a:gd name="connsiteY120" fmla="*/ 301835 h 2249411"/>
                <a:gd name="connsiteX121" fmla="*/ 471896 w 2249359"/>
                <a:gd name="connsiteY121" fmla="*/ 362245 h 2249411"/>
                <a:gd name="connsiteX122" fmla="*/ 463195 w 2249359"/>
                <a:gd name="connsiteY122" fmla="*/ 315445 h 2249411"/>
                <a:gd name="connsiteX123" fmla="*/ 432791 w 2249359"/>
                <a:gd name="connsiteY123" fmla="*/ 301835 h 2249411"/>
                <a:gd name="connsiteX124" fmla="*/ 586936 w 2249359"/>
                <a:gd name="connsiteY124" fmla="*/ 359918 h 2249411"/>
                <a:gd name="connsiteX125" fmla="*/ 605553 w 2249359"/>
                <a:gd name="connsiteY125" fmla="*/ 376007 h 2249411"/>
                <a:gd name="connsiteX126" fmla="*/ 606565 w 2249359"/>
                <a:gd name="connsiteY126" fmla="*/ 405554 h 2249411"/>
                <a:gd name="connsiteX127" fmla="*/ 628773 w 2249359"/>
                <a:gd name="connsiteY127" fmla="*/ 380915 h 2249411"/>
                <a:gd name="connsiteX128" fmla="*/ 602315 w 2249359"/>
                <a:gd name="connsiteY128" fmla="*/ 351570 h 2249411"/>
                <a:gd name="connsiteX129" fmla="*/ 586936 w 2249359"/>
                <a:gd name="connsiteY129" fmla="*/ 359918 h 2249411"/>
                <a:gd name="connsiteX130" fmla="*/ 474274 w 2249359"/>
                <a:gd name="connsiteY130" fmla="*/ 364269 h 2249411"/>
                <a:gd name="connsiteX131" fmla="*/ 481508 w 2249359"/>
                <a:gd name="connsiteY131" fmla="*/ 382483 h 2249411"/>
                <a:gd name="connsiteX132" fmla="*/ 507157 w 2249359"/>
                <a:gd name="connsiteY132" fmla="*/ 437530 h 2249411"/>
                <a:gd name="connsiteX133" fmla="*/ 525824 w 2249359"/>
                <a:gd name="connsiteY133" fmla="*/ 485240 h 2249411"/>
                <a:gd name="connsiteX134" fmla="*/ 549955 w 2249359"/>
                <a:gd name="connsiteY134" fmla="*/ 497332 h 2249411"/>
                <a:gd name="connsiteX135" fmla="*/ 539180 w 2249359"/>
                <a:gd name="connsiteY135" fmla="*/ 450887 h 2249411"/>
                <a:gd name="connsiteX136" fmla="*/ 505386 w 2249359"/>
                <a:gd name="connsiteY136" fmla="*/ 359260 h 2249411"/>
                <a:gd name="connsiteX137" fmla="*/ 498304 w 2249359"/>
                <a:gd name="connsiteY137" fmla="*/ 368367 h 2249411"/>
                <a:gd name="connsiteX138" fmla="*/ 474274 w 2249359"/>
                <a:gd name="connsiteY138" fmla="*/ 364269 h 2249411"/>
                <a:gd name="connsiteX139" fmla="*/ 1722107 w 2249359"/>
                <a:gd name="connsiteY139" fmla="*/ 434545 h 2249411"/>
                <a:gd name="connsiteX140" fmla="*/ 1713406 w 2249359"/>
                <a:gd name="connsiteY140" fmla="*/ 490401 h 2249411"/>
                <a:gd name="connsiteX141" fmla="*/ 1754383 w 2249359"/>
                <a:gd name="connsiteY141" fmla="*/ 515951 h 2249411"/>
                <a:gd name="connsiteX142" fmla="*/ 1758582 w 2249359"/>
                <a:gd name="connsiteY142" fmla="*/ 515192 h 2249411"/>
                <a:gd name="connsiteX143" fmla="*/ 1740775 w 2249359"/>
                <a:gd name="connsiteY143" fmla="*/ 465711 h 2249411"/>
                <a:gd name="connsiteX144" fmla="*/ 1739712 w 2249359"/>
                <a:gd name="connsiteY144" fmla="*/ 395840 h 2249411"/>
                <a:gd name="connsiteX145" fmla="*/ 1722107 w 2249359"/>
                <a:gd name="connsiteY145" fmla="*/ 434545 h 2249411"/>
                <a:gd name="connsiteX146" fmla="*/ 239995 w 2249359"/>
                <a:gd name="connsiteY146" fmla="*/ 544841 h 2249411"/>
                <a:gd name="connsiteX147" fmla="*/ 272372 w 2249359"/>
                <a:gd name="connsiteY147" fmla="*/ 566697 h 2249411"/>
                <a:gd name="connsiteX148" fmla="*/ 277988 w 2249359"/>
                <a:gd name="connsiteY148" fmla="*/ 537859 h 2249411"/>
                <a:gd name="connsiteX149" fmla="*/ 266302 w 2249359"/>
                <a:gd name="connsiteY149" fmla="*/ 528853 h 2249411"/>
                <a:gd name="connsiteX150" fmla="*/ 246268 w 2249359"/>
                <a:gd name="connsiteY150" fmla="*/ 528802 h 2249411"/>
                <a:gd name="connsiteX151" fmla="*/ 239995 w 2249359"/>
                <a:gd name="connsiteY151" fmla="*/ 544841 h 2249411"/>
                <a:gd name="connsiteX152" fmla="*/ 175241 w 2249359"/>
                <a:gd name="connsiteY152" fmla="*/ 564016 h 2249411"/>
                <a:gd name="connsiteX153" fmla="*/ 250062 w 2249359"/>
                <a:gd name="connsiteY153" fmla="*/ 620530 h 2249411"/>
                <a:gd name="connsiteX154" fmla="*/ 240147 w 2249359"/>
                <a:gd name="connsiteY154" fmla="*/ 661410 h 2249411"/>
                <a:gd name="connsiteX155" fmla="*/ 218141 w 2249359"/>
                <a:gd name="connsiteY155" fmla="*/ 750204 h 2249411"/>
                <a:gd name="connsiteX156" fmla="*/ 245965 w 2249359"/>
                <a:gd name="connsiteY156" fmla="*/ 737909 h 2249411"/>
                <a:gd name="connsiteX157" fmla="*/ 253300 w 2249359"/>
                <a:gd name="connsiteY157" fmla="*/ 690856 h 2249411"/>
                <a:gd name="connsiteX158" fmla="*/ 282743 w 2249359"/>
                <a:gd name="connsiteY158" fmla="*/ 716558 h 2249411"/>
                <a:gd name="connsiteX159" fmla="*/ 283856 w 2249359"/>
                <a:gd name="connsiteY159" fmla="*/ 668696 h 2249411"/>
                <a:gd name="connsiteX160" fmla="*/ 301613 w 2249359"/>
                <a:gd name="connsiteY160" fmla="*/ 682913 h 2249411"/>
                <a:gd name="connsiteX161" fmla="*/ 282237 w 2249359"/>
                <a:gd name="connsiteY161" fmla="*/ 804744 h 2249411"/>
                <a:gd name="connsiteX162" fmla="*/ 310517 w 2249359"/>
                <a:gd name="connsiteY162" fmla="*/ 797661 h 2249411"/>
                <a:gd name="connsiteX163" fmla="*/ 320129 w 2249359"/>
                <a:gd name="connsiteY163" fmla="*/ 713017 h 2249411"/>
                <a:gd name="connsiteX164" fmla="*/ 317093 w 2249359"/>
                <a:gd name="connsiteY164" fmla="*/ 660044 h 2249411"/>
                <a:gd name="connsiteX165" fmla="*/ 379116 w 2249359"/>
                <a:gd name="connsiteY165" fmla="*/ 674464 h 2249411"/>
                <a:gd name="connsiteX166" fmla="*/ 360246 w 2249359"/>
                <a:gd name="connsiteY166" fmla="*/ 630446 h 2249411"/>
                <a:gd name="connsiteX167" fmla="*/ 307178 w 2249359"/>
                <a:gd name="connsiteY167" fmla="*/ 600494 h 2249411"/>
                <a:gd name="connsiteX168" fmla="*/ 335811 w 2249359"/>
                <a:gd name="connsiteY168" fmla="*/ 633432 h 2249411"/>
                <a:gd name="connsiteX169" fmla="*/ 273384 w 2249359"/>
                <a:gd name="connsiteY169" fmla="*/ 606110 h 2249411"/>
                <a:gd name="connsiteX170" fmla="*/ 266403 w 2249359"/>
                <a:gd name="connsiteY170" fmla="*/ 575906 h 2249411"/>
                <a:gd name="connsiteX171" fmla="*/ 256487 w 2249359"/>
                <a:gd name="connsiteY171" fmla="*/ 594878 h 2249411"/>
                <a:gd name="connsiteX172" fmla="*/ 190367 w 2249359"/>
                <a:gd name="connsiteY172" fmla="*/ 543930 h 2249411"/>
                <a:gd name="connsiteX173" fmla="*/ 175241 w 2249359"/>
                <a:gd name="connsiteY173" fmla="*/ 564016 h 2249411"/>
                <a:gd name="connsiteX174" fmla="*/ 2019420 w 2249359"/>
                <a:gd name="connsiteY174" fmla="*/ 607730 h 2249411"/>
                <a:gd name="connsiteX175" fmla="*/ 2014867 w 2249359"/>
                <a:gd name="connsiteY175" fmla="*/ 573831 h 2249411"/>
                <a:gd name="connsiteX176" fmla="*/ 1991293 w 2249359"/>
                <a:gd name="connsiteY176" fmla="*/ 637378 h 2249411"/>
                <a:gd name="connsiteX177" fmla="*/ 2006267 w 2249359"/>
                <a:gd name="connsiteY177" fmla="*/ 629384 h 2249411"/>
                <a:gd name="connsiteX178" fmla="*/ 2007279 w 2249359"/>
                <a:gd name="connsiteY178" fmla="*/ 655693 h 2249411"/>
                <a:gd name="connsiteX179" fmla="*/ 2029892 w 2249359"/>
                <a:gd name="connsiteY179" fmla="*/ 630295 h 2249411"/>
                <a:gd name="connsiteX180" fmla="*/ 2044361 w 2249359"/>
                <a:gd name="connsiteY180" fmla="*/ 636923 h 2249411"/>
                <a:gd name="connsiteX181" fmla="*/ 2020634 w 2249359"/>
                <a:gd name="connsiteY181" fmla="*/ 647649 h 2249411"/>
                <a:gd name="connsiteX182" fmla="*/ 2025693 w 2249359"/>
                <a:gd name="connsiteY182" fmla="*/ 675273 h 2249411"/>
                <a:gd name="connsiteX183" fmla="*/ 2047700 w 2249359"/>
                <a:gd name="connsiteY183" fmla="*/ 684481 h 2249411"/>
                <a:gd name="connsiteX184" fmla="*/ 2062168 w 2249359"/>
                <a:gd name="connsiteY184" fmla="*/ 662675 h 2249411"/>
                <a:gd name="connsiteX185" fmla="*/ 2081341 w 2249359"/>
                <a:gd name="connsiteY185" fmla="*/ 683773 h 2249411"/>
                <a:gd name="connsiteX186" fmla="*/ 2034597 w 2249359"/>
                <a:gd name="connsiteY186" fmla="*/ 688276 h 2249411"/>
                <a:gd name="connsiteX187" fmla="*/ 1981579 w 2249359"/>
                <a:gd name="connsiteY187" fmla="*/ 645524 h 2249411"/>
                <a:gd name="connsiteX188" fmla="*/ 2018459 w 2249359"/>
                <a:gd name="connsiteY188" fmla="*/ 692779 h 2249411"/>
                <a:gd name="connsiteX189" fmla="*/ 1988308 w 2249359"/>
                <a:gd name="connsiteY189" fmla="*/ 692627 h 2249411"/>
                <a:gd name="connsiteX190" fmla="*/ 1916319 w 2249359"/>
                <a:gd name="connsiteY190" fmla="*/ 631711 h 2249411"/>
                <a:gd name="connsiteX191" fmla="*/ 1919304 w 2249359"/>
                <a:gd name="connsiteY191" fmla="*/ 679725 h 2249411"/>
                <a:gd name="connsiteX192" fmla="*/ 1976571 w 2249359"/>
                <a:gd name="connsiteY192" fmla="*/ 703201 h 2249411"/>
                <a:gd name="connsiteX193" fmla="*/ 1929624 w 2249359"/>
                <a:gd name="connsiteY193" fmla="*/ 740540 h 2249411"/>
                <a:gd name="connsiteX194" fmla="*/ 1910552 w 2249359"/>
                <a:gd name="connsiteY194" fmla="*/ 713118 h 2249411"/>
                <a:gd name="connsiteX195" fmla="*/ 1920822 w 2249359"/>
                <a:gd name="connsiteY195" fmla="*/ 770239 h 2249411"/>
                <a:gd name="connsiteX196" fmla="*/ 1935493 w 2249359"/>
                <a:gd name="connsiteY196" fmla="*/ 767912 h 2249411"/>
                <a:gd name="connsiteX197" fmla="*/ 1998628 w 2249359"/>
                <a:gd name="connsiteY197" fmla="*/ 720353 h 2249411"/>
                <a:gd name="connsiteX198" fmla="*/ 1988763 w 2249359"/>
                <a:gd name="connsiteY198" fmla="*/ 738314 h 2249411"/>
                <a:gd name="connsiteX199" fmla="*/ 2017447 w 2249359"/>
                <a:gd name="connsiteY199" fmla="*/ 756072 h 2249411"/>
                <a:gd name="connsiteX200" fmla="*/ 2014159 w 2249359"/>
                <a:gd name="connsiteY200" fmla="*/ 717519 h 2249411"/>
                <a:gd name="connsiteX201" fmla="*/ 2042337 w 2249359"/>
                <a:gd name="connsiteY201" fmla="*/ 726222 h 2249411"/>
                <a:gd name="connsiteX202" fmla="*/ 2047345 w 2249359"/>
                <a:gd name="connsiteY202" fmla="*/ 702594 h 2249411"/>
                <a:gd name="connsiteX203" fmla="*/ 2084174 w 2249359"/>
                <a:gd name="connsiteY203" fmla="*/ 723490 h 2249411"/>
                <a:gd name="connsiteX204" fmla="*/ 2103449 w 2249359"/>
                <a:gd name="connsiteY204" fmla="*/ 711448 h 2249411"/>
                <a:gd name="connsiteX205" fmla="*/ 2100919 w 2249359"/>
                <a:gd name="connsiteY205" fmla="*/ 679776 h 2249411"/>
                <a:gd name="connsiteX206" fmla="*/ 2071274 w 2249359"/>
                <a:gd name="connsiteY206" fmla="*/ 653973 h 2249411"/>
                <a:gd name="connsiteX207" fmla="*/ 2084225 w 2249359"/>
                <a:gd name="connsiteY207" fmla="*/ 618759 h 2249411"/>
                <a:gd name="connsiteX208" fmla="*/ 2067733 w 2249359"/>
                <a:gd name="connsiteY208" fmla="*/ 624679 h 2249411"/>
                <a:gd name="connsiteX209" fmla="*/ 2052860 w 2249359"/>
                <a:gd name="connsiteY209" fmla="*/ 600039 h 2249411"/>
                <a:gd name="connsiteX210" fmla="*/ 2048458 w 2249359"/>
                <a:gd name="connsiteY210" fmla="*/ 623262 h 2249411"/>
                <a:gd name="connsiteX211" fmla="*/ 2034901 w 2249359"/>
                <a:gd name="connsiteY211" fmla="*/ 621188 h 2249411"/>
                <a:gd name="connsiteX212" fmla="*/ 2040364 w 2249359"/>
                <a:gd name="connsiteY212" fmla="*/ 558450 h 2249411"/>
                <a:gd name="connsiteX213" fmla="*/ 2019420 w 2249359"/>
                <a:gd name="connsiteY213" fmla="*/ 607730 h 2249411"/>
                <a:gd name="connsiteX214" fmla="*/ 214701 w 2249359"/>
                <a:gd name="connsiteY214" fmla="*/ 614003 h 2249411"/>
                <a:gd name="connsiteX215" fmla="*/ 203369 w 2249359"/>
                <a:gd name="connsiteY215" fmla="*/ 666773 h 2249411"/>
                <a:gd name="connsiteX216" fmla="*/ 230232 w 2249359"/>
                <a:gd name="connsiteY216" fmla="*/ 652354 h 2249411"/>
                <a:gd name="connsiteX217" fmla="*/ 234380 w 2249359"/>
                <a:gd name="connsiteY217" fmla="*/ 612941 h 2249411"/>
                <a:gd name="connsiteX218" fmla="*/ 214701 w 2249359"/>
                <a:gd name="connsiteY218" fmla="*/ 614003 h 2249411"/>
                <a:gd name="connsiteX219" fmla="*/ 259523 w 2249359"/>
                <a:gd name="connsiteY219" fmla="*/ 725412 h 2249411"/>
                <a:gd name="connsiteX220" fmla="*/ 280467 w 2249359"/>
                <a:gd name="connsiteY220" fmla="*/ 763915 h 2249411"/>
                <a:gd name="connsiteX221" fmla="*/ 288864 w 2249359"/>
                <a:gd name="connsiteY221" fmla="*/ 734216 h 2249411"/>
                <a:gd name="connsiteX222" fmla="*/ 259523 w 2249359"/>
                <a:gd name="connsiteY222" fmla="*/ 725412 h 2249411"/>
                <a:gd name="connsiteX223" fmla="*/ 180300 w 2249359"/>
                <a:gd name="connsiteY223" fmla="*/ 977373 h 2249411"/>
                <a:gd name="connsiteX224" fmla="*/ 112814 w 2249359"/>
                <a:gd name="connsiteY224" fmla="*/ 999482 h 2249411"/>
                <a:gd name="connsiteX225" fmla="*/ 75327 w 2249359"/>
                <a:gd name="connsiteY225" fmla="*/ 1014509 h 2249411"/>
                <a:gd name="connsiteX226" fmla="*/ 147316 w 2249359"/>
                <a:gd name="connsiteY226" fmla="*/ 1043651 h 2249411"/>
                <a:gd name="connsiteX227" fmla="*/ 73557 w 2249359"/>
                <a:gd name="connsiteY227" fmla="*/ 1070416 h 2249411"/>
                <a:gd name="connsiteX228" fmla="*/ 181767 w 2249359"/>
                <a:gd name="connsiteY228" fmla="*/ 1112510 h 2249411"/>
                <a:gd name="connsiteX229" fmla="*/ 191683 w 2249359"/>
                <a:gd name="connsiteY229" fmla="*/ 1138516 h 2249411"/>
                <a:gd name="connsiteX230" fmla="*/ 109222 w 2249359"/>
                <a:gd name="connsiteY230" fmla="*/ 1147977 h 2249411"/>
                <a:gd name="connsiteX231" fmla="*/ 114686 w 2249359"/>
                <a:gd name="connsiteY231" fmla="*/ 1237023 h 2249411"/>
                <a:gd name="connsiteX232" fmla="*/ 194870 w 2249359"/>
                <a:gd name="connsiteY232" fmla="*/ 1233330 h 2249411"/>
                <a:gd name="connsiteX233" fmla="*/ 206151 w 2249359"/>
                <a:gd name="connsiteY233" fmla="*/ 1265508 h 2249411"/>
                <a:gd name="connsiteX234" fmla="*/ 105377 w 2249359"/>
                <a:gd name="connsiteY234" fmla="*/ 1282204 h 2249411"/>
                <a:gd name="connsiteX235" fmla="*/ 93944 w 2249359"/>
                <a:gd name="connsiteY235" fmla="*/ 1263434 h 2249411"/>
                <a:gd name="connsiteX236" fmla="*/ 102898 w 2249359"/>
                <a:gd name="connsiteY236" fmla="*/ 1321010 h 2249411"/>
                <a:gd name="connsiteX237" fmla="*/ 110892 w 2249359"/>
                <a:gd name="connsiteY237" fmla="*/ 1301379 h 2249411"/>
                <a:gd name="connsiteX238" fmla="*/ 154854 w 2249359"/>
                <a:gd name="connsiteY238" fmla="*/ 1293133 h 2249411"/>
                <a:gd name="connsiteX239" fmla="*/ 163606 w 2249359"/>
                <a:gd name="connsiteY239" fmla="*/ 1345295 h 2249411"/>
                <a:gd name="connsiteX240" fmla="*/ 118733 w 2249359"/>
                <a:gd name="connsiteY240" fmla="*/ 1352834 h 2249411"/>
                <a:gd name="connsiteX241" fmla="*/ 104618 w 2249359"/>
                <a:gd name="connsiteY241" fmla="*/ 1333760 h 2249411"/>
                <a:gd name="connsiteX242" fmla="*/ 115192 w 2249359"/>
                <a:gd name="connsiteY242" fmla="*/ 1391438 h 2249411"/>
                <a:gd name="connsiteX243" fmla="*/ 119745 w 2249359"/>
                <a:gd name="connsiteY243" fmla="*/ 1371655 h 2249411"/>
                <a:gd name="connsiteX244" fmla="*/ 220265 w 2249359"/>
                <a:gd name="connsiteY244" fmla="*/ 1356173 h 2249411"/>
                <a:gd name="connsiteX245" fmla="*/ 229624 w 2249359"/>
                <a:gd name="connsiteY245" fmla="*/ 1373375 h 2249411"/>
                <a:gd name="connsiteX246" fmla="*/ 219254 w 2249359"/>
                <a:gd name="connsiteY246" fmla="*/ 1316912 h 2249411"/>
                <a:gd name="connsiteX247" fmla="*/ 216168 w 2249359"/>
                <a:gd name="connsiteY247" fmla="*/ 1335733 h 2249411"/>
                <a:gd name="connsiteX248" fmla="*/ 171194 w 2249359"/>
                <a:gd name="connsiteY248" fmla="*/ 1343929 h 2249411"/>
                <a:gd name="connsiteX249" fmla="*/ 163150 w 2249359"/>
                <a:gd name="connsiteY249" fmla="*/ 1291514 h 2249411"/>
                <a:gd name="connsiteX250" fmla="*/ 205949 w 2249359"/>
                <a:gd name="connsiteY250" fmla="*/ 1284784 h 2249411"/>
                <a:gd name="connsiteX251" fmla="*/ 218798 w 2249359"/>
                <a:gd name="connsiteY251" fmla="*/ 1302594 h 2249411"/>
                <a:gd name="connsiteX252" fmla="*/ 206960 w 2249359"/>
                <a:gd name="connsiteY252" fmla="*/ 1247092 h 2249411"/>
                <a:gd name="connsiteX253" fmla="*/ 201345 w 2249359"/>
                <a:gd name="connsiteY253" fmla="*/ 1202720 h 2249411"/>
                <a:gd name="connsiteX254" fmla="*/ 195123 w 2249359"/>
                <a:gd name="connsiteY254" fmla="*/ 1222958 h 2249411"/>
                <a:gd name="connsiteX255" fmla="*/ 120048 w 2249359"/>
                <a:gd name="connsiteY255" fmla="*/ 1228372 h 2249411"/>
                <a:gd name="connsiteX256" fmla="*/ 105883 w 2249359"/>
                <a:gd name="connsiteY256" fmla="*/ 1167608 h 2249411"/>
                <a:gd name="connsiteX257" fmla="*/ 189760 w 2249359"/>
                <a:gd name="connsiteY257" fmla="*/ 1159159 h 2249411"/>
                <a:gd name="connsiteX258" fmla="*/ 200182 w 2249359"/>
                <a:gd name="connsiteY258" fmla="*/ 1178587 h 2249411"/>
                <a:gd name="connsiteX259" fmla="*/ 195932 w 2249359"/>
                <a:gd name="connsiteY259" fmla="*/ 1085695 h 2249411"/>
                <a:gd name="connsiteX260" fmla="*/ 187332 w 2249359"/>
                <a:gd name="connsiteY260" fmla="*/ 1102341 h 2249411"/>
                <a:gd name="connsiteX261" fmla="*/ 108160 w 2249359"/>
                <a:gd name="connsiteY261" fmla="*/ 1075070 h 2249411"/>
                <a:gd name="connsiteX262" fmla="*/ 188850 w 2249359"/>
                <a:gd name="connsiteY262" fmla="*/ 1051797 h 2249411"/>
                <a:gd name="connsiteX263" fmla="*/ 196438 w 2249359"/>
                <a:gd name="connsiteY263" fmla="*/ 1066571 h 2249411"/>
                <a:gd name="connsiteX264" fmla="*/ 198057 w 2249359"/>
                <a:gd name="connsiteY264" fmla="*/ 1015470 h 2249411"/>
                <a:gd name="connsiteX265" fmla="*/ 162442 w 2249359"/>
                <a:gd name="connsiteY265" fmla="*/ 1039047 h 2249411"/>
                <a:gd name="connsiteX266" fmla="*/ 110032 w 2249359"/>
                <a:gd name="connsiteY266" fmla="*/ 1018759 h 2249411"/>
                <a:gd name="connsiteX267" fmla="*/ 186674 w 2249359"/>
                <a:gd name="connsiteY267" fmla="*/ 995131 h 2249411"/>
                <a:gd name="connsiteX268" fmla="*/ 198158 w 2249359"/>
                <a:gd name="connsiteY268" fmla="*/ 1008944 h 2249411"/>
                <a:gd name="connsiteX269" fmla="*/ 200030 w 2249359"/>
                <a:gd name="connsiteY269" fmla="*/ 959665 h 2249411"/>
                <a:gd name="connsiteX270" fmla="*/ 180300 w 2249359"/>
                <a:gd name="connsiteY270" fmla="*/ 977373 h 2249411"/>
                <a:gd name="connsiteX271" fmla="*/ 2040668 w 2249359"/>
                <a:gd name="connsiteY271" fmla="*/ 960120 h 2249411"/>
                <a:gd name="connsiteX272" fmla="*/ 2040617 w 2249359"/>
                <a:gd name="connsiteY272" fmla="*/ 1007021 h 2249411"/>
                <a:gd name="connsiteX273" fmla="*/ 2051797 w 2249359"/>
                <a:gd name="connsiteY273" fmla="*/ 991387 h 2249411"/>
                <a:gd name="connsiteX274" fmla="*/ 2099756 w 2249359"/>
                <a:gd name="connsiteY274" fmla="*/ 1019568 h 2249411"/>
                <a:gd name="connsiteX275" fmla="*/ 2054377 w 2249359"/>
                <a:gd name="connsiteY275" fmla="*/ 1048357 h 2249411"/>
                <a:gd name="connsiteX276" fmla="*/ 2043045 w 2249359"/>
                <a:gd name="connsiteY276" fmla="*/ 1033988 h 2249411"/>
                <a:gd name="connsiteX277" fmla="*/ 2042691 w 2249359"/>
                <a:gd name="connsiteY277" fmla="*/ 1089844 h 2249411"/>
                <a:gd name="connsiteX278" fmla="*/ 2101021 w 2249359"/>
                <a:gd name="connsiteY278" fmla="*/ 1039452 h 2249411"/>
                <a:gd name="connsiteX279" fmla="*/ 2148726 w 2249359"/>
                <a:gd name="connsiteY279" fmla="*/ 1032723 h 2249411"/>
                <a:gd name="connsiteX280" fmla="*/ 2159907 w 2249359"/>
                <a:gd name="connsiteY280" fmla="*/ 1049723 h 2249411"/>
                <a:gd name="connsiteX281" fmla="*/ 2158945 w 2249359"/>
                <a:gd name="connsiteY281" fmla="*/ 996851 h 2249411"/>
                <a:gd name="connsiteX282" fmla="*/ 2155050 w 2249359"/>
                <a:gd name="connsiteY282" fmla="*/ 996953 h 2249411"/>
                <a:gd name="connsiteX283" fmla="*/ 2149789 w 2249359"/>
                <a:gd name="connsiteY283" fmla="*/ 1012991 h 2249411"/>
                <a:gd name="connsiteX284" fmla="*/ 2097985 w 2249359"/>
                <a:gd name="connsiteY284" fmla="*/ 1007628 h 2249411"/>
                <a:gd name="connsiteX285" fmla="*/ 2040668 w 2249359"/>
                <a:gd name="connsiteY285" fmla="*/ 960120 h 2249411"/>
                <a:gd name="connsiteX286" fmla="*/ 2095759 w 2249359"/>
                <a:gd name="connsiteY286" fmla="*/ 1087466 h 2249411"/>
                <a:gd name="connsiteX287" fmla="*/ 2093230 w 2249359"/>
                <a:gd name="connsiteY287" fmla="*/ 1140793 h 2249411"/>
                <a:gd name="connsiteX288" fmla="*/ 2099958 w 2249359"/>
                <a:gd name="connsiteY288" fmla="*/ 1123945 h 2249411"/>
                <a:gd name="connsiteX289" fmla="*/ 2147259 w 2249359"/>
                <a:gd name="connsiteY289" fmla="*/ 1125159 h 2249411"/>
                <a:gd name="connsiteX290" fmla="*/ 2158945 w 2249359"/>
                <a:gd name="connsiteY290" fmla="*/ 1158855 h 2249411"/>
                <a:gd name="connsiteX291" fmla="*/ 2152419 w 2249359"/>
                <a:gd name="connsiteY291" fmla="*/ 1107603 h 2249411"/>
                <a:gd name="connsiteX292" fmla="*/ 2103702 w 2249359"/>
                <a:gd name="connsiteY292" fmla="*/ 1103100 h 2249411"/>
                <a:gd name="connsiteX293" fmla="*/ 2095759 w 2249359"/>
                <a:gd name="connsiteY293" fmla="*/ 1087466 h 2249411"/>
                <a:gd name="connsiteX294" fmla="*/ 2035912 w 2249359"/>
                <a:gd name="connsiteY294" fmla="*/ 1103150 h 2249411"/>
                <a:gd name="connsiteX295" fmla="*/ 2044108 w 2249359"/>
                <a:gd name="connsiteY295" fmla="*/ 1112055 h 2249411"/>
                <a:gd name="connsiteX296" fmla="*/ 2036621 w 2249359"/>
                <a:gd name="connsiteY296" fmla="*/ 1163813 h 2249411"/>
                <a:gd name="connsiteX297" fmla="*/ 2123735 w 2249359"/>
                <a:gd name="connsiteY297" fmla="*/ 1205503 h 2249411"/>
                <a:gd name="connsiteX298" fmla="*/ 2157175 w 2249359"/>
                <a:gd name="connsiteY298" fmla="*/ 1166039 h 2249411"/>
                <a:gd name="connsiteX299" fmla="*/ 2149435 w 2249359"/>
                <a:gd name="connsiteY299" fmla="*/ 1154706 h 2249411"/>
                <a:gd name="connsiteX300" fmla="*/ 2042590 w 2249359"/>
                <a:gd name="connsiteY300" fmla="*/ 1148787 h 2249411"/>
                <a:gd name="connsiteX301" fmla="*/ 2079166 w 2249359"/>
                <a:gd name="connsiteY301" fmla="*/ 1103403 h 2249411"/>
                <a:gd name="connsiteX302" fmla="*/ 2035912 w 2249359"/>
                <a:gd name="connsiteY302" fmla="*/ 1103150 h 2249411"/>
                <a:gd name="connsiteX303" fmla="*/ 2054883 w 2249359"/>
                <a:gd name="connsiteY303" fmla="*/ 1227916 h 2249411"/>
                <a:gd name="connsiteX304" fmla="*/ 2022607 w 2249359"/>
                <a:gd name="connsiteY304" fmla="*/ 1295561 h 2249411"/>
                <a:gd name="connsiteX305" fmla="*/ 2097783 w 2249359"/>
                <a:gd name="connsiteY305" fmla="*/ 1338668 h 2249411"/>
                <a:gd name="connsiteX306" fmla="*/ 2142706 w 2249359"/>
                <a:gd name="connsiteY306" fmla="*/ 1269404 h 2249411"/>
                <a:gd name="connsiteX307" fmla="*/ 2054883 w 2249359"/>
                <a:gd name="connsiteY307" fmla="*/ 1227916 h 2249411"/>
                <a:gd name="connsiteX308" fmla="*/ 2092218 w 2249359"/>
                <a:gd name="connsiteY308" fmla="*/ 1354807 h 2249411"/>
                <a:gd name="connsiteX309" fmla="*/ 2110987 w 2249359"/>
                <a:gd name="connsiteY309" fmla="*/ 1386277 h 2249411"/>
                <a:gd name="connsiteX310" fmla="*/ 2099351 w 2249359"/>
                <a:gd name="connsiteY310" fmla="*/ 1425639 h 2249411"/>
                <a:gd name="connsiteX311" fmla="*/ 2012237 w 2249359"/>
                <a:gd name="connsiteY311" fmla="*/ 1401202 h 2249411"/>
                <a:gd name="connsiteX312" fmla="*/ 2003586 w 2249359"/>
                <a:gd name="connsiteY312" fmla="*/ 1375753 h 2249411"/>
                <a:gd name="connsiteX313" fmla="*/ 1986335 w 2249359"/>
                <a:gd name="connsiteY313" fmla="*/ 1434241 h 2249411"/>
                <a:gd name="connsiteX314" fmla="*/ 1999640 w 2249359"/>
                <a:gd name="connsiteY314" fmla="*/ 1418000 h 2249411"/>
                <a:gd name="connsiteX315" fmla="*/ 2088424 w 2249359"/>
                <a:gd name="connsiteY315" fmla="*/ 1442184 h 2249411"/>
                <a:gd name="connsiteX316" fmla="*/ 2098694 w 2249359"/>
                <a:gd name="connsiteY316" fmla="*/ 1464445 h 2249411"/>
                <a:gd name="connsiteX317" fmla="*/ 2125152 w 2249359"/>
                <a:gd name="connsiteY317" fmla="*/ 1374691 h 2249411"/>
                <a:gd name="connsiteX318" fmla="*/ 2092218 w 2249359"/>
                <a:gd name="connsiteY318" fmla="*/ 1354807 h 2249411"/>
                <a:gd name="connsiteX319" fmla="*/ 119947 w 2249359"/>
                <a:gd name="connsiteY319" fmla="*/ 1396042 h 2249411"/>
                <a:gd name="connsiteX320" fmla="*/ 132645 w 2249359"/>
                <a:gd name="connsiteY320" fmla="*/ 1439199 h 2249411"/>
                <a:gd name="connsiteX321" fmla="*/ 135073 w 2249359"/>
                <a:gd name="connsiteY321" fmla="*/ 1420074 h 2249411"/>
                <a:gd name="connsiteX322" fmla="*/ 167349 w 2249359"/>
                <a:gd name="connsiteY322" fmla="*/ 1422148 h 2249411"/>
                <a:gd name="connsiteX323" fmla="*/ 179136 w 2249359"/>
                <a:gd name="connsiteY323" fmla="*/ 1465053 h 2249411"/>
                <a:gd name="connsiteX324" fmla="*/ 152375 w 2249359"/>
                <a:gd name="connsiteY324" fmla="*/ 1483317 h 2249411"/>
                <a:gd name="connsiteX325" fmla="*/ 141447 w 2249359"/>
                <a:gd name="connsiteY325" fmla="*/ 1470820 h 2249411"/>
                <a:gd name="connsiteX326" fmla="*/ 156169 w 2249359"/>
                <a:gd name="connsiteY326" fmla="*/ 1521061 h 2249411"/>
                <a:gd name="connsiteX327" fmla="*/ 166186 w 2249359"/>
                <a:gd name="connsiteY327" fmla="*/ 1498344 h 2249411"/>
                <a:gd name="connsiteX328" fmla="*/ 256336 w 2249359"/>
                <a:gd name="connsiteY328" fmla="*/ 1426550 h 2249411"/>
                <a:gd name="connsiteX329" fmla="*/ 141043 w 2249359"/>
                <a:gd name="connsiteY329" fmla="*/ 1409449 h 2249411"/>
                <a:gd name="connsiteX330" fmla="*/ 119947 w 2249359"/>
                <a:gd name="connsiteY330" fmla="*/ 1396042 h 2249411"/>
                <a:gd name="connsiteX331" fmla="*/ 1999437 w 2249359"/>
                <a:gd name="connsiteY331" fmla="*/ 1455338 h 2249411"/>
                <a:gd name="connsiteX332" fmla="*/ 1959219 w 2249359"/>
                <a:gd name="connsiteY332" fmla="*/ 1517468 h 2249411"/>
                <a:gd name="connsiteX333" fmla="*/ 2032573 w 2249359"/>
                <a:gd name="connsiteY333" fmla="*/ 1570593 h 2249411"/>
                <a:gd name="connsiteX334" fmla="*/ 2080937 w 2249359"/>
                <a:gd name="connsiteY334" fmla="*/ 1508361 h 2249411"/>
                <a:gd name="connsiteX335" fmla="*/ 1999437 w 2249359"/>
                <a:gd name="connsiteY335" fmla="*/ 1455338 h 2249411"/>
                <a:gd name="connsiteX336" fmla="*/ 253806 w 2249359"/>
                <a:gd name="connsiteY336" fmla="*/ 1470112 h 2249411"/>
                <a:gd name="connsiteX337" fmla="*/ 254160 w 2249359"/>
                <a:gd name="connsiteY337" fmla="*/ 1499254 h 2249411"/>
                <a:gd name="connsiteX338" fmla="*/ 171852 w 2249359"/>
                <a:gd name="connsiteY338" fmla="*/ 1542513 h 2249411"/>
                <a:gd name="connsiteX339" fmla="*/ 154702 w 2249359"/>
                <a:gd name="connsiteY339" fmla="*/ 1530319 h 2249411"/>
                <a:gd name="connsiteX340" fmla="*/ 179743 w 2249359"/>
                <a:gd name="connsiteY340" fmla="*/ 1571706 h 2249411"/>
                <a:gd name="connsiteX341" fmla="*/ 175342 w 2249359"/>
                <a:gd name="connsiteY341" fmla="*/ 1553390 h 2249411"/>
                <a:gd name="connsiteX342" fmla="*/ 247837 w 2249359"/>
                <a:gd name="connsiteY342" fmla="*/ 1513117 h 2249411"/>
                <a:gd name="connsiteX343" fmla="*/ 201649 w 2249359"/>
                <a:gd name="connsiteY343" fmla="*/ 1627815 h 2249411"/>
                <a:gd name="connsiteX344" fmla="*/ 301815 w 2249359"/>
                <a:gd name="connsiteY344" fmla="*/ 1575652 h 2249411"/>
                <a:gd name="connsiteX345" fmla="*/ 318763 w 2249359"/>
                <a:gd name="connsiteY345" fmla="*/ 1588604 h 2249411"/>
                <a:gd name="connsiteX346" fmla="*/ 295694 w 2249359"/>
                <a:gd name="connsiteY346" fmla="*/ 1546155 h 2249411"/>
                <a:gd name="connsiteX347" fmla="*/ 295340 w 2249359"/>
                <a:gd name="connsiteY347" fmla="*/ 1566849 h 2249411"/>
                <a:gd name="connsiteX348" fmla="*/ 230383 w 2249359"/>
                <a:gd name="connsiteY348" fmla="*/ 1602771 h 2249411"/>
                <a:gd name="connsiteX349" fmla="*/ 272575 w 2249359"/>
                <a:gd name="connsiteY349" fmla="*/ 1500823 h 2249411"/>
                <a:gd name="connsiteX350" fmla="*/ 253806 w 2249359"/>
                <a:gd name="connsiteY350" fmla="*/ 1470112 h 2249411"/>
                <a:gd name="connsiteX351" fmla="*/ 1922491 w 2249359"/>
                <a:gd name="connsiteY351" fmla="*/ 1585619 h 2249411"/>
                <a:gd name="connsiteX352" fmla="*/ 1938326 w 2249359"/>
                <a:gd name="connsiteY352" fmla="*/ 1573122 h 2249411"/>
                <a:gd name="connsiteX353" fmla="*/ 2006672 w 2249359"/>
                <a:gd name="connsiteY353" fmla="*/ 1607931 h 2249411"/>
                <a:gd name="connsiteX354" fmla="*/ 1897905 w 2249359"/>
                <a:gd name="connsiteY354" fmla="*/ 1630294 h 2249411"/>
                <a:gd name="connsiteX355" fmla="*/ 1883689 w 2249359"/>
                <a:gd name="connsiteY355" fmla="*/ 1656654 h 2249411"/>
                <a:gd name="connsiteX356" fmla="*/ 1848682 w 2249359"/>
                <a:gd name="connsiteY356" fmla="*/ 1705528 h 2249411"/>
                <a:gd name="connsiteX357" fmla="*/ 1865578 w 2249359"/>
                <a:gd name="connsiteY357" fmla="*/ 1693335 h 2249411"/>
                <a:gd name="connsiteX358" fmla="*/ 1903622 w 2249359"/>
                <a:gd name="connsiteY358" fmla="*/ 1718480 h 2249411"/>
                <a:gd name="connsiteX359" fmla="*/ 1873926 w 2249359"/>
                <a:gd name="connsiteY359" fmla="*/ 1761435 h 2249411"/>
                <a:gd name="connsiteX360" fmla="*/ 1837147 w 2249359"/>
                <a:gd name="connsiteY360" fmla="*/ 1735075 h 2249411"/>
                <a:gd name="connsiteX361" fmla="*/ 1840992 w 2249359"/>
                <a:gd name="connsiteY361" fmla="*/ 1715191 h 2249411"/>
                <a:gd name="connsiteX362" fmla="*/ 1806895 w 2249359"/>
                <a:gd name="connsiteY362" fmla="*/ 1758298 h 2249411"/>
                <a:gd name="connsiteX363" fmla="*/ 1802645 w 2249359"/>
                <a:gd name="connsiteY363" fmla="*/ 1768215 h 2249411"/>
                <a:gd name="connsiteX364" fmla="*/ 1759493 w 2249359"/>
                <a:gd name="connsiteY364" fmla="*/ 1811726 h 2249411"/>
                <a:gd name="connsiteX365" fmla="*/ 1830520 w 2249359"/>
                <a:gd name="connsiteY365" fmla="*/ 1889894 h 2249411"/>
                <a:gd name="connsiteX366" fmla="*/ 1871497 w 2249359"/>
                <a:gd name="connsiteY366" fmla="*/ 1814357 h 2249411"/>
                <a:gd name="connsiteX367" fmla="*/ 1864718 w 2249359"/>
                <a:gd name="connsiteY367" fmla="*/ 1855642 h 2249411"/>
                <a:gd name="connsiteX368" fmla="*/ 1818581 w 2249359"/>
                <a:gd name="connsiteY368" fmla="*/ 1873552 h 2249411"/>
                <a:gd name="connsiteX369" fmla="*/ 1773658 w 2249359"/>
                <a:gd name="connsiteY369" fmla="*/ 1827461 h 2249411"/>
                <a:gd name="connsiteX370" fmla="*/ 1800318 w 2249359"/>
                <a:gd name="connsiteY370" fmla="*/ 1777777 h 2249411"/>
                <a:gd name="connsiteX371" fmla="*/ 1837754 w 2249359"/>
                <a:gd name="connsiteY371" fmla="*/ 1785214 h 2249411"/>
                <a:gd name="connsiteX372" fmla="*/ 1812966 w 2249359"/>
                <a:gd name="connsiteY372" fmla="*/ 1759462 h 2249411"/>
                <a:gd name="connsiteX373" fmla="*/ 1825158 w 2249359"/>
                <a:gd name="connsiteY373" fmla="*/ 1752581 h 2249411"/>
                <a:gd name="connsiteX374" fmla="*/ 1882475 w 2249359"/>
                <a:gd name="connsiteY374" fmla="*/ 1789768 h 2249411"/>
                <a:gd name="connsiteX375" fmla="*/ 1907315 w 2249359"/>
                <a:gd name="connsiteY375" fmla="*/ 1809955 h 2249411"/>
                <a:gd name="connsiteX376" fmla="*/ 1904279 w 2249359"/>
                <a:gd name="connsiteY376" fmla="*/ 1828827 h 2249411"/>
                <a:gd name="connsiteX377" fmla="*/ 1937365 w 2249359"/>
                <a:gd name="connsiteY377" fmla="*/ 1781268 h 2249411"/>
                <a:gd name="connsiteX378" fmla="*/ 1920569 w 2249359"/>
                <a:gd name="connsiteY378" fmla="*/ 1792297 h 2249411"/>
                <a:gd name="connsiteX379" fmla="*/ 1880452 w 2249359"/>
                <a:gd name="connsiteY379" fmla="*/ 1766140 h 2249411"/>
                <a:gd name="connsiteX380" fmla="*/ 1910046 w 2249359"/>
                <a:gd name="connsiteY380" fmla="*/ 1723185 h 2249411"/>
                <a:gd name="connsiteX381" fmla="*/ 1948089 w 2249359"/>
                <a:gd name="connsiteY381" fmla="*/ 1750152 h 2249411"/>
                <a:gd name="connsiteX382" fmla="*/ 1944751 w 2249359"/>
                <a:gd name="connsiteY382" fmla="*/ 1770997 h 2249411"/>
                <a:gd name="connsiteX383" fmla="*/ 1976773 w 2249359"/>
                <a:gd name="connsiteY383" fmla="*/ 1723034 h 2249411"/>
                <a:gd name="connsiteX384" fmla="*/ 1961091 w 2249359"/>
                <a:gd name="connsiteY384" fmla="*/ 1734013 h 2249411"/>
                <a:gd name="connsiteX385" fmla="*/ 1876607 w 2249359"/>
                <a:gd name="connsiteY385" fmla="*/ 1675424 h 2249411"/>
                <a:gd name="connsiteX386" fmla="*/ 1881565 w 2249359"/>
                <a:gd name="connsiteY386" fmla="*/ 1662017 h 2249411"/>
                <a:gd name="connsiteX387" fmla="*/ 1906606 w 2249359"/>
                <a:gd name="connsiteY387" fmla="*/ 1646838 h 2249411"/>
                <a:gd name="connsiteX388" fmla="*/ 1981883 w 2249359"/>
                <a:gd name="connsiteY388" fmla="*/ 1685695 h 2249411"/>
                <a:gd name="connsiteX389" fmla="*/ 1987549 w 2249359"/>
                <a:gd name="connsiteY389" fmla="*/ 1711498 h 2249411"/>
                <a:gd name="connsiteX390" fmla="*/ 2010517 w 2249359"/>
                <a:gd name="connsiteY390" fmla="*/ 1667987 h 2249411"/>
                <a:gd name="connsiteX391" fmla="*/ 1995390 w 2249359"/>
                <a:gd name="connsiteY391" fmla="*/ 1680484 h 2249411"/>
                <a:gd name="connsiteX392" fmla="*/ 1924110 w 2249359"/>
                <a:gd name="connsiteY392" fmla="*/ 1643550 h 2249411"/>
                <a:gd name="connsiteX393" fmla="*/ 2043349 w 2249359"/>
                <a:gd name="connsiteY393" fmla="*/ 1617342 h 2249411"/>
                <a:gd name="connsiteX394" fmla="*/ 1944245 w 2249359"/>
                <a:gd name="connsiteY394" fmla="*/ 1563307 h 2249411"/>
                <a:gd name="connsiteX395" fmla="*/ 1945661 w 2249359"/>
                <a:gd name="connsiteY395" fmla="*/ 1542361 h 2249411"/>
                <a:gd name="connsiteX396" fmla="*/ 1922491 w 2249359"/>
                <a:gd name="connsiteY396" fmla="*/ 1585619 h 2249411"/>
                <a:gd name="connsiteX397" fmla="*/ 344664 w 2249359"/>
                <a:gd name="connsiteY397" fmla="*/ 1652809 h 2249411"/>
                <a:gd name="connsiteX398" fmla="*/ 351646 w 2249359"/>
                <a:gd name="connsiteY398" fmla="*/ 1673502 h 2249411"/>
                <a:gd name="connsiteX399" fmla="*/ 293417 w 2249359"/>
                <a:gd name="connsiteY399" fmla="*/ 1726879 h 2249411"/>
                <a:gd name="connsiteX400" fmla="*/ 348307 w 2249359"/>
                <a:gd name="connsiteY400" fmla="*/ 1797155 h 2249411"/>
                <a:gd name="connsiteX401" fmla="*/ 420093 w 2249359"/>
                <a:gd name="connsiteY401" fmla="*/ 1744283 h 2249411"/>
                <a:gd name="connsiteX402" fmla="*/ 427125 w 2249359"/>
                <a:gd name="connsiteY402" fmla="*/ 1776107 h 2249411"/>
                <a:gd name="connsiteX403" fmla="*/ 363736 w 2249359"/>
                <a:gd name="connsiteY403" fmla="*/ 1844410 h 2249411"/>
                <a:gd name="connsiteX404" fmla="*/ 345069 w 2249359"/>
                <a:gd name="connsiteY404" fmla="*/ 1836669 h 2249411"/>
                <a:gd name="connsiteX405" fmla="*/ 368340 w 2249359"/>
                <a:gd name="connsiteY405" fmla="*/ 1861157 h 2249411"/>
                <a:gd name="connsiteX406" fmla="*/ 382050 w 2249359"/>
                <a:gd name="connsiteY406" fmla="*/ 1867177 h 2249411"/>
                <a:gd name="connsiteX407" fmla="*/ 374967 w 2249359"/>
                <a:gd name="connsiteY407" fmla="*/ 1848811 h 2249411"/>
                <a:gd name="connsiteX408" fmla="*/ 426568 w 2249359"/>
                <a:gd name="connsiteY408" fmla="*/ 1791842 h 2249411"/>
                <a:gd name="connsiteX409" fmla="*/ 420295 w 2249359"/>
                <a:gd name="connsiteY409" fmla="*/ 1914837 h 2249411"/>
                <a:gd name="connsiteX410" fmla="*/ 500024 w 2249359"/>
                <a:gd name="connsiteY410" fmla="*/ 1832975 h 2249411"/>
                <a:gd name="connsiteX411" fmla="*/ 512469 w 2249359"/>
                <a:gd name="connsiteY411" fmla="*/ 1837782 h 2249411"/>
                <a:gd name="connsiteX412" fmla="*/ 520007 w 2249359"/>
                <a:gd name="connsiteY412" fmla="*/ 1860954 h 2249411"/>
                <a:gd name="connsiteX413" fmla="*/ 463852 w 2249359"/>
                <a:gd name="connsiteY413" fmla="*/ 1935632 h 2249411"/>
                <a:gd name="connsiteX414" fmla="*/ 444325 w 2249359"/>
                <a:gd name="connsiteY414" fmla="*/ 1930876 h 2249411"/>
                <a:gd name="connsiteX415" fmla="*/ 491120 w 2249359"/>
                <a:gd name="connsiteY415" fmla="*/ 1965280 h 2249411"/>
                <a:gd name="connsiteX416" fmla="*/ 479586 w 2249359"/>
                <a:gd name="connsiteY416" fmla="*/ 1948280 h 2249411"/>
                <a:gd name="connsiteX417" fmla="*/ 524003 w 2249359"/>
                <a:gd name="connsiteY417" fmla="*/ 1886960 h 2249411"/>
                <a:gd name="connsiteX418" fmla="*/ 552434 w 2249359"/>
                <a:gd name="connsiteY418" fmla="*/ 1870668 h 2249411"/>
                <a:gd name="connsiteX419" fmla="*/ 559668 w 2249359"/>
                <a:gd name="connsiteY419" fmla="*/ 1896724 h 2249411"/>
                <a:gd name="connsiteX420" fmla="*/ 546465 w 2249359"/>
                <a:gd name="connsiteY420" fmla="*/ 2013547 h 2249411"/>
                <a:gd name="connsiteX421" fmla="*/ 638436 w 2249359"/>
                <a:gd name="connsiteY421" fmla="*/ 1945396 h 2249411"/>
                <a:gd name="connsiteX422" fmla="*/ 661960 w 2249359"/>
                <a:gd name="connsiteY422" fmla="*/ 1938212 h 2249411"/>
                <a:gd name="connsiteX423" fmla="*/ 625940 w 2249359"/>
                <a:gd name="connsiteY423" fmla="*/ 1917772 h 2249411"/>
                <a:gd name="connsiteX424" fmla="*/ 634490 w 2249359"/>
                <a:gd name="connsiteY424" fmla="*/ 1934063 h 2249411"/>
                <a:gd name="connsiteX425" fmla="*/ 566296 w 2249359"/>
                <a:gd name="connsiteY425" fmla="*/ 1987592 h 2249411"/>
                <a:gd name="connsiteX426" fmla="*/ 579550 w 2249359"/>
                <a:gd name="connsiteY426" fmla="*/ 1899760 h 2249411"/>
                <a:gd name="connsiteX427" fmla="*/ 598066 w 2249359"/>
                <a:gd name="connsiteY427" fmla="*/ 1902644 h 2249411"/>
                <a:gd name="connsiteX428" fmla="*/ 556279 w 2249359"/>
                <a:gd name="connsiteY428" fmla="*/ 1875778 h 2249411"/>
                <a:gd name="connsiteX429" fmla="*/ 557341 w 2249359"/>
                <a:gd name="connsiteY429" fmla="*/ 1868240 h 2249411"/>
                <a:gd name="connsiteX430" fmla="*/ 484493 w 2249359"/>
                <a:gd name="connsiteY430" fmla="*/ 1807122 h 2249411"/>
                <a:gd name="connsiteX431" fmla="*/ 490513 w 2249359"/>
                <a:gd name="connsiteY431" fmla="*/ 1826297 h 2249411"/>
                <a:gd name="connsiteX432" fmla="*/ 439266 w 2249359"/>
                <a:gd name="connsiteY432" fmla="*/ 1883671 h 2249411"/>
                <a:gd name="connsiteX433" fmla="*/ 445489 w 2249359"/>
                <a:gd name="connsiteY433" fmla="*/ 1770289 h 2249411"/>
                <a:gd name="connsiteX434" fmla="*/ 425911 w 2249359"/>
                <a:gd name="connsiteY434" fmla="*/ 1753390 h 2249411"/>
                <a:gd name="connsiteX435" fmla="*/ 431627 w 2249359"/>
                <a:gd name="connsiteY435" fmla="*/ 1748685 h 2249411"/>
                <a:gd name="connsiteX436" fmla="*/ 399655 w 2249359"/>
                <a:gd name="connsiteY436" fmla="*/ 1716305 h 2249411"/>
                <a:gd name="connsiteX437" fmla="*/ 406636 w 2249359"/>
                <a:gd name="connsiteY437" fmla="*/ 1735176 h 2249411"/>
                <a:gd name="connsiteX438" fmla="*/ 347953 w 2249359"/>
                <a:gd name="connsiteY438" fmla="*/ 1786530 h 2249411"/>
                <a:gd name="connsiteX439" fmla="*/ 304648 w 2249359"/>
                <a:gd name="connsiteY439" fmla="*/ 1742816 h 2249411"/>
                <a:gd name="connsiteX440" fmla="*/ 365254 w 2249359"/>
                <a:gd name="connsiteY440" fmla="*/ 1688933 h 2249411"/>
                <a:gd name="connsiteX441" fmla="*/ 384377 w 2249359"/>
                <a:gd name="connsiteY441" fmla="*/ 1696927 h 2249411"/>
                <a:gd name="connsiteX442" fmla="*/ 344664 w 2249359"/>
                <a:gd name="connsiteY442" fmla="*/ 1652809 h 2249411"/>
                <a:gd name="connsiteX443" fmla="*/ 1650372 w 2249359"/>
                <a:gd name="connsiteY443" fmla="*/ 1893689 h 2249411"/>
                <a:gd name="connsiteX444" fmla="*/ 1671872 w 2249359"/>
                <a:gd name="connsiteY444" fmla="*/ 1887921 h 2249411"/>
                <a:gd name="connsiteX445" fmla="*/ 1731214 w 2249359"/>
                <a:gd name="connsiteY445" fmla="*/ 1969024 h 2249411"/>
                <a:gd name="connsiteX446" fmla="*/ 1719983 w 2249359"/>
                <a:gd name="connsiteY446" fmla="*/ 1985467 h 2249411"/>
                <a:gd name="connsiteX447" fmla="*/ 1797182 w 2249359"/>
                <a:gd name="connsiteY447" fmla="*/ 1931786 h 2249411"/>
                <a:gd name="connsiteX448" fmla="*/ 1784889 w 2249359"/>
                <a:gd name="connsiteY448" fmla="*/ 1899153 h 2249411"/>
                <a:gd name="connsiteX449" fmla="*/ 1780184 w 2249359"/>
                <a:gd name="connsiteY449" fmla="*/ 1932242 h 2249411"/>
                <a:gd name="connsiteX450" fmla="*/ 1747554 w 2249359"/>
                <a:gd name="connsiteY450" fmla="*/ 1957185 h 2249411"/>
                <a:gd name="connsiteX451" fmla="*/ 1717504 w 2249359"/>
                <a:gd name="connsiteY451" fmla="*/ 1917974 h 2249411"/>
                <a:gd name="connsiteX452" fmla="*/ 1749021 w 2249359"/>
                <a:gd name="connsiteY452" fmla="*/ 1897433 h 2249411"/>
                <a:gd name="connsiteX453" fmla="*/ 1766778 w 2249359"/>
                <a:gd name="connsiteY453" fmla="*/ 1908311 h 2249411"/>
                <a:gd name="connsiteX454" fmla="*/ 1737436 w 2249359"/>
                <a:gd name="connsiteY454" fmla="*/ 1869353 h 2249411"/>
                <a:gd name="connsiteX455" fmla="*/ 1742343 w 2249359"/>
                <a:gd name="connsiteY455" fmla="*/ 1887263 h 2249411"/>
                <a:gd name="connsiteX456" fmla="*/ 1712647 w 2249359"/>
                <a:gd name="connsiteY456" fmla="*/ 1911447 h 2249411"/>
                <a:gd name="connsiteX457" fmla="*/ 1686695 w 2249359"/>
                <a:gd name="connsiteY457" fmla="*/ 1874918 h 2249411"/>
                <a:gd name="connsiteX458" fmla="*/ 1723220 w 2249359"/>
                <a:gd name="connsiteY458" fmla="*/ 1850886 h 2249411"/>
                <a:gd name="connsiteX459" fmla="*/ 1744771 w 2249359"/>
                <a:gd name="connsiteY459" fmla="*/ 1859740 h 2249411"/>
                <a:gd name="connsiteX460" fmla="*/ 1727520 w 2249359"/>
                <a:gd name="connsiteY460" fmla="*/ 1835606 h 2249411"/>
                <a:gd name="connsiteX461" fmla="*/ 1650372 w 2249359"/>
                <a:gd name="connsiteY461" fmla="*/ 1893689 h 2249411"/>
                <a:gd name="connsiteX462" fmla="*/ 1569025 w 2249359"/>
                <a:gd name="connsiteY462" fmla="*/ 1943777 h 2249411"/>
                <a:gd name="connsiteX463" fmla="*/ 1585466 w 2249359"/>
                <a:gd name="connsiteY463" fmla="*/ 1971351 h 2249411"/>
                <a:gd name="connsiteX464" fmla="*/ 1587692 w 2249359"/>
                <a:gd name="connsiteY464" fmla="*/ 1945194 h 2249411"/>
                <a:gd name="connsiteX465" fmla="*/ 1606764 w 2249359"/>
                <a:gd name="connsiteY465" fmla="*/ 1932090 h 2249411"/>
                <a:gd name="connsiteX466" fmla="*/ 1656594 w 2249359"/>
                <a:gd name="connsiteY466" fmla="*/ 2018809 h 2249411"/>
                <a:gd name="connsiteX467" fmla="*/ 1645262 w 2249359"/>
                <a:gd name="connsiteY467" fmla="*/ 2035707 h 2249411"/>
                <a:gd name="connsiteX468" fmla="*/ 1694890 w 2249359"/>
                <a:gd name="connsiteY468" fmla="*/ 2007324 h 2249411"/>
                <a:gd name="connsiteX469" fmla="*/ 1673693 w 2249359"/>
                <a:gd name="connsiteY469" fmla="*/ 2008994 h 2249411"/>
                <a:gd name="connsiteX470" fmla="*/ 1622649 w 2249359"/>
                <a:gd name="connsiteY470" fmla="*/ 1922831 h 2249411"/>
                <a:gd name="connsiteX471" fmla="*/ 1652800 w 2249359"/>
                <a:gd name="connsiteY471" fmla="*/ 1913319 h 2249411"/>
                <a:gd name="connsiteX472" fmla="*/ 1669343 w 2249359"/>
                <a:gd name="connsiteY472" fmla="*/ 1922932 h 2249411"/>
                <a:gd name="connsiteX473" fmla="*/ 1652901 w 2249359"/>
                <a:gd name="connsiteY473" fmla="*/ 1895409 h 2249411"/>
                <a:gd name="connsiteX474" fmla="*/ 1569025 w 2249359"/>
                <a:gd name="connsiteY474" fmla="*/ 1943777 h 2249411"/>
                <a:gd name="connsiteX475" fmla="*/ 658520 w 2249359"/>
                <a:gd name="connsiteY475" fmla="*/ 1948128 h 2249411"/>
                <a:gd name="connsiteX476" fmla="*/ 671116 w 2249359"/>
                <a:gd name="connsiteY476" fmla="*/ 1954351 h 2249411"/>
                <a:gd name="connsiteX477" fmla="*/ 632618 w 2249359"/>
                <a:gd name="connsiteY477" fmla="*/ 2040919 h 2249411"/>
                <a:gd name="connsiteX478" fmla="*/ 608791 w 2249359"/>
                <a:gd name="connsiteY478" fmla="*/ 2045877 h 2249411"/>
                <a:gd name="connsiteX479" fmla="*/ 694135 w 2249359"/>
                <a:gd name="connsiteY479" fmla="*/ 2086605 h 2249411"/>
                <a:gd name="connsiteX480" fmla="*/ 717406 w 2249359"/>
                <a:gd name="connsiteY480" fmla="*/ 2058880 h 2249411"/>
                <a:gd name="connsiteX481" fmla="*/ 686799 w 2249359"/>
                <a:gd name="connsiteY481" fmla="*/ 2072237 h 2249411"/>
                <a:gd name="connsiteX482" fmla="*/ 647744 w 2249359"/>
                <a:gd name="connsiteY482" fmla="*/ 2055085 h 2249411"/>
                <a:gd name="connsiteX483" fmla="*/ 667778 w 2249359"/>
                <a:gd name="connsiteY483" fmla="*/ 2009854 h 2249411"/>
                <a:gd name="connsiteX484" fmla="*/ 700559 w 2249359"/>
                <a:gd name="connsiteY484" fmla="*/ 2046484 h 2249411"/>
                <a:gd name="connsiteX485" fmla="*/ 720036 w 2249359"/>
                <a:gd name="connsiteY485" fmla="*/ 2003681 h 2249411"/>
                <a:gd name="connsiteX486" fmla="*/ 706175 w 2249359"/>
                <a:gd name="connsiteY486" fmla="*/ 2016481 h 2249411"/>
                <a:gd name="connsiteX487" fmla="*/ 670762 w 2249359"/>
                <a:gd name="connsiteY487" fmla="*/ 2002871 h 2249411"/>
                <a:gd name="connsiteX488" fmla="*/ 688722 w 2249359"/>
                <a:gd name="connsiteY488" fmla="*/ 1962548 h 2249411"/>
                <a:gd name="connsiteX489" fmla="*/ 725905 w 2249359"/>
                <a:gd name="connsiteY489" fmla="*/ 1980256 h 2249411"/>
                <a:gd name="connsiteX490" fmla="*/ 731975 w 2249359"/>
                <a:gd name="connsiteY490" fmla="*/ 2005907 h 2249411"/>
                <a:gd name="connsiteX491" fmla="*/ 744167 w 2249359"/>
                <a:gd name="connsiteY491" fmla="*/ 1978485 h 2249411"/>
                <a:gd name="connsiteX492" fmla="*/ 666867 w 2249359"/>
                <a:gd name="connsiteY492" fmla="*/ 1941298 h 2249411"/>
                <a:gd name="connsiteX493" fmla="*/ 658520 w 2249359"/>
                <a:gd name="connsiteY493" fmla="*/ 1948128 h 2249411"/>
                <a:gd name="connsiteX494" fmla="*/ 1417864 w 2249359"/>
                <a:gd name="connsiteY494" fmla="*/ 2008336 h 2249411"/>
                <a:gd name="connsiteX495" fmla="*/ 1439921 w 2249359"/>
                <a:gd name="connsiteY495" fmla="*/ 2014964 h 2249411"/>
                <a:gd name="connsiteX496" fmla="*/ 1469566 w 2249359"/>
                <a:gd name="connsiteY496" fmla="*/ 2104111 h 2249411"/>
                <a:gd name="connsiteX497" fmla="*/ 1454743 w 2249359"/>
                <a:gd name="connsiteY497" fmla="*/ 2118935 h 2249411"/>
                <a:gd name="connsiteX498" fmla="*/ 1508773 w 2249359"/>
                <a:gd name="connsiteY498" fmla="*/ 2100215 h 2249411"/>
                <a:gd name="connsiteX499" fmla="*/ 1486817 w 2249359"/>
                <a:gd name="connsiteY499" fmla="*/ 2094296 h 2249411"/>
                <a:gd name="connsiteX500" fmla="*/ 1472551 w 2249359"/>
                <a:gd name="connsiteY500" fmla="*/ 2052808 h 2249411"/>
                <a:gd name="connsiteX501" fmla="*/ 1501589 w 2249359"/>
                <a:gd name="connsiteY501" fmla="*/ 2044713 h 2249411"/>
                <a:gd name="connsiteX502" fmla="*/ 1514236 w 2249359"/>
                <a:gd name="connsiteY502" fmla="*/ 2060903 h 2249411"/>
                <a:gd name="connsiteX503" fmla="*/ 1500527 w 2249359"/>
                <a:gd name="connsiteY503" fmla="*/ 2016532 h 2249411"/>
                <a:gd name="connsiteX504" fmla="*/ 1470376 w 2249359"/>
                <a:gd name="connsiteY504" fmla="*/ 2045523 h 2249411"/>
                <a:gd name="connsiteX505" fmla="*/ 1455705 w 2249359"/>
                <a:gd name="connsiteY505" fmla="*/ 2003125 h 2249411"/>
                <a:gd name="connsiteX506" fmla="*/ 1490915 w 2249359"/>
                <a:gd name="connsiteY506" fmla="*/ 1992550 h 2249411"/>
                <a:gd name="connsiteX507" fmla="*/ 1514186 w 2249359"/>
                <a:gd name="connsiteY507" fmla="*/ 2005755 h 2249411"/>
                <a:gd name="connsiteX508" fmla="*/ 1504220 w 2249359"/>
                <a:gd name="connsiteY508" fmla="*/ 1978485 h 2249411"/>
                <a:gd name="connsiteX509" fmla="*/ 1417864 w 2249359"/>
                <a:gd name="connsiteY509" fmla="*/ 2008336 h 2249411"/>
                <a:gd name="connsiteX510" fmla="*/ 749682 w 2249359"/>
                <a:gd name="connsiteY510" fmla="*/ 1983494 h 2249411"/>
                <a:gd name="connsiteX511" fmla="*/ 764605 w 2249359"/>
                <a:gd name="connsiteY511" fmla="*/ 1998672 h 2249411"/>
                <a:gd name="connsiteX512" fmla="*/ 736528 w 2249359"/>
                <a:gd name="connsiteY512" fmla="*/ 2083772 h 2249411"/>
                <a:gd name="connsiteX513" fmla="*/ 712144 w 2249359"/>
                <a:gd name="connsiteY513" fmla="*/ 2095004 h 2249411"/>
                <a:gd name="connsiteX514" fmla="*/ 765921 w 2249359"/>
                <a:gd name="connsiteY514" fmla="*/ 2112712 h 2249411"/>
                <a:gd name="connsiteX515" fmla="*/ 751857 w 2249359"/>
                <a:gd name="connsiteY515" fmla="*/ 2099355 h 2249411"/>
                <a:gd name="connsiteX516" fmla="*/ 765971 w 2249359"/>
                <a:gd name="connsiteY516" fmla="*/ 2054832 h 2249411"/>
                <a:gd name="connsiteX517" fmla="*/ 775330 w 2249359"/>
                <a:gd name="connsiteY517" fmla="*/ 2061207 h 2249411"/>
                <a:gd name="connsiteX518" fmla="*/ 795768 w 2249359"/>
                <a:gd name="connsiteY518" fmla="*/ 2123742 h 2249411"/>
                <a:gd name="connsiteX519" fmla="*/ 829714 w 2249359"/>
                <a:gd name="connsiteY519" fmla="*/ 2134923 h 2249411"/>
                <a:gd name="connsiteX520" fmla="*/ 794402 w 2249359"/>
                <a:gd name="connsiteY520" fmla="*/ 2064040 h 2249411"/>
                <a:gd name="connsiteX521" fmla="*/ 827943 w 2249359"/>
                <a:gd name="connsiteY521" fmla="*/ 2049064 h 2249411"/>
                <a:gd name="connsiteX522" fmla="*/ 815296 w 2249359"/>
                <a:gd name="connsiteY522" fmla="*/ 2007172 h 2249411"/>
                <a:gd name="connsiteX523" fmla="*/ 749682 w 2249359"/>
                <a:gd name="connsiteY523" fmla="*/ 1983494 h 2249411"/>
                <a:gd name="connsiteX524" fmla="*/ 1351238 w 2249359"/>
                <a:gd name="connsiteY524" fmla="*/ 2025740 h 2249411"/>
                <a:gd name="connsiteX525" fmla="*/ 1316837 w 2249359"/>
                <a:gd name="connsiteY525" fmla="*/ 2065305 h 2249411"/>
                <a:gd name="connsiteX526" fmla="*/ 1374812 w 2249359"/>
                <a:gd name="connsiteY526" fmla="*/ 2145497 h 2249411"/>
                <a:gd name="connsiteX527" fmla="*/ 1430967 w 2249359"/>
                <a:gd name="connsiteY527" fmla="*/ 2074615 h 2249411"/>
                <a:gd name="connsiteX528" fmla="*/ 1351238 w 2249359"/>
                <a:gd name="connsiteY528" fmla="*/ 2025740 h 2249411"/>
                <a:gd name="connsiteX529" fmla="*/ 864823 w 2249359"/>
                <a:gd name="connsiteY529" fmla="*/ 2059537 h 2249411"/>
                <a:gd name="connsiteX530" fmla="*/ 909543 w 2249359"/>
                <a:gd name="connsiteY530" fmla="*/ 2125057 h 2249411"/>
                <a:gd name="connsiteX531" fmla="*/ 872158 w 2249359"/>
                <a:gd name="connsiteY531" fmla="*/ 2137048 h 2249411"/>
                <a:gd name="connsiteX532" fmla="*/ 855615 w 2249359"/>
                <a:gd name="connsiteY532" fmla="*/ 2097888 h 2249411"/>
                <a:gd name="connsiteX533" fmla="*/ 843170 w 2249359"/>
                <a:gd name="connsiteY533" fmla="*/ 2143575 h 2249411"/>
                <a:gd name="connsiteX534" fmla="*/ 853642 w 2249359"/>
                <a:gd name="connsiteY534" fmla="*/ 2136593 h 2249411"/>
                <a:gd name="connsiteX535" fmla="*/ 911466 w 2249359"/>
                <a:gd name="connsiteY535" fmla="*/ 2147774 h 2249411"/>
                <a:gd name="connsiteX536" fmla="*/ 922241 w 2249359"/>
                <a:gd name="connsiteY536" fmla="*/ 2101885 h 2249411"/>
                <a:gd name="connsiteX537" fmla="*/ 881922 w 2249359"/>
                <a:gd name="connsiteY537" fmla="*/ 2058323 h 2249411"/>
                <a:gd name="connsiteX538" fmla="*/ 908633 w 2249359"/>
                <a:gd name="connsiteY538" fmla="*/ 2038541 h 2249411"/>
                <a:gd name="connsiteX539" fmla="*/ 929931 w 2249359"/>
                <a:gd name="connsiteY539" fmla="*/ 2080433 h 2249411"/>
                <a:gd name="connsiteX540" fmla="*/ 941061 w 2249359"/>
                <a:gd name="connsiteY540" fmla="*/ 2033886 h 2249411"/>
                <a:gd name="connsiteX541" fmla="*/ 931600 w 2249359"/>
                <a:gd name="connsiteY541" fmla="*/ 2042082 h 2249411"/>
                <a:gd name="connsiteX542" fmla="*/ 893962 w 2249359"/>
                <a:gd name="connsiteY542" fmla="*/ 2027562 h 2249411"/>
                <a:gd name="connsiteX543" fmla="*/ 864823 w 2249359"/>
                <a:gd name="connsiteY543" fmla="*/ 2059537 h 2249411"/>
                <a:gd name="connsiteX544" fmla="*/ 953050 w 2249359"/>
                <a:gd name="connsiteY544" fmla="*/ 2041576 h 2249411"/>
                <a:gd name="connsiteX545" fmla="*/ 969998 w 2249359"/>
                <a:gd name="connsiteY545" fmla="*/ 2054478 h 2249411"/>
                <a:gd name="connsiteX546" fmla="*/ 957654 w 2249359"/>
                <a:gd name="connsiteY546" fmla="*/ 2150253 h 2249411"/>
                <a:gd name="connsiteX547" fmla="*/ 937368 w 2249359"/>
                <a:gd name="connsiteY547" fmla="*/ 2157336 h 2249411"/>
                <a:gd name="connsiteX548" fmla="*/ 995343 w 2249359"/>
                <a:gd name="connsiteY548" fmla="*/ 2165685 h 2249411"/>
                <a:gd name="connsiteX549" fmla="*/ 976625 w 2249359"/>
                <a:gd name="connsiteY549" fmla="*/ 2154655 h 2249411"/>
                <a:gd name="connsiteX550" fmla="*/ 989879 w 2249359"/>
                <a:gd name="connsiteY550" fmla="*/ 2055085 h 2249411"/>
                <a:gd name="connsiteX551" fmla="*/ 1008749 w 2249359"/>
                <a:gd name="connsiteY551" fmla="*/ 2049975 h 2249411"/>
                <a:gd name="connsiteX552" fmla="*/ 953050 w 2249359"/>
                <a:gd name="connsiteY552" fmla="*/ 2041576 h 2249411"/>
                <a:gd name="connsiteX553" fmla="*/ 1192793 w 2249359"/>
                <a:gd name="connsiteY553" fmla="*/ 2053770 h 2249411"/>
                <a:gd name="connsiteX554" fmla="*/ 1207565 w 2249359"/>
                <a:gd name="connsiteY554" fmla="*/ 2062219 h 2249411"/>
                <a:gd name="connsiteX555" fmla="*/ 1182624 w 2249359"/>
                <a:gd name="connsiteY555" fmla="*/ 2111548 h 2249411"/>
                <a:gd name="connsiteX556" fmla="*/ 1151512 w 2249359"/>
                <a:gd name="connsiteY556" fmla="*/ 2065255 h 2249411"/>
                <a:gd name="connsiteX557" fmla="*/ 1167093 w 2249359"/>
                <a:gd name="connsiteY557" fmla="*/ 2054023 h 2249411"/>
                <a:gd name="connsiteX558" fmla="*/ 1014820 w 2249359"/>
                <a:gd name="connsiteY558" fmla="*/ 2051645 h 2249411"/>
                <a:gd name="connsiteX559" fmla="*/ 1011734 w 2249359"/>
                <a:gd name="connsiteY559" fmla="*/ 2082710 h 2249411"/>
                <a:gd name="connsiteX560" fmla="*/ 1026152 w 2249359"/>
                <a:gd name="connsiteY560" fmla="*/ 2063990 h 2249411"/>
                <a:gd name="connsiteX561" fmla="*/ 1053622 w 2249359"/>
                <a:gd name="connsiteY561" fmla="*/ 2061814 h 2249411"/>
                <a:gd name="connsiteX562" fmla="*/ 1048259 w 2249359"/>
                <a:gd name="connsiteY562" fmla="*/ 2161738 h 2249411"/>
                <a:gd name="connsiteX563" fmla="*/ 1029035 w 2249359"/>
                <a:gd name="connsiteY563" fmla="*/ 2169985 h 2249411"/>
                <a:gd name="connsiteX564" fmla="*/ 1084633 w 2249359"/>
                <a:gd name="connsiteY564" fmla="*/ 2172920 h 2249411"/>
                <a:gd name="connsiteX565" fmla="*/ 1067483 w 2249359"/>
                <a:gd name="connsiteY565" fmla="*/ 2163560 h 2249411"/>
                <a:gd name="connsiteX566" fmla="*/ 1071581 w 2249359"/>
                <a:gd name="connsiteY566" fmla="*/ 2062522 h 2249411"/>
                <a:gd name="connsiteX567" fmla="*/ 1097432 w 2249359"/>
                <a:gd name="connsiteY567" fmla="*/ 2067481 h 2249411"/>
                <a:gd name="connsiteX568" fmla="*/ 1111293 w 2249359"/>
                <a:gd name="connsiteY568" fmla="*/ 2086707 h 2249411"/>
                <a:gd name="connsiteX569" fmla="*/ 1112305 w 2249359"/>
                <a:gd name="connsiteY569" fmla="*/ 2058272 h 2249411"/>
                <a:gd name="connsiteX570" fmla="*/ 1169926 w 2249359"/>
                <a:gd name="connsiteY570" fmla="*/ 2125108 h 2249411"/>
                <a:gd name="connsiteX571" fmla="*/ 1169471 w 2249359"/>
                <a:gd name="connsiteY571" fmla="*/ 2164015 h 2249411"/>
                <a:gd name="connsiteX572" fmla="*/ 1151967 w 2249359"/>
                <a:gd name="connsiteY572" fmla="*/ 2170845 h 2249411"/>
                <a:gd name="connsiteX573" fmla="*/ 1207565 w 2249359"/>
                <a:gd name="connsiteY573" fmla="*/ 2170086 h 2249411"/>
                <a:gd name="connsiteX574" fmla="*/ 1188897 w 2249359"/>
                <a:gd name="connsiteY574" fmla="*/ 2155717 h 2249411"/>
                <a:gd name="connsiteX575" fmla="*/ 1193754 w 2249359"/>
                <a:gd name="connsiteY575" fmla="*/ 2110081 h 2249411"/>
                <a:gd name="connsiteX576" fmla="*/ 1239891 w 2249359"/>
                <a:gd name="connsiteY576" fmla="*/ 2051847 h 2249411"/>
                <a:gd name="connsiteX577" fmla="*/ 1192793 w 2249359"/>
                <a:gd name="connsiteY577" fmla="*/ 2053770 h 224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</a:cxnLst>
              <a:rect l="l" t="t" r="r" b="b"/>
              <a:pathLst>
                <a:path w="2249359" h="2249411">
                  <a:moveTo>
                    <a:pt x="1023824" y="4542"/>
                  </a:moveTo>
                  <a:cubicBezTo>
                    <a:pt x="1204580" y="-11800"/>
                    <a:pt x="1389332" y="16078"/>
                    <a:pt x="1556833" y="86151"/>
                  </a:cubicBezTo>
                  <a:cubicBezTo>
                    <a:pt x="1720994" y="154555"/>
                    <a:pt x="1868563" y="262625"/>
                    <a:pt x="1983249" y="398572"/>
                  </a:cubicBezTo>
                  <a:cubicBezTo>
                    <a:pt x="2096316" y="531737"/>
                    <a:pt x="2177765" y="691716"/>
                    <a:pt x="2218337" y="861663"/>
                  </a:cubicBezTo>
                  <a:cubicBezTo>
                    <a:pt x="2270090" y="1076487"/>
                    <a:pt x="2256937" y="1306641"/>
                    <a:pt x="2180041" y="1513927"/>
                  </a:cubicBezTo>
                  <a:cubicBezTo>
                    <a:pt x="2117361" y="1684228"/>
                    <a:pt x="2012388" y="1838693"/>
                    <a:pt x="1877517" y="1960018"/>
                  </a:cubicBezTo>
                  <a:cubicBezTo>
                    <a:pt x="1739308" y="2085290"/>
                    <a:pt x="1569328" y="2175095"/>
                    <a:pt x="1387864" y="2218353"/>
                  </a:cubicBezTo>
                  <a:cubicBezTo>
                    <a:pt x="1233112" y="2255591"/>
                    <a:pt x="1070367" y="2259335"/>
                    <a:pt x="913995" y="2229636"/>
                  </a:cubicBezTo>
                  <a:cubicBezTo>
                    <a:pt x="761368" y="2200949"/>
                    <a:pt x="615215" y="2139325"/>
                    <a:pt x="487376" y="2051189"/>
                  </a:cubicBezTo>
                  <a:cubicBezTo>
                    <a:pt x="340162" y="1949697"/>
                    <a:pt x="217432" y="1812788"/>
                    <a:pt x="133050" y="1655085"/>
                  </a:cubicBezTo>
                  <a:cubicBezTo>
                    <a:pt x="45429" y="1492576"/>
                    <a:pt x="0" y="1308007"/>
                    <a:pt x="0" y="1123439"/>
                  </a:cubicBezTo>
                  <a:cubicBezTo>
                    <a:pt x="354" y="926120"/>
                    <a:pt x="53017" y="729004"/>
                    <a:pt x="152982" y="558754"/>
                  </a:cubicBezTo>
                  <a:cubicBezTo>
                    <a:pt x="254413" y="384760"/>
                    <a:pt x="403398" y="238795"/>
                    <a:pt x="579499" y="141046"/>
                  </a:cubicBezTo>
                  <a:cubicBezTo>
                    <a:pt x="715888" y="65104"/>
                    <a:pt x="868364" y="18304"/>
                    <a:pt x="1023824" y="4542"/>
                  </a:cubicBezTo>
                  <a:moveTo>
                    <a:pt x="956035" y="36164"/>
                  </a:moveTo>
                  <a:cubicBezTo>
                    <a:pt x="945614" y="46435"/>
                    <a:pt x="937772" y="58931"/>
                    <a:pt x="928666" y="70265"/>
                  </a:cubicBezTo>
                  <a:cubicBezTo>
                    <a:pt x="919864" y="82256"/>
                    <a:pt x="906913" y="92982"/>
                    <a:pt x="906963" y="109172"/>
                  </a:cubicBezTo>
                  <a:cubicBezTo>
                    <a:pt x="915209" y="105327"/>
                    <a:pt x="923203" y="100975"/>
                    <a:pt x="931044" y="96321"/>
                  </a:cubicBezTo>
                  <a:cubicBezTo>
                    <a:pt x="930487" y="109627"/>
                    <a:pt x="929121" y="123035"/>
                    <a:pt x="922140" y="134621"/>
                  </a:cubicBezTo>
                  <a:cubicBezTo>
                    <a:pt x="913540" y="119442"/>
                    <a:pt x="904940" y="102898"/>
                    <a:pt x="888701" y="94601"/>
                  </a:cubicBezTo>
                  <a:cubicBezTo>
                    <a:pt x="892950" y="120556"/>
                    <a:pt x="893405" y="150204"/>
                    <a:pt x="917031" y="167153"/>
                  </a:cubicBezTo>
                  <a:cubicBezTo>
                    <a:pt x="919004" y="159716"/>
                    <a:pt x="921027" y="152228"/>
                    <a:pt x="923101" y="144790"/>
                  </a:cubicBezTo>
                  <a:cubicBezTo>
                    <a:pt x="921230" y="166799"/>
                    <a:pt x="928110" y="187391"/>
                    <a:pt x="932056" y="208691"/>
                  </a:cubicBezTo>
                  <a:cubicBezTo>
                    <a:pt x="930538" y="212233"/>
                    <a:pt x="927401" y="219316"/>
                    <a:pt x="925884" y="222857"/>
                  </a:cubicBezTo>
                  <a:cubicBezTo>
                    <a:pt x="939644" y="232825"/>
                    <a:pt x="937620" y="249420"/>
                    <a:pt x="932713" y="263687"/>
                  </a:cubicBezTo>
                  <a:cubicBezTo>
                    <a:pt x="936912" y="270264"/>
                    <a:pt x="940302" y="277702"/>
                    <a:pt x="946524" y="282761"/>
                  </a:cubicBezTo>
                  <a:cubicBezTo>
                    <a:pt x="960689" y="282761"/>
                    <a:pt x="971009" y="271023"/>
                    <a:pt x="983303" y="265660"/>
                  </a:cubicBezTo>
                  <a:cubicBezTo>
                    <a:pt x="995039" y="258830"/>
                    <a:pt x="1011582" y="260297"/>
                    <a:pt x="1019120" y="247295"/>
                  </a:cubicBezTo>
                  <a:cubicBezTo>
                    <a:pt x="1011430" y="242185"/>
                    <a:pt x="1004145" y="236063"/>
                    <a:pt x="995393" y="232825"/>
                  </a:cubicBezTo>
                  <a:cubicBezTo>
                    <a:pt x="984011" y="233988"/>
                    <a:pt x="973944" y="239908"/>
                    <a:pt x="963725" y="244613"/>
                  </a:cubicBezTo>
                  <a:cubicBezTo>
                    <a:pt x="961549" y="230093"/>
                    <a:pt x="967418" y="216938"/>
                    <a:pt x="975613" y="205402"/>
                  </a:cubicBezTo>
                  <a:cubicBezTo>
                    <a:pt x="974753" y="197156"/>
                    <a:pt x="971920" y="189566"/>
                    <a:pt x="965748" y="183849"/>
                  </a:cubicBezTo>
                  <a:cubicBezTo>
                    <a:pt x="961903" y="184709"/>
                    <a:pt x="954315" y="186531"/>
                    <a:pt x="950521" y="187441"/>
                  </a:cubicBezTo>
                  <a:cubicBezTo>
                    <a:pt x="947536" y="169076"/>
                    <a:pt x="957300" y="154100"/>
                    <a:pt x="967974" y="140389"/>
                  </a:cubicBezTo>
                  <a:cubicBezTo>
                    <a:pt x="966659" y="122073"/>
                    <a:pt x="969542" y="103657"/>
                    <a:pt x="974854" y="86151"/>
                  </a:cubicBezTo>
                  <a:cubicBezTo>
                    <a:pt x="978952" y="70214"/>
                    <a:pt x="994078" y="58324"/>
                    <a:pt x="991801" y="40717"/>
                  </a:cubicBezTo>
                  <a:cubicBezTo>
                    <a:pt x="980975" y="34899"/>
                    <a:pt x="967772" y="28929"/>
                    <a:pt x="956035" y="36164"/>
                  </a:cubicBezTo>
                  <a:moveTo>
                    <a:pt x="1371322" y="150254"/>
                  </a:moveTo>
                  <a:cubicBezTo>
                    <a:pt x="1387763" y="153543"/>
                    <a:pt x="1404711" y="146713"/>
                    <a:pt x="1421355" y="150457"/>
                  </a:cubicBezTo>
                  <a:cubicBezTo>
                    <a:pt x="1396009" y="177778"/>
                    <a:pt x="1360749" y="192956"/>
                    <a:pt x="1330648" y="214307"/>
                  </a:cubicBezTo>
                  <a:cubicBezTo>
                    <a:pt x="1312031" y="210007"/>
                    <a:pt x="1292959" y="208691"/>
                    <a:pt x="1274089" y="206010"/>
                  </a:cubicBezTo>
                  <a:cubicBezTo>
                    <a:pt x="1265034" y="222756"/>
                    <a:pt x="1275202" y="240262"/>
                    <a:pt x="1284055" y="254631"/>
                  </a:cubicBezTo>
                  <a:cubicBezTo>
                    <a:pt x="1305505" y="250077"/>
                    <a:pt x="1326854" y="243753"/>
                    <a:pt x="1349012" y="243753"/>
                  </a:cubicBezTo>
                  <a:cubicBezTo>
                    <a:pt x="1377696" y="241932"/>
                    <a:pt x="1405925" y="248205"/>
                    <a:pt x="1434204" y="251646"/>
                  </a:cubicBezTo>
                  <a:cubicBezTo>
                    <a:pt x="1436835" y="248155"/>
                    <a:pt x="1441995" y="241071"/>
                    <a:pt x="1444575" y="237530"/>
                  </a:cubicBezTo>
                  <a:cubicBezTo>
                    <a:pt x="1439769" y="230295"/>
                    <a:pt x="1435823" y="219518"/>
                    <a:pt x="1426009" y="218253"/>
                  </a:cubicBezTo>
                  <a:cubicBezTo>
                    <a:pt x="1410377" y="218152"/>
                    <a:pt x="1394593" y="219822"/>
                    <a:pt x="1379214" y="216432"/>
                  </a:cubicBezTo>
                  <a:cubicBezTo>
                    <a:pt x="1393885" y="203885"/>
                    <a:pt x="1409820" y="192754"/>
                    <a:pt x="1426565" y="183090"/>
                  </a:cubicBezTo>
                  <a:cubicBezTo>
                    <a:pt x="1437543" y="176614"/>
                    <a:pt x="1451759" y="176007"/>
                    <a:pt x="1461017" y="166647"/>
                  </a:cubicBezTo>
                  <a:cubicBezTo>
                    <a:pt x="1462484" y="158198"/>
                    <a:pt x="1456059" y="152076"/>
                    <a:pt x="1450949" y="146460"/>
                  </a:cubicBezTo>
                  <a:cubicBezTo>
                    <a:pt x="1441388" y="136796"/>
                    <a:pt x="1430309" y="126526"/>
                    <a:pt x="1415688" y="126930"/>
                  </a:cubicBezTo>
                  <a:cubicBezTo>
                    <a:pt x="1393480" y="126627"/>
                    <a:pt x="1375723" y="111853"/>
                    <a:pt x="1357309" y="101481"/>
                  </a:cubicBezTo>
                  <a:cubicBezTo>
                    <a:pt x="1352452" y="118481"/>
                    <a:pt x="1358826" y="138112"/>
                    <a:pt x="1371322" y="150254"/>
                  </a:cubicBezTo>
                  <a:moveTo>
                    <a:pt x="861130" y="111094"/>
                  </a:moveTo>
                  <a:cubicBezTo>
                    <a:pt x="848583" y="128094"/>
                    <a:pt x="829511" y="140996"/>
                    <a:pt x="821974" y="161132"/>
                  </a:cubicBezTo>
                  <a:cubicBezTo>
                    <a:pt x="830624" y="164117"/>
                    <a:pt x="839224" y="168721"/>
                    <a:pt x="848634" y="168114"/>
                  </a:cubicBezTo>
                  <a:cubicBezTo>
                    <a:pt x="855059" y="163004"/>
                    <a:pt x="859005" y="155567"/>
                    <a:pt x="864013" y="149192"/>
                  </a:cubicBezTo>
                  <a:cubicBezTo>
                    <a:pt x="865581" y="165129"/>
                    <a:pt x="870033" y="181016"/>
                    <a:pt x="868920" y="197054"/>
                  </a:cubicBezTo>
                  <a:cubicBezTo>
                    <a:pt x="863760" y="208742"/>
                    <a:pt x="852985" y="216837"/>
                    <a:pt x="847521" y="228322"/>
                  </a:cubicBezTo>
                  <a:cubicBezTo>
                    <a:pt x="847926" y="235557"/>
                    <a:pt x="858600" y="236569"/>
                    <a:pt x="863305" y="240920"/>
                  </a:cubicBezTo>
                  <a:cubicBezTo>
                    <a:pt x="866441" y="238238"/>
                    <a:pt x="872664" y="232875"/>
                    <a:pt x="875750" y="230194"/>
                  </a:cubicBezTo>
                  <a:cubicBezTo>
                    <a:pt x="874789" y="250533"/>
                    <a:pt x="871247" y="270619"/>
                    <a:pt x="864519" y="289845"/>
                  </a:cubicBezTo>
                  <a:cubicBezTo>
                    <a:pt x="870539" y="300014"/>
                    <a:pt x="884198" y="292779"/>
                    <a:pt x="893254" y="291211"/>
                  </a:cubicBezTo>
                  <a:cubicBezTo>
                    <a:pt x="901803" y="282559"/>
                    <a:pt x="898414" y="269151"/>
                    <a:pt x="898768" y="258274"/>
                  </a:cubicBezTo>
                  <a:cubicBezTo>
                    <a:pt x="897503" y="234747"/>
                    <a:pt x="903726" y="211777"/>
                    <a:pt x="905092" y="188453"/>
                  </a:cubicBezTo>
                  <a:cubicBezTo>
                    <a:pt x="899375" y="193310"/>
                    <a:pt x="894013" y="198623"/>
                    <a:pt x="888852" y="204087"/>
                  </a:cubicBezTo>
                  <a:cubicBezTo>
                    <a:pt x="890269" y="200950"/>
                    <a:pt x="893153" y="194778"/>
                    <a:pt x="894569" y="191641"/>
                  </a:cubicBezTo>
                  <a:cubicBezTo>
                    <a:pt x="878785" y="171352"/>
                    <a:pt x="886981" y="144133"/>
                    <a:pt x="886981" y="120606"/>
                  </a:cubicBezTo>
                  <a:cubicBezTo>
                    <a:pt x="884552" y="118684"/>
                    <a:pt x="879645" y="114788"/>
                    <a:pt x="877217" y="112865"/>
                  </a:cubicBezTo>
                  <a:cubicBezTo>
                    <a:pt x="871855" y="112258"/>
                    <a:pt x="866492" y="111701"/>
                    <a:pt x="861130" y="111094"/>
                  </a:cubicBezTo>
                  <a:moveTo>
                    <a:pt x="499619" y="203682"/>
                  </a:moveTo>
                  <a:cubicBezTo>
                    <a:pt x="502907" y="216483"/>
                    <a:pt x="508169" y="228625"/>
                    <a:pt x="512368" y="241173"/>
                  </a:cubicBezTo>
                  <a:cubicBezTo>
                    <a:pt x="505234" y="239554"/>
                    <a:pt x="498101" y="238997"/>
                    <a:pt x="491828" y="243196"/>
                  </a:cubicBezTo>
                  <a:cubicBezTo>
                    <a:pt x="496331" y="247902"/>
                    <a:pt x="500884" y="252556"/>
                    <a:pt x="505487" y="257161"/>
                  </a:cubicBezTo>
                  <a:cubicBezTo>
                    <a:pt x="502300" y="257666"/>
                    <a:pt x="495926" y="258628"/>
                    <a:pt x="492739" y="259134"/>
                  </a:cubicBezTo>
                  <a:cubicBezTo>
                    <a:pt x="491019" y="271276"/>
                    <a:pt x="504526" y="281041"/>
                    <a:pt x="502756" y="293538"/>
                  </a:cubicBezTo>
                  <a:cubicBezTo>
                    <a:pt x="500226" y="307350"/>
                    <a:pt x="494105" y="320252"/>
                    <a:pt x="492031" y="334216"/>
                  </a:cubicBezTo>
                  <a:cubicBezTo>
                    <a:pt x="500176" y="331686"/>
                    <a:pt x="508169" y="328600"/>
                    <a:pt x="515959" y="325058"/>
                  </a:cubicBezTo>
                  <a:cubicBezTo>
                    <a:pt x="521524" y="335885"/>
                    <a:pt x="527747" y="346864"/>
                    <a:pt x="528910" y="359260"/>
                  </a:cubicBezTo>
                  <a:cubicBezTo>
                    <a:pt x="531136" y="367102"/>
                    <a:pt x="527595" y="380915"/>
                    <a:pt x="539585" y="381168"/>
                  </a:cubicBezTo>
                  <a:cubicBezTo>
                    <a:pt x="553497" y="383697"/>
                    <a:pt x="552282" y="367153"/>
                    <a:pt x="552535" y="358198"/>
                  </a:cubicBezTo>
                  <a:cubicBezTo>
                    <a:pt x="571051" y="359058"/>
                    <a:pt x="553851" y="382028"/>
                    <a:pt x="553497" y="392501"/>
                  </a:cubicBezTo>
                  <a:cubicBezTo>
                    <a:pt x="560377" y="391641"/>
                    <a:pt x="567307" y="390780"/>
                    <a:pt x="574188" y="389819"/>
                  </a:cubicBezTo>
                  <a:cubicBezTo>
                    <a:pt x="575655" y="399887"/>
                    <a:pt x="576818" y="409956"/>
                    <a:pt x="578083" y="419973"/>
                  </a:cubicBezTo>
                  <a:cubicBezTo>
                    <a:pt x="594727" y="407730"/>
                    <a:pt x="585570" y="382787"/>
                    <a:pt x="583294" y="365534"/>
                  </a:cubicBezTo>
                  <a:cubicBezTo>
                    <a:pt x="592653" y="348433"/>
                    <a:pt x="600089" y="328802"/>
                    <a:pt x="595587" y="309020"/>
                  </a:cubicBezTo>
                  <a:cubicBezTo>
                    <a:pt x="586481" y="300722"/>
                    <a:pt x="579196" y="315799"/>
                    <a:pt x="572468" y="320201"/>
                  </a:cubicBezTo>
                  <a:cubicBezTo>
                    <a:pt x="576768" y="327892"/>
                    <a:pt x="579752" y="336290"/>
                    <a:pt x="579449" y="345245"/>
                  </a:cubicBezTo>
                  <a:cubicBezTo>
                    <a:pt x="569584" y="334469"/>
                    <a:pt x="573125" y="318582"/>
                    <a:pt x="567813" y="305832"/>
                  </a:cubicBezTo>
                  <a:cubicBezTo>
                    <a:pt x="564272" y="300115"/>
                    <a:pt x="558151" y="296776"/>
                    <a:pt x="553294" y="292425"/>
                  </a:cubicBezTo>
                  <a:cubicBezTo>
                    <a:pt x="556228" y="281496"/>
                    <a:pt x="553193" y="270821"/>
                    <a:pt x="549804" y="260500"/>
                  </a:cubicBezTo>
                  <a:cubicBezTo>
                    <a:pt x="543176" y="263485"/>
                    <a:pt x="536600" y="266622"/>
                    <a:pt x="530124" y="269860"/>
                  </a:cubicBezTo>
                  <a:cubicBezTo>
                    <a:pt x="519956" y="248003"/>
                    <a:pt x="534374" y="220176"/>
                    <a:pt x="514846" y="201911"/>
                  </a:cubicBezTo>
                  <a:cubicBezTo>
                    <a:pt x="511052" y="202367"/>
                    <a:pt x="503413" y="203277"/>
                    <a:pt x="499619" y="203682"/>
                  </a:cubicBezTo>
                  <a:moveTo>
                    <a:pt x="1798598" y="280586"/>
                  </a:moveTo>
                  <a:cubicBezTo>
                    <a:pt x="1783118" y="293487"/>
                    <a:pt x="1776238" y="313017"/>
                    <a:pt x="1763034" y="327740"/>
                  </a:cubicBezTo>
                  <a:cubicBezTo>
                    <a:pt x="1753675" y="338516"/>
                    <a:pt x="1743203" y="348281"/>
                    <a:pt x="1732579" y="357894"/>
                  </a:cubicBezTo>
                  <a:cubicBezTo>
                    <a:pt x="1704856" y="349850"/>
                    <a:pt x="1681940" y="332597"/>
                    <a:pt x="1658112" y="317368"/>
                  </a:cubicBezTo>
                  <a:cubicBezTo>
                    <a:pt x="1658163" y="332900"/>
                    <a:pt x="1660692" y="348231"/>
                    <a:pt x="1664284" y="363308"/>
                  </a:cubicBezTo>
                  <a:cubicBezTo>
                    <a:pt x="1674857" y="373427"/>
                    <a:pt x="1689427" y="374894"/>
                    <a:pt x="1703136" y="377677"/>
                  </a:cubicBezTo>
                  <a:cubicBezTo>
                    <a:pt x="1677184" y="396295"/>
                    <a:pt x="1644908" y="380510"/>
                    <a:pt x="1620828" y="366445"/>
                  </a:cubicBezTo>
                  <a:cubicBezTo>
                    <a:pt x="1628011" y="392652"/>
                    <a:pt x="1652395" y="410057"/>
                    <a:pt x="1677994" y="415572"/>
                  </a:cubicBezTo>
                  <a:cubicBezTo>
                    <a:pt x="1701467" y="410664"/>
                    <a:pt x="1722917" y="400191"/>
                    <a:pt x="1744367" y="390275"/>
                  </a:cubicBezTo>
                  <a:cubicBezTo>
                    <a:pt x="1764349" y="393867"/>
                    <a:pt x="1782005" y="404441"/>
                    <a:pt x="1800470" y="412384"/>
                  </a:cubicBezTo>
                  <a:cubicBezTo>
                    <a:pt x="1801937" y="400191"/>
                    <a:pt x="1797435" y="389060"/>
                    <a:pt x="1790302" y="379549"/>
                  </a:cubicBezTo>
                  <a:cubicBezTo>
                    <a:pt x="1781600" y="377727"/>
                    <a:pt x="1772950" y="375703"/>
                    <a:pt x="1764501" y="373022"/>
                  </a:cubicBezTo>
                  <a:cubicBezTo>
                    <a:pt x="1772393" y="364724"/>
                    <a:pt x="1780740" y="356832"/>
                    <a:pt x="1789695" y="349748"/>
                  </a:cubicBezTo>
                  <a:cubicBezTo>
                    <a:pt x="1813421" y="335582"/>
                    <a:pt x="1806743" y="302240"/>
                    <a:pt x="1798598" y="280586"/>
                  </a:cubicBezTo>
                  <a:moveTo>
                    <a:pt x="1028226" y="297434"/>
                  </a:moveTo>
                  <a:cubicBezTo>
                    <a:pt x="815549" y="320808"/>
                    <a:pt x="614355" y="431357"/>
                    <a:pt x="479687" y="597509"/>
                  </a:cubicBezTo>
                  <a:cubicBezTo>
                    <a:pt x="360145" y="742968"/>
                    <a:pt x="292557" y="930016"/>
                    <a:pt x="292153" y="1118329"/>
                  </a:cubicBezTo>
                  <a:cubicBezTo>
                    <a:pt x="290635" y="1257716"/>
                    <a:pt x="325137" y="1397307"/>
                    <a:pt x="391358" y="1519948"/>
                  </a:cubicBezTo>
                  <a:cubicBezTo>
                    <a:pt x="472807" y="1671680"/>
                    <a:pt x="602568" y="1796851"/>
                    <a:pt x="757371" y="1872287"/>
                  </a:cubicBezTo>
                  <a:cubicBezTo>
                    <a:pt x="886778" y="1936593"/>
                    <a:pt x="1033436" y="1965077"/>
                    <a:pt x="1177515" y="1955819"/>
                  </a:cubicBezTo>
                  <a:cubicBezTo>
                    <a:pt x="1313549" y="1947521"/>
                    <a:pt x="1447357" y="1905072"/>
                    <a:pt x="1563106" y="1833077"/>
                  </a:cubicBezTo>
                  <a:cubicBezTo>
                    <a:pt x="1667420" y="1768467"/>
                    <a:pt x="1757368" y="1680585"/>
                    <a:pt x="1823893" y="1577473"/>
                  </a:cubicBezTo>
                  <a:cubicBezTo>
                    <a:pt x="1907719" y="1448964"/>
                    <a:pt x="1954565" y="1296624"/>
                    <a:pt x="1957145" y="1143171"/>
                  </a:cubicBezTo>
                  <a:cubicBezTo>
                    <a:pt x="1960939" y="998825"/>
                    <a:pt x="1925881" y="853669"/>
                    <a:pt x="1856776" y="726930"/>
                  </a:cubicBezTo>
                  <a:cubicBezTo>
                    <a:pt x="1772393" y="570998"/>
                    <a:pt x="1636814" y="443601"/>
                    <a:pt x="1475991" y="369126"/>
                  </a:cubicBezTo>
                  <a:cubicBezTo>
                    <a:pt x="1337174" y="304163"/>
                    <a:pt x="1180297" y="280029"/>
                    <a:pt x="1028226" y="297434"/>
                  </a:cubicBezTo>
                  <a:moveTo>
                    <a:pt x="432791" y="301835"/>
                  </a:moveTo>
                  <a:cubicBezTo>
                    <a:pt x="446804" y="321365"/>
                    <a:pt x="450851" y="348484"/>
                    <a:pt x="471896" y="362245"/>
                  </a:cubicBezTo>
                  <a:cubicBezTo>
                    <a:pt x="468709" y="346713"/>
                    <a:pt x="467900" y="330624"/>
                    <a:pt x="463195" y="315445"/>
                  </a:cubicBezTo>
                  <a:cubicBezTo>
                    <a:pt x="456972" y="304568"/>
                    <a:pt x="444224" y="302190"/>
                    <a:pt x="432791" y="301835"/>
                  </a:cubicBezTo>
                  <a:moveTo>
                    <a:pt x="586936" y="359918"/>
                  </a:moveTo>
                  <a:cubicBezTo>
                    <a:pt x="593260" y="365129"/>
                    <a:pt x="599988" y="369936"/>
                    <a:pt x="605553" y="376007"/>
                  </a:cubicBezTo>
                  <a:cubicBezTo>
                    <a:pt x="609954" y="385266"/>
                    <a:pt x="606767" y="395840"/>
                    <a:pt x="606565" y="405554"/>
                  </a:cubicBezTo>
                  <a:cubicBezTo>
                    <a:pt x="613495" y="396953"/>
                    <a:pt x="621438" y="389212"/>
                    <a:pt x="628773" y="380915"/>
                  </a:cubicBezTo>
                  <a:cubicBezTo>
                    <a:pt x="634844" y="363055"/>
                    <a:pt x="614659" y="356832"/>
                    <a:pt x="602315" y="351570"/>
                  </a:cubicBezTo>
                  <a:cubicBezTo>
                    <a:pt x="598470" y="353644"/>
                    <a:pt x="590781" y="357844"/>
                    <a:pt x="586936" y="359918"/>
                  </a:cubicBezTo>
                  <a:moveTo>
                    <a:pt x="474274" y="364269"/>
                  </a:moveTo>
                  <a:cubicBezTo>
                    <a:pt x="473110" y="371453"/>
                    <a:pt x="477967" y="376918"/>
                    <a:pt x="481508" y="382483"/>
                  </a:cubicBezTo>
                  <a:cubicBezTo>
                    <a:pt x="493700" y="399027"/>
                    <a:pt x="496685" y="420024"/>
                    <a:pt x="507157" y="437530"/>
                  </a:cubicBezTo>
                  <a:cubicBezTo>
                    <a:pt x="516061" y="452303"/>
                    <a:pt x="520765" y="468898"/>
                    <a:pt x="525824" y="485240"/>
                  </a:cubicBezTo>
                  <a:cubicBezTo>
                    <a:pt x="528961" y="495309"/>
                    <a:pt x="541810" y="494449"/>
                    <a:pt x="549955" y="497332"/>
                  </a:cubicBezTo>
                  <a:cubicBezTo>
                    <a:pt x="559517" y="480889"/>
                    <a:pt x="545503" y="465508"/>
                    <a:pt x="539180" y="450887"/>
                  </a:cubicBezTo>
                  <a:cubicBezTo>
                    <a:pt x="525723" y="421188"/>
                    <a:pt x="514796" y="390477"/>
                    <a:pt x="505386" y="359260"/>
                  </a:cubicBezTo>
                  <a:cubicBezTo>
                    <a:pt x="503616" y="361537"/>
                    <a:pt x="500074" y="366090"/>
                    <a:pt x="498304" y="368367"/>
                  </a:cubicBezTo>
                  <a:cubicBezTo>
                    <a:pt x="490614" y="365686"/>
                    <a:pt x="482621" y="361335"/>
                    <a:pt x="474274" y="364269"/>
                  </a:cubicBezTo>
                  <a:moveTo>
                    <a:pt x="1722107" y="434545"/>
                  </a:moveTo>
                  <a:cubicBezTo>
                    <a:pt x="1718010" y="452809"/>
                    <a:pt x="1707740" y="471428"/>
                    <a:pt x="1713406" y="490401"/>
                  </a:cubicBezTo>
                  <a:cubicBezTo>
                    <a:pt x="1726306" y="500014"/>
                    <a:pt x="1740421" y="507907"/>
                    <a:pt x="1754383" y="515951"/>
                  </a:cubicBezTo>
                  <a:lnTo>
                    <a:pt x="1758582" y="515192"/>
                  </a:lnTo>
                  <a:cubicBezTo>
                    <a:pt x="1756458" y="497535"/>
                    <a:pt x="1741736" y="483874"/>
                    <a:pt x="1740775" y="465711"/>
                  </a:cubicBezTo>
                  <a:cubicBezTo>
                    <a:pt x="1736475" y="442437"/>
                    <a:pt x="1745126" y="418962"/>
                    <a:pt x="1739712" y="395840"/>
                  </a:cubicBezTo>
                  <a:cubicBezTo>
                    <a:pt x="1727925" y="405149"/>
                    <a:pt x="1727419" y="421542"/>
                    <a:pt x="1722107" y="434545"/>
                  </a:cubicBezTo>
                  <a:moveTo>
                    <a:pt x="239995" y="544841"/>
                  </a:moveTo>
                  <a:cubicBezTo>
                    <a:pt x="253806" y="547067"/>
                    <a:pt x="263924" y="556224"/>
                    <a:pt x="272372" y="566697"/>
                  </a:cubicBezTo>
                  <a:cubicBezTo>
                    <a:pt x="280062" y="558754"/>
                    <a:pt x="279354" y="547927"/>
                    <a:pt x="277988" y="537859"/>
                  </a:cubicBezTo>
                  <a:cubicBezTo>
                    <a:pt x="275054" y="535582"/>
                    <a:pt x="269236" y="531130"/>
                    <a:pt x="266302" y="528853"/>
                  </a:cubicBezTo>
                  <a:cubicBezTo>
                    <a:pt x="259624" y="528853"/>
                    <a:pt x="252946" y="528802"/>
                    <a:pt x="246268" y="528802"/>
                  </a:cubicBezTo>
                  <a:cubicBezTo>
                    <a:pt x="244144" y="534115"/>
                    <a:pt x="242019" y="539478"/>
                    <a:pt x="239995" y="544841"/>
                  </a:cubicBezTo>
                  <a:moveTo>
                    <a:pt x="175241" y="564016"/>
                  </a:moveTo>
                  <a:cubicBezTo>
                    <a:pt x="202104" y="580105"/>
                    <a:pt x="229270" y="596700"/>
                    <a:pt x="250062" y="620530"/>
                  </a:cubicBezTo>
                  <a:cubicBezTo>
                    <a:pt x="249911" y="634696"/>
                    <a:pt x="243688" y="647902"/>
                    <a:pt x="240147" y="661410"/>
                  </a:cubicBezTo>
                  <a:cubicBezTo>
                    <a:pt x="231952" y="690755"/>
                    <a:pt x="225577" y="720606"/>
                    <a:pt x="218141" y="750204"/>
                  </a:cubicBezTo>
                  <a:cubicBezTo>
                    <a:pt x="227449" y="746915"/>
                    <a:pt x="239388" y="746105"/>
                    <a:pt x="245965" y="737909"/>
                  </a:cubicBezTo>
                  <a:cubicBezTo>
                    <a:pt x="249860" y="722377"/>
                    <a:pt x="244194" y="705326"/>
                    <a:pt x="253300" y="690856"/>
                  </a:cubicBezTo>
                  <a:cubicBezTo>
                    <a:pt x="265189" y="697484"/>
                    <a:pt x="268224" y="714433"/>
                    <a:pt x="282743" y="716558"/>
                  </a:cubicBezTo>
                  <a:cubicBezTo>
                    <a:pt x="300247" y="705326"/>
                    <a:pt x="283451" y="684178"/>
                    <a:pt x="283856" y="668696"/>
                  </a:cubicBezTo>
                  <a:cubicBezTo>
                    <a:pt x="289522" y="673452"/>
                    <a:pt x="298072" y="675880"/>
                    <a:pt x="301613" y="682913"/>
                  </a:cubicBezTo>
                  <a:cubicBezTo>
                    <a:pt x="303131" y="724350"/>
                    <a:pt x="295340" y="765483"/>
                    <a:pt x="282237" y="804744"/>
                  </a:cubicBezTo>
                  <a:cubicBezTo>
                    <a:pt x="292001" y="803935"/>
                    <a:pt x="301411" y="801203"/>
                    <a:pt x="310517" y="797661"/>
                  </a:cubicBezTo>
                  <a:cubicBezTo>
                    <a:pt x="320887" y="770542"/>
                    <a:pt x="316790" y="741198"/>
                    <a:pt x="320129" y="713017"/>
                  </a:cubicBezTo>
                  <a:cubicBezTo>
                    <a:pt x="322304" y="695309"/>
                    <a:pt x="318459" y="677651"/>
                    <a:pt x="317093" y="660044"/>
                  </a:cubicBezTo>
                  <a:cubicBezTo>
                    <a:pt x="338644" y="661005"/>
                    <a:pt x="358070" y="670922"/>
                    <a:pt x="379116" y="674464"/>
                  </a:cubicBezTo>
                  <a:cubicBezTo>
                    <a:pt x="389132" y="656300"/>
                    <a:pt x="370870" y="642690"/>
                    <a:pt x="360246" y="630446"/>
                  </a:cubicBezTo>
                  <a:cubicBezTo>
                    <a:pt x="346182" y="615420"/>
                    <a:pt x="331157" y="593715"/>
                    <a:pt x="307178" y="600494"/>
                  </a:cubicBezTo>
                  <a:cubicBezTo>
                    <a:pt x="316537" y="611625"/>
                    <a:pt x="326402" y="622351"/>
                    <a:pt x="335811" y="633432"/>
                  </a:cubicBezTo>
                  <a:cubicBezTo>
                    <a:pt x="313097" y="630244"/>
                    <a:pt x="290129" y="622250"/>
                    <a:pt x="273384" y="606110"/>
                  </a:cubicBezTo>
                  <a:cubicBezTo>
                    <a:pt x="274598" y="594929"/>
                    <a:pt x="278342" y="582989"/>
                    <a:pt x="266403" y="575906"/>
                  </a:cubicBezTo>
                  <a:cubicBezTo>
                    <a:pt x="263064" y="582179"/>
                    <a:pt x="259776" y="588554"/>
                    <a:pt x="256487" y="594878"/>
                  </a:cubicBezTo>
                  <a:cubicBezTo>
                    <a:pt x="230130" y="582989"/>
                    <a:pt x="221985" y="546105"/>
                    <a:pt x="190367" y="543930"/>
                  </a:cubicBezTo>
                  <a:cubicBezTo>
                    <a:pt x="183740" y="549344"/>
                    <a:pt x="177315" y="555314"/>
                    <a:pt x="175241" y="564016"/>
                  </a:cubicBezTo>
                  <a:moveTo>
                    <a:pt x="2019420" y="607730"/>
                  </a:moveTo>
                  <a:cubicBezTo>
                    <a:pt x="2019724" y="596346"/>
                    <a:pt x="2024479" y="582786"/>
                    <a:pt x="2014867" y="573831"/>
                  </a:cubicBezTo>
                  <a:cubicBezTo>
                    <a:pt x="2007077" y="595081"/>
                    <a:pt x="1990837" y="613700"/>
                    <a:pt x="1991293" y="637378"/>
                  </a:cubicBezTo>
                  <a:cubicBezTo>
                    <a:pt x="1996250" y="634747"/>
                    <a:pt x="2001259" y="632065"/>
                    <a:pt x="2006267" y="629384"/>
                  </a:cubicBezTo>
                  <a:cubicBezTo>
                    <a:pt x="2005407" y="638137"/>
                    <a:pt x="2004749" y="647041"/>
                    <a:pt x="2007279" y="655693"/>
                  </a:cubicBezTo>
                  <a:cubicBezTo>
                    <a:pt x="2017194" y="649571"/>
                    <a:pt x="2024024" y="640161"/>
                    <a:pt x="2029892" y="630295"/>
                  </a:cubicBezTo>
                  <a:cubicBezTo>
                    <a:pt x="2034698" y="632470"/>
                    <a:pt x="2039504" y="634696"/>
                    <a:pt x="2044361" y="636923"/>
                  </a:cubicBezTo>
                  <a:cubicBezTo>
                    <a:pt x="2036368" y="640363"/>
                    <a:pt x="2028476" y="643905"/>
                    <a:pt x="2020634" y="647649"/>
                  </a:cubicBezTo>
                  <a:cubicBezTo>
                    <a:pt x="2021545" y="656907"/>
                    <a:pt x="2019774" y="667229"/>
                    <a:pt x="2025693" y="675273"/>
                  </a:cubicBezTo>
                  <a:cubicBezTo>
                    <a:pt x="2029336" y="683925"/>
                    <a:pt x="2040212" y="682103"/>
                    <a:pt x="2047700" y="684481"/>
                  </a:cubicBezTo>
                  <a:cubicBezTo>
                    <a:pt x="2052455" y="677196"/>
                    <a:pt x="2057261" y="669910"/>
                    <a:pt x="2062168" y="662675"/>
                  </a:cubicBezTo>
                  <a:cubicBezTo>
                    <a:pt x="2068694" y="669556"/>
                    <a:pt x="2075220" y="676538"/>
                    <a:pt x="2081341" y="683773"/>
                  </a:cubicBezTo>
                  <a:cubicBezTo>
                    <a:pt x="2067480" y="693032"/>
                    <a:pt x="2050128" y="688377"/>
                    <a:pt x="2034597" y="688276"/>
                  </a:cubicBezTo>
                  <a:cubicBezTo>
                    <a:pt x="2016284" y="674818"/>
                    <a:pt x="2001107" y="657261"/>
                    <a:pt x="1981579" y="645524"/>
                  </a:cubicBezTo>
                  <a:cubicBezTo>
                    <a:pt x="1975306" y="671630"/>
                    <a:pt x="2004800" y="677550"/>
                    <a:pt x="2018459" y="692779"/>
                  </a:cubicBezTo>
                  <a:cubicBezTo>
                    <a:pt x="2008695" y="694044"/>
                    <a:pt x="1997060" y="699811"/>
                    <a:pt x="1988308" y="692627"/>
                  </a:cubicBezTo>
                  <a:cubicBezTo>
                    <a:pt x="1962659" y="674362"/>
                    <a:pt x="1938326" y="654276"/>
                    <a:pt x="1916319" y="631711"/>
                  </a:cubicBezTo>
                  <a:cubicBezTo>
                    <a:pt x="1912272" y="647396"/>
                    <a:pt x="1911868" y="665002"/>
                    <a:pt x="1919304" y="679725"/>
                  </a:cubicBezTo>
                  <a:cubicBezTo>
                    <a:pt x="1938073" y="688225"/>
                    <a:pt x="1958966" y="691767"/>
                    <a:pt x="1976571" y="703201"/>
                  </a:cubicBezTo>
                  <a:cubicBezTo>
                    <a:pt x="1962305" y="717216"/>
                    <a:pt x="1947482" y="731180"/>
                    <a:pt x="1929624" y="740540"/>
                  </a:cubicBezTo>
                  <a:cubicBezTo>
                    <a:pt x="1918292" y="736239"/>
                    <a:pt x="1915915" y="722528"/>
                    <a:pt x="1910552" y="713118"/>
                  </a:cubicBezTo>
                  <a:cubicBezTo>
                    <a:pt x="1906151" y="732344"/>
                    <a:pt x="1914346" y="752227"/>
                    <a:pt x="1920822" y="770239"/>
                  </a:cubicBezTo>
                  <a:cubicBezTo>
                    <a:pt x="1924515" y="769632"/>
                    <a:pt x="1931850" y="768468"/>
                    <a:pt x="1935493" y="767912"/>
                  </a:cubicBezTo>
                  <a:cubicBezTo>
                    <a:pt x="1956133" y="752177"/>
                    <a:pt x="1971361" y="725007"/>
                    <a:pt x="1998628" y="720353"/>
                  </a:cubicBezTo>
                  <a:cubicBezTo>
                    <a:pt x="1995492" y="726424"/>
                    <a:pt x="1992203" y="732394"/>
                    <a:pt x="1988763" y="738314"/>
                  </a:cubicBezTo>
                  <a:cubicBezTo>
                    <a:pt x="1996959" y="745954"/>
                    <a:pt x="2004648" y="757438"/>
                    <a:pt x="2017447" y="756072"/>
                  </a:cubicBezTo>
                  <a:cubicBezTo>
                    <a:pt x="2018914" y="743070"/>
                    <a:pt x="2018105" y="730016"/>
                    <a:pt x="2014159" y="717519"/>
                  </a:cubicBezTo>
                  <a:cubicBezTo>
                    <a:pt x="2023619" y="720150"/>
                    <a:pt x="2032928" y="723237"/>
                    <a:pt x="2042337" y="726222"/>
                  </a:cubicBezTo>
                  <a:cubicBezTo>
                    <a:pt x="2044007" y="718329"/>
                    <a:pt x="2045727" y="710487"/>
                    <a:pt x="2047345" y="702594"/>
                  </a:cubicBezTo>
                  <a:cubicBezTo>
                    <a:pt x="2062067" y="704719"/>
                    <a:pt x="2072488" y="715445"/>
                    <a:pt x="2084174" y="723490"/>
                  </a:cubicBezTo>
                  <a:cubicBezTo>
                    <a:pt x="2091662" y="722073"/>
                    <a:pt x="2096973" y="715243"/>
                    <a:pt x="2103449" y="711448"/>
                  </a:cubicBezTo>
                  <a:cubicBezTo>
                    <a:pt x="2104410" y="700874"/>
                    <a:pt x="2105978" y="689591"/>
                    <a:pt x="2100919" y="679776"/>
                  </a:cubicBezTo>
                  <a:cubicBezTo>
                    <a:pt x="2092066" y="670112"/>
                    <a:pt x="2081190" y="662473"/>
                    <a:pt x="2071274" y="653973"/>
                  </a:cubicBezTo>
                  <a:cubicBezTo>
                    <a:pt x="2091915" y="656098"/>
                    <a:pt x="2085591" y="631408"/>
                    <a:pt x="2084225" y="618759"/>
                  </a:cubicBezTo>
                  <a:cubicBezTo>
                    <a:pt x="2080077" y="620226"/>
                    <a:pt x="2071831" y="623211"/>
                    <a:pt x="2067733" y="624679"/>
                  </a:cubicBezTo>
                  <a:cubicBezTo>
                    <a:pt x="2063180" y="616179"/>
                    <a:pt x="2058425" y="607831"/>
                    <a:pt x="2052860" y="600039"/>
                  </a:cubicBezTo>
                  <a:cubicBezTo>
                    <a:pt x="2051140" y="607730"/>
                    <a:pt x="2049774" y="615470"/>
                    <a:pt x="2048458" y="623262"/>
                  </a:cubicBezTo>
                  <a:cubicBezTo>
                    <a:pt x="2045069" y="622756"/>
                    <a:pt x="2038290" y="621694"/>
                    <a:pt x="2034901" y="621188"/>
                  </a:cubicBezTo>
                  <a:cubicBezTo>
                    <a:pt x="2040668" y="600849"/>
                    <a:pt x="2045018" y="579599"/>
                    <a:pt x="2040364" y="558450"/>
                  </a:cubicBezTo>
                  <a:cubicBezTo>
                    <a:pt x="2030449" y="573528"/>
                    <a:pt x="2028071" y="591995"/>
                    <a:pt x="2019420" y="607730"/>
                  </a:cubicBezTo>
                  <a:moveTo>
                    <a:pt x="214701" y="614003"/>
                  </a:moveTo>
                  <a:cubicBezTo>
                    <a:pt x="212677" y="631914"/>
                    <a:pt x="207568" y="649268"/>
                    <a:pt x="203369" y="666773"/>
                  </a:cubicBezTo>
                  <a:cubicBezTo>
                    <a:pt x="213486" y="664345"/>
                    <a:pt x="221935" y="658324"/>
                    <a:pt x="230232" y="652354"/>
                  </a:cubicBezTo>
                  <a:cubicBezTo>
                    <a:pt x="232660" y="639402"/>
                    <a:pt x="237567" y="626146"/>
                    <a:pt x="234380" y="612941"/>
                  </a:cubicBezTo>
                  <a:cubicBezTo>
                    <a:pt x="231446" y="605352"/>
                    <a:pt x="215257" y="604238"/>
                    <a:pt x="214701" y="614003"/>
                  </a:cubicBezTo>
                  <a:moveTo>
                    <a:pt x="259523" y="725412"/>
                  </a:moveTo>
                  <a:cubicBezTo>
                    <a:pt x="265239" y="738870"/>
                    <a:pt x="268224" y="754352"/>
                    <a:pt x="280467" y="763915"/>
                  </a:cubicBezTo>
                  <a:cubicBezTo>
                    <a:pt x="284666" y="754453"/>
                    <a:pt x="287043" y="744335"/>
                    <a:pt x="288864" y="734216"/>
                  </a:cubicBezTo>
                  <a:cubicBezTo>
                    <a:pt x="280214" y="727993"/>
                    <a:pt x="270045" y="725412"/>
                    <a:pt x="259523" y="725412"/>
                  </a:cubicBezTo>
                  <a:moveTo>
                    <a:pt x="180300" y="977373"/>
                  </a:moveTo>
                  <a:cubicBezTo>
                    <a:pt x="157737" y="984608"/>
                    <a:pt x="135276" y="992096"/>
                    <a:pt x="112814" y="999482"/>
                  </a:cubicBezTo>
                  <a:cubicBezTo>
                    <a:pt x="100116" y="1003884"/>
                    <a:pt x="86103" y="1005908"/>
                    <a:pt x="75327" y="1014509"/>
                  </a:cubicBezTo>
                  <a:cubicBezTo>
                    <a:pt x="99155" y="1024628"/>
                    <a:pt x="124095" y="1032065"/>
                    <a:pt x="147316" y="1043651"/>
                  </a:cubicBezTo>
                  <a:cubicBezTo>
                    <a:pt x="123185" y="1053770"/>
                    <a:pt x="96120" y="1056907"/>
                    <a:pt x="73557" y="1070416"/>
                  </a:cubicBezTo>
                  <a:cubicBezTo>
                    <a:pt x="109172" y="1085594"/>
                    <a:pt x="146152" y="1097383"/>
                    <a:pt x="181767" y="1112510"/>
                  </a:cubicBezTo>
                  <a:cubicBezTo>
                    <a:pt x="191935" y="1116710"/>
                    <a:pt x="191480" y="1129409"/>
                    <a:pt x="191683" y="1138516"/>
                  </a:cubicBezTo>
                  <a:cubicBezTo>
                    <a:pt x="164567" y="1144891"/>
                    <a:pt x="136389" y="1142412"/>
                    <a:pt x="109222" y="1147977"/>
                  </a:cubicBezTo>
                  <a:cubicBezTo>
                    <a:pt x="66778" y="1156679"/>
                    <a:pt x="71988" y="1232976"/>
                    <a:pt x="114686" y="1237023"/>
                  </a:cubicBezTo>
                  <a:cubicBezTo>
                    <a:pt x="141498" y="1238592"/>
                    <a:pt x="168108" y="1233431"/>
                    <a:pt x="194870" y="1233330"/>
                  </a:cubicBezTo>
                  <a:cubicBezTo>
                    <a:pt x="200890" y="1243196"/>
                    <a:pt x="207770" y="1253315"/>
                    <a:pt x="206151" y="1265508"/>
                  </a:cubicBezTo>
                  <a:cubicBezTo>
                    <a:pt x="172863" y="1272692"/>
                    <a:pt x="139222" y="1278359"/>
                    <a:pt x="105377" y="1282204"/>
                  </a:cubicBezTo>
                  <a:cubicBezTo>
                    <a:pt x="101583" y="1275930"/>
                    <a:pt x="97789" y="1269657"/>
                    <a:pt x="93944" y="1263434"/>
                  </a:cubicBezTo>
                  <a:cubicBezTo>
                    <a:pt x="95563" y="1282811"/>
                    <a:pt x="99155" y="1301936"/>
                    <a:pt x="102898" y="1321010"/>
                  </a:cubicBezTo>
                  <a:cubicBezTo>
                    <a:pt x="105630" y="1314585"/>
                    <a:pt x="105681" y="1306540"/>
                    <a:pt x="110892" y="1301379"/>
                  </a:cubicBezTo>
                  <a:cubicBezTo>
                    <a:pt x="125208" y="1297079"/>
                    <a:pt x="140233" y="1295915"/>
                    <a:pt x="154854" y="1293133"/>
                  </a:cubicBezTo>
                  <a:cubicBezTo>
                    <a:pt x="157636" y="1310537"/>
                    <a:pt x="160570" y="1327942"/>
                    <a:pt x="163606" y="1345295"/>
                  </a:cubicBezTo>
                  <a:cubicBezTo>
                    <a:pt x="148631" y="1347724"/>
                    <a:pt x="133707" y="1350254"/>
                    <a:pt x="118733" y="1352834"/>
                  </a:cubicBezTo>
                  <a:cubicBezTo>
                    <a:pt x="114028" y="1346459"/>
                    <a:pt x="109424" y="1340084"/>
                    <a:pt x="104618" y="1333760"/>
                  </a:cubicBezTo>
                  <a:cubicBezTo>
                    <a:pt x="107704" y="1353036"/>
                    <a:pt x="110133" y="1372515"/>
                    <a:pt x="115192" y="1391438"/>
                  </a:cubicBezTo>
                  <a:cubicBezTo>
                    <a:pt x="116760" y="1384860"/>
                    <a:pt x="118278" y="1378232"/>
                    <a:pt x="119745" y="1371655"/>
                  </a:cubicBezTo>
                  <a:cubicBezTo>
                    <a:pt x="153083" y="1365584"/>
                    <a:pt x="186371" y="1358146"/>
                    <a:pt x="220265" y="1356173"/>
                  </a:cubicBezTo>
                  <a:cubicBezTo>
                    <a:pt x="223250" y="1361941"/>
                    <a:pt x="226286" y="1367759"/>
                    <a:pt x="229624" y="1373375"/>
                  </a:cubicBezTo>
                  <a:cubicBezTo>
                    <a:pt x="227803" y="1354402"/>
                    <a:pt x="227044" y="1334569"/>
                    <a:pt x="219254" y="1316912"/>
                  </a:cubicBezTo>
                  <a:cubicBezTo>
                    <a:pt x="218495" y="1321617"/>
                    <a:pt x="216927" y="1331028"/>
                    <a:pt x="216168" y="1335733"/>
                  </a:cubicBezTo>
                  <a:cubicBezTo>
                    <a:pt x="201396" y="1339427"/>
                    <a:pt x="186320" y="1341805"/>
                    <a:pt x="171194" y="1343929"/>
                  </a:cubicBezTo>
                  <a:cubicBezTo>
                    <a:pt x="168108" y="1326525"/>
                    <a:pt x="165275" y="1309070"/>
                    <a:pt x="163150" y="1291514"/>
                  </a:cubicBezTo>
                  <a:cubicBezTo>
                    <a:pt x="177467" y="1289844"/>
                    <a:pt x="191733" y="1287365"/>
                    <a:pt x="205949" y="1284784"/>
                  </a:cubicBezTo>
                  <a:cubicBezTo>
                    <a:pt x="210148" y="1290755"/>
                    <a:pt x="214448" y="1296674"/>
                    <a:pt x="218798" y="1302594"/>
                  </a:cubicBezTo>
                  <a:cubicBezTo>
                    <a:pt x="215105" y="1284127"/>
                    <a:pt x="216522" y="1263788"/>
                    <a:pt x="206960" y="1247092"/>
                  </a:cubicBezTo>
                  <a:cubicBezTo>
                    <a:pt x="205038" y="1232318"/>
                    <a:pt x="204937" y="1217241"/>
                    <a:pt x="201345" y="1202720"/>
                  </a:cubicBezTo>
                  <a:cubicBezTo>
                    <a:pt x="199220" y="1209449"/>
                    <a:pt x="197146" y="1216178"/>
                    <a:pt x="195123" y="1222958"/>
                  </a:cubicBezTo>
                  <a:cubicBezTo>
                    <a:pt x="170132" y="1225235"/>
                    <a:pt x="145140" y="1228422"/>
                    <a:pt x="120048" y="1228372"/>
                  </a:cubicBezTo>
                  <a:cubicBezTo>
                    <a:pt x="89695" y="1229687"/>
                    <a:pt x="77149" y="1179143"/>
                    <a:pt x="105883" y="1167608"/>
                  </a:cubicBezTo>
                  <a:cubicBezTo>
                    <a:pt x="133100" y="1160322"/>
                    <a:pt x="161835" y="1161536"/>
                    <a:pt x="189760" y="1159159"/>
                  </a:cubicBezTo>
                  <a:cubicBezTo>
                    <a:pt x="193150" y="1165685"/>
                    <a:pt x="196590" y="1172161"/>
                    <a:pt x="200182" y="1178587"/>
                  </a:cubicBezTo>
                  <a:cubicBezTo>
                    <a:pt x="201143" y="1147471"/>
                    <a:pt x="192947" y="1116862"/>
                    <a:pt x="195932" y="1085695"/>
                  </a:cubicBezTo>
                  <a:cubicBezTo>
                    <a:pt x="192947" y="1091210"/>
                    <a:pt x="190114" y="1096725"/>
                    <a:pt x="187332" y="1102341"/>
                  </a:cubicBezTo>
                  <a:cubicBezTo>
                    <a:pt x="159862" y="1096877"/>
                    <a:pt x="134770" y="1083570"/>
                    <a:pt x="108160" y="1075070"/>
                  </a:cubicBezTo>
                  <a:cubicBezTo>
                    <a:pt x="135124" y="1067684"/>
                    <a:pt x="160975" y="1055389"/>
                    <a:pt x="188850" y="1051797"/>
                  </a:cubicBezTo>
                  <a:cubicBezTo>
                    <a:pt x="190772" y="1055490"/>
                    <a:pt x="194566" y="1062877"/>
                    <a:pt x="196438" y="1066571"/>
                  </a:cubicBezTo>
                  <a:cubicBezTo>
                    <a:pt x="197601" y="1049571"/>
                    <a:pt x="197349" y="1032520"/>
                    <a:pt x="198057" y="1015470"/>
                  </a:cubicBezTo>
                  <a:cubicBezTo>
                    <a:pt x="191328" y="1029991"/>
                    <a:pt x="176809" y="1035404"/>
                    <a:pt x="162442" y="1039047"/>
                  </a:cubicBezTo>
                  <a:cubicBezTo>
                    <a:pt x="145191" y="1031762"/>
                    <a:pt x="127586" y="1025184"/>
                    <a:pt x="110032" y="1018759"/>
                  </a:cubicBezTo>
                  <a:cubicBezTo>
                    <a:pt x="135579" y="1011018"/>
                    <a:pt x="160671" y="1001506"/>
                    <a:pt x="186674" y="995131"/>
                  </a:cubicBezTo>
                  <a:cubicBezTo>
                    <a:pt x="192138" y="998015"/>
                    <a:pt x="194414" y="1004289"/>
                    <a:pt x="198158" y="1008944"/>
                  </a:cubicBezTo>
                  <a:cubicBezTo>
                    <a:pt x="198563" y="992500"/>
                    <a:pt x="199321" y="976057"/>
                    <a:pt x="200030" y="959665"/>
                  </a:cubicBezTo>
                  <a:cubicBezTo>
                    <a:pt x="194212" y="966343"/>
                    <a:pt x="189912" y="975551"/>
                    <a:pt x="180300" y="977373"/>
                  </a:cubicBezTo>
                  <a:moveTo>
                    <a:pt x="2040668" y="960120"/>
                  </a:moveTo>
                  <a:cubicBezTo>
                    <a:pt x="2039858" y="975754"/>
                    <a:pt x="2039656" y="991387"/>
                    <a:pt x="2040617" y="1007021"/>
                  </a:cubicBezTo>
                  <a:cubicBezTo>
                    <a:pt x="2044411" y="1001860"/>
                    <a:pt x="2048003" y="996548"/>
                    <a:pt x="2051797" y="991387"/>
                  </a:cubicBezTo>
                  <a:cubicBezTo>
                    <a:pt x="2068391" y="999634"/>
                    <a:pt x="2084276" y="1009348"/>
                    <a:pt x="2099756" y="1019568"/>
                  </a:cubicBezTo>
                  <a:cubicBezTo>
                    <a:pt x="2084124" y="1028372"/>
                    <a:pt x="2070515" y="1040464"/>
                    <a:pt x="2054377" y="1048357"/>
                  </a:cubicBezTo>
                  <a:cubicBezTo>
                    <a:pt x="2051544" y="1044764"/>
                    <a:pt x="2045878" y="1037580"/>
                    <a:pt x="2043045" y="1033988"/>
                  </a:cubicBezTo>
                  <a:cubicBezTo>
                    <a:pt x="2039858" y="1052455"/>
                    <a:pt x="2043450" y="1071225"/>
                    <a:pt x="2042691" y="1089844"/>
                  </a:cubicBezTo>
                  <a:cubicBezTo>
                    <a:pt x="2054681" y="1065609"/>
                    <a:pt x="2080937" y="1055440"/>
                    <a:pt x="2101021" y="1039452"/>
                  </a:cubicBezTo>
                  <a:cubicBezTo>
                    <a:pt x="2114174" y="1028018"/>
                    <a:pt x="2132841" y="1032571"/>
                    <a:pt x="2148726" y="1032723"/>
                  </a:cubicBezTo>
                  <a:cubicBezTo>
                    <a:pt x="2153077" y="1037934"/>
                    <a:pt x="2156112" y="1044056"/>
                    <a:pt x="2159907" y="1049723"/>
                  </a:cubicBezTo>
                  <a:cubicBezTo>
                    <a:pt x="2159704" y="1032065"/>
                    <a:pt x="2158642" y="1014458"/>
                    <a:pt x="2158945" y="996851"/>
                  </a:cubicBezTo>
                  <a:lnTo>
                    <a:pt x="2155050" y="996953"/>
                  </a:lnTo>
                  <a:cubicBezTo>
                    <a:pt x="2153279" y="1002316"/>
                    <a:pt x="2151559" y="1007628"/>
                    <a:pt x="2149789" y="1012991"/>
                  </a:cubicBezTo>
                  <a:cubicBezTo>
                    <a:pt x="2132487" y="1012991"/>
                    <a:pt x="2112909" y="1019568"/>
                    <a:pt x="2097985" y="1007628"/>
                  </a:cubicBezTo>
                  <a:cubicBezTo>
                    <a:pt x="2077446" y="993664"/>
                    <a:pt x="2050280" y="985366"/>
                    <a:pt x="2040668" y="960120"/>
                  </a:cubicBezTo>
                  <a:moveTo>
                    <a:pt x="2095759" y="1087466"/>
                  </a:moveTo>
                  <a:cubicBezTo>
                    <a:pt x="2093230" y="1105124"/>
                    <a:pt x="2091257" y="1122983"/>
                    <a:pt x="2093230" y="1140793"/>
                  </a:cubicBezTo>
                  <a:cubicBezTo>
                    <a:pt x="2095506" y="1135177"/>
                    <a:pt x="2097783" y="1129561"/>
                    <a:pt x="2099958" y="1123945"/>
                  </a:cubicBezTo>
                  <a:cubicBezTo>
                    <a:pt x="2115641" y="1121466"/>
                    <a:pt x="2131526" y="1123793"/>
                    <a:pt x="2147259" y="1125159"/>
                  </a:cubicBezTo>
                  <a:cubicBezTo>
                    <a:pt x="2150092" y="1136695"/>
                    <a:pt x="2151458" y="1149090"/>
                    <a:pt x="2158945" y="1158855"/>
                  </a:cubicBezTo>
                  <a:cubicBezTo>
                    <a:pt x="2160261" y="1141400"/>
                    <a:pt x="2157883" y="1124097"/>
                    <a:pt x="2152419" y="1107603"/>
                  </a:cubicBezTo>
                  <a:cubicBezTo>
                    <a:pt x="2136231" y="1105377"/>
                    <a:pt x="2119890" y="1104871"/>
                    <a:pt x="2103702" y="1103100"/>
                  </a:cubicBezTo>
                  <a:cubicBezTo>
                    <a:pt x="2101021" y="1097838"/>
                    <a:pt x="2098441" y="1092677"/>
                    <a:pt x="2095759" y="1087466"/>
                  </a:cubicBezTo>
                  <a:moveTo>
                    <a:pt x="2035912" y="1103150"/>
                  </a:moveTo>
                  <a:cubicBezTo>
                    <a:pt x="2037986" y="1105377"/>
                    <a:pt x="2042084" y="1109829"/>
                    <a:pt x="2044108" y="1112055"/>
                  </a:cubicBezTo>
                  <a:cubicBezTo>
                    <a:pt x="2037683" y="1128397"/>
                    <a:pt x="2031764" y="1146206"/>
                    <a:pt x="2036621" y="1163813"/>
                  </a:cubicBezTo>
                  <a:cubicBezTo>
                    <a:pt x="2045423" y="1199988"/>
                    <a:pt x="2089941" y="1221339"/>
                    <a:pt x="2123735" y="1205503"/>
                  </a:cubicBezTo>
                  <a:cubicBezTo>
                    <a:pt x="2140784" y="1198723"/>
                    <a:pt x="2151053" y="1182533"/>
                    <a:pt x="2157175" y="1166039"/>
                  </a:cubicBezTo>
                  <a:cubicBezTo>
                    <a:pt x="2154544" y="1162245"/>
                    <a:pt x="2151964" y="1158501"/>
                    <a:pt x="2149435" y="1154706"/>
                  </a:cubicBezTo>
                  <a:cubicBezTo>
                    <a:pt x="2137698" y="1204036"/>
                    <a:pt x="2048054" y="1200039"/>
                    <a:pt x="2042590" y="1148787"/>
                  </a:cubicBezTo>
                  <a:cubicBezTo>
                    <a:pt x="2039605" y="1125513"/>
                    <a:pt x="2059892" y="1110638"/>
                    <a:pt x="2079166" y="1103403"/>
                  </a:cubicBezTo>
                  <a:cubicBezTo>
                    <a:pt x="2064748" y="1102999"/>
                    <a:pt x="2050330" y="1103049"/>
                    <a:pt x="2035912" y="1103150"/>
                  </a:cubicBezTo>
                  <a:moveTo>
                    <a:pt x="2054883" y="1227916"/>
                  </a:moveTo>
                  <a:cubicBezTo>
                    <a:pt x="2028830" y="1238339"/>
                    <a:pt x="2014968" y="1268797"/>
                    <a:pt x="2022607" y="1295561"/>
                  </a:cubicBezTo>
                  <a:cubicBezTo>
                    <a:pt x="2030246" y="1327891"/>
                    <a:pt x="2066772" y="1345144"/>
                    <a:pt x="2097783" y="1338668"/>
                  </a:cubicBezTo>
                  <a:cubicBezTo>
                    <a:pt x="2129199" y="1334013"/>
                    <a:pt x="2150547" y="1299912"/>
                    <a:pt x="2142706" y="1269404"/>
                  </a:cubicBezTo>
                  <a:cubicBezTo>
                    <a:pt x="2134460" y="1232116"/>
                    <a:pt x="2088626" y="1213446"/>
                    <a:pt x="2054883" y="1227916"/>
                  </a:cubicBezTo>
                  <a:moveTo>
                    <a:pt x="2092218" y="1354807"/>
                  </a:moveTo>
                  <a:cubicBezTo>
                    <a:pt x="2099149" y="1364724"/>
                    <a:pt x="2110886" y="1373021"/>
                    <a:pt x="2110987" y="1386277"/>
                  </a:cubicBezTo>
                  <a:cubicBezTo>
                    <a:pt x="2109924" y="1400089"/>
                    <a:pt x="2105270" y="1413244"/>
                    <a:pt x="2099351" y="1425639"/>
                  </a:cubicBezTo>
                  <a:cubicBezTo>
                    <a:pt x="2070161" y="1418050"/>
                    <a:pt x="2040921" y="1410461"/>
                    <a:pt x="2012237" y="1401202"/>
                  </a:cubicBezTo>
                  <a:cubicBezTo>
                    <a:pt x="1999690" y="1398926"/>
                    <a:pt x="2005205" y="1384456"/>
                    <a:pt x="2003586" y="1375753"/>
                  </a:cubicBezTo>
                  <a:cubicBezTo>
                    <a:pt x="1995137" y="1394321"/>
                    <a:pt x="1990433" y="1414357"/>
                    <a:pt x="1986335" y="1434241"/>
                  </a:cubicBezTo>
                  <a:cubicBezTo>
                    <a:pt x="1990939" y="1428979"/>
                    <a:pt x="1995289" y="1423515"/>
                    <a:pt x="1999640" y="1418000"/>
                  </a:cubicBezTo>
                  <a:cubicBezTo>
                    <a:pt x="2029538" y="1424678"/>
                    <a:pt x="2058930" y="1433735"/>
                    <a:pt x="2088424" y="1442184"/>
                  </a:cubicBezTo>
                  <a:cubicBezTo>
                    <a:pt x="2099199" y="1443550"/>
                    <a:pt x="2095051" y="1457716"/>
                    <a:pt x="2098694" y="1464445"/>
                  </a:cubicBezTo>
                  <a:cubicBezTo>
                    <a:pt x="2109621" y="1435202"/>
                    <a:pt x="2116046" y="1404542"/>
                    <a:pt x="2125152" y="1374691"/>
                  </a:cubicBezTo>
                  <a:cubicBezTo>
                    <a:pt x="2114730" y="1367152"/>
                    <a:pt x="2104107" y="1359765"/>
                    <a:pt x="2092218" y="1354807"/>
                  </a:cubicBezTo>
                  <a:moveTo>
                    <a:pt x="119947" y="1396042"/>
                  </a:moveTo>
                  <a:cubicBezTo>
                    <a:pt x="123336" y="1410613"/>
                    <a:pt x="126979" y="1425285"/>
                    <a:pt x="132645" y="1439199"/>
                  </a:cubicBezTo>
                  <a:cubicBezTo>
                    <a:pt x="133252" y="1434392"/>
                    <a:pt x="134466" y="1424830"/>
                    <a:pt x="135073" y="1420074"/>
                  </a:cubicBezTo>
                  <a:cubicBezTo>
                    <a:pt x="145849" y="1419821"/>
                    <a:pt x="156624" y="1420833"/>
                    <a:pt x="167349" y="1422148"/>
                  </a:cubicBezTo>
                  <a:cubicBezTo>
                    <a:pt x="171194" y="1436467"/>
                    <a:pt x="175140" y="1450785"/>
                    <a:pt x="179136" y="1465053"/>
                  </a:cubicBezTo>
                  <a:cubicBezTo>
                    <a:pt x="170739" y="1471832"/>
                    <a:pt x="161835" y="1478106"/>
                    <a:pt x="152375" y="1483317"/>
                  </a:cubicBezTo>
                  <a:cubicBezTo>
                    <a:pt x="148783" y="1479067"/>
                    <a:pt x="145140" y="1474918"/>
                    <a:pt x="141447" y="1470820"/>
                  </a:cubicBezTo>
                  <a:cubicBezTo>
                    <a:pt x="144533" y="1487972"/>
                    <a:pt x="147771" y="1505579"/>
                    <a:pt x="156169" y="1521061"/>
                  </a:cubicBezTo>
                  <a:cubicBezTo>
                    <a:pt x="158243" y="1513067"/>
                    <a:pt x="158243" y="1503201"/>
                    <a:pt x="166186" y="1498344"/>
                  </a:cubicBezTo>
                  <a:cubicBezTo>
                    <a:pt x="195881" y="1473957"/>
                    <a:pt x="227297" y="1451696"/>
                    <a:pt x="256336" y="1426550"/>
                  </a:cubicBezTo>
                  <a:cubicBezTo>
                    <a:pt x="218242" y="1418860"/>
                    <a:pt x="179339" y="1416128"/>
                    <a:pt x="141043" y="1409449"/>
                  </a:cubicBezTo>
                  <a:cubicBezTo>
                    <a:pt x="132392" y="1408184"/>
                    <a:pt x="126675" y="1400848"/>
                    <a:pt x="119947" y="1396042"/>
                  </a:cubicBezTo>
                  <a:moveTo>
                    <a:pt x="1999437" y="1455338"/>
                  </a:moveTo>
                  <a:cubicBezTo>
                    <a:pt x="1972777" y="1462017"/>
                    <a:pt x="1954666" y="1490400"/>
                    <a:pt x="1959219" y="1517468"/>
                  </a:cubicBezTo>
                  <a:cubicBezTo>
                    <a:pt x="1961799" y="1552530"/>
                    <a:pt x="1999893" y="1574994"/>
                    <a:pt x="2032573" y="1570593"/>
                  </a:cubicBezTo>
                  <a:cubicBezTo>
                    <a:pt x="2062117" y="1567102"/>
                    <a:pt x="2084933" y="1537908"/>
                    <a:pt x="2080937" y="1508361"/>
                  </a:cubicBezTo>
                  <a:cubicBezTo>
                    <a:pt x="2077901" y="1470314"/>
                    <a:pt x="2034951" y="1445017"/>
                    <a:pt x="1999437" y="1455338"/>
                  </a:cubicBezTo>
                  <a:moveTo>
                    <a:pt x="253806" y="1470112"/>
                  </a:moveTo>
                  <a:cubicBezTo>
                    <a:pt x="255678" y="1479776"/>
                    <a:pt x="256639" y="1489641"/>
                    <a:pt x="254160" y="1499254"/>
                  </a:cubicBezTo>
                  <a:cubicBezTo>
                    <a:pt x="226640" y="1513471"/>
                    <a:pt x="199878" y="1529206"/>
                    <a:pt x="171852" y="1542513"/>
                  </a:cubicBezTo>
                  <a:cubicBezTo>
                    <a:pt x="166186" y="1538364"/>
                    <a:pt x="160469" y="1534316"/>
                    <a:pt x="154702" y="1530319"/>
                  </a:cubicBezTo>
                  <a:cubicBezTo>
                    <a:pt x="161835" y="1544739"/>
                    <a:pt x="167551" y="1560626"/>
                    <a:pt x="179743" y="1571706"/>
                  </a:cubicBezTo>
                  <a:cubicBezTo>
                    <a:pt x="178378" y="1565533"/>
                    <a:pt x="176910" y="1559462"/>
                    <a:pt x="175342" y="1553390"/>
                  </a:cubicBezTo>
                  <a:cubicBezTo>
                    <a:pt x="198714" y="1538566"/>
                    <a:pt x="223604" y="1526424"/>
                    <a:pt x="247837" y="1513117"/>
                  </a:cubicBezTo>
                  <a:cubicBezTo>
                    <a:pt x="232306" y="1551266"/>
                    <a:pt x="215358" y="1588958"/>
                    <a:pt x="201649" y="1627815"/>
                  </a:cubicBezTo>
                  <a:cubicBezTo>
                    <a:pt x="235999" y="1612333"/>
                    <a:pt x="267769" y="1591792"/>
                    <a:pt x="301815" y="1575652"/>
                  </a:cubicBezTo>
                  <a:cubicBezTo>
                    <a:pt x="307431" y="1580003"/>
                    <a:pt x="313046" y="1584354"/>
                    <a:pt x="318763" y="1588604"/>
                  </a:cubicBezTo>
                  <a:cubicBezTo>
                    <a:pt x="312692" y="1573628"/>
                    <a:pt x="305053" y="1559310"/>
                    <a:pt x="295694" y="1546155"/>
                  </a:cubicBezTo>
                  <a:cubicBezTo>
                    <a:pt x="295593" y="1551316"/>
                    <a:pt x="295390" y="1561688"/>
                    <a:pt x="295340" y="1566849"/>
                  </a:cubicBezTo>
                  <a:cubicBezTo>
                    <a:pt x="274598" y="1580307"/>
                    <a:pt x="252035" y="1590830"/>
                    <a:pt x="230383" y="1602771"/>
                  </a:cubicBezTo>
                  <a:cubicBezTo>
                    <a:pt x="244295" y="1568720"/>
                    <a:pt x="258207" y="1534671"/>
                    <a:pt x="272575" y="1500823"/>
                  </a:cubicBezTo>
                  <a:cubicBezTo>
                    <a:pt x="267516" y="1489894"/>
                    <a:pt x="261546" y="1479371"/>
                    <a:pt x="253806" y="1470112"/>
                  </a:cubicBezTo>
                  <a:moveTo>
                    <a:pt x="1922491" y="1585619"/>
                  </a:moveTo>
                  <a:cubicBezTo>
                    <a:pt x="1927904" y="1581622"/>
                    <a:pt x="1933115" y="1577372"/>
                    <a:pt x="1938326" y="1573122"/>
                  </a:cubicBezTo>
                  <a:cubicBezTo>
                    <a:pt x="1961698" y="1583494"/>
                    <a:pt x="1983755" y="1596497"/>
                    <a:pt x="2006672" y="1607931"/>
                  </a:cubicBezTo>
                  <a:cubicBezTo>
                    <a:pt x="1970500" y="1615824"/>
                    <a:pt x="1934127" y="1622654"/>
                    <a:pt x="1897905" y="1630294"/>
                  </a:cubicBezTo>
                  <a:cubicBezTo>
                    <a:pt x="1893251" y="1639148"/>
                    <a:pt x="1888546" y="1647951"/>
                    <a:pt x="1883689" y="1656654"/>
                  </a:cubicBezTo>
                  <a:cubicBezTo>
                    <a:pt x="1868513" y="1670011"/>
                    <a:pt x="1857939" y="1687769"/>
                    <a:pt x="1848682" y="1705528"/>
                  </a:cubicBezTo>
                  <a:cubicBezTo>
                    <a:pt x="1854398" y="1701531"/>
                    <a:pt x="1859963" y="1697433"/>
                    <a:pt x="1865578" y="1693335"/>
                  </a:cubicBezTo>
                  <a:cubicBezTo>
                    <a:pt x="1878681" y="1701025"/>
                    <a:pt x="1891278" y="1709575"/>
                    <a:pt x="1903622" y="1718480"/>
                  </a:cubicBezTo>
                  <a:cubicBezTo>
                    <a:pt x="1893504" y="1732647"/>
                    <a:pt x="1883689" y="1747015"/>
                    <a:pt x="1873926" y="1761435"/>
                  </a:cubicBezTo>
                  <a:cubicBezTo>
                    <a:pt x="1861329" y="1753137"/>
                    <a:pt x="1848884" y="1744536"/>
                    <a:pt x="1837147" y="1735075"/>
                  </a:cubicBezTo>
                  <a:cubicBezTo>
                    <a:pt x="1838463" y="1728447"/>
                    <a:pt x="1839727" y="1721819"/>
                    <a:pt x="1840992" y="1715191"/>
                  </a:cubicBezTo>
                  <a:cubicBezTo>
                    <a:pt x="1828750" y="1728903"/>
                    <a:pt x="1820959" y="1746155"/>
                    <a:pt x="1806895" y="1758298"/>
                  </a:cubicBezTo>
                  <a:cubicBezTo>
                    <a:pt x="1805833" y="1760777"/>
                    <a:pt x="1803708" y="1765735"/>
                    <a:pt x="1802645" y="1768215"/>
                  </a:cubicBezTo>
                  <a:cubicBezTo>
                    <a:pt x="1781955" y="1774134"/>
                    <a:pt x="1764198" y="1790274"/>
                    <a:pt x="1759493" y="1811726"/>
                  </a:cubicBezTo>
                  <a:cubicBezTo>
                    <a:pt x="1749021" y="1852505"/>
                    <a:pt x="1788430" y="1897635"/>
                    <a:pt x="1830520" y="1889894"/>
                  </a:cubicBezTo>
                  <a:cubicBezTo>
                    <a:pt x="1863858" y="1884936"/>
                    <a:pt x="1888951" y="1845371"/>
                    <a:pt x="1871497" y="1814357"/>
                  </a:cubicBezTo>
                  <a:cubicBezTo>
                    <a:pt x="1869423" y="1828017"/>
                    <a:pt x="1873521" y="1843752"/>
                    <a:pt x="1864718" y="1855642"/>
                  </a:cubicBezTo>
                  <a:cubicBezTo>
                    <a:pt x="1854904" y="1869909"/>
                    <a:pt x="1835781" y="1880382"/>
                    <a:pt x="1818581" y="1873552"/>
                  </a:cubicBezTo>
                  <a:cubicBezTo>
                    <a:pt x="1798042" y="1865710"/>
                    <a:pt x="1782005" y="1847496"/>
                    <a:pt x="1773658" y="1827461"/>
                  </a:cubicBezTo>
                  <a:cubicBezTo>
                    <a:pt x="1764602" y="1807223"/>
                    <a:pt x="1779273" y="1782381"/>
                    <a:pt x="1800318" y="1777777"/>
                  </a:cubicBezTo>
                  <a:cubicBezTo>
                    <a:pt x="1813320" y="1774286"/>
                    <a:pt x="1825562" y="1781774"/>
                    <a:pt x="1837754" y="1785214"/>
                  </a:cubicBezTo>
                  <a:cubicBezTo>
                    <a:pt x="1830318" y="1775854"/>
                    <a:pt x="1821515" y="1767709"/>
                    <a:pt x="1812966" y="1759462"/>
                  </a:cubicBezTo>
                  <a:cubicBezTo>
                    <a:pt x="1816001" y="1757741"/>
                    <a:pt x="1822122" y="1754301"/>
                    <a:pt x="1825158" y="1752581"/>
                  </a:cubicBezTo>
                  <a:cubicBezTo>
                    <a:pt x="1846000" y="1761941"/>
                    <a:pt x="1863099" y="1777777"/>
                    <a:pt x="1882475" y="1789768"/>
                  </a:cubicBezTo>
                  <a:cubicBezTo>
                    <a:pt x="1890772" y="1796244"/>
                    <a:pt x="1901800" y="1800645"/>
                    <a:pt x="1907315" y="1809955"/>
                  </a:cubicBezTo>
                  <a:cubicBezTo>
                    <a:pt x="1906556" y="1814660"/>
                    <a:pt x="1905038" y="1824071"/>
                    <a:pt x="1904279" y="1828827"/>
                  </a:cubicBezTo>
                  <a:cubicBezTo>
                    <a:pt x="1916673" y="1813952"/>
                    <a:pt x="1927449" y="1797863"/>
                    <a:pt x="1937365" y="1781268"/>
                  </a:cubicBezTo>
                  <a:cubicBezTo>
                    <a:pt x="1933166" y="1784050"/>
                    <a:pt x="1924768" y="1789565"/>
                    <a:pt x="1920569" y="1792297"/>
                  </a:cubicBezTo>
                  <a:cubicBezTo>
                    <a:pt x="1906404" y="1784810"/>
                    <a:pt x="1893403" y="1775450"/>
                    <a:pt x="1880452" y="1766140"/>
                  </a:cubicBezTo>
                  <a:cubicBezTo>
                    <a:pt x="1890266" y="1751771"/>
                    <a:pt x="1900131" y="1737504"/>
                    <a:pt x="1910046" y="1723185"/>
                  </a:cubicBezTo>
                  <a:cubicBezTo>
                    <a:pt x="1923098" y="1731635"/>
                    <a:pt x="1935948" y="1740388"/>
                    <a:pt x="1948089" y="1750152"/>
                  </a:cubicBezTo>
                  <a:cubicBezTo>
                    <a:pt x="1947280" y="1755363"/>
                    <a:pt x="1945560" y="1765786"/>
                    <a:pt x="1944751" y="1770997"/>
                  </a:cubicBezTo>
                  <a:cubicBezTo>
                    <a:pt x="1956234" y="1755566"/>
                    <a:pt x="1968022" y="1740185"/>
                    <a:pt x="1976773" y="1723034"/>
                  </a:cubicBezTo>
                  <a:cubicBezTo>
                    <a:pt x="1971462" y="1726525"/>
                    <a:pt x="1966200" y="1730218"/>
                    <a:pt x="1961091" y="1734013"/>
                  </a:cubicBezTo>
                  <a:cubicBezTo>
                    <a:pt x="1931648" y="1716456"/>
                    <a:pt x="1903267" y="1696876"/>
                    <a:pt x="1876607" y="1675424"/>
                  </a:cubicBezTo>
                  <a:cubicBezTo>
                    <a:pt x="1877821" y="1672085"/>
                    <a:pt x="1880350" y="1665356"/>
                    <a:pt x="1881565" y="1662017"/>
                  </a:cubicBezTo>
                  <a:cubicBezTo>
                    <a:pt x="1889861" y="1656907"/>
                    <a:pt x="1896994" y="1649419"/>
                    <a:pt x="1906606" y="1646838"/>
                  </a:cubicBezTo>
                  <a:cubicBezTo>
                    <a:pt x="1932306" y="1658475"/>
                    <a:pt x="1956943" y="1672490"/>
                    <a:pt x="1981883" y="1685695"/>
                  </a:cubicBezTo>
                  <a:cubicBezTo>
                    <a:pt x="1993974" y="1689135"/>
                    <a:pt x="1987296" y="1702695"/>
                    <a:pt x="1987549" y="1711498"/>
                  </a:cubicBezTo>
                  <a:cubicBezTo>
                    <a:pt x="1996908" y="1697989"/>
                    <a:pt x="2004901" y="1683469"/>
                    <a:pt x="2010517" y="1667987"/>
                  </a:cubicBezTo>
                  <a:cubicBezTo>
                    <a:pt x="2005255" y="1671933"/>
                    <a:pt x="2000247" y="1676133"/>
                    <a:pt x="1995390" y="1680484"/>
                  </a:cubicBezTo>
                  <a:cubicBezTo>
                    <a:pt x="1970652" y="1670213"/>
                    <a:pt x="1947229" y="1656957"/>
                    <a:pt x="1924110" y="1643550"/>
                  </a:cubicBezTo>
                  <a:cubicBezTo>
                    <a:pt x="1963671" y="1634038"/>
                    <a:pt x="2004193" y="1628473"/>
                    <a:pt x="2043349" y="1617342"/>
                  </a:cubicBezTo>
                  <a:cubicBezTo>
                    <a:pt x="2011174" y="1597863"/>
                    <a:pt x="1975863" y="1583747"/>
                    <a:pt x="1944245" y="1563307"/>
                  </a:cubicBezTo>
                  <a:cubicBezTo>
                    <a:pt x="1944396" y="1556274"/>
                    <a:pt x="1944852" y="1549292"/>
                    <a:pt x="1945661" y="1542361"/>
                  </a:cubicBezTo>
                  <a:cubicBezTo>
                    <a:pt x="1936150" y="1555768"/>
                    <a:pt x="1928258" y="1570238"/>
                    <a:pt x="1922491" y="1585619"/>
                  </a:cubicBezTo>
                  <a:moveTo>
                    <a:pt x="344664" y="1652809"/>
                  </a:moveTo>
                  <a:cubicBezTo>
                    <a:pt x="346941" y="1659689"/>
                    <a:pt x="349268" y="1666570"/>
                    <a:pt x="351646" y="1673502"/>
                  </a:cubicBezTo>
                  <a:cubicBezTo>
                    <a:pt x="332978" y="1692120"/>
                    <a:pt x="311275" y="1707501"/>
                    <a:pt x="293417" y="1726879"/>
                  </a:cubicBezTo>
                  <a:cubicBezTo>
                    <a:pt x="265442" y="1759006"/>
                    <a:pt x="310668" y="1814508"/>
                    <a:pt x="348307" y="1797155"/>
                  </a:cubicBezTo>
                  <a:cubicBezTo>
                    <a:pt x="375119" y="1783494"/>
                    <a:pt x="391206" y="1754149"/>
                    <a:pt x="420093" y="1744283"/>
                  </a:cubicBezTo>
                  <a:cubicBezTo>
                    <a:pt x="419992" y="1755414"/>
                    <a:pt x="429047" y="1765027"/>
                    <a:pt x="427125" y="1776107"/>
                  </a:cubicBezTo>
                  <a:cubicBezTo>
                    <a:pt x="407193" y="1799937"/>
                    <a:pt x="385996" y="1822755"/>
                    <a:pt x="363736" y="1844410"/>
                  </a:cubicBezTo>
                  <a:cubicBezTo>
                    <a:pt x="357565" y="1841779"/>
                    <a:pt x="351342" y="1839199"/>
                    <a:pt x="345069" y="1836669"/>
                  </a:cubicBezTo>
                  <a:cubicBezTo>
                    <a:pt x="351595" y="1845928"/>
                    <a:pt x="359588" y="1854023"/>
                    <a:pt x="368340" y="1861157"/>
                  </a:cubicBezTo>
                  <a:cubicBezTo>
                    <a:pt x="372488" y="1863332"/>
                    <a:pt x="376687" y="1870162"/>
                    <a:pt x="382050" y="1867177"/>
                  </a:cubicBezTo>
                  <a:cubicBezTo>
                    <a:pt x="379267" y="1861814"/>
                    <a:pt x="369048" y="1855338"/>
                    <a:pt x="374967" y="1848811"/>
                  </a:cubicBezTo>
                  <a:cubicBezTo>
                    <a:pt x="391105" y="1828928"/>
                    <a:pt x="409570" y="1811017"/>
                    <a:pt x="426568" y="1791842"/>
                  </a:cubicBezTo>
                  <a:cubicBezTo>
                    <a:pt x="425051" y="1832874"/>
                    <a:pt x="421054" y="1873805"/>
                    <a:pt x="420295" y="1914837"/>
                  </a:cubicBezTo>
                  <a:cubicBezTo>
                    <a:pt x="448777" y="1889489"/>
                    <a:pt x="471087" y="1857918"/>
                    <a:pt x="500024" y="1832975"/>
                  </a:cubicBezTo>
                  <a:cubicBezTo>
                    <a:pt x="504172" y="1834544"/>
                    <a:pt x="508320" y="1836163"/>
                    <a:pt x="512469" y="1837782"/>
                  </a:cubicBezTo>
                  <a:cubicBezTo>
                    <a:pt x="515706" y="1844865"/>
                    <a:pt x="527291" y="1852859"/>
                    <a:pt x="520007" y="1860954"/>
                  </a:cubicBezTo>
                  <a:cubicBezTo>
                    <a:pt x="501997" y="1886352"/>
                    <a:pt x="483835" y="1911751"/>
                    <a:pt x="463852" y="1935632"/>
                  </a:cubicBezTo>
                  <a:cubicBezTo>
                    <a:pt x="457326" y="1933962"/>
                    <a:pt x="450851" y="1932343"/>
                    <a:pt x="444325" y="1930876"/>
                  </a:cubicBezTo>
                  <a:cubicBezTo>
                    <a:pt x="458541" y="1944081"/>
                    <a:pt x="474021" y="1956072"/>
                    <a:pt x="491120" y="1965280"/>
                  </a:cubicBezTo>
                  <a:cubicBezTo>
                    <a:pt x="487427" y="1959461"/>
                    <a:pt x="483481" y="1953896"/>
                    <a:pt x="479586" y="1948280"/>
                  </a:cubicBezTo>
                  <a:cubicBezTo>
                    <a:pt x="493194" y="1926980"/>
                    <a:pt x="509433" y="1907552"/>
                    <a:pt x="524003" y="1886960"/>
                  </a:cubicBezTo>
                  <a:cubicBezTo>
                    <a:pt x="531288" y="1877903"/>
                    <a:pt x="538522" y="1862017"/>
                    <a:pt x="552434" y="1870668"/>
                  </a:cubicBezTo>
                  <a:cubicBezTo>
                    <a:pt x="554306" y="1879421"/>
                    <a:pt x="559921" y="1887567"/>
                    <a:pt x="559668" y="1896724"/>
                  </a:cubicBezTo>
                  <a:cubicBezTo>
                    <a:pt x="555824" y="1935733"/>
                    <a:pt x="548286" y="1974387"/>
                    <a:pt x="546465" y="2013547"/>
                  </a:cubicBezTo>
                  <a:cubicBezTo>
                    <a:pt x="577881" y="1991893"/>
                    <a:pt x="607071" y="1967202"/>
                    <a:pt x="638436" y="1945396"/>
                  </a:cubicBezTo>
                  <a:cubicBezTo>
                    <a:pt x="645114" y="1940033"/>
                    <a:pt x="653714" y="1938971"/>
                    <a:pt x="661960" y="1938212"/>
                  </a:cubicBezTo>
                  <a:cubicBezTo>
                    <a:pt x="650274" y="1930825"/>
                    <a:pt x="638486" y="1923590"/>
                    <a:pt x="625940" y="1917772"/>
                  </a:cubicBezTo>
                  <a:cubicBezTo>
                    <a:pt x="628723" y="1923185"/>
                    <a:pt x="631606" y="1928649"/>
                    <a:pt x="634490" y="1934063"/>
                  </a:cubicBezTo>
                  <a:cubicBezTo>
                    <a:pt x="613394" y="1953896"/>
                    <a:pt x="589314" y="1970086"/>
                    <a:pt x="566296" y="1987592"/>
                  </a:cubicBezTo>
                  <a:cubicBezTo>
                    <a:pt x="571051" y="1958348"/>
                    <a:pt x="571304" y="1928295"/>
                    <a:pt x="579550" y="1899760"/>
                  </a:cubicBezTo>
                  <a:cubicBezTo>
                    <a:pt x="584204" y="1900468"/>
                    <a:pt x="593411" y="1901936"/>
                    <a:pt x="598066" y="1902644"/>
                  </a:cubicBezTo>
                  <a:cubicBezTo>
                    <a:pt x="585773" y="1891311"/>
                    <a:pt x="570748" y="1883722"/>
                    <a:pt x="556279" y="1875778"/>
                  </a:cubicBezTo>
                  <a:cubicBezTo>
                    <a:pt x="556532" y="1873906"/>
                    <a:pt x="557088" y="1870112"/>
                    <a:pt x="557341" y="1868240"/>
                  </a:cubicBezTo>
                  <a:cubicBezTo>
                    <a:pt x="529720" y="1851847"/>
                    <a:pt x="508371" y="1828068"/>
                    <a:pt x="484493" y="1807122"/>
                  </a:cubicBezTo>
                  <a:cubicBezTo>
                    <a:pt x="486264" y="1813598"/>
                    <a:pt x="488338" y="1819922"/>
                    <a:pt x="490513" y="1826297"/>
                  </a:cubicBezTo>
                  <a:cubicBezTo>
                    <a:pt x="473970" y="1845877"/>
                    <a:pt x="455202" y="1863534"/>
                    <a:pt x="439266" y="1883671"/>
                  </a:cubicBezTo>
                  <a:cubicBezTo>
                    <a:pt x="441138" y="1845877"/>
                    <a:pt x="444376" y="1808133"/>
                    <a:pt x="445489" y="1770289"/>
                  </a:cubicBezTo>
                  <a:cubicBezTo>
                    <a:pt x="438963" y="1764673"/>
                    <a:pt x="432437" y="1759006"/>
                    <a:pt x="425911" y="1753390"/>
                  </a:cubicBezTo>
                  <a:cubicBezTo>
                    <a:pt x="427327" y="1752176"/>
                    <a:pt x="430211" y="1749849"/>
                    <a:pt x="431627" y="1748685"/>
                  </a:cubicBezTo>
                  <a:cubicBezTo>
                    <a:pt x="420953" y="1737908"/>
                    <a:pt x="411695" y="1725665"/>
                    <a:pt x="399655" y="1716305"/>
                  </a:cubicBezTo>
                  <a:cubicBezTo>
                    <a:pt x="401881" y="1722629"/>
                    <a:pt x="404208" y="1728903"/>
                    <a:pt x="406636" y="1735176"/>
                  </a:cubicBezTo>
                  <a:cubicBezTo>
                    <a:pt x="387969" y="1753238"/>
                    <a:pt x="368846" y="1771098"/>
                    <a:pt x="347953" y="1786530"/>
                  </a:cubicBezTo>
                  <a:cubicBezTo>
                    <a:pt x="323822" y="1804642"/>
                    <a:pt x="283755" y="1766697"/>
                    <a:pt x="304648" y="1742816"/>
                  </a:cubicBezTo>
                  <a:cubicBezTo>
                    <a:pt x="322203" y="1722275"/>
                    <a:pt x="343602" y="1704971"/>
                    <a:pt x="365254" y="1688933"/>
                  </a:cubicBezTo>
                  <a:cubicBezTo>
                    <a:pt x="371578" y="1691665"/>
                    <a:pt x="377952" y="1694296"/>
                    <a:pt x="384377" y="1696927"/>
                  </a:cubicBezTo>
                  <a:cubicBezTo>
                    <a:pt x="371982" y="1681496"/>
                    <a:pt x="359183" y="1666267"/>
                    <a:pt x="344664" y="1652809"/>
                  </a:cubicBezTo>
                  <a:moveTo>
                    <a:pt x="1650372" y="1893689"/>
                  </a:moveTo>
                  <a:cubicBezTo>
                    <a:pt x="1657556" y="1891817"/>
                    <a:pt x="1664739" y="1889894"/>
                    <a:pt x="1671872" y="1887921"/>
                  </a:cubicBezTo>
                  <a:cubicBezTo>
                    <a:pt x="1692159" y="1914584"/>
                    <a:pt x="1712192" y="1941450"/>
                    <a:pt x="1731214" y="1969024"/>
                  </a:cubicBezTo>
                  <a:cubicBezTo>
                    <a:pt x="1727419" y="1974437"/>
                    <a:pt x="1723625" y="1979902"/>
                    <a:pt x="1719983" y="1985467"/>
                  </a:cubicBezTo>
                  <a:cubicBezTo>
                    <a:pt x="1748009" y="1971250"/>
                    <a:pt x="1770825" y="1948786"/>
                    <a:pt x="1797182" y="1931786"/>
                  </a:cubicBezTo>
                  <a:cubicBezTo>
                    <a:pt x="1794147" y="1920554"/>
                    <a:pt x="1791162" y="1909069"/>
                    <a:pt x="1784889" y="1899153"/>
                  </a:cubicBezTo>
                  <a:cubicBezTo>
                    <a:pt x="1783573" y="1910031"/>
                    <a:pt x="1786558" y="1922477"/>
                    <a:pt x="1780184" y="1932242"/>
                  </a:cubicBezTo>
                  <a:cubicBezTo>
                    <a:pt x="1770774" y="1942259"/>
                    <a:pt x="1758683" y="1949241"/>
                    <a:pt x="1747554" y="1957185"/>
                  </a:cubicBezTo>
                  <a:cubicBezTo>
                    <a:pt x="1736626" y="1944840"/>
                    <a:pt x="1727015" y="1931382"/>
                    <a:pt x="1717504" y="1917974"/>
                  </a:cubicBezTo>
                  <a:cubicBezTo>
                    <a:pt x="1727419" y="1910284"/>
                    <a:pt x="1737841" y="1903200"/>
                    <a:pt x="1749021" y="1897433"/>
                  </a:cubicBezTo>
                  <a:cubicBezTo>
                    <a:pt x="1754889" y="1901126"/>
                    <a:pt x="1760758" y="1904718"/>
                    <a:pt x="1766778" y="1908311"/>
                  </a:cubicBezTo>
                  <a:cubicBezTo>
                    <a:pt x="1758987" y="1893992"/>
                    <a:pt x="1749982" y="1879978"/>
                    <a:pt x="1737436" y="1869353"/>
                  </a:cubicBezTo>
                  <a:cubicBezTo>
                    <a:pt x="1738701" y="1873805"/>
                    <a:pt x="1741129" y="1882811"/>
                    <a:pt x="1742343" y="1887263"/>
                  </a:cubicBezTo>
                  <a:cubicBezTo>
                    <a:pt x="1733389" y="1896421"/>
                    <a:pt x="1723220" y="1904263"/>
                    <a:pt x="1712647" y="1911447"/>
                  </a:cubicBezTo>
                  <a:cubicBezTo>
                    <a:pt x="1703592" y="1899558"/>
                    <a:pt x="1694637" y="1887567"/>
                    <a:pt x="1686695" y="1874918"/>
                  </a:cubicBezTo>
                  <a:cubicBezTo>
                    <a:pt x="1698887" y="1866924"/>
                    <a:pt x="1709966" y="1857109"/>
                    <a:pt x="1723220" y="1850886"/>
                  </a:cubicBezTo>
                  <a:cubicBezTo>
                    <a:pt x="1730606" y="1853213"/>
                    <a:pt x="1737790" y="1856148"/>
                    <a:pt x="1744771" y="1859740"/>
                  </a:cubicBezTo>
                  <a:cubicBezTo>
                    <a:pt x="1739510" y="1851291"/>
                    <a:pt x="1733692" y="1843297"/>
                    <a:pt x="1727520" y="1835606"/>
                  </a:cubicBezTo>
                  <a:cubicBezTo>
                    <a:pt x="1701720" y="1854883"/>
                    <a:pt x="1674604" y="1872490"/>
                    <a:pt x="1650372" y="1893689"/>
                  </a:cubicBezTo>
                  <a:moveTo>
                    <a:pt x="1569025" y="1943777"/>
                  </a:moveTo>
                  <a:cubicBezTo>
                    <a:pt x="1573223" y="1953593"/>
                    <a:pt x="1577574" y="1963762"/>
                    <a:pt x="1585466" y="1971351"/>
                  </a:cubicBezTo>
                  <a:cubicBezTo>
                    <a:pt x="1585618" y="1962750"/>
                    <a:pt x="1580559" y="1952277"/>
                    <a:pt x="1587692" y="1945194"/>
                  </a:cubicBezTo>
                  <a:cubicBezTo>
                    <a:pt x="1593560" y="1940185"/>
                    <a:pt x="1600238" y="1936239"/>
                    <a:pt x="1606764" y="1932090"/>
                  </a:cubicBezTo>
                  <a:cubicBezTo>
                    <a:pt x="1623206" y="1961081"/>
                    <a:pt x="1641266" y="1989211"/>
                    <a:pt x="1656594" y="2018809"/>
                  </a:cubicBezTo>
                  <a:cubicBezTo>
                    <a:pt x="1652699" y="2024374"/>
                    <a:pt x="1648905" y="2029990"/>
                    <a:pt x="1645262" y="2035707"/>
                  </a:cubicBezTo>
                  <a:cubicBezTo>
                    <a:pt x="1662615" y="2027815"/>
                    <a:pt x="1678651" y="2017342"/>
                    <a:pt x="1694890" y="2007324"/>
                  </a:cubicBezTo>
                  <a:cubicBezTo>
                    <a:pt x="1689579" y="2007729"/>
                    <a:pt x="1679005" y="2008538"/>
                    <a:pt x="1673693" y="2008994"/>
                  </a:cubicBezTo>
                  <a:cubicBezTo>
                    <a:pt x="1655684" y="1980863"/>
                    <a:pt x="1639748" y="1951518"/>
                    <a:pt x="1622649" y="1922831"/>
                  </a:cubicBezTo>
                  <a:cubicBezTo>
                    <a:pt x="1632160" y="1918784"/>
                    <a:pt x="1641671" y="1909069"/>
                    <a:pt x="1652800" y="1913319"/>
                  </a:cubicBezTo>
                  <a:cubicBezTo>
                    <a:pt x="1656898" y="1915697"/>
                    <a:pt x="1665195" y="1920504"/>
                    <a:pt x="1669343" y="1922932"/>
                  </a:cubicBezTo>
                  <a:cubicBezTo>
                    <a:pt x="1664082" y="1913572"/>
                    <a:pt x="1658618" y="1904415"/>
                    <a:pt x="1652901" y="1895409"/>
                  </a:cubicBezTo>
                  <a:cubicBezTo>
                    <a:pt x="1624521" y="1910840"/>
                    <a:pt x="1597354" y="1928346"/>
                    <a:pt x="1569025" y="1943777"/>
                  </a:cubicBezTo>
                  <a:moveTo>
                    <a:pt x="658520" y="1948128"/>
                  </a:moveTo>
                  <a:cubicBezTo>
                    <a:pt x="661656" y="1949697"/>
                    <a:pt x="667929" y="1952783"/>
                    <a:pt x="671116" y="1954351"/>
                  </a:cubicBezTo>
                  <a:cubicBezTo>
                    <a:pt x="661201" y="1984303"/>
                    <a:pt x="645721" y="2012282"/>
                    <a:pt x="632618" y="2040919"/>
                  </a:cubicBezTo>
                  <a:cubicBezTo>
                    <a:pt x="629026" y="2050633"/>
                    <a:pt x="616177" y="2044258"/>
                    <a:pt x="608791" y="2045877"/>
                  </a:cubicBezTo>
                  <a:cubicBezTo>
                    <a:pt x="636261" y="2061359"/>
                    <a:pt x="666007" y="2072287"/>
                    <a:pt x="694135" y="2086605"/>
                  </a:cubicBezTo>
                  <a:cubicBezTo>
                    <a:pt x="703190" y="2078510"/>
                    <a:pt x="711335" y="2069403"/>
                    <a:pt x="717406" y="2058880"/>
                  </a:cubicBezTo>
                  <a:cubicBezTo>
                    <a:pt x="707389" y="2063635"/>
                    <a:pt x="698182" y="2071225"/>
                    <a:pt x="686799" y="2072237"/>
                  </a:cubicBezTo>
                  <a:cubicBezTo>
                    <a:pt x="672837" y="2068897"/>
                    <a:pt x="660290" y="2061662"/>
                    <a:pt x="647744" y="2055085"/>
                  </a:cubicBezTo>
                  <a:cubicBezTo>
                    <a:pt x="653714" y="2039704"/>
                    <a:pt x="660392" y="2024627"/>
                    <a:pt x="667778" y="2009854"/>
                  </a:cubicBezTo>
                  <a:cubicBezTo>
                    <a:pt x="682600" y="2018100"/>
                    <a:pt x="708755" y="2023109"/>
                    <a:pt x="700559" y="2046484"/>
                  </a:cubicBezTo>
                  <a:cubicBezTo>
                    <a:pt x="709918" y="2033684"/>
                    <a:pt x="716191" y="2019011"/>
                    <a:pt x="720036" y="2003681"/>
                  </a:cubicBezTo>
                  <a:cubicBezTo>
                    <a:pt x="716596" y="2006868"/>
                    <a:pt x="709666" y="2013294"/>
                    <a:pt x="706175" y="2016481"/>
                  </a:cubicBezTo>
                  <a:cubicBezTo>
                    <a:pt x="693528" y="2014660"/>
                    <a:pt x="682297" y="2007931"/>
                    <a:pt x="670762" y="2002871"/>
                  </a:cubicBezTo>
                  <a:cubicBezTo>
                    <a:pt x="676884" y="1989464"/>
                    <a:pt x="682954" y="1976107"/>
                    <a:pt x="688722" y="1962548"/>
                  </a:cubicBezTo>
                  <a:cubicBezTo>
                    <a:pt x="701217" y="1968164"/>
                    <a:pt x="714320" y="1972768"/>
                    <a:pt x="725905" y="1980256"/>
                  </a:cubicBezTo>
                  <a:cubicBezTo>
                    <a:pt x="733291" y="1986580"/>
                    <a:pt x="729648" y="1997660"/>
                    <a:pt x="731975" y="2005907"/>
                  </a:cubicBezTo>
                  <a:cubicBezTo>
                    <a:pt x="736680" y="1997053"/>
                    <a:pt x="740778" y="1987896"/>
                    <a:pt x="744167" y="1978485"/>
                  </a:cubicBezTo>
                  <a:cubicBezTo>
                    <a:pt x="718417" y="1966089"/>
                    <a:pt x="691251" y="1956325"/>
                    <a:pt x="666867" y="1941298"/>
                  </a:cubicBezTo>
                  <a:cubicBezTo>
                    <a:pt x="664085" y="1943524"/>
                    <a:pt x="661252" y="1945801"/>
                    <a:pt x="658520" y="1948128"/>
                  </a:cubicBezTo>
                  <a:moveTo>
                    <a:pt x="1417864" y="2008336"/>
                  </a:moveTo>
                  <a:cubicBezTo>
                    <a:pt x="1424946" y="2010107"/>
                    <a:pt x="1436885" y="2005452"/>
                    <a:pt x="1439921" y="2014964"/>
                  </a:cubicBezTo>
                  <a:cubicBezTo>
                    <a:pt x="1451607" y="2044005"/>
                    <a:pt x="1460055" y="2074311"/>
                    <a:pt x="1469566" y="2104111"/>
                  </a:cubicBezTo>
                  <a:cubicBezTo>
                    <a:pt x="1464558" y="2108968"/>
                    <a:pt x="1459549" y="2113876"/>
                    <a:pt x="1454743" y="2118935"/>
                  </a:cubicBezTo>
                  <a:cubicBezTo>
                    <a:pt x="1473107" y="2113825"/>
                    <a:pt x="1491674" y="2108867"/>
                    <a:pt x="1508773" y="2100215"/>
                  </a:cubicBezTo>
                  <a:cubicBezTo>
                    <a:pt x="1501791" y="2098242"/>
                    <a:pt x="1490004" y="2103352"/>
                    <a:pt x="1486817" y="2094296"/>
                  </a:cubicBezTo>
                  <a:cubicBezTo>
                    <a:pt x="1480797" y="2080939"/>
                    <a:pt x="1477155" y="2066671"/>
                    <a:pt x="1472551" y="2052808"/>
                  </a:cubicBezTo>
                  <a:cubicBezTo>
                    <a:pt x="1482163" y="2049975"/>
                    <a:pt x="1491876" y="2047243"/>
                    <a:pt x="1501589" y="2044713"/>
                  </a:cubicBezTo>
                  <a:cubicBezTo>
                    <a:pt x="1504776" y="2048761"/>
                    <a:pt x="1511100" y="2056856"/>
                    <a:pt x="1514236" y="2060903"/>
                  </a:cubicBezTo>
                  <a:cubicBezTo>
                    <a:pt x="1512415" y="2045320"/>
                    <a:pt x="1507609" y="2030395"/>
                    <a:pt x="1500527" y="2016532"/>
                  </a:cubicBezTo>
                  <a:cubicBezTo>
                    <a:pt x="1502803" y="2035556"/>
                    <a:pt x="1484540" y="2040767"/>
                    <a:pt x="1470376" y="2045523"/>
                  </a:cubicBezTo>
                  <a:cubicBezTo>
                    <a:pt x="1465114" y="2031508"/>
                    <a:pt x="1460409" y="2017291"/>
                    <a:pt x="1455705" y="2003125"/>
                  </a:cubicBezTo>
                  <a:cubicBezTo>
                    <a:pt x="1467340" y="1999279"/>
                    <a:pt x="1478773" y="1994523"/>
                    <a:pt x="1490915" y="1992550"/>
                  </a:cubicBezTo>
                  <a:cubicBezTo>
                    <a:pt x="1500071" y="1993815"/>
                    <a:pt x="1506395" y="2001455"/>
                    <a:pt x="1514186" y="2005755"/>
                  </a:cubicBezTo>
                  <a:cubicBezTo>
                    <a:pt x="1511049" y="1996547"/>
                    <a:pt x="1507660" y="1987491"/>
                    <a:pt x="1504220" y="1978485"/>
                  </a:cubicBezTo>
                  <a:cubicBezTo>
                    <a:pt x="1475485" y="1988553"/>
                    <a:pt x="1445992" y="1996547"/>
                    <a:pt x="1417864" y="2008336"/>
                  </a:cubicBezTo>
                  <a:moveTo>
                    <a:pt x="749682" y="1983494"/>
                  </a:moveTo>
                  <a:cubicBezTo>
                    <a:pt x="754538" y="1988654"/>
                    <a:pt x="759546" y="1993663"/>
                    <a:pt x="764605" y="1998672"/>
                  </a:cubicBezTo>
                  <a:cubicBezTo>
                    <a:pt x="756309" y="2027359"/>
                    <a:pt x="746545" y="2055642"/>
                    <a:pt x="736528" y="2083772"/>
                  </a:cubicBezTo>
                  <a:cubicBezTo>
                    <a:pt x="734657" y="2095814"/>
                    <a:pt x="720643" y="2092525"/>
                    <a:pt x="712144" y="2095004"/>
                  </a:cubicBezTo>
                  <a:cubicBezTo>
                    <a:pt x="729749" y="2101834"/>
                    <a:pt x="747456" y="2108563"/>
                    <a:pt x="765921" y="2112712"/>
                  </a:cubicBezTo>
                  <a:cubicBezTo>
                    <a:pt x="761418" y="2108057"/>
                    <a:pt x="756663" y="2103656"/>
                    <a:pt x="751857" y="2099355"/>
                  </a:cubicBezTo>
                  <a:cubicBezTo>
                    <a:pt x="755398" y="2084177"/>
                    <a:pt x="760609" y="2069454"/>
                    <a:pt x="765971" y="2054832"/>
                  </a:cubicBezTo>
                  <a:cubicBezTo>
                    <a:pt x="768298" y="2056400"/>
                    <a:pt x="772953" y="2059588"/>
                    <a:pt x="775330" y="2061207"/>
                  </a:cubicBezTo>
                  <a:cubicBezTo>
                    <a:pt x="784133" y="2081293"/>
                    <a:pt x="788585" y="2103049"/>
                    <a:pt x="795768" y="2123742"/>
                  </a:cubicBezTo>
                  <a:cubicBezTo>
                    <a:pt x="806999" y="2127739"/>
                    <a:pt x="818331" y="2131432"/>
                    <a:pt x="829714" y="2134923"/>
                  </a:cubicBezTo>
                  <a:cubicBezTo>
                    <a:pt x="805886" y="2118682"/>
                    <a:pt x="803256" y="2088983"/>
                    <a:pt x="794402" y="2064040"/>
                  </a:cubicBezTo>
                  <a:cubicBezTo>
                    <a:pt x="806544" y="2062826"/>
                    <a:pt x="821923" y="2061662"/>
                    <a:pt x="827943" y="2049064"/>
                  </a:cubicBezTo>
                  <a:cubicBezTo>
                    <a:pt x="837555" y="2034797"/>
                    <a:pt x="830422" y="2014205"/>
                    <a:pt x="815296" y="2007172"/>
                  </a:cubicBezTo>
                  <a:cubicBezTo>
                    <a:pt x="794352" y="1997003"/>
                    <a:pt x="771738" y="1990830"/>
                    <a:pt x="749682" y="1983494"/>
                  </a:cubicBezTo>
                  <a:moveTo>
                    <a:pt x="1351238" y="2025740"/>
                  </a:moveTo>
                  <a:cubicBezTo>
                    <a:pt x="1333987" y="2031963"/>
                    <a:pt x="1321340" y="2047749"/>
                    <a:pt x="1316837" y="2065305"/>
                  </a:cubicBezTo>
                  <a:cubicBezTo>
                    <a:pt x="1307377" y="2101834"/>
                    <a:pt x="1334594" y="2146914"/>
                    <a:pt x="1374812" y="2145497"/>
                  </a:cubicBezTo>
                  <a:cubicBezTo>
                    <a:pt x="1410680" y="2146105"/>
                    <a:pt x="1438707" y="2109120"/>
                    <a:pt x="1430967" y="2074615"/>
                  </a:cubicBezTo>
                  <a:cubicBezTo>
                    <a:pt x="1427628" y="2037934"/>
                    <a:pt x="1385892" y="2009651"/>
                    <a:pt x="1351238" y="2025740"/>
                  </a:cubicBezTo>
                  <a:moveTo>
                    <a:pt x="864823" y="2059537"/>
                  </a:moveTo>
                  <a:cubicBezTo>
                    <a:pt x="866441" y="2088680"/>
                    <a:pt x="903473" y="2098293"/>
                    <a:pt x="909543" y="2125057"/>
                  </a:cubicBezTo>
                  <a:cubicBezTo>
                    <a:pt x="910758" y="2144587"/>
                    <a:pt x="883996" y="2147369"/>
                    <a:pt x="872158" y="2137048"/>
                  </a:cubicBezTo>
                  <a:cubicBezTo>
                    <a:pt x="859207" y="2128245"/>
                    <a:pt x="857588" y="2112054"/>
                    <a:pt x="855615" y="2097888"/>
                  </a:cubicBezTo>
                  <a:cubicBezTo>
                    <a:pt x="849949" y="2112662"/>
                    <a:pt x="846863" y="2128245"/>
                    <a:pt x="843170" y="2143575"/>
                  </a:cubicBezTo>
                  <a:cubicBezTo>
                    <a:pt x="845801" y="2141804"/>
                    <a:pt x="851062" y="2138313"/>
                    <a:pt x="853642" y="2136593"/>
                  </a:cubicBezTo>
                  <a:cubicBezTo>
                    <a:pt x="870792" y="2146105"/>
                    <a:pt x="891938" y="2158348"/>
                    <a:pt x="911466" y="2147774"/>
                  </a:cubicBezTo>
                  <a:cubicBezTo>
                    <a:pt x="928312" y="2139932"/>
                    <a:pt x="932309" y="2116456"/>
                    <a:pt x="922241" y="2101885"/>
                  </a:cubicBezTo>
                  <a:cubicBezTo>
                    <a:pt x="910656" y="2085695"/>
                    <a:pt x="892495" y="2075323"/>
                    <a:pt x="881922" y="2058323"/>
                  </a:cubicBezTo>
                  <a:cubicBezTo>
                    <a:pt x="876711" y="2043398"/>
                    <a:pt x="895581" y="2030344"/>
                    <a:pt x="908633" y="2038541"/>
                  </a:cubicBezTo>
                  <a:cubicBezTo>
                    <a:pt x="925681" y="2045169"/>
                    <a:pt x="926491" y="2065103"/>
                    <a:pt x="929931" y="2080433"/>
                  </a:cubicBezTo>
                  <a:cubicBezTo>
                    <a:pt x="935192" y="2065305"/>
                    <a:pt x="938632" y="2049671"/>
                    <a:pt x="941061" y="2033886"/>
                  </a:cubicBezTo>
                  <a:cubicBezTo>
                    <a:pt x="938683" y="2035960"/>
                    <a:pt x="933978" y="2040058"/>
                    <a:pt x="931600" y="2042082"/>
                  </a:cubicBezTo>
                  <a:cubicBezTo>
                    <a:pt x="920319" y="2034847"/>
                    <a:pt x="908178" y="2026094"/>
                    <a:pt x="893962" y="2027562"/>
                  </a:cubicBezTo>
                  <a:cubicBezTo>
                    <a:pt x="877520" y="2027713"/>
                    <a:pt x="861585" y="2042234"/>
                    <a:pt x="864823" y="2059537"/>
                  </a:cubicBezTo>
                  <a:moveTo>
                    <a:pt x="953050" y="2041576"/>
                  </a:moveTo>
                  <a:cubicBezTo>
                    <a:pt x="958666" y="2045826"/>
                    <a:pt x="965799" y="2048508"/>
                    <a:pt x="969998" y="2054478"/>
                  </a:cubicBezTo>
                  <a:cubicBezTo>
                    <a:pt x="967569" y="2086555"/>
                    <a:pt x="961650" y="2118328"/>
                    <a:pt x="957654" y="2150253"/>
                  </a:cubicBezTo>
                  <a:cubicBezTo>
                    <a:pt x="950824" y="2152530"/>
                    <a:pt x="944045" y="2154756"/>
                    <a:pt x="937368" y="2157336"/>
                  </a:cubicBezTo>
                  <a:cubicBezTo>
                    <a:pt x="956541" y="2161080"/>
                    <a:pt x="975916" y="2163458"/>
                    <a:pt x="995343" y="2165685"/>
                  </a:cubicBezTo>
                  <a:cubicBezTo>
                    <a:pt x="989171" y="2161890"/>
                    <a:pt x="982898" y="2158197"/>
                    <a:pt x="976625" y="2154655"/>
                  </a:cubicBezTo>
                  <a:cubicBezTo>
                    <a:pt x="979002" y="2121263"/>
                    <a:pt x="983808" y="2087971"/>
                    <a:pt x="989879" y="2055085"/>
                  </a:cubicBezTo>
                  <a:cubicBezTo>
                    <a:pt x="994584" y="2053820"/>
                    <a:pt x="1004044" y="2051240"/>
                    <a:pt x="1008749" y="2049975"/>
                  </a:cubicBezTo>
                  <a:cubicBezTo>
                    <a:pt x="990739" y="2044207"/>
                    <a:pt x="971718" y="2043347"/>
                    <a:pt x="953050" y="2041576"/>
                  </a:cubicBezTo>
                  <a:moveTo>
                    <a:pt x="1192793" y="2053770"/>
                  </a:moveTo>
                  <a:cubicBezTo>
                    <a:pt x="1196486" y="2055895"/>
                    <a:pt x="1203871" y="2060144"/>
                    <a:pt x="1207565" y="2062219"/>
                  </a:cubicBezTo>
                  <a:cubicBezTo>
                    <a:pt x="1204934" y="2080534"/>
                    <a:pt x="1190769" y="2095206"/>
                    <a:pt x="1182624" y="2111548"/>
                  </a:cubicBezTo>
                  <a:cubicBezTo>
                    <a:pt x="1171697" y="2096572"/>
                    <a:pt x="1159201" y="2082305"/>
                    <a:pt x="1151512" y="2065255"/>
                  </a:cubicBezTo>
                  <a:cubicBezTo>
                    <a:pt x="1156571" y="2061308"/>
                    <a:pt x="1161731" y="2057564"/>
                    <a:pt x="1167093" y="2054023"/>
                  </a:cubicBezTo>
                  <a:cubicBezTo>
                    <a:pt x="1116352" y="2057716"/>
                    <a:pt x="1065510" y="2054832"/>
                    <a:pt x="1014820" y="2051645"/>
                  </a:cubicBezTo>
                  <a:cubicBezTo>
                    <a:pt x="1013707" y="2061966"/>
                    <a:pt x="1012644" y="2072287"/>
                    <a:pt x="1011734" y="2082710"/>
                  </a:cubicBezTo>
                  <a:cubicBezTo>
                    <a:pt x="1016438" y="2076385"/>
                    <a:pt x="1020688" y="2069656"/>
                    <a:pt x="1026152" y="2063990"/>
                  </a:cubicBezTo>
                  <a:cubicBezTo>
                    <a:pt x="1034701" y="2060144"/>
                    <a:pt x="1044516" y="2062573"/>
                    <a:pt x="1053622" y="2061814"/>
                  </a:cubicBezTo>
                  <a:cubicBezTo>
                    <a:pt x="1051042" y="2095055"/>
                    <a:pt x="1050890" y="2128447"/>
                    <a:pt x="1048259" y="2161738"/>
                  </a:cubicBezTo>
                  <a:cubicBezTo>
                    <a:pt x="1041834" y="2164420"/>
                    <a:pt x="1035409" y="2167152"/>
                    <a:pt x="1029035" y="2169985"/>
                  </a:cubicBezTo>
                  <a:cubicBezTo>
                    <a:pt x="1047399" y="2172768"/>
                    <a:pt x="1066067" y="2173122"/>
                    <a:pt x="1084633" y="2172920"/>
                  </a:cubicBezTo>
                  <a:cubicBezTo>
                    <a:pt x="1080333" y="2170592"/>
                    <a:pt x="1071783" y="2165887"/>
                    <a:pt x="1067483" y="2163560"/>
                  </a:cubicBezTo>
                  <a:cubicBezTo>
                    <a:pt x="1067382" y="2129813"/>
                    <a:pt x="1069405" y="2096168"/>
                    <a:pt x="1071581" y="2062522"/>
                  </a:cubicBezTo>
                  <a:cubicBezTo>
                    <a:pt x="1080181" y="2063939"/>
                    <a:pt x="1089338" y="2063838"/>
                    <a:pt x="1097432" y="2067481"/>
                  </a:cubicBezTo>
                  <a:cubicBezTo>
                    <a:pt x="1102946" y="2073147"/>
                    <a:pt x="1106690" y="2080281"/>
                    <a:pt x="1111293" y="2086707"/>
                  </a:cubicBezTo>
                  <a:cubicBezTo>
                    <a:pt x="1111799" y="2077195"/>
                    <a:pt x="1112002" y="2067734"/>
                    <a:pt x="1112305" y="2058272"/>
                  </a:cubicBezTo>
                  <a:cubicBezTo>
                    <a:pt x="1140028" y="2071275"/>
                    <a:pt x="1150550" y="2103099"/>
                    <a:pt x="1169926" y="2125108"/>
                  </a:cubicBezTo>
                  <a:cubicBezTo>
                    <a:pt x="1169926" y="2138060"/>
                    <a:pt x="1169876" y="2151063"/>
                    <a:pt x="1169471" y="2164015"/>
                  </a:cubicBezTo>
                  <a:cubicBezTo>
                    <a:pt x="1165070" y="2165735"/>
                    <a:pt x="1156318" y="2169125"/>
                    <a:pt x="1151967" y="2170845"/>
                  </a:cubicBezTo>
                  <a:cubicBezTo>
                    <a:pt x="1170230" y="2174640"/>
                    <a:pt x="1189099" y="2170795"/>
                    <a:pt x="1207565" y="2170086"/>
                  </a:cubicBezTo>
                  <a:cubicBezTo>
                    <a:pt x="1201342" y="2165432"/>
                    <a:pt x="1188745" y="2165533"/>
                    <a:pt x="1188897" y="2155717"/>
                  </a:cubicBezTo>
                  <a:cubicBezTo>
                    <a:pt x="1187379" y="2140539"/>
                    <a:pt x="1184344" y="2123388"/>
                    <a:pt x="1193754" y="2110081"/>
                  </a:cubicBezTo>
                  <a:cubicBezTo>
                    <a:pt x="1207261" y="2089236"/>
                    <a:pt x="1215558" y="2062826"/>
                    <a:pt x="1239891" y="2051847"/>
                  </a:cubicBezTo>
                  <a:cubicBezTo>
                    <a:pt x="1224158" y="2051290"/>
                    <a:pt x="1208424" y="2052100"/>
                    <a:pt x="1192793" y="205377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58FC1D7-21B8-01FF-89C5-360C39E7458E}"/>
                </a:ext>
              </a:extLst>
            </p:cNvPr>
            <p:cNvSpPr/>
            <p:nvPr/>
          </p:nvSpPr>
          <p:spPr>
            <a:xfrm>
              <a:off x="773339" y="5798046"/>
              <a:ext cx="16745" cy="52466"/>
            </a:xfrm>
            <a:custGeom>
              <a:avLst/>
              <a:gdLst>
                <a:gd name="connsiteX0" fmla="*/ 0 w 16745"/>
                <a:gd name="connsiteY0" fmla="*/ 19833 h 52466"/>
                <a:gd name="connsiteX1" fmla="*/ 16745 w 16745"/>
                <a:gd name="connsiteY1" fmla="*/ 0 h 52466"/>
                <a:gd name="connsiteX2" fmla="*/ 9612 w 16745"/>
                <a:gd name="connsiteY2" fmla="*/ 52466 h 52466"/>
                <a:gd name="connsiteX3" fmla="*/ 0 w 16745"/>
                <a:gd name="connsiteY3" fmla="*/ 19833 h 5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5" h="52466">
                  <a:moveTo>
                    <a:pt x="0" y="19833"/>
                  </a:moveTo>
                  <a:cubicBezTo>
                    <a:pt x="4755" y="12547"/>
                    <a:pt x="9865" y="5464"/>
                    <a:pt x="16745" y="0"/>
                  </a:cubicBezTo>
                  <a:cubicBezTo>
                    <a:pt x="13254" y="17354"/>
                    <a:pt x="10624" y="34809"/>
                    <a:pt x="9612" y="52466"/>
                  </a:cubicBezTo>
                  <a:cubicBezTo>
                    <a:pt x="7234" y="41336"/>
                    <a:pt x="4705" y="30205"/>
                    <a:pt x="0" y="19833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E48ABFD-8418-5A86-1F7C-A7C854FFD92C}"/>
                </a:ext>
              </a:extLst>
            </p:cNvPr>
            <p:cNvSpPr/>
            <p:nvPr/>
          </p:nvSpPr>
          <p:spPr>
            <a:xfrm>
              <a:off x="350178" y="6030637"/>
              <a:ext cx="13748" cy="15559"/>
            </a:xfrm>
            <a:custGeom>
              <a:avLst/>
              <a:gdLst>
                <a:gd name="connsiteX0" fmla="*/ 3827 w 13748"/>
                <a:gd name="connsiteY0" fmla="*/ 1661 h 15559"/>
                <a:gd name="connsiteX1" fmla="*/ 9594 w 13748"/>
                <a:gd name="connsiteY1" fmla="*/ 13702 h 15559"/>
                <a:gd name="connsiteX2" fmla="*/ 3827 w 13748"/>
                <a:gd name="connsiteY2" fmla="*/ 1661 h 1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48" h="15559">
                  <a:moveTo>
                    <a:pt x="3827" y="1661"/>
                  </a:moveTo>
                  <a:cubicBezTo>
                    <a:pt x="12326" y="-4916"/>
                    <a:pt x="18043" y="9908"/>
                    <a:pt x="9594" y="13702"/>
                  </a:cubicBezTo>
                  <a:cubicBezTo>
                    <a:pt x="1146" y="20786"/>
                    <a:pt x="-3913" y="5607"/>
                    <a:pt x="3827" y="166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9028285-56B4-53C8-B3BB-901F2189C80B}"/>
                </a:ext>
              </a:extLst>
            </p:cNvPr>
            <p:cNvSpPr/>
            <p:nvPr/>
          </p:nvSpPr>
          <p:spPr>
            <a:xfrm>
              <a:off x="380239" y="6068675"/>
              <a:ext cx="8593" cy="11130"/>
            </a:xfrm>
            <a:custGeom>
              <a:avLst/>
              <a:gdLst>
                <a:gd name="connsiteX0" fmla="*/ 1944 w 8593"/>
                <a:gd name="connsiteY0" fmla="*/ 11131 h 11130"/>
                <a:gd name="connsiteX1" fmla="*/ 6649 w 8593"/>
                <a:gd name="connsiteY1" fmla="*/ 0 h 11130"/>
                <a:gd name="connsiteX2" fmla="*/ 1944 w 8593"/>
                <a:gd name="connsiteY2" fmla="*/ 11131 h 1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93" h="11130">
                  <a:moveTo>
                    <a:pt x="1944" y="11131"/>
                  </a:moveTo>
                  <a:cubicBezTo>
                    <a:pt x="-1749" y="4908"/>
                    <a:pt x="-181" y="1214"/>
                    <a:pt x="6649" y="0"/>
                  </a:cubicBezTo>
                  <a:cubicBezTo>
                    <a:pt x="10342" y="6223"/>
                    <a:pt x="8774" y="9917"/>
                    <a:pt x="1944" y="1113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62E4F81-62E1-CACE-0034-C1BA55657A03}"/>
                </a:ext>
              </a:extLst>
            </p:cNvPr>
            <p:cNvSpPr/>
            <p:nvPr/>
          </p:nvSpPr>
          <p:spPr>
            <a:xfrm>
              <a:off x="100806" y="6361010"/>
              <a:ext cx="34400" cy="22147"/>
            </a:xfrm>
            <a:custGeom>
              <a:avLst/>
              <a:gdLst>
                <a:gd name="connsiteX0" fmla="*/ 1467 w 34400"/>
                <a:gd name="connsiteY0" fmla="*/ 0 h 22147"/>
                <a:gd name="connsiteX1" fmla="*/ 34401 w 34400"/>
                <a:gd name="connsiteY1" fmla="*/ 19479 h 22147"/>
                <a:gd name="connsiteX2" fmla="*/ 0 w 34400"/>
                <a:gd name="connsiteY2" fmla="*/ 10321 h 22147"/>
                <a:gd name="connsiteX3" fmla="*/ 1467 w 34400"/>
                <a:gd name="connsiteY3" fmla="*/ 0 h 2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00" h="22147">
                  <a:moveTo>
                    <a:pt x="1467" y="0"/>
                  </a:moveTo>
                  <a:cubicBezTo>
                    <a:pt x="12799" y="5920"/>
                    <a:pt x="23929" y="12193"/>
                    <a:pt x="34401" y="19479"/>
                  </a:cubicBezTo>
                  <a:cubicBezTo>
                    <a:pt x="21855" y="26815"/>
                    <a:pt x="9966" y="17455"/>
                    <a:pt x="0" y="10321"/>
                  </a:cubicBezTo>
                  <a:cubicBezTo>
                    <a:pt x="354" y="7741"/>
                    <a:pt x="1113" y="2580"/>
                    <a:pt x="1467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7F28508-A9B4-F589-6910-9C6AEB751663}"/>
                </a:ext>
              </a:extLst>
            </p:cNvPr>
            <p:cNvSpPr/>
            <p:nvPr/>
          </p:nvSpPr>
          <p:spPr>
            <a:xfrm>
              <a:off x="94078" y="6388534"/>
              <a:ext cx="18515" cy="22059"/>
            </a:xfrm>
            <a:custGeom>
              <a:avLst/>
              <a:gdLst>
                <a:gd name="connsiteX0" fmla="*/ 3642 w 18515"/>
                <a:gd name="connsiteY0" fmla="*/ 0 h 22059"/>
                <a:gd name="connsiteX1" fmla="*/ 18516 w 18515"/>
                <a:gd name="connsiteY1" fmla="*/ 9916 h 22059"/>
                <a:gd name="connsiteX2" fmla="*/ 0 w 18515"/>
                <a:gd name="connsiteY2" fmla="*/ 22059 h 22059"/>
                <a:gd name="connsiteX3" fmla="*/ 3642 w 18515"/>
                <a:gd name="connsiteY3" fmla="*/ 0 h 2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5" h="22059">
                  <a:moveTo>
                    <a:pt x="3642" y="0"/>
                  </a:moveTo>
                  <a:cubicBezTo>
                    <a:pt x="8600" y="3238"/>
                    <a:pt x="13558" y="6577"/>
                    <a:pt x="18516" y="9916"/>
                  </a:cubicBezTo>
                  <a:cubicBezTo>
                    <a:pt x="12344" y="14015"/>
                    <a:pt x="6172" y="18062"/>
                    <a:pt x="0" y="22059"/>
                  </a:cubicBezTo>
                  <a:cubicBezTo>
                    <a:pt x="1164" y="14723"/>
                    <a:pt x="2378" y="7387"/>
                    <a:pt x="3642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6CD4974-7BBD-7ABB-502F-0248EA3C3E70}"/>
                </a:ext>
              </a:extLst>
            </p:cNvPr>
            <p:cNvSpPr/>
            <p:nvPr/>
          </p:nvSpPr>
          <p:spPr>
            <a:xfrm>
              <a:off x="1865613" y="6975714"/>
              <a:ext cx="107489" cy="75862"/>
            </a:xfrm>
            <a:custGeom>
              <a:avLst/>
              <a:gdLst>
                <a:gd name="connsiteX0" fmla="*/ 20993 w 107489"/>
                <a:gd name="connsiteY0" fmla="*/ 3611 h 75862"/>
                <a:gd name="connsiteX1" fmla="*/ 89743 w 107489"/>
                <a:gd name="connsiteY1" fmla="*/ 11453 h 75862"/>
                <a:gd name="connsiteX2" fmla="*/ 95308 w 107489"/>
                <a:gd name="connsiteY2" fmla="*/ 66854 h 75862"/>
                <a:gd name="connsiteX3" fmla="*/ 14264 w 107489"/>
                <a:gd name="connsiteY3" fmla="*/ 61440 h 75862"/>
                <a:gd name="connsiteX4" fmla="*/ 20993 w 107489"/>
                <a:gd name="connsiteY4" fmla="*/ 3611 h 7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89" h="75862">
                  <a:moveTo>
                    <a:pt x="20993" y="3611"/>
                  </a:moveTo>
                  <a:cubicBezTo>
                    <a:pt x="43454" y="-3826"/>
                    <a:pt x="68951" y="929"/>
                    <a:pt x="89743" y="11453"/>
                  </a:cubicBezTo>
                  <a:cubicBezTo>
                    <a:pt x="109878" y="21673"/>
                    <a:pt x="114431" y="53345"/>
                    <a:pt x="95308" y="66854"/>
                  </a:cubicBezTo>
                  <a:cubicBezTo>
                    <a:pt x="70924" y="82538"/>
                    <a:pt x="37636" y="75809"/>
                    <a:pt x="14264" y="61440"/>
                  </a:cubicBezTo>
                  <a:cubicBezTo>
                    <a:pt x="-7944" y="48235"/>
                    <a:pt x="-3088" y="11655"/>
                    <a:pt x="20993" y="361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243E7D3-AD90-AA8F-AE61-3C818209F1A9}"/>
                </a:ext>
              </a:extLst>
            </p:cNvPr>
            <p:cNvSpPr/>
            <p:nvPr/>
          </p:nvSpPr>
          <p:spPr>
            <a:xfrm>
              <a:off x="12983" y="7155798"/>
              <a:ext cx="47655" cy="36124"/>
            </a:xfrm>
            <a:custGeom>
              <a:avLst/>
              <a:gdLst>
                <a:gd name="connsiteX0" fmla="*/ 0 w 47655"/>
                <a:gd name="connsiteY0" fmla="*/ 0 h 36124"/>
                <a:gd name="connsiteX1" fmla="*/ 47655 w 47655"/>
                <a:gd name="connsiteY1" fmla="*/ 6577 h 36124"/>
                <a:gd name="connsiteX2" fmla="*/ 10067 w 47655"/>
                <a:gd name="connsiteY2" fmla="*/ 36125 h 36124"/>
                <a:gd name="connsiteX3" fmla="*/ 0 w 47655"/>
                <a:gd name="connsiteY3" fmla="*/ 0 h 3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55" h="36124">
                  <a:moveTo>
                    <a:pt x="0" y="0"/>
                  </a:moveTo>
                  <a:cubicBezTo>
                    <a:pt x="15885" y="2226"/>
                    <a:pt x="31770" y="4351"/>
                    <a:pt x="47655" y="6577"/>
                  </a:cubicBezTo>
                  <a:cubicBezTo>
                    <a:pt x="35160" y="16494"/>
                    <a:pt x="22664" y="26360"/>
                    <a:pt x="10067" y="36125"/>
                  </a:cubicBezTo>
                  <a:cubicBezTo>
                    <a:pt x="6627" y="24083"/>
                    <a:pt x="3288" y="12042"/>
                    <a:pt x="0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CCE05E5-BF08-E514-71CB-87BD179D78AA}"/>
                </a:ext>
              </a:extLst>
            </p:cNvPr>
            <p:cNvSpPr/>
            <p:nvPr/>
          </p:nvSpPr>
          <p:spPr>
            <a:xfrm>
              <a:off x="1803666" y="7203341"/>
              <a:ext cx="106081" cy="81256"/>
            </a:xfrm>
            <a:custGeom>
              <a:avLst/>
              <a:gdLst>
                <a:gd name="connsiteX0" fmla="*/ 17476 w 106081"/>
                <a:gd name="connsiteY0" fmla="*/ 3861 h 81256"/>
                <a:gd name="connsiteX1" fmla="*/ 82939 w 106081"/>
                <a:gd name="connsiteY1" fmla="*/ 14385 h 81256"/>
                <a:gd name="connsiteX2" fmla="*/ 102416 w 106081"/>
                <a:gd name="connsiteY2" fmla="*/ 63361 h 81256"/>
                <a:gd name="connsiteX3" fmla="*/ 49499 w 106081"/>
                <a:gd name="connsiteY3" fmla="*/ 78488 h 81256"/>
                <a:gd name="connsiteX4" fmla="*/ 23 w 106081"/>
                <a:gd name="connsiteY4" fmla="*/ 36950 h 81256"/>
                <a:gd name="connsiteX5" fmla="*/ 17476 w 106081"/>
                <a:gd name="connsiteY5" fmla="*/ 3861 h 8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81" h="81256">
                  <a:moveTo>
                    <a:pt x="17476" y="3861"/>
                  </a:moveTo>
                  <a:cubicBezTo>
                    <a:pt x="39129" y="-5549"/>
                    <a:pt x="63411" y="3912"/>
                    <a:pt x="82939" y="14385"/>
                  </a:cubicBezTo>
                  <a:cubicBezTo>
                    <a:pt x="100139" y="22885"/>
                    <a:pt x="112584" y="45045"/>
                    <a:pt x="102416" y="63361"/>
                  </a:cubicBezTo>
                  <a:cubicBezTo>
                    <a:pt x="93512" y="83244"/>
                    <a:pt x="67610" y="83598"/>
                    <a:pt x="49499" y="78488"/>
                  </a:cubicBezTo>
                  <a:cubicBezTo>
                    <a:pt x="28910" y="72012"/>
                    <a:pt x="4779" y="60224"/>
                    <a:pt x="23" y="36950"/>
                  </a:cubicBezTo>
                  <a:cubicBezTo>
                    <a:pt x="-432" y="24099"/>
                    <a:pt x="5841" y="10135"/>
                    <a:pt x="17476" y="386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5E2796A-FEFC-BB5C-A8CD-16EF18191A50}"/>
                </a:ext>
              </a:extLst>
            </p:cNvPr>
            <p:cNvSpPr/>
            <p:nvPr/>
          </p:nvSpPr>
          <p:spPr>
            <a:xfrm>
              <a:off x="604270" y="7735914"/>
              <a:ext cx="44749" cy="49858"/>
            </a:xfrm>
            <a:custGeom>
              <a:avLst/>
              <a:gdLst>
                <a:gd name="connsiteX0" fmla="*/ 15480 w 44749"/>
                <a:gd name="connsiteY0" fmla="*/ 0 h 49858"/>
                <a:gd name="connsiteX1" fmla="*/ 41736 w 44749"/>
                <a:gd name="connsiteY1" fmla="*/ 14318 h 49858"/>
                <a:gd name="connsiteX2" fmla="*/ 28532 w 44749"/>
                <a:gd name="connsiteY2" fmla="*/ 48470 h 49858"/>
                <a:gd name="connsiteX3" fmla="*/ 0 w 44749"/>
                <a:gd name="connsiteY3" fmla="*/ 45940 h 49858"/>
                <a:gd name="connsiteX4" fmla="*/ 15480 w 44749"/>
                <a:gd name="connsiteY4" fmla="*/ 0 h 49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49" h="49858">
                  <a:moveTo>
                    <a:pt x="15480" y="0"/>
                  </a:moveTo>
                  <a:cubicBezTo>
                    <a:pt x="24839" y="3086"/>
                    <a:pt x="37132" y="4149"/>
                    <a:pt x="41736" y="14318"/>
                  </a:cubicBezTo>
                  <a:cubicBezTo>
                    <a:pt x="49223" y="26410"/>
                    <a:pt x="41989" y="44321"/>
                    <a:pt x="28532" y="48470"/>
                  </a:cubicBezTo>
                  <a:cubicBezTo>
                    <a:pt x="19123" y="52062"/>
                    <a:pt x="9308" y="47761"/>
                    <a:pt x="0" y="45940"/>
                  </a:cubicBezTo>
                  <a:cubicBezTo>
                    <a:pt x="5160" y="30610"/>
                    <a:pt x="10270" y="15280"/>
                    <a:pt x="15480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4CB7FD9-CAB9-AA62-D705-A68DD8A212E5}"/>
                </a:ext>
              </a:extLst>
            </p:cNvPr>
            <p:cNvSpPr/>
            <p:nvPr/>
          </p:nvSpPr>
          <p:spPr>
            <a:xfrm>
              <a:off x="1171493" y="7761767"/>
              <a:ext cx="78027" cy="107536"/>
            </a:xfrm>
            <a:custGeom>
              <a:avLst/>
              <a:gdLst>
                <a:gd name="connsiteX0" fmla="*/ 22090 w 78027"/>
                <a:gd name="connsiteY0" fmla="*/ 2329 h 107536"/>
                <a:gd name="connsiteX1" fmla="*/ 61246 w 78027"/>
                <a:gd name="connsiteY1" fmla="*/ 14370 h 107536"/>
                <a:gd name="connsiteX2" fmla="*/ 77890 w 78027"/>
                <a:gd name="connsiteY2" fmla="*/ 75084 h 107536"/>
                <a:gd name="connsiteX3" fmla="*/ 30640 w 78027"/>
                <a:gd name="connsiteY3" fmla="*/ 104479 h 107536"/>
                <a:gd name="connsiteX4" fmla="*/ 388 w 78027"/>
                <a:gd name="connsiteY4" fmla="*/ 45587 h 107536"/>
                <a:gd name="connsiteX5" fmla="*/ 22090 w 78027"/>
                <a:gd name="connsiteY5" fmla="*/ 2329 h 10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027" h="107536">
                  <a:moveTo>
                    <a:pt x="22090" y="2329"/>
                  </a:moveTo>
                  <a:cubicBezTo>
                    <a:pt x="36104" y="-3389"/>
                    <a:pt x="52950" y="1722"/>
                    <a:pt x="61246" y="14370"/>
                  </a:cubicBezTo>
                  <a:cubicBezTo>
                    <a:pt x="73337" y="31876"/>
                    <a:pt x="79003" y="53935"/>
                    <a:pt x="77890" y="75084"/>
                  </a:cubicBezTo>
                  <a:cubicBezTo>
                    <a:pt x="76524" y="96890"/>
                    <a:pt x="51027" y="114952"/>
                    <a:pt x="30640" y="104479"/>
                  </a:cubicBezTo>
                  <a:cubicBezTo>
                    <a:pt x="10000" y="92690"/>
                    <a:pt x="3170" y="67545"/>
                    <a:pt x="388" y="45587"/>
                  </a:cubicBezTo>
                  <a:cubicBezTo>
                    <a:pt x="-1737" y="28891"/>
                    <a:pt x="4789" y="8198"/>
                    <a:pt x="22090" y="232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B600C11-D562-2646-C45F-6C1813C35774}"/>
                </a:ext>
              </a:extLst>
            </p:cNvPr>
            <p:cNvSpPr/>
            <p:nvPr/>
          </p:nvSpPr>
          <p:spPr>
            <a:xfrm>
              <a:off x="10618961" y="5722154"/>
              <a:ext cx="1311621" cy="1720970"/>
            </a:xfrm>
            <a:custGeom>
              <a:avLst/>
              <a:gdLst>
                <a:gd name="connsiteX0" fmla="*/ 636666 w 1311621"/>
                <a:gd name="connsiteY0" fmla="*/ 31267 h 1720970"/>
                <a:gd name="connsiteX1" fmla="*/ 659936 w 1311621"/>
                <a:gd name="connsiteY1" fmla="*/ 0 h 1720970"/>
                <a:gd name="connsiteX2" fmla="*/ 720947 w 1311621"/>
                <a:gd name="connsiteY2" fmla="*/ 15077 h 1720970"/>
                <a:gd name="connsiteX3" fmla="*/ 790456 w 1311621"/>
                <a:gd name="connsiteY3" fmla="*/ 62079 h 1720970"/>
                <a:gd name="connsiteX4" fmla="*/ 837201 w 1311621"/>
                <a:gd name="connsiteY4" fmla="*/ 96585 h 1720970"/>
                <a:gd name="connsiteX5" fmla="*/ 814486 w 1311621"/>
                <a:gd name="connsiteY5" fmla="*/ 164736 h 1720970"/>
                <a:gd name="connsiteX6" fmla="*/ 768855 w 1311621"/>
                <a:gd name="connsiteY6" fmla="*/ 220845 h 1720970"/>
                <a:gd name="connsiteX7" fmla="*/ 808264 w 1311621"/>
                <a:gd name="connsiteY7" fmla="*/ 209259 h 1720970"/>
                <a:gd name="connsiteX8" fmla="*/ 971515 w 1311621"/>
                <a:gd name="connsiteY8" fmla="*/ 134075 h 1720970"/>
                <a:gd name="connsiteX9" fmla="*/ 1023319 w 1311621"/>
                <a:gd name="connsiteY9" fmla="*/ 110195 h 1720970"/>
                <a:gd name="connsiteX10" fmla="*/ 1110028 w 1311621"/>
                <a:gd name="connsiteY10" fmla="*/ 75183 h 1720970"/>
                <a:gd name="connsiteX11" fmla="*/ 1248441 w 1311621"/>
                <a:gd name="connsiteY11" fmla="*/ 110245 h 1720970"/>
                <a:gd name="connsiteX12" fmla="*/ 1309602 w 1311621"/>
                <a:gd name="connsiteY12" fmla="*/ 212750 h 1720970"/>
                <a:gd name="connsiteX13" fmla="*/ 1306112 w 1311621"/>
                <a:gd name="connsiteY13" fmla="*/ 323754 h 1720970"/>
                <a:gd name="connsiteX14" fmla="*/ 1275000 w 1311621"/>
                <a:gd name="connsiteY14" fmla="*/ 351480 h 1720970"/>
                <a:gd name="connsiteX15" fmla="*/ 1128443 w 1311621"/>
                <a:gd name="connsiteY15" fmla="*/ 427321 h 1720970"/>
                <a:gd name="connsiteX16" fmla="*/ 1020384 w 1311621"/>
                <a:gd name="connsiteY16" fmla="*/ 508322 h 1720970"/>
                <a:gd name="connsiteX17" fmla="*/ 998732 w 1311621"/>
                <a:gd name="connsiteY17" fmla="*/ 551530 h 1720970"/>
                <a:gd name="connsiteX18" fmla="*/ 1093587 w 1311621"/>
                <a:gd name="connsiteY18" fmla="*/ 639059 h 1720970"/>
                <a:gd name="connsiteX19" fmla="*/ 1090400 w 1311621"/>
                <a:gd name="connsiteY19" fmla="*/ 708626 h 1720970"/>
                <a:gd name="connsiteX20" fmla="*/ 1005005 w 1311621"/>
                <a:gd name="connsiteY20" fmla="*/ 765191 h 1720970"/>
                <a:gd name="connsiteX21" fmla="*/ 950824 w 1311621"/>
                <a:gd name="connsiteY21" fmla="*/ 817100 h 1720970"/>
                <a:gd name="connsiteX22" fmla="*/ 927907 w 1311621"/>
                <a:gd name="connsiteY22" fmla="*/ 854692 h 1720970"/>
                <a:gd name="connsiteX23" fmla="*/ 1014263 w 1311621"/>
                <a:gd name="connsiteY23" fmla="*/ 866329 h 1720970"/>
                <a:gd name="connsiteX24" fmla="*/ 1130720 w 1311621"/>
                <a:gd name="connsiteY24" fmla="*/ 916974 h 1720970"/>
                <a:gd name="connsiteX25" fmla="*/ 1171292 w 1311621"/>
                <a:gd name="connsiteY25" fmla="*/ 940349 h 1720970"/>
                <a:gd name="connsiteX26" fmla="*/ 1157735 w 1311621"/>
                <a:gd name="connsiteY26" fmla="*/ 1008600 h 1720970"/>
                <a:gd name="connsiteX27" fmla="*/ 1002273 w 1311621"/>
                <a:gd name="connsiteY27" fmla="*/ 1090108 h 1720970"/>
                <a:gd name="connsiteX28" fmla="*/ 943641 w 1311621"/>
                <a:gd name="connsiteY28" fmla="*/ 1081760 h 1720970"/>
                <a:gd name="connsiteX29" fmla="*/ 933371 w 1311621"/>
                <a:gd name="connsiteY29" fmla="*/ 1002984 h 1720970"/>
                <a:gd name="connsiteX30" fmla="*/ 887790 w 1311621"/>
                <a:gd name="connsiteY30" fmla="*/ 985732 h 1720970"/>
                <a:gd name="connsiteX31" fmla="*/ 840135 w 1311621"/>
                <a:gd name="connsiteY31" fmla="*/ 1034252 h 1720970"/>
                <a:gd name="connsiteX32" fmla="*/ 840944 w 1311621"/>
                <a:gd name="connsiteY32" fmla="*/ 1107816 h 1720970"/>
                <a:gd name="connsiteX33" fmla="*/ 864317 w 1311621"/>
                <a:gd name="connsiteY33" fmla="*/ 1386794 h 1720970"/>
                <a:gd name="connsiteX34" fmla="*/ 891534 w 1311621"/>
                <a:gd name="connsiteY34" fmla="*/ 1527497 h 1720970"/>
                <a:gd name="connsiteX35" fmla="*/ 901905 w 1311621"/>
                <a:gd name="connsiteY35" fmla="*/ 1604047 h 1720970"/>
                <a:gd name="connsiteX36" fmla="*/ 872866 w 1311621"/>
                <a:gd name="connsiteY36" fmla="*/ 1690917 h 1720970"/>
                <a:gd name="connsiteX37" fmla="*/ 791265 w 1311621"/>
                <a:gd name="connsiteY37" fmla="*/ 1720970 h 1720970"/>
                <a:gd name="connsiteX38" fmla="*/ 619465 w 1311621"/>
                <a:gd name="connsiteY38" fmla="*/ 1680343 h 1720970"/>
                <a:gd name="connsiteX39" fmla="*/ 474982 w 1311621"/>
                <a:gd name="connsiteY39" fmla="*/ 1637439 h 1720970"/>
                <a:gd name="connsiteX40" fmla="*/ 471694 w 1311621"/>
                <a:gd name="connsiteY40" fmla="*/ 1606526 h 1720970"/>
                <a:gd name="connsiteX41" fmla="*/ 548387 w 1311621"/>
                <a:gd name="connsiteY41" fmla="*/ 1617353 h 1720970"/>
                <a:gd name="connsiteX42" fmla="*/ 674860 w 1311621"/>
                <a:gd name="connsiteY42" fmla="*/ 1596761 h 1720970"/>
                <a:gd name="connsiteX43" fmla="*/ 699497 w 1311621"/>
                <a:gd name="connsiteY43" fmla="*/ 1572729 h 1720970"/>
                <a:gd name="connsiteX44" fmla="*/ 724690 w 1311621"/>
                <a:gd name="connsiteY44" fmla="*/ 1518087 h 1720970"/>
                <a:gd name="connsiteX45" fmla="*/ 720947 w 1311621"/>
                <a:gd name="connsiteY45" fmla="*/ 1295673 h 1720970"/>
                <a:gd name="connsiteX46" fmla="*/ 704708 w 1311621"/>
                <a:gd name="connsiteY46" fmla="*/ 1117834 h 1720970"/>
                <a:gd name="connsiteX47" fmla="*/ 684472 w 1311621"/>
                <a:gd name="connsiteY47" fmla="*/ 1081406 h 1720970"/>
                <a:gd name="connsiteX48" fmla="*/ 357868 w 1311621"/>
                <a:gd name="connsiteY48" fmla="*/ 1367619 h 1720970"/>
                <a:gd name="connsiteX49" fmla="*/ 250366 w 1311621"/>
                <a:gd name="connsiteY49" fmla="*/ 1429344 h 1720970"/>
                <a:gd name="connsiteX50" fmla="*/ 130115 w 1311621"/>
                <a:gd name="connsiteY50" fmla="*/ 1395243 h 1720970"/>
                <a:gd name="connsiteX51" fmla="*/ 17808 w 1311621"/>
                <a:gd name="connsiteY51" fmla="*/ 1330837 h 1720970"/>
                <a:gd name="connsiteX52" fmla="*/ 0 w 1311621"/>
                <a:gd name="connsiteY52" fmla="*/ 1288388 h 1720970"/>
                <a:gd name="connsiteX53" fmla="*/ 28280 w 1311621"/>
                <a:gd name="connsiteY53" fmla="*/ 1266227 h 1720970"/>
                <a:gd name="connsiteX54" fmla="*/ 159609 w 1311621"/>
                <a:gd name="connsiteY54" fmla="*/ 1230002 h 1720970"/>
                <a:gd name="connsiteX55" fmla="*/ 603479 w 1311621"/>
                <a:gd name="connsiteY55" fmla="*/ 1006172 h 1720970"/>
                <a:gd name="connsiteX56" fmla="*/ 712094 w 1311621"/>
                <a:gd name="connsiteY56" fmla="*/ 948039 h 1720970"/>
                <a:gd name="connsiteX57" fmla="*/ 779934 w 1311621"/>
                <a:gd name="connsiteY57" fmla="*/ 837996 h 1720970"/>
                <a:gd name="connsiteX58" fmla="*/ 809276 w 1311621"/>
                <a:gd name="connsiteY58" fmla="*/ 743941 h 1720970"/>
                <a:gd name="connsiteX59" fmla="*/ 796172 w 1311621"/>
                <a:gd name="connsiteY59" fmla="*/ 729673 h 1720970"/>
                <a:gd name="connsiteX60" fmla="*/ 710728 w 1311621"/>
                <a:gd name="connsiteY60" fmla="*/ 768277 h 1720970"/>
                <a:gd name="connsiteX61" fmla="*/ 649666 w 1311621"/>
                <a:gd name="connsiteY61" fmla="*/ 804553 h 1720970"/>
                <a:gd name="connsiteX62" fmla="*/ 511760 w 1311621"/>
                <a:gd name="connsiteY62" fmla="*/ 883683 h 1720970"/>
                <a:gd name="connsiteX63" fmla="*/ 455100 w 1311621"/>
                <a:gd name="connsiteY63" fmla="*/ 892183 h 1720970"/>
                <a:gd name="connsiteX64" fmla="*/ 364445 w 1311621"/>
                <a:gd name="connsiteY64" fmla="*/ 851201 h 1720970"/>
                <a:gd name="connsiteX65" fmla="*/ 422217 w 1311621"/>
                <a:gd name="connsiteY65" fmla="*/ 798937 h 1720970"/>
                <a:gd name="connsiteX66" fmla="*/ 624524 w 1311621"/>
                <a:gd name="connsiteY66" fmla="*/ 713483 h 1720970"/>
                <a:gd name="connsiteX67" fmla="*/ 804672 w 1311621"/>
                <a:gd name="connsiteY67" fmla="*/ 625044 h 1720970"/>
                <a:gd name="connsiteX68" fmla="*/ 863963 w 1311621"/>
                <a:gd name="connsiteY68" fmla="*/ 593777 h 1720970"/>
                <a:gd name="connsiteX69" fmla="*/ 993269 w 1311621"/>
                <a:gd name="connsiteY69" fmla="*/ 388818 h 1720970"/>
                <a:gd name="connsiteX70" fmla="*/ 1041076 w 1311621"/>
                <a:gd name="connsiteY70" fmla="*/ 305742 h 1720970"/>
                <a:gd name="connsiteX71" fmla="*/ 1043554 w 1311621"/>
                <a:gd name="connsiteY71" fmla="*/ 263091 h 1720970"/>
                <a:gd name="connsiteX72" fmla="*/ 981076 w 1311621"/>
                <a:gd name="connsiteY72" fmla="*/ 231267 h 1720970"/>
                <a:gd name="connsiteX73" fmla="*/ 848786 w 1311621"/>
                <a:gd name="connsiteY73" fmla="*/ 285100 h 1720970"/>
                <a:gd name="connsiteX74" fmla="*/ 820911 w 1311621"/>
                <a:gd name="connsiteY74" fmla="*/ 323653 h 1720970"/>
                <a:gd name="connsiteX75" fmla="*/ 874384 w 1311621"/>
                <a:gd name="connsiteY75" fmla="*/ 442499 h 1720970"/>
                <a:gd name="connsiteX76" fmla="*/ 869275 w 1311621"/>
                <a:gd name="connsiteY76" fmla="*/ 505135 h 1720970"/>
                <a:gd name="connsiteX77" fmla="*/ 836341 w 1311621"/>
                <a:gd name="connsiteY77" fmla="*/ 546622 h 1720970"/>
                <a:gd name="connsiteX78" fmla="*/ 770626 w 1311621"/>
                <a:gd name="connsiteY78" fmla="*/ 607133 h 1720970"/>
                <a:gd name="connsiteX79" fmla="*/ 695652 w 1311621"/>
                <a:gd name="connsiteY79" fmla="*/ 614520 h 1720970"/>
                <a:gd name="connsiteX80" fmla="*/ 569179 w 1311621"/>
                <a:gd name="connsiteY80" fmla="*/ 566304 h 1720970"/>
                <a:gd name="connsiteX81" fmla="*/ 554003 w 1311621"/>
                <a:gd name="connsiteY81" fmla="*/ 500582 h 1720970"/>
                <a:gd name="connsiteX82" fmla="*/ 598471 w 1311621"/>
                <a:gd name="connsiteY82" fmla="*/ 347685 h 1720970"/>
                <a:gd name="connsiteX83" fmla="*/ 570241 w 1311621"/>
                <a:gd name="connsiteY83" fmla="*/ 348748 h 1720970"/>
                <a:gd name="connsiteX84" fmla="*/ 522435 w 1311621"/>
                <a:gd name="connsiteY84" fmla="*/ 388667 h 1720970"/>
                <a:gd name="connsiteX85" fmla="*/ 477916 w 1311621"/>
                <a:gd name="connsiteY85" fmla="*/ 425044 h 1720970"/>
                <a:gd name="connsiteX86" fmla="*/ 476905 w 1311621"/>
                <a:gd name="connsiteY86" fmla="*/ 456615 h 1720970"/>
                <a:gd name="connsiteX87" fmla="*/ 493902 w 1311621"/>
                <a:gd name="connsiteY87" fmla="*/ 505186 h 1720970"/>
                <a:gd name="connsiteX88" fmla="*/ 512722 w 1311621"/>
                <a:gd name="connsiteY88" fmla="*/ 541664 h 1720970"/>
                <a:gd name="connsiteX89" fmla="*/ 540798 w 1311621"/>
                <a:gd name="connsiteY89" fmla="*/ 640374 h 1720970"/>
                <a:gd name="connsiteX90" fmla="*/ 509585 w 1311621"/>
                <a:gd name="connsiteY90" fmla="*/ 674475 h 1720970"/>
                <a:gd name="connsiteX91" fmla="*/ 442504 w 1311621"/>
                <a:gd name="connsiteY91" fmla="*/ 658082 h 1720970"/>
                <a:gd name="connsiteX92" fmla="*/ 372033 w 1311621"/>
                <a:gd name="connsiteY92" fmla="*/ 618214 h 1720970"/>
                <a:gd name="connsiteX93" fmla="*/ 343450 w 1311621"/>
                <a:gd name="connsiteY93" fmla="*/ 625803 h 1720970"/>
                <a:gd name="connsiteX94" fmla="*/ 352657 w 1311621"/>
                <a:gd name="connsiteY94" fmla="*/ 693093 h 1720970"/>
                <a:gd name="connsiteX95" fmla="*/ 340162 w 1311621"/>
                <a:gd name="connsiteY95" fmla="*/ 727042 h 1720970"/>
                <a:gd name="connsiteX96" fmla="*/ 285424 w 1311621"/>
                <a:gd name="connsiteY96" fmla="*/ 718795 h 1720970"/>
                <a:gd name="connsiteX97" fmla="*/ 251479 w 1311621"/>
                <a:gd name="connsiteY97" fmla="*/ 671996 h 1720970"/>
                <a:gd name="connsiteX98" fmla="*/ 205543 w 1311621"/>
                <a:gd name="connsiteY98" fmla="*/ 596053 h 1720970"/>
                <a:gd name="connsiteX99" fmla="*/ 155359 w 1311621"/>
                <a:gd name="connsiteY99" fmla="*/ 499215 h 1720970"/>
                <a:gd name="connsiteX100" fmla="*/ 82207 w 1311621"/>
                <a:gd name="connsiteY100" fmla="*/ 395396 h 1720970"/>
                <a:gd name="connsiteX101" fmla="*/ 71027 w 1311621"/>
                <a:gd name="connsiteY101" fmla="*/ 358917 h 1720970"/>
                <a:gd name="connsiteX102" fmla="*/ 93641 w 1311621"/>
                <a:gd name="connsiteY102" fmla="*/ 343486 h 1720970"/>
                <a:gd name="connsiteX103" fmla="*/ 158748 w 1311621"/>
                <a:gd name="connsiteY103" fmla="*/ 364533 h 1720970"/>
                <a:gd name="connsiteX104" fmla="*/ 278696 w 1311621"/>
                <a:gd name="connsiteY104" fmla="*/ 441386 h 1720970"/>
                <a:gd name="connsiteX105" fmla="*/ 284564 w 1311621"/>
                <a:gd name="connsiteY105" fmla="*/ 426461 h 1720970"/>
                <a:gd name="connsiteX106" fmla="*/ 217331 w 1311621"/>
                <a:gd name="connsiteY106" fmla="*/ 316468 h 1720970"/>
                <a:gd name="connsiteX107" fmla="*/ 132847 w 1311621"/>
                <a:gd name="connsiteY107" fmla="*/ 223830 h 1720970"/>
                <a:gd name="connsiteX108" fmla="*/ 83118 w 1311621"/>
                <a:gd name="connsiteY108" fmla="*/ 161852 h 1720970"/>
                <a:gd name="connsiteX109" fmla="*/ 93134 w 1311621"/>
                <a:gd name="connsiteY109" fmla="*/ 128712 h 1720970"/>
                <a:gd name="connsiteX110" fmla="*/ 152122 w 1311621"/>
                <a:gd name="connsiteY110" fmla="*/ 149001 h 1720970"/>
                <a:gd name="connsiteX111" fmla="*/ 312692 w 1311621"/>
                <a:gd name="connsiteY111" fmla="*/ 240981 h 1720970"/>
                <a:gd name="connsiteX112" fmla="*/ 360752 w 1311621"/>
                <a:gd name="connsiteY112" fmla="*/ 299266 h 1720970"/>
                <a:gd name="connsiteX113" fmla="*/ 405827 w 1311621"/>
                <a:gd name="connsiteY113" fmla="*/ 350367 h 1720970"/>
                <a:gd name="connsiteX114" fmla="*/ 438760 w 1311621"/>
                <a:gd name="connsiteY114" fmla="*/ 367012 h 1720970"/>
                <a:gd name="connsiteX115" fmla="*/ 520613 w 1311621"/>
                <a:gd name="connsiteY115" fmla="*/ 262939 h 1720970"/>
                <a:gd name="connsiteX116" fmla="*/ 460058 w 1311621"/>
                <a:gd name="connsiteY116" fmla="*/ 225550 h 1720970"/>
                <a:gd name="connsiteX117" fmla="*/ 418018 w 1311621"/>
                <a:gd name="connsiteY117" fmla="*/ 192310 h 1720970"/>
                <a:gd name="connsiteX118" fmla="*/ 423786 w 1311621"/>
                <a:gd name="connsiteY118" fmla="*/ 150417 h 1720970"/>
                <a:gd name="connsiteX119" fmla="*/ 528708 w 1311621"/>
                <a:gd name="connsiteY119" fmla="*/ 157602 h 1720970"/>
                <a:gd name="connsiteX120" fmla="*/ 595384 w 1311621"/>
                <a:gd name="connsiteY120" fmla="*/ 147533 h 1720970"/>
                <a:gd name="connsiteX121" fmla="*/ 633174 w 1311621"/>
                <a:gd name="connsiteY121" fmla="*/ 71085 h 1720970"/>
                <a:gd name="connsiteX122" fmla="*/ 636666 w 1311621"/>
                <a:gd name="connsiteY122" fmla="*/ 31267 h 1720970"/>
                <a:gd name="connsiteX123" fmla="*/ 707389 w 1311621"/>
                <a:gd name="connsiteY123" fmla="*/ 397369 h 1720970"/>
                <a:gd name="connsiteX124" fmla="*/ 692718 w 1311621"/>
                <a:gd name="connsiteY124" fmla="*/ 466582 h 1720970"/>
                <a:gd name="connsiteX125" fmla="*/ 731014 w 1311621"/>
                <a:gd name="connsiteY125" fmla="*/ 507209 h 1720970"/>
                <a:gd name="connsiteX126" fmla="*/ 757016 w 1311621"/>
                <a:gd name="connsiteY126" fmla="*/ 470630 h 1720970"/>
                <a:gd name="connsiteX127" fmla="*/ 738045 w 1311621"/>
                <a:gd name="connsiteY127" fmla="*/ 417303 h 1720970"/>
                <a:gd name="connsiteX128" fmla="*/ 707389 w 1311621"/>
                <a:gd name="connsiteY128" fmla="*/ 397369 h 172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311621" h="1720970">
                  <a:moveTo>
                    <a:pt x="636666" y="31267"/>
                  </a:moveTo>
                  <a:cubicBezTo>
                    <a:pt x="642888" y="19833"/>
                    <a:pt x="651993" y="10321"/>
                    <a:pt x="659936" y="0"/>
                  </a:cubicBezTo>
                  <a:cubicBezTo>
                    <a:pt x="680222" y="5009"/>
                    <a:pt x="700762" y="9208"/>
                    <a:pt x="720947" y="15077"/>
                  </a:cubicBezTo>
                  <a:cubicBezTo>
                    <a:pt x="748518" y="23577"/>
                    <a:pt x="764049" y="51151"/>
                    <a:pt x="790456" y="62079"/>
                  </a:cubicBezTo>
                  <a:cubicBezTo>
                    <a:pt x="807050" y="71591"/>
                    <a:pt x="830119" y="76448"/>
                    <a:pt x="837201" y="96585"/>
                  </a:cubicBezTo>
                  <a:cubicBezTo>
                    <a:pt x="843373" y="121477"/>
                    <a:pt x="830523" y="146522"/>
                    <a:pt x="814486" y="164736"/>
                  </a:cubicBezTo>
                  <a:cubicBezTo>
                    <a:pt x="797437" y="181786"/>
                    <a:pt x="774218" y="195497"/>
                    <a:pt x="768855" y="220845"/>
                  </a:cubicBezTo>
                  <a:cubicBezTo>
                    <a:pt x="782311" y="218821"/>
                    <a:pt x="796274" y="216392"/>
                    <a:pt x="808264" y="209259"/>
                  </a:cubicBezTo>
                  <a:cubicBezTo>
                    <a:pt x="860169" y="179206"/>
                    <a:pt x="914755" y="153554"/>
                    <a:pt x="971515" y="134075"/>
                  </a:cubicBezTo>
                  <a:cubicBezTo>
                    <a:pt x="989475" y="127903"/>
                    <a:pt x="1007990" y="121983"/>
                    <a:pt x="1023319" y="110195"/>
                  </a:cubicBezTo>
                  <a:cubicBezTo>
                    <a:pt x="1048715" y="91930"/>
                    <a:pt x="1076892" y="71996"/>
                    <a:pt x="1110028" y="75183"/>
                  </a:cubicBezTo>
                  <a:cubicBezTo>
                    <a:pt x="1157330" y="79939"/>
                    <a:pt x="1205894" y="87731"/>
                    <a:pt x="1248441" y="110245"/>
                  </a:cubicBezTo>
                  <a:cubicBezTo>
                    <a:pt x="1286079" y="129471"/>
                    <a:pt x="1306568" y="171920"/>
                    <a:pt x="1309602" y="212750"/>
                  </a:cubicBezTo>
                  <a:cubicBezTo>
                    <a:pt x="1312334" y="249684"/>
                    <a:pt x="1313246" y="287326"/>
                    <a:pt x="1306112" y="323754"/>
                  </a:cubicBezTo>
                  <a:cubicBezTo>
                    <a:pt x="1302824" y="338780"/>
                    <a:pt x="1287040" y="345054"/>
                    <a:pt x="1275000" y="351480"/>
                  </a:cubicBezTo>
                  <a:cubicBezTo>
                    <a:pt x="1224865" y="374247"/>
                    <a:pt x="1177565" y="402631"/>
                    <a:pt x="1128443" y="427321"/>
                  </a:cubicBezTo>
                  <a:cubicBezTo>
                    <a:pt x="1087314" y="446395"/>
                    <a:pt x="1051497" y="475638"/>
                    <a:pt x="1020384" y="508322"/>
                  </a:cubicBezTo>
                  <a:cubicBezTo>
                    <a:pt x="1010216" y="520617"/>
                    <a:pt x="996456" y="534328"/>
                    <a:pt x="998732" y="551530"/>
                  </a:cubicBezTo>
                  <a:cubicBezTo>
                    <a:pt x="1025646" y="585428"/>
                    <a:pt x="1065661" y="605919"/>
                    <a:pt x="1093587" y="639059"/>
                  </a:cubicBezTo>
                  <a:cubicBezTo>
                    <a:pt x="1115644" y="656311"/>
                    <a:pt x="1108309" y="691019"/>
                    <a:pt x="1090400" y="708626"/>
                  </a:cubicBezTo>
                  <a:cubicBezTo>
                    <a:pt x="1065763" y="732861"/>
                    <a:pt x="1032374" y="744750"/>
                    <a:pt x="1005005" y="765191"/>
                  </a:cubicBezTo>
                  <a:cubicBezTo>
                    <a:pt x="984011" y="779357"/>
                    <a:pt x="970908" y="801821"/>
                    <a:pt x="950824" y="817100"/>
                  </a:cubicBezTo>
                  <a:cubicBezTo>
                    <a:pt x="940807" y="827321"/>
                    <a:pt x="924467" y="838451"/>
                    <a:pt x="927907" y="854692"/>
                  </a:cubicBezTo>
                  <a:cubicBezTo>
                    <a:pt x="952241" y="874070"/>
                    <a:pt x="985681" y="863900"/>
                    <a:pt x="1014263" y="866329"/>
                  </a:cubicBezTo>
                  <a:cubicBezTo>
                    <a:pt x="1058579" y="865115"/>
                    <a:pt x="1098292" y="888995"/>
                    <a:pt x="1130720" y="916974"/>
                  </a:cubicBezTo>
                  <a:cubicBezTo>
                    <a:pt x="1142406" y="927801"/>
                    <a:pt x="1159049" y="930483"/>
                    <a:pt x="1171292" y="940349"/>
                  </a:cubicBezTo>
                  <a:cubicBezTo>
                    <a:pt x="1185608" y="961396"/>
                    <a:pt x="1180449" y="995193"/>
                    <a:pt x="1157735" y="1008600"/>
                  </a:cubicBezTo>
                  <a:cubicBezTo>
                    <a:pt x="1109270" y="1041386"/>
                    <a:pt x="1058427" y="1072602"/>
                    <a:pt x="1002273" y="1090108"/>
                  </a:cubicBezTo>
                  <a:cubicBezTo>
                    <a:pt x="983353" y="1094965"/>
                    <a:pt x="956187" y="1101694"/>
                    <a:pt x="943641" y="1081760"/>
                  </a:cubicBezTo>
                  <a:cubicBezTo>
                    <a:pt x="939543" y="1055603"/>
                    <a:pt x="938126" y="1029041"/>
                    <a:pt x="933371" y="1002984"/>
                  </a:cubicBezTo>
                  <a:cubicBezTo>
                    <a:pt x="919813" y="994029"/>
                    <a:pt x="905091" y="982038"/>
                    <a:pt x="887790" y="985732"/>
                  </a:cubicBezTo>
                  <a:cubicBezTo>
                    <a:pt x="863760" y="989931"/>
                    <a:pt x="847673" y="1012547"/>
                    <a:pt x="840135" y="1034252"/>
                  </a:cubicBezTo>
                  <a:cubicBezTo>
                    <a:pt x="831181" y="1058183"/>
                    <a:pt x="838921" y="1083379"/>
                    <a:pt x="840944" y="1107816"/>
                  </a:cubicBezTo>
                  <a:cubicBezTo>
                    <a:pt x="849544" y="1200708"/>
                    <a:pt x="856121" y="1293852"/>
                    <a:pt x="864317" y="1386794"/>
                  </a:cubicBezTo>
                  <a:cubicBezTo>
                    <a:pt x="867200" y="1434757"/>
                    <a:pt x="883692" y="1480343"/>
                    <a:pt x="891534" y="1527497"/>
                  </a:cubicBezTo>
                  <a:cubicBezTo>
                    <a:pt x="894821" y="1552997"/>
                    <a:pt x="910758" y="1578092"/>
                    <a:pt x="901905" y="1604047"/>
                  </a:cubicBezTo>
                  <a:cubicBezTo>
                    <a:pt x="893203" y="1633037"/>
                    <a:pt x="896441" y="1668453"/>
                    <a:pt x="872866" y="1690917"/>
                  </a:cubicBezTo>
                  <a:cubicBezTo>
                    <a:pt x="850455" y="1710396"/>
                    <a:pt x="819748" y="1716670"/>
                    <a:pt x="791265" y="1720970"/>
                  </a:cubicBezTo>
                  <a:cubicBezTo>
                    <a:pt x="731671" y="1720009"/>
                    <a:pt x="675771" y="1697090"/>
                    <a:pt x="619465" y="1680343"/>
                  </a:cubicBezTo>
                  <a:cubicBezTo>
                    <a:pt x="571861" y="1664305"/>
                    <a:pt x="518489" y="1664507"/>
                    <a:pt x="474982" y="1637439"/>
                  </a:cubicBezTo>
                  <a:cubicBezTo>
                    <a:pt x="462133" y="1631469"/>
                    <a:pt x="470834" y="1616695"/>
                    <a:pt x="471694" y="1606526"/>
                  </a:cubicBezTo>
                  <a:cubicBezTo>
                    <a:pt x="497393" y="1608904"/>
                    <a:pt x="522688" y="1614418"/>
                    <a:pt x="548387" y="1617353"/>
                  </a:cubicBezTo>
                  <a:cubicBezTo>
                    <a:pt x="591034" y="1614975"/>
                    <a:pt x="633275" y="1606475"/>
                    <a:pt x="674860" y="1596761"/>
                  </a:cubicBezTo>
                  <a:cubicBezTo>
                    <a:pt x="687103" y="1594434"/>
                    <a:pt x="692213" y="1581481"/>
                    <a:pt x="699497" y="1572729"/>
                  </a:cubicBezTo>
                  <a:cubicBezTo>
                    <a:pt x="710272" y="1555982"/>
                    <a:pt x="724589" y="1539134"/>
                    <a:pt x="724690" y="1518087"/>
                  </a:cubicBezTo>
                  <a:cubicBezTo>
                    <a:pt x="727776" y="1443966"/>
                    <a:pt x="724488" y="1369744"/>
                    <a:pt x="720947" y="1295673"/>
                  </a:cubicBezTo>
                  <a:cubicBezTo>
                    <a:pt x="717406" y="1236225"/>
                    <a:pt x="713662" y="1176726"/>
                    <a:pt x="704708" y="1117834"/>
                  </a:cubicBezTo>
                  <a:cubicBezTo>
                    <a:pt x="703241" y="1103313"/>
                    <a:pt x="692616" y="1092537"/>
                    <a:pt x="684472" y="1081406"/>
                  </a:cubicBezTo>
                  <a:cubicBezTo>
                    <a:pt x="556431" y="1152542"/>
                    <a:pt x="457275" y="1262483"/>
                    <a:pt x="357868" y="1367619"/>
                  </a:cubicBezTo>
                  <a:cubicBezTo>
                    <a:pt x="329286" y="1397824"/>
                    <a:pt x="293924" y="1427472"/>
                    <a:pt x="250366" y="1429344"/>
                  </a:cubicBezTo>
                  <a:cubicBezTo>
                    <a:pt x="207872" y="1430659"/>
                    <a:pt x="167855" y="1412698"/>
                    <a:pt x="130115" y="1395243"/>
                  </a:cubicBezTo>
                  <a:cubicBezTo>
                    <a:pt x="93033" y="1373133"/>
                    <a:pt x="56964" y="1349152"/>
                    <a:pt x="17808" y="1330837"/>
                  </a:cubicBezTo>
                  <a:cubicBezTo>
                    <a:pt x="1972" y="1323247"/>
                    <a:pt x="3085" y="1303010"/>
                    <a:pt x="0" y="1288388"/>
                  </a:cubicBezTo>
                  <a:cubicBezTo>
                    <a:pt x="8296" y="1279837"/>
                    <a:pt x="16391" y="1270022"/>
                    <a:pt x="28280" y="1266227"/>
                  </a:cubicBezTo>
                  <a:cubicBezTo>
                    <a:pt x="71179" y="1251353"/>
                    <a:pt x="117316" y="1247204"/>
                    <a:pt x="159609" y="1230002"/>
                  </a:cubicBezTo>
                  <a:cubicBezTo>
                    <a:pt x="311022" y="1162458"/>
                    <a:pt x="457074" y="1083834"/>
                    <a:pt x="603479" y="1006172"/>
                  </a:cubicBezTo>
                  <a:cubicBezTo>
                    <a:pt x="639548" y="986592"/>
                    <a:pt x="676631" y="968631"/>
                    <a:pt x="712094" y="948039"/>
                  </a:cubicBezTo>
                  <a:cubicBezTo>
                    <a:pt x="738906" y="914191"/>
                    <a:pt x="759698" y="876043"/>
                    <a:pt x="779934" y="837996"/>
                  </a:cubicBezTo>
                  <a:cubicBezTo>
                    <a:pt x="794857" y="808702"/>
                    <a:pt x="810439" y="777687"/>
                    <a:pt x="809276" y="743941"/>
                  </a:cubicBezTo>
                  <a:cubicBezTo>
                    <a:pt x="809377" y="736706"/>
                    <a:pt x="804217" y="728155"/>
                    <a:pt x="796172" y="729673"/>
                  </a:cubicBezTo>
                  <a:cubicBezTo>
                    <a:pt x="763948" y="731646"/>
                    <a:pt x="736882" y="751378"/>
                    <a:pt x="710728" y="768277"/>
                  </a:cubicBezTo>
                  <a:cubicBezTo>
                    <a:pt x="691099" y="781684"/>
                    <a:pt x="669194" y="791145"/>
                    <a:pt x="649666" y="804553"/>
                  </a:cubicBezTo>
                  <a:cubicBezTo>
                    <a:pt x="605654" y="834151"/>
                    <a:pt x="560225" y="861978"/>
                    <a:pt x="511760" y="883683"/>
                  </a:cubicBezTo>
                  <a:cubicBezTo>
                    <a:pt x="494256" y="892385"/>
                    <a:pt x="474375" y="900379"/>
                    <a:pt x="455100" y="892183"/>
                  </a:cubicBezTo>
                  <a:cubicBezTo>
                    <a:pt x="424291" y="881052"/>
                    <a:pt x="385236" y="879888"/>
                    <a:pt x="364445" y="851201"/>
                  </a:cubicBezTo>
                  <a:cubicBezTo>
                    <a:pt x="384225" y="834404"/>
                    <a:pt x="401021" y="813964"/>
                    <a:pt x="422217" y="798937"/>
                  </a:cubicBezTo>
                  <a:cubicBezTo>
                    <a:pt x="489552" y="770301"/>
                    <a:pt x="559668" y="747837"/>
                    <a:pt x="624524" y="713483"/>
                  </a:cubicBezTo>
                  <a:cubicBezTo>
                    <a:pt x="684118" y="683076"/>
                    <a:pt x="743206" y="651657"/>
                    <a:pt x="804672" y="625044"/>
                  </a:cubicBezTo>
                  <a:cubicBezTo>
                    <a:pt x="824351" y="614672"/>
                    <a:pt x="845750" y="606830"/>
                    <a:pt x="863963" y="593777"/>
                  </a:cubicBezTo>
                  <a:cubicBezTo>
                    <a:pt x="914906" y="530786"/>
                    <a:pt x="952139" y="458335"/>
                    <a:pt x="993269" y="388818"/>
                  </a:cubicBezTo>
                  <a:cubicBezTo>
                    <a:pt x="1009811" y="361497"/>
                    <a:pt x="1025443" y="333620"/>
                    <a:pt x="1041076" y="305742"/>
                  </a:cubicBezTo>
                  <a:cubicBezTo>
                    <a:pt x="1045426" y="292132"/>
                    <a:pt x="1045274" y="277156"/>
                    <a:pt x="1043554" y="263091"/>
                  </a:cubicBezTo>
                  <a:cubicBezTo>
                    <a:pt x="1039153" y="235770"/>
                    <a:pt x="1004802" y="224538"/>
                    <a:pt x="981076" y="231267"/>
                  </a:cubicBezTo>
                  <a:cubicBezTo>
                    <a:pt x="935293" y="244624"/>
                    <a:pt x="891179" y="263496"/>
                    <a:pt x="848786" y="285100"/>
                  </a:cubicBezTo>
                  <a:cubicBezTo>
                    <a:pt x="833862" y="292082"/>
                    <a:pt x="819748" y="305995"/>
                    <a:pt x="820911" y="323653"/>
                  </a:cubicBezTo>
                  <a:cubicBezTo>
                    <a:pt x="839781" y="362712"/>
                    <a:pt x="862293" y="400506"/>
                    <a:pt x="874384" y="442499"/>
                  </a:cubicBezTo>
                  <a:cubicBezTo>
                    <a:pt x="880354" y="463445"/>
                    <a:pt x="869527" y="484088"/>
                    <a:pt x="869275" y="505135"/>
                  </a:cubicBezTo>
                  <a:cubicBezTo>
                    <a:pt x="858246" y="518998"/>
                    <a:pt x="847268" y="532810"/>
                    <a:pt x="836341" y="546622"/>
                  </a:cubicBezTo>
                  <a:cubicBezTo>
                    <a:pt x="818027" y="570655"/>
                    <a:pt x="787269" y="581482"/>
                    <a:pt x="770626" y="607133"/>
                  </a:cubicBezTo>
                  <a:cubicBezTo>
                    <a:pt x="745382" y="607842"/>
                    <a:pt x="720491" y="610877"/>
                    <a:pt x="695652" y="614520"/>
                  </a:cubicBezTo>
                  <a:cubicBezTo>
                    <a:pt x="650021" y="614318"/>
                    <a:pt x="601404" y="600000"/>
                    <a:pt x="569179" y="566304"/>
                  </a:cubicBezTo>
                  <a:cubicBezTo>
                    <a:pt x="551625" y="549203"/>
                    <a:pt x="553243" y="523045"/>
                    <a:pt x="554003" y="500582"/>
                  </a:cubicBezTo>
                  <a:cubicBezTo>
                    <a:pt x="557442" y="447053"/>
                    <a:pt x="576616" y="396155"/>
                    <a:pt x="598471" y="347685"/>
                  </a:cubicBezTo>
                  <a:cubicBezTo>
                    <a:pt x="588858" y="347887"/>
                    <a:pt x="579500" y="347230"/>
                    <a:pt x="570241" y="348748"/>
                  </a:cubicBezTo>
                  <a:cubicBezTo>
                    <a:pt x="551574" y="358411"/>
                    <a:pt x="538017" y="375006"/>
                    <a:pt x="522435" y="388667"/>
                  </a:cubicBezTo>
                  <a:cubicBezTo>
                    <a:pt x="508624" y="402074"/>
                    <a:pt x="492284" y="412395"/>
                    <a:pt x="477916" y="425044"/>
                  </a:cubicBezTo>
                  <a:cubicBezTo>
                    <a:pt x="469721" y="433645"/>
                    <a:pt x="474071" y="446547"/>
                    <a:pt x="476905" y="456615"/>
                  </a:cubicBezTo>
                  <a:cubicBezTo>
                    <a:pt x="482217" y="472856"/>
                    <a:pt x="483835" y="490817"/>
                    <a:pt x="493902" y="505186"/>
                  </a:cubicBezTo>
                  <a:cubicBezTo>
                    <a:pt x="502047" y="516418"/>
                    <a:pt x="503059" y="531343"/>
                    <a:pt x="512722" y="541664"/>
                  </a:cubicBezTo>
                  <a:cubicBezTo>
                    <a:pt x="535133" y="568631"/>
                    <a:pt x="547881" y="605413"/>
                    <a:pt x="540798" y="640374"/>
                  </a:cubicBezTo>
                  <a:cubicBezTo>
                    <a:pt x="536398" y="655502"/>
                    <a:pt x="526381" y="671692"/>
                    <a:pt x="509585" y="674475"/>
                  </a:cubicBezTo>
                  <a:cubicBezTo>
                    <a:pt x="485960" y="681355"/>
                    <a:pt x="462032" y="670629"/>
                    <a:pt x="442504" y="658082"/>
                  </a:cubicBezTo>
                  <a:cubicBezTo>
                    <a:pt x="419536" y="644067"/>
                    <a:pt x="399047" y="624032"/>
                    <a:pt x="372033" y="618214"/>
                  </a:cubicBezTo>
                  <a:cubicBezTo>
                    <a:pt x="361510" y="615431"/>
                    <a:pt x="351848" y="620440"/>
                    <a:pt x="343450" y="625803"/>
                  </a:cubicBezTo>
                  <a:cubicBezTo>
                    <a:pt x="355035" y="646496"/>
                    <a:pt x="350886" y="670427"/>
                    <a:pt x="352657" y="693093"/>
                  </a:cubicBezTo>
                  <a:cubicBezTo>
                    <a:pt x="352910" y="704983"/>
                    <a:pt x="353062" y="721426"/>
                    <a:pt x="340162" y="727042"/>
                  </a:cubicBezTo>
                  <a:cubicBezTo>
                    <a:pt x="322101" y="733265"/>
                    <a:pt x="299589" y="733114"/>
                    <a:pt x="285424" y="718795"/>
                  </a:cubicBezTo>
                  <a:cubicBezTo>
                    <a:pt x="271765" y="704933"/>
                    <a:pt x="264075" y="686668"/>
                    <a:pt x="251479" y="671996"/>
                  </a:cubicBezTo>
                  <a:cubicBezTo>
                    <a:pt x="231192" y="649936"/>
                    <a:pt x="221125" y="621199"/>
                    <a:pt x="205543" y="596053"/>
                  </a:cubicBezTo>
                  <a:cubicBezTo>
                    <a:pt x="187129" y="564735"/>
                    <a:pt x="166590" y="534075"/>
                    <a:pt x="155359" y="499215"/>
                  </a:cubicBezTo>
                  <a:cubicBezTo>
                    <a:pt x="140486" y="458538"/>
                    <a:pt x="104922" y="431115"/>
                    <a:pt x="82207" y="395396"/>
                  </a:cubicBezTo>
                  <a:cubicBezTo>
                    <a:pt x="75580" y="384518"/>
                    <a:pt x="68447" y="372122"/>
                    <a:pt x="71027" y="358917"/>
                  </a:cubicBezTo>
                  <a:cubicBezTo>
                    <a:pt x="73202" y="348596"/>
                    <a:pt x="84636" y="345459"/>
                    <a:pt x="93641" y="343486"/>
                  </a:cubicBezTo>
                  <a:cubicBezTo>
                    <a:pt x="117620" y="338528"/>
                    <a:pt x="137653" y="356236"/>
                    <a:pt x="158748" y="364533"/>
                  </a:cubicBezTo>
                  <a:cubicBezTo>
                    <a:pt x="203216" y="382949"/>
                    <a:pt x="231800" y="428029"/>
                    <a:pt x="278696" y="441386"/>
                  </a:cubicBezTo>
                  <a:cubicBezTo>
                    <a:pt x="280162" y="437642"/>
                    <a:pt x="283097" y="430205"/>
                    <a:pt x="284564" y="426461"/>
                  </a:cubicBezTo>
                  <a:cubicBezTo>
                    <a:pt x="267515" y="386795"/>
                    <a:pt x="243233" y="350771"/>
                    <a:pt x="217331" y="316468"/>
                  </a:cubicBezTo>
                  <a:cubicBezTo>
                    <a:pt x="192340" y="282874"/>
                    <a:pt x="165072" y="250696"/>
                    <a:pt x="132847" y="223830"/>
                  </a:cubicBezTo>
                  <a:cubicBezTo>
                    <a:pt x="113319" y="206021"/>
                    <a:pt x="91364" y="187857"/>
                    <a:pt x="83118" y="161852"/>
                  </a:cubicBezTo>
                  <a:cubicBezTo>
                    <a:pt x="80690" y="150771"/>
                    <a:pt x="79931" y="133114"/>
                    <a:pt x="93134" y="128712"/>
                  </a:cubicBezTo>
                  <a:cubicBezTo>
                    <a:pt x="114281" y="129218"/>
                    <a:pt x="132949" y="141159"/>
                    <a:pt x="152122" y="149001"/>
                  </a:cubicBezTo>
                  <a:cubicBezTo>
                    <a:pt x="207416" y="176372"/>
                    <a:pt x="267010" y="197976"/>
                    <a:pt x="312692" y="240981"/>
                  </a:cubicBezTo>
                  <a:cubicBezTo>
                    <a:pt x="331866" y="257678"/>
                    <a:pt x="342793" y="281406"/>
                    <a:pt x="360752" y="299266"/>
                  </a:cubicBezTo>
                  <a:cubicBezTo>
                    <a:pt x="376535" y="315608"/>
                    <a:pt x="391459" y="332709"/>
                    <a:pt x="405827" y="350367"/>
                  </a:cubicBezTo>
                  <a:cubicBezTo>
                    <a:pt x="413668" y="360738"/>
                    <a:pt x="426721" y="363926"/>
                    <a:pt x="438760" y="367012"/>
                  </a:cubicBezTo>
                  <a:cubicBezTo>
                    <a:pt x="457174" y="325322"/>
                    <a:pt x="515049" y="311409"/>
                    <a:pt x="520613" y="262939"/>
                  </a:cubicBezTo>
                  <a:cubicBezTo>
                    <a:pt x="500833" y="249785"/>
                    <a:pt x="482874" y="233240"/>
                    <a:pt x="460058" y="225550"/>
                  </a:cubicBezTo>
                  <a:cubicBezTo>
                    <a:pt x="443718" y="218720"/>
                    <a:pt x="422319" y="211839"/>
                    <a:pt x="418018" y="192310"/>
                  </a:cubicBezTo>
                  <a:cubicBezTo>
                    <a:pt x="416552" y="178143"/>
                    <a:pt x="421611" y="164280"/>
                    <a:pt x="423786" y="150417"/>
                  </a:cubicBezTo>
                  <a:cubicBezTo>
                    <a:pt x="458591" y="154617"/>
                    <a:pt x="493751" y="154161"/>
                    <a:pt x="528708" y="157602"/>
                  </a:cubicBezTo>
                  <a:cubicBezTo>
                    <a:pt x="550815" y="158057"/>
                    <a:pt x="576211" y="160739"/>
                    <a:pt x="595384" y="147533"/>
                  </a:cubicBezTo>
                  <a:cubicBezTo>
                    <a:pt x="613293" y="125677"/>
                    <a:pt x="633326" y="100885"/>
                    <a:pt x="633174" y="71085"/>
                  </a:cubicBezTo>
                  <a:cubicBezTo>
                    <a:pt x="634136" y="57829"/>
                    <a:pt x="633529" y="44270"/>
                    <a:pt x="636666" y="31267"/>
                  </a:cubicBezTo>
                  <a:moveTo>
                    <a:pt x="707389" y="397369"/>
                  </a:moveTo>
                  <a:cubicBezTo>
                    <a:pt x="702633" y="420491"/>
                    <a:pt x="697018" y="443410"/>
                    <a:pt x="692718" y="466582"/>
                  </a:cubicBezTo>
                  <a:cubicBezTo>
                    <a:pt x="692616" y="487781"/>
                    <a:pt x="713308" y="500582"/>
                    <a:pt x="731014" y="507209"/>
                  </a:cubicBezTo>
                  <a:cubicBezTo>
                    <a:pt x="739867" y="495168"/>
                    <a:pt x="748568" y="483025"/>
                    <a:pt x="757016" y="470630"/>
                  </a:cubicBezTo>
                  <a:cubicBezTo>
                    <a:pt x="751199" y="452719"/>
                    <a:pt x="748315" y="433392"/>
                    <a:pt x="738045" y="417303"/>
                  </a:cubicBezTo>
                  <a:cubicBezTo>
                    <a:pt x="731318" y="406273"/>
                    <a:pt x="718569" y="402024"/>
                    <a:pt x="707389" y="39736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AFB0B92-1F18-E3DC-B076-B9F14AA6042F}"/>
                </a:ext>
              </a:extLst>
            </p:cNvPr>
            <p:cNvSpPr/>
            <p:nvPr/>
          </p:nvSpPr>
          <p:spPr>
            <a:xfrm>
              <a:off x="2632704" y="5794878"/>
              <a:ext cx="1264392" cy="1614968"/>
            </a:xfrm>
            <a:custGeom>
              <a:avLst/>
              <a:gdLst>
                <a:gd name="connsiteX0" fmla="*/ 764597 w 1264392"/>
                <a:gd name="connsiteY0" fmla="*/ 2966 h 1614968"/>
                <a:gd name="connsiteX1" fmla="*/ 809773 w 1264392"/>
                <a:gd name="connsiteY1" fmla="*/ 7216 h 1614968"/>
                <a:gd name="connsiteX2" fmla="*/ 898759 w 1264392"/>
                <a:gd name="connsiteY2" fmla="*/ 30692 h 1614968"/>
                <a:gd name="connsiteX3" fmla="*/ 950613 w 1264392"/>
                <a:gd name="connsiteY3" fmla="*/ 140026 h 1614968"/>
                <a:gd name="connsiteX4" fmla="*/ 949500 w 1264392"/>
                <a:gd name="connsiteY4" fmla="*/ 286902 h 1614968"/>
                <a:gd name="connsiteX5" fmla="*/ 927241 w 1264392"/>
                <a:gd name="connsiteY5" fmla="*/ 382070 h 1614968"/>
                <a:gd name="connsiteX6" fmla="*/ 934576 w 1264392"/>
                <a:gd name="connsiteY6" fmla="*/ 518422 h 1614968"/>
                <a:gd name="connsiteX7" fmla="*/ 948337 w 1264392"/>
                <a:gd name="connsiteY7" fmla="*/ 567954 h 1614968"/>
                <a:gd name="connsiteX8" fmla="*/ 970292 w 1264392"/>
                <a:gd name="connsiteY8" fmla="*/ 574380 h 1614968"/>
                <a:gd name="connsiteX9" fmla="*/ 1058115 w 1264392"/>
                <a:gd name="connsiteY9" fmla="*/ 547362 h 1614968"/>
                <a:gd name="connsiteX10" fmla="*/ 1083359 w 1264392"/>
                <a:gd name="connsiteY10" fmla="*/ 574633 h 1614968"/>
                <a:gd name="connsiteX11" fmla="*/ 1066057 w 1264392"/>
                <a:gd name="connsiteY11" fmla="*/ 642834 h 1614968"/>
                <a:gd name="connsiteX12" fmla="*/ 1003580 w 1264392"/>
                <a:gd name="connsiteY12" fmla="*/ 666866 h 1614968"/>
                <a:gd name="connsiteX13" fmla="*/ 960984 w 1264392"/>
                <a:gd name="connsiteY13" fmla="*/ 691405 h 1614968"/>
                <a:gd name="connsiteX14" fmla="*/ 1007576 w 1264392"/>
                <a:gd name="connsiteY14" fmla="*/ 913615 h 1614968"/>
                <a:gd name="connsiteX15" fmla="*/ 1109919 w 1264392"/>
                <a:gd name="connsiteY15" fmla="*/ 1109365 h 1614968"/>
                <a:gd name="connsiteX16" fmla="*/ 1136124 w 1264392"/>
                <a:gd name="connsiteY16" fmla="*/ 1143618 h 1614968"/>
                <a:gd name="connsiteX17" fmla="*/ 1149075 w 1264392"/>
                <a:gd name="connsiteY17" fmla="*/ 1060694 h 1614968"/>
                <a:gd name="connsiteX18" fmla="*/ 1155853 w 1264392"/>
                <a:gd name="connsiteY18" fmla="*/ 893276 h 1614968"/>
                <a:gd name="connsiteX19" fmla="*/ 1186510 w 1264392"/>
                <a:gd name="connsiteY19" fmla="*/ 877086 h 1614968"/>
                <a:gd name="connsiteX20" fmla="*/ 1261585 w 1264392"/>
                <a:gd name="connsiteY20" fmla="*/ 1020370 h 1614968"/>
                <a:gd name="connsiteX21" fmla="*/ 1256526 w 1264392"/>
                <a:gd name="connsiteY21" fmla="*/ 1171344 h 1614968"/>
                <a:gd name="connsiteX22" fmla="*/ 1248482 w 1264392"/>
                <a:gd name="connsiteY22" fmla="*/ 1288773 h 1614968"/>
                <a:gd name="connsiteX23" fmla="*/ 1231383 w 1264392"/>
                <a:gd name="connsiteY23" fmla="*/ 1447387 h 1614968"/>
                <a:gd name="connsiteX24" fmla="*/ 1175685 w 1264392"/>
                <a:gd name="connsiteY24" fmla="*/ 1496818 h 1614968"/>
                <a:gd name="connsiteX25" fmla="*/ 1103291 w 1264392"/>
                <a:gd name="connsiteY25" fmla="*/ 1479767 h 1614968"/>
                <a:gd name="connsiteX26" fmla="*/ 1035451 w 1264392"/>
                <a:gd name="connsiteY26" fmla="*/ 1331526 h 1614968"/>
                <a:gd name="connsiteX27" fmla="*/ 956228 w 1264392"/>
                <a:gd name="connsiteY27" fmla="*/ 1202813 h 1614968"/>
                <a:gd name="connsiteX28" fmla="*/ 920462 w 1264392"/>
                <a:gd name="connsiteY28" fmla="*/ 1137749 h 1614968"/>
                <a:gd name="connsiteX29" fmla="*/ 888085 w 1264392"/>
                <a:gd name="connsiteY29" fmla="*/ 1137445 h 1614968"/>
                <a:gd name="connsiteX30" fmla="*/ 804612 w 1264392"/>
                <a:gd name="connsiteY30" fmla="*/ 1221736 h 1614968"/>
                <a:gd name="connsiteX31" fmla="*/ 691849 w 1264392"/>
                <a:gd name="connsiteY31" fmla="*/ 1322115 h 1614968"/>
                <a:gd name="connsiteX32" fmla="*/ 563656 w 1264392"/>
                <a:gd name="connsiteY32" fmla="*/ 1400941 h 1614968"/>
                <a:gd name="connsiteX33" fmla="*/ 462680 w 1264392"/>
                <a:gd name="connsiteY33" fmla="*/ 1471723 h 1614968"/>
                <a:gd name="connsiteX34" fmla="*/ 329276 w 1264392"/>
                <a:gd name="connsiteY34" fmla="*/ 1560719 h 1614968"/>
                <a:gd name="connsiteX35" fmla="*/ 187424 w 1264392"/>
                <a:gd name="connsiteY35" fmla="*/ 1614247 h 1614968"/>
                <a:gd name="connsiteX36" fmla="*/ 108859 w 1264392"/>
                <a:gd name="connsiteY36" fmla="*/ 1574682 h 1614968"/>
                <a:gd name="connsiteX37" fmla="*/ 25336 w 1264392"/>
                <a:gd name="connsiteY37" fmla="*/ 1521761 h 1614968"/>
                <a:gd name="connsiteX38" fmla="*/ 20632 w 1264392"/>
                <a:gd name="connsiteY38" fmla="*/ 1496565 h 1614968"/>
                <a:gd name="connsiteX39" fmla="*/ 173967 w 1264392"/>
                <a:gd name="connsiteY39" fmla="*/ 1446780 h 1614968"/>
                <a:gd name="connsiteX40" fmla="*/ 341468 w 1264392"/>
                <a:gd name="connsiteY40" fmla="*/ 1376201 h 1614968"/>
                <a:gd name="connsiteX41" fmla="*/ 418566 w 1264392"/>
                <a:gd name="connsiteY41" fmla="*/ 1336838 h 1614968"/>
                <a:gd name="connsiteX42" fmla="*/ 598360 w 1264392"/>
                <a:gd name="connsiteY42" fmla="*/ 1228364 h 1614968"/>
                <a:gd name="connsiteX43" fmla="*/ 707734 w 1264392"/>
                <a:gd name="connsiteY43" fmla="*/ 1155659 h 1614968"/>
                <a:gd name="connsiteX44" fmla="*/ 732877 w 1264392"/>
                <a:gd name="connsiteY44" fmla="*/ 1095452 h 1614968"/>
                <a:gd name="connsiteX45" fmla="*/ 707684 w 1264392"/>
                <a:gd name="connsiteY45" fmla="*/ 988242 h 1614968"/>
                <a:gd name="connsiteX46" fmla="*/ 628511 w 1264392"/>
                <a:gd name="connsiteY46" fmla="*/ 1060896 h 1614968"/>
                <a:gd name="connsiteX47" fmla="*/ 582627 w 1264392"/>
                <a:gd name="connsiteY47" fmla="*/ 1142151 h 1614968"/>
                <a:gd name="connsiteX48" fmla="*/ 476137 w 1264392"/>
                <a:gd name="connsiteY48" fmla="*/ 1166638 h 1614968"/>
                <a:gd name="connsiteX49" fmla="*/ 430708 w 1264392"/>
                <a:gd name="connsiteY49" fmla="*/ 1106734 h 1614968"/>
                <a:gd name="connsiteX50" fmla="*/ 450387 w 1264392"/>
                <a:gd name="connsiteY50" fmla="*/ 1023810 h 1614968"/>
                <a:gd name="connsiteX51" fmla="*/ 460859 w 1264392"/>
                <a:gd name="connsiteY51" fmla="*/ 953990 h 1614968"/>
                <a:gd name="connsiteX52" fmla="*/ 435311 w 1264392"/>
                <a:gd name="connsiteY52" fmla="*/ 916803 h 1614968"/>
                <a:gd name="connsiteX53" fmla="*/ 353458 w 1264392"/>
                <a:gd name="connsiteY53" fmla="*/ 932437 h 1614968"/>
                <a:gd name="connsiteX54" fmla="*/ 351637 w 1264392"/>
                <a:gd name="connsiteY54" fmla="*/ 900258 h 1614968"/>
                <a:gd name="connsiteX55" fmla="*/ 320980 w 1264392"/>
                <a:gd name="connsiteY55" fmla="*/ 947008 h 1614968"/>
                <a:gd name="connsiteX56" fmla="*/ 248536 w 1264392"/>
                <a:gd name="connsiteY56" fmla="*/ 1005040 h 1614968"/>
                <a:gd name="connsiteX57" fmla="*/ 209431 w 1264392"/>
                <a:gd name="connsiteY57" fmla="*/ 1041569 h 1614968"/>
                <a:gd name="connsiteX58" fmla="*/ 152821 w 1264392"/>
                <a:gd name="connsiteY58" fmla="*/ 1053560 h 1614968"/>
                <a:gd name="connsiteX59" fmla="*/ 86752 w 1264392"/>
                <a:gd name="connsiteY59" fmla="*/ 1015411 h 1614968"/>
                <a:gd name="connsiteX60" fmla="*/ 17950 w 1264392"/>
                <a:gd name="connsiteY60" fmla="*/ 982373 h 1614968"/>
                <a:gd name="connsiteX61" fmla="*/ 42 w 1264392"/>
                <a:gd name="connsiteY61" fmla="*/ 944478 h 1614968"/>
                <a:gd name="connsiteX62" fmla="*/ 15927 w 1264392"/>
                <a:gd name="connsiteY62" fmla="*/ 936332 h 1614968"/>
                <a:gd name="connsiteX63" fmla="*/ 92013 w 1264392"/>
                <a:gd name="connsiteY63" fmla="*/ 919737 h 1614968"/>
                <a:gd name="connsiteX64" fmla="*/ 190864 w 1264392"/>
                <a:gd name="connsiteY64" fmla="*/ 871369 h 1614968"/>
                <a:gd name="connsiteX65" fmla="*/ 449932 w 1264392"/>
                <a:gd name="connsiteY65" fmla="*/ 766183 h 1614968"/>
                <a:gd name="connsiteX66" fmla="*/ 562442 w 1264392"/>
                <a:gd name="connsiteY66" fmla="*/ 726264 h 1614968"/>
                <a:gd name="connsiteX67" fmla="*/ 675509 w 1264392"/>
                <a:gd name="connsiteY67" fmla="*/ 688622 h 1614968"/>
                <a:gd name="connsiteX68" fmla="*/ 769504 w 1264392"/>
                <a:gd name="connsiteY68" fmla="*/ 650322 h 1614968"/>
                <a:gd name="connsiteX69" fmla="*/ 806333 w 1264392"/>
                <a:gd name="connsiteY69" fmla="*/ 594972 h 1614968"/>
                <a:gd name="connsiteX70" fmla="*/ 793533 w 1264392"/>
                <a:gd name="connsiteY70" fmla="*/ 372407 h 1614968"/>
                <a:gd name="connsiteX71" fmla="*/ 790700 w 1264392"/>
                <a:gd name="connsiteY71" fmla="*/ 307089 h 1614968"/>
                <a:gd name="connsiteX72" fmla="*/ 768340 w 1264392"/>
                <a:gd name="connsiteY72" fmla="*/ 206254 h 1614968"/>
                <a:gd name="connsiteX73" fmla="*/ 739454 w 1264392"/>
                <a:gd name="connsiteY73" fmla="*/ 79009 h 1614968"/>
                <a:gd name="connsiteX74" fmla="*/ 733181 w 1264392"/>
                <a:gd name="connsiteY74" fmla="*/ 29073 h 1614968"/>
                <a:gd name="connsiteX75" fmla="*/ 764597 w 1264392"/>
                <a:gd name="connsiteY75" fmla="*/ 2966 h 1614968"/>
                <a:gd name="connsiteX76" fmla="*/ 801425 w 1264392"/>
                <a:gd name="connsiteY76" fmla="*/ 738154 h 1614968"/>
                <a:gd name="connsiteX77" fmla="*/ 752607 w 1264392"/>
                <a:gd name="connsiteY77" fmla="*/ 770433 h 1614968"/>
                <a:gd name="connsiteX78" fmla="*/ 764394 w 1264392"/>
                <a:gd name="connsiteY78" fmla="*/ 807873 h 1614968"/>
                <a:gd name="connsiteX79" fmla="*/ 776788 w 1264392"/>
                <a:gd name="connsiteY79" fmla="*/ 896565 h 1614968"/>
                <a:gd name="connsiteX80" fmla="*/ 840328 w 1264392"/>
                <a:gd name="connsiteY80" fmla="*/ 974986 h 1614968"/>
                <a:gd name="connsiteX81" fmla="*/ 877208 w 1264392"/>
                <a:gd name="connsiteY81" fmla="*/ 975594 h 1614968"/>
                <a:gd name="connsiteX82" fmla="*/ 875488 w 1264392"/>
                <a:gd name="connsiteY82" fmla="*/ 913818 h 1614968"/>
                <a:gd name="connsiteX83" fmla="*/ 832993 w 1264392"/>
                <a:gd name="connsiteY83" fmla="*/ 755052 h 1614968"/>
                <a:gd name="connsiteX84" fmla="*/ 801425 w 1264392"/>
                <a:gd name="connsiteY84" fmla="*/ 738154 h 1614968"/>
                <a:gd name="connsiteX85" fmla="*/ 562391 w 1264392"/>
                <a:gd name="connsiteY85" fmla="*/ 857405 h 1614968"/>
                <a:gd name="connsiteX86" fmla="*/ 518379 w 1264392"/>
                <a:gd name="connsiteY86" fmla="*/ 880577 h 1614968"/>
                <a:gd name="connsiteX87" fmla="*/ 520453 w 1264392"/>
                <a:gd name="connsiteY87" fmla="*/ 904812 h 1614968"/>
                <a:gd name="connsiteX88" fmla="*/ 591581 w 1264392"/>
                <a:gd name="connsiteY88" fmla="*/ 930008 h 1614968"/>
                <a:gd name="connsiteX89" fmla="*/ 676521 w 1264392"/>
                <a:gd name="connsiteY89" fmla="*/ 926618 h 1614968"/>
                <a:gd name="connsiteX90" fmla="*/ 690736 w 1264392"/>
                <a:gd name="connsiteY90" fmla="*/ 884271 h 1614968"/>
                <a:gd name="connsiteX91" fmla="*/ 663064 w 1264392"/>
                <a:gd name="connsiteY91" fmla="*/ 812224 h 1614968"/>
                <a:gd name="connsiteX92" fmla="*/ 562391 w 1264392"/>
                <a:gd name="connsiteY92" fmla="*/ 857405 h 16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264392" h="1614968">
                  <a:moveTo>
                    <a:pt x="764597" y="2966"/>
                  </a:moveTo>
                  <a:cubicBezTo>
                    <a:pt x="779166" y="-4826"/>
                    <a:pt x="794950" y="4939"/>
                    <a:pt x="809773" y="7216"/>
                  </a:cubicBezTo>
                  <a:cubicBezTo>
                    <a:pt x="839013" y="16626"/>
                    <a:pt x="874173" y="8936"/>
                    <a:pt x="898759" y="30692"/>
                  </a:cubicBezTo>
                  <a:cubicBezTo>
                    <a:pt x="929315" y="58164"/>
                    <a:pt x="953496" y="97577"/>
                    <a:pt x="950613" y="140026"/>
                  </a:cubicBezTo>
                  <a:cubicBezTo>
                    <a:pt x="947780" y="188951"/>
                    <a:pt x="952839" y="237977"/>
                    <a:pt x="949500" y="286902"/>
                  </a:cubicBezTo>
                  <a:cubicBezTo>
                    <a:pt x="947021" y="319687"/>
                    <a:pt x="931743" y="349690"/>
                    <a:pt x="927241" y="382070"/>
                  </a:cubicBezTo>
                  <a:cubicBezTo>
                    <a:pt x="924104" y="427605"/>
                    <a:pt x="927898" y="473342"/>
                    <a:pt x="934576" y="518422"/>
                  </a:cubicBezTo>
                  <a:cubicBezTo>
                    <a:pt x="937308" y="535220"/>
                    <a:pt x="937612" y="553788"/>
                    <a:pt x="948337" y="567954"/>
                  </a:cubicBezTo>
                  <a:cubicBezTo>
                    <a:pt x="953496" y="573874"/>
                    <a:pt x="962653" y="581008"/>
                    <a:pt x="970292" y="574380"/>
                  </a:cubicBezTo>
                  <a:cubicBezTo>
                    <a:pt x="997054" y="559505"/>
                    <a:pt x="1026396" y="543922"/>
                    <a:pt x="1058115" y="547362"/>
                  </a:cubicBezTo>
                  <a:cubicBezTo>
                    <a:pt x="1072128" y="548323"/>
                    <a:pt x="1082853" y="560871"/>
                    <a:pt x="1083359" y="574633"/>
                  </a:cubicBezTo>
                  <a:cubicBezTo>
                    <a:pt x="1085686" y="597805"/>
                    <a:pt x="1086597" y="627150"/>
                    <a:pt x="1066057" y="642834"/>
                  </a:cubicBezTo>
                  <a:cubicBezTo>
                    <a:pt x="1047087" y="655078"/>
                    <a:pt x="1023917" y="657658"/>
                    <a:pt x="1003580" y="666866"/>
                  </a:cubicBezTo>
                  <a:cubicBezTo>
                    <a:pt x="988757" y="673545"/>
                    <a:pt x="970849" y="677339"/>
                    <a:pt x="960984" y="691405"/>
                  </a:cubicBezTo>
                  <a:cubicBezTo>
                    <a:pt x="971051" y="766386"/>
                    <a:pt x="981321" y="842176"/>
                    <a:pt x="1007576" y="913615"/>
                  </a:cubicBezTo>
                  <a:cubicBezTo>
                    <a:pt x="1030898" y="984043"/>
                    <a:pt x="1071572" y="1046476"/>
                    <a:pt x="1109919" y="1109365"/>
                  </a:cubicBezTo>
                  <a:cubicBezTo>
                    <a:pt x="1117558" y="1121559"/>
                    <a:pt x="1126107" y="1133195"/>
                    <a:pt x="1136124" y="1143618"/>
                  </a:cubicBezTo>
                  <a:cubicBezTo>
                    <a:pt x="1147860" y="1117612"/>
                    <a:pt x="1148468" y="1088672"/>
                    <a:pt x="1149075" y="1060694"/>
                  </a:cubicBezTo>
                  <a:cubicBezTo>
                    <a:pt x="1145989" y="1004787"/>
                    <a:pt x="1152160" y="948981"/>
                    <a:pt x="1155853" y="893276"/>
                  </a:cubicBezTo>
                  <a:cubicBezTo>
                    <a:pt x="1155095" y="877997"/>
                    <a:pt x="1174217" y="866613"/>
                    <a:pt x="1186510" y="877086"/>
                  </a:cubicBezTo>
                  <a:cubicBezTo>
                    <a:pt x="1227842" y="913514"/>
                    <a:pt x="1254958" y="965626"/>
                    <a:pt x="1261585" y="1020370"/>
                  </a:cubicBezTo>
                  <a:cubicBezTo>
                    <a:pt x="1267807" y="1070610"/>
                    <a:pt x="1262597" y="1121356"/>
                    <a:pt x="1256526" y="1171344"/>
                  </a:cubicBezTo>
                  <a:cubicBezTo>
                    <a:pt x="1250961" y="1210251"/>
                    <a:pt x="1253541" y="1249816"/>
                    <a:pt x="1248482" y="1288773"/>
                  </a:cubicBezTo>
                  <a:cubicBezTo>
                    <a:pt x="1241754" y="1341543"/>
                    <a:pt x="1236088" y="1394465"/>
                    <a:pt x="1231383" y="1447387"/>
                  </a:cubicBezTo>
                  <a:cubicBezTo>
                    <a:pt x="1228803" y="1476276"/>
                    <a:pt x="1198298" y="1486800"/>
                    <a:pt x="1175685" y="1496818"/>
                  </a:cubicBezTo>
                  <a:cubicBezTo>
                    <a:pt x="1150896" y="1507797"/>
                    <a:pt x="1120593" y="1500511"/>
                    <a:pt x="1103291" y="1479767"/>
                  </a:cubicBezTo>
                  <a:cubicBezTo>
                    <a:pt x="1066159" y="1438027"/>
                    <a:pt x="1060088" y="1379944"/>
                    <a:pt x="1035451" y="1331526"/>
                  </a:cubicBezTo>
                  <a:cubicBezTo>
                    <a:pt x="1015873" y="1284675"/>
                    <a:pt x="983192" y="1245313"/>
                    <a:pt x="956228" y="1202813"/>
                  </a:cubicBezTo>
                  <a:cubicBezTo>
                    <a:pt x="943176" y="1181766"/>
                    <a:pt x="938370" y="1155609"/>
                    <a:pt x="920462" y="1137749"/>
                  </a:cubicBezTo>
                  <a:cubicBezTo>
                    <a:pt x="911760" y="1128085"/>
                    <a:pt x="897646" y="1130868"/>
                    <a:pt x="888085" y="1137445"/>
                  </a:cubicBezTo>
                  <a:cubicBezTo>
                    <a:pt x="854747" y="1159656"/>
                    <a:pt x="834157" y="1195376"/>
                    <a:pt x="804612" y="1221736"/>
                  </a:cubicBezTo>
                  <a:cubicBezTo>
                    <a:pt x="767632" y="1255836"/>
                    <a:pt x="733383" y="1293327"/>
                    <a:pt x="691849" y="1322115"/>
                  </a:cubicBezTo>
                  <a:cubicBezTo>
                    <a:pt x="651732" y="1352573"/>
                    <a:pt x="604684" y="1371849"/>
                    <a:pt x="563656" y="1400941"/>
                  </a:cubicBezTo>
                  <a:cubicBezTo>
                    <a:pt x="530166" y="1424721"/>
                    <a:pt x="498194" y="1450878"/>
                    <a:pt x="462680" y="1471723"/>
                  </a:cubicBezTo>
                  <a:cubicBezTo>
                    <a:pt x="416745" y="1499145"/>
                    <a:pt x="375717" y="1534207"/>
                    <a:pt x="329276" y="1560719"/>
                  </a:cubicBezTo>
                  <a:cubicBezTo>
                    <a:pt x="282532" y="1579691"/>
                    <a:pt x="238266" y="1607822"/>
                    <a:pt x="187424" y="1614247"/>
                  </a:cubicBezTo>
                  <a:cubicBezTo>
                    <a:pt x="154238" y="1620521"/>
                    <a:pt x="137189" y="1584042"/>
                    <a:pt x="108859" y="1574682"/>
                  </a:cubicBezTo>
                  <a:cubicBezTo>
                    <a:pt x="77140" y="1565171"/>
                    <a:pt x="43902" y="1550701"/>
                    <a:pt x="25336" y="1521761"/>
                  </a:cubicBezTo>
                  <a:cubicBezTo>
                    <a:pt x="19569" y="1514526"/>
                    <a:pt x="20480" y="1505115"/>
                    <a:pt x="20632" y="1496565"/>
                  </a:cubicBezTo>
                  <a:cubicBezTo>
                    <a:pt x="74256" y="1488672"/>
                    <a:pt x="120393" y="1455634"/>
                    <a:pt x="173967" y="1446780"/>
                  </a:cubicBezTo>
                  <a:cubicBezTo>
                    <a:pt x="234877" y="1436914"/>
                    <a:pt x="286528" y="1401751"/>
                    <a:pt x="341468" y="1376201"/>
                  </a:cubicBezTo>
                  <a:cubicBezTo>
                    <a:pt x="367016" y="1362844"/>
                    <a:pt x="393019" y="1350347"/>
                    <a:pt x="418566" y="1336838"/>
                  </a:cubicBezTo>
                  <a:cubicBezTo>
                    <a:pt x="483017" y="1308859"/>
                    <a:pt x="540082" y="1267068"/>
                    <a:pt x="598360" y="1228364"/>
                  </a:cubicBezTo>
                  <a:cubicBezTo>
                    <a:pt x="633216" y="1201700"/>
                    <a:pt x="675003" y="1185206"/>
                    <a:pt x="707734" y="1155659"/>
                  </a:cubicBezTo>
                  <a:cubicBezTo>
                    <a:pt x="724530" y="1140582"/>
                    <a:pt x="735508" y="1118371"/>
                    <a:pt x="732877" y="1095452"/>
                  </a:cubicBezTo>
                  <a:cubicBezTo>
                    <a:pt x="729993" y="1058670"/>
                    <a:pt x="718914" y="1023152"/>
                    <a:pt x="707684" y="988242"/>
                  </a:cubicBezTo>
                  <a:cubicBezTo>
                    <a:pt x="676015" y="1005748"/>
                    <a:pt x="650771" y="1032816"/>
                    <a:pt x="628511" y="1060896"/>
                  </a:cubicBezTo>
                  <a:cubicBezTo>
                    <a:pt x="608225" y="1085181"/>
                    <a:pt x="606910" y="1120648"/>
                    <a:pt x="582627" y="1142151"/>
                  </a:cubicBezTo>
                  <a:cubicBezTo>
                    <a:pt x="554449" y="1167245"/>
                    <a:pt x="512460" y="1179135"/>
                    <a:pt x="476137" y="1166638"/>
                  </a:cubicBezTo>
                  <a:cubicBezTo>
                    <a:pt x="450640" y="1158290"/>
                    <a:pt x="432074" y="1133398"/>
                    <a:pt x="430708" y="1106734"/>
                  </a:cubicBezTo>
                  <a:cubicBezTo>
                    <a:pt x="429797" y="1077946"/>
                    <a:pt x="437082" y="1049259"/>
                    <a:pt x="450387" y="1023810"/>
                  </a:cubicBezTo>
                  <a:cubicBezTo>
                    <a:pt x="462022" y="1002560"/>
                    <a:pt x="460454" y="977415"/>
                    <a:pt x="460859" y="953990"/>
                  </a:cubicBezTo>
                  <a:cubicBezTo>
                    <a:pt x="461163" y="937951"/>
                    <a:pt x="453169" y="918978"/>
                    <a:pt x="435311" y="916803"/>
                  </a:cubicBezTo>
                  <a:cubicBezTo>
                    <a:pt x="406779" y="913312"/>
                    <a:pt x="381737" y="932335"/>
                    <a:pt x="353458" y="932437"/>
                  </a:cubicBezTo>
                  <a:cubicBezTo>
                    <a:pt x="351788" y="921812"/>
                    <a:pt x="351384" y="910984"/>
                    <a:pt x="351637" y="900258"/>
                  </a:cubicBezTo>
                  <a:cubicBezTo>
                    <a:pt x="337168" y="912705"/>
                    <a:pt x="326544" y="928743"/>
                    <a:pt x="320980" y="947008"/>
                  </a:cubicBezTo>
                  <a:cubicBezTo>
                    <a:pt x="310609" y="979439"/>
                    <a:pt x="274286" y="988445"/>
                    <a:pt x="248536" y="1005040"/>
                  </a:cubicBezTo>
                  <a:cubicBezTo>
                    <a:pt x="232297" y="1013843"/>
                    <a:pt x="227643" y="1035497"/>
                    <a:pt x="209431" y="1041569"/>
                  </a:cubicBezTo>
                  <a:cubicBezTo>
                    <a:pt x="191623" y="1048905"/>
                    <a:pt x="172399" y="1056595"/>
                    <a:pt x="152821" y="1053560"/>
                  </a:cubicBezTo>
                  <a:cubicBezTo>
                    <a:pt x="131624" y="1039494"/>
                    <a:pt x="109416" y="1027048"/>
                    <a:pt x="86752" y="1015411"/>
                  </a:cubicBezTo>
                  <a:cubicBezTo>
                    <a:pt x="63835" y="1004432"/>
                    <a:pt x="39147" y="996742"/>
                    <a:pt x="17950" y="982373"/>
                  </a:cubicBezTo>
                  <a:cubicBezTo>
                    <a:pt x="5455" y="974278"/>
                    <a:pt x="-565" y="958999"/>
                    <a:pt x="42" y="944478"/>
                  </a:cubicBezTo>
                  <a:cubicBezTo>
                    <a:pt x="1711" y="937597"/>
                    <a:pt x="10514" y="938255"/>
                    <a:pt x="15927" y="936332"/>
                  </a:cubicBezTo>
                  <a:cubicBezTo>
                    <a:pt x="41525" y="932234"/>
                    <a:pt x="67983" y="930463"/>
                    <a:pt x="92013" y="919737"/>
                  </a:cubicBezTo>
                  <a:cubicBezTo>
                    <a:pt x="125705" y="905166"/>
                    <a:pt x="156565" y="884625"/>
                    <a:pt x="190864" y="871369"/>
                  </a:cubicBezTo>
                  <a:cubicBezTo>
                    <a:pt x="277726" y="837521"/>
                    <a:pt x="365245" y="805293"/>
                    <a:pt x="449932" y="766183"/>
                  </a:cubicBezTo>
                  <a:cubicBezTo>
                    <a:pt x="485496" y="747716"/>
                    <a:pt x="526170" y="743112"/>
                    <a:pt x="562442" y="726264"/>
                  </a:cubicBezTo>
                  <a:cubicBezTo>
                    <a:pt x="598512" y="709011"/>
                    <a:pt x="638579" y="703547"/>
                    <a:pt x="675509" y="688622"/>
                  </a:cubicBezTo>
                  <a:cubicBezTo>
                    <a:pt x="706874" y="676024"/>
                    <a:pt x="740314" y="667828"/>
                    <a:pt x="769504" y="650322"/>
                  </a:cubicBezTo>
                  <a:cubicBezTo>
                    <a:pt x="788626" y="638230"/>
                    <a:pt x="806687" y="619054"/>
                    <a:pt x="806333" y="594972"/>
                  </a:cubicBezTo>
                  <a:cubicBezTo>
                    <a:pt x="803651" y="520749"/>
                    <a:pt x="793837" y="446730"/>
                    <a:pt x="793533" y="372407"/>
                  </a:cubicBezTo>
                  <a:cubicBezTo>
                    <a:pt x="791864" y="350651"/>
                    <a:pt x="798795" y="327985"/>
                    <a:pt x="790700" y="307089"/>
                  </a:cubicBezTo>
                  <a:cubicBezTo>
                    <a:pt x="780380" y="274102"/>
                    <a:pt x="782404" y="238281"/>
                    <a:pt x="768340" y="206254"/>
                  </a:cubicBezTo>
                  <a:cubicBezTo>
                    <a:pt x="751039" y="165627"/>
                    <a:pt x="755592" y="119890"/>
                    <a:pt x="739454" y="79009"/>
                  </a:cubicBezTo>
                  <a:cubicBezTo>
                    <a:pt x="734344" y="63072"/>
                    <a:pt x="728324" y="45819"/>
                    <a:pt x="733181" y="29073"/>
                  </a:cubicBezTo>
                  <a:cubicBezTo>
                    <a:pt x="739150" y="16222"/>
                    <a:pt x="752404" y="8936"/>
                    <a:pt x="764597" y="2966"/>
                  </a:cubicBezTo>
                  <a:moveTo>
                    <a:pt x="801425" y="738154"/>
                  </a:moveTo>
                  <a:cubicBezTo>
                    <a:pt x="783820" y="746350"/>
                    <a:pt x="765102" y="755052"/>
                    <a:pt x="752607" y="770433"/>
                  </a:cubicBezTo>
                  <a:cubicBezTo>
                    <a:pt x="746435" y="784043"/>
                    <a:pt x="760752" y="795477"/>
                    <a:pt x="764394" y="807873"/>
                  </a:cubicBezTo>
                  <a:cubicBezTo>
                    <a:pt x="771325" y="836914"/>
                    <a:pt x="765760" y="868384"/>
                    <a:pt x="776788" y="896565"/>
                  </a:cubicBezTo>
                  <a:cubicBezTo>
                    <a:pt x="791864" y="926719"/>
                    <a:pt x="811695" y="956216"/>
                    <a:pt x="840328" y="974986"/>
                  </a:cubicBezTo>
                  <a:cubicBezTo>
                    <a:pt x="850750" y="981311"/>
                    <a:pt x="868608" y="987888"/>
                    <a:pt x="877208" y="975594"/>
                  </a:cubicBezTo>
                  <a:cubicBezTo>
                    <a:pt x="884898" y="955761"/>
                    <a:pt x="878321" y="934056"/>
                    <a:pt x="875488" y="913818"/>
                  </a:cubicBezTo>
                  <a:cubicBezTo>
                    <a:pt x="864864" y="860086"/>
                    <a:pt x="853178" y="806102"/>
                    <a:pt x="832993" y="755052"/>
                  </a:cubicBezTo>
                  <a:cubicBezTo>
                    <a:pt x="829351" y="742100"/>
                    <a:pt x="814326" y="732588"/>
                    <a:pt x="801425" y="738154"/>
                  </a:cubicBezTo>
                  <a:moveTo>
                    <a:pt x="562391" y="857405"/>
                  </a:moveTo>
                  <a:cubicBezTo>
                    <a:pt x="546658" y="862211"/>
                    <a:pt x="528800" y="866765"/>
                    <a:pt x="518379" y="880577"/>
                  </a:cubicBezTo>
                  <a:cubicBezTo>
                    <a:pt x="512308" y="887610"/>
                    <a:pt x="512005" y="899449"/>
                    <a:pt x="520453" y="904812"/>
                  </a:cubicBezTo>
                  <a:cubicBezTo>
                    <a:pt x="540992" y="919990"/>
                    <a:pt x="567096" y="924696"/>
                    <a:pt x="591581" y="930008"/>
                  </a:cubicBezTo>
                  <a:cubicBezTo>
                    <a:pt x="619405" y="934713"/>
                    <a:pt x="650720" y="942555"/>
                    <a:pt x="676521" y="926618"/>
                  </a:cubicBezTo>
                  <a:cubicBezTo>
                    <a:pt x="691192" y="918220"/>
                    <a:pt x="692304" y="899297"/>
                    <a:pt x="690736" y="884271"/>
                  </a:cubicBezTo>
                  <a:cubicBezTo>
                    <a:pt x="687448" y="858720"/>
                    <a:pt x="682035" y="831096"/>
                    <a:pt x="663064" y="812224"/>
                  </a:cubicBezTo>
                  <a:cubicBezTo>
                    <a:pt x="632407" y="832816"/>
                    <a:pt x="598158" y="848197"/>
                    <a:pt x="562391" y="857405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8CB4B92-3213-323D-DEDA-CC507B1C777C}"/>
                </a:ext>
              </a:extLst>
            </p:cNvPr>
            <p:cNvSpPr/>
            <p:nvPr/>
          </p:nvSpPr>
          <p:spPr>
            <a:xfrm>
              <a:off x="4865625" y="5904648"/>
              <a:ext cx="683677" cy="1373526"/>
            </a:xfrm>
            <a:custGeom>
              <a:avLst/>
              <a:gdLst>
                <a:gd name="connsiteX0" fmla="*/ 523322 w 683677"/>
                <a:gd name="connsiteY0" fmla="*/ 27270 h 1373526"/>
                <a:gd name="connsiteX1" fmla="*/ 550488 w 683677"/>
                <a:gd name="connsiteY1" fmla="*/ 0 h 1373526"/>
                <a:gd name="connsiteX2" fmla="*/ 619897 w 683677"/>
                <a:gd name="connsiteY2" fmla="*/ 41184 h 1373526"/>
                <a:gd name="connsiteX3" fmla="*/ 640588 w 683677"/>
                <a:gd name="connsiteY3" fmla="*/ 142069 h 1373526"/>
                <a:gd name="connsiteX4" fmla="*/ 623590 w 683677"/>
                <a:gd name="connsiteY4" fmla="*/ 191753 h 1373526"/>
                <a:gd name="connsiteX5" fmla="*/ 578919 w 683677"/>
                <a:gd name="connsiteY5" fmla="*/ 256059 h 1373526"/>
                <a:gd name="connsiteX6" fmla="*/ 486746 w 683677"/>
                <a:gd name="connsiteY6" fmla="*/ 351581 h 1373526"/>
                <a:gd name="connsiteX7" fmla="*/ 462969 w 683677"/>
                <a:gd name="connsiteY7" fmla="*/ 429749 h 1373526"/>
                <a:gd name="connsiteX8" fmla="*/ 487505 w 683677"/>
                <a:gd name="connsiteY8" fmla="*/ 464052 h 1373526"/>
                <a:gd name="connsiteX9" fmla="*/ 527925 w 683677"/>
                <a:gd name="connsiteY9" fmla="*/ 457677 h 1373526"/>
                <a:gd name="connsiteX10" fmla="*/ 590555 w 683677"/>
                <a:gd name="connsiteY10" fmla="*/ 491171 h 1373526"/>
                <a:gd name="connsiteX11" fmla="*/ 607199 w 683677"/>
                <a:gd name="connsiteY11" fmla="*/ 535542 h 1373526"/>
                <a:gd name="connsiteX12" fmla="*/ 568094 w 683677"/>
                <a:gd name="connsiteY12" fmla="*/ 609562 h 1373526"/>
                <a:gd name="connsiteX13" fmla="*/ 507387 w 683677"/>
                <a:gd name="connsiteY13" fmla="*/ 640070 h 1373526"/>
                <a:gd name="connsiteX14" fmla="*/ 507437 w 683677"/>
                <a:gd name="connsiteY14" fmla="*/ 684594 h 1373526"/>
                <a:gd name="connsiteX15" fmla="*/ 534604 w 683677"/>
                <a:gd name="connsiteY15" fmla="*/ 789223 h 1373526"/>
                <a:gd name="connsiteX16" fmla="*/ 469141 w 683677"/>
                <a:gd name="connsiteY16" fmla="*/ 920414 h 1373526"/>
                <a:gd name="connsiteX17" fmla="*/ 433223 w 683677"/>
                <a:gd name="connsiteY17" fmla="*/ 986389 h 1373526"/>
                <a:gd name="connsiteX18" fmla="*/ 445060 w 683677"/>
                <a:gd name="connsiteY18" fmla="*/ 1015127 h 1373526"/>
                <a:gd name="connsiteX19" fmla="*/ 504149 w 683677"/>
                <a:gd name="connsiteY19" fmla="*/ 975107 h 1373526"/>
                <a:gd name="connsiteX20" fmla="*/ 514519 w 683677"/>
                <a:gd name="connsiteY20" fmla="*/ 883683 h 1373526"/>
                <a:gd name="connsiteX21" fmla="*/ 545227 w 683677"/>
                <a:gd name="connsiteY21" fmla="*/ 890817 h 1373526"/>
                <a:gd name="connsiteX22" fmla="*/ 640841 w 683677"/>
                <a:gd name="connsiteY22" fmla="*/ 897242 h 1373526"/>
                <a:gd name="connsiteX23" fmla="*/ 683639 w 683677"/>
                <a:gd name="connsiteY23" fmla="*/ 930078 h 1373526"/>
                <a:gd name="connsiteX24" fmla="*/ 638109 w 683677"/>
                <a:gd name="connsiteY24" fmla="*/ 1013002 h 1373526"/>
                <a:gd name="connsiteX25" fmla="*/ 586659 w 683677"/>
                <a:gd name="connsiteY25" fmla="*/ 1058638 h 1373526"/>
                <a:gd name="connsiteX26" fmla="*/ 465245 w 683677"/>
                <a:gd name="connsiteY26" fmla="*/ 1110700 h 1373526"/>
                <a:gd name="connsiteX27" fmla="*/ 381014 w 683677"/>
                <a:gd name="connsiteY27" fmla="*/ 1155982 h 1373526"/>
                <a:gd name="connsiteX28" fmla="*/ 363764 w 683677"/>
                <a:gd name="connsiteY28" fmla="*/ 1202276 h 1373526"/>
                <a:gd name="connsiteX29" fmla="*/ 240275 w 683677"/>
                <a:gd name="connsiteY29" fmla="*/ 1354565 h 1373526"/>
                <a:gd name="connsiteX30" fmla="*/ 175875 w 683677"/>
                <a:gd name="connsiteY30" fmla="*/ 1372425 h 1373526"/>
                <a:gd name="connsiteX31" fmla="*/ 155488 w 683677"/>
                <a:gd name="connsiteY31" fmla="*/ 1350568 h 1373526"/>
                <a:gd name="connsiteX32" fmla="*/ 215031 w 683677"/>
                <a:gd name="connsiteY32" fmla="*/ 1273209 h 1373526"/>
                <a:gd name="connsiteX33" fmla="*/ 241692 w 683677"/>
                <a:gd name="connsiteY33" fmla="*/ 1209410 h 1373526"/>
                <a:gd name="connsiteX34" fmla="*/ 224795 w 683677"/>
                <a:gd name="connsiteY34" fmla="*/ 1164937 h 1373526"/>
                <a:gd name="connsiteX35" fmla="*/ 154172 w 683677"/>
                <a:gd name="connsiteY35" fmla="*/ 1154717 h 1373526"/>
                <a:gd name="connsiteX36" fmla="*/ 137022 w 683677"/>
                <a:gd name="connsiteY36" fmla="*/ 1096129 h 1373526"/>
                <a:gd name="connsiteX37" fmla="*/ 179973 w 683677"/>
                <a:gd name="connsiteY37" fmla="*/ 1076903 h 1373526"/>
                <a:gd name="connsiteX38" fmla="*/ 249179 w 683677"/>
                <a:gd name="connsiteY38" fmla="*/ 1059701 h 1373526"/>
                <a:gd name="connsiteX39" fmla="*/ 284945 w 683677"/>
                <a:gd name="connsiteY39" fmla="*/ 996610 h 1373526"/>
                <a:gd name="connsiteX40" fmla="*/ 220141 w 683677"/>
                <a:gd name="connsiteY40" fmla="*/ 959676 h 1373526"/>
                <a:gd name="connsiteX41" fmla="*/ 191305 w 683677"/>
                <a:gd name="connsiteY41" fmla="*/ 1006071 h 1373526"/>
                <a:gd name="connsiteX42" fmla="*/ 125893 w 683677"/>
                <a:gd name="connsiteY42" fmla="*/ 1024892 h 1373526"/>
                <a:gd name="connsiteX43" fmla="*/ 49301 w 683677"/>
                <a:gd name="connsiteY43" fmla="*/ 941563 h 1373526"/>
                <a:gd name="connsiteX44" fmla="*/ 93263 w 683677"/>
                <a:gd name="connsiteY44" fmla="*/ 862737 h 1373526"/>
                <a:gd name="connsiteX45" fmla="*/ 138945 w 683677"/>
                <a:gd name="connsiteY45" fmla="*/ 762610 h 1373526"/>
                <a:gd name="connsiteX46" fmla="*/ 169855 w 683677"/>
                <a:gd name="connsiteY46" fmla="*/ 652213 h 1373526"/>
                <a:gd name="connsiteX47" fmla="*/ 134999 w 683677"/>
                <a:gd name="connsiteY47" fmla="*/ 591854 h 1373526"/>
                <a:gd name="connsiteX48" fmla="*/ 70953 w 683677"/>
                <a:gd name="connsiteY48" fmla="*/ 590336 h 1373526"/>
                <a:gd name="connsiteX49" fmla="*/ 27 w 683677"/>
                <a:gd name="connsiteY49" fmla="*/ 533721 h 1373526"/>
                <a:gd name="connsiteX50" fmla="*/ 20920 w 683677"/>
                <a:gd name="connsiteY50" fmla="*/ 503263 h 1373526"/>
                <a:gd name="connsiteX51" fmla="*/ 79452 w 683677"/>
                <a:gd name="connsiteY51" fmla="*/ 485201 h 1373526"/>
                <a:gd name="connsiteX52" fmla="*/ 231018 w 683677"/>
                <a:gd name="connsiteY52" fmla="*/ 393726 h 1373526"/>
                <a:gd name="connsiteX53" fmla="*/ 254137 w 683677"/>
                <a:gd name="connsiteY53" fmla="*/ 305945 h 1373526"/>
                <a:gd name="connsiteX54" fmla="*/ 275738 w 683677"/>
                <a:gd name="connsiteY54" fmla="*/ 208449 h 1373526"/>
                <a:gd name="connsiteX55" fmla="*/ 352887 w 683677"/>
                <a:gd name="connsiteY55" fmla="*/ 293853 h 1373526"/>
                <a:gd name="connsiteX56" fmla="*/ 365737 w 683677"/>
                <a:gd name="connsiteY56" fmla="*/ 286112 h 1373526"/>
                <a:gd name="connsiteX57" fmla="*/ 366850 w 683677"/>
                <a:gd name="connsiteY57" fmla="*/ 233949 h 1373526"/>
                <a:gd name="connsiteX58" fmla="*/ 355670 w 683677"/>
                <a:gd name="connsiteY58" fmla="*/ 178548 h 1373526"/>
                <a:gd name="connsiteX59" fmla="*/ 356175 w 683677"/>
                <a:gd name="connsiteY59" fmla="*/ 129168 h 1373526"/>
                <a:gd name="connsiteX60" fmla="*/ 418552 w 683677"/>
                <a:gd name="connsiteY60" fmla="*/ 161852 h 1373526"/>
                <a:gd name="connsiteX61" fmla="*/ 454926 w 683677"/>
                <a:gd name="connsiteY61" fmla="*/ 225145 h 1373526"/>
                <a:gd name="connsiteX62" fmla="*/ 495498 w 683677"/>
                <a:gd name="connsiteY62" fmla="*/ 186390 h 1373526"/>
                <a:gd name="connsiteX63" fmla="*/ 523322 w 683677"/>
                <a:gd name="connsiteY63" fmla="*/ 27270 h 1373526"/>
                <a:gd name="connsiteX64" fmla="*/ 181844 w 683677"/>
                <a:gd name="connsiteY64" fmla="*/ 568075 h 1373526"/>
                <a:gd name="connsiteX65" fmla="*/ 281758 w 683677"/>
                <a:gd name="connsiteY65" fmla="*/ 593979 h 1373526"/>
                <a:gd name="connsiteX66" fmla="*/ 316311 w 683677"/>
                <a:gd name="connsiteY66" fmla="*/ 561143 h 1373526"/>
                <a:gd name="connsiteX67" fmla="*/ 263445 w 683677"/>
                <a:gd name="connsiteY67" fmla="*/ 499873 h 1373526"/>
                <a:gd name="connsiteX68" fmla="*/ 181844 w 683677"/>
                <a:gd name="connsiteY68" fmla="*/ 568075 h 1373526"/>
                <a:gd name="connsiteX69" fmla="*/ 280595 w 683677"/>
                <a:gd name="connsiteY69" fmla="*/ 712016 h 1373526"/>
                <a:gd name="connsiteX70" fmla="*/ 261877 w 683677"/>
                <a:gd name="connsiteY70" fmla="*/ 748899 h 1373526"/>
                <a:gd name="connsiteX71" fmla="*/ 277054 w 683677"/>
                <a:gd name="connsiteY71" fmla="*/ 771363 h 1373526"/>
                <a:gd name="connsiteX72" fmla="*/ 361436 w 683677"/>
                <a:gd name="connsiteY72" fmla="*/ 737009 h 1373526"/>
                <a:gd name="connsiteX73" fmla="*/ 347373 w 683677"/>
                <a:gd name="connsiteY73" fmla="*/ 695775 h 1373526"/>
                <a:gd name="connsiteX74" fmla="*/ 280595 w 683677"/>
                <a:gd name="connsiteY74" fmla="*/ 712016 h 1373526"/>
                <a:gd name="connsiteX75" fmla="*/ 299414 w 683677"/>
                <a:gd name="connsiteY75" fmla="*/ 831419 h 1373526"/>
                <a:gd name="connsiteX76" fmla="*/ 225250 w 683677"/>
                <a:gd name="connsiteY76" fmla="*/ 857019 h 1373526"/>
                <a:gd name="connsiteX77" fmla="*/ 228083 w 683677"/>
                <a:gd name="connsiteY77" fmla="*/ 895370 h 1373526"/>
                <a:gd name="connsiteX78" fmla="*/ 266835 w 683677"/>
                <a:gd name="connsiteY78" fmla="*/ 885605 h 1373526"/>
                <a:gd name="connsiteX79" fmla="*/ 327643 w 683677"/>
                <a:gd name="connsiteY79" fmla="*/ 826309 h 1373526"/>
                <a:gd name="connsiteX80" fmla="*/ 299414 w 683677"/>
                <a:gd name="connsiteY80" fmla="*/ 831419 h 137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83677" h="1373526">
                  <a:moveTo>
                    <a:pt x="523322" y="27270"/>
                  </a:moveTo>
                  <a:cubicBezTo>
                    <a:pt x="528482" y="15330"/>
                    <a:pt x="541028" y="8449"/>
                    <a:pt x="550488" y="0"/>
                  </a:cubicBezTo>
                  <a:cubicBezTo>
                    <a:pt x="576340" y="7741"/>
                    <a:pt x="603860" y="18012"/>
                    <a:pt x="619897" y="41184"/>
                  </a:cubicBezTo>
                  <a:cubicBezTo>
                    <a:pt x="640385" y="70377"/>
                    <a:pt x="639981" y="107867"/>
                    <a:pt x="640588" y="142069"/>
                  </a:cubicBezTo>
                  <a:cubicBezTo>
                    <a:pt x="634820" y="158563"/>
                    <a:pt x="627333" y="174551"/>
                    <a:pt x="623590" y="191753"/>
                  </a:cubicBezTo>
                  <a:cubicBezTo>
                    <a:pt x="617469" y="218113"/>
                    <a:pt x="597283" y="237541"/>
                    <a:pt x="578919" y="256059"/>
                  </a:cubicBezTo>
                  <a:cubicBezTo>
                    <a:pt x="546998" y="286618"/>
                    <a:pt x="512344" y="315203"/>
                    <a:pt x="486746" y="351581"/>
                  </a:cubicBezTo>
                  <a:cubicBezTo>
                    <a:pt x="469849" y="374095"/>
                    <a:pt x="467573" y="402934"/>
                    <a:pt x="462969" y="429749"/>
                  </a:cubicBezTo>
                  <a:cubicBezTo>
                    <a:pt x="459427" y="446142"/>
                    <a:pt x="473138" y="459752"/>
                    <a:pt x="487505" y="464052"/>
                  </a:cubicBezTo>
                  <a:cubicBezTo>
                    <a:pt x="500911" y="461776"/>
                    <a:pt x="514013" y="453276"/>
                    <a:pt x="527925" y="457677"/>
                  </a:cubicBezTo>
                  <a:cubicBezTo>
                    <a:pt x="550994" y="463951"/>
                    <a:pt x="570724" y="478320"/>
                    <a:pt x="590555" y="491171"/>
                  </a:cubicBezTo>
                  <a:cubicBezTo>
                    <a:pt x="605378" y="500126"/>
                    <a:pt x="611347" y="519150"/>
                    <a:pt x="607199" y="535542"/>
                  </a:cubicBezTo>
                  <a:cubicBezTo>
                    <a:pt x="601482" y="563319"/>
                    <a:pt x="585193" y="587503"/>
                    <a:pt x="568094" y="609562"/>
                  </a:cubicBezTo>
                  <a:cubicBezTo>
                    <a:pt x="552765" y="628029"/>
                    <a:pt x="525447" y="625752"/>
                    <a:pt x="507387" y="640070"/>
                  </a:cubicBezTo>
                  <a:cubicBezTo>
                    <a:pt x="495649" y="652567"/>
                    <a:pt x="499646" y="671186"/>
                    <a:pt x="507437" y="684594"/>
                  </a:cubicBezTo>
                  <a:cubicBezTo>
                    <a:pt x="526054" y="715861"/>
                    <a:pt x="536677" y="752744"/>
                    <a:pt x="534604" y="789223"/>
                  </a:cubicBezTo>
                  <a:cubicBezTo>
                    <a:pt x="529494" y="839767"/>
                    <a:pt x="492513" y="877662"/>
                    <a:pt x="469141" y="920414"/>
                  </a:cubicBezTo>
                  <a:cubicBezTo>
                    <a:pt x="457404" y="942524"/>
                    <a:pt x="442430" y="963015"/>
                    <a:pt x="433223" y="986389"/>
                  </a:cubicBezTo>
                  <a:cubicBezTo>
                    <a:pt x="428366" y="997115"/>
                    <a:pt x="430440" y="1014621"/>
                    <a:pt x="445060" y="1015127"/>
                  </a:cubicBezTo>
                  <a:cubicBezTo>
                    <a:pt x="470406" y="1014065"/>
                    <a:pt x="491046" y="995446"/>
                    <a:pt x="504149" y="975107"/>
                  </a:cubicBezTo>
                  <a:cubicBezTo>
                    <a:pt x="512142" y="945256"/>
                    <a:pt x="500304" y="912319"/>
                    <a:pt x="514519" y="883683"/>
                  </a:cubicBezTo>
                  <a:cubicBezTo>
                    <a:pt x="524941" y="882924"/>
                    <a:pt x="534704" y="889855"/>
                    <a:pt x="545227" y="890817"/>
                  </a:cubicBezTo>
                  <a:cubicBezTo>
                    <a:pt x="576997" y="892941"/>
                    <a:pt x="609678" y="888995"/>
                    <a:pt x="640841" y="897242"/>
                  </a:cubicBezTo>
                  <a:cubicBezTo>
                    <a:pt x="658850" y="902150"/>
                    <a:pt x="671447" y="916873"/>
                    <a:pt x="683639" y="930078"/>
                  </a:cubicBezTo>
                  <a:cubicBezTo>
                    <a:pt x="684600" y="963420"/>
                    <a:pt x="667602" y="996711"/>
                    <a:pt x="638109" y="1013002"/>
                  </a:cubicBezTo>
                  <a:cubicBezTo>
                    <a:pt x="617569" y="1024133"/>
                    <a:pt x="601684" y="1041183"/>
                    <a:pt x="586659" y="1058638"/>
                  </a:cubicBezTo>
                  <a:cubicBezTo>
                    <a:pt x="553979" y="1089703"/>
                    <a:pt x="509410" y="1105438"/>
                    <a:pt x="465245" y="1110700"/>
                  </a:cubicBezTo>
                  <a:cubicBezTo>
                    <a:pt x="434589" y="1119301"/>
                    <a:pt x="400137" y="1128206"/>
                    <a:pt x="381014" y="1155982"/>
                  </a:cubicBezTo>
                  <a:cubicBezTo>
                    <a:pt x="370289" y="1169238"/>
                    <a:pt x="368620" y="1186541"/>
                    <a:pt x="363764" y="1202276"/>
                  </a:cubicBezTo>
                  <a:cubicBezTo>
                    <a:pt x="332803" y="1260409"/>
                    <a:pt x="288942" y="1310599"/>
                    <a:pt x="240275" y="1354565"/>
                  </a:cubicBezTo>
                  <a:cubicBezTo>
                    <a:pt x="223277" y="1370401"/>
                    <a:pt x="198438" y="1376169"/>
                    <a:pt x="175875" y="1372425"/>
                  </a:cubicBezTo>
                  <a:cubicBezTo>
                    <a:pt x="165302" y="1369592"/>
                    <a:pt x="161154" y="1358663"/>
                    <a:pt x="155488" y="1350568"/>
                  </a:cubicBezTo>
                  <a:cubicBezTo>
                    <a:pt x="173143" y="1323146"/>
                    <a:pt x="194846" y="1298760"/>
                    <a:pt x="215031" y="1273209"/>
                  </a:cubicBezTo>
                  <a:cubicBezTo>
                    <a:pt x="230360" y="1255147"/>
                    <a:pt x="233243" y="1230811"/>
                    <a:pt x="241692" y="1209410"/>
                  </a:cubicBezTo>
                  <a:cubicBezTo>
                    <a:pt x="249887" y="1192916"/>
                    <a:pt x="239213" y="1173842"/>
                    <a:pt x="224795" y="1164937"/>
                  </a:cubicBezTo>
                  <a:cubicBezTo>
                    <a:pt x="203649" y="1152390"/>
                    <a:pt x="177848" y="1153098"/>
                    <a:pt x="154172" y="1154717"/>
                  </a:cubicBezTo>
                  <a:cubicBezTo>
                    <a:pt x="136972" y="1139842"/>
                    <a:pt x="137326" y="1116974"/>
                    <a:pt x="137022" y="1096129"/>
                  </a:cubicBezTo>
                  <a:cubicBezTo>
                    <a:pt x="149619" y="1087224"/>
                    <a:pt x="162874" y="1072501"/>
                    <a:pt x="179973" y="1076903"/>
                  </a:cubicBezTo>
                  <a:cubicBezTo>
                    <a:pt x="203902" y="1079180"/>
                    <a:pt x="228235" y="1070832"/>
                    <a:pt x="249179" y="1059701"/>
                  </a:cubicBezTo>
                  <a:cubicBezTo>
                    <a:pt x="271438" y="1047255"/>
                    <a:pt x="286159" y="1022210"/>
                    <a:pt x="284945" y="996610"/>
                  </a:cubicBezTo>
                  <a:cubicBezTo>
                    <a:pt x="282972" y="966759"/>
                    <a:pt x="246396" y="948444"/>
                    <a:pt x="220141" y="959676"/>
                  </a:cubicBezTo>
                  <a:cubicBezTo>
                    <a:pt x="204812" y="970958"/>
                    <a:pt x="207999" y="995446"/>
                    <a:pt x="191305" y="1006071"/>
                  </a:cubicBezTo>
                  <a:cubicBezTo>
                    <a:pt x="172030" y="1018163"/>
                    <a:pt x="148709" y="1025904"/>
                    <a:pt x="125893" y="1024892"/>
                  </a:cubicBezTo>
                  <a:cubicBezTo>
                    <a:pt x="89469" y="1012243"/>
                    <a:pt x="54107" y="981634"/>
                    <a:pt x="49301" y="941563"/>
                  </a:cubicBezTo>
                  <a:cubicBezTo>
                    <a:pt x="45203" y="907968"/>
                    <a:pt x="74747" y="886263"/>
                    <a:pt x="93263" y="862737"/>
                  </a:cubicBezTo>
                  <a:cubicBezTo>
                    <a:pt x="118810" y="835314"/>
                    <a:pt x="133835" y="799544"/>
                    <a:pt x="138945" y="762610"/>
                  </a:cubicBezTo>
                  <a:cubicBezTo>
                    <a:pt x="143701" y="724664"/>
                    <a:pt x="151491" y="686213"/>
                    <a:pt x="169855" y="652213"/>
                  </a:cubicBezTo>
                  <a:cubicBezTo>
                    <a:pt x="163127" y="630154"/>
                    <a:pt x="156752" y="603895"/>
                    <a:pt x="134999" y="591854"/>
                  </a:cubicBezTo>
                  <a:cubicBezTo>
                    <a:pt x="113650" y="590690"/>
                    <a:pt x="91189" y="602023"/>
                    <a:pt x="70953" y="590336"/>
                  </a:cubicBezTo>
                  <a:cubicBezTo>
                    <a:pt x="44343" y="576372"/>
                    <a:pt x="15103" y="560840"/>
                    <a:pt x="27" y="533721"/>
                  </a:cubicBezTo>
                  <a:cubicBezTo>
                    <a:pt x="-580" y="520465"/>
                    <a:pt x="9082" y="508424"/>
                    <a:pt x="20920" y="503263"/>
                  </a:cubicBezTo>
                  <a:cubicBezTo>
                    <a:pt x="39639" y="494966"/>
                    <a:pt x="60026" y="491576"/>
                    <a:pt x="79452" y="485201"/>
                  </a:cubicBezTo>
                  <a:cubicBezTo>
                    <a:pt x="136618" y="468100"/>
                    <a:pt x="188117" y="434809"/>
                    <a:pt x="231018" y="393726"/>
                  </a:cubicBezTo>
                  <a:cubicBezTo>
                    <a:pt x="247712" y="367771"/>
                    <a:pt x="246144" y="334935"/>
                    <a:pt x="254137" y="305945"/>
                  </a:cubicBezTo>
                  <a:cubicBezTo>
                    <a:pt x="256869" y="273058"/>
                    <a:pt x="251658" y="235112"/>
                    <a:pt x="275738" y="208449"/>
                  </a:cubicBezTo>
                  <a:cubicBezTo>
                    <a:pt x="320763" y="210068"/>
                    <a:pt x="339784" y="257829"/>
                    <a:pt x="352887" y="293853"/>
                  </a:cubicBezTo>
                  <a:cubicBezTo>
                    <a:pt x="359160" y="294106"/>
                    <a:pt x="363460" y="291525"/>
                    <a:pt x="365737" y="286112"/>
                  </a:cubicBezTo>
                  <a:cubicBezTo>
                    <a:pt x="372212" y="269820"/>
                    <a:pt x="375197" y="250088"/>
                    <a:pt x="366850" y="233949"/>
                  </a:cubicBezTo>
                  <a:cubicBezTo>
                    <a:pt x="356884" y="217050"/>
                    <a:pt x="363207" y="196306"/>
                    <a:pt x="355670" y="178548"/>
                  </a:cubicBezTo>
                  <a:cubicBezTo>
                    <a:pt x="349548" y="162560"/>
                    <a:pt x="345855" y="144295"/>
                    <a:pt x="356175" y="129168"/>
                  </a:cubicBezTo>
                  <a:cubicBezTo>
                    <a:pt x="377928" y="136959"/>
                    <a:pt x="406107" y="139641"/>
                    <a:pt x="418552" y="161852"/>
                  </a:cubicBezTo>
                  <a:cubicBezTo>
                    <a:pt x="428872" y="183658"/>
                    <a:pt x="425280" y="218720"/>
                    <a:pt x="454926" y="225145"/>
                  </a:cubicBezTo>
                  <a:cubicBezTo>
                    <a:pt x="467573" y="211384"/>
                    <a:pt x="482395" y="199797"/>
                    <a:pt x="495498" y="186390"/>
                  </a:cubicBezTo>
                  <a:cubicBezTo>
                    <a:pt x="509612" y="134278"/>
                    <a:pt x="514924" y="80496"/>
                    <a:pt x="523322" y="27270"/>
                  </a:cubicBezTo>
                  <a:moveTo>
                    <a:pt x="181844" y="568075"/>
                  </a:moveTo>
                  <a:cubicBezTo>
                    <a:pt x="213109" y="582443"/>
                    <a:pt x="246700" y="595800"/>
                    <a:pt x="281758" y="593979"/>
                  </a:cubicBezTo>
                  <a:cubicBezTo>
                    <a:pt x="299262" y="593422"/>
                    <a:pt x="316969" y="579812"/>
                    <a:pt x="316311" y="561143"/>
                  </a:cubicBezTo>
                  <a:cubicBezTo>
                    <a:pt x="315349" y="531849"/>
                    <a:pt x="290308" y="507968"/>
                    <a:pt x="263445" y="499873"/>
                  </a:cubicBezTo>
                  <a:cubicBezTo>
                    <a:pt x="233446" y="518796"/>
                    <a:pt x="204104" y="540096"/>
                    <a:pt x="181844" y="568075"/>
                  </a:cubicBezTo>
                  <a:moveTo>
                    <a:pt x="280595" y="712016"/>
                  </a:moveTo>
                  <a:cubicBezTo>
                    <a:pt x="265924" y="717531"/>
                    <a:pt x="259145" y="734075"/>
                    <a:pt x="261877" y="748899"/>
                  </a:cubicBezTo>
                  <a:cubicBezTo>
                    <a:pt x="263142" y="757551"/>
                    <a:pt x="265013" y="772375"/>
                    <a:pt x="277054" y="771363"/>
                  </a:cubicBezTo>
                  <a:cubicBezTo>
                    <a:pt x="307964" y="769491"/>
                    <a:pt x="335990" y="753554"/>
                    <a:pt x="361436" y="737009"/>
                  </a:cubicBezTo>
                  <a:cubicBezTo>
                    <a:pt x="368924" y="720920"/>
                    <a:pt x="363005" y="703921"/>
                    <a:pt x="347373" y="695775"/>
                  </a:cubicBezTo>
                  <a:cubicBezTo>
                    <a:pt x="325012" y="700531"/>
                    <a:pt x="301943" y="703566"/>
                    <a:pt x="280595" y="712016"/>
                  </a:cubicBezTo>
                  <a:moveTo>
                    <a:pt x="299414" y="831419"/>
                  </a:moveTo>
                  <a:cubicBezTo>
                    <a:pt x="275688" y="842600"/>
                    <a:pt x="251405" y="853326"/>
                    <a:pt x="225250" y="857019"/>
                  </a:cubicBezTo>
                  <a:cubicBezTo>
                    <a:pt x="226211" y="869769"/>
                    <a:pt x="227122" y="882570"/>
                    <a:pt x="228083" y="895370"/>
                  </a:cubicBezTo>
                  <a:cubicBezTo>
                    <a:pt x="240984" y="892334"/>
                    <a:pt x="254086" y="889653"/>
                    <a:pt x="266835" y="885605"/>
                  </a:cubicBezTo>
                  <a:cubicBezTo>
                    <a:pt x="294861" y="876448"/>
                    <a:pt x="318284" y="854540"/>
                    <a:pt x="327643" y="826309"/>
                  </a:cubicBezTo>
                  <a:cubicBezTo>
                    <a:pt x="317980" y="826865"/>
                    <a:pt x="308014" y="826460"/>
                    <a:pt x="299414" y="83141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9FFA45F-87C9-A9AE-9C8B-3C134A35134E}"/>
                </a:ext>
              </a:extLst>
            </p:cNvPr>
            <p:cNvSpPr/>
            <p:nvPr/>
          </p:nvSpPr>
          <p:spPr>
            <a:xfrm>
              <a:off x="4593753" y="5945225"/>
              <a:ext cx="157415" cy="438624"/>
            </a:xfrm>
            <a:custGeom>
              <a:avLst/>
              <a:gdLst>
                <a:gd name="connsiteX0" fmla="*/ 32207 w 157415"/>
                <a:gd name="connsiteY0" fmla="*/ 39818 h 438624"/>
                <a:gd name="connsiteX1" fmla="*/ 47384 w 157415"/>
                <a:gd name="connsiteY1" fmla="*/ 0 h 438624"/>
                <a:gd name="connsiteX2" fmla="*/ 112948 w 157415"/>
                <a:gd name="connsiteY2" fmla="*/ 40627 h 438624"/>
                <a:gd name="connsiteX3" fmla="*/ 126152 w 157415"/>
                <a:gd name="connsiteY3" fmla="*/ 88591 h 438624"/>
                <a:gd name="connsiteX4" fmla="*/ 153773 w 157415"/>
                <a:gd name="connsiteY4" fmla="*/ 217404 h 438624"/>
                <a:gd name="connsiteX5" fmla="*/ 103032 w 157415"/>
                <a:gd name="connsiteY5" fmla="*/ 307513 h 438624"/>
                <a:gd name="connsiteX6" fmla="*/ 44248 w 157415"/>
                <a:gd name="connsiteY6" fmla="*/ 425853 h 438624"/>
                <a:gd name="connsiteX7" fmla="*/ 25934 w 157415"/>
                <a:gd name="connsiteY7" fmla="*/ 437237 h 438624"/>
                <a:gd name="connsiteX8" fmla="*/ 2562 w 157415"/>
                <a:gd name="connsiteY8" fmla="*/ 313483 h 438624"/>
                <a:gd name="connsiteX9" fmla="*/ 31803 w 157415"/>
                <a:gd name="connsiteY9" fmla="*/ 162054 h 438624"/>
                <a:gd name="connsiteX10" fmla="*/ 32207 w 157415"/>
                <a:gd name="connsiteY10" fmla="*/ 39818 h 43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415" h="438624">
                  <a:moveTo>
                    <a:pt x="32207" y="39818"/>
                  </a:moveTo>
                  <a:cubicBezTo>
                    <a:pt x="32005" y="24943"/>
                    <a:pt x="40403" y="12396"/>
                    <a:pt x="47384" y="0"/>
                  </a:cubicBezTo>
                  <a:cubicBezTo>
                    <a:pt x="73994" y="2226"/>
                    <a:pt x="100553" y="16089"/>
                    <a:pt x="112948" y="40627"/>
                  </a:cubicBezTo>
                  <a:cubicBezTo>
                    <a:pt x="121548" y="55350"/>
                    <a:pt x="117703" y="73817"/>
                    <a:pt x="126152" y="88591"/>
                  </a:cubicBezTo>
                  <a:cubicBezTo>
                    <a:pt x="149574" y="126385"/>
                    <a:pt x="164751" y="172932"/>
                    <a:pt x="153773" y="217404"/>
                  </a:cubicBezTo>
                  <a:cubicBezTo>
                    <a:pt x="146286" y="251910"/>
                    <a:pt x="122661" y="279281"/>
                    <a:pt x="103032" y="307513"/>
                  </a:cubicBezTo>
                  <a:cubicBezTo>
                    <a:pt x="75967" y="342980"/>
                    <a:pt x="66709" y="387857"/>
                    <a:pt x="44248" y="425853"/>
                  </a:cubicBezTo>
                  <a:cubicBezTo>
                    <a:pt x="39947" y="431267"/>
                    <a:pt x="34029" y="442550"/>
                    <a:pt x="25934" y="437237"/>
                  </a:cubicBezTo>
                  <a:cubicBezTo>
                    <a:pt x="-3458" y="403541"/>
                    <a:pt x="-2092" y="355274"/>
                    <a:pt x="2562" y="313483"/>
                  </a:cubicBezTo>
                  <a:cubicBezTo>
                    <a:pt x="7570" y="262231"/>
                    <a:pt x="21078" y="212294"/>
                    <a:pt x="31803" y="162054"/>
                  </a:cubicBezTo>
                  <a:cubicBezTo>
                    <a:pt x="39594" y="121578"/>
                    <a:pt x="31448" y="80546"/>
                    <a:pt x="32207" y="39818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9B13EA2-AB8F-5F59-7BD9-95862D40CB6A}"/>
                </a:ext>
              </a:extLst>
            </p:cNvPr>
            <p:cNvSpPr/>
            <p:nvPr/>
          </p:nvSpPr>
          <p:spPr>
            <a:xfrm>
              <a:off x="9023326" y="5999310"/>
              <a:ext cx="1084025" cy="1348089"/>
            </a:xfrm>
            <a:custGeom>
              <a:avLst/>
              <a:gdLst>
                <a:gd name="connsiteX0" fmla="*/ 541507 w 1084025"/>
                <a:gd name="connsiteY0" fmla="*/ 0 h 1348089"/>
                <a:gd name="connsiteX1" fmla="*/ 596548 w 1084025"/>
                <a:gd name="connsiteY1" fmla="*/ 11940 h 1348089"/>
                <a:gd name="connsiteX2" fmla="*/ 668537 w 1084025"/>
                <a:gd name="connsiteY2" fmla="*/ 60258 h 1348089"/>
                <a:gd name="connsiteX3" fmla="*/ 773560 w 1084025"/>
                <a:gd name="connsiteY3" fmla="*/ 162762 h 1348089"/>
                <a:gd name="connsiteX4" fmla="*/ 795515 w 1084025"/>
                <a:gd name="connsiteY4" fmla="*/ 228535 h 1348089"/>
                <a:gd name="connsiteX5" fmla="*/ 760457 w 1084025"/>
                <a:gd name="connsiteY5" fmla="*/ 410625 h 1348089"/>
                <a:gd name="connsiteX6" fmla="*/ 746242 w 1084025"/>
                <a:gd name="connsiteY6" fmla="*/ 521781 h 1348089"/>
                <a:gd name="connsiteX7" fmla="*/ 769209 w 1084025"/>
                <a:gd name="connsiteY7" fmla="*/ 545914 h 1348089"/>
                <a:gd name="connsiteX8" fmla="*/ 915007 w 1084025"/>
                <a:gd name="connsiteY8" fmla="*/ 438755 h 1348089"/>
                <a:gd name="connsiteX9" fmla="*/ 981128 w 1084025"/>
                <a:gd name="connsiteY9" fmla="*/ 442701 h 1348089"/>
                <a:gd name="connsiteX10" fmla="*/ 1029440 w 1084025"/>
                <a:gd name="connsiteY10" fmla="*/ 442954 h 1348089"/>
                <a:gd name="connsiteX11" fmla="*/ 1079928 w 1084025"/>
                <a:gd name="connsiteY11" fmla="*/ 481507 h 1348089"/>
                <a:gd name="connsiteX12" fmla="*/ 1084025 w 1084025"/>
                <a:gd name="connsiteY12" fmla="*/ 520668 h 1348089"/>
                <a:gd name="connsiteX13" fmla="*/ 880910 w 1084025"/>
                <a:gd name="connsiteY13" fmla="*/ 619782 h 1348089"/>
                <a:gd name="connsiteX14" fmla="*/ 771182 w 1084025"/>
                <a:gd name="connsiteY14" fmla="*/ 697141 h 1348089"/>
                <a:gd name="connsiteX15" fmla="*/ 715888 w 1084025"/>
                <a:gd name="connsiteY15" fmla="*/ 733114 h 1348089"/>
                <a:gd name="connsiteX16" fmla="*/ 675063 w 1084025"/>
                <a:gd name="connsiteY16" fmla="*/ 850746 h 1348089"/>
                <a:gd name="connsiteX17" fmla="*/ 625789 w 1084025"/>
                <a:gd name="connsiteY17" fmla="*/ 971110 h 1348089"/>
                <a:gd name="connsiteX18" fmla="*/ 474274 w 1084025"/>
                <a:gd name="connsiteY18" fmla="*/ 1214672 h 1348089"/>
                <a:gd name="connsiteX19" fmla="*/ 352860 w 1084025"/>
                <a:gd name="connsiteY19" fmla="*/ 1285403 h 1348089"/>
                <a:gd name="connsiteX20" fmla="*/ 131229 w 1084025"/>
                <a:gd name="connsiteY20" fmla="*/ 1348089 h 1348089"/>
                <a:gd name="connsiteX21" fmla="*/ 29393 w 1084025"/>
                <a:gd name="connsiteY21" fmla="*/ 1337768 h 1348089"/>
                <a:gd name="connsiteX22" fmla="*/ 23777 w 1084025"/>
                <a:gd name="connsiteY22" fmla="*/ 1315658 h 1348089"/>
                <a:gd name="connsiteX23" fmla="*/ 80589 w 1084025"/>
                <a:gd name="connsiteY23" fmla="*/ 1292233 h 1348089"/>
                <a:gd name="connsiteX24" fmla="*/ 180097 w 1084025"/>
                <a:gd name="connsiteY24" fmla="*/ 1238805 h 1348089"/>
                <a:gd name="connsiteX25" fmla="*/ 394090 w 1084025"/>
                <a:gd name="connsiteY25" fmla="*/ 1063242 h 1348089"/>
                <a:gd name="connsiteX26" fmla="*/ 475994 w 1084025"/>
                <a:gd name="connsiteY26" fmla="*/ 912016 h 1348089"/>
                <a:gd name="connsiteX27" fmla="*/ 438659 w 1084025"/>
                <a:gd name="connsiteY27" fmla="*/ 926435 h 1348089"/>
                <a:gd name="connsiteX28" fmla="*/ 315474 w 1084025"/>
                <a:gd name="connsiteY28" fmla="*/ 1024993 h 1348089"/>
                <a:gd name="connsiteX29" fmla="*/ 153943 w 1084025"/>
                <a:gd name="connsiteY29" fmla="*/ 1039918 h 1348089"/>
                <a:gd name="connsiteX30" fmla="*/ 6425 w 1084025"/>
                <a:gd name="connsiteY30" fmla="*/ 943839 h 1348089"/>
                <a:gd name="connsiteX31" fmla="*/ 0 w 1084025"/>
                <a:gd name="connsiteY31" fmla="*/ 911257 h 1348089"/>
                <a:gd name="connsiteX32" fmla="*/ 26813 w 1084025"/>
                <a:gd name="connsiteY32" fmla="*/ 894915 h 1348089"/>
                <a:gd name="connsiteX33" fmla="*/ 171902 w 1084025"/>
                <a:gd name="connsiteY33" fmla="*/ 852618 h 1348089"/>
                <a:gd name="connsiteX34" fmla="*/ 326300 w 1084025"/>
                <a:gd name="connsiteY34" fmla="*/ 788160 h 1348089"/>
                <a:gd name="connsiteX35" fmla="*/ 485100 w 1084025"/>
                <a:gd name="connsiteY35" fmla="*/ 698912 h 1348089"/>
                <a:gd name="connsiteX36" fmla="*/ 539939 w 1084025"/>
                <a:gd name="connsiteY36" fmla="*/ 648722 h 1348089"/>
                <a:gd name="connsiteX37" fmla="*/ 546718 w 1084025"/>
                <a:gd name="connsiteY37" fmla="*/ 587452 h 1348089"/>
                <a:gd name="connsiteX38" fmla="*/ 553395 w 1084025"/>
                <a:gd name="connsiteY38" fmla="*/ 263648 h 1348089"/>
                <a:gd name="connsiteX39" fmla="*/ 521727 w 1084025"/>
                <a:gd name="connsiteY39" fmla="*/ 107463 h 1348089"/>
                <a:gd name="connsiteX40" fmla="*/ 541507 w 1084025"/>
                <a:gd name="connsiteY40" fmla="*/ 0 h 134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84025" h="1348089">
                  <a:moveTo>
                    <a:pt x="541507" y="0"/>
                  </a:moveTo>
                  <a:cubicBezTo>
                    <a:pt x="560073" y="1518"/>
                    <a:pt x="580714" y="0"/>
                    <a:pt x="596548" y="11940"/>
                  </a:cubicBezTo>
                  <a:cubicBezTo>
                    <a:pt x="620376" y="28282"/>
                    <a:pt x="647188" y="40374"/>
                    <a:pt x="668537" y="60258"/>
                  </a:cubicBezTo>
                  <a:cubicBezTo>
                    <a:pt x="705062" y="92790"/>
                    <a:pt x="742953" y="124361"/>
                    <a:pt x="773560" y="162762"/>
                  </a:cubicBezTo>
                  <a:cubicBezTo>
                    <a:pt x="788635" y="180875"/>
                    <a:pt x="797337" y="204958"/>
                    <a:pt x="795515" y="228535"/>
                  </a:cubicBezTo>
                  <a:cubicBezTo>
                    <a:pt x="771941" y="286415"/>
                    <a:pt x="771587" y="349911"/>
                    <a:pt x="760457" y="410625"/>
                  </a:cubicBezTo>
                  <a:cubicBezTo>
                    <a:pt x="751452" y="446850"/>
                    <a:pt x="742650" y="484138"/>
                    <a:pt x="746242" y="521781"/>
                  </a:cubicBezTo>
                  <a:cubicBezTo>
                    <a:pt x="746090" y="535239"/>
                    <a:pt x="759142" y="540551"/>
                    <a:pt x="769209" y="545914"/>
                  </a:cubicBezTo>
                  <a:cubicBezTo>
                    <a:pt x="817775" y="510194"/>
                    <a:pt x="866188" y="474222"/>
                    <a:pt x="915007" y="438755"/>
                  </a:cubicBezTo>
                  <a:cubicBezTo>
                    <a:pt x="936963" y="440071"/>
                    <a:pt x="958969" y="442651"/>
                    <a:pt x="981128" y="442701"/>
                  </a:cubicBezTo>
                  <a:cubicBezTo>
                    <a:pt x="997063" y="442651"/>
                    <a:pt x="1014314" y="433999"/>
                    <a:pt x="1029440" y="442954"/>
                  </a:cubicBezTo>
                  <a:cubicBezTo>
                    <a:pt x="1048158" y="453276"/>
                    <a:pt x="1060350" y="472249"/>
                    <a:pt x="1079928" y="481507"/>
                  </a:cubicBezTo>
                  <a:cubicBezTo>
                    <a:pt x="1081546" y="494510"/>
                    <a:pt x="1082912" y="507564"/>
                    <a:pt x="1084025" y="520668"/>
                  </a:cubicBezTo>
                  <a:cubicBezTo>
                    <a:pt x="1015326" y="551631"/>
                    <a:pt x="947637" y="584872"/>
                    <a:pt x="880910" y="619782"/>
                  </a:cubicBezTo>
                  <a:cubicBezTo>
                    <a:pt x="843778" y="644776"/>
                    <a:pt x="810085" y="674778"/>
                    <a:pt x="771182" y="697141"/>
                  </a:cubicBezTo>
                  <a:cubicBezTo>
                    <a:pt x="753274" y="709941"/>
                    <a:pt x="731166" y="717126"/>
                    <a:pt x="715888" y="733114"/>
                  </a:cubicBezTo>
                  <a:cubicBezTo>
                    <a:pt x="694236" y="768934"/>
                    <a:pt x="687052" y="811130"/>
                    <a:pt x="675063" y="850746"/>
                  </a:cubicBezTo>
                  <a:cubicBezTo>
                    <a:pt x="665501" y="893397"/>
                    <a:pt x="642736" y="931191"/>
                    <a:pt x="625789" y="971110"/>
                  </a:cubicBezTo>
                  <a:cubicBezTo>
                    <a:pt x="585318" y="1057525"/>
                    <a:pt x="546313" y="1149203"/>
                    <a:pt x="474274" y="1214672"/>
                  </a:cubicBezTo>
                  <a:cubicBezTo>
                    <a:pt x="439671" y="1247406"/>
                    <a:pt x="394242" y="1263445"/>
                    <a:pt x="352860" y="1285403"/>
                  </a:cubicBezTo>
                  <a:cubicBezTo>
                    <a:pt x="283350" y="1318694"/>
                    <a:pt x="209186" y="1346723"/>
                    <a:pt x="131229" y="1348089"/>
                  </a:cubicBezTo>
                  <a:cubicBezTo>
                    <a:pt x="97081" y="1346723"/>
                    <a:pt x="63237" y="1341664"/>
                    <a:pt x="29393" y="1337768"/>
                  </a:cubicBezTo>
                  <a:cubicBezTo>
                    <a:pt x="17454" y="1337819"/>
                    <a:pt x="13659" y="1321426"/>
                    <a:pt x="23777" y="1315658"/>
                  </a:cubicBezTo>
                  <a:cubicBezTo>
                    <a:pt x="41939" y="1306248"/>
                    <a:pt x="62478" y="1302200"/>
                    <a:pt x="80589" y="1292233"/>
                  </a:cubicBezTo>
                  <a:cubicBezTo>
                    <a:pt x="113523" y="1274019"/>
                    <a:pt x="149238" y="1260814"/>
                    <a:pt x="180097" y="1238805"/>
                  </a:cubicBezTo>
                  <a:cubicBezTo>
                    <a:pt x="263115" y="1196711"/>
                    <a:pt x="335154" y="1134935"/>
                    <a:pt x="394090" y="1063242"/>
                  </a:cubicBezTo>
                  <a:cubicBezTo>
                    <a:pt x="432335" y="1019478"/>
                    <a:pt x="456365" y="966152"/>
                    <a:pt x="475994" y="912016"/>
                  </a:cubicBezTo>
                  <a:cubicBezTo>
                    <a:pt x="462841" y="914647"/>
                    <a:pt x="449334" y="917885"/>
                    <a:pt x="438659" y="926435"/>
                  </a:cubicBezTo>
                  <a:cubicBezTo>
                    <a:pt x="396518" y="957905"/>
                    <a:pt x="355642" y="991095"/>
                    <a:pt x="315474" y="1024993"/>
                  </a:cubicBezTo>
                  <a:cubicBezTo>
                    <a:pt x="272879" y="1065165"/>
                    <a:pt x="203166" y="1071236"/>
                    <a:pt x="153943" y="1039918"/>
                  </a:cubicBezTo>
                  <a:cubicBezTo>
                    <a:pt x="110133" y="1000404"/>
                    <a:pt x="58683" y="970503"/>
                    <a:pt x="6425" y="943839"/>
                  </a:cubicBezTo>
                  <a:cubicBezTo>
                    <a:pt x="-253" y="935087"/>
                    <a:pt x="2378" y="921730"/>
                    <a:pt x="0" y="911257"/>
                  </a:cubicBezTo>
                  <a:cubicBezTo>
                    <a:pt x="8449" y="905185"/>
                    <a:pt x="16644" y="898153"/>
                    <a:pt x="26813" y="894915"/>
                  </a:cubicBezTo>
                  <a:cubicBezTo>
                    <a:pt x="76238" y="885049"/>
                    <a:pt x="123488" y="866582"/>
                    <a:pt x="171902" y="852618"/>
                  </a:cubicBezTo>
                  <a:cubicBezTo>
                    <a:pt x="225932" y="837794"/>
                    <a:pt x="275964" y="812142"/>
                    <a:pt x="326300" y="788160"/>
                  </a:cubicBezTo>
                  <a:cubicBezTo>
                    <a:pt x="380532" y="760890"/>
                    <a:pt x="434663" y="732861"/>
                    <a:pt x="485100" y="698912"/>
                  </a:cubicBezTo>
                  <a:cubicBezTo>
                    <a:pt x="505437" y="684796"/>
                    <a:pt x="526786" y="670326"/>
                    <a:pt x="539939" y="648722"/>
                  </a:cubicBezTo>
                  <a:cubicBezTo>
                    <a:pt x="538523" y="628029"/>
                    <a:pt x="543986" y="607842"/>
                    <a:pt x="546718" y="587452"/>
                  </a:cubicBezTo>
                  <a:cubicBezTo>
                    <a:pt x="561844" y="480344"/>
                    <a:pt x="564323" y="371313"/>
                    <a:pt x="553395" y="263648"/>
                  </a:cubicBezTo>
                  <a:cubicBezTo>
                    <a:pt x="547983" y="210726"/>
                    <a:pt x="538269" y="158057"/>
                    <a:pt x="521727" y="107463"/>
                  </a:cubicBezTo>
                  <a:cubicBezTo>
                    <a:pt x="519905" y="70782"/>
                    <a:pt x="532249" y="35113"/>
                    <a:pt x="541507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56EBE0B-9270-F884-3087-D522A4D6DADD}"/>
                </a:ext>
              </a:extLst>
            </p:cNvPr>
            <p:cNvSpPr/>
            <p:nvPr/>
          </p:nvSpPr>
          <p:spPr>
            <a:xfrm>
              <a:off x="3764375" y="6061945"/>
              <a:ext cx="203498" cy="270231"/>
            </a:xfrm>
            <a:custGeom>
              <a:avLst/>
              <a:gdLst>
                <a:gd name="connsiteX0" fmla="*/ 39915 w 203498"/>
                <a:gd name="connsiteY0" fmla="*/ 2278 h 270231"/>
                <a:gd name="connsiteX1" fmla="*/ 130166 w 203498"/>
                <a:gd name="connsiteY1" fmla="*/ 18114 h 270231"/>
                <a:gd name="connsiteX2" fmla="*/ 196286 w 203498"/>
                <a:gd name="connsiteY2" fmla="*/ 108830 h 270231"/>
                <a:gd name="connsiteX3" fmla="*/ 198411 w 203498"/>
                <a:gd name="connsiteY3" fmla="*/ 186745 h 270231"/>
                <a:gd name="connsiteX4" fmla="*/ 155916 w 203498"/>
                <a:gd name="connsiteY4" fmla="*/ 233798 h 270231"/>
                <a:gd name="connsiteX5" fmla="*/ 77857 w 203498"/>
                <a:gd name="connsiteY5" fmla="*/ 270125 h 270231"/>
                <a:gd name="connsiteX6" fmla="*/ 39611 w 203498"/>
                <a:gd name="connsiteY6" fmla="*/ 246548 h 270231"/>
                <a:gd name="connsiteX7" fmla="*/ 51803 w 203498"/>
                <a:gd name="connsiteY7" fmla="*/ 159829 h 270231"/>
                <a:gd name="connsiteX8" fmla="*/ 0 w 203498"/>
                <a:gd name="connsiteY8" fmla="*/ 25248 h 270231"/>
                <a:gd name="connsiteX9" fmla="*/ 39915 w 203498"/>
                <a:gd name="connsiteY9" fmla="*/ 2278 h 27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498" h="270231">
                  <a:moveTo>
                    <a:pt x="39915" y="2278"/>
                  </a:moveTo>
                  <a:cubicBezTo>
                    <a:pt x="70066" y="-252"/>
                    <a:pt x="106440" y="-5311"/>
                    <a:pt x="130166" y="18114"/>
                  </a:cubicBezTo>
                  <a:cubicBezTo>
                    <a:pt x="157079" y="44170"/>
                    <a:pt x="181919" y="73920"/>
                    <a:pt x="196286" y="108830"/>
                  </a:cubicBezTo>
                  <a:cubicBezTo>
                    <a:pt x="206202" y="133571"/>
                    <a:pt x="204886" y="161347"/>
                    <a:pt x="198411" y="186745"/>
                  </a:cubicBezTo>
                  <a:cubicBezTo>
                    <a:pt x="195376" y="209968"/>
                    <a:pt x="170536" y="218721"/>
                    <a:pt x="155916" y="233798"/>
                  </a:cubicBezTo>
                  <a:cubicBezTo>
                    <a:pt x="135276" y="254643"/>
                    <a:pt x="107300" y="268455"/>
                    <a:pt x="77857" y="270125"/>
                  </a:cubicBezTo>
                  <a:cubicBezTo>
                    <a:pt x="62022" y="271187"/>
                    <a:pt x="42242" y="264357"/>
                    <a:pt x="39611" y="246548"/>
                  </a:cubicBezTo>
                  <a:cubicBezTo>
                    <a:pt x="35969" y="217102"/>
                    <a:pt x="42799" y="187656"/>
                    <a:pt x="51803" y="159829"/>
                  </a:cubicBezTo>
                  <a:cubicBezTo>
                    <a:pt x="56761" y="108628"/>
                    <a:pt x="16492" y="70429"/>
                    <a:pt x="0" y="25248"/>
                  </a:cubicBezTo>
                  <a:cubicBezTo>
                    <a:pt x="11585" y="15028"/>
                    <a:pt x="23271" y="2733"/>
                    <a:pt x="39915" y="2278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0DE53F7-9159-CD90-BE2D-EBB921ED5139}"/>
                </a:ext>
              </a:extLst>
            </p:cNvPr>
            <p:cNvSpPr/>
            <p:nvPr/>
          </p:nvSpPr>
          <p:spPr>
            <a:xfrm>
              <a:off x="6555414" y="6069643"/>
              <a:ext cx="753341" cy="1283143"/>
            </a:xfrm>
            <a:custGeom>
              <a:avLst/>
              <a:gdLst>
                <a:gd name="connsiteX0" fmla="*/ 526046 w 753341"/>
                <a:gd name="connsiteY0" fmla="*/ 3130 h 1283143"/>
                <a:gd name="connsiteX1" fmla="*/ 590345 w 753341"/>
                <a:gd name="connsiteY1" fmla="*/ 1562 h 1283143"/>
                <a:gd name="connsiteX2" fmla="*/ 690360 w 753341"/>
                <a:gd name="connsiteY2" fmla="*/ 33133 h 1283143"/>
                <a:gd name="connsiteX3" fmla="*/ 752585 w 753341"/>
                <a:gd name="connsiteY3" fmla="*/ 97843 h 1283143"/>
                <a:gd name="connsiteX4" fmla="*/ 732298 w 753341"/>
                <a:gd name="connsiteY4" fmla="*/ 159366 h 1283143"/>
                <a:gd name="connsiteX5" fmla="*/ 674373 w 753341"/>
                <a:gd name="connsiteY5" fmla="*/ 197211 h 1283143"/>
                <a:gd name="connsiteX6" fmla="*/ 634054 w 753341"/>
                <a:gd name="connsiteY6" fmla="*/ 237787 h 1283143"/>
                <a:gd name="connsiteX7" fmla="*/ 548659 w 753341"/>
                <a:gd name="connsiteY7" fmla="*/ 354155 h 1283143"/>
                <a:gd name="connsiteX8" fmla="*/ 512792 w 753341"/>
                <a:gd name="connsiteY8" fmla="*/ 439710 h 1283143"/>
                <a:gd name="connsiteX9" fmla="*/ 488053 w 753341"/>
                <a:gd name="connsiteY9" fmla="*/ 486409 h 1283143"/>
                <a:gd name="connsiteX10" fmla="*/ 480111 w 753341"/>
                <a:gd name="connsiteY10" fmla="*/ 558455 h 1283143"/>
                <a:gd name="connsiteX11" fmla="*/ 371445 w 753341"/>
                <a:gd name="connsiteY11" fmla="*/ 637787 h 1283143"/>
                <a:gd name="connsiteX12" fmla="*/ 323285 w 753341"/>
                <a:gd name="connsiteY12" fmla="*/ 685295 h 1283143"/>
                <a:gd name="connsiteX13" fmla="*/ 311699 w 753341"/>
                <a:gd name="connsiteY13" fmla="*/ 795187 h 1283143"/>
                <a:gd name="connsiteX14" fmla="*/ 377819 w 753341"/>
                <a:gd name="connsiteY14" fmla="*/ 792556 h 1283143"/>
                <a:gd name="connsiteX15" fmla="*/ 437413 w 753341"/>
                <a:gd name="connsiteY15" fmla="*/ 828326 h 1283143"/>
                <a:gd name="connsiteX16" fmla="*/ 455980 w 753341"/>
                <a:gd name="connsiteY16" fmla="*/ 893542 h 1283143"/>
                <a:gd name="connsiteX17" fmla="*/ 339928 w 753341"/>
                <a:gd name="connsiteY17" fmla="*/ 1021496 h 1283143"/>
                <a:gd name="connsiteX18" fmla="*/ 323942 w 753341"/>
                <a:gd name="connsiteY18" fmla="*/ 1097235 h 1283143"/>
                <a:gd name="connsiteX19" fmla="*/ 343166 w 753341"/>
                <a:gd name="connsiteY19" fmla="*/ 1111098 h 1283143"/>
                <a:gd name="connsiteX20" fmla="*/ 438274 w 753341"/>
                <a:gd name="connsiteY20" fmla="*/ 1096628 h 1283143"/>
                <a:gd name="connsiteX21" fmla="*/ 519773 w 753341"/>
                <a:gd name="connsiteY21" fmla="*/ 1092834 h 1283143"/>
                <a:gd name="connsiteX22" fmla="*/ 568490 w 753341"/>
                <a:gd name="connsiteY22" fmla="*/ 1097691 h 1283143"/>
                <a:gd name="connsiteX23" fmla="*/ 594645 w 753341"/>
                <a:gd name="connsiteY23" fmla="*/ 1120711 h 1283143"/>
                <a:gd name="connsiteX24" fmla="*/ 655251 w 753341"/>
                <a:gd name="connsiteY24" fmla="*/ 1176972 h 1283143"/>
                <a:gd name="connsiteX25" fmla="*/ 681001 w 753341"/>
                <a:gd name="connsiteY25" fmla="*/ 1189469 h 1283143"/>
                <a:gd name="connsiteX26" fmla="*/ 652772 w 753341"/>
                <a:gd name="connsiteY26" fmla="*/ 1227010 h 1283143"/>
                <a:gd name="connsiteX27" fmla="*/ 564797 w 753341"/>
                <a:gd name="connsiteY27" fmla="*/ 1233891 h 1283143"/>
                <a:gd name="connsiteX28" fmla="*/ 393097 w 753341"/>
                <a:gd name="connsiteY28" fmla="*/ 1246034 h 1283143"/>
                <a:gd name="connsiteX29" fmla="*/ 220891 w 753341"/>
                <a:gd name="connsiteY29" fmla="*/ 1282816 h 1283143"/>
                <a:gd name="connsiteX30" fmla="*/ 153760 w 753341"/>
                <a:gd name="connsiteY30" fmla="*/ 1268447 h 1283143"/>
                <a:gd name="connsiteX31" fmla="*/ 122900 w 753341"/>
                <a:gd name="connsiteY31" fmla="*/ 1213249 h 1283143"/>
                <a:gd name="connsiteX32" fmla="*/ 102867 w 753341"/>
                <a:gd name="connsiteY32" fmla="*/ 1148032 h 1283143"/>
                <a:gd name="connsiteX33" fmla="*/ 139292 w 753341"/>
                <a:gd name="connsiteY33" fmla="*/ 1088533 h 1283143"/>
                <a:gd name="connsiteX34" fmla="*/ 151281 w 753341"/>
                <a:gd name="connsiteY34" fmla="*/ 1002523 h 1283143"/>
                <a:gd name="connsiteX35" fmla="*/ 103373 w 753341"/>
                <a:gd name="connsiteY35" fmla="*/ 937610 h 1283143"/>
                <a:gd name="connsiteX36" fmla="*/ 154013 w 753341"/>
                <a:gd name="connsiteY36" fmla="*/ 888786 h 1283143"/>
                <a:gd name="connsiteX37" fmla="*/ 169746 w 753341"/>
                <a:gd name="connsiteY37" fmla="*/ 794934 h 1283143"/>
                <a:gd name="connsiteX38" fmla="*/ 155682 w 753341"/>
                <a:gd name="connsiteY38" fmla="*/ 735232 h 1283143"/>
                <a:gd name="connsiteX39" fmla="*/ 145160 w 753341"/>
                <a:gd name="connsiteY39" fmla="*/ 699664 h 1283143"/>
                <a:gd name="connsiteX40" fmla="*/ 155834 w 753341"/>
                <a:gd name="connsiteY40" fmla="*/ 639204 h 1283143"/>
                <a:gd name="connsiteX41" fmla="*/ 181989 w 753341"/>
                <a:gd name="connsiteY41" fmla="*/ 531944 h 1283143"/>
                <a:gd name="connsiteX42" fmla="*/ 162563 w 753341"/>
                <a:gd name="connsiteY42" fmla="*/ 517878 h 1283143"/>
                <a:gd name="connsiteX43" fmla="*/ 135092 w 753341"/>
                <a:gd name="connsiteY43" fmla="*/ 598425 h 1283143"/>
                <a:gd name="connsiteX44" fmla="*/ 104941 w 753341"/>
                <a:gd name="connsiteY44" fmla="*/ 618966 h 1283143"/>
                <a:gd name="connsiteX45" fmla="*/ 56123 w 753341"/>
                <a:gd name="connsiteY45" fmla="*/ 556836 h 1283143"/>
                <a:gd name="connsiteX46" fmla="*/ 4926 w 753341"/>
                <a:gd name="connsiteY46" fmla="*/ 457317 h 1283143"/>
                <a:gd name="connsiteX47" fmla="*/ 5381 w 753341"/>
                <a:gd name="connsiteY47" fmla="*/ 285751 h 1283143"/>
                <a:gd name="connsiteX48" fmla="*/ 6343 w 753341"/>
                <a:gd name="connsiteY48" fmla="*/ 226960 h 1283143"/>
                <a:gd name="connsiteX49" fmla="*/ 37556 w 753341"/>
                <a:gd name="connsiteY49" fmla="*/ 224684 h 1283143"/>
                <a:gd name="connsiteX50" fmla="*/ 63508 w 753341"/>
                <a:gd name="connsiteY50" fmla="*/ 260707 h 1283143"/>
                <a:gd name="connsiteX51" fmla="*/ 111417 w 753341"/>
                <a:gd name="connsiteY51" fmla="*/ 328959 h 1283143"/>
                <a:gd name="connsiteX52" fmla="*/ 156188 w 753341"/>
                <a:gd name="connsiteY52" fmla="*/ 425341 h 1283143"/>
                <a:gd name="connsiteX53" fmla="*/ 170050 w 753341"/>
                <a:gd name="connsiteY53" fmla="*/ 469814 h 1283143"/>
                <a:gd name="connsiteX54" fmla="*/ 255950 w 753341"/>
                <a:gd name="connsiteY54" fmla="*/ 385726 h 1283143"/>
                <a:gd name="connsiteX55" fmla="*/ 282459 w 753341"/>
                <a:gd name="connsiteY55" fmla="*/ 305281 h 1283143"/>
                <a:gd name="connsiteX56" fmla="*/ 283116 w 753341"/>
                <a:gd name="connsiteY56" fmla="*/ 265311 h 1283143"/>
                <a:gd name="connsiteX57" fmla="*/ 221904 w 753341"/>
                <a:gd name="connsiteY57" fmla="*/ 297185 h 1283143"/>
                <a:gd name="connsiteX58" fmla="*/ 130033 w 753341"/>
                <a:gd name="connsiteY58" fmla="*/ 305179 h 1283143"/>
                <a:gd name="connsiteX59" fmla="*/ 131501 w 753341"/>
                <a:gd name="connsiteY59" fmla="*/ 261314 h 1283143"/>
                <a:gd name="connsiteX60" fmla="*/ 211735 w 753341"/>
                <a:gd name="connsiteY60" fmla="*/ 205154 h 1283143"/>
                <a:gd name="connsiteX61" fmla="*/ 354144 w 753341"/>
                <a:gd name="connsiteY61" fmla="*/ 109176 h 1283143"/>
                <a:gd name="connsiteX62" fmla="*/ 526046 w 753341"/>
                <a:gd name="connsiteY62" fmla="*/ 3130 h 1283143"/>
                <a:gd name="connsiteX63" fmla="*/ 431494 w 753341"/>
                <a:gd name="connsiteY63" fmla="*/ 156735 h 1283143"/>
                <a:gd name="connsiteX64" fmla="*/ 349237 w 753341"/>
                <a:gd name="connsiteY64" fmla="*/ 215374 h 1283143"/>
                <a:gd name="connsiteX65" fmla="*/ 330367 w 753341"/>
                <a:gd name="connsiteY65" fmla="*/ 249424 h 1283143"/>
                <a:gd name="connsiteX66" fmla="*/ 356319 w 753341"/>
                <a:gd name="connsiteY66" fmla="*/ 296275 h 1283143"/>
                <a:gd name="connsiteX67" fmla="*/ 343874 w 753341"/>
                <a:gd name="connsiteY67" fmla="*/ 422811 h 1283143"/>
                <a:gd name="connsiteX68" fmla="*/ 376453 w 753341"/>
                <a:gd name="connsiteY68" fmla="*/ 399538 h 1283143"/>
                <a:gd name="connsiteX69" fmla="*/ 409033 w 753341"/>
                <a:gd name="connsiteY69" fmla="*/ 290001 h 1283143"/>
                <a:gd name="connsiteX70" fmla="*/ 460229 w 753341"/>
                <a:gd name="connsiteY70" fmla="*/ 189875 h 1283143"/>
                <a:gd name="connsiteX71" fmla="*/ 467008 w 753341"/>
                <a:gd name="connsiteY71" fmla="*/ 153598 h 1283143"/>
                <a:gd name="connsiteX72" fmla="*/ 431494 w 753341"/>
                <a:gd name="connsiteY72" fmla="*/ 156735 h 128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753341" h="1283143">
                  <a:moveTo>
                    <a:pt x="526046" y="3130"/>
                  </a:moveTo>
                  <a:cubicBezTo>
                    <a:pt x="546535" y="-3801"/>
                    <a:pt x="568996" y="3181"/>
                    <a:pt x="590345" y="1562"/>
                  </a:cubicBezTo>
                  <a:cubicBezTo>
                    <a:pt x="626567" y="-1828"/>
                    <a:pt x="659500" y="16639"/>
                    <a:pt x="690360" y="33133"/>
                  </a:cubicBezTo>
                  <a:cubicBezTo>
                    <a:pt x="715654" y="48918"/>
                    <a:pt x="744136" y="67385"/>
                    <a:pt x="752585" y="97843"/>
                  </a:cubicBezTo>
                  <a:cubicBezTo>
                    <a:pt x="755316" y="119548"/>
                    <a:pt x="751117" y="145604"/>
                    <a:pt x="732298" y="159366"/>
                  </a:cubicBezTo>
                  <a:cubicBezTo>
                    <a:pt x="714643" y="174494"/>
                    <a:pt x="692383" y="182690"/>
                    <a:pt x="674373" y="197211"/>
                  </a:cubicBezTo>
                  <a:cubicBezTo>
                    <a:pt x="660714" y="210568"/>
                    <a:pt x="649635" y="226454"/>
                    <a:pt x="634054" y="237787"/>
                  </a:cubicBezTo>
                  <a:cubicBezTo>
                    <a:pt x="592925" y="265513"/>
                    <a:pt x="573347" y="313072"/>
                    <a:pt x="548659" y="354155"/>
                  </a:cubicBezTo>
                  <a:cubicBezTo>
                    <a:pt x="531206" y="380312"/>
                    <a:pt x="528272" y="412642"/>
                    <a:pt x="512792" y="439710"/>
                  </a:cubicBezTo>
                  <a:cubicBezTo>
                    <a:pt x="504697" y="455344"/>
                    <a:pt x="493871" y="469662"/>
                    <a:pt x="488053" y="486409"/>
                  </a:cubicBezTo>
                  <a:cubicBezTo>
                    <a:pt x="482994" y="510087"/>
                    <a:pt x="486182" y="534979"/>
                    <a:pt x="480111" y="558455"/>
                  </a:cubicBezTo>
                  <a:cubicBezTo>
                    <a:pt x="454563" y="597767"/>
                    <a:pt x="404733" y="607228"/>
                    <a:pt x="371445" y="637787"/>
                  </a:cubicBezTo>
                  <a:cubicBezTo>
                    <a:pt x="355257" y="653421"/>
                    <a:pt x="330165" y="662022"/>
                    <a:pt x="323285" y="685295"/>
                  </a:cubicBezTo>
                  <a:cubicBezTo>
                    <a:pt x="311548" y="720357"/>
                    <a:pt x="304162" y="758404"/>
                    <a:pt x="311699" y="795187"/>
                  </a:cubicBezTo>
                  <a:cubicBezTo>
                    <a:pt x="333756" y="797059"/>
                    <a:pt x="355864" y="795288"/>
                    <a:pt x="377819" y="792556"/>
                  </a:cubicBezTo>
                  <a:cubicBezTo>
                    <a:pt x="403367" y="788508"/>
                    <a:pt x="423603" y="809606"/>
                    <a:pt x="437413" y="828326"/>
                  </a:cubicBezTo>
                  <a:cubicBezTo>
                    <a:pt x="449960" y="847046"/>
                    <a:pt x="466047" y="870117"/>
                    <a:pt x="455980" y="893542"/>
                  </a:cubicBezTo>
                  <a:cubicBezTo>
                    <a:pt x="429977" y="946970"/>
                    <a:pt x="365628" y="967764"/>
                    <a:pt x="339928" y="1021496"/>
                  </a:cubicBezTo>
                  <a:cubicBezTo>
                    <a:pt x="329810" y="1045477"/>
                    <a:pt x="329406" y="1072040"/>
                    <a:pt x="323942" y="1097235"/>
                  </a:cubicBezTo>
                  <a:cubicBezTo>
                    <a:pt x="330215" y="1101890"/>
                    <a:pt x="336640" y="1106494"/>
                    <a:pt x="343166" y="1111098"/>
                  </a:cubicBezTo>
                  <a:cubicBezTo>
                    <a:pt x="374987" y="1107152"/>
                    <a:pt x="407060" y="1104521"/>
                    <a:pt x="438274" y="1096628"/>
                  </a:cubicBezTo>
                  <a:cubicBezTo>
                    <a:pt x="464884" y="1089646"/>
                    <a:pt x="492556" y="1091872"/>
                    <a:pt x="519773" y="1092834"/>
                  </a:cubicBezTo>
                  <a:cubicBezTo>
                    <a:pt x="535961" y="1093593"/>
                    <a:pt x="552908" y="1091518"/>
                    <a:pt x="568490" y="1097691"/>
                  </a:cubicBezTo>
                  <a:cubicBezTo>
                    <a:pt x="579924" y="1101637"/>
                    <a:pt x="586045" y="1112869"/>
                    <a:pt x="594645" y="1120711"/>
                  </a:cubicBezTo>
                  <a:cubicBezTo>
                    <a:pt x="614526" y="1139785"/>
                    <a:pt x="635673" y="1157493"/>
                    <a:pt x="655251" y="1176972"/>
                  </a:cubicBezTo>
                  <a:cubicBezTo>
                    <a:pt x="662030" y="1184106"/>
                    <a:pt x="672097" y="1185826"/>
                    <a:pt x="681001" y="1189469"/>
                  </a:cubicBezTo>
                  <a:cubicBezTo>
                    <a:pt x="675942" y="1204597"/>
                    <a:pt x="667999" y="1220079"/>
                    <a:pt x="652772" y="1227010"/>
                  </a:cubicBezTo>
                  <a:cubicBezTo>
                    <a:pt x="625150" y="1239254"/>
                    <a:pt x="594038" y="1236016"/>
                    <a:pt x="564797" y="1233891"/>
                  </a:cubicBezTo>
                  <a:cubicBezTo>
                    <a:pt x="507176" y="1229034"/>
                    <a:pt x="450010" y="1238748"/>
                    <a:pt x="393097" y="1246034"/>
                  </a:cubicBezTo>
                  <a:cubicBezTo>
                    <a:pt x="335577" y="1257519"/>
                    <a:pt x="279828" y="1278920"/>
                    <a:pt x="220891" y="1282816"/>
                  </a:cubicBezTo>
                  <a:cubicBezTo>
                    <a:pt x="198026" y="1283727"/>
                    <a:pt x="172326" y="1283777"/>
                    <a:pt x="153760" y="1268447"/>
                  </a:cubicBezTo>
                  <a:cubicBezTo>
                    <a:pt x="137065" y="1254129"/>
                    <a:pt x="135699" y="1230248"/>
                    <a:pt x="122900" y="1213249"/>
                  </a:cubicBezTo>
                  <a:cubicBezTo>
                    <a:pt x="110000" y="1194529"/>
                    <a:pt x="92749" y="1171913"/>
                    <a:pt x="102867" y="1148032"/>
                  </a:cubicBezTo>
                  <a:cubicBezTo>
                    <a:pt x="114401" y="1127845"/>
                    <a:pt x="124772" y="1106849"/>
                    <a:pt x="139292" y="1088533"/>
                  </a:cubicBezTo>
                  <a:cubicBezTo>
                    <a:pt x="154114" y="1063287"/>
                    <a:pt x="162360" y="1030704"/>
                    <a:pt x="151281" y="1002523"/>
                  </a:cubicBezTo>
                  <a:cubicBezTo>
                    <a:pt x="141669" y="976062"/>
                    <a:pt x="102108" y="969333"/>
                    <a:pt x="103373" y="937610"/>
                  </a:cubicBezTo>
                  <a:cubicBezTo>
                    <a:pt x="107319" y="912465"/>
                    <a:pt x="133979" y="900119"/>
                    <a:pt x="154013" y="888786"/>
                  </a:cubicBezTo>
                  <a:cubicBezTo>
                    <a:pt x="159072" y="857468"/>
                    <a:pt x="163574" y="826049"/>
                    <a:pt x="169746" y="794934"/>
                  </a:cubicBezTo>
                  <a:cubicBezTo>
                    <a:pt x="174147" y="774443"/>
                    <a:pt x="170252" y="750916"/>
                    <a:pt x="155682" y="735232"/>
                  </a:cubicBezTo>
                  <a:cubicBezTo>
                    <a:pt x="146880" y="725569"/>
                    <a:pt x="144097" y="712313"/>
                    <a:pt x="145160" y="699664"/>
                  </a:cubicBezTo>
                  <a:cubicBezTo>
                    <a:pt x="146475" y="679275"/>
                    <a:pt x="145008" y="657418"/>
                    <a:pt x="155834" y="639204"/>
                  </a:cubicBezTo>
                  <a:cubicBezTo>
                    <a:pt x="174451" y="606874"/>
                    <a:pt x="183860" y="569232"/>
                    <a:pt x="181989" y="531944"/>
                  </a:cubicBezTo>
                  <a:cubicBezTo>
                    <a:pt x="175412" y="527238"/>
                    <a:pt x="168937" y="522584"/>
                    <a:pt x="162563" y="517878"/>
                  </a:cubicBezTo>
                  <a:cubicBezTo>
                    <a:pt x="159223" y="546464"/>
                    <a:pt x="146475" y="572419"/>
                    <a:pt x="135092" y="598425"/>
                  </a:cubicBezTo>
                  <a:cubicBezTo>
                    <a:pt x="129325" y="609404"/>
                    <a:pt x="117639" y="618764"/>
                    <a:pt x="104941" y="618966"/>
                  </a:cubicBezTo>
                  <a:cubicBezTo>
                    <a:pt x="78837" y="608442"/>
                    <a:pt x="69074" y="579401"/>
                    <a:pt x="56123" y="556836"/>
                  </a:cubicBezTo>
                  <a:cubicBezTo>
                    <a:pt x="40288" y="523039"/>
                    <a:pt x="6646" y="496882"/>
                    <a:pt x="4926" y="457317"/>
                  </a:cubicBezTo>
                  <a:cubicBezTo>
                    <a:pt x="1840" y="400196"/>
                    <a:pt x="12413" y="342771"/>
                    <a:pt x="5381" y="285751"/>
                  </a:cubicBezTo>
                  <a:cubicBezTo>
                    <a:pt x="2751" y="266576"/>
                    <a:pt x="-5799" y="244517"/>
                    <a:pt x="6343" y="226960"/>
                  </a:cubicBezTo>
                  <a:cubicBezTo>
                    <a:pt x="14842" y="220332"/>
                    <a:pt x="28147" y="219270"/>
                    <a:pt x="37556" y="224684"/>
                  </a:cubicBezTo>
                  <a:cubicBezTo>
                    <a:pt x="47927" y="235359"/>
                    <a:pt x="51721" y="250993"/>
                    <a:pt x="63508" y="260707"/>
                  </a:cubicBezTo>
                  <a:cubicBezTo>
                    <a:pt x="84301" y="279680"/>
                    <a:pt x="97454" y="304926"/>
                    <a:pt x="111417" y="328959"/>
                  </a:cubicBezTo>
                  <a:cubicBezTo>
                    <a:pt x="128516" y="359973"/>
                    <a:pt x="144603" y="391746"/>
                    <a:pt x="156188" y="425341"/>
                  </a:cubicBezTo>
                  <a:cubicBezTo>
                    <a:pt x="161348" y="439963"/>
                    <a:pt x="161702" y="456305"/>
                    <a:pt x="170050" y="469814"/>
                  </a:cubicBezTo>
                  <a:cubicBezTo>
                    <a:pt x="203894" y="448362"/>
                    <a:pt x="238446" y="422963"/>
                    <a:pt x="255950" y="385726"/>
                  </a:cubicBezTo>
                  <a:cubicBezTo>
                    <a:pt x="265714" y="359265"/>
                    <a:pt x="273302" y="331994"/>
                    <a:pt x="282459" y="305281"/>
                  </a:cubicBezTo>
                  <a:cubicBezTo>
                    <a:pt x="287518" y="292429"/>
                    <a:pt x="284685" y="278567"/>
                    <a:pt x="283116" y="265311"/>
                  </a:cubicBezTo>
                  <a:cubicBezTo>
                    <a:pt x="262577" y="275733"/>
                    <a:pt x="243607" y="289293"/>
                    <a:pt x="221904" y="297185"/>
                  </a:cubicBezTo>
                  <a:cubicBezTo>
                    <a:pt x="192208" y="306697"/>
                    <a:pt x="160640" y="303864"/>
                    <a:pt x="130033" y="305179"/>
                  </a:cubicBezTo>
                  <a:cubicBezTo>
                    <a:pt x="123912" y="291316"/>
                    <a:pt x="119308" y="273406"/>
                    <a:pt x="131501" y="261314"/>
                  </a:cubicBezTo>
                  <a:cubicBezTo>
                    <a:pt x="154518" y="237838"/>
                    <a:pt x="185024" y="223874"/>
                    <a:pt x="211735" y="205154"/>
                  </a:cubicBezTo>
                  <a:cubicBezTo>
                    <a:pt x="260048" y="174393"/>
                    <a:pt x="304769" y="138369"/>
                    <a:pt x="354144" y="109176"/>
                  </a:cubicBezTo>
                  <a:cubicBezTo>
                    <a:pt x="411613" y="74165"/>
                    <a:pt x="467970" y="37231"/>
                    <a:pt x="526046" y="3130"/>
                  </a:cubicBezTo>
                  <a:moveTo>
                    <a:pt x="431494" y="156735"/>
                  </a:moveTo>
                  <a:cubicBezTo>
                    <a:pt x="402557" y="174140"/>
                    <a:pt x="378224" y="198071"/>
                    <a:pt x="349237" y="215374"/>
                  </a:cubicBezTo>
                  <a:cubicBezTo>
                    <a:pt x="335982" y="221496"/>
                    <a:pt x="333099" y="236624"/>
                    <a:pt x="330367" y="249424"/>
                  </a:cubicBezTo>
                  <a:cubicBezTo>
                    <a:pt x="339321" y="264805"/>
                    <a:pt x="347770" y="280540"/>
                    <a:pt x="356319" y="296275"/>
                  </a:cubicBezTo>
                  <a:cubicBezTo>
                    <a:pt x="358697" y="339179"/>
                    <a:pt x="341547" y="379958"/>
                    <a:pt x="343874" y="422811"/>
                  </a:cubicBezTo>
                  <a:cubicBezTo>
                    <a:pt x="354903" y="415323"/>
                    <a:pt x="365628" y="407431"/>
                    <a:pt x="376453" y="399538"/>
                  </a:cubicBezTo>
                  <a:cubicBezTo>
                    <a:pt x="384345" y="362300"/>
                    <a:pt x="392338" y="324557"/>
                    <a:pt x="409033" y="290001"/>
                  </a:cubicBezTo>
                  <a:cubicBezTo>
                    <a:pt x="425778" y="256457"/>
                    <a:pt x="442119" y="222710"/>
                    <a:pt x="460229" y="189875"/>
                  </a:cubicBezTo>
                  <a:cubicBezTo>
                    <a:pt x="467160" y="179047"/>
                    <a:pt x="466502" y="165893"/>
                    <a:pt x="467008" y="153598"/>
                  </a:cubicBezTo>
                  <a:cubicBezTo>
                    <a:pt x="455170" y="153548"/>
                    <a:pt x="441764" y="148842"/>
                    <a:pt x="431494" y="156735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94144E0-87B6-85AC-8C13-9A39DADC1540}"/>
                </a:ext>
              </a:extLst>
            </p:cNvPr>
            <p:cNvSpPr/>
            <p:nvPr/>
          </p:nvSpPr>
          <p:spPr>
            <a:xfrm>
              <a:off x="2989709" y="6204248"/>
              <a:ext cx="396207" cy="228763"/>
            </a:xfrm>
            <a:custGeom>
              <a:avLst/>
              <a:gdLst>
                <a:gd name="connsiteX0" fmla="*/ 288049 w 396207"/>
                <a:gd name="connsiteY0" fmla="*/ 10190 h 228763"/>
                <a:gd name="connsiteX1" fmla="*/ 306210 w 396207"/>
                <a:gd name="connsiteY1" fmla="*/ 476 h 228763"/>
                <a:gd name="connsiteX2" fmla="*/ 373039 w 396207"/>
                <a:gd name="connsiteY2" fmla="*/ 28253 h 228763"/>
                <a:gd name="connsiteX3" fmla="*/ 394590 w 396207"/>
                <a:gd name="connsiteY3" fmla="*/ 76570 h 228763"/>
                <a:gd name="connsiteX4" fmla="*/ 385028 w 396207"/>
                <a:gd name="connsiteY4" fmla="*/ 112948 h 228763"/>
                <a:gd name="connsiteX5" fmla="*/ 295233 w 396207"/>
                <a:gd name="connsiteY5" fmla="*/ 179581 h 228763"/>
                <a:gd name="connsiteX6" fmla="*/ 184493 w 396207"/>
                <a:gd name="connsiteY6" fmla="*/ 228505 h 228763"/>
                <a:gd name="connsiteX7" fmla="*/ 113921 w 396207"/>
                <a:gd name="connsiteY7" fmla="*/ 211607 h 228763"/>
                <a:gd name="connsiteX8" fmla="*/ 8341 w 396207"/>
                <a:gd name="connsiteY8" fmla="*/ 169361 h 228763"/>
                <a:gd name="connsiteX9" fmla="*/ 95 w 396207"/>
                <a:gd name="connsiteY9" fmla="*/ 141331 h 228763"/>
                <a:gd name="connsiteX10" fmla="*/ 130565 w 396207"/>
                <a:gd name="connsiteY10" fmla="*/ 91091 h 228763"/>
                <a:gd name="connsiteX11" fmla="*/ 240698 w 396207"/>
                <a:gd name="connsiteY11" fmla="*/ 44392 h 228763"/>
                <a:gd name="connsiteX12" fmla="*/ 288049 w 396207"/>
                <a:gd name="connsiteY12" fmla="*/ 10190 h 22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6207" h="228763">
                  <a:moveTo>
                    <a:pt x="288049" y="10190"/>
                  </a:moveTo>
                  <a:cubicBezTo>
                    <a:pt x="293159" y="5789"/>
                    <a:pt x="298217" y="-2003"/>
                    <a:pt x="306210" y="476"/>
                  </a:cubicBezTo>
                  <a:cubicBezTo>
                    <a:pt x="329937" y="4271"/>
                    <a:pt x="357103" y="8268"/>
                    <a:pt x="373039" y="28253"/>
                  </a:cubicBezTo>
                  <a:cubicBezTo>
                    <a:pt x="383309" y="42723"/>
                    <a:pt x="388975" y="59874"/>
                    <a:pt x="394590" y="76570"/>
                  </a:cubicBezTo>
                  <a:cubicBezTo>
                    <a:pt x="399952" y="89624"/>
                    <a:pt x="390745" y="101918"/>
                    <a:pt x="385028" y="112948"/>
                  </a:cubicBezTo>
                  <a:cubicBezTo>
                    <a:pt x="366159" y="147251"/>
                    <a:pt x="327104" y="160709"/>
                    <a:pt x="295233" y="179581"/>
                  </a:cubicBezTo>
                  <a:cubicBezTo>
                    <a:pt x="260731" y="200527"/>
                    <a:pt x="225015" y="222080"/>
                    <a:pt x="184493" y="228505"/>
                  </a:cubicBezTo>
                  <a:cubicBezTo>
                    <a:pt x="159704" y="230782"/>
                    <a:pt x="137344" y="217375"/>
                    <a:pt x="113921" y="211607"/>
                  </a:cubicBezTo>
                  <a:cubicBezTo>
                    <a:pt x="76991" y="202146"/>
                    <a:pt x="42590" y="185601"/>
                    <a:pt x="8341" y="169361"/>
                  </a:cubicBezTo>
                  <a:cubicBezTo>
                    <a:pt x="-3952" y="165768"/>
                    <a:pt x="1360" y="150792"/>
                    <a:pt x="95" y="141331"/>
                  </a:cubicBezTo>
                  <a:cubicBezTo>
                    <a:pt x="41983" y="120739"/>
                    <a:pt x="84984" y="101766"/>
                    <a:pt x="130565" y="91091"/>
                  </a:cubicBezTo>
                  <a:cubicBezTo>
                    <a:pt x="167394" y="75913"/>
                    <a:pt x="206550" y="65541"/>
                    <a:pt x="240698" y="44392"/>
                  </a:cubicBezTo>
                  <a:cubicBezTo>
                    <a:pt x="256380" y="32907"/>
                    <a:pt x="274390" y="24357"/>
                    <a:pt x="288049" y="1019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60B6907-3BAD-5A00-C014-755C64690552}"/>
                </a:ext>
              </a:extLst>
            </p:cNvPr>
            <p:cNvSpPr/>
            <p:nvPr/>
          </p:nvSpPr>
          <p:spPr>
            <a:xfrm>
              <a:off x="6050390" y="6326150"/>
              <a:ext cx="499831" cy="985752"/>
            </a:xfrm>
            <a:custGeom>
              <a:avLst/>
              <a:gdLst>
                <a:gd name="connsiteX0" fmla="*/ 254575 w 499831"/>
                <a:gd name="connsiteY0" fmla="*/ 22414 h 985752"/>
                <a:gd name="connsiteX1" fmla="*/ 307542 w 499831"/>
                <a:gd name="connsiteY1" fmla="*/ 0 h 985752"/>
                <a:gd name="connsiteX2" fmla="*/ 375129 w 499831"/>
                <a:gd name="connsiteY2" fmla="*/ 15836 h 985752"/>
                <a:gd name="connsiteX3" fmla="*/ 436039 w 499831"/>
                <a:gd name="connsiteY3" fmla="*/ 55098 h 985752"/>
                <a:gd name="connsiteX4" fmla="*/ 461687 w 499831"/>
                <a:gd name="connsiteY4" fmla="*/ 84645 h 985752"/>
                <a:gd name="connsiteX5" fmla="*/ 444639 w 499831"/>
                <a:gd name="connsiteY5" fmla="*/ 141310 h 985752"/>
                <a:gd name="connsiteX6" fmla="*/ 392836 w 499831"/>
                <a:gd name="connsiteY6" fmla="*/ 336858 h 985752"/>
                <a:gd name="connsiteX7" fmla="*/ 396579 w 499831"/>
                <a:gd name="connsiteY7" fmla="*/ 423223 h 985752"/>
                <a:gd name="connsiteX8" fmla="*/ 424353 w 499831"/>
                <a:gd name="connsiteY8" fmla="*/ 453073 h 985752"/>
                <a:gd name="connsiteX9" fmla="*/ 395517 w 499831"/>
                <a:gd name="connsiteY9" fmla="*/ 514546 h 985752"/>
                <a:gd name="connsiteX10" fmla="*/ 381605 w 499831"/>
                <a:gd name="connsiteY10" fmla="*/ 573235 h 985752"/>
                <a:gd name="connsiteX11" fmla="*/ 404623 w 499831"/>
                <a:gd name="connsiteY11" fmla="*/ 541563 h 985752"/>
                <a:gd name="connsiteX12" fmla="*/ 462801 w 499831"/>
                <a:gd name="connsiteY12" fmla="*/ 474121 h 985752"/>
                <a:gd name="connsiteX13" fmla="*/ 499832 w 499831"/>
                <a:gd name="connsiteY13" fmla="*/ 481204 h 985752"/>
                <a:gd name="connsiteX14" fmla="*/ 466949 w 499831"/>
                <a:gd name="connsiteY14" fmla="*/ 563167 h 985752"/>
                <a:gd name="connsiteX15" fmla="*/ 431486 w 499831"/>
                <a:gd name="connsiteY15" fmla="*/ 639160 h 985752"/>
                <a:gd name="connsiteX16" fmla="*/ 404926 w 499831"/>
                <a:gd name="connsiteY16" fmla="*/ 693498 h 985752"/>
                <a:gd name="connsiteX17" fmla="*/ 379632 w 499831"/>
                <a:gd name="connsiteY17" fmla="*/ 768935 h 985752"/>
                <a:gd name="connsiteX18" fmla="*/ 354590 w 499831"/>
                <a:gd name="connsiteY18" fmla="*/ 923653 h 985752"/>
                <a:gd name="connsiteX19" fmla="*/ 298740 w 499831"/>
                <a:gd name="connsiteY19" fmla="*/ 982646 h 985752"/>
                <a:gd name="connsiteX20" fmla="*/ 179451 w 499831"/>
                <a:gd name="connsiteY20" fmla="*/ 980116 h 985752"/>
                <a:gd name="connsiteX21" fmla="*/ 121424 w 499831"/>
                <a:gd name="connsiteY21" fmla="*/ 967113 h 985752"/>
                <a:gd name="connsiteX22" fmla="*/ 112774 w 499831"/>
                <a:gd name="connsiteY22" fmla="*/ 943081 h 985752"/>
                <a:gd name="connsiteX23" fmla="*/ 190377 w 499831"/>
                <a:gd name="connsiteY23" fmla="*/ 818011 h 985752"/>
                <a:gd name="connsiteX24" fmla="*/ 238640 w 499831"/>
                <a:gd name="connsiteY24" fmla="*/ 714040 h 985752"/>
                <a:gd name="connsiteX25" fmla="*/ 258471 w 499831"/>
                <a:gd name="connsiteY25" fmla="*/ 631520 h 985752"/>
                <a:gd name="connsiteX26" fmla="*/ 179299 w 499831"/>
                <a:gd name="connsiteY26" fmla="*/ 669162 h 985752"/>
                <a:gd name="connsiteX27" fmla="*/ 98710 w 499831"/>
                <a:gd name="connsiteY27" fmla="*/ 634809 h 985752"/>
                <a:gd name="connsiteX28" fmla="*/ 72049 w 499831"/>
                <a:gd name="connsiteY28" fmla="*/ 595193 h 985752"/>
                <a:gd name="connsiteX29" fmla="*/ 87176 w 499831"/>
                <a:gd name="connsiteY29" fmla="*/ 573438 h 985752"/>
                <a:gd name="connsiteX30" fmla="*/ 194981 w 499831"/>
                <a:gd name="connsiteY30" fmla="*/ 508626 h 985752"/>
                <a:gd name="connsiteX31" fmla="*/ 264036 w 499831"/>
                <a:gd name="connsiteY31" fmla="*/ 447407 h 985752"/>
                <a:gd name="connsiteX32" fmla="*/ 274760 w 499831"/>
                <a:gd name="connsiteY32" fmla="*/ 322186 h 985752"/>
                <a:gd name="connsiteX33" fmla="*/ 280376 w 499831"/>
                <a:gd name="connsiteY33" fmla="*/ 194688 h 985752"/>
                <a:gd name="connsiteX34" fmla="*/ 183497 w 499831"/>
                <a:gd name="connsiteY34" fmla="*/ 259954 h 985752"/>
                <a:gd name="connsiteX35" fmla="*/ 111256 w 499831"/>
                <a:gd name="connsiteY35" fmla="*/ 263749 h 985752"/>
                <a:gd name="connsiteX36" fmla="*/ 4968 w 499831"/>
                <a:gd name="connsiteY36" fmla="*/ 207792 h 985752"/>
                <a:gd name="connsiteX37" fmla="*/ 16755 w 499831"/>
                <a:gd name="connsiteY37" fmla="*/ 153757 h 985752"/>
                <a:gd name="connsiteX38" fmla="*/ 134072 w 499831"/>
                <a:gd name="connsiteY38" fmla="*/ 99014 h 985752"/>
                <a:gd name="connsiteX39" fmla="*/ 254575 w 499831"/>
                <a:gd name="connsiteY39" fmla="*/ 22414 h 98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9831" h="985752">
                  <a:moveTo>
                    <a:pt x="254575" y="22414"/>
                  </a:moveTo>
                  <a:cubicBezTo>
                    <a:pt x="271523" y="13509"/>
                    <a:pt x="289330" y="6021"/>
                    <a:pt x="307542" y="0"/>
                  </a:cubicBezTo>
                  <a:cubicBezTo>
                    <a:pt x="330813" y="-50"/>
                    <a:pt x="352971" y="9461"/>
                    <a:pt x="375129" y="15836"/>
                  </a:cubicBezTo>
                  <a:cubicBezTo>
                    <a:pt x="399159" y="22161"/>
                    <a:pt x="417119" y="40122"/>
                    <a:pt x="436039" y="55098"/>
                  </a:cubicBezTo>
                  <a:cubicBezTo>
                    <a:pt x="445651" y="63749"/>
                    <a:pt x="456882" y="72148"/>
                    <a:pt x="461687" y="84645"/>
                  </a:cubicBezTo>
                  <a:cubicBezTo>
                    <a:pt x="464875" y="105287"/>
                    <a:pt x="451266" y="122844"/>
                    <a:pt x="444639" y="141310"/>
                  </a:cubicBezTo>
                  <a:cubicBezTo>
                    <a:pt x="420407" y="204402"/>
                    <a:pt x="405483" y="270630"/>
                    <a:pt x="392836" y="336858"/>
                  </a:cubicBezTo>
                  <a:cubicBezTo>
                    <a:pt x="386360" y="365494"/>
                    <a:pt x="392482" y="394738"/>
                    <a:pt x="396579" y="423223"/>
                  </a:cubicBezTo>
                  <a:cubicBezTo>
                    <a:pt x="408063" y="430357"/>
                    <a:pt x="423037" y="437743"/>
                    <a:pt x="424353" y="453073"/>
                  </a:cubicBezTo>
                  <a:cubicBezTo>
                    <a:pt x="421672" y="476499"/>
                    <a:pt x="398755" y="491222"/>
                    <a:pt x="395517" y="514546"/>
                  </a:cubicBezTo>
                  <a:cubicBezTo>
                    <a:pt x="392482" y="534632"/>
                    <a:pt x="378671" y="552289"/>
                    <a:pt x="381605" y="573235"/>
                  </a:cubicBezTo>
                  <a:cubicBezTo>
                    <a:pt x="391672" y="564533"/>
                    <a:pt x="395517" y="551126"/>
                    <a:pt x="404623" y="541563"/>
                  </a:cubicBezTo>
                  <a:cubicBezTo>
                    <a:pt x="424100" y="519200"/>
                    <a:pt x="443122" y="496382"/>
                    <a:pt x="462801" y="474121"/>
                  </a:cubicBezTo>
                  <a:cubicBezTo>
                    <a:pt x="474992" y="476903"/>
                    <a:pt x="487336" y="479180"/>
                    <a:pt x="499832" y="481204"/>
                  </a:cubicBezTo>
                  <a:cubicBezTo>
                    <a:pt x="498770" y="512016"/>
                    <a:pt x="478685" y="535998"/>
                    <a:pt x="466949" y="563167"/>
                  </a:cubicBezTo>
                  <a:cubicBezTo>
                    <a:pt x="453391" y="587655"/>
                    <a:pt x="439327" y="612092"/>
                    <a:pt x="431486" y="639160"/>
                  </a:cubicBezTo>
                  <a:cubicBezTo>
                    <a:pt x="426174" y="658942"/>
                    <a:pt x="415297" y="676144"/>
                    <a:pt x="404926" y="693498"/>
                  </a:cubicBezTo>
                  <a:cubicBezTo>
                    <a:pt x="394404" y="717885"/>
                    <a:pt x="388333" y="743890"/>
                    <a:pt x="379632" y="768935"/>
                  </a:cubicBezTo>
                  <a:cubicBezTo>
                    <a:pt x="360762" y="818315"/>
                    <a:pt x="363747" y="872299"/>
                    <a:pt x="354590" y="923653"/>
                  </a:cubicBezTo>
                  <a:cubicBezTo>
                    <a:pt x="341538" y="947280"/>
                    <a:pt x="327373" y="975714"/>
                    <a:pt x="298740" y="982646"/>
                  </a:cubicBezTo>
                  <a:cubicBezTo>
                    <a:pt x="259229" y="992006"/>
                    <a:pt x="219315" y="976928"/>
                    <a:pt x="179451" y="980116"/>
                  </a:cubicBezTo>
                  <a:cubicBezTo>
                    <a:pt x="159417" y="982039"/>
                    <a:pt x="138068" y="978851"/>
                    <a:pt x="121424" y="967113"/>
                  </a:cubicBezTo>
                  <a:cubicBezTo>
                    <a:pt x="114089" y="961851"/>
                    <a:pt x="106501" y="951985"/>
                    <a:pt x="112774" y="943081"/>
                  </a:cubicBezTo>
                  <a:cubicBezTo>
                    <a:pt x="133819" y="898558"/>
                    <a:pt x="167106" y="861320"/>
                    <a:pt x="190377" y="818011"/>
                  </a:cubicBezTo>
                  <a:cubicBezTo>
                    <a:pt x="208337" y="784366"/>
                    <a:pt x="230798" y="752036"/>
                    <a:pt x="238640" y="714040"/>
                  </a:cubicBezTo>
                  <a:cubicBezTo>
                    <a:pt x="245065" y="686466"/>
                    <a:pt x="253563" y="659398"/>
                    <a:pt x="258471" y="631520"/>
                  </a:cubicBezTo>
                  <a:cubicBezTo>
                    <a:pt x="229433" y="638603"/>
                    <a:pt x="208185" y="662332"/>
                    <a:pt x="179299" y="669162"/>
                  </a:cubicBezTo>
                  <a:cubicBezTo>
                    <a:pt x="147377" y="676094"/>
                    <a:pt x="122487" y="651657"/>
                    <a:pt x="98710" y="634809"/>
                  </a:cubicBezTo>
                  <a:cubicBezTo>
                    <a:pt x="84798" y="625955"/>
                    <a:pt x="74579" y="611586"/>
                    <a:pt x="72049" y="595193"/>
                  </a:cubicBezTo>
                  <a:cubicBezTo>
                    <a:pt x="73011" y="585833"/>
                    <a:pt x="80599" y="579307"/>
                    <a:pt x="87176" y="573438"/>
                  </a:cubicBezTo>
                  <a:cubicBezTo>
                    <a:pt x="119907" y="546673"/>
                    <a:pt x="162553" y="535897"/>
                    <a:pt x="194981" y="508626"/>
                  </a:cubicBezTo>
                  <a:cubicBezTo>
                    <a:pt x="218859" y="489653"/>
                    <a:pt x="250275" y="476195"/>
                    <a:pt x="264036" y="447407"/>
                  </a:cubicBezTo>
                  <a:cubicBezTo>
                    <a:pt x="270157" y="406021"/>
                    <a:pt x="271118" y="363926"/>
                    <a:pt x="274760" y="322186"/>
                  </a:cubicBezTo>
                  <a:cubicBezTo>
                    <a:pt x="276734" y="279686"/>
                    <a:pt x="282197" y="237238"/>
                    <a:pt x="280376" y="194688"/>
                  </a:cubicBezTo>
                  <a:cubicBezTo>
                    <a:pt x="243547" y="209056"/>
                    <a:pt x="215672" y="238148"/>
                    <a:pt x="183497" y="259954"/>
                  </a:cubicBezTo>
                  <a:cubicBezTo>
                    <a:pt x="162199" y="274475"/>
                    <a:pt x="134477" y="271288"/>
                    <a:pt x="111256" y="263749"/>
                  </a:cubicBezTo>
                  <a:cubicBezTo>
                    <a:pt x="73264" y="250443"/>
                    <a:pt x="38660" y="229497"/>
                    <a:pt x="4968" y="207792"/>
                  </a:cubicBezTo>
                  <a:cubicBezTo>
                    <a:pt x="-3683" y="188970"/>
                    <a:pt x="-1811" y="165899"/>
                    <a:pt x="16755" y="153757"/>
                  </a:cubicBezTo>
                  <a:cubicBezTo>
                    <a:pt x="55709" y="135340"/>
                    <a:pt x="95978" y="119403"/>
                    <a:pt x="134072" y="99014"/>
                  </a:cubicBezTo>
                  <a:cubicBezTo>
                    <a:pt x="173936" y="73059"/>
                    <a:pt x="214104" y="47508"/>
                    <a:pt x="254575" y="22414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DF4F9E8-98B4-AAE1-BB88-5DEAB87DAA79}"/>
                </a:ext>
              </a:extLst>
            </p:cNvPr>
            <p:cNvSpPr/>
            <p:nvPr/>
          </p:nvSpPr>
          <p:spPr>
            <a:xfrm>
              <a:off x="7639670" y="6452232"/>
              <a:ext cx="923480" cy="835162"/>
            </a:xfrm>
            <a:custGeom>
              <a:avLst/>
              <a:gdLst>
                <a:gd name="connsiteX0" fmla="*/ 616420 w 923480"/>
                <a:gd name="connsiteY0" fmla="*/ 10675 h 835162"/>
                <a:gd name="connsiteX1" fmla="*/ 685374 w 923480"/>
                <a:gd name="connsiteY1" fmla="*/ 0 h 835162"/>
                <a:gd name="connsiteX2" fmla="*/ 840480 w 923480"/>
                <a:gd name="connsiteY2" fmla="*/ 35467 h 835162"/>
                <a:gd name="connsiteX3" fmla="*/ 882722 w 923480"/>
                <a:gd name="connsiteY3" fmla="*/ 64306 h 835162"/>
                <a:gd name="connsiteX4" fmla="*/ 868759 w 923480"/>
                <a:gd name="connsiteY4" fmla="*/ 106704 h 835162"/>
                <a:gd name="connsiteX5" fmla="*/ 757160 w 923480"/>
                <a:gd name="connsiteY5" fmla="*/ 201973 h 835162"/>
                <a:gd name="connsiteX6" fmla="*/ 602408 w 923480"/>
                <a:gd name="connsiteY6" fmla="*/ 390792 h 835162"/>
                <a:gd name="connsiteX7" fmla="*/ 565579 w 923480"/>
                <a:gd name="connsiteY7" fmla="*/ 458689 h 835162"/>
                <a:gd name="connsiteX8" fmla="*/ 578074 w 923480"/>
                <a:gd name="connsiteY8" fmla="*/ 472805 h 835162"/>
                <a:gd name="connsiteX9" fmla="*/ 689977 w 923480"/>
                <a:gd name="connsiteY9" fmla="*/ 423425 h 835162"/>
                <a:gd name="connsiteX10" fmla="*/ 773804 w 923480"/>
                <a:gd name="connsiteY10" fmla="*/ 380622 h 835162"/>
                <a:gd name="connsiteX11" fmla="*/ 862385 w 923480"/>
                <a:gd name="connsiteY11" fmla="*/ 373640 h 835162"/>
                <a:gd name="connsiteX12" fmla="*/ 911609 w 923480"/>
                <a:gd name="connsiteY12" fmla="*/ 389223 h 835162"/>
                <a:gd name="connsiteX13" fmla="*/ 922840 w 923480"/>
                <a:gd name="connsiteY13" fmla="*/ 423476 h 835162"/>
                <a:gd name="connsiteX14" fmla="*/ 904880 w 923480"/>
                <a:gd name="connsiteY14" fmla="*/ 476802 h 835162"/>
                <a:gd name="connsiteX15" fmla="*/ 848271 w 923480"/>
                <a:gd name="connsiteY15" fmla="*/ 495674 h 835162"/>
                <a:gd name="connsiteX16" fmla="*/ 414772 w 923480"/>
                <a:gd name="connsiteY16" fmla="*/ 669213 h 835162"/>
                <a:gd name="connsiteX17" fmla="*/ 298164 w 923480"/>
                <a:gd name="connsiteY17" fmla="*/ 745357 h 835162"/>
                <a:gd name="connsiteX18" fmla="*/ 144727 w 923480"/>
                <a:gd name="connsiteY18" fmla="*/ 835163 h 835162"/>
                <a:gd name="connsiteX19" fmla="*/ 83463 w 923480"/>
                <a:gd name="connsiteY19" fmla="*/ 807083 h 835162"/>
                <a:gd name="connsiteX20" fmla="*/ 17647 w 923480"/>
                <a:gd name="connsiteY20" fmla="*/ 747331 h 835162"/>
                <a:gd name="connsiteX21" fmla="*/ 6062 w 923480"/>
                <a:gd name="connsiteY21" fmla="*/ 667189 h 835162"/>
                <a:gd name="connsiteX22" fmla="*/ 280913 w 923480"/>
                <a:gd name="connsiteY22" fmla="*/ 582545 h 835162"/>
                <a:gd name="connsiteX23" fmla="*/ 324673 w 923480"/>
                <a:gd name="connsiteY23" fmla="*/ 558816 h 835162"/>
                <a:gd name="connsiteX24" fmla="*/ 658258 w 923480"/>
                <a:gd name="connsiteY24" fmla="*/ 124665 h 835162"/>
                <a:gd name="connsiteX25" fmla="*/ 648596 w 923480"/>
                <a:gd name="connsiteY25" fmla="*/ 105135 h 835162"/>
                <a:gd name="connsiteX26" fmla="*/ 536085 w 923480"/>
                <a:gd name="connsiteY26" fmla="*/ 157703 h 835162"/>
                <a:gd name="connsiteX27" fmla="*/ 416492 w 923480"/>
                <a:gd name="connsiteY27" fmla="*/ 212244 h 835162"/>
                <a:gd name="connsiteX28" fmla="*/ 348045 w 923480"/>
                <a:gd name="connsiteY28" fmla="*/ 193979 h 835162"/>
                <a:gd name="connsiteX29" fmla="*/ 262499 w 923480"/>
                <a:gd name="connsiteY29" fmla="*/ 117986 h 835162"/>
                <a:gd name="connsiteX30" fmla="*/ 244944 w 923480"/>
                <a:gd name="connsiteY30" fmla="*/ 64761 h 835162"/>
                <a:gd name="connsiteX31" fmla="*/ 325179 w 923480"/>
                <a:gd name="connsiteY31" fmla="*/ 58386 h 835162"/>
                <a:gd name="connsiteX32" fmla="*/ 483219 w 923480"/>
                <a:gd name="connsiteY32" fmla="*/ 56463 h 835162"/>
                <a:gd name="connsiteX33" fmla="*/ 616420 w 923480"/>
                <a:gd name="connsiteY33" fmla="*/ 10675 h 83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23480" h="835162">
                  <a:moveTo>
                    <a:pt x="616420" y="10675"/>
                  </a:moveTo>
                  <a:cubicBezTo>
                    <a:pt x="638478" y="3542"/>
                    <a:pt x="662204" y="101"/>
                    <a:pt x="685374" y="0"/>
                  </a:cubicBezTo>
                  <a:cubicBezTo>
                    <a:pt x="737379" y="10220"/>
                    <a:pt x="790246" y="17961"/>
                    <a:pt x="840480" y="35467"/>
                  </a:cubicBezTo>
                  <a:cubicBezTo>
                    <a:pt x="855910" y="42095"/>
                    <a:pt x="874831" y="48065"/>
                    <a:pt x="882722" y="64306"/>
                  </a:cubicBezTo>
                  <a:cubicBezTo>
                    <a:pt x="886314" y="79787"/>
                    <a:pt x="877663" y="94713"/>
                    <a:pt x="868759" y="106704"/>
                  </a:cubicBezTo>
                  <a:cubicBezTo>
                    <a:pt x="838103" y="145611"/>
                    <a:pt x="792218" y="167822"/>
                    <a:pt x="757160" y="201973"/>
                  </a:cubicBezTo>
                  <a:cubicBezTo>
                    <a:pt x="703991" y="263546"/>
                    <a:pt x="649658" y="324462"/>
                    <a:pt x="602408" y="390792"/>
                  </a:cubicBezTo>
                  <a:cubicBezTo>
                    <a:pt x="587686" y="411991"/>
                    <a:pt x="572661" y="433594"/>
                    <a:pt x="565579" y="458689"/>
                  </a:cubicBezTo>
                  <a:cubicBezTo>
                    <a:pt x="569676" y="463395"/>
                    <a:pt x="573825" y="468100"/>
                    <a:pt x="578074" y="472805"/>
                  </a:cubicBezTo>
                  <a:cubicBezTo>
                    <a:pt x="615611" y="457020"/>
                    <a:pt x="654919" y="444725"/>
                    <a:pt x="689977" y="423425"/>
                  </a:cubicBezTo>
                  <a:cubicBezTo>
                    <a:pt x="716841" y="407083"/>
                    <a:pt x="747295" y="397723"/>
                    <a:pt x="773804" y="380622"/>
                  </a:cubicBezTo>
                  <a:cubicBezTo>
                    <a:pt x="800009" y="363875"/>
                    <a:pt x="833701" y="362560"/>
                    <a:pt x="862385" y="373640"/>
                  </a:cubicBezTo>
                  <a:cubicBezTo>
                    <a:pt x="878372" y="380369"/>
                    <a:pt x="898759" y="375411"/>
                    <a:pt x="911609" y="389223"/>
                  </a:cubicBezTo>
                  <a:cubicBezTo>
                    <a:pt x="922789" y="396863"/>
                    <a:pt x="920867" y="411687"/>
                    <a:pt x="922840" y="423476"/>
                  </a:cubicBezTo>
                  <a:cubicBezTo>
                    <a:pt x="925875" y="442904"/>
                    <a:pt x="917831" y="462534"/>
                    <a:pt x="904880" y="476802"/>
                  </a:cubicBezTo>
                  <a:cubicBezTo>
                    <a:pt x="891019" y="493650"/>
                    <a:pt x="866635" y="487731"/>
                    <a:pt x="848271" y="495674"/>
                  </a:cubicBezTo>
                  <a:cubicBezTo>
                    <a:pt x="701208" y="546622"/>
                    <a:pt x="554550" y="600253"/>
                    <a:pt x="414772" y="669213"/>
                  </a:cubicBezTo>
                  <a:cubicBezTo>
                    <a:pt x="372479" y="688945"/>
                    <a:pt x="337219" y="720263"/>
                    <a:pt x="298164" y="745357"/>
                  </a:cubicBezTo>
                  <a:cubicBezTo>
                    <a:pt x="248333" y="777384"/>
                    <a:pt x="202854" y="818669"/>
                    <a:pt x="144727" y="835163"/>
                  </a:cubicBezTo>
                  <a:cubicBezTo>
                    <a:pt x="124542" y="825246"/>
                    <a:pt x="101321" y="821249"/>
                    <a:pt x="83463" y="807083"/>
                  </a:cubicBezTo>
                  <a:cubicBezTo>
                    <a:pt x="59585" y="789425"/>
                    <a:pt x="36820" y="770048"/>
                    <a:pt x="17647" y="747331"/>
                  </a:cubicBezTo>
                  <a:cubicBezTo>
                    <a:pt x="-768" y="725322"/>
                    <a:pt x="-5017" y="693549"/>
                    <a:pt x="6062" y="667189"/>
                  </a:cubicBezTo>
                  <a:cubicBezTo>
                    <a:pt x="98033" y="640273"/>
                    <a:pt x="189195" y="610422"/>
                    <a:pt x="280913" y="582545"/>
                  </a:cubicBezTo>
                  <a:cubicBezTo>
                    <a:pt x="296242" y="576726"/>
                    <a:pt x="314909" y="573539"/>
                    <a:pt x="324673" y="558816"/>
                  </a:cubicBezTo>
                  <a:cubicBezTo>
                    <a:pt x="435362" y="413660"/>
                    <a:pt x="549036" y="270832"/>
                    <a:pt x="658258" y="124665"/>
                  </a:cubicBezTo>
                  <a:cubicBezTo>
                    <a:pt x="655476" y="117885"/>
                    <a:pt x="655425" y="109233"/>
                    <a:pt x="648596" y="105135"/>
                  </a:cubicBezTo>
                  <a:cubicBezTo>
                    <a:pt x="609490" y="118897"/>
                    <a:pt x="573369" y="139792"/>
                    <a:pt x="536085" y="157703"/>
                  </a:cubicBezTo>
                  <a:cubicBezTo>
                    <a:pt x="496474" y="176372"/>
                    <a:pt x="459037" y="200506"/>
                    <a:pt x="416492" y="212244"/>
                  </a:cubicBezTo>
                  <a:cubicBezTo>
                    <a:pt x="391855" y="218619"/>
                    <a:pt x="368837" y="205211"/>
                    <a:pt x="348045" y="193979"/>
                  </a:cubicBezTo>
                  <a:cubicBezTo>
                    <a:pt x="313290" y="176979"/>
                    <a:pt x="284859" y="149102"/>
                    <a:pt x="262499" y="117986"/>
                  </a:cubicBezTo>
                  <a:cubicBezTo>
                    <a:pt x="252330" y="102504"/>
                    <a:pt x="241251" y="83734"/>
                    <a:pt x="244944" y="64761"/>
                  </a:cubicBezTo>
                  <a:cubicBezTo>
                    <a:pt x="267912" y="46699"/>
                    <a:pt x="298771" y="53478"/>
                    <a:pt x="325179" y="58386"/>
                  </a:cubicBezTo>
                  <a:cubicBezTo>
                    <a:pt x="377792" y="60663"/>
                    <a:pt x="430758" y="62130"/>
                    <a:pt x="483219" y="56463"/>
                  </a:cubicBezTo>
                  <a:cubicBezTo>
                    <a:pt x="529154" y="46395"/>
                    <a:pt x="573167" y="29041"/>
                    <a:pt x="616420" y="10675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6E99AE1-52CA-A463-0516-C229C1187A5F}"/>
                </a:ext>
              </a:extLst>
            </p:cNvPr>
            <p:cNvSpPr/>
            <p:nvPr/>
          </p:nvSpPr>
          <p:spPr>
            <a:xfrm>
              <a:off x="4442257" y="6507532"/>
              <a:ext cx="373058" cy="955327"/>
            </a:xfrm>
            <a:custGeom>
              <a:avLst/>
              <a:gdLst>
                <a:gd name="connsiteX0" fmla="*/ 155019 w 373058"/>
                <a:gd name="connsiteY0" fmla="*/ 19732 h 955327"/>
                <a:gd name="connsiteX1" fmla="*/ 179757 w 373058"/>
                <a:gd name="connsiteY1" fmla="*/ 0 h 955327"/>
                <a:gd name="connsiteX2" fmla="*/ 265557 w 373058"/>
                <a:gd name="connsiteY2" fmla="*/ 69416 h 955327"/>
                <a:gd name="connsiteX3" fmla="*/ 301829 w 373058"/>
                <a:gd name="connsiteY3" fmla="*/ 140147 h 955327"/>
                <a:gd name="connsiteX4" fmla="*/ 337849 w 373058"/>
                <a:gd name="connsiteY4" fmla="*/ 126790 h 955327"/>
                <a:gd name="connsiteX5" fmla="*/ 373059 w 373058"/>
                <a:gd name="connsiteY5" fmla="*/ 129471 h 955327"/>
                <a:gd name="connsiteX6" fmla="*/ 365723 w 373058"/>
                <a:gd name="connsiteY6" fmla="*/ 160030 h 955327"/>
                <a:gd name="connsiteX7" fmla="*/ 332233 w 373058"/>
                <a:gd name="connsiteY7" fmla="*/ 258487 h 955327"/>
                <a:gd name="connsiteX8" fmla="*/ 308608 w 373058"/>
                <a:gd name="connsiteY8" fmla="*/ 310549 h 955327"/>
                <a:gd name="connsiteX9" fmla="*/ 288018 w 373058"/>
                <a:gd name="connsiteY9" fmla="*/ 377586 h 955327"/>
                <a:gd name="connsiteX10" fmla="*/ 265203 w 373058"/>
                <a:gd name="connsiteY10" fmla="*/ 494763 h 955327"/>
                <a:gd name="connsiteX11" fmla="*/ 211072 w 373058"/>
                <a:gd name="connsiteY11" fmla="*/ 713179 h 955327"/>
                <a:gd name="connsiteX12" fmla="*/ 197008 w 373058"/>
                <a:gd name="connsiteY12" fmla="*/ 798229 h 955327"/>
                <a:gd name="connsiteX13" fmla="*/ 170449 w 373058"/>
                <a:gd name="connsiteY13" fmla="*/ 921426 h 955327"/>
                <a:gd name="connsiteX14" fmla="*/ 62896 w 373058"/>
                <a:gd name="connsiteY14" fmla="*/ 934834 h 955327"/>
                <a:gd name="connsiteX15" fmla="*/ 2037 w 373058"/>
                <a:gd name="connsiteY15" fmla="*/ 838856 h 955327"/>
                <a:gd name="connsiteX16" fmla="*/ 7855 w 373058"/>
                <a:gd name="connsiteY16" fmla="*/ 783202 h 955327"/>
                <a:gd name="connsiteX17" fmla="*/ 31632 w 373058"/>
                <a:gd name="connsiteY17" fmla="*/ 726992 h 955327"/>
                <a:gd name="connsiteX18" fmla="*/ 65224 w 373058"/>
                <a:gd name="connsiteY18" fmla="*/ 635618 h 955327"/>
                <a:gd name="connsiteX19" fmla="*/ 103165 w 373058"/>
                <a:gd name="connsiteY19" fmla="*/ 372932 h 955327"/>
                <a:gd name="connsiteX20" fmla="*/ 128713 w 373058"/>
                <a:gd name="connsiteY20" fmla="*/ 302251 h 955327"/>
                <a:gd name="connsiteX21" fmla="*/ 147633 w 373058"/>
                <a:gd name="connsiteY21" fmla="*/ 220288 h 955327"/>
                <a:gd name="connsiteX22" fmla="*/ 158814 w 373058"/>
                <a:gd name="connsiteY22" fmla="*/ 155983 h 955327"/>
                <a:gd name="connsiteX23" fmla="*/ 155019 w 373058"/>
                <a:gd name="connsiteY23" fmla="*/ 19732 h 95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3058" h="955327">
                  <a:moveTo>
                    <a:pt x="155019" y="19732"/>
                  </a:moveTo>
                  <a:cubicBezTo>
                    <a:pt x="162810" y="12750"/>
                    <a:pt x="170044" y="4503"/>
                    <a:pt x="179757" y="0"/>
                  </a:cubicBezTo>
                  <a:cubicBezTo>
                    <a:pt x="219369" y="3238"/>
                    <a:pt x="246333" y="37895"/>
                    <a:pt x="265557" y="69416"/>
                  </a:cubicBezTo>
                  <a:cubicBezTo>
                    <a:pt x="280329" y="91576"/>
                    <a:pt x="286754" y="118290"/>
                    <a:pt x="301829" y="140147"/>
                  </a:cubicBezTo>
                  <a:cubicBezTo>
                    <a:pt x="315590" y="147432"/>
                    <a:pt x="326567" y="132456"/>
                    <a:pt x="337849" y="126790"/>
                  </a:cubicBezTo>
                  <a:cubicBezTo>
                    <a:pt x="348321" y="117733"/>
                    <a:pt x="361525" y="127397"/>
                    <a:pt x="373059" y="129471"/>
                  </a:cubicBezTo>
                  <a:cubicBezTo>
                    <a:pt x="371288" y="139793"/>
                    <a:pt x="369568" y="150215"/>
                    <a:pt x="365723" y="160030"/>
                  </a:cubicBezTo>
                  <a:cubicBezTo>
                    <a:pt x="353632" y="192562"/>
                    <a:pt x="347309" y="227118"/>
                    <a:pt x="332233" y="258487"/>
                  </a:cubicBezTo>
                  <a:cubicBezTo>
                    <a:pt x="324139" y="275790"/>
                    <a:pt x="318675" y="294257"/>
                    <a:pt x="308608" y="310549"/>
                  </a:cubicBezTo>
                  <a:cubicBezTo>
                    <a:pt x="296113" y="330787"/>
                    <a:pt x="292774" y="354718"/>
                    <a:pt x="288018" y="377586"/>
                  </a:cubicBezTo>
                  <a:cubicBezTo>
                    <a:pt x="280177" y="416595"/>
                    <a:pt x="275978" y="456362"/>
                    <a:pt x="265203" y="494763"/>
                  </a:cubicBezTo>
                  <a:cubicBezTo>
                    <a:pt x="240262" y="565595"/>
                    <a:pt x="223821" y="639261"/>
                    <a:pt x="211072" y="713179"/>
                  </a:cubicBezTo>
                  <a:cubicBezTo>
                    <a:pt x="204698" y="741209"/>
                    <a:pt x="195541" y="769036"/>
                    <a:pt x="197008" y="798229"/>
                  </a:cubicBezTo>
                  <a:cubicBezTo>
                    <a:pt x="198526" y="840475"/>
                    <a:pt x="192557" y="884644"/>
                    <a:pt x="170449" y="921426"/>
                  </a:cubicBezTo>
                  <a:cubicBezTo>
                    <a:pt x="149758" y="956943"/>
                    <a:pt x="89911" y="969491"/>
                    <a:pt x="62896" y="934834"/>
                  </a:cubicBezTo>
                  <a:cubicBezTo>
                    <a:pt x="37855" y="906349"/>
                    <a:pt x="13420" y="875537"/>
                    <a:pt x="2037" y="838856"/>
                  </a:cubicBezTo>
                  <a:cubicBezTo>
                    <a:pt x="-5146" y="819883"/>
                    <a:pt x="9069" y="802124"/>
                    <a:pt x="7855" y="783202"/>
                  </a:cubicBezTo>
                  <a:cubicBezTo>
                    <a:pt x="3808" y="760637"/>
                    <a:pt x="25309" y="746673"/>
                    <a:pt x="31632" y="726992"/>
                  </a:cubicBezTo>
                  <a:cubicBezTo>
                    <a:pt x="41952" y="696180"/>
                    <a:pt x="61733" y="668555"/>
                    <a:pt x="65224" y="635618"/>
                  </a:cubicBezTo>
                  <a:cubicBezTo>
                    <a:pt x="78731" y="548191"/>
                    <a:pt x="91125" y="460561"/>
                    <a:pt x="103165" y="372932"/>
                  </a:cubicBezTo>
                  <a:cubicBezTo>
                    <a:pt x="106757" y="347888"/>
                    <a:pt x="118544" y="325120"/>
                    <a:pt x="128713" y="302251"/>
                  </a:cubicBezTo>
                  <a:cubicBezTo>
                    <a:pt x="140753" y="276448"/>
                    <a:pt x="138730" y="247002"/>
                    <a:pt x="147633" y="220288"/>
                  </a:cubicBezTo>
                  <a:cubicBezTo>
                    <a:pt x="154817" y="199595"/>
                    <a:pt x="155475" y="177485"/>
                    <a:pt x="158814" y="155983"/>
                  </a:cubicBezTo>
                  <a:cubicBezTo>
                    <a:pt x="165137" y="110448"/>
                    <a:pt x="151276" y="65267"/>
                    <a:pt x="155019" y="19732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5078684-C412-7A16-07FE-6AF530A2423A}"/>
                </a:ext>
              </a:extLst>
            </p:cNvPr>
            <p:cNvSpPr/>
            <p:nvPr/>
          </p:nvSpPr>
          <p:spPr>
            <a:xfrm>
              <a:off x="9740157" y="6789646"/>
              <a:ext cx="615436" cy="509890"/>
            </a:xfrm>
            <a:custGeom>
              <a:avLst/>
              <a:gdLst>
                <a:gd name="connsiteX0" fmla="*/ 18028 w 615436"/>
                <a:gd name="connsiteY0" fmla="*/ 0 h 509890"/>
                <a:gd name="connsiteX1" fmla="*/ 92243 w 615436"/>
                <a:gd name="connsiteY1" fmla="*/ 35517 h 509890"/>
                <a:gd name="connsiteX2" fmla="*/ 170454 w 615436"/>
                <a:gd name="connsiteY2" fmla="*/ 134126 h 509890"/>
                <a:gd name="connsiteX3" fmla="*/ 274819 w 615436"/>
                <a:gd name="connsiteY3" fmla="*/ 241993 h 509890"/>
                <a:gd name="connsiteX4" fmla="*/ 365678 w 615436"/>
                <a:gd name="connsiteY4" fmla="*/ 292689 h 509890"/>
                <a:gd name="connsiteX5" fmla="*/ 577849 w 615436"/>
                <a:gd name="connsiteY5" fmla="*/ 341462 h 509890"/>
                <a:gd name="connsiteX6" fmla="*/ 615436 w 615436"/>
                <a:gd name="connsiteY6" fmla="*/ 359271 h 509890"/>
                <a:gd name="connsiteX7" fmla="*/ 574661 w 615436"/>
                <a:gd name="connsiteY7" fmla="*/ 401770 h 509890"/>
                <a:gd name="connsiteX8" fmla="*/ 397548 w 615436"/>
                <a:gd name="connsiteY8" fmla="*/ 468049 h 509890"/>
                <a:gd name="connsiteX9" fmla="*/ 283976 w 615436"/>
                <a:gd name="connsiteY9" fmla="*/ 509891 h 509890"/>
                <a:gd name="connsiteX10" fmla="*/ 193725 w 615436"/>
                <a:gd name="connsiteY10" fmla="*/ 440273 h 509890"/>
                <a:gd name="connsiteX11" fmla="*/ 128616 w 615436"/>
                <a:gd name="connsiteY11" fmla="*/ 317430 h 509890"/>
                <a:gd name="connsiteX12" fmla="*/ 4116 w 615436"/>
                <a:gd name="connsiteY12" fmla="*/ 57324 h 509890"/>
                <a:gd name="connsiteX13" fmla="*/ 18028 w 615436"/>
                <a:gd name="connsiteY13" fmla="*/ 0 h 50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5436" h="509890">
                  <a:moveTo>
                    <a:pt x="18028" y="0"/>
                  </a:moveTo>
                  <a:cubicBezTo>
                    <a:pt x="45144" y="4756"/>
                    <a:pt x="75498" y="11333"/>
                    <a:pt x="92243" y="35517"/>
                  </a:cubicBezTo>
                  <a:cubicBezTo>
                    <a:pt x="114199" y="71439"/>
                    <a:pt x="143338" y="102100"/>
                    <a:pt x="170454" y="134126"/>
                  </a:cubicBezTo>
                  <a:cubicBezTo>
                    <a:pt x="203741" y="171414"/>
                    <a:pt x="236877" y="209208"/>
                    <a:pt x="274819" y="241993"/>
                  </a:cubicBezTo>
                  <a:cubicBezTo>
                    <a:pt x="300924" y="265368"/>
                    <a:pt x="333756" y="279130"/>
                    <a:pt x="365678" y="292689"/>
                  </a:cubicBezTo>
                  <a:cubicBezTo>
                    <a:pt x="433062" y="320212"/>
                    <a:pt x="504646" y="340146"/>
                    <a:pt x="577849" y="341462"/>
                  </a:cubicBezTo>
                  <a:cubicBezTo>
                    <a:pt x="592823" y="340096"/>
                    <a:pt x="603902" y="351530"/>
                    <a:pt x="615436" y="359271"/>
                  </a:cubicBezTo>
                  <a:cubicBezTo>
                    <a:pt x="607797" y="377991"/>
                    <a:pt x="593683" y="394181"/>
                    <a:pt x="574661" y="401770"/>
                  </a:cubicBezTo>
                  <a:cubicBezTo>
                    <a:pt x="516484" y="426056"/>
                    <a:pt x="456637" y="446142"/>
                    <a:pt x="397548" y="468049"/>
                  </a:cubicBezTo>
                  <a:cubicBezTo>
                    <a:pt x="359961" y="482317"/>
                    <a:pt x="325206" y="508575"/>
                    <a:pt x="283976" y="509891"/>
                  </a:cubicBezTo>
                  <a:cubicBezTo>
                    <a:pt x="245629" y="501340"/>
                    <a:pt x="214770" y="472350"/>
                    <a:pt x="193725" y="440273"/>
                  </a:cubicBezTo>
                  <a:cubicBezTo>
                    <a:pt x="168582" y="401265"/>
                    <a:pt x="149814" y="358613"/>
                    <a:pt x="128616" y="317430"/>
                  </a:cubicBezTo>
                  <a:cubicBezTo>
                    <a:pt x="86476" y="231065"/>
                    <a:pt x="44537" y="144548"/>
                    <a:pt x="4116" y="57324"/>
                  </a:cubicBezTo>
                  <a:cubicBezTo>
                    <a:pt x="-7317" y="37339"/>
                    <a:pt x="7607" y="16696"/>
                    <a:pt x="18028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882D4C-1B27-F5DB-C5FE-C3F78747AC6C}"/>
                </a:ext>
              </a:extLst>
            </p:cNvPr>
            <p:cNvSpPr/>
            <p:nvPr/>
          </p:nvSpPr>
          <p:spPr>
            <a:xfrm>
              <a:off x="2830294" y="6880666"/>
              <a:ext cx="190329" cy="243564"/>
            </a:xfrm>
            <a:custGeom>
              <a:avLst/>
              <a:gdLst>
                <a:gd name="connsiteX0" fmla="*/ 102851 w 190329"/>
                <a:gd name="connsiteY0" fmla="*/ 0 h 243564"/>
                <a:gd name="connsiteX1" fmla="*/ 128297 w 190329"/>
                <a:gd name="connsiteY1" fmla="*/ 13913 h 243564"/>
                <a:gd name="connsiteX2" fmla="*/ 153389 w 190329"/>
                <a:gd name="connsiteY2" fmla="*/ 68859 h 243564"/>
                <a:gd name="connsiteX3" fmla="*/ 187081 w 190329"/>
                <a:gd name="connsiteY3" fmla="*/ 121427 h 243564"/>
                <a:gd name="connsiteX4" fmla="*/ 179089 w 190329"/>
                <a:gd name="connsiteY4" fmla="*/ 183557 h 243564"/>
                <a:gd name="connsiteX5" fmla="*/ 86915 w 190329"/>
                <a:gd name="connsiteY5" fmla="*/ 225449 h 243564"/>
                <a:gd name="connsiteX6" fmla="*/ 12346 w 190329"/>
                <a:gd name="connsiteY6" fmla="*/ 240121 h 243564"/>
                <a:gd name="connsiteX7" fmla="*/ 3493 w 190329"/>
                <a:gd name="connsiteY7" fmla="*/ 185732 h 243564"/>
                <a:gd name="connsiteX8" fmla="*/ 36376 w 190329"/>
                <a:gd name="connsiteY8" fmla="*/ 131394 h 243564"/>
                <a:gd name="connsiteX9" fmla="*/ 76848 w 190329"/>
                <a:gd name="connsiteY9" fmla="*/ 55806 h 243564"/>
                <a:gd name="connsiteX10" fmla="*/ 102851 w 190329"/>
                <a:gd name="connsiteY10" fmla="*/ 0 h 24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329" h="243564">
                  <a:moveTo>
                    <a:pt x="102851" y="0"/>
                  </a:moveTo>
                  <a:cubicBezTo>
                    <a:pt x="111552" y="3896"/>
                    <a:pt x="122479" y="5515"/>
                    <a:pt x="128297" y="13913"/>
                  </a:cubicBezTo>
                  <a:cubicBezTo>
                    <a:pt x="139123" y="31065"/>
                    <a:pt x="140489" y="52770"/>
                    <a:pt x="153389" y="68859"/>
                  </a:cubicBezTo>
                  <a:cubicBezTo>
                    <a:pt x="165025" y="86011"/>
                    <a:pt x="183136" y="100076"/>
                    <a:pt x="187081" y="121427"/>
                  </a:cubicBezTo>
                  <a:cubicBezTo>
                    <a:pt x="190926" y="141968"/>
                    <a:pt x="194265" y="166506"/>
                    <a:pt x="179089" y="183557"/>
                  </a:cubicBezTo>
                  <a:cubicBezTo>
                    <a:pt x="154603" y="208146"/>
                    <a:pt x="120152" y="218821"/>
                    <a:pt x="86915" y="225449"/>
                  </a:cubicBezTo>
                  <a:cubicBezTo>
                    <a:pt x="61469" y="228232"/>
                    <a:pt x="38704" y="252365"/>
                    <a:pt x="12346" y="240121"/>
                  </a:cubicBezTo>
                  <a:cubicBezTo>
                    <a:pt x="-4348" y="227523"/>
                    <a:pt x="-604" y="203491"/>
                    <a:pt x="3493" y="185732"/>
                  </a:cubicBezTo>
                  <a:cubicBezTo>
                    <a:pt x="7439" y="163875"/>
                    <a:pt x="25601" y="149658"/>
                    <a:pt x="36376" y="131394"/>
                  </a:cubicBezTo>
                  <a:cubicBezTo>
                    <a:pt x="50592" y="106602"/>
                    <a:pt x="68956" y="83734"/>
                    <a:pt x="76848" y="55806"/>
                  </a:cubicBezTo>
                  <a:cubicBezTo>
                    <a:pt x="82311" y="35821"/>
                    <a:pt x="91367" y="17202"/>
                    <a:pt x="102851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D90B5B8-5215-7407-52EE-E1055A988D2B}"/>
                </a:ext>
              </a:extLst>
            </p:cNvPr>
            <p:cNvSpPr/>
            <p:nvPr/>
          </p:nvSpPr>
          <p:spPr>
            <a:xfrm>
              <a:off x="5260248" y="7051675"/>
              <a:ext cx="254008" cy="300176"/>
            </a:xfrm>
            <a:custGeom>
              <a:avLst/>
              <a:gdLst>
                <a:gd name="connsiteX0" fmla="*/ 48566 w 254008"/>
                <a:gd name="connsiteY0" fmla="*/ 0 h 300176"/>
                <a:gd name="connsiteX1" fmla="*/ 107805 w 254008"/>
                <a:gd name="connsiteY1" fmla="*/ 13863 h 300176"/>
                <a:gd name="connsiteX2" fmla="*/ 158901 w 254008"/>
                <a:gd name="connsiteY2" fmla="*/ 32735 h 300176"/>
                <a:gd name="connsiteX3" fmla="*/ 254008 w 254008"/>
                <a:gd name="connsiteY3" fmla="*/ 203592 h 300176"/>
                <a:gd name="connsiteX4" fmla="*/ 216016 w 254008"/>
                <a:gd name="connsiteY4" fmla="*/ 288743 h 300176"/>
                <a:gd name="connsiteX5" fmla="*/ 165022 w 254008"/>
                <a:gd name="connsiteY5" fmla="*/ 292740 h 300176"/>
                <a:gd name="connsiteX6" fmla="*/ 105074 w 254008"/>
                <a:gd name="connsiteY6" fmla="*/ 282165 h 300176"/>
                <a:gd name="connsiteX7" fmla="*/ 9460 w 254008"/>
                <a:gd name="connsiteY7" fmla="*/ 300177 h 300176"/>
                <a:gd name="connsiteX8" fmla="*/ 0 w 254008"/>
                <a:gd name="connsiteY8" fmla="*/ 288490 h 300176"/>
                <a:gd name="connsiteX9" fmla="*/ 67284 w 254008"/>
                <a:gd name="connsiteY9" fmla="*/ 220845 h 300176"/>
                <a:gd name="connsiteX10" fmla="*/ 96069 w 254008"/>
                <a:gd name="connsiteY10" fmla="*/ 147786 h 300176"/>
                <a:gd name="connsiteX11" fmla="*/ 69256 w 254008"/>
                <a:gd name="connsiteY11" fmla="*/ 62231 h 300176"/>
                <a:gd name="connsiteX12" fmla="*/ 48566 w 254008"/>
                <a:gd name="connsiteY12" fmla="*/ 0 h 30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4008" h="300176">
                  <a:moveTo>
                    <a:pt x="48566" y="0"/>
                  </a:moveTo>
                  <a:cubicBezTo>
                    <a:pt x="68751" y="2074"/>
                    <a:pt x="89796" y="3339"/>
                    <a:pt x="107805" y="13863"/>
                  </a:cubicBezTo>
                  <a:cubicBezTo>
                    <a:pt x="123589" y="23324"/>
                    <a:pt x="141700" y="26916"/>
                    <a:pt x="158901" y="32735"/>
                  </a:cubicBezTo>
                  <a:cubicBezTo>
                    <a:pt x="195729" y="86415"/>
                    <a:pt x="235999" y="140197"/>
                    <a:pt x="254008" y="203592"/>
                  </a:cubicBezTo>
                  <a:cubicBezTo>
                    <a:pt x="251732" y="234404"/>
                    <a:pt x="238680" y="266936"/>
                    <a:pt x="216016" y="288743"/>
                  </a:cubicBezTo>
                  <a:cubicBezTo>
                    <a:pt x="202256" y="303719"/>
                    <a:pt x="181868" y="295674"/>
                    <a:pt x="165022" y="292740"/>
                  </a:cubicBezTo>
                  <a:cubicBezTo>
                    <a:pt x="144989" y="289451"/>
                    <a:pt x="125310" y="283278"/>
                    <a:pt x="105074" y="282165"/>
                  </a:cubicBezTo>
                  <a:cubicBezTo>
                    <a:pt x="73202" y="288237"/>
                    <a:pt x="41129" y="293245"/>
                    <a:pt x="9460" y="300177"/>
                  </a:cubicBezTo>
                  <a:cubicBezTo>
                    <a:pt x="7083" y="297242"/>
                    <a:pt x="2327" y="291424"/>
                    <a:pt x="0" y="288490"/>
                  </a:cubicBezTo>
                  <a:cubicBezTo>
                    <a:pt x="11383" y="256767"/>
                    <a:pt x="42039" y="240172"/>
                    <a:pt x="67284" y="220845"/>
                  </a:cubicBezTo>
                  <a:cubicBezTo>
                    <a:pt x="90049" y="204250"/>
                    <a:pt x="93944" y="173792"/>
                    <a:pt x="96069" y="147786"/>
                  </a:cubicBezTo>
                  <a:cubicBezTo>
                    <a:pt x="98143" y="116367"/>
                    <a:pt x="73000" y="92436"/>
                    <a:pt x="69256" y="62231"/>
                  </a:cubicBezTo>
                  <a:cubicBezTo>
                    <a:pt x="65969" y="40223"/>
                    <a:pt x="49932" y="22515"/>
                    <a:pt x="48566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2A42F63-7B95-750B-D13E-C9ECBC59A4D2}"/>
                </a:ext>
              </a:extLst>
            </p:cNvPr>
            <p:cNvSpPr/>
            <p:nvPr/>
          </p:nvSpPr>
          <p:spPr>
            <a:xfrm>
              <a:off x="6495784" y="7761060"/>
              <a:ext cx="206613" cy="309941"/>
            </a:xfrm>
            <a:custGeom>
              <a:avLst/>
              <a:gdLst>
                <a:gd name="connsiteX0" fmla="*/ 10173 w 206613"/>
                <a:gd name="connsiteY0" fmla="*/ 47711 h 309941"/>
                <a:gd name="connsiteX1" fmla="*/ 99108 w 206613"/>
                <a:gd name="connsiteY1" fmla="*/ 2125 h 309941"/>
                <a:gd name="connsiteX2" fmla="*/ 164166 w 206613"/>
                <a:gd name="connsiteY2" fmla="*/ 21756 h 309941"/>
                <a:gd name="connsiteX3" fmla="*/ 185566 w 206613"/>
                <a:gd name="connsiteY3" fmla="*/ 0 h 309941"/>
                <a:gd name="connsiteX4" fmla="*/ 188398 w 206613"/>
                <a:gd name="connsiteY4" fmla="*/ 101492 h 309941"/>
                <a:gd name="connsiteX5" fmla="*/ 172058 w 206613"/>
                <a:gd name="connsiteY5" fmla="*/ 77713 h 309941"/>
                <a:gd name="connsiteX6" fmla="*/ 88738 w 206613"/>
                <a:gd name="connsiteY6" fmla="*/ 19479 h 309941"/>
                <a:gd name="connsiteX7" fmla="*/ 49531 w 206613"/>
                <a:gd name="connsiteY7" fmla="*/ 65571 h 309941"/>
                <a:gd name="connsiteX8" fmla="*/ 87625 w 206613"/>
                <a:gd name="connsiteY8" fmla="*/ 102656 h 309941"/>
                <a:gd name="connsiteX9" fmla="*/ 184553 w 206613"/>
                <a:gd name="connsiteY9" fmla="*/ 161649 h 309941"/>
                <a:gd name="connsiteX10" fmla="*/ 199781 w 206613"/>
                <a:gd name="connsiteY10" fmla="*/ 252871 h 309941"/>
                <a:gd name="connsiteX11" fmla="*/ 114234 w 206613"/>
                <a:gd name="connsiteY11" fmla="*/ 308474 h 309941"/>
                <a:gd name="connsiteX12" fmla="*/ 32887 w 206613"/>
                <a:gd name="connsiteY12" fmla="*/ 289906 h 309941"/>
                <a:gd name="connsiteX13" fmla="*/ 105 w 206613"/>
                <a:gd name="connsiteY13" fmla="*/ 309942 h 309941"/>
                <a:gd name="connsiteX14" fmla="*/ 55 w 206613"/>
                <a:gd name="connsiteY14" fmla="*/ 197268 h 309941"/>
                <a:gd name="connsiteX15" fmla="*/ 9717 w 206613"/>
                <a:gd name="connsiteY15" fmla="*/ 197622 h 309941"/>
                <a:gd name="connsiteX16" fmla="*/ 50846 w 206613"/>
                <a:gd name="connsiteY16" fmla="*/ 271793 h 309941"/>
                <a:gd name="connsiteX17" fmla="*/ 128046 w 206613"/>
                <a:gd name="connsiteY17" fmla="*/ 287731 h 309941"/>
                <a:gd name="connsiteX18" fmla="*/ 154149 w 206613"/>
                <a:gd name="connsiteY18" fmla="*/ 238047 h 309941"/>
                <a:gd name="connsiteX19" fmla="*/ 105634 w 206613"/>
                <a:gd name="connsiteY19" fmla="*/ 194485 h 309941"/>
                <a:gd name="connsiteX20" fmla="*/ 22516 w 206613"/>
                <a:gd name="connsiteY20" fmla="*/ 141918 h 309941"/>
                <a:gd name="connsiteX21" fmla="*/ 10173 w 206613"/>
                <a:gd name="connsiteY21" fmla="*/ 47711 h 30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6613" h="309941">
                  <a:moveTo>
                    <a:pt x="10173" y="47711"/>
                  </a:moveTo>
                  <a:cubicBezTo>
                    <a:pt x="26665" y="15836"/>
                    <a:pt x="64050" y="-1467"/>
                    <a:pt x="99108" y="2125"/>
                  </a:cubicBezTo>
                  <a:cubicBezTo>
                    <a:pt x="122531" y="1872"/>
                    <a:pt x="142210" y="16190"/>
                    <a:pt x="164166" y="21756"/>
                  </a:cubicBezTo>
                  <a:cubicBezTo>
                    <a:pt x="177066" y="20744"/>
                    <a:pt x="174031" y="2985"/>
                    <a:pt x="185566" y="0"/>
                  </a:cubicBezTo>
                  <a:cubicBezTo>
                    <a:pt x="187639" y="33797"/>
                    <a:pt x="187639" y="67645"/>
                    <a:pt x="188398" y="101492"/>
                  </a:cubicBezTo>
                  <a:cubicBezTo>
                    <a:pt x="175195" y="101594"/>
                    <a:pt x="176358" y="86415"/>
                    <a:pt x="172058" y="77713"/>
                  </a:cubicBezTo>
                  <a:cubicBezTo>
                    <a:pt x="160018" y="44017"/>
                    <a:pt x="125617" y="16241"/>
                    <a:pt x="88738" y="19479"/>
                  </a:cubicBezTo>
                  <a:cubicBezTo>
                    <a:pt x="66377" y="20946"/>
                    <a:pt x="43409" y="41791"/>
                    <a:pt x="49531" y="65571"/>
                  </a:cubicBezTo>
                  <a:cubicBezTo>
                    <a:pt x="54944" y="83582"/>
                    <a:pt x="72347" y="93802"/>
                    <a:pt x="87625" y="102656"/>
                  </a:cubicBezTo>
                  <a:cubicBezTo>
                    <a:pt x="120508" y="121174"/>
                    <a:pt x="157438" y="134328"/>
                    <a:pt x="184553" y="161649"/>
                  </a:cubicBezTo>
                  <a:cubicBezTo>
                    <a:pt x="207521" y="185328"/>
                    <a:pt x="212479" y="222970"/>
                    <a:pt x="199781" y="252871"/>
                  </a:cubicBezTo>
                  <a:cubicBezTo>
                    <a:pt x="184655" y="285555"/>
                    <a:pt x="150001" y="307260"/>
                    <a:pt x="114234" y="308474"/>
                  </a:cubicBezTo>
                  <a:cubicBezTo>
                    <a:pt x="85652" y="311510"/>
                    <a:pt x="58789" y="299975"/>
                    <a:pt x="32887" y="289906"/>
                  </a:cubicBezTo>
                  <a:cubicBezTo>
                    <a:pt x="19379" y="292740"/>
                    <a:pt x="13106" y="306855"/>
                    <a:pt x="105" y="309942"/>
                  </a:cubicBezTo>
                  <a:cubicBezTo>
                    <a:pt x="-97" y="272350"/>
                    <a:pt x="55" y="234809"/>
                    <a:pt x="55" y="197268"/>
                  </a:cubicBezTo>
                  <a:cubicBezTo>
                    <a:pt x="2483" y="197369"/>
                    <a:pt x="7339" y="197521"/>
                    <a:pt x="9717" y="197622"/>
                  </a:cubicBezTo>
                  <a:cubicBezTo>
                    <a:pt x="16243" y="225348"/>
                    <a:pt x="27727" y="253731"/>
                    <a:pt x="50846" y="271793"/>
                  </a:cubicBezTo>
                  <a:cubicBezTo>
                    <a:pt x="71689" y="289249"/>
                    <a:pt x="101992" y="298558"/>
                    <a:pt x="128046" y="287731"/>
                  </a:cubicBezTo>
                  <a:cubicBezTo>
                    <a:pt x="147067" y="280395"/>
                    <a:pt x="161181" y="258335"/>
                    <a:pt x="154149" y="238047"/>
                  </a:cubicBezTo>
                  <a:cubicBezTo>
                    <a:pt x="146915" y="215937"/>
                    <a:pt x="124909" y="204452"/>
                    <a:pt x="105634" y="194485"/>
                  </a:cubicBezTo>
                  <a:cubicBezTo>
                    <a:pt x="76596" y="179509"/>
                    <a:pt x="45231" y="166253"/>
                    <a:pt x="22516" y="141918"/>
                  </a:cubicBezTo>
                  <a:cubicBezTo>
                    <a:pt x="-906" y="117227"/>
                    <a:pt x="-5864" y="77561"/>
                    <a:pt x="10173" y="4771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617A935-90DE-8ACE-360D-29B2839BE65E}"/>
                </a:ext>
              </a:extLst>
            </p:cNvPr>
            <p:cNvSpPr/>
            <p:nvPr/>
          </p:nvSpPr>
          <p:spPr>
            <a:xfrm>
              <a:off x="9252536" y="7760149"/>
              <a:ext cx="277589" cy="309471"/>
            </a:xfrm>
            <a:custGeom>
              <a:avLst/>
              <a:gdLst>
                <a:gd name="connsiteX0" fmla="*/ 20297 w 277589"/>
                <a:gd name="connsiteY0" fmla="*/ 84037 h 309471"/>
                <a:gd name="connsiteX1" fmla="*/ 164830 w 277589"/>
                <a:gd name="connsiteY1" fmla="*/ 2935 h 309471"/>
                <a:gd name="connsiteX2" fmla="*/ 250376 w 277589"/>
                <a:gd name="connsiteY2" fmla="*/ 24791 h 309471"/>
                <a:gd name="connsiteX3" fmla="*/ 270865 w 277589"/>
                <a:gd name="connsiteY3" fmla="*/ 0 h 309471"/>
                <a:gd name="connsiteX4" fmla="*/ 277543 w 277589"/>
                <a:gd name="connsiteY4" fmla="*/ 26360 h 309471"/>
                <a:gd name="connsiteX5" fmla="*/ 276581 w 277589"/>
                <a:gd name="connsiteY5" fmla="*/ 102606 h 309471"/>
                <a:gd name="connsiteX6" fmla="*/ 270005 w 277589"/>
                <a:gd name="connsiteY6" fmla="*/ 107058 h 309471"/>
                <a:gd name="connsiteX7" fmla="*/ 211068 w 277589"/>
                <a:gd name="connsiteY7" fmla="*/ 30913 h 309471"/>
                <a:gd name="connsiteX8" fmla="*/ 97293 w 277589"/>
                <a:gd name="connsiteY8" fmla="*/ 69820 h 309471"/>
                <a:gd name="connsiteX9" fmla="*/ 81863 w 277589"/>
                <a:gd name="connsiteY9" fmla="*/ 193676 h 309471"/>
                <a:gd name="connsiteX10" fmla="*/ 115505 w 277589"/>
                <a:gd name="connsiteY10" fmla="*/ 268100 h 309471"/>
                <a:gd name="connsiteX11" fmla="*/ 208336 w 277589"/>
                <a:gd name="connsiteY11" fmla="*/ 282267 h 309471"/>
                <a:gd name="connsiteX12" fmla="*/ 273799 w 277589"/>
                <a:gd name="connsiteY12" fmla="*/ 232836 h 309471"/>
                <a:gd name="connsiteX13" fmla="*/ 273647 w 277589"/>
                <a:gd name="connsiteY13" fmla="*/ 259701 h 309471"/>
                <a:gd name="connsiteX14" fmla="*/ 192856 w 277589"/>
                <a:gd name="connsiteY14" fmla="*/ 306451 h 309471"/>
                <a:gd name="connsiteX15" fmla="*/ 39014 w 277589"/>
                <a:gd name="connsiteY15" fmla="*/ 263041 h 309471"/>
                <a:gd name="connsiteX16" fmla="*/ 20297 w 277589"/>
                <a:gd name="connsiteY16" fmla="*/ 84037 h 30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7589" h="309471">
                  <a:moveTo>
                    <a:pt x="20297" y="84037"/>
                  </a:moveTo>
                  <a:cubicBezTo>
                    <a:pt x="47969" y="32482"/>
                    <a:pt x="106602" y="455"/>
                    <a:pt x="164830" y="2935"/>
                  </a:cubicBezTo>
                  <a:cubicBezTo>
                    <a:pt x="194779" y="3036"/>
                    <a:pt x="222502" y="15279"/>
                    <a:pt x="250376" y="24791"/>
                  </a:cubicBezTo>
                  <a:cubicBezTo>
                    <a:pt x="261658" y="20744"/>
                    <a:pt x="267324" y="10827"/>
                    <a:pt x="270865" y="0"/>
                  </a:cubicBezTo>
                  <a:cubicBezTo>
                    <a:pt x="281590" y="4301"/>
                    <a:pt x="275822" y="17607"/>
                    <a:pt x="277543" y="26360"/>
                  </a:cubicBezTo>
                  <a:cubicBezTo>
                    <a:pt x="276632" y="51758"/>
                    <a:pt x="278656" y="77258"/>
                    <a:pt x="276581" y="102606"/>
                  </a:cubicBezTo>
                  <a:lnTo>
                    <a:pt x="270005" y="107058"/>
                  </a:lnTo>
                  <a:cubicBezTo>
                    <a:pt x="261101" y="75386"/>
                    <a:pt x="242535" y="44169"/>
                    <a:pt x="211068" y="30913"/>
                  </a:cubicBezTo>
                  <a:cubicBezTo>
                    <a:pt x="170243" y="11687"/>
                    <a:pt x="118490" y="30812"/>
                    <a:pt x="97293" y="69820"/>
                  </a:cubicBezTo>
                  <a:cubicBezTo>
                    <a:pt x="77310" y="107564"/>
                    <a:pt x="75540" y="152239"/>
                    <a:pt x="81863" y="193676"/>
                  </a:cubicBezTo>
                  <a:cubicBezTo>
                    <a:pt x="86315" y="220642"/>
                    <a:pt x="94612" y="249077"/>
                    <a:pt x="115505" y="268100"/>
                  </a:cubicBezTo>
                  <a:cubicBezTo>
                    <a:pt x="140547" y="289906"/>
                    <a:pt x="177730" y="292335"/>
                    <a:pt x="208336" y="282267"/>
                  </a:cubicBezTo>
                  <a:cubicBezTo>
                    <a:pt x="235149" y="273665"/>
                    <a:pt x="254676" y="252315"/>
                    <a:pt x="273799" y="232836"/>
                  </a:cubicBezTo>
                  <a:cubicBezTo>
                    <a:pt x="273597" y="241791"/>
                    <a:pt x="273546" y="250746"/>
                    <a:pt x="273647" y="259701"/>
                  </a:cubicBezTo>
                  <a:cubicBezTo>
                    <a:pt x="252198" y="282874"/>
                    <a:pt x="224475" y="301442"/>
                    <a:pt x="192856" y="306451"/>
                  </a:cubicBezTo>
                  <a:cubicBezTo>
                    <a:pt x="138979" y="315760"/>
                    <a:pt x="77563" y="304174"/>
                    <a:pt x="39014" y="263041"/>
                  </a:cubicBezTo>
                  <a:cubicBezTo>
                    <a:pt x="-5706" y="215988"/>
                    <a:pt x="-12030" y="139590"/>
                    <a:pt x="20297" y="84037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72324FF-A1AD-8E9A-CB2E-B93264A45063}"/>
                </a:ext>
              </a:extLst>
            </p:cNvPr>
            <p:cNvSpPr/>
            <p:nvPr/>
          </p:nvSpPr>
          <p:spPr>
            <a:xfrm>
              <a:off x="11277777" y="7760706"/>
              <a:ext cx="327065" cy="309123"/>
            </a:xfrm>
            <a:custGeom>
              <a:avLst/>
              <a:gdLst>
                <a:gd name="connsiteX0" fmla="*/ 45183 w 327065"/>
                <a:gd name="connsiteY0" fmla="*/ 49178 h 309123"/>
                <a:gd name="connsiteX1" fmla="*/ 234438 w 327065"/>
                <a:gd name="connsiteY1" fmla="*/ 15431 h 309123"/>
                <a:gd name="connsiteX2" fmla="*/ 268181 w 327065"/>
                <a:gd name="connsiteY2" fmla="*/ 19479 h 309123"/>
                <a:gd name="connsiteX3" fmla="*/ 288011 w 327065"/>
                <a:gd name="connsiteY3" fmla="*/ 0 h 309123"/>
                <a:gd name="connsiteX4" fmla="*/ 288264 w 327065"/>
                <a:gd name="connsiteY4" fmla="*/ 107817 h 309123"/>
                <a:gd name="connsiteX5" fmla="*/ 268333 w 327065"/>
                <a:gd name="connsiteY5" fmla="*/ 82520 h 309123"/>
                <a:gd name="connsiteX6" fmla="*/ 132298 w 327065"/>
                <a:gd name="connsiteY6" fmla="*/ 29749 h 309123"/>
                <a:gd name="connsiteX7" fmla="*/ 80141 w 327065"/>
                <a:gd name="connsiteY7" fmla="*/ 137313 h 309123"/>
                <a:gd name="connsiteX8" fmla="*/ 103007 w 327065"/>
                <a:gd name="connsiteY8" fmla="*/ 258639 h 309123"/>
                <a:gd name="connsiteX9" fmla="*/ 216225 w 327065"/>
                <a:gd name="connsiteY9" fmla="*/ 283177 h 309123"/>
                <a:gd name="connsiteX10" fmla="*/ 215214 w 327065"/>
                <a:gd name="connsiteY10" fmla="*/ 203288 h 309123"/>
                <a:gd name="connsiteX11" fmla="*/ 177272 w 327065"/>
                <a:gd name="connsiteY11" fmla="*/ 185833 h 309123"/>
                <a:gd name="connsiteX12" fmla="*/ 198469 w 327065"/>
                <a:gd name="connsiteY12" fmla="*/ 178598 h 309123"/>
                <a:gd name="connsiteX13" fmla="*/ 304959 w 327065"/>
                <a:gd name="connsiteY13" fmla="*/ 178598 h 309123"/>
                <a:gd name="connsiteX14" fmla="*/ 327066 w 327065"/>
                <a:gd name="connsiteY14" fmla="*/ 182241 h 309123"/>
                <a:gd name="connsiteX15" fmla="*/ 289630 w 327065"/>
                <a:gd name="connsiteY15" fmla="*/ 202985 h 309123"/>
                <a:gd name="connsiteX16" fmla="*/ 288416 w 327065"/>
                <a:gd name="connsiteY16" fmla="*/ 283784 h 309123"/>
                <a:gd name="connsiteX17" fmla="*/ 142770 w 327065"/>
                <a:gd name="connsiteY17" fmla="*/ 308070 h 309123"/>
                <a:gd name="connsiteX18" fmla="*/ 24037 w 327065"/>
                <a:gd name="connsiteY18" fmla="*/ 240829 h 309123"/>
                <a:gd name="connsiteX19" fmla="*/ 45183 w 327065"/>
                <a:gd name="connsiteY19" fmla="*/ 49178 h 30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7065" h="309123">
                  <a:moveTo>
                    <a:pt x="45183" y="49178"/>
                  </a:moveTo>
                  <a:cubicBezTo>
                    <a:pt x="92788" y="-708"/>
                    <a:pt x="172264" y="-10220"/>
                    <a:pt x="234438" y="15431"/>
                  </a:cubicBezTo>
                  <a:cubicBezTo>
                    <a:pt x="245162" y="18568"/>
                    <a:pt x="257203" y="26967"/>
                    <a:pt x="268181" y="19479"/>
                  </a:cubicBezTo>
                  <a:cubicBezTo>
                    <a:pt x="274656" y="12800"/>
                    <a:pt x="277338" y="1467"/>
                    <a:pt x="288011" y="0"/>
                  </a:cubicBezTo>
                  <a:cubicBezTo>
                    <a:pt x="288670" y="35922"/>
                    <a:pt x="288315" y="71895"/>
                    <a:pt x="288264" y="107817"/>
                  </a:cubicBezTo>
                  <a:cubicBezTo>
                    <a:pt x="274454" y="107766"/>
                    <a:pt x="274352" y="91374"/>
                    <a:pt x="268333" y="82520"/>
                  </a:cubicBezTo>
                  <a:cubicBezTo>
                    <a:pt x="245770" y="33494"/>
                    <a:pt x="182128" y="3997"/>
                    <a:pt x="132298" y="29749"/>
                  </a:cubicBezTo>
                  <a:cubicBezTo>
                    <a:pt x="93850" y="50392"/>
                    <a:pt x="83378" y="97344"/>
                    <a:pt x="80141" y="137313"/>
                  </a:cubicBezTo>
                  <a:cubicBezTo>
                    <a:pt x="78421" y="178345"/>
                    <a:pt x="79938" y="223121"/>
                    <a:pt x="103007" y="258639"/>
                  </a:cubicBezTo>
                  <a:cubicBezTo>
                    <a:pt x="128049" y="294207"/>
                    <a:pt x="178284" y="297698"/>
                    <a:pt x="216225" y="283177"/>
                  </a:cubicBezTo>
                  <a:cubicBezTo>
                    <a:pt x="215518" y="256514"/>
                    <a:pt x="217743" y="229800"/>
                    <a:pt x="215214" y="203288"/>
                  </a:cubicBezTo>
                  <a:cubicBezTo>
                    <a:pt x="207879" y="188869"/>
                    <a:pt x="191285" y="187351"/>
                    <a:pt x="177272" y="185833"/>
                  </a:cubicBezTo>
                  <a:cubicBezTo>
                    <a:pt x="179447" y="175563"/>
                    <a:pt x="190728" y="179459"/>
                    <a:pt x="198469" y="178598"/>
                  </a:cubicBezTo>
                  <a:cubicBezTo>
                    <a:pt x="233932" y="178851"/>
                    <a:pt x="269445" y="178699"/>
                    <a:pt x="304959" y="178598"/>
                  </a:cubicBezTo>
                  <a:cubicBezTo>
                    <a:pt x="312396" y="178598"/>
                    <a:pt x="319731" y="179813"/>
                    <a:pt x="327066" y="182241"/>
                  </a:cubicBezTo>
                  <a:cubicBezTo>
                    <a:pt x="315077" y="190185"/>
                    <a:pt x="295853" y="188009"/>
                    <a:pt x="289630" y="202985"/>
                  </a:cubicBezTo>
                  <a:cubicBezTo>
                    <a:pt x="286595" y="229749"/>
                    <a:pt x="289124" y="256868"/>
                    <a:pt x="288416" y="283784"/>
                  </a:cubicBezTo>
                  <a:cubicBezTo>
                    <a:pt x="242785" y="303617"/>
                    <a:pt x="192348" y="312319"/>
                    <a:pt x="142770" y="308070"/>
                  </a:cubicBezTo>
                  <a:cubicBezTo>
                    <a:pt x="95874" y="304781"/>
                    <a:pt x="51002" y="279281"/>
                    <a:pt x="24037" y="240829"/>
                  </a:cubicBezTo>
                  <a:cubicBezTo>
                    <a:pt x="-14967" y="182798"/>
                    <a:pt x="-5507" y="97394"/>
                    <a:pt x="45183" y="49178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0BEBFAB-A064-D852-B874-B958AA509DAC}"/>
                </a:ext>
              </a:extLst>
            </p:cNvPr>
            <p:cNvSpPr/>
            <p:nvPr/>
          </p:nvSpPr>
          <p:spPr>
            <a:xfrm>
              <a:off x="3770342" y="7760554"/>
              <a:ext cx="315932" cy="303235"/>
            </a:xfrm>
            <a:custGeom>
              <a:avLst/>
              <a:gdLst>
                <a:gd name="connsiteX0" fmla="*/ 44724 w 315932"/>
                <a:gd name="connsiteY0" fmla="*/ 250392 h 303235"/>
                <a:gd name="connsiteX1" fmla="*/ 158398 w 315932"/>
                <a:gd name="connsiteY1" fmla="*/ 0 h 303235"/>
                <a:gd name="connsiteX2" fmla="*/ 233726 w 315932"/>
                <a:gd name="connsiteY2" fmla="*/ 167721 h 303235"/>
                <a:gd name="connsiteX3" fmla="*/ 283252 w 315932"/>
                <a:gd name="connsiteY3" fmla="*/ 275082 h 303235"/>
                <a:gd name="connsiteX4" fmla="*/ 315933 w 315932"/>
                <a:gd name="connsiteY4" fmla="*/ 300632 h 303235"/>
                <a:gd name="connsiteX5" fmla="*/ 168819 w 315932"/>
                <a:gd name="connsiteY5" fmla="*/ 302707 h 303235"/>
                <a:gd name="connsiteX6" fmla="*/ 170489 w 315932"/>
                <a:gd name="connsiteY6" fmla="*/ 292992 h 303235"/>
                <a:gd name="connsiteX7" fmla="*/ 199274 w 315932"/>
                <a:gd name="connsiteY7" fmla="*/ 289957 h 303235"/>
                <a:gd name="connsiteX8" fmla="*/ 202006 w 315932"/>
                <a:gd name="connsiteY8" fmla="*/ 270427 h 303235"/>
                <a:gd name="connsiteX9" fmla="*/ 180809 w 315932"/>
                <a:gd name="connsiteY9" fmla="*/ 219428 h 303235"/>
                <a:gd name="connsiteX10" fmla="*/ 78669 w 315932"/>
                <a:gd name="connsiteY10" fmla="*/ 219479 h 303235"/>
                <a:gd name="connsiteX11" fmla="*/ 61874 w 315932"/>
                <a:gd name="connsiteY11" fmla="*/ 278573 h 303235"/>
                <a:gd name="connsiteX12" fmla="*/ 99765 w 315932"/>
                <a:gd name="connsiteY12" fmla="*/ 302757 h 303235"/>
                <a:gd name="connsiteX13" fmla="*/ 3 w 315932"/>
                <a:gd name="connsiteY13" fmla="*/ 302757 h 303235"/>
                <a:gd name="connsiteX14" fmla="*/ 21908 w 315932"/>
                <a:gd name="connsiteY14" fmla="*/ 284037 h 303235"/>
                <a:gd name="connsiteX15" fmla="*/ 44724 w 315932"/>
                <a:gd name="connsiteY15" fmla="*/ 250392 h 303235"/>
                <a:gd name="connsiteX16" fmla="*/ 87168 w 315932"/>
                <a:gd name="connsiteY16" fmla="*/ 201568 h 303235"/>
                <a:gd name="connsiteX17" fmla="*/ 172563 w 315932"/>
                <a:gd name="connsiteY17" fmla="*/ 201518 h 303235"/>
                <a:gd name="connsiteX18" fmla="*/ 130776 w 315932"/>
                <a:gd name="connsiteY18" fmla="*/ 104933 h 303235"/>
                <a:gd name="connsiteX19" fmla="*/ 87168 w 315932"/>
                <a:gd name="connsiteY19" fmla="*/ 201568 h 30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5932" h="303235">
                  <a:moveTo>
                    <a:pt x="44724" y="250392"/>
                  </a:moveTo>
                  <a:cubicBezTo>
                    <a:pt x="83526" y="167316"/>
                    <a:pt x="118635" y="82520"/>
                    <a:pt x="158398" y="0"/>
                  </a:cubicBezTo>
                  <a:cubicBezTo>
                    <a:pt x="186020" y="54693"/>
                    <a:pt x="208228" y="112016"/>
                    <a:pt x="233726" y="167721"/>
                  </a:cubicBezTo>
                  <a:cubicBezTo>
                    <a:pt x="250420" y="203390"/>
                    <a:pt x="263523" y="240880"/>
                    <a:pt x="283252" y="275082"/>
                  </a:cubicBezTo>
                  <a:cubicBezTo>
                    <a:pt x="289475" y="288995"/>
                    <a:pt x="306877" y="289451"/>
                    <a:pt x="315933" y="300632"/>
                  </a:cubicBezTo>
                  <a:cubicBezTo>
                    <a:pt x="267165" y="305641"/>
                    <a:pt x="217790" y="301695"/>
                    <a:pt x="168819" y="302707"/>
                  </a:cubicBezTo>
                  <a:cubicBezTo>
                    <a:pt x="169224" y="300278"/>
                    <a:pt x="170034" y="295421"/>
                    <a:pt x="170489" y="292992"/>
                  </a:cubicBezTo>
                  <a:cubicBezTo>
                    <a:pt x="180050" y="292588"/>
                    <a:pt x="189713" y="291626"/>
                    <a:pt x="199274" y="289957"/>
                  </a:cubicBezTo>
                  <a:cubicBezTo>
                    <a:pt x="200691" y="283632"/>
                    <a:pt x="205092" y="276954"/>
                    <a:pt x="202006" y="270427"/>
                  </a:cubicBezTo>
                  <a:cubicBezTo>
                    <a:pt x="196036" y="252972"/>
                    <a:pt x="187740" y="236478"/>
                    <a:pt x="180809" y="219428"/>
                  </a:cubicBezTo>
                  <a:cubicBezTo>
                    <a:pt x="146763" y="219377"/>
                    <a:pt x="112716" y="219276"/>
                    <a:pt x="78669" y="219479"/>
                  </a:cubicBezTo>
                  <a:cubicBezTo>
                    <a:pt x="71941" y="238553"/>
                    <a:pt x="57473" y="257475"/>
                    <a:pt x="61874" y="278573"/>
                  </a:cubicBezTo>
                  <a:cubicBezTo>
                    <a:pt x="67135" y="297748"/>
                    <a:pt x="98703" y="282873"/>
                    <a:pt x="99765" y="302757"/>
                  </a:cubicBezTo>
                  <a:cubicBezTo>
                    <a:pt x="66478" y="302909"/>
                    <a:pt x="33240" y="302959"/>
                    <a:pt x="3" y="302757"/>
                  </a:cubicBezTo>
                  <a:cubicBezTo>
                    <a:pt x="-250" y="290159"/>
                    <a:pt x="14168" y="290159"/>
                    <a:pt x="21908" y="284037"/>
                  </a:cubicBezTo>
                  <a:cubicBezTo>
                    <a:pt x="32684" y="275386"/>
                    <a:pt x="38552" y="262383"/>
                    <a:pt x="44724" y="250392"/>
                  </a:cubicBezTo>
                  <a:moveTo>
                    <a:pt x="87168" y="201568"/>
                  </a:moveTo>
                  <a:cubicBezTo>
                    <a:pt x="115600" y="201720"/>
                    <a:pt x="144081" y="201771"/>
                    <a:pt x="172563" y="201518"/>
                  </a:cubicBezTo>
                  <a:cubicBezTo>
                    <a:pt x="158752" y="169289"/>
                    <a:pt x="144891" y="137060"/>
                    <a:pt x="130776" y="104933"/>
                  </a:cubicBezTo>
                  <a:cubicBezTo>
                    <a:pt x="115195" y="136656"/>
                    <a:pt x="101789" y="169390"/>
                    <a:pt x="87168" y="201568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147CFAD-61DA-068D-475C-94D3F70C148F}"/>
                </a:ext>
              </a:extLst>
            </p:cNvPr>
            <p:cNvSpPr/>
            <p:nvPr/>
          </p:nvSpPr>
          <p:spPr>
            <a:xfrm>
              <a:off x="7789608" y="7764782"/>
              <a:ext cx="311798" cy="304840"/>
            </a:xfrm>
            <a:custGeom>
              <a:avLst/>
              <a:gdLst>
                <a:gd name="connsiteX0" fmla="*/ 112560 w 311798"/>
                <a:gd name="connsiteY0" fmla="*/ 4171 h 304840"/>
                <a:gd name="connsiteX1" fmla="*/ 262355 w 311798"/>
                <a:gd name="connsiteY1" fmla="*/ 35994 h 304840"/>
                <a:gd name="connsiteX2" fmla="*/ 275710 w 311798"/>
                <a:gd name="connsiteY2" fmla="*/ 252944 h 304840"/>
                <a:gd name="connsiteX3" fmla="*/ 181513 w 311798"/>
                <a:gd name="connsiteY3" fmla="*/ 303285 h 304840"/>
                <a:gd name="connsiteX4" fmla="*/ 50487 w 311798"/>
                <a:gd name="connsiteY4" fmla="*/ 268425 h 304840"/>
                <a:gd name="connsiteX5" fmla="*/ 16542 w 311798"/>
                <a:gd name="connsiteY5" fmla="*/ 79303 h 304840"/>
                <a:gd name="connsiteX6" fmla="*/ 112560 w 311798"/>
                <a:gd name="connsiteY6" fmla="*/ 4171 h 304840"/>
                <a:gd name="connsiteX7" fmla="*/ 137096 w 311798"/>
                <a:gd name="connsiteY7" fmla="*/ 18742 h 304840"/>
                <a:gd name="connsiteX8" fmla="*/ 80942 w 311798"/>
                <a:gd name="connsiteY8" fmla="*/ 117097 h 304840"/>
                <a:gd name="connsiteX9" fmla="*/ 104162 w 311798"/>
                <a:gd name="connsiteY9" fmla="*/ 260229 h 304840"/>
                <a:gd name="connsiteX10" fmla="*/ 205543 w 311798"/>
                <a:gd name="connsiteY10" fmla="*/ 263973 h 304840"/>
                <a:gd name="connsiteX11" fmla="*/ 232811 w 311798"/>
                <a:gd name="connsiteY11" fmla="*/ 148061 h 304840"/>
                <a:gd name="connsiteX12" fmla="*/ 209742 w 311798"/>
                <a:gd name="connsiteY12" fmla="*/ 43989 h 304840"/>
                <a:gd name="connsiteX13" fmla="*/ 137096 w 311798"/>
                <a:gd name="connsiteY13" fmla="*/ 18742 h 30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1798" h="304840">
                  <a:moveTo>
                    <a:pt x="112560" y="4171"/>
                  </a:moveTo>
                  <a:cubicBezTo>
                    <a:pt x="163604" y="-5240"/>
                    <a:pt x="222288" y="-383"/>
                    <a:pt x="262355" y="35994"/>
                  </a:cubicBezTo>
                  <a:cubicBezTo>
                    <a:pt x="324023" y="89119"/>
                    <a:pt x="327463" y="191927"/>
                    <a:pt x="275710" y="252944"/>
                  </a:cubicBezTo>
                  <a:cubicBezTo>
                    <a:pt x="252793" y="281681"/>
                    <a:pt x="217735" y="299187"/>
                    <a:pt x="181513" y="303285"/>
                  </a:cubicBezTo>
                  <a:cubicBezTo>
                    <a:pt x="135780" y="308850"/>
                    <a:pt x="85596" y="299996"/>
                    <a:pt x="50487" y="268425"/>
                  </a:cubicBezTo>
                  <a:cubicBezTo>
                    <a:pt x="-1620" y="222486"/>
                    <a:pt x="-14216" y="140573"/>
                    <a:pt x="16542" y="79303"/>
                  </a:cubicBezTo>
                  <a:cubicBezTo>
                    <a:pt x="35867" y="42268"/>
                    <a:pt x="71279" y="12822"/>
                    <a:pt x="112560" y="4171"/>
                  </a:cubicBezTo>
                  <a:moveTo>
                    <a:pt x="137096" y="18742"/>
                  </a:moveTo>
                  <a:cubicBezTo>
                    <a:pt x="96877" y="32453"/>
                    <a:pt x="84483" y="79202"/>
                    <a:pt x="80942" y="117097"/>
                  </a:cubicBezTo>
                  <a:cubicBezTo>
                    <a:pt x="78210" y="165213"/>
                    <a:pt x="76743" y="218236"/>
                    <a:pt x="104162" y="260229"/>
                  </a:cubicBezTo>
                  <a:cubicBezTo>
                    <a:pt x="125511" y="294684"/>
                    <a:pt x="181665" y="296657"/>
                    <a:pt x="205543" y="263973"/>
                  </a:cubicBezTo>
                  <a:cubicBezTo>
                    <a:pt x="230231" y="231036"/>
                    <a:pt x="232356" y="187677"/>
                    <a:pt x="232811" y="148061"/>
                  </a:cubicBezTo>
                  <a:cubicBezTo>
                    <a:pt x="231546" y="112595"/>
                    <a:pt x="230079" y="74547"/>
                    <a:pt x="209742" y="43989"/>
                  </a:cubicBezTo>
                  <a:cubicBezTo>
                    <a:pt x="194919" y="20361"/>
                    <a:pt x="163352" y="9989"/>
                    <a:pt x="137096" y="18742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E99CF7E4-713C-14A9-224A-2DBB7BCC6D21}"/>
                </a:ext>
              </a:extLst>
            </p:cNvPr>
            <p:cNvSpPr/>
            <p:nvPr/>
          </p:nvSpPr>
          <p:spPr>
            <a:xfrm>
              <a:off x="10264416" y="7764786"/>
              <a:ext cx="311824" cy="304833"/>
            </a:xfrm>
            <a:custGeom>
              <a:avLst/>
              <a:gdLst>
                <a:gd name="connsiteX0" fmla="*/ 111261 w 311824"/>
                <a:gd name="connsiteY0" fmla="*/ 4369 h 304833"/>
                <a:gd name="connsiteX1" fmla="*/ 264496 w 311824"/>
                <a:gd name="connsiteY1" fmla="*/ 38318 h 304833"/>
                <a:gd name="connsiteX2" fmla="*/ 281949 w 311824"/>
                <a:gd name="connsiteY2" fmla="*/ 244743 h 304833"/>
                <a:gd name="connsiteX3" fmla="*/ 188107 w 311824"/>
                <a:gd name="connsiteY3" fmla="*/ 302320 h 304833"/>
                <a:gd name="connsiteX4" fmla="*/ 49998 w 311824"/>
                <a:gd name="connsiteY4" fmla="*/ 267915 h 304833"/>
                <a:gd name="connsiteX5" fmla="*/ 36339 w 311824"/>
                <a:gd name="connsiteY5" fmla="*/ 50106 h 304833"/>
                <a:gd name="connsiteX6" fmla="*/ 111261 w 311824"/>
                <a:gd name="connsiteY6" fmla="*/ 4369 h 304833"/>
                <a:gd name="connsiteX7" fmla="*/ 136152 w 311824"/>
                <a:gd name="connsiteY7" fmla="*/ 18991 h 304833"/>
                <a:gd name="connsiteX8" fmla="*/ 81718 w 311824"/>
                <a:gd name="connsiteY8" fmla="*/ 109909 h 304833"/>
                <a:gd name="connsiteX9" fmla="*/ 103774 w 311824"/>
                <a:gd name="connsiteY9" fmla="*/ 259770 h 304833"/>
                <a:gd name="connsiteX10" fmla="*/ 204952 w 311824"/>
                <a:gd name="connsiteY10" fmla="*/ 264728 h 304833"/>
                <a:gd name="connsiteX11" fmla="*/ 232776 w 311824"/>
                <a:gd name="connsiteY11" fmla="*/ 153268 h 304833"/>
                <a:gd name="connsiteX12" fmla="*/ 209101 w 311824"/>
                <a:gd name="connsiteY12" fmla="*/ 43023 h 304833"/>
                <a:gd name="connsiteX13" fmla="*/ 136152 w 311824"/>
                <a:gd name="connsiteY13" fmla="*/ 18991 h 30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1824" h="304833">
                  <a:moveTo>
                    <a:pt x="111261" y="4369"/>
                  </a:moveTo>
                  <a:cubicBezTo>
                    <a:pt x="163520" y="-5447"/>
                    <a:pt x="224531" y="-590"/>
                    <a:pt x="264496" y="38318"/>
                  </a:cubicBezTo>
                  <a:cubicBezTo>
                    <a:pt x="321763" y="89368"/>
                    <a:pt x="326417" y="184080"/>
                    <a:pt x="281949" y="244743"/>
                  </a:cubicBezTo>
                  <a:cubicBezTo>
                    <a:pt x="260347" y="275859"/>
                    <a:pt x="225543" y="297108"/>
                    <a:pt x="188107" y="302320"/>
                  </a:cubicBezTo>
                  <a:cubicBezTo>
                    <a:pt x="140299" y="309706"/>
                    <a:pt x="86675" y="301561"/>
                    <a:pt x="49998" y="267915"/>
                  </a:cubicBezTo>
                  <a:cubicBezTo>
                    <a:pt x="-10406" y="214133"/>
                    <a:pt x="-17438" y="110820"/>
                    <a:pt x="36339" y="50106"/>
                  </a:cubicBezTo>
                  <a:cubicBezTo>
                    <a:pt x="55866" y="27845"/>
                    <a:pt x="82172" y="10946"/>
                    <a:pt x="111261" y="4369"/>
                  </a:cubicBezTo>
                  <a:moveTo>
                    <a:pt x="136152" y="18991"/>
                  </a:moveTo>
                  <a:cubicBezTo>
                    <a:pt x="99221" y="32145"/>
                    <a:pt x="85815" y="74543"/>
                    <a:pt x="81718" y="109909"/>
                  </a:cubicBezTo>
                  <a:cubicBezTo>
                    <a:pt x="77417" y="160099"/>
                    <a:pt x="76051" y="215449"/>
                    <a:pt x="103774" y="259770"/>
                  </a:cubicBezTo>
                  <a:cubicBezTo>
                    <a:pt x="124871" y="294174"/>
                    <a:pt x="180619" y="296957"/>
                    <a:pt x="204952" y="264728"/>
                  </a:cubicBezTo>
                  <a:cubicBezTo>
                    <a:pt x="229084" y="233157"/>
                    <a:pt x="232069" y="191568"/>
                    <a:pt x="232776" y="153268"/>
                  </a:cubicBezTo>
                  <a:cubicBezTo>
                    <a:pt x="231613" y="115778"/>
                    <a:pt x="231057" y="75150"/>
                    <a:pt x="209101" y="43023"/>
                  </a:cubicBezTo>
                  <a:cubicBezTo>
                    <a:pt x="193975" y="19547"/>
                    <a:pt x="162104" y="10390"/>
                    <a:pt x="136152" y="1899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96E33E9-F8E2-774B-6BB9-0AB5CCB2FD63}"/>
                </a:ext>
              </a:extLst>
            </p:cNvPr>
            <p:cNvSpPr/>
            <p:nvPr/>
          </p:nvSpPr>
          <p:spPr>
            <a:xfrm>
              <a:off x="10923282" y="7764776"/>
              <a:ext cx="311814" cy="304829"/>
            </a:xfrm>
            <a:custGeom>
              <a:avLst/>
              <a:gdLst>
                <a:gd name="connsiteX0" fmla="*/ 110257 w 311814"/>
                <a:gd name="connsiteY0" fmla="*/ 4581 h 304829"/>
                <a:gd name="connsiteX1" fmla="*/ 263897 w 311814"/>
                <a:gd name="connsiteY1" fmla="*/ 37771 h 304829"/>
                <a:gd name="connsiteX2" fmla="*/ 285398 w 311814"/>
                <a:gd name="connsiteY2" fmla="*/ 239845 h 304829"/>
                <a:gd name="connsiteX3" fmla="*/ 188064 w 311814"/>
                <a:gd name="connsiteY3" fmla="*/ 302329 h 304829"/>
                <a:gd name="connsiteX4" fmla="*/ 52029 w 311814"/>
                <a:gd name="connsiteY4" fmla="*/ 269747 h 304829"/>
                <a:gd name="connsiteX5" fmla="*/ 33159 w 311814"/>
                <a:gd name="connsiteY5" fmla="*/ 53961 h 304829"/>
                <a:gd name="connsiteX6" fmla="*/ 110257 w 311814"/>
                <a:gd name="connsiteY6" fmla="*/ 4581 h 304829"/>
                <a:gd name="connsiteX7" fmla="*/ 135047 w 311814"/>
                <a:gd name="connsiteY7" fmla="*/ 19456 h 304829"/>
                <a:gd name="connsiteX8" fmla="*/ 92095 w 311814"/>
                <a:gd name="connsiteY8" fmla="*/ 66205 h 304829"/>
                <a:gd name="connsiteX9" fmla="*/ 79448 w 311814"/>
                <a:gd name="connsiteY9" fmla="*/ 163397 h 304829"/>
                <a:gd name="connsiteX10" fmla="*/ 107728 w 311814"/>
                <a:gd name="connsiteY10" fmla="*/ 264839 h 304829"/>
                <a:gd name="connsiteX11" fmla="*/ 199648 w 311814"/>
                <a:gd name="connsiteY11" fmla="*/ 270657 h 304829"/>
                <a:gd name="connsiteX12" fmla="*/ 230255 w 311814"/>
                <a:gd name="connsiteY12" fmla="*/ 107136 h 304829"/>
                <a:gd name="connsiteX13" fmla="*/ 206377 w 311814"/>
                <a:gd name="connsiteY13" fmla="*/ 39188 h 304829"/>
                <a:gd name="connsiteX14" fmla="*/ 135047 w 311814"/>
                <a:gd name="connsiteY14" fmla="*/ 19456 h 30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814" h="304829">
                  <a:moveTo>
                    <a:pt x="110257" y="4581"/>
                  </a:moveTo>
                  <a:cubicBezTo>
                    <a:pt x="162466" y="-5437"/>
                    <a:pt x="223729" y="-984"/>
                    <a:pt x="263897" y="37771"/>
                  </a:cubicBezTo>
                  <a:cubicBezTo>
                    <a:pt x="320101" y="87353"/>
                    <a:pt x="326324" y="178879"/>
                    <a:pt x="285398" y="239845"/>
                  </a:cubicBezTo>
                  <a:cubicBezTo>
                    <a:pt x="264049" y="273541"/>
                    <a:pt x="227472" y="296815"/>
                    <a:pt x="188064" y="302329"/>
                  </a:cubicBezTo>
                  <a:cubicBezTo>
                    <a:pt x="141117" y="309514"/>
                    <a:pt x="88656" y="301975"/>
                    <a:pt x="52029" y="269747"/>
                  </a:cubicBezTo>
                  <a:cubicBezTo>
                    <a:pt x="-8830" y="217533"/>
                    <a:pt x="-17835" y="115838"/>
                    <a:pt x="33159" y="53961"/>
                  </a:cubicBezTo>
                  <a:cubicBezTo>
                    <a:pt x="52687" y="29878"/>
                    <a:pt x="79954" y="11816"/>
                    <a:pt x="110257" y="4581"/>
                  </a:cubicBezTo>
                  <a:moveTo>
                    <a:pt x="135047" y="19456"/>
                  </a:moveTo>
                  <a:cubicBezTo>
                    <a:pt x="114001" y="26792"/>
                    <a:pt x="99836" y="46170"/>
                    <a:pt x="92095" y="66205"/>
                  </a:cubicBezTo>
                  <a:cubicBezTo>
                    <a:pt x="80461" y="97118"/>
                    <a:pt x="78740" y="130662"/>
                    <a:pt x="79448" y="163397"/>
                  </a:cubicBezTo>
                  <a:cubicBezTo>
                    <a:pt x="81067" y="198459"/>
                    <a:pt x="85267" y="236253"/>
                    <a:pt x="107728" y="264839"/>
                  </a:cubicBezTo>
                  <a:cubicBezTo>
                    <a:pt x="128975" y="292716"/>
                    <a:pt x="174809" y="294942"/>
                    <a:pt x="199648" y="270657"/>
                  </a:cubicBezTo>
                  <a:cubicBezTo>
                    <a:pt x="238350" y="226286"/>
                    <a:pt x="233897" y="162031"/>
                    <a:pt x="230255" y="107136"/>
                  </a:cubicBezTo>
                  <a:cubicBezTo>
                    <a:pt x="227725" y="83154"/>
                    <a:pt x="221300" y="58616"/>
                    <a:pt x="206377" y="39188"/>
                  </a:cubicBezTo>
                  <a:cubicBezTo>
                    <a:pt x="190189" y="18039"/>
                    <a:pt x="159683" y="10703"/>
                    <a:pt x="135047" y="1945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CFEAED7-C94E-C201-4349-C58FED47F31D}"/>
                </a:ext>
              </a:extLst>
            </p:cNvPr>
            <p:cNvSpPr/>
            <p:nvPr/>
          </p:nvSpPr>
          <p:spPr>
            <a:xfrm>
              <a:off x="2636084" y="7769560"/>
              <a:ext cx="436938" cy="300682"/>
            </a:xfrm>
            <a:custGeom>
              <a:avLst/>
              <a:gdLst>
                <a:gd name="connsiteX0" fmla="*/ 0 w 436938"/>
                <a:gd name="connsiteY0" fmla="*/ 556 h 300682"/>
                <a:gd name="connsiteX1" fmla="*/ 128800 w 436938"/>
                <a:gd name="connsiteY1" fmla="*/ 455 h 300682"/>
                <a:gd name="connsiteX2" fmla="*/ 128800 w 436938"/>
                <a:gd name="connsiteY2" fmla="*/ 8702 h 300682"/>
                <a:gd name="connsiteX3" fmla="*/ 108565 w 436938"/>
                <a:gd name="connsiteY3" fmla="*/ 11839 h 300682"/>
                <a:gd name="connsiteX4" fmla="*/ 111448 w 436938"/>
                <a:gd name="connsiteY4" fmla="*/ 52820 h 300682"/>
                <a:gd name="connsiteX5" fmla="*/ 170132 w 436938"/>
                <a:gd name="connsiteY5" fmla="*/ 197925 h 300682"/>
                <a:gd name="connsiteX6" fmla="*/ 214954 w 436938"/>
                <a:gd name="connsiteY6" fmla="*/ 89299 h 300682"/>
                <a:gd name="connsiteX7" fmla="*/ 185106 w 436938"/>
                <a:gd name="connsiteY7" fmla="*/ 21250 h 300682"/>
                <a:gd name="connsiteX8" fmla="*/ 154247 w 436938"/>
                <a:gd name="connsiteY8" fmla="*/ 7791 h 300682"/>
                <a:gd name="connsiteX9" fmla="*/ 157029 w 436938"/>
                <a:gd name="connsiteY9" fmla="*/ 0 h 300682"/>
                <a:gd name="connsiteX10" fmla="*/ 297515 w 436938"/>
                <a:gd name="connsiteY10" fmla="*/ 354 h 300682"/>
                <a:gd name="connsiteX11" fmla="*/ 299134 w 436938"/>
                <a:gd name="connsiteY11" fmla="*/ 8146 h 300682"/>
                <a:gd name="connsiteX12" fmla="*/ 266808 w 436938"/>
                <a:gd name="connsiteY12" fmla="*/ 22312 h 300682"/>
                <a:gd name="connsiteX13" fmla="*/ 275610 w 436938"/>
                <a:gd name="connsiteY13" fmla="*/ 52112 h 300682"/>
                <a:gd name="connsiteX14" fmla="*/ 328931 w 436938"/>
                <a:gd name="connsiteY14" fmla="*/ 190235 h 300682"/>
                <a:gd name="connsiteX15" fmla="*/ 378559 w 436938"/>
                <a:gd name="connsiteY15" fmla="*/ 59904 h 300682"/>
                <a:gd name="connsiteX16" fmla="*/ 386148 w 436938"/>
                <a:gd name="connsiteY16" fmla="*/ 22464 h 300682"/>
                <a:gd name="connsiteX17" fmla="*/ 356604 w 436938"/>
                <a:gd name="connsiteY17" fmla="*/ 7741 h 300682"/>
                <a:gd name="connsiteX18" fmla="*/ 358829 w 436938"/>
                <a:gd name="connsiteY18" fmla="*/ 304 h 300682"/>
                <a:gd name="connsiteX19" fmla="*/ 432690 w 436938"/>
                <a:gd name="connsiteY19" fmla="*/ 1265 h 300682"/>
                <a:gd name="connsiteX20" fmla="*/ 436939 w 436938"/>
                <a:gd name="connsiteY20" fmla="*/ 6678 h 300682"/>
                <a:gd name="connsiteX21" fmla="*/ 409317 w 436938"/>
                <a:gd name="connsiteY21" fmla="*/ 29952 h 300682"/>
                <a:gd name="connsiteX22" fmla="*/ 305357 w 436938"/>
                <a:gd name="connsiteY22" fmla="*/ 300076 h 300682"/>
                <a:gd name="connsiteX23" fmla="*/ 296959 w 436938"/>
                <a:gd name="connsiteY23" fmla="*/ 300076 h 300682"/>
                <a:gd name="connsiteX24" fmla="*/ 226539 w 436938"/>
                <a:gd name="connsiteY24" fmla="*/ 119049 h 300682"/>
                <a:gd name="connsiteX25" fmla="*/ 222947 w 436938"/>
                <a:gd name="connsiteY25" fmla="*/ 118441 h 300682"/>
                <a:gd name="connsiteX26" fmla="*/ 144281 w 436938"/>
                <a:gd name="connsiteY26" fmla="*/ 300683 h 300682"/>
                <a:gd name="connsiteX27" fmla="*/ 136743 w 436938"/>
                <a:gd name="connsiteY27" fmla="*/ 299317 h 300682"/>
                <a:gd name="connsiteX28" fmla="*/ 24283 w 436938"/>
                <a:gd name="connsiteY28" fmla="*/ 25247 h 300682"/>
                <a:gd name="connsiteX29" fmla="*/ 0 w 436938"/>
                <a:gd name="connsiteY29" fmla="*/ 556 h 30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6938" h="300682">
                  <a:moveTo>
                    <a:pt x="0" y="556"/>
                  </a:moveTo>
                  <a:cubicBezTo>
                    <a:pt x="42900" y="202"/>
                    <a:pt x="85850" y="455"/>
                    <a:pt x="128800" y="455"/>
                  </a:cubicBezTo>
                  <a:cubicBezTo>
                    <a:pt x="128800" y="2479"/>
                    <a:pt x="128800" y="6628"/>
                    <a:pt x="128800" y="8702"/>
                  </a:cubicBezTo>
                  <a:cubicBezTo>
                    <a:pt x="122021" y="9714"/>
                    <a:pt x="115293" y="10776"/>
                    <a:pt x="108565" y="11839"/>
                  </a:cubicBezTo>
                  <a:cubicBezTo>
                    <a:pt x="99964" y="24994"/>
                    <a:pt x="106035" y="39717"/>
                    <a:pt x="111448" y="52820"/>
                  </a:cubicBezTo>
                  <a:cubicBezTo>
                    <a:pt x="131026" y="101189"/>
                    <a:pt x="150453" y="149608"/>
                    <a:pt x="170132" y="197925"/>
                  </a:cubicBezTo>
                  <a:cubicBezTo>
                    <a:pt x="184904" y="161649"/>
                    <a:pt x="200081" y="125525"/>
                    <a:pt x="214954" y="89299"/>
                  </a:cubicBezTo>
                  <a:cubicBezTo>
                    <a:pt x="205392" y="66481"/>
                    <a:pt x="198613" y="42145"/>
                    <a:pt x="185106" y="21250"/>
                  </a:cubicBezTo>
                  <a:cubicBezTo>
                    <a:pt x="178428" y="10878"/>
                    <a:pt x="164921" y="10675"/>
                    <a:pt x="154247" y="7791"/>
                  </a:cubicBezTo>
                  <a:cubicBezTo>
                    <a:pt x="154955" y="5869"/>
                    <a:pt x="156321" y="1973"/>
                    <a:pt x="157029" y="0"/>
                  </a:cubicBezTo>
                  <a:cubicBezTo>
                    <a:pt x="203824" y="860"/>
                    <a:pt x="250670" y="202"/>
                    <a:pt x="297515" y="354"/>
                  </a:cubicBezTo>
                  <a:cubicBezTo>
                    <a:pt x="297920" y="2327"/>
                    <a:pt x="298730" y="6223"/>
                    <a:pt x="299134" y="8146"/>
                  </a:cubicBezTo>
                  <a:cubicBezTo>
                    <a:pt x="287499" y="10169"/>
                    <a:pt x="271563" y="8702"/>
                    <a:pt x="266808" y="22312"/>
                  </a:cubicBezTo>
                  <a:cubicBezTo>
                    <a:pt x="267971" y="32633"/>
                    <a:pt x="272018" y="42398"/>
                    <a:pt x="275610" y="52112"/>
                  </a:cubicBezTo>
                  <a:cubicBezTo>
                    <a:pt x="293569" y="98103"/>
                    <a:pt x="310921" y="144245"/>
                    <a:pt x="328931" y="190235"/>
                  </a:cubicBezTo>
                  <a:cubicBezTo>
                    <a:pt x="345525" y="146825"/>
                    <a:pt x="361865" y="103263"/>
                    <a:pt x="378559" y="59904"/>
                  </a:cubicBezTo>
                  <a:cubicBezTo>
                    <a:pt x="382708" y="47913"/>
                    <a:pt x="388019" y="35365"/>
                    <a:pt x="386148" y="22464"/>
                  </a:cubicBezTo>
                  <a:cubicBezTo>
                    <a:pt x="381493" y="10372"/>
                    <a:pt x="367075" y="10625"/>
                    <a:pt x="356604" y="7741"/>
                  </a:cubicBezTo>
                  <a:cubicBezTo>
                    <a:pt x="357160" y="5869"/>
                    <a:pt x="358273" y="2176"/>
                    <a:pt x="358829" y="304"/>
                  </a:cubicBezTo>
                  <a:cubicBezTo>
                    <a:pt x="383416" y="1113"/>
                    <a:pt x="408154" y="-961"/>
                    <a:pt x="432690" y="1265"/>
                  </a:cubicBezTo>
                  <a:lnTo>
                    <a:pt x="436939" y="6678"/>
                  </a:lnTo>
                  <a:cubicBezTo>
                    <a:pt x="425354" y="11181"/>
                    <a:pt x="413061" y="16949"/>
                    <a:pt x="409317" y="29952"/>
                  </a:cubicBezTo>
                  <a:cubicBezTo>
                    <a:pt x="373247" y="119403"/>
                    <a:pt x="341326" y="210574"/>
                    <a:pt x="305357" y="300076"/>
                  </a:cubicBezTo>
                  <a:cubicBezTo>
                    <a:pt x="303282" y="300076"/>
                    <a:pt x="299083" y="300076"/>
                    <a:pt x="296959" y="300076"/>
                  </a:cubicBezTo>
                  <a:cubicBezTo>
                    <a:pt x="272271" y="240222"/>
                    <a:pt x="251024" y="178953"/>
                    <a:pt x="226539" y="119049"/>
                  </a:cubicBezTo>
                  <a:cubicBezTo>
                    <a:pt x="225628" y="118897"/>
                    <a:pt x="223807" y="118593"/>
                    <a:pt x="222947" y="118441"/>
                  </a:cubicBezTo>
                  <a:cubicBezTo>
                    <a:pt x="195679" y="178699"/>
                    <a:pt x="172509" y="240931"/>
                    <a:pt x="144281" y="300683"/>
                  </a:cubicBezTo>
                  <a:cubicBezTo>
                    <a:pt x="142409" y="300329"/>
                    <a:pt x="138615" y="299671"/>
                    <a:pt x="136743" y="299317"/>
                  </a:cubicBezTo>
                  <a:cubicBezTo>
                    <a:pt x="98042" y="208500"/>
                    <a:pt x="64400" y="115456"/>
                    <a:pt x="24283" y="25247"/>
                  </a:cubicBezTo>
                  <a:cubicBezTo>
                    <a:pt x="21399" y="11586"/>
                    <a:pt x="1518" y="14116"/>
                    <a:pt x="0" y="55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8BD0974-C0EA-E062-14E7-74F75F876DC0}"/>
                </a:ext>
              </a:extLst>
            </p:cNvPr>
            <p:cNvSpPr/>
            <p:nvPr/>
          </p:nvSpPr>
          <p:spPr>
            <a:xfrm>
              <a:off x="3094018" y="7769813"/>
              <a:ext cx="302118" cy="300111"/>
            </a:xfrm>
            <a:custGeom>
              <a:avLst/>
              <a:gdLst>
                <a:gd name="connsiteX0" fmla="*/ 0 w 302118"/>
                <a:gd name="connsiteY0" fmla="*/ 7994 h 300111"/>
                <a:gd name="connsiteX1" fmla="*/ 2024 w 302118"/>
                <a:gd name="connsiteY1" fmla="*/ 0 h 300111"/>
                <a:gd name="connsiteX2" fmla="*/ 154095 w 302118"/>
                <a:gd name="connsiteY2" fmla="*/ 354 h 300111"/>
                <a:gd name="connsiteX3" fmla="*/ 126726 w 302118"/>
                <a:gd name="connsiteY3" fmla="*/ 11030 h 300111"/>
                <a:gd name="connsiteX4" fmla="*/ 109677 w 302118"/>
                <a:gd name="connsiteY4" fmla="*/ 56969 h 300111"/>
                <a:gd name="connsiteX5" fmla="*/ 112612 w 302118"/>
                <a:gd name="connsiteY5" fmla="*/ 234606 h 300111"/>
                <a:gd name="connsiteX6" fmla="*/ 198715 w 302118"/>
                <a:gd name="connsiteY6" fmla="*/ 271186 h 300111"/>
                <a:gd name="connsiteX7" fmla="*/ 239489 w 302118"/>
                <a:gd name="connsiteY7" fmla="*/ 214571 h 300111"/>
                <a:gd name="connsiteX8" fmla="*/ 242575 w 302118"/>
                <a:gd name="connsiteY8" fmla="*/ 82317 h 300111"/>
                <a:gd name="connsiteX9" fmla="*/ 238225 w 302118"/>
                <a:gd name="connsiteY9" fmla="*/ 25955 h 300111"/>
                <a:gd name="connsiteX10" fmla="*/ 200333 w 302118"/>
                <a:gd name="connsiteY10" fmla="*/ 7893 h 300111"/>
                <a:gd name="connsiteX11" fmla="*/ 201143 w 302118"/>
                <a:gd name="connsiteY11" fmla="*/ 202 h 300111"/>
                <a:gd name="connsiteX12" fmla="*/ 302119 w 302118"/>
                <a:gd name="connsiteY12" fmla="*/ 253 h 300111"/>
                <a:gd name="connsiteX13" fmla="*/ 301967 w 302118"/>
                <a:gd name="connsiteY13" fmla="*/ 8196 h 300111"/>
                <a:gd name="connsiteX14" fmla="*/ 262356 w 302118"/>
                <a:gd name="connsiteY14" fmla="*/ 36985 h 300111"/>
                <a:gd name="connsiteX15" fmla="*/ 258561 w 302118"/>
                <a:gd name="connsiteY15" fmla="*/ 218720 h 300111"/>
                <a:gd name="connsiteX16" fmla="*/ 177518 w 302118"/>
                <a:gd name="connsiteY16" fmla="*/ 297850 h 300111"/>
                <a:gd name="connsiteX17" fmla="*/ 68751 w 302118"/>
                <a:gd name="connsiteY17" fmla="*/ 276398 h 300111"/>
                <a:gd name="connsiteX18" fmla="*/ 38903 w 302118"/>
                <a:gd name="connsiteY18" fmla="*/ 203643 h 300111"/>
                <a:gd name="connsiteX19" fmla="*/ 38852 w 302118"/>
                <a:gd name="connsiteY19" fmla="*/ 46952 h 300111"/>
                <a:gd name="connsiteX20" fmla="*/ 30455 w 302118"/>
                <a:gd name="connsiteY20" fmla="*/ 16089 h 300111"/>
                <a:gd name="connsiteX21" fmla="*/ 0 w 302118"/>
                <a:gd name="connsiteY21" fmla="*/ 7994 h 30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2118" h="300111">
                  <a:moveTo>
                    <a:pt x="0" y="7994"/>
                  </a:moveTo>
                  <a:cubicBezTo>
                    <a:pt x="506" y="5970"/>
                    <a:pt x="1518" y="1973"/>
                    <a:pt x="2024" y="0"/>
                  </a:cubicBezTo>
                  <a:cubicBezTo>
                    <a:pt x="52714" y="455"/>
                    <a:pt x="103404" y="-202"/>
                    <a:pt x="154095" y="354"/>
                  </a:cubicBezTo>
                  <a:cubicBezTo>
                    <a:pt x="153589" y="14419"/>
                    <a:pt x="135326" y="6729"/>
                    <a:pt x="126726" y="11030"/>
                  </a:cubicBezTo>
                  <a:cubicBezTo>
                    <a:pt x="107199" y="16696"/>
                    <a:pt x="110335" y="40982"/>
                    <a:pt x="109677" y="56969"/>
                  </a:cubicBezTo>
                  <a:cubicBezTo>
                    <a:pt x="111195" y="116165"/>
                    <a:pt x="106642" y="175664"/>
                    <a:pt x="112612" y="234606"/>
                  </a:cubicBezTo>
                  <a:cubicBezTo>
                    <a:pt x="117671" y="273767"/>
                    <a:pt x="167147" y="285100"/>
                    <a:pt x="198715" y="271186"/>
                  </a:cubicBezTo>
                  <a:cubicBezTo>
                    <a:pt x="221985" y="262282"/>
                    <a:pt x="237010" y="238856"/>
                    <a:pt x="239489" y="214571"/>
                  </a:cubicBezTo>
                  <a:cubicBezTo>
                    <a:pt x="244649" y="170655"/>
                    <a:pt x="241715" y="126385"/>
                    <a:pt x="242575" y="82317"/>
                  </a:cubicBezTo>
                  <a:cubicBezTo>
                    <a:pt x="242171" y="63547"/>
                    <a:pt x="244093" y="44068"/>
                    <a:pt x="238225" y="25955"/>
                  </a:cubicBezTo>
                  <a:cubicBezTo>
                    <a:pt x="232609" y="10220"/>
                    <a:pt x="213891" y="10675"/>
                    <a:pt x="200333" y="7893"/>
                  </a:cubicBezTo>
                  <a:lnTo>
                    <a:pt x="201143" y="202"/>
                  </a:lnTo>
                  <a:cubicBezTo>
                    <a:pt x="234784" y="152"/>
                    <a:pt x="268426" y="51"/>
                    <a:pt x="302119" y="253"/>
                  </a:cubicBezTo>
                  <a:cubicBezTo>
                    <a:pt x="302068" y="2226"/>
                    <a:pt x="302018" y="6173"/>
                    <a:pt x="301967" y="8196"/>
                  </a:cubicBezTo>
                  <a:cubicBezTo>
                    <a:pt x="283907" y="7539"/>
                    <a:pt x="263216" y="16342"/>
                    <a:pt x="262356" y="36985"/>
                  </a:cubicBezTo>
                  <a:cubicBezTo>
                    <a:pt x="258966" y="97445"/>
                    <a:pt x="265138" y="158361"/>
                    <a:pt x="258561" y="218720"/>
                  </a:cubicBezTo>
                  <a:cubicBezTo>
                    <a:pt x="256386" y="260916"/>
                    <a:pt x="217432" y="292588"/>
                    <a:pt x="177518" y="297850"/>
                  </a:cubicBezTo>
                  <a:cubicBezTo>
                    <a:pt x="140638" y="302808"/>
                    <a:pt x="98801" y="301239"/>
                    <a:pt x="68751" y="276398"/>
                  </a:cubicBezTo>
                  <a:cubicBezTo>
                    <a:pt x="46542" y="259549"/>
                    <a:pt x="39105" y="230306"/>
                    <a:pt x="38903" y="203643"/>
                  </a:cubicBezTo>
                  <a:cubicBezTo>
                    <a:pt x="38751" y="151429"/>
                    <a:pt x="39055" y="99165"/>
                    <a:pt x="38852" y="46952"/>
                  </a:cubicBezTo>
                  <a:cubicBezTo>
                    <a:pt x="37891" y="36479"/>
                    <a:pt x="39510" y="23526"/>
                    <a:pt x="30455" y="16089"/>
                  </a:cubicBezTo>
                  <a:cubicBezTo>
                    <a:pt x="22512" y="8044"/>
                    <a:pt x="10118" y="10018"/>
                    <a:pt x="0" y="7994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96A6A4A-C5A8-18D1-AC20-107FA53FDFEA}"/>
                </a:ext>
              </a:extLst>
            </p:cNvPr>
            <p:cNvSpPr/>
            <p:nvPr/>
          </p:nvSpPr>
          <p:spPr>
            <a:xfrm>
              <a:off x="3422241" y="7769712"/>
              <a:ext cx="328627" cy="293751"/>
            </a:xfrm>
            <a:custGeom>
              <a:avLst/>
              <a:gdLst>
                <a:gd name="connsiteX0" fmla="*/ 253 w 328627"/>
                <a:gd name="connsiteY0" fmla="*/ 304 h 293751"/>
                <a:gd name="connsiteX1" fmla="*/ 154196 w 328627"/>
                <a:gd name="connsiteY1" fmla="*/ 253 h 293751"/>
                <a:gd name="connsiteX2" fmla="*/ 155056 w 328627"/>
                <a:gd name="connsiteY2" fmla="*/ 8449 h 293751"/>
                <a:gd name="connsiteX3" fmla="*/ 114686 w 328627"/>
                <a:gd name="connsiteY3" fmla="*/ 28636 h 293751"/>
                <a:gd name="connsiteX4" fmla="*/ 112865 w 328627"/>
                <a:gd name="connsiteY4" fmla="*/ 133013 h 293751"/>
                <a:gd name="connsiteX5" fmla="*/ 215257 w 328627"/>
                <a:gd name="connsiteY5" fmla="*/ 133063 h 293751"/>
                <a:gd name="connsiteX6" fmla="*/ 213588 w 328627"/>
                <a:gd name="connsiteY6" fmla="*/ 27473 h 293751"/>
                <a:gd name="connsiteX7" fmla="*/ 173066 w 328627"/>
                <a:gd name="connsiteY7" fmla="*/ 8601 h 293751"/>
                <a:gd name="connsiteX8" fmla="*/ 174482 w 328627"/>
                <a:gd name="connsiteY8" fmla="*/ 0 h 293751"/>
                <a:gd name="connsiteX9" fmla="*/ 328172 w 328627"/>
                <a:gd name="connsiteY9" fmla="*/ 455 h 293751"/>
                <a:gd name="connsiteX10" fmla="*/ 327818 w 328627"/>
                <a:gd name="connsiteY10" fmla="*/ 8550 h 293751"/>
                <a:gd name="connsiteX11" fmla="*/ 294227 w 328627"/>
                <a:gd name="connsiteY11" fmla="*/ 17253 h 293751"/>
                <a:gd name="connsiteX12" fmla="*/ 286133 w 328627"/>
                <a:gd name="connsiteY12" fmla="*/ 52062 h 293751"/>
                <a:gd name="connsiteX13" fmla="*/ 286234 w 328627"/>
                <a:gd name="connsiteY13" fmla="*/ 243916 h 293751"/>
                <a:gd name="connsiteX14" fmla="*/ 296402 w 328627"/>
                <a:gd name="connsiteY14" fmla="*/ 277055 h 293751"/>
                <a:gd name="connsiteX15" fmla="*/ 326958 w 328627"/>
                <a:gd name="connsiteY15" fmla="*/ 283784 h 293751"/>
                <a:gd name="connsiteX16" fmla="*/ 328628 w 328627"/>
                <a:gd name="connsiteY16" fmla="*/ 293498 h 293751"/>
                <a:gd name="connsiteX17" fmla="*/ 173521 w 328627"/>
                <a:gd name="connsiteY17" fmla="*/ 293650 h 293751"/>
                <a:gd name="connsiteX18" fmla="*/ 173521 w 328627"/>
                <a:gd name="connsiteY18" fmla="*/ 284037 h 293751"/>
                <a:gd name="connsiteX19" fmla="*/ 213790 w 328627"/>
                <a:gd name="connsiteY19" fmla="*/ 264356 h 293751"/>
                <a:gd name="connsiteX20" fmla="*/ 215257 w 328627"/>
                <a:gd name="connsiteY20" fmla="*/ 153301 h 293751"/>
                <a:gd name="connsiteX21" fmla="*/ 112865 w 328627"/>
                <a:gd name="connsiteY21" fmla="*/ 153352 h 293751"/>
                <a:gd name="connsiteX22" fmla="*/ 114534 w 328627"/>
                <a:gd name="connsiteY22" fmla="*/ 264103 h 293751"/>
                <a:gd name="connsiteX23" fmla="*/ 154651 w 328627"/>
                <a:gd name="connsiteY23" fmla="*/ 284088 h 293751"/>
                <a:gd name="connsiteX24" fmla="*/ 154499 w 328627"/>
                <a:gd name="connsiteY24" fmla="*/ 293701 h 293751"/>
                <a:gd name="connsiteX25" fmla="*/ 0 w 328627"/>
                <a:gd name="connsiteY25" fmla="*/ 293751 h 293751"/>
                <a:gd name="connsiteX26" fmla="*/ 1113 w 328627"/>
                <a:gd name="connsiteY26" fmla="*/ 283379 h 293751"/>
                <a:gd name="connsiteX27" fmla="*/ 41331 w 328627"/>
                <a:gd name="connsiteY27" fmla="*/ 259398 h 293751"/>
                <a:gd name="connsiteX28" fmla="*/ 42141 w 328627"/>
                <a:gd name="connsiteY28" fmla="*/ 52011 h 293751"/>
                <a:gd name="connsiteX29" fmla="*/ 34653 w 328627"/>
                <a:gd name="connsiteY29" fmla="*/ 17354 h 293751"/>
                <a:gd name="connsiteX30" fmla="*/ 405 w 328627"/>
                <a:gd name="connsiteY30" fmla="*/ 8601 h 293751"/>
                <a:gd name="connsiteX31" fmla="*/ 253 w 328627"/>
                <a:gd name="connsiteY31" fmla="*/ 304 h 29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8627" h="293751">
                  <a:moveTo>
                    <a:pt x="253" y="304"/>
                  </a:moveTo>
                  <a:cubicBezTo>
                    <a:pt x="51550" y="202"/>
                    <a:pt x="102848" y="253"/>
                    <a:pt x="154196" y="253"/>
                  </a:cubicBezTo>
                  <a:cubicBezTo>
                    <a:pt x="154398" y="2277"/>
                    <a:pt x="154854" y="6375"/>
                    <a:pt x="155056" y="8449"/>
                  </a:cubicBezTo>
                  <a:cubicBezTo>
                    <a:pt x="139424" y="8449"/>
                    <a:pt x="118733" y="9916"/>
                    <a:pt x="114686" y="28636"/>
                  </a:cubicBezTo>
                  <a:cubicBezTo>
                    <a:pt x="110942" y="63243"/>
                    <a:pt x="113724" y="98254"/>
                    <a:pt x="112865" y="133013"/>
                  </a:cubicBezTo>
                  <a:cubicBezTo>
                    <a:pt x="146962" y="133114"/>
                    <a:pt x="181109" y="133063"/>
                    <a:pt x="215257" y="133063"/>
                  </a:cubicBezTo>
                  <a:cubicBezTo>
                    <a:pt x="214296" y="97900"/>
                    <a:pt x="217483" y="62434"/>
                    <a:pt x="213588" y="27473"/>
                  </a:cubicBezTo>
                  <a:cubicBezTo>
                    <a:pt x="208225" y="10169"/>
                    <a:pt x="188394" y="8044"/>
                    <a:pt x="173066" y="8601"/>
                  </a:cubicBezTo>
                  <a:cubicBezTo>
                    <a:pt x="173420" y="6425"/>
                    <a:pt x="174128" y="2176"/>
                    <a:pt x="174482" y="0"/>
                  </a:cubicBezTo>
                  <a:cubicBezTo>
                    <a:pt x="225729" y="658"/>
                    <a:pt x="276925" y="-152"/>
                    <a:pt x="328172" y="455"/>
                  </a:cubicBezTo>
                  <a:cubicBezTo>
                    <a:pt x="328071" y="2479"/>
                    <a:pt x="327869" y="6527"/>
                    <a:pt x="327818" y="8550"/>
                  </a:cubicBezTo>
                  <a:cubicBezTo>
                    <a:pt x="316486" y="10018"/>
                    <a:pt x="302372" y="7437"/>
                    <a:pt x="294227" y="17253"/>
                  </a:cubicBezTo>
                  <a:cubicBezTo>
                    <a:pt x="284817" y="26157"/>
                    <a:pt x="287094" y="40324"/>
                    <a:pt x="286133" y="52062"/>
                  </a:cubicBezTo>
                  <a:cubicBezTo>
                    <a:pt x="286183" y="116013"/>
                    <a:pt x="285981" y="179964"/>
                    <a:pt x="286234" y="243916"/>
                  </a:cubicBezTo>
                  <a:cubicBezTo>
                    <a:pt x="287043" y="255401"/>
                    <a:pt x="285475" y="269567"/>
                    <a:pt x="296402" y="277055"/>
                  </a:cubicBezTo>
                  <a:cubicBezTo>
                    <a:pt x="304092" y="285757"/>
                    <a:pt x="316688" y="282671"/>
                    <a:pt x="326958" y="283784"/>
                  </a:cubicBezTo>
                  <a:cubicBezTo>
                    <a:pt x="327363" y="286213"/>
                    <a:pt x="328223" y="291070"/>
                    <a:pt x="328628" y="293498"/>
                  </a:cubicBezTo>
                  <a:cubicBezTo>
                    <a:pt x="276925" y="293954"/>
                    <a:pt x="225223" y="293650"/>
                    <a:pt x="173521" y="293650"/>
                  </a:cubicBezTo>
                  <a:cubicBezTo>
                    <a:pt x="173521" y="291272"/>
                    <a:pt x="173521" y="286466"/>
                    <a:pt x="173521" y="284037"/>
                  </a:cubicBezTo>
                  <a:cubicBezTo>
                    <a:pt x="188951" y="284644"/>
                    <a:pt x="209996" y="283025"/>
                    <a:pt x="213790" y="264356"/>
                  </a:cubicBezTo>
                  <a:cubicBezTo>
                    <a:pt x="217230" y="227473"/>
                    <a:pt x="214397" y="190286"/>
                    <a:pt x="215257" y="153301"/>
                  </a:cubicBezTo>
                  <a:cubicBezTo>
                    <a:pt x="181109" y="153301"/>
                    <a:pt x="146962" y="153250"/>
                    <a:pt x="112865" y="153352"/>
                  </a:cubicBezTo>
                  <a:cubicBezTo>
                    <a:pt x="113724" y="190235"/>
                    <a:pt x="110993" y="227321"/>
                    <a:pt x="114534" y="264103"/>
                  </a:cubicBezTo>
                  <a:cubicBezTo>
                    <a:pt x="118632" y="281912"/>
                    <a:pt x="139120" y="284897"/>
                    <a:pt x="154651" y="284088"/>
                  </a:cubicBezTo>
                  <a:cubicBezTo>
                    <a:pt x="154601" y="286516"/>
                    <a:pt x="154550" y="291323"/>
                    <a:pt x="154499" y="293701"/>
                  </a:cubicBezTo>
                  <a:cubicBezTo>
                    <a:pt x="103000" y="293701"/>
                    <a:pt x="51500" y="293650"/>
                    <a:pt x="0" y="293751"/>
                  </a:cubicBezTo>
                  <a:cubicBezTo>
                    <a:pt x="253" y="291171"/>
                    <a:pt x="860" y="285960"/>
                    <a:pt x="1113" y="283379"/>
                  </a:cubicBezTo>
                  <a:cubicBezTo>
                    <a:pt x="18060" y="286314"/>
                    <a:pt x="41129" y="280141"/>
                    <a:pt x="41331" y="259398"/>
                  </a:cubicBezTo>
                  <a:cubicBezTo>
                    <a:pt x="43051" y="190336"/>
                    <a:pt x="41382" y="121123"/>
                    <a:pt x="42141" y="52011"/>
                  </a:cubicBezTo>
                  <a:cubicBezTo>
                    <a:pt x="41180" y="40425"/>
                    <a:pt x="44164" y="26107"/>
                    <a:pt x="34653" y="17354"/>
                  </a:cubicBezTo>
                  <a:cubicBezTo>
                    <a:pt x="26155" y="7488"/>
                    <a:pt x="11888" y="9866"/>
                    <a:pt x="405" y="8601"/>
                  </a:cubicBezTo>
                  <a:cubicBezTo>
                    <a:pt x="354" y="6527"/>
                    <a:pt x="253" y="2378"/>
                    <a:pt x="253" y="304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A53ED05-204F-F8BB-7E38-8A73DBDB92FD}"/>
                </a:ext>
              </a:extLst>
            </p:cNvPr>
            <p:cNvSpPr/>
            <p:nvPr/>
          </p:nvSpPr>
          <p:spPr>
            <a:xfrm>
              <a:off x="4102058" y="7769863"/>
              <a:ext cx="304597" cy="301239"/>
            </a:xfrm>
            <a:custGeom>
              <a:avLst/>
              <a:gdLst>
                <a:gd name="connsiteX0" fmla="*/ 0 w 304597"/>
                <a:gd name="connsiteY0" fmla="*/ 7539 h 301239"/>
                <a:gd name="connsiteX1" fmla="*/ 1770 w 304597"/>
                <a:gd name="connsiteY1" fmla="*/ 50 h 301239"/>
                <a:gd name="connsiteX2" fmla="*/ 105833 w 304597"/>
                <a:gd name="connsiteY2" fmla="*/ 0 h 301239"/>
                <a:gd name="connsiteX3" fmla="*/ 248798 w 304597"/>
                <a:gd name="connsiteY3" fmla="*/ 179256 h 301239"/>
                <a:gd name="connsiteX4" fmla="*/ 248848 w 304597"/>
                <a:gd name="connsiteY4" fmla="*/ 57071 h 301239"/>
                <a:gd name="connsiteX5" fmla="*/ 241513 w 304597"/>
                <a:gd name="connsiteY5" fmla="*/ 21452 h 301239"/>
                <a:gd name="connsiteX6" fmla="*/ 206556 w 304597"/>
                <a:gd name="connsiteY6" fmla="*/ 7791 h 301239"/>
                <a:gd name="connsiteX7" fmla="*/ 207416 w 304597"/>
                <a:gd name="connsiteY7" fmla="*/ 101 h 301239"/>
                <a:gd name="connsiteX8" fmla="*/ 304244 w 304597"/>
                <a:gd name="connsiteY8" fmla="*/ 101 h 301239"/>
                <a:gd name="connsiteX9" fmla="*/ 304598 w 304597"/>
                <a:gd name="connsiteY9" fmla="*/ 8449 h 301239"/>
                <a:gd name="connsiteX10" fmla="*/ 277178 w 304597"/>
                <a:gd name="connsiteY10" fmla="*/ 16645 h 301239"/>
                <a:gd name="connsiteX11" fmla="*/ 266504 w 304597"/>
                <a:gd name="connsiteY11" fmla="*/ 46699 h 301239"/>
                <a:gd name="connsiteX12" fmla="*/ 266352 w 304597"/>
                <a:gd name="connsiteY12" fmla="*/ 301239 h 301239"/>
                <a:gd name="connsiteX13" fmla="*/ 252491 w 304597"/>
                <a:gd name="connsiteY13" fmla="*/ 293701 h 301239"/>
                <a:gd name="connsiteX14" fmla="*/ 61668 w 304597"/>
                <a:gd name="connsiteY14" fmla="*/ 58943 h 301239"/>
                <a:gd name="connsiteX15" fmla="*/ 61567 w 304597"/>
                <a:gd name="connsiteY15" fmla="*/ 244472 h 301239"/>
                <a:gd name="connsiteX16" fmla="*/ 80032 w 304597"/>
                <a:gd name="connsiteY16" fmla="*/ 279332 h 301239"/>
                <a:gd name="connsiteX17" fmla="*/ 107401 w 304597"/>
                <a:gd name="connsiteY17" fmla="*/ 293397 h 301239"/>
                <a:gd name="connsiteX18" fmla="*/ 506 w 304597"/>
                <a:gd name="connsiteY18" fmla="*/ 293347 h 301239"/>
                <a:gd name="connsiteX19" fmla="*/ 1163 w 304597"/>
                <a:gd name="connsiteY19" fmla="*/ 284341 h 301239"/>
                <a:gd name="connsiteX20" fmla="*/ 34046 w 304597"/>
                <a:gd name="connsiteY20" fmla="*/ 274677 h 301239"/>
                <a:gd name="connsiteX21" fmla="*/ 44013 w 304597"/>
                <a:gd name="connsiteY21" fmla="*/ 239109 h 301239"/>
                <a:gd name="connsiteX22" fmla="*/ 44063 w 304597"/>
                <a:gd name="connsiteY22" fmla="*/ 52112 h 301239"/>
                <a:gd name="connsiteX23" fmla="*/ 0 w 304597"/>
                <a:gd name="connsiteY23" fmla="*/ 7539 h 30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4597" h="301239">
                  <a:moveTo>
                    <a:pt x="0" y="7539"/>
                  </a:moveTo>
                  <a:cubicBezTo>
                    <a:pt x="405" y="5667"/>
                    <a:pt x="1315" y="1922"/>
                    <a:pt x="1770" y="50"/>
                  </a:cubicBezTo>
                  <a:cubicBezTo>
                    <a:pt x="36475" y="101"/>
                    <a:pt x="71128" y="152"/>
                    <a:pt x="105833" y="0"/>
                  </a:cubicBezTo>
                  <a:cubicBezTo>
                    <a:pt x="153842" y="59448"/>
                    <a:pt x="201041" y="119605"/>
                    <a:pt x="248798" y="179256"/>
                  </a:cubicBezTo>
                  <a:cubicBezTo>
                    <a:pt x="248747" y="138527"/>
                    <a:pt x="248798" y="97799"/>
                    <a:pt x="248848" y="57071"/>
                  </a:cubicBezTo>
                  <a:cubicBezTo>
                    <a:pt x="248191" y="45029"/>
                    <a:pt x="248342" y="31874"/>
                    <a:pt x="241513" y="21452"/>
                  </a:cubicBezTo>
                  <a:cubicBezTo>
                    <a:pt x="233520" y="10372"/>
                    <a:pt x="218646" y="10119"/>
                    <a:pt x="206556" y="7791"/>
                  </a:cubicBezTo>
                  <a:lnTo>
                    <a:pt x="207416" y="101"/>
                  </a:lnTo>
                  <a:cubicBezTo>
                    <a:pt x="239692" y="101"/>
                    <a:pt x="271968" y="101"/>
                    <a:pt x="304244" y="101"/>
                  </a:cubicBezTo>
                  <a:cubicBezTo>
                    <a:pt x="304345" y="2176"/>
                    <a:pt x="304496" y="6375"/>
                    <a:pt x="304598" y="8449"/>
                  </a:cubicBezTo>
                  <a:cubicBezTo>
                    <a:pt x="295340" y="10776"/>
                    <a:pt x="285222" y="11181"/>
                    <a:pt x="277178" y="16645"/>
                  </a:cubicBezTo>
                  <a:cubicBezTo>
                    <a:pt x="268022" y="23678"/>
                    <a:pt x="266605" y="35973"/>
                    <a:pt x="266504" y="46699"/>
                  </a:cubicBezTo>
                  <a:cubicBezTo>
                    <a:pt x="266352" y="131546"/>
                    <a:pt x="266757" y="216392"/>
                    <a:pt x="266352" y="301239"/>
                  </a:cubicBezTo>
                  <a:cubicBezTo>
                    <a:pt x="260686" y="300379"/>
                    <a:pt x="256032" y="297900"/>
                    <a:pt x="252491" y="293701"/>
                  </a:cubicBezTo>
                  <a:cubicBezTo>
                    <a:pt x="188850" y="215431"/>
                    <a:pt x="125461" y="137010"/>
                    <a:pt x="61668" y="58943"/>
                  </a:cubicBezTo>
                  <a:cubicBezTo>
                    <a:pt x="61618" y="120769"/>
                    <a:pt x="61668" y="182646"/>
                    <a:pt x="61567" y="244472"/>
                  </a:cubicBezTo>
                  <a:cubicBezTo>
                    <a:pt x="61162" y="258183"/>
                    <a:pt x="66120" y="273969"/>
                    <a:pt x="80032" y="279332"/>
                  </a:cubicBezTo>
                  <a:cubicBezTo>
                    <a:pt x="88885" y="284998"/>
                    <a:pt x="106389" y="278674"/>
                    <a:pt x="107401" y="293397"/>
                  </a:cubicBezTo>
                  <a:cubicBezTo>
                    <a:pt x="71735" y="293650"/>
                    <a:pt x="36121" y="293701"/>
                    <a:pt x="506" y="293347"/>
                  </a:cubicBezTo>
                  <a:cubicBezTo>
                    <a:pt x="658" y="291070"/>
                    <a:pt x="961" y="286567"/>
                    <a:pt x="1163" y="284341"/>
                  </a:cubicBezTo>
                  <a:cubicBezTo>
                    <a:pt x="12293" y="282368"/>
                    <a:pt x="24991" y="282519"/>
                    <a:pt x="34046" y="274677"/>
                  </a:cubicBezTo>
                  <a:cubicBezTo>
                    <a:pt x="43507" y="265469"/>
                    <a:pt x="43911" y="251404"/>
                    <a:pt x="44013" y="239109"/>
                  </a:cubicBezTo>
                  <a:cubicBezTo>
                    <a:pt x="43861" y="176777"/>
                    <a:pt x="43759" y="114445"/>
                    <a:pt x="44063" y="52112"/>
                  </a:cubicBezTo>
                  <a:cubicBezTo>
                    <a:pt x="47908" y="27169"/>
                    <a:pt x="22512" y="8955"/>
                    <a:pt x="0" y="753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503E2F0-18F5-818E-91A7-21737E23D40A}"/>
                </a:ext>
              </a:extLst>
            </p:cNvPr>
            <p:cNvSpPr/>
            <p:nvPr/>
          </p:nvSpPr>
          <p:spPr>
            <a:xfrm>
              <a:off x="4678927" y="7769914"/>
              <a:ext cx="301815" cy="299970"/>
            </a:xfrm>
            <a:custGeom>
              <a:avLst/>
              <a:gdLst>
                <a:gd name="connsiteX0" fmla="*/ 0 w 301815"/>
                <a:gd name="connsiteY0" fmla="*/ 7893 h 299970"/>
                <a:gd name="connsiteX1" fmla="*/ 1467 w 301815"/>
                <a:gd name="connsiteY1" fmla="*/ 0 h 299970"/>
                <a:gd name="connsiteX2" fmla="*/ 152122 w 301815"/>
                <a:gd name="connsiteY2" fmla="*/ 51 h 299970"/>
                <a:gd name="connsiteX3" fmla="*/ 152982 w 301815"/>
                <a:gd name="connsiteY3" fmla="*/ 8348 h 299970"/>
                <a:gd name="connsiteX4" fmla="*/ 115748 w 301815"/>
                <a:gd name="connsiteY4" fmla="*/ 18062 h 299970"/>
                <a:gd name="connsiteX5" fmla="*/ 109475 w 301815"/>
                <a:gd name="connsiteY5" fmla="*/ 46800 h 299970"/>
                <a:gd name="connsiteX6" fmla="*/ 109627 w 301815"/>
                <a:gd name="connsiteY6" fmla="*/ 208753 h 299970"/>
                <a:gd name="connsiteX7" fmla="*/ 126777 w 301815"/>
                <a:gd name="connsiteY7" fmla="*/ 262282 h 299970"/>
                <a:gd name="connsiteX8" fmla="*/ 227702 w 301815"/>
                <a:gd name="connsiteY8" fmla="*/ 246446 h 299970"/>
                <a:gd name="connsiteX9" fmla="*/ 241108 w 301815"/>
                <a:gd name="connsiteY9" fmla="*/ 183607 h 299970"/>
                <a:gd name="connsiteX10" fmla="*/ 241159 w 301815"/>
                <a:gd name="connsiteY10" fmla="*/ 51910 h 299970"/>
                <a:gd name="connsiteX11" fmla="*/ 233317 w 301815"/>
                <a:gd name="connsiteY11" fmla="*/ 19378 h 299970"/>
                <a:gd name="connsiteX12" fmla="*/ 198866 w 301815"/>
                <a:gd name="connsiteY12" fmla="*/ 7792 h 299970"/>
                <a:gd name="connsiteX13" fmla="*/ 199625 w 301815"/>
                <a:gd name="connsiteY13" fmla="*/ 101 h 299970"/>
                <a:gd name="connsiteX14" fmla="*/ 301815 w 301815"/>
                <a:gd name="connsiteY14" fmla="*/ 101 h 299970"/>
                <a:gd name="connsiteX15" fmla="*/ 301714 w 301815"/>
                <a:gd name="connsiteY15" fmla="*/ 8095 h 299970"/>
                <a:gd name="connsiteX16" fmla="*/ 261900 w 301815"/>
                <a:gd name="connsiteY16" fmla="*/ 36630 h 299970"/>
                <a:gd name="connsiteX17" fmla="*/ 257297 w 301815"/>
                <a:gd name="connsiteY17" fmla="*/ 223931 h 299970"/>
                <a:gd name="connsiteX18" fmla="*/ 202003 w 301815"/>
                <a:gd name="connsiteY18" fmla="*/ 291019 h 299970"/>
                <a:gd name="connsiteX19" fmla="*/ 115090 w 301815"/>
                <a:gd name="connsiteY19" fmla="*/ 297445 h 299970"/>
                <a:gd name="connsiteX20" fmla="*/ 42748 w 301815"/>
                <a:gd name="connsiteY20" fmla="*/ 236833 h 299970"/>
                <a:gd name="connsiteX21" fmla="*/ 37436 w 301815"/>
                <a:gd name="connsiteY21" fmla="*/ 132558 h 299970"/>
                <a:gd name="connsiteX22" fmla="*/ 36627 w 301815"/>
                <a:gd name="connsiteY22" fmla="*/ 26461 h 299970"/>
                <a:gd name="connsiteX23" fmla="*/ 0 w 301815"/>
                <a:gd name="connsiteY23" fmla="*/ 7893 h 29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1815" h="299970">
                  <a:moveTo>
                    <a:pt x="0" y="7893"/>
                  </a:moveTo>
                  <a:cubicBezTo>
                    <a:pt x="354" y="5920"/>
                    <a:pt x="1113" y="1973"/>
                    <a:pt x="1467" y="0"/>
                  </a:cubicBezTo>
                  <a:cubicBezTo>
                    <a:pt x="51702" y="101"/>
                    <a:pt x="101887" y="51"/>
                    <a:pt x="152122" y="51"/>
                  </a:cubicBezTo>
                  <a:cubicBezTo>
                    <a:pt x="152324" y="2125"/>
                    <a:pt x="152779" y="6274"/>
                    <a:pt x="152982" y="8348"/>
                  </a:cubicBezTo>
                  <a:cubicBezTo>
                    <a:pt x="140385" y="9765"/>
                    <a:pt x="124500" y="6628"/>
                    <a:pt x="115748" y="18062"/>
                  </a:cubicBezTo>
                  <a:cubicBezTo>
                    <a:pt x="108109" y="25500"/>
                    <a:pt x="110285" y="37187"/>
                    <a:pt x="109475" y="46800"/>
                  </a:cubicBezTo>
                  <a:cubicBezTo>
                    <a:pt x="109627" y="100784"/>
                    <a:pt x="109324" y="154768"/>
                    <a:pt x="109627" y="208753"/>
                  </a:cubicBezTo>
                  <a:cubicBezTo>
                    <a:pt x="110183" y="227473"/>
                    <a:pt x="111094" y="249329"/>
                    <a:pt x="126777" y="262282"/>
                  </a:cubicBezTo>
                  <a:cubicBezTo>
                    <a:pt x="156270" y="287022"/>
                    <a:pt x="207112" y="279130"/>
                    <a:pt x="227702" y="246446"/>
                  </a:cubicBezTo>
                  <a:cubicBezTo>
                    <a:pt x="239742" y="227928"/>
                    <a:pt x="240501" y="205009"/>
                    <a:pt x="241108" y="183607"/>
                  </a:cubicBezTo>
                  <a:cubicBezTo>
                    <a:pt x="241058" y="139742"/>
                    <a:pt x="240956" y="95826"/>
                    <a:pt x="241159" y="51910"/>
                  </a:cubicBezTo>
                  <a:cubicBezTo>
                    <a:pt x="240805" y="40779"/>
                    <a:pt x="241210" y="28232"/>
                    <a:pt x="233317" y="19378"/>
                  </a:cubicBezTo>
                  <a:cubicBezTo>
                    <a:pt x="224970" y="9208"/>
                    <a:pt x="210502" y="10321"/>
                    <a:pt x="198866" y="7792"/>
                  </a:cubicBezTo>
                  <a:lnTo>
                    <a:pt x="199625" y="101"/>
                  </a:lnTo>
                  <a:cubicBezTo>
                    <a:pt x="233672" y="0"/>
                    <a:pt x="267718" y="0"/>
                    <a:pt x="301815" y="101"/>
                  </a:cubicBezTo>
                  <a:cubicBezTo>
                    <a:pt x="301765" y="2074"/>
                    <a:pt x="301765" y="6071"/>
                    <a:pt x="301714" y="8095"/>
                  </a:cubicBezTo>
                  <a:cubicBezTo>
                    <a:pt x="283856" y="7488"/>
                    <a:pt x="262609" y="16140"/>
                    <a:pt x="261900" y="36630"/>
                  </a:cubicBezTo>
                  <a:cubicBezTo>
                    <a:pt x="259270" y="99013"/>
                    <a:pt x="264784" y="161801"/>
                    <a:pt x="257297" y="223931"/>
                  </a:cubicBezTo>
                  <a:cubicBezTo>
                    <a:pt x="254312" y="254946"/>
                    <a:pt x="229574" y="279433"/>
                    <a:pt x="202003" y="291019"/>
                  </a:cubicBezTo>
                  <a:cubicBezTo>
                    <a:pt x="174432" y="301391"/>
                    <a:pt x="143977" y="301594"/>
                    <a:pt x="115090" y="297445"/>
                  </a:cubicBezTo>
                  <a:cubicBezTo>
                    <a:pt x="82612" y="292436"/>
                    <a:pt x="50842" y="269921"/>
                    <a:pt x="42748" y="236833"/>
                  </a:cubicBezTo>
                  <a:cubicBezTo>
                    <a:pt x="34805" y="202681"/>
                    <a:pt x="38144" y="167265"/>
                    <a:pt x="37436" y="132558"/>
                  </a:cubicBezTo>
                  <a:cubicBezTo>
                    <a:pt x="36778" y="97192"/>
                    <a:pt x="38650" y="61725"/>
                    <a:pt x="36627" y="26461"/>
                  </a:cubicBezTo>
                  <a:cubicBezTo>
                    <a:pt x="31365" y="10928"/>
                    <a:pt x="14064" y="8702"/>
                    <a:pt x="0" y="7893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E611D00-4A08-0E12-9B76-A0C36905E830}"/>
                </a:ext>
              </a:extLst>
            </p:cNvPr>
            <p:cNvSpPr/>
            <p:nvPr/>
          </p:nvSpPr>
          <p:spPr>
            <a:xfrm>
              <a:off x="5000776" y="7769712"/>
              <a:ext cx="306570" cy="301542"/>
            </a:xfrm>
            <a:custGeom>
              <a:avLst/>
              <a:gdLst>
                <a:gd name="connsiteX0" fmla="*/ 5666 w 306570"/>
                <a:gd name="connsiteY0" fmla="*/ 1012 h 301542"/>
                <a:gd name="connsiteX1" fmla="*/ 91061 w 306570"/>
                <a:gd name="connsiteY1" fmla="*/ 101 h 301542"/>
                <a:gd name="connsiteX2" fmla="*/ 112764 w 306570"/>
                <a:gd name="connsiteY2" fmla="*/ 5515 h 301542"/>
                <a:gd name="connsiteX3" fmla="*/ 250467 w 306570"/>
                <a:gd name="connsiteY3" fmla="*/ 178295 h 301542"/>
                <a:gd name="connsiteX4" fmla="*/ 250619 w 306570"/>
                <a:gd name="connsiteY4" fmla="*/ 51708 h 301542"/>
                <a:gd name="connsiteX5" fmla="*/ 240956 w 306570"/>
                <a:gd name="connsiteY5" fmla="*/ 18821 h 301542"/>
                <a:gd name="connsiteX6" fmla="*/ 207821 w 306570"/>
                <a:gd name="connsiteY6" fmla="*/ 7893 h 301542"/>
                <a:gd name="connsiteX7" fmla="*/ 210148 w 306570"/>
                <a:gd name="connsiteY7" fmla="*/ 0 h 301542"/>
                <a:gd name="connsiteX8" fmla="*/ 305863 w 306570"/>
                <a:gd name="connsiteY8" fmla="*/ 253 h 301542"/>
                <a:gd name="connsiteX9" fmla="*/ 306571 w 306570"/>
                <a:gd name="connsiteY9" fmla="*/ 8399 h 301542"/>
                <a:gd name="connsiteX10" fmla="*/ 268932 w 306570"/>
                <a:gd name="connsiteY10" fmla="*/ 41538 h 301542"/>
                <a:gd name="connsiteX11" fmla="*/ 268072 w 306570"/>
                <a:gd name="connsiteY11" fmla="*/ 301543 h 301542"/>
                <a:gd name="connsiteX12" fmla="*/ 252086 w 306570"/>
                <a:gd name="connsiteY12" fmla="*/ 290615 h 301542"/>
                <a:gd name="connsiteX13" fmla="*/ 63540 w 306570"/>
                <a:gd name="connsiteY13" fmla="*/ 58689 h 301542"/>
                <a:gd name="connsiteX14" fmla="*/ 64046 w 306570"/>
                <a:gd name="connsiteY14" fmla="*/ 250544 h 301542"/>
                <a:gd name="connsiteX15" fmla="*/ 108716 w 306570"/>
                <a:gd name="connsiteY15" fmla="*/ 284240 h 301542"/>
                <a:gd name="connsiteX16" fmla="*/ 109323 w 306570"/>
                <a:gd name="connsiteY16" fmla="*/ 293498 h 301542"/>
                <a:gd name="connsiteX17" fmla="*/ 0 w 306570"/>
                <a:gd name="connsiteY17" fmla="*/ 290210 h 301542"/>
                <a:gd name="connsiteX18" fmla="*/ 38752 w 306570"/>
                <a:gd name="connsiteY18" fmla="*/ 272350 h 301542"/>
                <a:gd name="connsiteX19" fmla="*/ 46998 w 306570"/>
                <a:gd name="connsiteY19" fmla="*/ 233949 h 301542"/>
                <a:gd name="connsiteX20" fmla="*/ 47048 w 306570"/>
                <a:gd name="connsiteY20" fmla="*/ 36681 h 301542"/>
                <a:gd name="connsiteX21" fmla="*/ 2074 w 306570"/>
                <a:gd name="connsiteY21" fmla="*/ 7286 h 301542"/>
                <a:gd name="connsiteX22" fmla="*/ 5666 w 306570"/>
                <a:gd name="connsiteY22" fmla="*/ 1012 h 30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6570" h="301542">
                  <a:moveTo>
                    <a:pt x="5666" y="1012"/>
                  </a:moveTo>
                  <a:cubicBezTo>
                    <a:pt x="34046" y="-961"/>
                    <a:pt x="62579" y="961"/>
                    <a:pt x="91061" y="101"/>
                  </a:cubicBezTo>
                  <a:cubicBezTo>
                    <a:pt x="98244" y="911"/>
                    <a:pt x="108109" y="-2327"/>
                    <a:pt x="112764" y="5515"/>
                  </a:cubicBezTo>
                  <a:cubicBezTo>
                    <a:pt x="158800" y="62990"/>
                    <a:pt x="204229" y="120971"/>
                    <a:pt x="250467" y="178295"/>
                  </a:cubicBezTo>
                  <a:cubicBezTo>
                    <a:pt x="250619" y="136099"/>
                    <a:pt x="250518" y="93903"/>
                    <a:pt x="250619" y="51708"/>
                  </a:cubicBezTo>
                  <a:cubicBezTo>
                    <a:pt x="250164" y="40374"/>
                    <a:pt x="250063" y="26967"/>
                    <a:pt x="240956" y="18821"/>
                  </a:cubicBezTo>
                  <a:cubicBezTo>
                    <a:pt x="232306" y="9866"/>
                    <a:pt x="219052" y="10220"/>
                    <a:pt x="207821" y="7893"/>
                  </a:cubicBezTo>
                  <a:cubicBezTo>
                    <a:pt x="208377" y="5919"/>
                    <a:pt x="209541" y="1973"/>
                    <a:pt x="210148" y="0"/>
                  </a:cubicBezTo>
                  <a:cubicBezTo>
                    <a:pt x="242019" y="455"/>
                    <a:pt x="273941" y="152"/>
                    <a:pt x="305863" y="253"/>
                  </a:cubicBezTo>
                  <a:cubicBezTo>
                    <a:pt x="306065" y="2277"/>
                    <a:pt x="306369" y="6375"/>
                    <a:pt x="306571" y="8399"/>
                  </a:cubicBezTo>
                  <a:cubicBezTo>
                    <a:pt x="287751" y="9562"/>
                    <a:pt x="267415" y="19833"/>
                    <a:pt x="268932" y="41538"/>
                  </a:cubicBezTo>
                  <a:cubicBezTo>
                    <a:pt x="267213" y="128156"/>
                    <a:pt x="268983" y="214875"/>
                    <a:pt x="268072" y="301543"/>
                  </a:cubicBezTo>
                  <a:cubicBezTo>
                    <a:pt x="261395" y="300076"/>
                    <a:pt x="255931" y="296028"/>
                    <a:pt x="252086" y="290615"/>
                  </a:cubicBezTo>
                  <a:cubicBezTo>
                    <a:pt x="189356" y="213205"/>
                    <a:pt x="126777" y="135644"/>
                    <a:pt x="63540" y="58689"/>
                  </a:cubicBezTo>
                  <a:cubicBezTo>
                    <a:pt x="63692" y="122641"/>
                    <a:pt x="62579" y="186643"/>
                    <a:pt x="64046" y="250544"/>
                  </a:cubicBezTo>
                  <a:cubicBezTo>
                    <a:pt x="63338" y="274576"/>
                    <a:pt x="87823" y="285757"/>
                    <a:pt x="108716" y="284240"/>
                  </a:cubicBezTo>
                  <a:cubicBezTo>
                    <a:pt x="108868" y="286567"/>
                    <a:pt x="109172" y="291222"/>
                    <a:pt x="109323" y="293498"/>
                  </a:cubicBezTo>
                  <a:cubicBezTo>
                    <a:pt x="73001" y="291829"/>
                    <a:pt x="35564" y="298052"/>
                    <a:pt x="0" y="290210"/>
                  </a:cubicBezTo>
                  <a:cubicBezTo>
                    <a:pt x="10674" y="279585"/>
                    <a:pt x="29089" y="284442"/>
                    <a:pt x="38752" y="272350"/>
                  </a:cubicBezTo>
                  <a:cubicBezTo>
                    <a:pt x="46744" y="261371"/>
                    <a:pt x="46340" y="246901"/>
                    <a:pt x="46998" y="233949"/>
                  </a:cubicBezTo>
                  <a:cubicBezTo>
                    <a:pt x="46947" y="168176"/>
                    <a:pt x="46795" y="102403"/>
                    <a:pt x="47048" y="36681"/>
                  </a:cubicBezTo>
                  <a:cubicBezTo>
                    <a:pt x="36880" y="20541"/>
                    <a:pt x="21399" y="9107"/>
                    <a:pt x="2074" y="7286"/>
                  </a:cubicBezTo>
                  <a:lnTo>
                    <a:pt x="5666" y="1012"/>
                  </a:ln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7EDB86E-B6B6-7DE5-91A3-0584B85C1A2B}"/>
                </a:ext>
              </a:extLst>
            </p:cNvPr>
            <p:cNvSpPr/>
            <p:nvPr/>
          </p:nvSpPr>
          <p:spPr>
            <a:xfrm>
              <a:off x="5335271" y="7769509"/>
              <a:ext cx="155764" cy="293960"/>
            </a:xfrm>
            <a:custGeom>
              <a:avLst/>
              <a:gdLst>
                <a:gd name="connsiteX0" fmla="*/ 0 w 155764"/>
                <a:gd name="connsiteY0" fmla="*/ 8601 h 293960"/>
                <a:gd name="connsiteX1" fmla="*/ 1770 w 155764"/>
                <a:gd name="connsiteY1" fmla="*/ 253 h 293960"/>
                <a:gd name="connsiteX2" fmla="*/ 153842 w 155764"/>
                <a:gd name="connsiteY2" fmla="*/ 0 h 293960"/>
                <a:gd name="connsiteX3" fmla="*/ 155764 w 155764"/>
                <a:gd name="connsiteY3" fmla="*/ 8702 h 293960"/>
                <a:gd name="connsiteX4" fmla="*/ 115192 w 155764"/>
                <a:gd name="connsiteY4" fmla="*/ 27068 h 293960"/>
                <a:gd name="connsiteX5" fmla="*/ 113371 w 155764"/>
                <a:gd name="connsiteY5" fmla="*/ 97850 h 293960"/>
                <a:gd name="connsiteX6" fmla="*/ 114079 w 155764"/>
                <a:gd name="connsiteY6" fmla="*/ 259347 h 293960"/>
                <a:gd name="connsiteX7" fmla="*/ 154449 w 155764"/>
                <a:gd name="connsiteY7" fmla="*/ 284088 h 293960"/>
                <a:gd name="connsiteX8" fmla="*/ 155714 w 155764"/>
                <a:gd name="connsiteY8" fmla="*/ 293751 h 293960"/>
                <a:gd name="connsiteX9" fmla="*/ 152 w 155764"/>
                <a:gd name="connsiteY9" fmla="*/ 293751 h 293960"/>
                <a:gd name="connsiteX10" fmla="*/ 1670 w 155764"/>
                <a:gd name="connsiteY10" fmla="*/ 284037 h 293960"/>
                <a:gd name="connsiteX11" fmla="*/ 40623 w 155764"/>
                <a:gd name="connsiteY11" fmla="*/ 264558 h 293960"/>
                <a:gd name="connsiteX12" fmla="*/ 42546 w 155764"/>
                <a:gd name="connsiteY12" fmla="*/ 143435 h 293960"/>
                <a:gd name="connsiteX13" fmla="*/ 40522 w 155764"/>
                <a:gd name="connsiteY13" fmla="*/ 27776 h 293960"/>
                <a:gd name="connsiteX14" fmla="*/ 0 w 155764"/>
                <a:gd name="connsiteY14" fmla="*/ 8601 h 29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5764" h="293960">
                  <a:moveTo>
                    <a:pt x="0" y="8601"/>
                  </a:moveTo>
                  <a:cubicBezTo>
                    <a:pt x="456" y="6527"/>
                    <a:pt x="1315" y="2327"/>
                    <a:pt x="1770" y="253"/>
                  </a:cubicBezTo>
                  <a:cubicBezTo>
                    <a:pt x="52461" y="405"/>
                    <a:pt x="103151" y="860"/>
                    <a:pt x="153842" y="0"/>
                  </a:cubicBezTo>
                  <a:cubicBezTo>
                    <a:pt x="154297" y="2176"/>
                    <a:pt x="155309" y="6527"/>
                    <a:pt x="155764" y="8702"/>
                  </a:cubicBezTo>
                  <a:cubicBezTo>
                    <a:pt x="140537" y="9056"/>
                    <a:pt x="120403" y="9208"/>
                    <a:pt x="115192" y="27068"/>
                  </a:cubicBezTo>
                  <a:cubicBezTo>
                    <a:pt x="111398" y="50443"/>
                    <a:pt x="114079" y="74273"/>
                    <a:pt x="113371" y="97850"/>
                  </a:cubicBezTo>
                  <a:cubicBezTo>
                    <a:pt x="113876" y="151682"/>
                    <a:pt x="112359" y="205565"/>
                    <a:pt x="114079" y="259347"/>
                  </a:cubicBezTo>
                  <a:cubicBezTo>
                    <a:pt x="113320" y="280597"/>
                    <a:pt x="137654" y="286112"/>
                    <a:pt x="154449" y="284088"/>
                  </a:cubicBezTo>
                  <a:cubicBezTo>
                    <a:pt x="154753" y="286516"/>
                    <a:pt x="155411" y="291323"/>
                    <a:pt x="155714" y="293751"/>
                  </a:cubicBezTo>
                  <a:cubicBezTo>
                    <a:pt x="103860" y="294055"/>
                    <a:pt x="52006" y="294004"/>
                    <a:pt x="152" y="293751"/>
                  </a:cubicBezTo>
                  <a:cubicBezTo>
                    <a:pt x="556" y="291323"/>
                    <a:pt x="1265" y="286466"/>
                    <a:pt x="1670" y="284037"/>
                  </a:cubicBezTo>
                  <a:cubicBezTo>
                    <a:pt x="16745" y="285201"/>
                    <a:pt x="37284" y="282823"/>
                    <a:pt x="40623" y="264558"/>
                  </a:cubicBezTo>
                  <a:cubicBezTo>
                    <a:pt x="44771" y="224386"/>
                    <a:pt x="41484" y="183810"/>
                    <a:pt x="42546" y="143435"/>
                  </a:cubicBezTo>
                  <a:cubicBezTo>
                    <a:pt x="41484" y="104882"/>
                    <a:pt x="44771" y="66127"/>
                    <a:pt x="40522" y="27776"/>
                  </a:cubicBezTo>
                  <a:cubicBezTo>
                    <a:pt x="35767" y="9967"/>
                    <a:pt x="15227" y="8702"/>
                    <a:pt x="0" y="8601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6D882D3-6007-5472-EFF4-6D5569323CCE}"/>
                </a:ext>
              </a:extLst>
            </p:cNvPr>
            <p:cNvSpPr/>
            <p:nvPr/>
          </p:nvSpPr>
          <p:spPr>
            <a:xfrm>
              <a:off x="5513042" y="7769661"/>
              <a:ext cx="314310" cy="300521"/>
            </a:xfrm>
            <a:custGeom>
              <a:avLst/>
              <a:gdLst>
                <a:gd name="connsiteX0" fmla="*/ 0 w 314310"/>
                <a:gd name="connsiteY0" fmla="*/ 8297 h 300521"/>
                <a:gd name="connsiteX1" fmla="*/ 860 w 314310"/>
                <a:gd name="connsiteY1" fmla="*/ 0 h 300521"/>
                <a:gd name="connsiteX2" fmla="*/ 141447 w 314310"/>
                <a:gd name="connsiteY2" fmla="*/ 354 h 300521"/>
                <a:gd name="connsiteX3" fmla="*/ 142206 w 314310"/>
                <a:gd name="connsiteY3" fmla="*/ 8449 h 300521"/>
                <a:gd name="connsiteX4" fmla="*/ 107148 w 314310"/>
                <a:gd name="connsiteY4" fmla="*/ 28383 h 300521"/>
                <a:gd name="connsiteX5" fmla="*/ 179845 w 314310"/>
                <a:gd name="connsiteY5" fmla="*/ 200658 h 300521"/>
                <a:gd name="connsiteX6" fmla="*/ 216724 w 314310"/>
                <a:gd name="connsiteY6" fmla="*/ 123096 h 300521"/>
                <a:gd name="connsiteX7" fmla="*/ 253149 w 314310"/>
                <a:gd name="connsiteY7" fmla="*/ 32279 h 300521"/>
                <a:gd name="connsiteX8" fmla="*/ 214701 w 314310"/>
                <a:gd name="connsiteY8" fmla="*/ 8095 h 300521"/>
                <a:gd name="connsiteX9" fmla="*/ 215359 w 314310"/>
                <a:gd name="connsiteY9" fmla="*/ 354 h 300521"/>
                <a:gd name="connsiteX10" fmla="*/ 314311 w 314310"/>
                <a:gd name="connsiteY10" fmla="*/ 607 h 300521"/>
                <a:gd name="connsiteX11" fmla="*/ 285070 w 314310"/>
                <a:gd name="connsiteY11" fmla="*/ 24639 h 300521"/>
                <a:gd name="connsiteX12" fmla="*/ 247229 w 314310"/>
                <a:gd name="connsiteY12" fmla="*/ 97749 h 300521"/>
                <a:gd name="connsiteX13" fmla="*/ 162240 w 314310"/>
                <a:gd name="connsiteY13" fmla="*/ 286668 h 300521"/>
                <a:gd name="connsiteX14" fmla="*/ 148176 w 314310"/>
                <a:gd name="connsiteY14" fmla="*/ 299519 h 300521"/>
                <a:gd name="connsiteX15" fmla="*/ 28684 w 314310"/>
                <a:gd name="connsiteY15" fmla="*/ 27017 h 300521"/>
                <a:gd name="connsiteX16" fmla="*/ 0 w 314310"/>
                <a:gd name="connsiteY16" fmla="*/ 8297 h 300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4310" h="300521">
                  <a:moveTo>
                    <a:pt x="0" y="8297"/>
                  </a:moveTo>
                  <a:cubicBezTo>
                    <a:pt x="253" y="6223"/>
                    <a:pt x="658" y="2074"/>
                    <a:pt x="860" y="0"/>
                  </a:cubicBezTo>
                  <a:cubicBezTo>
                    <a:pt x="47706" y="708"/>
                    <a:pt x="94602" y="51"/>
                    <a:pt x="141447" y="354"/>
                  </a:cubicBezTo>
                  <a:lnTo>
                    <a:pt x="142206" y="8449"/>
                  </a:lnTo>
                  <a:cubicBezTo>
                    <a:pt x="128598" y="9309"/>
                    <a:pt x="103253" y="8348"/>
                    <a:pt x="107148" y="28383"/>
                  </a:cubicBezTo>
                  <a:cubicBezTo>
                    <a:pt x="129357" y="86567"/>
                    <a:pt x="155916" y="143132"/>
                    <a:pt x="179845" y="200658"/>
                  </a:cubicBezTo>
                  <a:cubicBezTo>
                    <a:pt x="195781" y="176828"/>
                    <a:pt x="203925" y="148697"/>
                    <a:pt x="216724" y="123096"/>
                  </a:cubicBezTo>
                  <a:cubicBezTo>
                    <a:pt x="228714" y="92841"/>
                    <a:pt x="246470" y="64407"/>
                    <a:pt x="253149" y="32279"/>
                  </a:cubicBezTo>
                  <a:cubicBezTo>
                    <a:pt x="251833" y="12800"/>
                    <a:pt x="230080" y="9512"/>
                    <a:pt x="214701" y="8095"/>
                  </a:cubicBezTo>
                  <a:lnTo>
                    <a:pt x="215359" y="354"/>
                  </a:lnTo>
                  <a:cubicBezTo>
                    <a:pt x="248342" y="405"/>
                    <a:pt x="281327" y="-51"/>
                    <a:pt x="314311" y="607"/>
                  </a:cubicBezTo>
                  <a:cubicBezTo>
                    <a:pt x="310112" y="14065"/>
                    <a:pt x="292254" y="13357"/>
                    <a:pt x="285070" y="24639"/>
                  </a:cubicBezTo>
                  <a:cubicBezTo>
                    <a:pt x="268022" y="46446"/>
                    <a:pt x="259017" y="73058"/>
                    <a:pt x="247229" y="97749"/>
                  </a:cubicBezTo>
                  <a:cubicBezTo>
                    <a:pt x="218950" y="160739"/>
                    <a:pt x="190317" y="223577"/>
                    <a:pt x="162240" y="286668"/>
                  </a:cubicBezTo>
                  <a:cubicBezTo>
                    <a:pt x="158749" y="292487"/>
                    <a:pt x="157484" y="303971"/>
                    <a:pt x="148176" y="299519"/>
                  </a:cubicBezTo>
                  <a:cubicBezTo>
                    <a:pt x="107199" y="209259"/>
                    <a:pt x="70977" y="116721"/>
                    <a:pt x="28684" y="27017"/>
                  </a:cubicBezTo>
                  <a:cubicBezTo>
                    <a:pt x="24586" y="14369"/>
                    <a:pt x="11180" y="11485"/>
                    <a:pt x="0" y="8297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514C61B-4119-124D-603D-E2A682B7CE66}"/>
                </a:ext>
              </a:extLst>
            </p:cNvPr>
            <p:cNvSpPr/>
            <p:nvPr/>
          </p:nvSpPr>
          <p:spPr>
            <a:xfrm>
              <a:off x="5845211" y="7769942"/>
              <a:ext cx="269590" cy="293601"/>
            </a:xfrm>
            <a:custGeom>
              <a:avLst/>
              <a:gdLst>
                <a:gd name="connsiteX0" fmla="*/ 2529 w 269590"/>
                <a:gd name="connsiteY0" fmla="*/ 8067 h 293601"/>
                <a:gd name="connsiteX1" fmla="*/ 3592 w 269590"/>
                <a:gd name="connsiteY1" fmla="*/ 23 h 293601"/>
                <a:gd name="connsiteX2" fmla="*/ 248444 w 269590"/>
                <a:gd name="connsiteY2" fmla="*/ 23 h 293601"/>
                <a:gd name="connsiteX3" fmla="*/ 248342 w 269590"/>
                <a:gd name="connsiteY3" fmla="*/ 88462 h 293601"/>
                <a:gd name="connsiteX4" fmla="*/ 239641 w 269590"/>
                <a:gd name="connsiteY4" fmla="*/ 86185 h 293601"/>
                <a:gd name="connsiteX5" fmla="*/ 212020 w 269590"/>
                <a:gd name="connsiteY5" fmla="*/ 32858 h 293601"/>
                <a:gd name="connsiteX6" fmla="*/ 116102 w 269590"/>
                <a:gd name="connsiteY6" fmla="*/ 17427 h 293601"/>
                <a:gd name="connsiteX7" fmla="*/ 115748 w 269590"/>
                <a:gd name="connsiteY7" fmla="*/ 136071 h 293601"/>
                <a:gd name="connsiteX8" fmla="*/ 168108 w 269590"/>
                <a:gd name="connsiteY8" fmla="*/ 103336 h 293601"/>
                <a:gd name="connsiteX9" fmla="*/ 183892 w 269590"/>
                <a:gd name="connsiteY9" fmla="*/ 64176 h 293601"/>
                <a:gd name="connsiteX10" fmla="*/ 184145 w 269590"/>
                <a:gd name="connsiteY10" fmla="*/ 222942 h 293601"/>
                <a:gd name="connsiteX11" fmla="*/ 163808 w 269590"/>
                <a:gd name="connsiteY11" fmla="*/ 176850 h 293601"/>
                <a:gd name="connsiteX12" fmla="*/ 115698 w 269590"/>
                <a:gd name="connsiteY12" fmla="*/ 152362 h 293601"/>
                <a:gd name="connsiteX13" fmla="*/ 116051 w 269590"/>
                <a:gd name="connsiteY13" fmla="*/ 253956 h 293601"/>
                <a:gd name="connsiteX14" fmla="*/ 136843 w 269590"/>
                <a:gd name="connsiteY14" fmla="*/ 275206 h 293601"/>
                <a:gd name="connsiteX15" fmla="*/ 235543 w 269590"/>
                <a:gd name="connsiteY15" fmla="*/ 246367 h 293601"/>
                <a:gd name="connsiteX16" fmla="*/ 260888 w 269590"/>
                <a:gd name="connsiteY16" fmla="*/ 199921 h 293601"/>
                <a:gd name="connsiteX17" fmla="*/ 269590 w 269590"/>
                <a:gd name="connsiteY17" fmla="*/ 197240 h 293601"/>
                <a:gd name="connsiteX18" fmla="*/ 256336 w 269590"/>
                <a:gd name="connsiteY18" fmla="*/ 293369 h 293601"/>
                <a:gd name="connsiteX19" fmla="*/ 50943 w 269590"/>
                <a:gd name="connsiteY19" fmla="*/ 293470 h 293601"/>
                <a:gd name="connsiteX20" fmla="*/ 0 w 269590"/>
                <a:gd name="connsiteY20" fmla="*/ 291750 h 293601"/>
                <a:gd name="connsiteX21" fmla="*/ 33793 w 269590"/>
                <a:gd name="connsiteY21" fmla="*/ 278140 h 293601"/>
                <a:gd name="connsiteX22" fmla="*/ 43608 w 269590"/>
                <a:gd name="connsiteY22" fmla="*/ 254411 h 293601"/>
                <a:gd name="connsiteX23" fmla="*/ 43557 w 269590"/>
                <a:gd name="connsiteY23" fmla="*/ 36400 h 293601"/>
                <a:gd name="connsiteX24" fmla="*/ 33844 w 269590"/>
                <a:gd name="connsiteY24" fmla="*/ 12570 h 293601"/>
                <a:gd name="connsiteX25" fmla="*/ 2529 w 269590"/>
                <a:gd name="connsiteY25" fmla="*/ 8067 h 29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9590" h="293601">
                  <a:moveTo>
                    <a:pt x="2529" y="8067"/>
                  </a:moveTo>
                  <a:cubicBezTo>
                    <a:pt x="2782" y="6043"/>
                    <a:pt x="3339" y="1996"/>
                    <a:pt x="3592" y="23"/>
                  </a:cubicBezTo>
                  <a:cubicBezTo>
                    <a:pt x="85192" y="23"/>
                    <a:pt x="166792" y="-28"/>
                    <a:pt x="248444" y="23"/>
                  </a:cubicBezTo>
                  <a:cubicBezTo>
                    <a:pt x="248393" y="29519"/>
                    <a:pt x="248545" y="58965"/>
                    <a:pt x="248342" y="88462"/>
                  </a:cubicBezTo>
                  <a:cubicBezTo>
                    <a:pt x="246167" y="87905"/>
                    <a:pt x="241816" y="86741"/>
                    <a:pt x="239641" y="86185"/>
                  </a:cubicBezTo>
                  <a:cubicBezTo>
                    <a:pt x="233419" y="67161"/>
                    <a:pt x="229321" y="45355"/>
                    <a:pt x="212020" y="32858"/>
                  </a:cubicBezTo>
                  <a:cubicBezTo>
                    <a:pt x="184499" y="12165"/>
                    <a:pt x="148075" y="19248"/>
                    <a:pt x="116102" y="17427"/>
                  </a:cubicBezTo>
                  <a:cubicBezTo>
                    <a:pt x="115192" y="56941"/>
                    <a:pt x="115799" y="96506"/>
                    <a:pt x="115748" y="136071"/>
                  </a:cubicBezTo>
                  <a:cubicBezTo>
                    <a:pt x="138108" y="136880"/>
                    <a:pt x="161329" y="126053"/>
                    <a:pt x="168108" y="103336"/>
                  </a:cubicBezTo>
                  <a:cubicBezTo>
                    <a:pt x="175292" y="91295"/>
                    <a:pt x="169322" y="70045"/>
                    <a:pt x="183892" y="64176"/>
                  </a:cubicBezTo>
                  <a:cubicBezTo>
                    <a:pt x="186370" y="116946"/>
                    <a:pt x="185662" y="170121"/>
                    <a:pt x="184145" y="222942"/>
                  </a:cubicBezTo>
                  <a:cubicBezTo>
                    <a:pt x="168361" y="213278"/>
                    <a:pt x="174685" y="190511"/>
                    <a:pt x="163808" y="176850"/>
                  </a:cubicBezTo>
                  <a:cubicBezTo>
                    <a:pt x="155309" y="158333"/>
                    <a:pt x="134567" y="152211"/>
                    <a:pt x="115698" y="152362"/>
                  </a:cubicBezTo>
                  <a:cubicBezTo>
                    <a:pt x="115951" y="186210"/>
                    <a:pt x="114939" y="220108"/>
                    <a:pt x="116051" y="253956"/>
                  </a:cubicBezTo>
                  <a:cubicBezTo>
                    <a:pt x="115546" y="265239"/>
                    <a:pt x="125310" y="275611"/>
                    <a:pt x="136843" y="275206"/>
                  </a:cubicBezTo>
                  <a:cubicBezTo>
                    <a:pt x="171346" y="277988"/>
                    <a:pt x="211261" y="274093"/>
                    <a:pt x="235543" y="246367"/>
                  </a:cubicBezTo>
                  <a:cubicBezTo>
                    <a:pt x="248595" y="233718"/>
                    <a:pt x="253604" y="216010"/>
                    <a:pt x="260888" y="199921"/>
                  </a:cubicBezTo>
                  <a:cubicBezTo>
                    <a:pt x="263064" y="199263"/>
                    <a:pt x="267415" y="197948"/>
                    <a:pt x="269590" y="197240"/>
                  </a:cubicBezTo>
                  <a:cubicBezTo>
                    <a:pt x="265846" y="229418"/>
                    <a:pt x="260737" y="261343"/>
                    <a:pt x="256336" y="293369"/>
                  </a:cubicBezTo>
                  <a:cubicBezTo>
                    <a:pt x="187888" y="293622"/>
                    <a:pt x="119390" y="293420"/>
                    <a:pt x="50943" y="293470"/>
                  </a:cubicBezTo>
                  <a:cubicBezTo>
                    <a:pt x="33895" y="293521"/>
                    <a:pt x="16846" y="294229"/>
                    <a:pt x="0" y="291750"/>
                  </a:cubicBezTo>
                  <a:cubicBezTo>
                    <a:pt x="5362" y="276875"/>
                    <a:pt x="24434" y="287551"/>
                    <a:pt x="33793" y="278140"/>
                  </a:cubicBezTo>
                  <a:cubicBezTo>
                    <a:pt x="40724" y="272322"/>
                    <a:pt x="44316" y="263367"/>
                    <a:pt x="43608" y="254411"/>
                  </a:cubicBezTo>
                  <a:cubicBezTo>
                    <a:pt x="43456" y="181758"/>
                    <a:pt x="43557" y="109053"/>
                    <a:pt x="43557" y="36400"/>
                  </a:cubicBezTo>
                  <a:cubicBezTo>
                    <a:pt x="44569" y="27141"/>
                    <a:pt x="37841" y="20109"/>
                    <a:pt x="33844" y="12570"/>
                  </a:cubicBezTo>
                  <a:cubicBezTo>
                    <a:pt x="23423" y="10293"/>
                    <a:pt x="13001" y="8826"/>
                    <a:pt x="2529" y="8067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5316FC8-E4FD-4A87-F0E7-D22829E33869}"/>
                </a:ext>
              </a:extLst>
            </p:cNvPr>
            <p:cNvSpPr/>
            <p:nvPr/>
          </p:nvSpPr>
          <p:spPr>
            <a:xfrm>
              <a:off x="6151680" y="7769935"/>
              <a:ext cx="317599" cy="293759"/>
            </a:xfrm>
            <a:custGeom>
              <a:avLst/>
              <a:gdLst>
                <a:gd name="connsiteX0" fmla="*/ 1720 w 317599"/>
                <a:gd name="connsiteY0" fmla="*/ 80 h 293759"/>
                <a:gd name="connsiteX1" fmla="*/ 159407 w 317599"/>
                <a:gd name="connsiteY1" fmla="*/ 80 h 293759"/>
                <a:gd name="connsiteX2" fmla="*/ 244346 w 317599"/>
                <a:gd name="connsiteY2" fmla="*/ 22595 h 293759"/>
                <a:gd name="connsiteX3" fmla="*/ 257196 w 317599"/>
                <a:gd name="connsiteY3" fmla="*/ 124239 h 293759"/>
                <a:gd name="connsiteX4" fmla="*/ 206859 w 317599"/>
                <a:gd name="connsiteY4" fmla="*/ 154950 h 293759"/>
                <a:gd name="connsiteX5" fmla="*/ 289876 w 317599"/>
                <a:gd name="connsiteY5" fmla="*/ 270153 h 293759"/>
                <a:gd name="connsiteX6" fmla="*/ 317599 w 317599"/>
                <a:gd name="connsiteY6" fmla="*/ 293376 h 293759"/>
                <a:gd name="connsiteX7" fmla="*/ 223098 w 317599"/>
                <a:gd name="connsiteY7" fmla="*/ 293376 h 293759"/>
                <a:gd name="connsiteX8" fmla="*/ 128294 w 317599"/>
                <a:gd name="connsiteY8" fmla="*/ 159250 h 293759"/>
                <a:gd name="connsiteX9" fmla="*/ 111448 w 317599"/>
                <a:gd name="connsiteY9" fmla="*/ 159503 h 293759"/>
                <a:gd name="connsiteX10" fmla="*/ 111701 w 317599"/>
                <a:gd name="connsiteY10" fmla="*/ 259174 h 293759"/>
                <a:gd name="connsiteX11" fmla="*/ 135124 w 317599"/>
                <a:gd name="connsiteY11" fmla="*/ 282397 h 293759"/>
                <a:gd name="connsiteX12" fmla="*/ 155107 w 317599"/>
                <a:gd name="connsiteY12" fmla="*/ 291605 h 293759"/>
                <a:gd name="connsiteX13" fmla="*/ 0 w 317599"/>
                <a:gd name="connsiteY13" fmla="*/ 293376 h 293759"/>
                <a:gd name="connsiteX14" fmla="*/ 30708 w 317599"/>
                <a:gd name="connsiteY14" fmla="*/ 277692 h 293759"/>
                <a:gd name="connsiteX15" fmla="*/ 41736 w 317599"/>
                <a:gd name="connsiteY15" fmla="*/ 229020 h 293759"/>
                <a:gd name="connsiteX16" fmla="*/ 40118 w 317599"/>
                <a:gd name="connsiteY16" fmla="*/ 31904 h 293759"/>
                <a:gd name="connsiteX17" fmla="*/ 962 w 317599"/>
                <a:gd name="connsiteY17" fmla="*/ 7973 h 293759"/>
                <a:gd name="connsiteX18" fmla="*/ 1720 w 317599"/>
                <a:gd name="connsiteY18" fmla="*/ 80 h 293759"/>
                <a:gd name="connsiteX19" fmla="*/ 111448 w 317599"/>
                <a:gd name="connsiteY19" fmla="*/ 16372 h 293759"/>
                <a:gd name="connsiteX20" fmla="*/ 111448 w 317599"/>
                <a:gd name="connsiteY20" fmla="*/ 143060 h 293759"/>
                <a:gd name="connsiteX21" fmla="*/ 174786 w 317599"/>
                <a:gd name="connsiteY21" fmla="*/ 133902 h 293759"/>
                <a:gd name="connsiteX22" fmla="*/ 198715 w 317599"/>
                <a:gd name="connsiteY22" fmla="*/ 82246 h 293759"/>
                <a:gd name="connsiteX23" fmla="*/ 177821 w 317599"/>
                <a:gd name="connsiteY23" fmla="*/ 28261 h 293759"/>
                <a:gd name="connsiteX24" fmla="*/ 111448 w 317599"/>
                <a:gd name="connsiteY24" fmla="*/ 16372 h 29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7599" h="293759">
                  <a:moveTo>
                    <a:pt x="1720" y="80"/>
                  </a:moveTo>
                  <a:cubicBezTo>
                    <a:pt x="54282" y="30"/>
                    <a:pt x="106844" y="-72"/>
                    <a:pt x="159407" y="80"/>
                  </a:cubicBezTo>
                  <a:cubicBezTo>
                    <a:pt x="188546" y="1294"/>
                    <a:pt x="221025" y="2559"/>
                    <a:pt x="244346" y="22595"/>
                  </a:cubicBezTo>
                  <a:cubicBezTo>
                    <a:pt x="273789" y="46425"/>
                    <a:pt x="279809" y="93832"/>
                    <a:pt x="257196" y="124239"/>
                  </a:cubicBezTo>
                  <a:cubicBezTo>
                    <a:pt x="245662" y="141289"/>
                    <a:pt x="225678" y="149081"/>
                    <a:pt x="206859" y="154950"/>
                  </a:cubicBezTo>
                  <a:cubicBezTo>
                    <a:pt x="234734" y="193199"/>
                    <a:pt x="260737" y="232865"/>
                    <a:pt x="289876" y="270153"/>
                  </a:cubicBezTo>
                  <a:cubicBezTo>
                    <a:pt x="295998" y="282296"/>
                    <a:pt x="317144" y="277894"/>
                    <a:pt x="317599" y="293376"/>
                  </a:cubicBezTo>
                  <a:cubicBezTo>
                    <a:pt x="286082" y="293578"/>
                    <a:pt x="254565" y="293528"/>
                    <a:pt x="223098" y="293376"/>
                  </a:cubicBezTo>
                  <a:cubicBezTo>
                    <a:pt x="191683" y="248499"/>
                    <a:pt x="160064" y="203824"/>
                    <a:pt x="128294" y="159250"/>
                  </a:cubicBezTo>
                  <a:cubicBezTo>
                    <a:pt x="122578" y="159301"/>
                    <a:pt x="116962" y="159402"/>
                    <a:pt x="111448" y="159503"/>
                  </a:cubicBezTo>
                  <a:cubicBezTo>
                    <a:pt x="111752" y="192744"/>
                    <a:pt x="110892" y="225934"/>
                    <a:pt x="111701" y="259174"/>
                  </a:cubicBezTo>
                  <a:cubicBezTo>
                    <a:pt x="111549" y="271519"/>
                    <a:pt x="122679" y="282650"/>
                    <a:pt x="135124" y="282397"/>
                  </a:cubicBezTo>
                  <a:cubicBezTo>
                    <a:pt x="142257" y="284320"/>
                    <a:pt x="152324" y="281638"/>
                    <a:pt x="155107" y="291605"/>
                  </a:cubicBezTo>
                  <a:cubicBezTo>
                    <a:pt x="103556" y="295754"/>
                    <a:pt x="51652" y="292465"/>
                    <a:pt x="0" y="293376"/>
                  </a:cubicBezTo>
                  <a:cubicBezTo>
                    <a:pt x="1113" y="276579"/>
                    <a:pt x="22057" y="286951"/>
                    <a:pt x="30708" y="277692"/>
                  </a:cubicBezTo>
                  <a:cubicBezTo>
                    <a:pt x="45682" y="266258"/>
                    <a:pt x="39612" y="245311"/>
                    <a:pt x="41736" y="229020"/>
                  </a:cubicBezTo>
                  <a:cubicBezTo>
                    <a:pt x="41180" y="163348"/>
                    <a:pt x="43760" y="97525"/>
                    <a:pt x="40118" y="31904"/>
                  </a:cubicBezTo>
                  <a:cubicBezTo>
                    <a:pt x="39915" y="11514"/>
                    <a:pt x="16543" y="8782"/>
                    <a:pt x="962" y="7973"/>
                  </a:cubicBezTo>
                  <a:lnTo>
                    <a:pt x="1720" y="80"/>
                  </a:lnTo>
                  <a:moveTo>
                    <a:pt x="111448" y="16372"/>
                  </a:moveTo>
                  <a:cubicBezTo>
                    <a:pt x="111448" y="58567"/>
                    <a:pt x="111448" y="100814"/>
                    <a:pt x="111448" y="143060"/>
                  </a:cubicBezTo>
                  <a:cubicBezTo>
                    <a:pt x="132645" y="142756"/>
                    <a:pt x="155612" y="144730"/>
                    <a:pt x="174786" y="133902"/>
                  </a:cubicBezTo>
                  <a:cubicBezTo>
                    <a:pt x="192340" y="123328"/>
                    <a:pt x="198664" y="101623"/>
                    <a:pt x="198715" y="82246"/>
                  </a:cubicBezTo>
                  <a:cubicBezTo>
                    <a:pt x="198664" y="62767"/>
                    <a:pt x="194465" y="40556"/>
                    <a:pt x="177821" y="28261"/>
                  </a:cubicBezTo>
                  <a:cubicBezTo>
                    <a:pt x="158749" y="14398"/>
                    <a:pt x="133708" y="16776"/>
                    <a:pt x="111448" y="16372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D7F29FA-607D-86C7-E817-AFE5B869C6C1}"/>
                </a:ext>
              </a:extLst>
            </p:cNvPr>
            <p:cNvSpPr/>
            <p:nvPr/>
          </p:nvSpPr>
          <p:spPr>
            <a:xfrm>
              <a:off x="6737756" y="7769946"/>
              <a:ext cx="155461" cy="293558"/>
            </a:xfrm>
            <a:custGeom>
              <a:avLst/>
              <a:gdLst>
                <a:gd name="connsiteX0" fmla="*/ 354 w 155461"/>
                <a:gd name="connsiteY0" fmla="*/ 8165 h 293558"/>
                <a:gd name="connsiteX1" fmla="*/ 1366 w 155461"/>
                <a:gd name="connsiteY1" fmla="*/ 19 h 293558"/>
                <a:gd name="connsiteX2" fmla="*/ 155461 w 155461"/>
                <a:gd name="connsiteY2" fmla="*/ 70 h 293558"/>
                <a:gd name="connsiteX3" fmla="*/ 154904 w 155461"/>
                <a:gd name="connsiteY3" fmla="*/ 8468 h 293558"/>
                <a:gd name="connsiteX4" fmla="*/ 114130 w 155461"/>
                <a:gd name="connsiteY4" fmla="*/ 31742 h 293558"/>
                <a:gd name="connsiteX5" fmla="*/ 113978 w 155461"/>
                <a:gd name="connsiteY5" fmla="*/ 259012 h 293558"/>
                <a:gd name="connsiteX6" fmla="*/ 155259 w 155461"/>
                <a:gd name="connsiteY6" fmla="*/ 283702 h 293558"/>
                <a:gd name="connsiteX7" fmla="*/ 155208 w 155461"/>
                <a:gd name="connsiteY7" fmla="*/ 293467 h 293558"/>
                <a:gd name="connsiteX8" fmla="*/ 2378 w 155461"/>
                <a:gd name="connsiteY8" fmla="*/ 293113 h 293558"/>
                <a:gd name="connsiteX9" fmla="*/ 0 w 155461"/>
                <a:gd name="connsiteY9" fmla="*/ 283854 h 293558"/>
                <a:gd name="connsiteX10" fmla="*/ 28128 w 155461"/>
                <a:gd name="connsiteY10" fmla="*/ 280818 h 293558"/>
                <a:gd name="connsiteX11" fmla="*/ 41433 w 155461"/>
                <a:gd name="connsiteY11" fmla="*/ 254104 h 293558"/>
                <a:gd name="connsiteX12" fmla="*/ 41129 w 155461"/>
                <a:gd name="connsiteY12" fmla="*/ 31691 h 293558"/>
                <a:gd name="connsiteX13" fmla="*/ 354 w 155461"/>
                <a:gd name="connsiteY13" fmla="*/ 8165 h 29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461" h="293558">
                  <a:moveTo>
                    <a:pt x="354" y="8165"/>
                  </a:moveTo>
                  <a:cubicBezTo>
                    <a:pt x="607" y="6141"/>
                    <a:pt x="1113" y="2043"/>
                    <a:pt x="1366" y="19"/>
                  </a:cubicBezTo>
                  <a:cubicBezTo>
                    <a:pt x="52714" y="70"/>
                    <a:pt x="104062" y="-82"/>
                    <a:pt x="155461" y="70"/>
                  </a:cubicBezTo>
                  <a:cubicBezTo>
                    <a:pt x="155309" y="2144"/>
                    <a:pt x="155005" y="6343"/>
                    <a:pt x="154904" y="8468"/>
                  </a:cubicBezTo>
                  <a:cubicBezTo>
                    <a:pt x="138261" y="7355"/>
                    <a:pt x="115597" y="11251"/>
                    <a:pt x="114130" y="31742"/>
                  </a:cubicBezTo>
                  <a:cubicBezTo>
                    <a:pt x="112865" y="107431"/>
                    <a:pt x="113269" y="183323"/>
                    <a:pt x="113978" y="259012"/>
                  </a:cubicBezTo>
                  <a:cubicBezTo>
                    <a:pt x="113573" y="280413"/>
                    <a:pt x="138311" y="285321"/>
                    <a:pt x="155259" y="283702"/>
                  </a:cubicBezTo>
                  <a:cubicBezTo>
                    <a:pt x="155208" y="286130"/>
                    <a:pt x="155208" y="291038"/>
                    <a:pt x="155208" y="293467"/>
                  </a:cubicBezTo>
                  <a:cubicBezTo>
                    <a:pt x="104265" y="293214"/>
                    <a:pt x="53271" y="294023"/>
                    <a:pt x="2378" y="293113"/>
                  </a:cubicBezTo>
                  <a:cubicBezTo>
                    <a:pt x="1771" y="290836"/>
                    <a:pt x="557" y="286181"/>
                    <a:pt x="0" y="283854"/>
                  </a:cubicBezTo>
                  <a:cubicBezTo>
                    <a:pt x="9309" y="283145"/>
                    <a:pt x="19022" y="283854"/>
                    <a:pt x="28128" y="280818"/>
                  </a:cubicBezTo>
                  <a:cubicBezTo>
                    <a:pt x="37284" y="275455"/>
                    <a:pt x="42546" y="264628"/>
                    <a:pt x="41433" y="254104"/>
                  </a:cubicBezTo>
                  <a:cubicBezTo>
                    <a:pt x="41078" y="179983"/>
                    <a:pt x="41787" y="105812"/>
                    <a:pt x="41129" y="31691"/>
                  </a:cubicBezTo>
                  <a:cubicBezTo>
                    <a:pt x="40168" y="11352"/>
                    <a:pt x="16492" y="7709"/>
                    <a:pt x="354" y="8165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10155D2-1A4D-C38B-93C6-617181A81006}"/>
                </a:ext>
              </a:extLst>
            </p:cNvPr>
            <p:cNvSpPr/>
            <p:nvPr/>
          </p:nvSpPr>
          <p:spPr>
            <a:xfrm>
              <a:off x="6928234" y="7769964"/>
              <a:ext cx="263899" cy="293668"/>
            </a:xfrm>
            <a:custGeom>
              <a:avLst/>
              <a:gdLst>
                <a:gd name="connsiteX0" fmla="*/ 143 w 263899"/>
                <a:gd name="connsiteY0" fmla="*/ 0 h 293668"/>
                <a:gd name="connsiteX1" fmla="*/ 263207 w 263899"/>
                <a:gd name="connsiteY1" fmla="*/ 0 h 293668"/>
                <a:gd name="connsiteX2" fmla="*/ 257996 w 263899"/>
                <a:gd name="connsiteY2" fmla="*/ 83531 h 293668"/>
                <a:gd name="connsiteX3" fmla="*/ 229261 w 263899"/>
                <a:gd name="connsiteY3" fmla="*/ 30002 h 293668"/>
                <a:gd name="connsiteX4" fmla="*/ 167138 w 263899"/>
                <a:gd name="connsiteY4" fmla="*/ 17657 h 293668"/>
                <a:gd name="connsiteX5" fmla="*/ 167087 w 263899"/>
                <a:gd name="connsiteY5" fmla="*/ 249481 h 293668"/>
                <a:gd name="connsiteX6" fmla="*/ 178925 w 263899"/>
                <a:gd name="connsiteY6" fmla="*/ 278927 h 293668"/>
                <a:gd name="connsiteX7" fmla="*/ 210240 w 263899"/>
                <a:gd name="connsiteY7" fmla="*/ 293347 h 293668"/>
                <a:gd name="connsiteX8" fmla="*/ 76229 w 263899"/>
                <a:gd name="connsiteY8" fmla="*/ 293650 h 293668"/>
                <a:gd name="connsiteX9" fmla="*/ 50681 w 263899"/>
                <a:gd name="connsiteY9" fmla="*/ 290362 h 293668"/>
                <a:gd name="connsiteX10" fmla="*/ 87510 w 263899"/>
                <a:gd name="connsiteY10" fmla="*/ 275993 h 293668"/>
                <a:gd name="connsiteX11" fmla="*/ 96262 w 263899"/>
                <a:gd name="connsiteY11" fmla="*/ 239059 h 293668"/>
                <a:gd name="connsiteX12" fmla="*/ 96211 w 263899"/>
                <a:gd name="connsiteY12" fmla="*/ 17607 h 293668"/>
                <a:gd name="connsiteX13" fmla="*/ 33785 w 263899"/>
                <a:gd name="connsiteY13" fmla="*/ 29800 h 293668"/>
                <a:gd name="connsiteX14" fmla="*/ 8237 w 263899"/>
                <a:gd name="connsiteY14" fmla="*/ 80091 h 293668"/>
                <a:gd name="connsiteX15" fmla="*/ 598 w 263899"/>
                <a:gd name="connsiteY15" fmla="*/ 79383 h 293668"/>
                <a:gd name="connsiteX16" fmla="*/ 143 w 263899"/>
                <a:gd name="connsiteY16" fmla="*/ 0 h 29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3899" h="293668">
                  <a:moveTo>
                    <a:pt x="143" y="0"/>
                  </a:moveTo>
                  <a:cubicBezTo>
                    <a:pt x="87813" y="0"/>
                    <a:pt x="175485" y="0"/>
                    <a:pt x="263207" y="0"/>
                  </a:cubicBezTo>
                  <a:cubicBezTo>
                    <a:pt x="260323" y="27523"/>
                    <a:pt x="269328" y="57880"/>
                    <a:pt x="257996" y="83531"/>
                  </a:cubicBezTo>
                  <a:cubicBezTo>
                    <a:pt x="248536" y="65672"/>
                    <a:pt x="246006" y="43157"/>
                    <a:pt x="229261" y="30002"/>
                  </a:cubicBezTo>
                  <a:cubicBezTo>
                    <a:pt x="212516" y="14318"/>
                    <a:pt x="188031" y="18163"/>
                    <a:pt x="167138" y="17657"/>
                  </a:cubicBezTo>
                  <a:cubicBezTo>
                    <a:pt x="167036" y="94915"/>
                    <a:pt x="167087" y="172224"/>
                    <a:pt x="167087" y="249481"/>
                  </a:cubicBezTo>
                  <a:cubicBezTo>
                    <a:pt x="166683" y="260410"/>
                    <a:pt x="168048" y="273159"/>
                    <a:pt x="178925" y="278927"/>
                  </a:cubicBezTo>
                  <a:cubicBezTo>
                    <a:pt x="188334" y="287174"/>
                    <a:pt x="208975" y="276246"/>
                    <a:pt x="210240" y="293347"/>
                  </a:cubicBezTo>
                  <a:cubicBezTo>
                    <a:pt x="165569" y="293701"/>
                    <a:pt x="120848" y="293195"/>
                    <a:pt x="76229" y="293650"/>
                  </a:cubicBezTo>
                  <a:cubicBezTo>
                    <a:pt x="67477" y="293802"/>
                    <a:pt x="58826" y="293043"/>
                    <a:pt x="50681" y="290362"/>
                  </a:cubicBezTo>
                  <a:cubicBezTo>
                    <a:pt x="59636" y="278067"/>
                    <a:pt x="78101" y="287478"/>
                    <a:pt x="87510" y="275993"/>
                  </a:cubicBezTo>
                  <a:cubicBezTo>
                    <a:pt x="97881" y="266633"/>
                    <a:pt x="95251" y="251505"/>
                    <a:pt x="96262" y="239059"/>
                  </a:cubicBezTo>
                  <a:cubicBezTo>
                    <a:pt x="96211" y="165242"/>
                    <a:pt x="96313" y="91424"/>
                    <a:pt x="96211" y="17607"/>
                  </a:cubicBezTo>
                  <a:cubicBezTo>
                    <a:pt x="75217" y="18062"/>
                    <a:pt x="50884" y="14976"/>
                    <a:pt x="33785" y="29800"/>
                  </a:cubicBezTo>
                  <a:cubicBezTo>
                    <a:pt x="18557" y="42348"/>
                    <a:pt x="13953" y="62181"/>
                    <a:pt x="8237" y="80091"/>
                  </a:cubicBezTo>
                  <a:cubicBezTo>
                    <a:pt x="6314" y="79889"/>
                    <a:pt x="2470" y="79585"/>
                    <a:pt x="598" y="79383"/>
                  </a:cubicBezTo>
                  <a:cubicBezTo>
                    <a:pt x="-616" y="52922"/>
                    <a:pt x="446" y="26461"/>
                    <a:pt x="143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60A501D-E48C-3748-ABE4-E7D40F6CBB8E}"/>
                </a:ext>
              </a:extLst>
            </p:cNvPr>
            <p:cNvSpPr/>
            <p:nvPr/>
          </p:nvSpPr>
          <p:spPr>
            <a:xfrm>
              <a:off x="7220023" y="7769712"/>
              <a:ext cx="312742" cy="293729"/>
            </a:xfrm>
            <a:custGeom>
              <a:avLst/>
              <a:gdLst>
                <a:gd name="connsiteX0" fmla="*/ 0 w 312742"/>
                <a:gd name="connsiteY0" fmla="*/ 556 h 293729"/>
                <a:gd name="connsiteX1" fmla="*/ 141093 w 312742"/>
                <a:gd name="connsiteY1" fmla="*/ 0 h 293729"/>
                <a:gd name="connsiteX2" fmla="*/ 142915 w 312742"/>
                <a:gd name="connsiteY2" fmla="*/ 8196 h 293729"/>
                <a:gd name="connsiteX3" fmla="*/ 114180 w 312742"/>
                <a:gd name="connsiteY3" fmla="*/ 18821 h 293729"/>
                <a:gd name="connsiteX4" fmla="*/ 122072 w 312742"/>
                <a:gd name="connsiteY4" fmla="*/ 42398 h 293729"/>
                <a:gd name="connsiteX5" fmla="*/ 182576 w 312742"/>
                <a:gd name="connsiteY5" fmla="*/ 153756 h 293729"/>
                <a:gd name="connsiteX6" fmla="*/ 251580 w 312742"/>
                <a:gd name="connsiteY6" fmla="*/ 34252 h 293729"/>
                <a:gd name="connsiteX7" fmla="*/ 221075 w 312742"/>
                <a:gd name="connsiteY7" fmla="*/ 8095 h 293729"/>
                <a:gd name="connsiteX8" fmla="*/ 222542 w 312742"/>
                <a:gd name="connsiteY8" fmla="*/ 202 h 293729"/>
                <a:gd name="connsiteX9" fmla="*/ 312742 w 312742"/>
                <a:gd name="connsiteY9" fmla="*/ 405 h 293729"/>
                <a:gd name="connsiteX10" fmla="*/ 283148 w 312742"/>
                <a:gd name="connsiteY10" fmla="*/ 24488 h 293729"/>
                <a:gd name="connsiteX11" fmla="*/ 202002 w 312742"/>
                <a:gd name="connsiteY11" fmla="*/ 156387 h 293729"/>
                <a:gd name="connsiteX12" fmla="*/ 192694 w 312742"/>
                <a:gd name="connsiteY12" fmla="*/ 229395 h 293729"/>
                <a:gd name="connsiteX13" fmla="*/ 201902 w 312742"/>
                <a:gd name="connsiteY13" fmla="*/ 277106 h 293729"/>
                <a:gd name="connsiteX14" fmla="*/ 239034 w 312742"/>
                <a:gd name="connsiteY14" fmla="*/ 283531 h 293729"/>
                <a:gd name="connsiteX15" fmla="*/ 239742 w 312742"/>
                <a:gd name="connsiteY15" fmla="*/ 293701 h 293729"/>
                <a:gd name="connsiteX16" fmla="*/ 73202 w 312742"/>
                <a:gd name="connsiteY16" fmla="*/ 293600 h 293729"/>
                <a:gd name="connsiteX17" fmla="*/ 74973 w 312742"/>
                <a:gd name="connsiteY17" fmla="*/ 283278 h 293729"/>
                <a:gd name="connsiteX18" fmla="*/ 119744 w 312742"/>
                <a:gd name="connsiteY18" fmla="*/ 264811 h 293729"/>
                <a:gd name="connsiteX19" fmla="*/ 119846 w 312742"/>
                <a:gd name="connsiteY19" fmla="*/ 183759 h 293729"/>
                <a:gd name="connsiteX20" fmla="*/ 58835 w 312742"/>
                <a:gd name="connsiteY20" fmla="*/ 71136 h 293729"/>
                <a:gd name="connsiteX21" fmla="*/ 25345 w 312742"/>
                <a:gd name="connsiteY21" fmla="*/ 18062 h 293729"/>
                <a:gd name="connsiteX22" fmla="*/ 0 w 312742"/>
                <a:gd name="connsiteY22" fmla="*/ 556 h 29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2742" h="293729">
                  <a:moveTo>
                    <a:pt x="0" y="556"/>
                  </a:moveTo>
                  <a:cubicBezTo>
                    <a:pt x="46997" y="-253"/>
                    <a:pt x="94045" y="708"/>
                    <a:pt x="141093" y="0"/>
                  </a:cubicBezTo>
                  <a:cubicBezTo>
                    <a:pt x="141549" y="2024"/>
                    <a:pt x="142459" y="6173"/>
                    <a:pt x="142915" y="8196"/>
                  </a:cubicBezTo>
                  <a:cubicBezTo>
                    <a:pt x="132949" y="10169"/>
                    <a:pt x="118986" y="7387"/>
                    <a:pt x="114180" y="18821"/>
                  </a:cubicBezTo>
                  <a:cubicBezTo>
                    <a:pt x="113421" y="27270"/>
                    <a:pt x="118783" y="34859"/>
                    <a:pt x="122072" y="42398"/>
                  </a:cubicBezTo>
                  <a:cubicBezTo>
                    <a:pt x="141953" y="79636"/>
                    <a:pt x="162594" y="116519"/>
                    <a:pt x="182576" y="153756"/>
                  </a:cubicBezTo>
                  <a:cubicBezTo>
                    <a:pt x="205240" y="113787"/>
                    <a:pt x="232053" y="75892"/>
                    <a:pt x="251580" y="34252"/>
                  </a:cubicBezTo>
                  <a:cubicBezTo>
                    <a:pt x="260180" y="14925"/>
                    <a:pt x="234936" y="8905"/>
                    <a:pt x="221075" y="8095"/>
                  </a:cubicBezTo>
                  <a:cubicBezTo>
                    <a:pt x="221429" y="6122"/>
                    <a:pt x="222137" y="2176"/>
                    <a:pt x="222542" y="202"/>
                  </a:cubicBezTo>
                  <a:cubicBezTo>
                    <a:pt x="252592" y="354"/>
                    <a:pt x="282642" y="50"/>
                    <a:pt x="312742" y="405"/>
                  </a:cubicBezTo>
                  <a:cubicBezTo>
                    <a:pt x="310466" y="15027"/>
                    <a:pt x="289421" y="11687"/>
                    <a:pt x="283148" y="24488"/>
                  </a:cubicBezTo>
                  <a:cubicBezTo>
                    <a:pt x="253300" y="66582"/>
                    <a:pt x="229776" y="112876"/>
                    <a:pt x="202002" y="156387"/>
                  </a:cubicBezTo>
                  <a:cubicBezTo>
                    <a:pt x="185915" y="177384"/>
                    <a:pt x="195021" y="205059"/>
                    <a:pt x="192694" y="229395"/>
                  </a:cubicBezTo>
                  <a:cubicBezTo>
                    <a:pt x="194363" y="245130"/>
                    <a:pt x="187231" y="265924"/>
                    <a:pt x="201902" y="277106"/>
                  </a:cubicBezTo>
                  <a:cubicBezTo>
                    <a:pt x="211766" y="286618"/>
                    <a:pt x="226589" y="282772"/>
                    <a:pt x="239034" y="283531"/>
                  </a:cubicBezTo>
                  <a:cubicBezTo>
                    <a:pt x="239236" y="286061"/>
                    <a:pt x="239590" y="291171"/>
                    <a:pt x="239742" y="293701"/>
                  </a:cubicBezTo>
                  <a:cubicBezTo>
                    <a:pt x="184196" y="293650"/>
                    <a:pt x="128699" y="293853"/>
                    <a:pt x="73202" y="293600"/>
                  </a:cubicBezTo>
                  <a:cubicBezTo>
                    <a:pt x="73658" y="291019"/>
                    <a:pt x="74518" y="285859"/>
                    <a:pt x="74973" y="283278"/>
                  </a:cubicBezTo>
                  <a:cubicBezTo>
                    <a:pt x="91414" y="284998"/>
                    <a:pt x="114787" y="284897"/>
                    <a:pt x="119744" y="264811"/>
                  </a:cubicBezTo>
                  <a:cubicBezTo>
                    <a:pt x="121262" y="237895"/>
                    <a:pt x="121313" y="210675"/>
                    <a:pt x="119846" y="183759"/>
                  </a:cubicBezTo>
                  <a:cubicBezTo>
                    <a:pt x="100875" y="145510"/>
                    <a:pt x="78818" y="108879"/>
                    <a:pt x="58835" y="71136"/>
                  </a:cubicBezTo>
                  <a:cubicBezTo>
                    <a:pt x="48312" y="53074"/>
                    <a:pt x="39712" y="33494"/>
                    <a:pt x="25345" y="18062"/>
                  </a:cubicBezTo>
                  <a:cubicBezTo>
                    <a:pt x="18313" y="9613"/>
                    <a:pt x="2327" y="13104"/>
                    <a:pt x="0" y="55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E1DEE0-7D46-AA37-57A6-A3F63E8F5B33}"/>
                </a:ext>
              </a:extLst>
            </p:cNvPr>
            <p:cNvSpPr/>
            <p:nvPr/>
          </p:nvSpPr>
          <p:spPr>
            <a:xfrm>
              <a:off x="8134828" y="7769939"/>
              <a:ext cx="249303" cy="293692"/>
            </a:xfrm>
            <a:custGeom>
              <a:avLst/>
              <a:gdLst>
                <a:gd name="connsiteX0" fmla="*/ 1720 w 249303"/>
                <a:gd name="connsiteY0" fmla="*/ 76 h 293692"/>
                <a:gd name="connsiteX1" fmla="*/ 249304 w 249303"/>
                <a:gd name="connsiteY1" fmla="*/ 76 h 293692"/>
                <a:gd name="connsiteX2" fmla="*/ 249051 w 249303"/>
                <a:gd name="connsiteY2" fmla="*/ 85226 h 293692"/>
                <a:gd name="connsiteX3" fmla="*/ 239742 w 249303"/>
                <a:gd name="connsiteY3" fmla="*/ 84467 h 293692"/>
                <a:gd name="connsiteX4" fmla="*/ 214346 w 249303"/>
                <a:gd name="connsiteY4" fmla="*/ 32608 h 293692"/>
                <a:gd name="connsiteX5" fmla="*/ 113978 w 249303"/>
                <a:gd name="connsiteY5" fmla="*/ 17733 h 293692"/>
                <a:gd name="connsiteX6" fmla="*/ 114130 w 249303"/>
                <a:gd name="connsiteY6" fmla="*/ 137237 h 293692"/>
                <a:gd name="connsiteX7" fmla="*/ 178428 w 249303"/>
                <a:gd name="connsiteY7" fmla="*/ 101518 h 293692"/>
                <a:gd name="connsiteX8" fmla="*/ 193352 w 249303"/>
                <a:gd name="connsiteY8" fmla="*/ 71971 h 293692"/>
                <a:gd name="connsiteX9" fmla="*/ 193706 w 249303"/>
                <a:gd name="connsiteY9" fmla="*/ 183784 h 293692"/>
                <a:gd name="connsiteX10" fmla="*/ 190215 w 249303"/>
                <a:gd name="connsiteY10" fmla="*/ 225828 h 293692"/>
                <a:gd name="connsiteX11" fmla="*/ 167147 w 249303"/>
                <a:gd name="connsiteY11" fmla="*/ 170579 h 293692"/>
                <a:gd name="connsiteX12" fmla="*/ 113978 w 249303"/>
                <a:gd name="connsiteY12" fmla="*/ 152466 h 293692"/>
                <a:gd name="connsiteX13" fmla="*/ 115344 w 249303"/>
                <a:gd name="connsiteY13" fmla="*/ 267923 h 293692"/>
                <a:gd name="connsiteX14" fmla="*/ 129660 w 249303"/>
                <a:gd name="connsiteY14" fmla="*/ 281077 h 293692"/>
                <a:gd name="connsiteX15" fmla="*/ 159508 w 249303"/>
                <a:gd name="connsiteY15" fmla="*/ 289375 h 293692"/>
                <a:gd name="connsiteX16" fmla="*/ 139272 w 249303"/>
                <a:gd name="connsiteY16" fmla="*/ 293625 h 293692"/>
                <a:gd name="connsiteX17" fmla="*/ 0 w 249303"/>
                <a:gd name="connsiteY17" fmla="*/ 293423 h 293692"/>
                <a:gd name="connsiteX18" fmla="*/ 31416 w 249303"/>
                <a:gd name="connsiteY18" fmla="*/ 279003 h 293692"/>
                <a:gd name="connsiteX19" fmla="*/ 43153 w 249303"/>
                <a:gd name="connsiteY19" fmla="*/ 239287 h 293692"/>
                <a:gd name="connsiteX20" fmla="*/ 42495 w 249303"/>
                <a:gd name="connsiteY20" fmla="*/ 35846 h 293692"/>
                <a:gd name="connsiteX21" fmla="*/ 860 w 249303"/>
                <a:gd name="connsiteY21" fmla="*/ 8222 h 293692"/>
                <a:gd name="connsiteX22" fmla="*/ 1720 w 249303"/>
                <a:gd name="connsiteY22" fmla="*/ 76 h 29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9303" h="293692">
                  <a:moveTo>
                    <a:pt x="1720" y="76"/>
                  </a:moveTo>
                  <a:cubicBezTo>
                    <a:pt x="84231" y="-25"/>
                    <a:pt x="166742" y="-25"/>
                    <a:pt x="249304" y="76"/>
                  </a:cubicBezTo>
                  <a:cubicBezTo>
                    <a:pt x="249152" y="28459"/>
                    <a:pt x="249456" y="56843"/>
                    <a:pt x="249051" y="85226"/>
                  </a:cubicBezTo>
                  <a:cubicBezTo>
                    <a:pt x="246724" y="85024"/>
                    <a:pt x="242069" y="84670"/>
                    <a:pt x="239742" y="84467"/>
                  </a:cubicBezTo>
                  <a:cubicBezTo>
                    <a:pt x="236151" y="65393"/>
                    <a:pt x="231851" y="43941"/>
                    <a:pt x="214346" y="32608"/>
                  </a:cubicBezTo>
                  <a:cubicBezTo>
                    <a:pt x="184954" y="12472"/>
                    <a:pt x="147468" y="18897"/>
                    <a:pt x="113978" y="17733"/>
                  </a:cubicBezTo>
                  <a:cubicBezTo>
                    <a:pt x="113927" y="57551"/>
                    <a:pt x="113724" y="97420"/>
                    <a:pt x="114130" y="137237"/>
                  </a:cubicBezTo>
                  <a:cubicBezTo>
                    <a:pt x="140132" y="138705"/>
                    <a:pt x="169626" y="128485"/>
                    <a:pt x="178428" y="101518"/>
                  </a:cubicBezTo>
                  <a:cubicBezTo>
                    <a:pt x="184094" y="92259"/>
                    <a:pt x="179744" y="73590"/>
                    <a:pt x="193352" y="71971"/>
                  </a:cubicBezTo>
                  <a:cubicBezTo>
                    <a:pt x="193959" y="109208"/>
                    <a:pt x="193352" y="146496"/>
                    <a:pt x="193706" y="183784"/>
                  </a:cubicBezTo>
                  <a:cubicBezTo>
                    <a:pt x="193554" y="197799"/>
                    <a:pt x="194920" y="212269"/>
                    <a:pt x="190215" y="225828"/>
                  </a:cubicBezTo>
                  <a:cubicBezTo>
                    <a:pt x="179541" y="208576"/>
                    <a:pt x="181767" y="185656"/>
                    <a:pt x="167147" y="170579"/>
                  </a:cubicBezTo>
                  <a:cubicBezTo>
                    <a:pt x="152880" y="157071"/>
                    <a:pt x="132746" y="153580"/>
                    <a:pt x="113978" y="152466"/>
                  </a:cubicBezTo>
                  <a:cubicBezTo>
                    <a:pt x="114382" y="190969"/>
                    <a:pt x="112612" y="229522"/>
                    <a:pt x="115344" y="267923"/>
                  </a:cubicBezTo>
                  <a:cubicBezTo>
                    <a:pt x="119897" y="272426"/>
                    <a:pt x="123893" y="277688"/>
                    <a:pt x="129660" y="281077"/>
                  </a:cubicBezTo>
                  <a:cubicBezTo>
                    <a:pt x="139525" y="283860"/>
                    <a:pt x="151363" y="281583"/>
                    <a:pt x="159508" y="289375"/>
                  </a:cubicBezTo>
                  <a:cubicBezTo>
                    <a:pt x="153032" y="292613"/>
                    <a:pt x="146304" y="294030"/>
                    <a:pt x="139272" y="293625"/>
                  </a:cubicBezTo>
                  <a:cubicBezTo>
                    <a:pt x="92831" y="293321"/>
                    <a:pt x="46391" y="293625"/>
                    <a:pt x="0" y="293423"/>
                  </a:cubicBezTo>
                  <a:cubicBezTo>
                    <a:pt x="1163" y="276322"/>
                    <a:pt x="21754" y="287149"/>
                    <a:pt x="31416" y="279003"/>
                  </a:cubicBezTo>
                  <a:cubicBezTo>
                    <a:pt x="44620" y="270200"/>
                    <a:pt x="42596" y="253048"/>
                    <a:pt x="43153" y="239287"/>
                  </a:cubicBezTo>
                  <a:cubicBezTo>
                    <a:pt x="42596" y="171439"/>
                    <a:pt x="43962" y="103643"/>
                    <a:pt x="42495" y="35846"/>
                  </a:cubicBezTo>
                  <a:cubicBezTo>
                    <a:pt x="43709" y="13483"/>
                    <a:pt x="18768" y="6603"/>
                    <a:pt x="860" y="8222"/>
                  </a:cubicBezTo>
                  <a:lnTo>
                    <a:pt x="1720" y="76"/>
                  </a:ln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FD06B18-AFEA-5925-6D57-A71DDBAC7F03}"/>
                </a:ext>
              </a:extLst>
            </p:cNvPr>
            <p:cNvSpPr/>
            <p:nvPr/>
          </p:nvSpPr>
          <p:spPr>
            <a:xfrm>
              <a:off x="8640758" y="7769964"/>
              <a:ext cx="263166" cy="293483"/>
            </a:xfrm>
            <a:custGeom>
              <a:avLst/>
              <a:gdLst>
                <a:gd name="connsiteX0" fmla="*/ 63 w 263166"/>
                <a:gd name="connsiteY0" fmla="*/ 0 h 293483"/>
                <a:gd name="connsiteX1" fmla="*/ 263127 w 263166"/>
                <a:gd name="connsiteY1" fmla="*/ 0 h 293483"/>
                <a:gd name="connsiteX2" fmla="*/ 262823 w 263166"/>
                <a:gd name="connsiteY2" fmla="*/ 81255 h 293483"/>
                <a:gd name="connsiteX3" fmla="*/ 235455 w 263166"/>
                <a:gd name="connsiteY3" fmla="*/ 36074 h 293483"/>
                <a:gd name="connsiteX4" fmla="*/ 167412 w 263166"/>
                <a:gd name="connsiteY4" fmla="*/ 17303 h 293483"/>
                <a:gd name="connsiteX5" fmla="*/ 166906 w 263166"/>
                <a:gd name="connsiteY5" fmla="*/ 229041 h 293483"/>
                <a:gd name="connsiteX6" fmla="*/ 169588 w 263166"/>
                <a:gd name="connsiteY6" fmla="*/ 268960 h 293483"/>
                <a:gd name="connsiteX7" fmla="*/ 207580 w 263166"/>
                <a:gd name="connsiteY7" fmla="*/ 283228 h 293483"/>
                <a:gd name="connsiteX8" fmla="*/ 209401 w 263166"/>
                <a:gd name="connsiteY8" fmla="*/ 293347 h 293483"/>
                <a:gd name="connsiteX9" fmla="*/ 53688 w 263166"/>
                <a:gd name="connsiteY9" fmla="*/ 293195 h 293483"/>
                <a:gd name="connsiteX10" fmla="*/ 55155 w 263166"/>
                <a:gd name="connsiteY10" fmla="*/ 283683 h 293483"/>
                <a:gd name="connsiteX11" fmla="*/ 88493 w 263166"/>
                <a:gd name="connsiteY11" fmla="*/ 275133 h 293483"/>
                <a:gd name="connsiteX12" fmla="*/ 96233 w 263166"/>
                <a:gd name="connsiteY12" fmla="*/ 244321 h 293483"/>
                <a:gd name="connsiteX13" fmla="*/ 96132 w 263166"/>
                <a:gd name="connsiteY13" fmla="*/ 17607 h 293483"/>
                <a:gd name="connsiteX14" fmla="*/ 30012 w 263166"/>
                <a:gd name="connsiteY14" fmla="*/ 33696 h 293483"/>
                <a:gd name="connsiteX15" fmla="*/ 8563 w 263166"/>
                <a:gd name="connsiteY15" fmla="*/ 78826 h 293483"/>
                <a:gd name="connsiteX16" fmla="*/ 165 w 263166"/>
                <a:gd name="connsiteY16" fmla="*/ 80648 h 293483"/>
                <a:gd name="connsiteX17" fmla="*/ 63 w 263166"/>
                <a:gd name="connsiteY17" fmla="*/ 0 h 29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3166" h="293483">
                  <a:moveTo>
                    <a:pt x="63" y="0"/>
                  </a:moveTo>
                  <a:cubicBezTo>
                    <a:pt x="87734" y="0"/>
                    <a:pt x="175406" y="0"/>
                    <a:pt x="263127" y="0"/>
                  </a:cubicBezTo>
                  <a:cubicBezTo>
                    <a:pt x="263026" y="27068"/>
                    <a:pt x="263431" y="54187"/>
                    <a:pt x="262823" y="81255"/>
                  </a:cubicBezTo>
                  <a:cubicBezTo>
                    <a:pt x="245218" y="74222"/>
                    <a:pt x="250025" y="47812"/>
                    <a:pt x="235455" y="36074"/>
                  </a:cubicBezTo>
                  <a:cubicBezTo>
                    <a:pt x="219266" y="14824"/>
                    <a:pt x="190987" y="17405"/>
                    <a:pt x="167412" y="17303"/>
                  </a:cubicBezTo>
                  <a:cubicBezTo>
                    <a:pt x="166401" y="87883"/>
                    <a:pt x="167362" y="158462"/>
                    <a:pt x="166906" y="229041"/>
                  </a:cubicBezTo>
                  <a:cubicBezTo>
                    <a:pt x="167008" y="242347"/>
                    <a:pt x="166097" y="255907"/>
                    <a:pt x="169588" y="268960"/>
                  </a:cubicBezTo>
                  <a:cubicBezTo>
                    <a:pt x="176316" y="283329"/>
                    <a:pt x="193719" y="284189"/>
                    <a:pt x="207580" y="283228"/>
                  </a:cubicBezTo>
                  <a:cubicBezTo>
                    <a:pt x="208035" y="285758"/>
                    <a:pt x="208946" y="290817"/>
                    <a:pt x="209401" y="293347"/>
                  </a:cubicBezTo>
                  <a:cubicBezTo>
                    <a:pt x="157497" y="293397"/>
                    <a:pt x="105542" y="293701"/>
                    <a:pt x="53688" y="293195"/>
                  </a:cubicBezTo>
                  <a:cubicBezTo>
                    <a:pt x="54042" y="290817"/>
                    <a:pt x="54801" y="286061"/>
                    <a:pt x="55155" y="283683"/>
                  </a:cubicBezTo>
                  <a:cubicBezTo>
                    <a:pt x="66234" y="282570"/>
                    <a:pt x="80551" y="285302"/>
                    <a:pt x="88493" y="275133"/>
                  </a:cubicBezTo>
                  <a:cubicBezTo>
                    <a:pt x="96587" y="266987"/>
                    <a:pt x="95525" y="254844"/>
                    <a:pt x="96233" y="244321"/>
                  </a:cubicBezTo>
                  <a:cubicBezTo>
                    <a:pt x="96082" y="168733"/>
                    <a:pt x="96233" y="93144"/>
                    <a:pt x="96132" y="17607"/>
                  </a:cubicBezTo>
                  <a:cubicBezTo>
                    <a:pt x="73671" y="17809"/>
                    <a:pt x="46454" y="15027"/>
                    <a:pt x="30012" y="33696"/>
                  </a:cubicBezTo>
                  <a:cubicBezTo>
                    <a:pt x="17516" y="45788"/>
                    <a:pt x="14026" y="63091"/>
                    <a:pt x="8563" y="78826"/>
                  </a:cubicBezTo>
                  <a:lnTo>
                    <a:pt x="165" y="80648"/>
                  </a:lnTo>
                  <a:cubicBezTo>
                    <a:pt x="-89" y="53782"/>
                    <a:pt x="13" y="26866"/>
                    <a:pt x="63" y="0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DF8D814-F8BC-6973-36C0-940C71D2212B}"/>
                </a:ext>
              </a:extLst>
            </p:cNvPr>
            <p:cNvSpPr/>
            <p:nvPr/>
          </p:nvSpPr>
          <p:spPr>
            <a:xfrm>
              <a:off x="8938640" y="7769914"/>
              <a:ext cx="266706" cy="293553"/>
            </a:xfrm>
            <a:custGeom>
              <a:avLst/>
              <a:gdLst>
                <a:gd name="connsiteX0" fmla="*/ 0 w 266706"/>
                <a:gd name="connsiteY0" fmla="*/ 8146 h 293553"/>
                <a:gd name="connsiteX1" fmla="*/ 1214 w 266706"/>
                <a:gd name="connsiteY1" fmla="*/ 0 h 293553"/>
                <a:gd name="connsiteX2" fmla="*/ 246015 w 266706"/>
                <a:gd name="connsiteY2" fmla="*/ 51 h 293553"/>
                <a:gd name="connsiteX3" fmla="*/ 245914 w 266706"/>
                <a:gd name="connsiteY3" fmla="*/ 88490 h 293553"/>
                <a:gd name="connsiteX4" fmla="*/ 237162 w 266706"/>
                <a:gd name="connsiteY4" fmla="*/ 86213 h 293553"/>
                <a:gd name="connsiteX5" fmla="*/ 209288 w 266706"/>
                <a:gd name="connsiteY5" fmla="*/ 32886 h 293553"/>
                <a:gd name="connsiteX6" fmla="*/ 113320 w 266706"/>
                <a:gd name="connsiteY6" fmla="*/ 17759 h 293553"/>
                <a:gd name="connsiteX7" fmla="*/ 113320 w 266706"/>
                <a:gd name="connsiteY7" fmla="*/ 136150 h 293553"/>
                <a:gd name="connsiteX8" fmla="*/ 164010 w 266706"/>
                <a:gd name="connsiteY8" fmla="*/ 106198 h 293553"/>
                <a:gd name="connsiteX9" fmla="*/ 182020 w 266706"/>
                <a:gd name="connsiteY9" fmla="*/ 63445 h 293553"/>
                <a:gd name="connsiteX10" fmla="*/ 182829 w 266706"/>
                <a:gd name="connsiteY10" fmla="*/ 220389 h 293553"/>
                <a:gd name="connsiteX11" fmla="*/ 173217 w 266706"/>
                <a:gd name="connsiteY11" fmla="*/ 219175 h 293553"/>
                <a:gd name="connsiteX12" fmla="*/ 150503 w 266706"/>
                <a:gd name="connsiteY12" fmla="*/ 163117 h 293553"/>
                <a:gd name="connsiteX13" fmla="*/ 113269 w 266706"/>
                <a:gd name="connsiteY13" fmla="*/ 152390 h 293553"/>
                <a:gd name="connsiteX14" fmla="*/ 113876 w 266706"/>
                <a:gd name="connsiteY14" fmla="*/ 258993 h 293553"/>
                <a:gd name="connsiteX15" fmla="*/ 160216 w 266706"/>
                <a:gd name="connsiteY15" fmla="*/ 275689 h 293553"/>
                <a:gd name="connsiteX16" fmla="*/ 248899 w 266706"/>
                <a:gd name="connsiteY16" fmla="*/ 221857 h 293553"/>
                <a:gd name="connsiteX17" fmla="*/ 266706 w 266706"/>
                <a:gd name="connsiteY17" fmla="*/ 197318 h 293553"/>
                <a:gd name="connsiteX18" fmla="*/ 253756 w 266706"/>
                <a:gd name="connsiteY18" fmla="*/ 293246 h 293553"/>
                <a:gd name="connsiteX19" fmla="*/ 708 w 266706"/>
                <a:gd name="connsiteY19" fmla="*/ 293498 h 293553"/>
                <a:gd name="connsiteX20" fmla="*/ 607 w 266706"/>
                <a:gd name="connsiteY20" fmla="*/ 283936 h 293553"/>
                <a:gd name="connsiteX21" fmla="*/ 40725 w 266706"/>
                <a:gd name="connsiteY21" fmla="*/ 259297 h 293553"/>
                <a:gd name="connsiteX22" fmla="*/ 40775 w 266706"/>
                <a:gd name="connsiteY22" fmla="*/ 31672 h 293553"/>
                <a:gd name="connsiteX23" fmla="*/ 0 w 266706"/>
                <a:gd name="connsiteY23" fmla="*/ 8146 h 29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6706" h="293553">
                  <a:moveTo>
                    <a:pt x="0" y="8146"/>
                  </a:moveTo>
                  <a:cubicBezTo>
                    <a:pt x="304" y="6122"/>
                    <a:pt x="911" y="2074"/>
                    <a:pt x="1214" y="0"/>
                  </a:cubicBezTo>
                  <a:cubicBezTo>
                    <a:pt x="82815" y="101"/>
                    <a:pt x="164415" y="0"/>
                    <a:pt x="246015" y="51"/>
                  </a:cubicBezTo>
                  <a:cubicBezTo>
                    <a:pt x="245965" y="29547"/>
                    <a:pt x="246117" y="58993"/>
                    <a:pt x="245914" y="88490"/>
                  </a:cubicBezTo>
                  <a:cubicBezTo>
                    <a:pt x="243739" y="87933"/>
                    <a:pt x="239338" y="86770"/>
                    <a:pt x="237162" y="86213"/>
                  </a:cubicBezTo>
                  <a:cubicBezTo>
                    <a:pt x="230181" y="67442"/>
                    <a:pt x="227196" y="44979"/>
                    <a:pt x="209288" y="32886"/>
                  </a:cubicBezTo>
                  <a:cubicBezTo>
                    <a:pt x="181717" y="12295"/>
                    <a:pt x="145343" y="18872"/>
                    <a:pt x="113320" y="17759"/>
                  </a:cubicBezTo>
                  <a:cubicBezTo>
                    <a:pt x="113117" y="57222"/>
                    <a:pt x="113168" y="96686"/>
                    <a:pt x="113320" y="136150"/>
                  </a:cubicBezTo>
                  <a:cubicBezTo>
                    <a:pt x="134264" y="136504"/>
                    <a:pt x="156725" y="127549"/>
                    <a:pt x="164010" y="106198"/>
                  </a:cubicBezTo>
                  <a:cubicBezTo>
                    <a:pt x="173268" y="93246"/>
                    <a:pt x="165376" y="70023"/>
                    <a:pt x="182020" y="63445"/>
                  </a:cubicBezTo>
                  <a:cubicBezTo>
                    <a:pt x="183841" y="115709"/>
                    <a:pt x="182172" y="168075"/>
                    <a:pt x="182829" y="220389"/>
                  </a:cubicBezTo>
                  <a:cubicBezTo>
                    <a:pt x="180452" y="220086"/>
                    <a:pt x="175646" y="219479"/>
                    <a:pt x="173217" y="219175"/>
                  </a:cubicBezTo>
                  <a:cubicBezTo>
                    <a:pt x="170536" y="199089"/>
                    <a:pt x="165781" y="177587"/>
                    <a:pt x="150503" y="163117"/>
                  </a:cubicBezTo>
                  <a:cubicBezTo>
                    <a:pt x="140537" y="153605"/>
                    <a:pt x="125917" y="153908"/>
                    <a:pt x="113269" y="152390"/>
                  </a:cubicBezTo>
                  <a:cubicBezTo>
                    <a:pt x="113674" y="187908"/>
                    <a:pt x="112207" y="223526"/>
                    <a:pt x="113876" y="258993"/>
                  </a:cubicBezTo>
                  <a:cubicBezTo>
                    <a:pt x="118631" y="279737"/>
                    <a:pt x="144129" y="275740"/>
                    <a:pt x="160216" y="275689"/>
                  </a:cubicBezTo>
                  <a:cubicBezTo>
                    <a:pt x="196792" y="276195"/>
                    <a:pt x="234937" y="257121"/>
                    <a:pt x="248899" y="221857"/>
                  </a:cubicBezTo>
                  <a:cubicBezTo>
                    <a:pt x="254312" y="213306"/>
                    <a:pt x="253604" y="197622"/>
                    <a:pt x="266706" y="197318"/>
                  </a:cubicBezTo>
                  <a:cubicBezTo>
                    <a:pt x="263317" y="229446"/>
                    <a:pt x="257651" y="261219"/>
                    <a:pt x="253756" y="293246"/>
                  </a:cubicBezTo>
                  <a:cubicBezTo>
                    <a:pt x="169423" y="293853"/>
                    <a:pt x="85041" y="293347"/>
                    <a:pt x="708" y="293498"/>
                  </a:cubicBezTo>
                  <a:cubicBezTo>
                    <a:pt x="708" y="291121"/>
                    <a:pt x="658" y="286365"/>
                    <a:pt x="607" y="283936"/>
                  </a:cubicBezTo>
                  <a:cubicBezTo>
                    <a:pt x="17403" y="284999"/>
                    <a:pt x="40623" y="280445"/>
                    <a:pt x="40725" y="259297"/>
                  </a:cubicBezTo>
                  <a:cubicBezTo>
                    <a:pt x="41433" y="183456"/>
                    <a:pt x="41281" y="107513"/>
                    <a:pt x="40775" y="31672"/>
                  </a:cubicBezTo>
                  <a:cubicBezTo>
                    <a:pt x="39156" y="11232"/>
                    <a:pt x="16391" y="7690"/>
                    <a:pt x="0" y="814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B56771D-6350-C3A2-3CB7-357D98B2FB74}"/>
                </a:ext>
              </a:extLst>
            </p:cNvPr>
            <p:cNvSpPr/>
            <p:nvPr/>
          </p:nvSpPr>
          <p:spPr>
            <a:xfrm>
              <a:off x="9574091" y="7769908"/>
              <a:ext cx="326806" cy="293554"/>
            </a:xfrm>
            <a:custGeom>
              <a:avLst/>
              <a:gdLst>
                <a:gd name="connsiteX0" fmla="*/ 0 w 326806"/>
                <a:gd name="connsiteY0" fmla="*/ 107 h 293554"/>
                <a:gd name="connsiteX1" fmla="*/ 154803 w 326806"/>
                <a:gd name="connsiteY1" fmla="*/ 360 h 293554"/>
                <a:gd name="connsiteX2" fmla="*/ 137299 w 326806"/>
                <a:gd name="connsiteY2" fmla="*/ 9770 h 293554"/>
                <a:gd name="connsiteX3" fmla="*/ 112713 w 326806"/>
                <a:gd name="connsiteY3" fmla="*/ 36333 h 293554"/>
                <a:gd name="connsiteX4" fmla="*/ 112662 w 326806"/>
                <a:gd name="connsiteY4" fmla="*/ 132816 h 293554"/>
                <a:gd name="connsiteX5" fmla="*/ 213790 w 326806"/>
                <a:gd name="connsiteY5" fmla="*/ 132867 h 293554"/>
                <a:gd name="connsiteX6" fmla="*/ 212424 w 326806"/>
                <a:gd name="connsiteY6" fmla="*/ 22318 h 293554"/>
                <a:gd name="connsiteX7" fmla="*/ 173471 w 326806"/>
                <a:gd name="connsiteY7" fmla="*/ 8354 h 293554"/>
                <a:gd name="connsiteX8" fmla="*/ 173167 w 326806"/>
                <a:gd name="connsiteY8" fmla="*/ 157 h 293554"/>
                <a:gd name="connsiteX9" fmla="*/ 326048 w 326806"/>
                <a:gd name="connsiteY9" fmla="*/ 56 h 293554"/>
                <a:gd name="connsiteX10" fmla="*/ 326806 w 326806"/>
                <a:gd name="connsiteY10" fmla="*/ 8253 h 293554"/>
                <a:gd name="connsiteX11" fmla="*/ 291242 w 326806"/>
                <a:gd name="connsiteY11" fmla="*/ 19282 h 293554"/>
                <a:gd name="connsiteX12" fmla="*/ 285778 w 326806"/>
                <a:gd name="connsiteY12" fmla="*/ 47109 h 293554"/>
                <a:gd name="connsiteX13" fmla="*/ 286487 w 326806"/>
                <a:gd name="connsiteY13" fmla="*/ 264918 h 293554"/>
                <a:gd name="connsiteX14" fmla="*/ 326250 w 326806"/>
                <a:gd name="connsiteY14" fmla="*/ 283841 h 293554"/>
                <a:gd name="connsiteX15" fmla="*/ 326351 w 326806"/>
                <a:gd name="connsiteY15" fmla="*/ 293555 h 293554"/>
                <a:gd name="connsiteX16" fmla="*/ 172155 w 326806"/>
                <a:gd name="connsiteY16" fmla="*/ 293302 h 293554"/>
                <a:gd name="connsiteX17" fmla="*/ 191733 w 326806"/>
                <a:gd name="connsiteY17" fmla="*/ 282475 h 293554"/>
                <a:gd name="connsiteX18" fmla="*/ 213689 w 326806"/>
                <a:gd name="connsiteY18" fmla="*/ 254648 h 293554"/>
                <a:gd name="connsiteX19" fmla="*/ 213790 w 326806"/>
                <a:gd name="connsiteY19" fmla="*/ 153104 h 293554"/>
                <a:gd name="connsiteX20" fmla="*/ 112662 w 326806"/>
                <a:gd name="connsiteY20" fmla="*/ 153155 h 293554"/>
                <a:gd name="connsiteX21" fmla="*/ 113219 w 326806"/>
                <a:gd name="connsiteY21" fmla="*/ 264058 h 293554"/>
                <a:gd name="connsiteX22" fmla="*/ 153134 w 326806"/>
                <a:gd name="connsiteY22" fmla="*/ 283841 h 293554"/>
                <a:gd name="connsiteX23" fmla="*/ 153083 w 326806"/>
                <a:gd name="connsiteY23" fmla="*/ 293504 h 293554"/>
                <a:gd name="connsiteX24" fmla="*/ 0 w 326806"/>
                <a:gd name="connsiteY24" fmla="*/ 293504 h 293554"/>
                <a:gd name="connsiteX25" fmla="*/ 304 w 326806"/>
                <a:gd name="connsiteY25" fmla="*/ 283841 h 293554"/>
                <a:gd name="connsiteX26" fmla="*/ 40016 w 326806"/>
                <a:gd name="connsiteY26" fmla="*/ 259960 h 293554"/>
                <a:gd name="connsiteX27" fmla="*/ 39915 w 326806"/>
                <a:gd name="connsiteY27" fmla="*/ 31273 h 293554"/>
                <a:gd name="connsiteX28" fmla="*/ 203 w 326806"/>
                <a:gd name="connsiteY28" fmla="*/ 8354 h 293554"/>
                <a:gd name="connsiteX29" fmla="*/ 0 w 326806"/>
                <a:gd name="connsiteY29" fmla="*/ 107 h 29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6806" h="293554">
                  <a:moveTo>
                    <a:pt x="0" y="107"/>
                  </a:moveTo>
                  <a:cubicBezTo>
                    <a:pt x="51601" y="157"/>
                    <a:pt x="103202" y="-298"/>
                    <a:pt x="154803" y="360"/>
                  </a:cubicBezTo>
                  <a:cubicBezTo>
                    <a:pt x="154500" y="10985"/>
                    <a:pt x="143825" y="7949"/>
                    <a:pt x="137299" y="9770"/>
                  </a:cubicBezTo>
                  <a:cubicBezTo>
                    <a:pt x="123488" y="9366"/>
                    <a:pt x="110892" y="22419"/>
                    <a:pt x="112713" y="36333"/>
                  </a:cubicBezTo>
                  <a:cubicBezTo>
                    <a:pt x="112409" y="68460"/>
                    <a:pt x="112764" y="100638"/>
                    <a:pt x="112662" y="132816"/>
                  </a:cubicBezTo>
                  <a:cubicBezTo>
                    <a:pt x="146355" y="132867"/>
                    <a:pt x="180047" y="132867"/>
                    <a:pt x="213790" y="132867"/>
                  </a:cubicBezTo>
                  <a:cubicBezTo>
                    <a:pt x="213234" y="95983"/>
                    <a:pt x="215207" y="59049"/>
                    <a:pt x="212424" y="22318"/>
                  </a:cubicBezTo>
                  <a:cubicBezTo>
                    <a:pt x="202559" y="10732"/>
                    <a:pt x="187838" y="8050"/>
                    <a:pt x="173471" y="8354"/>
                  </a:cubicBezTo>
                  <a:cubicBezTo>
                    <a:pt x="173369" y="6279"/>
                    <a:pt x="173217" y="2181"/>
                    <a:pt x="173167" y="157"/>
                  </a:cubicBezTo>
                  <a:cubicBezTo>
                    <a:pt x="224110" y="-45"/>
                    <a:pt x="275054" y="107"/>
                    <a:pt x="326048" y="56"/>
                  </a:cubicBezTo>
                  <a:cubicBezTo>
                    <a:pt x="326250" y="2080"/>
                    <a:pt x="326604" y="6229"/>
                    <a:pt x="326806" y="8253"/>
                  </a:cubicBezTo>
                  <a:cubicBezTo>
                    <a:pt x="314412" y="9467"/>
                    <a:pt x="299134" y="7595"/>
                    <a:pt x="291242" y="19282"/>
                  </a:cubicBezTo>
                  <a:cubicBezTo>
                    <a:pt x="283856" y="26669"/>
                    <a:pt x="286385" y="37800"/>
                    <a:pt x="285778" y="47109"/>
                  </a:cubicBezTo>
                  <a:cubicBezTo>
                    <a:pt x="286537" y="119712"/>
                    <a:pt x="285019" y="192366"/>
                    <a:pt x="286487" y="264918"/>
                  </a:cubicBezTo>
                  <a:cubicBezTo>
                    <a:pt x="291495" y="282070"/>
                    <a:pt x="310871" y="284549"/>
                    <a:pt x="326250" y="283841"/>
                  </a:cubicBezTo>
                  <a:cubicBezTo>
                    <a:pt x="326300" y="286269"/>
                    <a:pt x="326351" y="291126"/>
                    <a:pt x="326351" y="293555"/>
                  </a:cubicBezTo>
                  <a:cubicBezTo>
                    <a:pt x="274952" y="293302"/>
                    <a:pt x="223503" y="293808"/>
                    <a:pt x="172155" y="293302"/>
                  </a:cubicBezTo>
                  <a:cubicBezTo>
                    <a:pt x="170739" y="280704"/>
                    <a:pt x="183437" y="284144"/>
                    <a:pt x="191733" y="282475"/>
                  </a:cubicBezTo>
                  <a:cubicBezTo>
                    <a:pt x="205291" y="281716"/>
                    <a:pt x="214802" y="267600"/>
                    <a:pt x="213689" y="254648"/>
                  </a:cubicBezTo>
                  <a:cubicBezTo>
                    <a:pt x="214195" y="220800"/>
                    <a:pt x="213588" y="186952"/>
                    <a:pt x="213790" y="153104"/>
                  </a:cubicBezTo>
                  <a:cubicBezTo>
                    <a:pt x="180047" y="153104"/>
                    <a:pt x="146355" y="153054"/>
                    <a:pt x="112662" y="153155"/>
                  </a:cubicBezTo>
                  <a:cubicBezTo>
                    <a:pt x="113168" y="190140"/>
                    <a:pt x="111701" y="227124"/>
                    <a:pt x="113219" y="264058"/>
                  </a:cubicBezTo>
                  <a:cubicBezTo>
                    <a:pt x="117367" y="281817"/>
                    <a:pt x="137653" y="284650"/>
                    <a:pt x="153134" y="283841"/>
                  </a:cubicBezTo>
                  <a:cubicBezTo>
                    <a:pt x="153134" y="286269"/>
                    <a:pt x="153134" y="291075"/>
                    <a:pt x="153083" y="293504"/>
                  </a:cubicBezTo>
                  <a:cubicBezTo>
                    <a:pt x="102039" y="293504"/>
                    <a:pt x="50994" y="293504"/>
                    <a:pt x="0" y="293504"/>
                  </a:cubicBezTo>
                  <a:cubicBezTo>
                    <a:pt x="101" y="291075"/>
                    <a:pt x="253" y="286269"/>
                    <a:pt x="304" y="283841"/>
                  </a:cubicBezTo>
                  <a:cubicBezTo>
                    <a:pt x="16745" y="285358"/>
                    <a:pt x="39257" y="280097"/>
                    <a:pt x="40016" y="259960"/>
                  </a:cubicBezTo>
                  <a:cubicBezTo>
                    <a:pt x="40876" y="183765"/>
                    <a:pt x="41078" y="107468"/>
                    <a:pt x="39915" y="31273"/>
                  </a:cubicBezTo>
                  <a:cubicBezTo>
                    <a:pt x="39004" y="11389"/>
                    <a:pt x="15885" y="7848"/>
                    <a:pt x="203" y="8354"/>
                  </a:cubicBezTo>
                  <a:cubicBezTo>
                    <a:pt x="152" y="6279"/>
                    <a:pt x="51" y="2131"/>
                    <a:pt x="0" y="107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4078500-1DE4-B6F7-4C10-5051FB7B625C}"/>
                </a:ext>
              </a:extLst>
            </p:cNvPr>
            <p:cNvSpPr/>
            <p:nvPr/>
          </p:nvSpPr>
          <p:spPr>
            <a:xfrm>
              <a:off x="9923005" y="7769928"/>
              <a:ext cx="306161" cy="301276"/>
            </a:xfrm>
            <a:custGeom>
              <a:avLst/>
              <a:gdLst>
                <a:gd name="connsiteX0" fmla="*/ 0 w 306161"/>
                <a:gd name="connsiteY0" fmla="*/ 239 h 301276"/>
                <a:gd name="connsiteX1" fmla="*/ 106491 w 306161"/>
                <a:gd name="connsiteY1" fmla="*/ 37 h 301276"/>
                <a:gd name="connsiteX2" fmla="*/ 249304 w 306161"/>
                <a:gd name="connsiteY2" fmla="*/ 179445 h 301276"/>
                <a:gd name="connsiteX3" fmla="*/ 249405 w 306161"/>
                <a:gd name="connsiteY3" fmla="*/ 61964 h 301276"/>
                <a:gd name="connsiteX4" fmla="*/ 240349 w 306161"/>
                <a:gd name="connsiteY4" fmla="*/ 19414 h 301276"/>
                <a:gd name="connsiteX5" fmla="*/ 205898 w 306161"/>
                <a:gd name="connsiteY5" fmla="*/ 7676 h 301276"/>
                <a:gd name="connsiteX6" fmla="*/ 206759 w 306161"/>
                <a:gd name="connsiteY6" fmla="*/ 87 h 301276"/>
                <a:gd name="connsiteX7" fmla="*/ 305963 w 306161"/>
                <a:gd name="connsiteY7" fmla="*/ 138 h 301276"/>
                <a:gd name="connsiteX8" fmla="*/ 288662 w 306161"/>
                <a:gd name="connsiteY8" fmla="*/ 12179 h 301276"/>
                <a:gd name="connsiteX9" fmla="*/ 265998 w 306161"/>
                <a:gd name="connsiteY9" fmla="*/ 51997 h 301276"/>
                <a:gd name="connsiteX10" fmla="*/ 265695 w 306161"/>
                <a:gd name="connsiteY10" fmla="*/ 301276 h 301276"/>
                <a:gd name="connsiteX11" fmla="*/ 251479 w 306161"/>
                <a:gd name="connsiteY11" fmla="*/ 292220 h 301276"/>
                <a:gd name="connsiteX12" fmla="*/ 61011 w 306161"/>
                <a:gd name="connsiteY12" fmla="*/ 57259 h 301276"/>
                <a:gd name="connsiteX13" fmla="*/ 61921 w 306161"/>
                <a:gd name="connsiteY13" fmla="*/ 249670 h 301276"/>
                <a:gd name="connsiteX14" fmla="*/ 106086 w 306161"/>
                <a:gd name="connsiteY14" fmla="*/ 283872 h 301276"/>
                <a:gd name="connsiteX15" fmla="*/ 106693 w 306161"/>
                <a:gd name="connsiteY15" fmla="*/ 293485 h 301276"/>
                <a:gd name="connsiteX16" fmla="*/ 962 w 306161"/>
                <a:gd name="connsiteY16" fmla="*/ 293282 h 301276"/>
                <a:gd name="connsiteX17" fmla="*/ 1922 w 306161"/>
                <a:gd name="connsiteY17" fmla="*/ 284124 h 301276"/>
                <a:gd name="connsiteX18" fmla="*/ 34856 w 306161"/>
                <a:gd name="connsiteY18" fmla="*/ 273753 h 301276"/>
                <a:gd name="connsiteX19" fmla="*/ 44569 w 306161"/>
                <a:gd name="connsiteY19" fmla="*/ 239450 h 301276"/>
                <a:gd name="connsiteX20" fmla="*/ 44671 w 306161"/>
                <a:gd name="connsiteY20" fmla="*/ 36161 h 301276"/>
                <a:gd name="connsiteX21" fmla="*/ 2631 w 306161"/>
                <a:gd name="connsiteY21" fmla="*/ 7322 h 301276"/>
                <a:gd name="connsiteX22" fmla="*/ 0 w 306161"/>
                <a:gd name="connsiteY22" fmla="*/ 239 h 30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6161" h="301276">
                  <a:moveTo>
                    <a:pt x="0" y="239"/>
                  </a:moveTo>
                  <a:cubicBezTo>
                    <a:pt x="35463" y="-216"/>
                    <a:pt x="70977" y="138"/>
                    <a:pt x="106491" y="37"/>
                  </a:cubicBezTo>
                  <a:cubicBezTo>
                    <a:pt x="154196" y="59738"/>
                    <a:pt x="201497" y="119794"/>
                    <a:pt x="249304" y="179445"/>
                  </a:cubicBezTo>
                  <a:cubicBezTo>
                    <a:pt x="249405" y="140285"/>
                    <a:pt x="249405" y="101124"/>
                    <a:pt x="249405" y="61964"/>
                  </a:cubicBezTo>
                  <a:cubicBezTo>
                    <a:pt x="248545" y="47595"/>
                    <a:pt x="249304" y="31506"/>
                    <a:pt x="240349" y="19414"/>
                  </a:cubicBezTo>
                  <a:cubicBezTo>
                    <a:pt x="231344" y="10257"/>
                    <a:pt x="217584" y="10156"/>
                    <a:pt x="205898" y="7676"/>
                  </a:cubicBezTo>
                  <a:lnTo>
                    <a:pt x="206759" y="87"/>
                  </a:lnTo>
                  <a:cubicBezTo>
                    <a:pt x="239794" y="37"/>
                    <a:pt x="272878" y="-64"/>
                    <a:pt x="305963" y="138"/>
                  </a:cubicBezTo>
                  <a:cubicBezTo>
                    <a:pt x="307937" y="11471"/>
                    <a:pt x="294682" y="8739"/>
                    <a:pt x="288662" y="12179"/>
                  </a:cubicBezTo>
                  <a:cubicBezTo>
                    <a:pt x="269691" y="14659"/>
                    <a:pt x="265644" y="36212"/>
                    <a:pt x="265998" y="51997"/>
                  </a:cubicBezTo>
                  <a:cubicBezTo>
                    <a:pt x="265492" y="135073"/>
                    <a:pt x="266201" y="218149"/>
                    <a:pt x="265695" y="301276"/>
                  </a:cubicBezTo>
                  <a:cubicBezTo>
                    <a:pt x="260180" y="299202"/>
                    <a:pt x="254616" y="297279"/>
                    <a:pt x="251479" y="292220"/>
                  </a:cubicBezTo>
                  <a:cubicBezTo>
                    <a:pt x="188141" y="213798"/>
                    <a:pt x="124247" y="135782"/>
                    <a:pt x="61011" y="57259"/>
                  </a:cubicBezTo>
                  <a:cubicBezTo>
                    <a:pt x="61517" y="121362"/>
                    <a:pt x="59696" y="185567"/>
                    <a:pt x="61921" y="249670"/>
                  </a:cubicBezTo>
                  <a:cubicBezTo>
                    <a:pt x="61314" y="273095"/>
                    <a:pt x="84939" y="286047"/>
                    <a:pt x="106086" y="283872"/>
                  </a:cubicBezTo>
                  <a:cubicBezTo>
                    <a:pt x="106237" y="286300"/>
                    <a:pt x="106541" y="291107"/>
                    <a:pt x="106693" y="293485"/>
                  </a:cubicBezTo>
                  <a:cubicBezTo>
                    <a:pt x="71432" y="293383"/>
                    <a:pt x="36171" y="293737"/>
                    <a:pt x="962" y="293282"/>
                  </a:cubicBezTo>
                  <a:cubicBezTo>
                    <a:pt x="1214" y="290955"/>
                    <a:pt x="1670" y="286401"/>
                    <a:pt x="1922" y="284124"/>
                  </a:cubicBezTo>
                  <a:cubicBezTo>
                    <a:pt x="13052" y="282303"/>
                    <a:pt x="26205" y="282505"/>
                    <a:pt x="34856" y="273753"/>
                  </a:cubicBezTo>
                  <a:cubicBezTo>
                    <a:pt x="43406" y="264595"/>
                    <a:pt x="44417" y="251339"/>
                    <a:pt x="44569" y="239450"/>
                  </a:cubicBezTo>
                  <a:cubicBezTo>
                    <a:pt x="44569" y="171653"/>
                    <a:pt x="44316" y="103907"/>
                    <a:pt x="44671" y="36161"/>
                  </a:cubicBezTo>
                  <a:cubicBezTo>
                    <a:pt x="34805" y="21033"/>
                    <a:pt x="20893" y="9801"/>
                    <a:pt x="2631" y="7322"/>
                  </a:cubicBezTo>
                  <a:cubicBezTo>
                    <a:pt x="1973" y="5551"/>
                    <a:pt x="658" y="2010"/>
                    <a:pt x="0" y="23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66FA859-7C42-E88A-21A8-E9DE6CB462B8}"/>
                </a:ext>
              </a:extLst>
            </p:cNvPr>
            <p:cNvSpPr/>
            <p:nvPr/>
          </p:nvSpPr>
          <p:spPr>
            <a:xfrm>
              <a:off x="10606162" y="7769904"/>
              <a:ext cx="275255" cy="293720"/>
            </a:xfrm>
            <a:custGeom>
              <a:avLst/>
              <a:gdLst>
                <a:gd name="connsiteX0" fmla="*/ 2378 w 275255"/>
                <a:gd name="connsiteY0" fmla="*/ 263 h 293720"/>
                <a:gd name="connsiteX1" fmla="*/ 160874 w 275255"/>
                <a:gd name="connsiteY1" fmla="*/ 162 h 293720"/>
                <a:gd name="connsiteX2" fmla="*/ 160519 w 275255"/>
                <a:gd name="connsiteY2" fmla="*/ 8560 h 293720"/>
                <a:gd name="connsiteX3" fmla="*/ 122527 w 275255"/>
                <a:gd name="connsiteY3" fmla="*/ 18376 h 293720"/>
                <a:gd name="connsiteX4" fmla="*/ 116254 w 275255"/>
                <a:gd name="connsiteY4" fmla="*/ 46860 h 293720"/>
                <a:gd name="connsiteX5" fmla="*/ 116710 w 275255"/>
                <a:gd name="connsiteY5" fmla="*/ 254652 h 293720"/>
                <a:gd name="connsiteX6" fmla="*/ 141852 w 275255"/>
                <a:gd name="connsiteY6" fmla="*/ 275092 h 293720"/>
                <a:gd name="connsiteX7" fmla="*/ 228158 w 275255"/>
                <a:gd name="connsiteY7" fmla="*/ 259155 h 293720"/>
                <a:gd name="connsiteX8" fmla="*/ 264936 w 275255"/>
                <a:gd name="connsiteY8" fmla="*/ 189132 h 293720"/>
                <a:gd name="connsiteX9" fmla="*/ 275255 w 275255"/>
                <a:gd name="connsiteY9" fmla="*/ 191055 h 293720"/>
                <a:gd name="connsiteX10" fmla="*/ 263974 w 275255"/>
                <a:gd name="connsiteY10" fmla="*/ 293508 h 293720"/>
                <a:gd name="connsiteX11" fmla="*/ 40319 w 275255"/>
                <a:gd name="connsiteY11" fmla="*/ 293559 h 293720"/>
                <a:gd name="connsiteX12" fmla="*/ 0 w 275255"/>
                <a:gd name="connsiteY12" fmla="*/ 290270 h 293720"/>
                <a:gd name="connsiteX13" fmla="*/ 36475 w 275255"/>
                <a:gd name="connsiteY13" fmla="*/ 275952 h 293720"/>
                <a:gd name="connsiteX14" fmla="*/ 44417 w 275255"/>
                <a:gd name="connsiteY14" fmla="*/ 244128 h 293720"/>
                <a:gd name="connsiteX15" fmla="*/ 44215 w 275255"/>
                <a:gd name="connsiteY15" fmla="*/ 37045 h 293720"/>
                <a:gd name="connsiteX16" fmla="*/ 25193 w 275255"/>
                <a:gd name="connsiteY16" fmla="*/ 10837 h 293720"/>
                <a:gd name="connsiteX17" fmla="*/ 2378 w 275255"/>
                <a:gd name="connsiteY17" fmla="*/ 263 h 29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5255" h="293720">
                  <a:moveTo>
                    <a:pt x="2378" y="263"/>
                  </a:moveTo>
                  <a:cubicBezTo>
                    <a:pt x="55192" y="-192"/>
                    <a:pt x="108008" y="61"/>
                    <a:pt x="160874" y="162"/>
                  </a:cubicBezTo>
                  <a:cubicBezTo>
                    <a:pt x="160773" y="2236"/>
                    <a:pt x="160621" y="6435"/>
                    <a:pt x="160519" y="8560"/>
                  </a:cubicBezTo>
                  <a:cubicBezTo>
                    <a:pt x="147518" y="9623"/>
                    <a:pt x="131431" y="6587"/>
                    <a:pt x="122527" y="18376"/>
                  </a:cubicBezTo>
                  <a:cubicBezTo>
                    <a:pt x="114837" y="25762"/>
                    <a:pt x="116659" y="37247"/>
                    <a:pt x="116254" y="46860"/>
                  </a:cubicBezTo>
                  <a:cubicBezTo>
                    <a:pt x="116811" y="116124"/>
                    <a:pt x="115849" y="185439"/>
                    <a:pt x="116710" y="254652"/>
                  </a:cubicBezTo>
                  <a:cubicBezTo>
                    <a:pt x="116406" y="267452"/>
                    <a:pt x="129913" y="276205"/>
                    <a:pt x="141852" y="275092"/>
                  </a:cubicBezTo>
                  <a:cubicBezTo>
                    <a:pt x="170840" y="276104"/>
                    <a:pt x="204280" y="279241"/>
                    <a:pt x="228158" y="259155"/>
                  </a:cubicBezTo>
                  <a:cubicBezTo>
                    <a:pt x="248495" y="241194"/>
                    <a:pt x="256487" y="214025"/>
                    <a:pt x="264936" y="189132"/>
                  </a:cubicBezTo>
                  <a:cubicBezTo>
                    <a:pt x="267516" y="189638"/>
                    <a:pt x="272675" y="190599"/>
                    <a:pt x="275255" y="191055"/>
                  </a:cubicBezTo>
                  <a:cubicBezTo>
                    <a:pt x="270602" y="225105"/>
                    <a:pt x="267516" y="259306"/>
                    <a:pt x="263974" y="293508"/>
                  </a:cubicBezTo>
                  <a:cubicBezTo>
                    <a:pt x="189406" y="293610"/>
                    <a:pt x="114888" y="293407"/>
                    <a:pt x="40319" y="293559"/>
                  </a:cubicBezTo>
                  <a:cubicBezTo>
                    <a:pt x="26762" y="293407"/>
                    <a:pt x="12850" y="295077"/>
                    <a:pt x="0" y="290270"/>
                  </a:cubicBezTo>
                  <a:cubicBezTo>
                    <a:pt x="9056" y="278532"/>
                    <a:pt x="27066" y="286982"/>
                    <a:pt x="36475" y="275952"/>
                  </a:cubicBezTo>
                  <a:cubicBezTo>
                    <a:pt x="45733" y="268009"/>
                    <a:pt x="43911" y="255006"/>
                    <a:pt x="44417" y="244128"/>
                  </a:cubicBezTo>
                  <a:cubicBezTo>
                    <a:pt x="44063" y="175067"/>
                    <a:pt x="44519" y="106056"/>
                    <a:pt x="44215" y="37045"/>
                  </a:cubicBezTo>
                  <a:cubicBezTo>
                    <a:pt x="45176" y="25105"/>
                    <a:pt x="37486" y="12507"/>
                    <a:pt x="25193" y="10837"/>
                  </a:cubicBezTo>
                  <a:cubicBezTo>
                    <a:pt x="17605" y="7093"/>
                    <a:pt x="2276" y="12912"/>
                    <a:pt x="2378" y="263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A384F7FF-D604-65FC-E5F5-0A3EDA153ED3}"/>
                </a:ext>
              </a:extLst>
            </p:cNvPr>
            <p:cNvSpPr/>
            <p:nvPr/>
          </p:nvSpPr>
          <p:spPr>
            <a:xfrm>
              <a:off x="11614961" y="7769654"/>
              <a:ext cx="316688" cy="294272"/>
            </a:xfrm>
            <a:custGeom>
              <a:avLst/>
              <a:gdLst>
                <a:gd name="connsiteX0" fmla="*/ 0 w 316688"/>
                <a:gd name="connsiteY0" fmla="*/ 1069 h 294272"/>
                <a:gd name="connsiteX1" fmla="*/ 144686 w 316688"/>
                <a:gd name="connsiteY1" fmla="*/ 310 h 294272"/>
                <a:gd name="connsiteX2" fmla="*/ 144686 w 316688"/>
                <a:gd name="connsiteY2" fmla="*/ 8001 h 294272"/>
                <a:gd name="connsiteX3" fmla="*/ 115698 w 316688"/>
                <a:gd name="connsiteY3" fmla="*/ 19435 h 294272"/>
                <a:gd name="connsiteX4" fmla="*/ 127385 w 316688"/>
                <a:gd name="connsiteY4" fmla="*/ 49286 h 294272"/>
                <a:gd name="connsiteX5" fmla="*/ 184449 w 316688"/>
                <a:gd name="connsiteY5" fmla="*/ 153915 h 294272"/>
                <a:gd name="connsiteX6" fmla="*/ 256892 w 316688"/>
                <a:gd name="connsiteY6" fmla="*/ 26417 h 294272"/>
                <a:gd name="connsiteX7" fmla="*/ 248444 w 316688"/>
                <a:gd name="connsiteY7" fmla="*/ 13566 h 294272"/>
                <a:gd name="connsiteX8" fmla="*/ 218798 w 316688"/>
                <a:gd name="connsiteY8" fmla="*/ 6432 h 294272"/>
                <a:gd name="connsiteX9" fmla="*/ 260990 w 316688"/>
                <a:gd name="connsiteY9" fmla="*/ 158 h 294272"/>
                <a:gd name="connsiteX10" fmla="*/ 316689 w 316688"/>
                <a:gd name="connsiteY10" fmla="*/ 4054 h 294272"/>
                <a:gd name="connsiteX11" fmla="*/ 316689 w 316688"/>
                <a:gd name="connsiteY11" fmla="*/ 6584 h 294272"/>
                <a:gd name="connsiteX12" fmla="*/ 282491 w 316688"/>
                <a:gd name="connsiteY12" fmla="*/ 27884 h 294272"/>
                <a:gd name="connsiteX13" fmla="*/ 213082 w 316688"/>
                <a:gd name="connsiteY13" fmla="*/ 140963 h 294272"/>
                <a:gd name="connsiteX14" fmla="*/ 193858 w 316688"/>
                <a:gd name="connsiteY14" fmla="*/ 188775 h 294272"/>
                <a:gd name="connsiteX15" fmla="*/ 196641 w 316688"/>
                <a:gd name="connsiteY15" fmla="*/ 269017 h 294272"/>
                <a:gd name="connsiteX16" fmla="*/ 240653 w 316688"/>
                <a:gd name="connsiteY16" fmla="*/ 284145 h 294272"/>
                <a:gd name="connsiteX17" fmla="*/ 240906 w 316688"/>
                <a:gd name="connsiteY17" fmla="*/ 293758 h 294272"/>
                <a:gd name="connsiteX18" fmla="*/ 70977 w 316688"/>
                <a:gd name="connsiteY18" fmla="*/ 290368 h 294272"/>
                <a:gd name="connsiteX19" fmla="*/ 120909 w 316688"/>
                <a:gd name="connsiteY19" fmla="*/ 266994 h 294272"/>
                <a:gd name="connsiteX20" fmla="*/ 122123 w 316688"/>
                <a:gd name="connsiteY20" fmla="*/ 185638 h 294272"/>
                <a:gd name="connsiteX21" fmla="*/ 92680 w 316688"/>
                <a:gd name="connsiteY21" fmla="*/ 129630 h 294272"/>
                <a:gd name="connsiteX22" fmla="*/ 34097 w 316688"/>
                <a:gd name="connsiteY22" fmla="*/ 26113 h 294272"/>
                <a:gd name="connsiteX23" fmla="*/ 0 w 316688"/>
                <a:gd name="connsiteY23" fmla="*/ 1069 h 29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6688" h="294272">
                  <a:moveTo>
                    <a:pt x="0" y="1069"/>
                  </a:moveTo>
                  <a:cubicBezTo>
                    <a:pt x="48161" y="-600"/>
                    <a:pt x="96423" y="715"/>
                    <a:pt x="144686" y="310"/>
                  </a:cubicBezTo>
                  <a:cubicBezTo>
                    <a:pt x="144686" y="2233"/>
                    <a:pt x="144686" y="6078"/>
                    <a:pt x="144686" y="8001"/>
                  </a:cubicBezTo>
                  <a:cubicBezTo>
                    <a:pt x="134618" y="10682"/>
                    <a:pt x="120048" y="7495"/>
                    <a:pt x="115698" y="19435"/>
                  </a:cubicBezTo>
                  <a:cubicBezTo>
                    <a:pt x="116760" y="30212"/>
                    <a:pt x="122478" y="39774"/>
                    <a:pt x="127385" y="49286"/>
                  </a:cubicBezTo>
                  <a:cubicBezTo>
                    <a:pt x="146457" y="84095"/>
                    <a:pt x="165578" y="118954"/>
                    <a:pt x="184449" y="153915"/>
                  </a:cubicBezTo>
                  <a:cubicBezTo>
                    <a:pt x="208378" y="111314"/>
                    <a:pt x="237163" y="71244"/>
                    <a:pt x="256892" y="26417"/>
                  </a:cubicBezTo>
                  <a:cubicBezTo>
                    <a:pt x="253908" y="22116"/>
                    <a:pt x="251126" y="17816"/>
                    <a:pt x="248444" y="13566"/>
                  </a:cubicBezTo>
                  <a:cubicBezTo>
                    <a:pt x="238377" y="11340"/>
                    <a:pt x="228512" y="9114"/>
                    <a:pt x="218798" y="6432"/>
                  </a:cubicBezTo>
                  <a:cubicBezTo>
                    <a:pt x="231143" y="-2371"/>
                    <a:pt x="246622" y="563"/>
                    <a:pt x="260990" y="158"/>
                  </a:cubicBezTo>
                  <a:cubicBezTo>
                    <a:pt x="279455" y="917"/>
                    <a:pt x="298679" y="-2270"/>
                    <a:pt x="316689" y="4054"/>
                  </a:cubicBezTo>
                  <a:lnTo>
                    <a:pt x="316689" y="6584"/>
                  </a:lnTo>
                  <a:cubicBezTo>
                    <a:pt x="304042" y="11492"/>
                    <a:pt x="289775" y="15438"/>
                    <a:pt x="282491" y="27884"/>
                  </a:cubicBezTo>
                  <a:cubicBezTo>
                    <a:pt x="257399" y="64312"/>
                    <a:pt x="236555" y="103472"/>
                    <a:pt x="213082" y="140963"/>
                  </a:cubicBezTo>
                  <a:cubicBezTo>
                    <a:pt x="204482" y="155838"/>
                    <a:pt x="191886" y="170358"/>
                    <a:pt x="193858" y="188775"/>
                  </a:cubicBezTo>
                  <a:cubicBezTo>
                    <a:pt x="194667" y="215488"/>
                    <a:pt x="191683" y="242607"/>
                    <a:pt x="196641" y="269017"/>
                  </a:cubicBezTo>
                  <a:cubicBezTo>
                    <a:pt x="204331" y="285815"/>
                    <a:pt x="225223" y="283487"/>
                    <a:pt x="240653" y="284145"/>
                  </a:cubicBezTo>
                  <a:cubicBezTo>
                    <a:pt x="240704" y="286523"/>
                    <a:pt x="240805" y="291329"/>
                    <a:pt x="240906" y="293758"/>
                  </a:cubicBezTo>
                  <a:cubicBezTo>
                    <a:pt x="184297" y="291785"/>
                    <a:pt x="127081" y="297957"/>
                    <a:pt x="70977" y="290368"/>
                  </a:cubicBezTo>
                  <a:cubicBezTo>
                    <a:pt x="86457" y="279238"/>
                    <a:pt x="113321" y="288800"/>
                    <a:pt x="120909" y="266994"/>
                  </a:cubicBezTo>
                  <a:cubicBezTo>
                    <a:pt x="124754" y="240229"/>
                    <a:pt x="123944" y="212554"/>
                    <a:pt x="122123" y="185638"/>
                  </a:cubicBezTo>
                  <a:cubicBezTo>
                    <a:pt x="114636" y="165855"/>
                    <a:pt x="102191" y="148400"/>
                    <a:pt x="92680" y="129630"/>
                  </a:cubicBezTo>
                  <a:cubicBezTo>
                    <a:pt x="72950" y="95225"/>
                    <a:pt x="55952" y="59202"/>
                    <a:pt x="34097" y="26113"/>
                  </a:cubicBezTo>
                  <a:cubicBezTo>
                    <a:pt x="26863" y="12504"/>
                    <a:pt x="9157" y="12402"/>
                    <a:pt x="0" y="1069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54E7454-7519-E380-6503-90D0C85AAE3A}"/>
                </a:ext>
              </a:extLst>
            </p:cNvPr>
            <p:cNvSpPr/>
            <p:nvPr/>
          </p:nvSpPr>
          <p:spPr>
            <a:xfrm>
              <a:off x="162123" y="6057065"/>
              <a:ext cx="1599211" cy="1599293"/>
            </a:xfrm>
            <a:custGeom>
              <a:avLst/>
              <a:gdLst>
                <a:gd name="connsiteX0" fmla="*/ 738296 w 1599211"/>
                <a:gd name="connsiteY0" fmla="*/ 2301 h 1599293"/>
                <a:gd name="connsiteX1" fmla="*/ 1149688 w 1599211"/>
                <a:gd name="connsiteY1" fmla="*/ 80824 h 1599293"/>
                <a:gd name="connsiteX2" fmla="*/ 1507202 w 1599211"/>
                <a:gd name="connsiteY2" fmla="*/ 427447 h 1599293"/>
                <a:gd name="connsiteX3" fmla="*/ 1598819 w 1599211"/>
                <a:gd name="connsiteY3" fmla="*/ 823551 h 1599293"/>
                <a:gd name="connsiteX4" fmla="*/ 1448063 w 1599211"/>
                <a:gd name="connsiteY4" fmla="*/ 1267163 h 1599293"/>
                <a:gd name="connsiteX5" fmla="*/ 1095962 w 1599211"/>
                <a:gd name="connsiteY5" fmla="*/ 1542447 h 1599293"/>
                <a:gd name="connsiteX6" fmla="*/ 627961 w 1599211"/>
                <a:gd name="connsiteY6" fmla="*/ 1580747 h 1599293"/>
                <a:gd name="connsiteX7" fmla="*/ 242522 w 1599211"/>
                <a:gd name="connsiteY7" fmla="*/ 1372905 h 1599293"/>
                <a:gd name="connsiteX8" fmla="*/ 13353 w 1599211"/>
                <a:gd name="connsiteY8" fmla="*/ 945584 h 1599293"/>
                <a:gd name="connsiteX9" fmla="*/ 58124 w 1599211"/>
                <a:gd name="connsiteY9" fmla="*/ 500353 h 1599293"/>
                <a:gd name="connsiteX10" fmla="*/ 355842 w 1599211"/>
                <a:gd name="connsiteY10" fmla="*/ 134606 h 1599293"/>
                <a:gd name="connsiteX11" fmla="*/ 738296 w 1599211"/>
                <a:gd name="connsiteY11" fmla="*/ 2301 h 1599293"/>
                <a:gd name="connsiteX12" fmla="*/ 947129 w 1599211"/>
                <a:gd name="connsiteY12" fmla="*/ 209688 h 1599293"/>
                <a:gd name="connsiteX13" fmla="*/ 840790 w 1599211"/>
                <a:gd name="connsiteY13" fmla="*/ 261193 h 1599293"/>
                <a:gd name="connsiteX14" fmla="*/ 733844 w 1599211"/>
                <a:gd name="connsiteY14" fmla="*/ 335719 h 1599293"/>
                <a:gd name="connsiteX15" fmla="*/ 618197 w 1599211"/>
                <a:gd name="connsiteY15" fmla="*/ 448140 h 1599293"/>
                <a:gd name="connsiteX16" fmla="*/ 545248 w 1599211"/>
                <a:gd name="connsiteY16" fmla="*/ 537085 h 1599293"/>
                <a:gd name="connsiteX17" fmla="*/ 444474 w 1599211"/>
                <a:gd name="connsiteY17" fmla="*/ 737439 h 1599293"/>
                <a:gd name="connsiteX18" fmla="*/ 435874 w 1599211"/>
                <a:gd name="connsiteY18" fmla="*/ 912142 h 1599293"/>
                <a:gd name="connsiteX19" fmla="*/ 534573 w 1599211"/>
                <a:gd name="connsiteY19" fmla="*/ 1075764 h 1599293"/>
                <a:gd name="connsiteX20" fmla="*/ 617034 w 1599211"/>
                <a:gd name="connsiteY20" fmla="*/ 1114519 h 1599293"/>
                <a:gd name="connsiteX21" fmla="*/ 781651 w 1599211"/>
                <a:gd name="connsiteY21" fmla="*/ 1133543 h 1599293"/>
                <a:gd name="connsiteX22" fmla="*/ 938326 w 1599211"/>
                <a:gd name="connsiteY22" fmla="*/ 1111838 h 1599293"/>
                <a:gd name="connsiteX23" fmla="*/ 1099048 w 1599211"/>
                <a:gd name="connsiteY23" fmla="*/ 1060990 h 1599293"/>
                <a:gd name="connsiteX24" fmla="*/ 1163499 w 1599211"/>
                <a:gd name="connsiteY24" fmla="*/ 1028256 h 1599293"/>
                <a:gd name="connsiteX25" fmla="*/ 1089588 w 1599211"/>
                <a:gd name="connsiteY25" fmla="*/ 1033315 h 1599293"/>
                <a:gd name="connsiteX26" fmla="*/ 921328 w 1599211"/>
                <a:gd name="connsiteY26" fmla="*/ 997646 h 1599293"/>
                <a:gd name="connsiteX27" fmla="*/ 801583 w 1599211"/>
                <a:gd name="connsiteY27" fmla="*/ 869490 h 1599293"/>
                <a:gd name="connsiteX28" fmla="*/ 773557 w 1599211"/>
                <a:gd name="connsiteY28" fmla="*/ 676675 h 1599293"/>
                <a:gd name="connsiteX29" fmla="*/ 810436 w 1599211"/>
                <a:gd name="connsiteY29" fmla="*/ 518719 h 1599293"/>
                <a:gd name="connsiteX30" fmla="*/ 889406 w 1599211"/>
                <a:gd name="connsiteY30" fmla="*/ 365064 h 1599293"/>
                <a:gd name="connsiteX31" fmla="*/ 934481 w 1599211"/>
                <a:gd name="connsiteY31" fmla="*/ 308651 h 1599293"/>
                <a:gd name="connsiteX32" fmla="*/ 1110228 w 1599211"/>
                <a:gd name="connsiteY32" fmla="*/ 151758 h 1599293"/>
                <a:gd name="connsiteX33" fmla="*/ 947129 w 1599211"/>
                <a:gd name="connsiteY33" fmla="*/ 209688 h 1599293"/>
                <a:gd name="connsiteX34" fmla="*/ 329080 w 1599211"/>
                <a:gd name="connsiteY34" fmla="*/ 420616 h 1599293"/>
                <a:gd name="connsiteX35" fmla="*/ 186469 w 1599211"/>
                <a:gd name="connsiteY35" fmla="*/ 587780 h 1599293"/>
                <a:gd name="connsiteX36" fmla="*/ 113064 w 1599211"/>
                <a:gd name="connsiteY36" fmla="*/ 782316 h 1599293"/>
                <a:gd name="connsiteX37" fmla="*/ 102744 w 1599211"/>
                <a:gd name="connsiteY37" fmla="*/ 972450 h 1599293"/>
                <a:gd name="connsiteX38" fmla="*/ 143316 w 1599211"/>
                <a:gd name="connsiteY38" fmla="*/ 1096963 h 1599293"/>
                <a:gd name="connsiteX39" fmla="*/ 356499 w 1599211"/>
                <a:gd name="connsiteY39" fmla="*/ 1243434 h 1599293"/>
                <a:gd name="connsiteX40" fmla="*/ 483529 w 1599211"/>
                <a:gd name="connsiteY40" fmla="*/ 1242878 h 1599293"/>
                <a:gd name="connsiteX41" fmla="*/ 692412 w 1599211"/>
                <a:gd name="connsiteY41" fmla="*/ 1185099 h 1599293"/>
                <a:gd name="connsiteX42" fmla="*/ 775935 w 1599211"/>
                <a:gd name="connsiteY42" fmla="*/ 1142448 h 1599293"/>
                <a:gd name="connsiteX43" fmla="*/ 594876 w 1599211"/>
                <a:gd name="connsiteY43" fmla="*/ 1134555 h 1599293"/>
                <a:gd name="connsiteX44" fmla="*/ 451860 w 1599211"/>
                <a:gd name="connsiteY44" fmla="*/ 1062306 h 1599293"/>
                <a:gd name="connsiteX45" fmla="*/ 360091 w 1599211"/>
                <a:gd name="connsiteY45" fmla="*/ 902529 h 1599293"/>
                <a:gd name="connsiteX46" fmla="*/ 359029 w 1599211"/>
                <a:gd name="connsiteY46" fmla="*/ 681330 h 1599293"/>
                <a:gd name="connsiteX47" fmla="*/ 459398 w 1599211"/>
                <a:gd name="connsiteY47" fmla="*/ 400277 h 1599293"/>
                <a:gd name="connsiteX48" fmla="*/ 510695 w 1599211"/>
                <a:gd name="connsiteY48" fmla="*/ 307639 h 1599293"/>
                <a:gd name="connsiteX49" fmla="*/ 329080 w 1599211"/>
                <a:gd name="connsiteY49" fmla="*/ 420616 h 1599293"/>
                <a:gd name="connsiteX50" fmla="*/ 1157124 w 1599211"/>
                <a:gd name="connsiteY50" fmla="*/ 596736 h 1599293"/>
                <a:gd name="connsiteX51" fmla="*/ 858344 w 1599211"/>
                <a:gd name="connsiteY51" fmla="*/ 753477 h 1599293"/>
                <a:gd name="connsiteX52" fmla="*/ 784686 w 1599211"/>
                <a:gd name="connsiteY52" fmla="*/ 805944 h 1599293"/>
                <a:gd name="connsiteX53" fmla="*/ 908377 w 1599211"/>
                <a:gd name="connsiteY53" fmla="*/ 782772 h 1599293"/>
                <a:gd name="connsiteX54" fmla="*/ 1115135 w 1599211"/>
                <a:gd name="connsiteY54" fmla="*/ 838982 h 1599293"/>
                <a:gd name="connsiteX55" fmla="*/ 1174476 w 1599211"/>
                <a:gd name="connsiteY55" fmla="*/ 937692 h 1599293"/>
                <a:gd name="connsiteX56" fmla="*/ 1171340 w 1599211"/>
                <a:gd name="connsiteY56" fmla="*/ 1147558 h 1599293"/>
                <a:gd name="connsiteX57" fmla="*/ 1126063 w 1599211"/>
                <a:gd name="connsiteY57" fmla="*/ 1244294 h 1599293"/>
                <a:gd name="connsiteX58" fmla="*/ 956993 w 1599211"/>
                <a:gd name="connsiteY58" fmla="*/ 1454615 h 1599293"/>
                <a:gd name="connsiteX59" fmla="*/ 921581 w 1599211"/>
                <a:gd name="connsiteY59" fmla="*/ 1490588 h 1599293"/>
                <a:gd name="connsiteX60" fmla="*/ 962305 w 1599211"/>
                <a:gd name="connsiteY60" fmla="*/ 1480418 h 1599293"/>
                <a:gd name="connsiteX61" fmla="*/ 958005 w 1599211"/>
                <a:gd name="connsiteY61" fmla="*/ 1498835 h 1599293"/>
                <a:gd name="connsiteX62" fmla="*/ 1054681 w 1599211"/>
                <a:gd name="connsiteY62" fmla="*/ 1410547 h 1599293"/>
                <a:gd name="connsiteX63" fmla="*/ 1032017 w 1599211"/>
                <a:gd name="connsiteY63" fmla="*/ 1467365 h 1599293"/>
                <a:gd name="connsiteX64" fmla="*/ 1056604 w 1599211"/>
                <a:gd name="connsiteY64" fmla="*/ 1457904 h 1599293"/>
                <a:gd name="connsiteX65" fmla="*/ 1124545 w 1599211"/>
                <a:gd name="connsiteY65" fmla="*/ 1375637 h 1599293"/>
                <a:gd name="connsiteX66" fmla="*/ 1126417 w 1599211"/>
                <a:gd name="connsiteY66" fmla="*/ 1397646 h 1599293"/>
                <a:gd name="connsiteX67" fmla="*/ 1183380 w 1599211"/>
                <a:gd name="connsiteY67" fmla="*/ 1297064 h 1599293"/>
                <a:gd name="connsiteX68" fmla="*/ 1161728 w 1599211"/>
                <a:gd name="connsiteY68" fmla="*/ 1356563 h 1599293"/>
                <a:gd name="connsiteX69" fmla="*/ 1145438 w 1599211"/>
                <a:gd name="connsiteY69" fmla="*/ 1399619 h 1599293"/>
                <a:gd name="connsiteX70" fmla="*/ 1171947 w 1599211"/>
                <a:gd name="connsiteY70" fmla="*/ 1363596 h 1599293"/>
                <a:gd name="connsiteX71" fmla="*/ 1178979 w 1599211"/>
                <a:gd name="connsiteY71" fmla="*/ 1385402 h 1599293"/>
                <a:gd name="connsiteX72" fmla="*/ 1247679 w 1599211"/>
                <a:gd name="connsiteY72" fmla="*/ 1291043 h 1599293"/>
                <a:gd name="connsiteX73" fmla="*/ 1254964 w 1599211"/>
                <a:gd name="connsiteY73" fmla="*/ 1300049 h 1599293"/>
                <a:gd name="connsiteX74" fmla="*/ 1276262 w 1599211"/>
                <a:gd name="connsiteY74" fmla="*/ 1298076 h 1599293"/>
                <a:gd name="connsiteX75" fmla="*/ 1342584 w 1599211"/>
                <a:gd name="connsiteY75" fmla="*/ 1172754 h 1599293"/>
                <a:gd name="connsiteX76" fmla="*/ 1352044 w 1599211"/>
                <a:gd name="connsiteY76" fmla="*/ 1184036 h 1599293"/>
                <a:gd name="connsiteX77" fmla="*/ 1370004 w 1599211"/>
                <a:gd name="connsiteY77" fmla="*/ 1151504 h 1599293"/>
                <a:gd name="connsiteX78" fmla="*/ 1350274 w 1599211"/>
                <a:gd name="connsiteY78" fmla="*/ 1243687 h 1599293"/>
                <a:gd name="connsiteX79" fmla="*/ 1447658 w 1599211"/>
                <a:gd name="connsiteY79" fmla="*/ 1146090 h 1599293"/>
                <a:gd name="connsiteX80" fmla="*/ 1514082 w 1599211"/>
                <a:gd name="connsiteY80" fmla="*/ 949227 h 1599293"/>
                <a:gd name="connsiteX81" fmla="*/ 1532243 w 1599211"/>
                <a:gd name="connsiteY81" fmla="*/ 722868 h 1599293"/>
                <a:gd name="connsiteX82" fmla="*/ 1507758 w 1599211"/>
                <a:gd name="connsiteY82" fmla="*/ 634226 h 1599293"/>
                <a:gd name="connsiteX83" fmla="*/ 1452464 w 1599211"/>
                <a:gd name="connsiteY83" fmla="*/ 561724 h 1599293"/>
                <a:gd name="connsiteX84" fmla="*/ 1358925 w 1599211"/>
                <a:gd name="connsiteY84" fmla="*/ 538350 h 1599293"/>
                <a:gd name="connsiteX85" fmla="*/ 1157124 w 1599211"/>
                <a:gd name="connsiteY85" fmla="*/ 596736 h 159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599211" h="1599293">
                  <a:moveTo>
                    <a:pt x="738296" y="2301"/>
                  </a:moveTo>
                  <a:cubicBezTo>
                    <a:pt x="879137" y="-8374"/>
                    <a:pt x="1022911" y="18138"/>
                    <a:pt x="1149688" y="80824"/>
                  </a:cubicBezTo>
                  <a:cubicBezTo>
                    <a:pt x="1301658" y="154439"/>
                    <a:pt x="1428687" y="277940"/>
                    <a:pt x="1507202" y="427447"/>
                  </a:cubicBezTo>
                  <a:cubicBezTo>
                    <a:pt x="1571298" y="548570"/>
                    <a:pt x="1603169" y="686591"/>
                    <a:pt x="1598819" y="823551"/>
                  </a:cubicBezTo>
                  <a:cubicBezTo>
                    <a:pt x="1594519" y="982114"/>
                    <a:pt x="1541248" y="1138855"/>
                    <a:pt x="1448063" y="1267163"/>
                  </a:cubicBezTo>
                  <a:cubicBezTo>
                    <a:pt x="1360088" y="1389956"/>
                    <a:pt x="1236145" y="1486389"/>
                    <a:pt x="1095962" y="1542447"/>
                  </a:cubicBezTo>
                  <a:cubicBezTo>
                    <a:pt x="948545" y="1601744"/>
                    <a:pt x="783118" y="1614899"/>
                    <a:pt x="627961" y="1580747"/>
                  </a:cubicBezTo>
                  <a:cubicBezTo>
                    <a:pt x="483428" y="1549328"/>
                    <a:pt x="348203" y="1476422"/>
                    <a:pt x="242522" y="1372905"/>
                  </a:cubicBezTo>
                  <a:cubicBezTo>
                    <a:pt x="124295" y="1258815"/>
                    <a:pt x="42947" y="1107183"/>
                    <a:pt x="13353" y="945584"/>
                  </a:cubicBezTo>
                  <a:cubicBezTo>
                    <a:pt x="-14269" y="796938"/>
                    <a:pt x="1110" y="640449"/>
                    <a:pt x="58124" y="500353"/>
                  </a:cubicBezTo>
                  <a:cubicBezTo>
                    <a:pt x="117668" y="352162"/>
                    <a:pt x="223146" y="223247"/>
                    <a:pt x="355842" y="134606"/>
                  </a:cubicBezTo>
                  <a:cubicBezTo>
                    <a:pt x="469111" y="58512"/>
                    <a:pt x="602262" y="12471"/>
                    <a:pt x="738296" y="2301"/>
                  </a:cubicBezTo>
                  <a:moveTo>
                    <a:pt x="947129" y="209688"/>
                  </a:moveTo>
                  <a:cubicBezTo>
                    <a:pt x="910148" y="223551"/>
                    <a:pt x="876051" y="243688"/>
                    <a:pt x="840790" y="261193"/>
                  </a:cubicBezTo>
                  <a:cubicBezTo>
                    <a:pt x="802797" y="282392"/>
                    <a:pt x="767638" y="308398"/>
                    <a:pt x="733844" y="335719"/>
                  </a:cubicBezTo>
                  <a:cubicBezTo>
                    <a:pt x="694638" y="372450"/>
                    <a:pt x="653812" y="407715"/>
                    <a:pt x="618197" y="448140"/>
                  </a:cubicBezTo>
                  <a:cubicBezTo>
                    <a:pt x="593763" y="477687"/>
                    <a:pt x="568367" y="506526"/>
                    <a:pt x="545248" y="537085"/>
                  </a:cubicBezTo>
                  <a:cubicBezTo>
                    <a:pt x="503208" y="598962"/>
                    <a:pt x="462939" y="664178"/>
                    <a:pt x="444474" y="737439"/>
                  </a:cubicBezTo>
                  <a:cubicBezTo>
                    <a:pt x="432029" y="794611"/>
                    <a:pt x="423631" y="854110"/>
                    <a:pt x="435874" y="912142"/>
                  </a:cubicBezTo>
                  <a:cubicBezTo>
                    <a:pt x="450545" y="975081"/>
                    <a:pt x="482517" y="1035997"/>
                    <a:pt x="534573" y="1075764"/>
                  </a:cubicBezTo>
                  <a:cubicBezTo>
                    <a:pt x="559261" y="1094079"/>
                    <a:pt x="589007" y="1102933"/>
                    <a:pt x="617034" y="1114519"/>
                  </a:cubicBezTo>
                  <a:cubicBezTo>
                    <a:pt x="670102" y="1131418"/>
                    <a:pt x="726408" y="1132632"/>
                    <a:pt x="781651" y="1133543"/>
                  </a:cubicBezTo>
                  <a:cubicBezTo>
                    <a:pt x="834314" y="1130760"/>
                    <a:pt x="887180" y="1125144"/>
                    <a:pt x="938326" y="1111838"/>
                  </a:cubicBezTo>
                  <a:cubicBezTo>
                    <a:pt x="993873" y="1101719"/>
                    <a:pt x="1046030" y="1079457"/>
                    <a:pt x="1099048" y="1060990"/>
                  </a:cubicBezTo>
                  <a:cubicBezTo>
                    <a:pt x="1121965" y="1053148"/>
                    <a:pt x="1142706" y="1040398"/>
                    <a:pt x="1163499" y="1028256"/>
                  </a:cubicBezTo>
                  <a:cubicBezTo>
                    <a:pt x="1138811" y="1028914"/>
                    <a:pt x="1114275" y="1032455"/>
                    <a:pt x="1089588" y="1033315"/>
                  </a:cubicBezTo>
                  <a:cubicBezTo>
                    <a:pt x="1031612" y="1036351"/>
                    <a:pt x="973890" y="1021223"/>
                    <a:pt x="921328" y="997646"/>
                  </a:cubicBezTo>
                  <a:cubicBezTo>
                    <a:pt x="866590" y="972248"/>
                    <a:pt x="827283" y="922868"/>
                    <a:pt x="801583" y="869490"/>
                  </a:cubicBezTo>
                  <a:cubicBezTo>
                    <a:pt x="779071" y="808069"/>
                    <a:pt x="767992" y="742094"/>
                    <a:pt x="773557" y="676675"/>
                  </a:cubicBezTo>
                  <a:cubicBezTo>
                    <a:pt x="779324" y="622741"/>
                    <a:pt x="793894" y="570224"/>
                    <a:pt x="810436" y="518719"/>
                  </a:cubicBezTo>
                  <a:cubicBezTo>
                    <a:pt x="828497" y="463672"/>
                    <a:pt x="857130" y="412926"/>
                    <a:pt x="889406" y="365064"/>
                  </a:cubicBezTo>
                  <a:cubicBezTo>
                    <a:pt x="901851" y="344320"/>
                    <a:pt x="918444" y="326612"/>
                    <a:pt x="934481" y="308651"/>
                  </a:cubicBezTo>
                  <a:cubicBezTo>
                    <a:pt x="984716" y="247634"/>
                    <a:pt x="1049319" y="201188"/>
                    <a:pt x="1110228" y="151758"/>
                  </a:cubicBezTo>
                  <a:cubicBezTo>
                    <a:pt x="1055389" y="169617"/>
                    <a:pt x="1000804" y="188540"/>
                    <a:pt x="947129" y="209688"/>
                  </a:cubicBezTo>
                  <a:moveTo>
                    <a:pt x="329080" y="420616"/>
                  </a:moveTo>
                  <a:cubicBezTo>
                    <a:pt x="273381" y="468276"/>
                    <a:pt x="220667" y="522261"/>
                    <a:pt x="186469" y="587780"/>
                  </a:cubicBezTo>
                  <a:cubicBezTo>
                    <a:pt x="149337" y="646723"/>
                    <a:pt x="125003" y="713710"/>
                    <a:pt x="113064" y="782316"/>
                  </a:cubicBezTo>
                  <a:cubicBezTo>
                    <a:pt x="101833" y="844851"/>
                    <a:pt x="93334" y="909106"/>
                    <a:pt x="102744" y="972450"/>
                  </a:cubicBezTo>
                  <a:cubicBezTo>
                    <a:pt x="108916" y="1015961"/>
                    <a:pt x="124345" y="1057601"/>
                    <a:pt x="143316" y="1096963"/>
                  </a:cubicBezTo>
                  <a:cubicBezTo>
                    <a:pt x="185913" y="1175739"/>
                    <a:pt x="267867" y="1231494"/>
                    <a:pt x="356499" y="1243434"/>
                  </a:cubicBezTo>
                  <a:cubicBezTo>
                    <a:pt x="398539" y="1251732"/>
                    <a:pt x="441287" y="1244952"/>
                    <a:pt x="483529" y="1242878"/>
                  </a:cubicBezTo>
                  <a:cubicBezTo>
                    <a:pt x="555467" y="1233922"/>
                    <a:pt x="626039" y="1214342"/>
                    <a:pt x="692412" y="1185099"/>
                  </a:cubicBezTo>
                  <a:cubicBezTo>
                    <a:pt x="721703" y="1173816"/>
                    <a:pt x="749982" y="1160105"/>
                    <a:pt x="775935" y="1142448"/>
                  </a:cubicBezTo>
                  <a:cubicBezTo>
                    <a:pt x="715531" y="1144775"/>
                    <a:pt x="654723" y="1143965"/>
                    <a:pt x="594876" y="1134555"/>
                  </a:cubicBezTo>
                  <a:cubicBezTo>
                    <a:pt x="542314" y="1123019"/>
                    <a:pt x="490257" y="1101061"/>
                    <a:pt x="451860" y="1062306"/>
                  </a:cubicBezTo>
                  <a:cubicBezTo>
                    <a:pt x="404205" y="1021375"/>
                    <a:pt x="376988" y="961876"/>
                    <a:pt x="360091" y="902529"/>
                  </a:cubicBezTo>
                  <a:cubicBezTo>
                    <a:pt x="347242" y="829723"/>
                    <a:pt x="343296" y="754034"/>
                    <a:pt x="359029" y="681330"/>
                  </a:cubicBezTo>
                  <a:cubicBezTo>
                    <a:pt x="380125" y="583885"/>
                    <a:pt x="411439" y="488008"/>
                    <a:pt x="459398" y="400277"/>
                  </a:cubicBezTo>
                  <a:cubicBezTo>
                    <a:pt x="475131" y="368605"/>
                    <a:pt x="493141" y="338249"/>
                    <a:pt x="510695" y="307639"/>
                  </a:cubicBezTo>
                  <a:cubicBezTo>
                    <a:pt x="445132" y="336124"/>
                    <a:pt x="382553" y="372805"/>
                    <a:pt x="329080" y="420616"/>
                  </a:cubicBezTo>
                  <a:moveTo>
                    <a:pt x="1157124" y="596736"/>
                  </a:moveTo>
                  <a:cubicBezTo>
                    <a:pt x="1053113" y="639994"/>
                    <a:pt x="952238" y="691297"/>
                    <a:pt x="858344" y="753477"/>
                  </a:cubicBezTo>
                  <a:cubicBezTo>
                    <a:pt x="832847" y="769516"/>
                    <a:pt x="804973" y="782974"/>
                    <a:pt x="784686" y="805944"/>
                  </a:cubicBezTo>
                  <a:cubicBezTo>
                    <a:pt x="826321" y="799923"/>
                    <a:pt x="866236" y="785048"/>
                    <a:pt x="908377" y="782772"/>
                  </a:cubicBezTo>
                  <a:cubicBezTo>
                    <a:pt x="980922" y="774828"/>
                    <a:pt x="1059436" y="788995"/>
                    <a:pt x="1115135" y="838982"/>
                  </a:cubicBezTo>
                  <a:cubicBezTo>
                    <a:pt x="1142909" y="865999"/>
                    <a:pt x="1162689" y="900859"/>
                    <a:pt x="1174476" y="937692"/>
                  </a:cubicBezTo>
                  <a:cubicBezTo>
                    <a:pt x="1199822" y="1005185"/>
                    <a:pt x="1192284" y="1079963"/>
                    <a:pt x="1171340" y="1147558"/>
                  </a:cubicBezTo>
                  <a:cubicBezTo>
                    <a:pt x="1159957" y="1181456"/>
                    <a:pt x="1143162" y="1213027"/>
                    <a:pt x="1126063" y="1244294"/>
                  </a:cubicBezTo>
                  <a:cubicBezTo>
                    <a:pt x="1078407" y="1320742"/>
                    <a:pt x="1023720" y="1393649"/>
                    <a:pt x="956993" y="1454615"/>
                  </a:cubicBezTo>
                  <a:cubicBezTo>
                    <a:pt x="945206" y="1466606"/>
                    <a:pt x="930687" y="1476067"/>
                    <a:pt x="921581" y="1490588"/>
                  </a:cubicBezTo>
                  <a:cubicBezTo>
                    <a:pt x="935139" y="1487249"/>
                    <a:pt x="948697" y="1483555"/>
                    <a:pt x="962305" y="1480418"/>
                  </a:cubicBezTo>
                  <a:cubicBezTo>
                    <a:pt x="961243" y="1485022"/>
                    <a:pt x="959067" y="1494231"/>
                    <a:pt x="958005" y="1498835"/>
                  </a:cubicBezTo>
                  <a:cubicBezTo>
                    <a:pt x="989370" y="1468478"/>
                    <a:pt x="1021596" y="1438982"/>
                    <a:pt x="1054681" y="1410547"/>
                  </a:cubicBezTo>
                  <a:cubicBezTo>
                    <a:pt x="1048105" y="1429875"/>
                    <a:pt x="1037633" y="1447633"/>
                    <a:pt x="1032017" y="1467365"/>
                  </a:cubicBezTo>
                  <a:cubicBezTo>
                    <a:pt x="1040769" y="1465999"/>
                    <a:pt x="1049723" y="1463874"/>
                    <a:pt x="1056604" y="1457904"/>
                  </a:cubicBezTo>
                  <a:cubicBezTo>
                    <a:pt x="1084832" y="1435592"/>
                    <a:pt x="1104967" y="1405336"/>
                    <a:pt x="1124545" y="1375637"/>
                  </a:cubicBezTo>
                  <a:cubicBezTo>
                    <a:pt x="1125000" y="1381102"/>
                    <a:pt x="1125961" y="1392131"/>
                    <a:pt x="1126417" y="1397646"/>
                  </a:cubicBezTo>
                  <a:cubicBezTo>
                    <a:pt x="1146855" y="1365012"/>
                    <a:pt x="1161070" y="1328635"/>
                    <a:pt x="1183380" y="1297064"/>
                  </a:cubicBezTo>
                  <a:cubicBezTo>
                    <a:pt x="1181357" y="1318364"/>
                    <a:pt x="1169418" y="1336983"/>
                    <a:pt x="1161728" y="1356563"/>
                  </a:cubicBezTo>
                  <a:cubicBezTo>
                    <a:pt x="1156264" y="1370831"/>
                    <a:pt x="1143921" y="1383480"/>
                    <a:pt x="1145438" y="1399619"/>
                  </a:cubicBezTo>
                  <a:cubicBezTo>
                    <a:pt x="1157074" y="1389854"/>
                    <a:pt x="1165623" y="1377307"/>
                    <a:pt x="1171947" y="1363596"/>
                  </a:cubicBezTo>
                  <a:cubicBezTo>
                    <a:pt x="1178574" y="1368908"/>
                    <a:pt x="1177360" y="1377965"/>
                    <a:pt x="1178979" y="1385402"/>
                  </a:cubicBezTo>
                  <a:cubicBezTo>
                    <a:pt x="1205639" y="1356664"/>
                    <a:pt x="1224307" y="1322260"/>
                    <a:pt x="1247679" y="1291043"/>
                  </a:cubicBezTo>
                  <a:cubicBezTo>
                    <a:pt x="1250057" y="1294028"/>
                    <a:pt x="1252536" y="1297013"/>
                    <a:pt x="1254964" y="1300049"/>
                  </a:cubicBezTo>
                  <a:cubicBezTo>
                    <a:pt x="1262046" y="1299240"/>
                    <a:pt x="1269129" y="1298582"/>
                    <a:pt x="1276262" y="1298076"/>
                  </a:cubicBezTo>
                  <a:cubicBezTo>
                    <a:pt x="1314862" y="1267466"/>
                    <a:pt x="1329532" y="1218187"/>
                    <a:pt x="1342584" y="1172754"/>
                  </a:cubicBezTo>
                  <a:cubicBezTo>
                    <a:pt x="1344962" y="1175587"/>
                    <a:pt x="1349667" y="1181203"/>
                    <a:pt x="1352044" y="1184036"/>
                  </a:cubicBezTo>
                  <a:cubicBezTo>
                    <a:pt x="1356851" y="1172602"/>
                    <a:pt x="1361353" y="1160662"/>
                    <a:pt x="1370004" y="1151504"/>
                  </a:cubicBezTo>
                  <a:cubicBezTo>
                    <a:pt x="1361201" y="1181658"/>
                    <a:pt x="1350881" y="1212015"/>
                    <a:pt x="1350274" y="1243687"/>
                  </a:cubicBezTo>
                  <a:cubicBezTo>
                    <a:pt x="1397423" y="1230381"/>
                    <a:pt x="1426917" y="1187679"/>
                    <a:pt x="1447658" y="1146090"/>
                  </a:cubicBezTo>
                  <a:cubicBezTo>
                    <a:pt x="1477000" y="1083151"/>
                    <a:pt x="1497590" y="1016568"/>
                    <a:pt x="1514082" y="949227"/>
                  </a:cubicBezTo>
                  <a:cubicBezTo>
                    <a:pt x="1531940" y="875461"/>
                    <a:pt x="1543069" y="798608"/>
                    <a:pt x="1532243" y="722868"/>
                  </a:cubicBezTo>
                  <a:cubicBezTo>
                    <a:pt x="1530017" y="692056"/>
                    <a:pt x="1521569" y="661851"/>
                    <a:pt x="1507758" y="634226"/>
                  </a:cubicBezTo>
                  <a:cubicBezTo>
                    <a:pt x="1494453" y="606905"/>
                    <a:pt x="1479428" y="577965"/>
                    <a:pt x="1452464" y="561724"/>
                  </a:cubicBezTo>
                  <a:cubicBezTo>
                    <a:pt x="1425601" y="542448"/>
                    <a:pt x="1391251" y="537439"/>
                    <a:pt x="1358925" y="538350"/>
                  </a:cubicBezTo>
                  <a:cubicBezTo>
                    <a:pt x="1288909" y="545838"/>
                    <a:pt x="1220462" y="566126"/>
                    <a:pt x="1157124" y="596736"/>
                  </a:cubicBezTo>
                  <a:close/>
                </a:path>
              </a:pathLst>
            </a:custGeom>
            <a:grpFill/>
            <a:ln w="50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</p:grp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4CE8736-6894-B98D-0269-35A00F1289E5}"/>
              </a:ext>
            </a:extLst>
          </p:cNvPr>
          <p:cNvSpPr/>
          <p:nvPr/>
        </p:nvSpPr>
        <p:spPr>
          <a:xfrm rot="21272171" flipH="1">
            <a:off x="-560151" y="4265914"/>
            <a:ext cx="14064257" cy="3511971"/>
          </a:xfrm>
          <a:custGeom>
            <a:avLst/>
            <a:gdLst>
              <a:gd name="connsiteX0" fmla="*/ 0 w 11303863"/>
              <a:gd name="connsiteY0" fmla="*/ 522850 h 3479305"/>
              <a:gd name="connsiteX1" fmla="*/ 4066700 w 11303863"/>
              <a:gd name="connsiteY1" fmla="*/ 1709566 h 3479305"/>
              <a:gd name="connsiteX2" fmla="*/ 11303863 w 11303863"/>
              <a:gd name="connsiteY2" fmla="*/ 30765 h 3479305"/>
              <a:gd name="connsiteX3" fmla="*/ 11241107 w 11303863"/>
              <a:gd name="connsiteY3" fmla="*/ 3055237 h 3479305"/>
              <a:gd name="connsiteX4" fmla="*/ 45282 w 11303863"/>
              <a:gd name="connsiteY4" fmla="*/ 3479306 h 3479305"/>
              <a:gd name="connsiteX5" fmla="*/ 0 w 11303863"/>
              <a:gd name="connsiteY5" fmla="*/ 522850 h 347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03863" h="3479305">
                <a:moveTo>
                  <a:pt x="0" y="522850"/>
                </a:moveTo>
                <a:cubicBezTo>
                  <a:pt x="0" y="522850"/>
                  <a:pt x="908262" y="1935598"/>
                  <a:pt x="4066700" y="1709566"/>
                </a:cubicBezTo>
                <a:cubicBezTo>
                  <a:pt x="7225138" y="1483533"/>
                  <a:pt x="9178822" y="-250507"/>
                  <a:pt x="11303863" y="30765"/>
                </a:cubicBezTo>
                <a:lnTo>
                  <a:pt x="11241107" y="3055237"/>
                </a:lnTo>
                <a:lnTo>
                  <a:pt x="45282" y="3479306"/>
                </a:lnTo>
                <a:lnTo>
                  <a:pt x="0" y="52285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85000"/>
                  <a:lumOff val="15000"/>
                </a:schemeClr>
              </a:gs>
              <a:gs pos="4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749A09DC-9E42-2587-23F4-E57FB3FA50CB}"/>
              </a:ext>
            </a:extLst>
          </p:cNvPr>
          <p:cNvSpPr/>
          <p:nvPr/>
        </p:nvSpPr>
        <p:spPr>
          <a:xfrm rot="21201101" flipH="1">
            <a:off x="-818308" y="4194357"/>
            <a:ext cx="14343616" cy="4162356"/>
          </a:xfrm>
          <a:custGeom>
            <a:avLst/>
            <a:gdLst>
              <a:gd name="connsiteX0" fmla="*/ 0 w 11528392"/>
              <a:gd name="connsiteY0" fmla="*/ 1187477 h 4123640"/>
              <a:gd name="connsiteX1" fmla="*/ 4202921 w 11528392"/>
              <a:gd name="connsiteY1" fmla="*/ 2119037 h 4123640"/>
              <a:gd name="connsiteX2" fmla="*/ 11229646 w 11528392"/>
              <a:gd name="connsiteY2" fmla="*/ 8652 h 4123640"/>
              <a:gd name="connsiteX3" fmla="*/ 11528392 w 11528392"/>
              <a:gd name="connsiteY3" fmla="*/ 3019033 h 4123640"/>
              <a:gd name="connsiteX4" fmla="*/ 398516 w 11528392"/>
              <a:gd name="connsiteY4" fmla="*/ 4123640 h 4123640"/>
              <a:gd name="connsiteX5" fmla="*/ 0 w 11528392"/>
              <a:gd name="connsiteY5" fmla="*/ 1187477 h 412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8392" h="4123640">
                <a:moveTo>
                  <a:pt x="0" y="1187477"/>
                </a:moveTo>
                <a:cubicBezTo>
                  <a:pt x="0" y="1187477"/>
                  <a:pt x="1075861" y="2536530"/>
                  <a:pt x="4202921" y="2119037"/>
                </a:cubicBezTo>
                <a:cubicBezTo>
                  <a:pt x="7329981" y="1701545"/>
                  <a:pt x="9073792" y="-141284"/>
                  <a:pt x="11229646" y="8652"/>
                </a:cubicBezTo>
                <a:lnTo>
                  <a:pt x="11528392" y="3019033"/>
                </a:lnTo>
                <a:lnTo>
                  <a:pt x="398516" y="4123640"/>
                </a:lnTo>
                <a:lnTo>
                  <a:pt x="0" y="1187477"/>
                </a:lnTo>
                <a:close/>
              </a:path>
            </a:pathLst>
          </a:custGeom>
          <a:gradFill flip="none" rotWithShape="0">
            <a:gsLst>
              <a:gs pos="100000">
                <a:schemeClr val="accent1">
                  <a:lumMod val="20000"/>
                  <a:lumOff val="80000"/>
                </a:schemeClr>
              </a:gs>
              <a:gs pos="54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BBCF5C1E-EA7A-A198-8A93-6AF13EE23C25}"/>
              </a:ext>
            </a:extLst>
          </p:cNvPr>
          <p:cNvGrpSpPr/>
          <p:nvPr/>
        </p:nvGrpSpPr>
        <p:grpSpPr>
          <a:xfrm>
            <a:off x="705025" y="5810430"/>
            <a:ext cx="2657994" cy="431412"/>
            <a:chOff x="705025" y="5810430"/>
            <a:chExt cx="2657994" cy="431412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F8327512-F360-B961-E1DD-4B385B3B8F43}"/>
                </a:ext>
              </a:extLst>
            </p:cNvPr>
            <p:cNvSpPr/>
            <p:nvPr/>
          </p:nvSpPr>
          <p:spPr>
            <a:xfrm>
              <a:off x="705025" y="5810430"/>
              <a:ext cx="2657994" cy="43141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lumMod val="30000"/>
                    <a:lumOff val="70000"/>
                  </a:schemeClr>
                </a:gs>
                <a:gs pos="15000">
                  <a:schemeClr val="accent2"/>
                </a:gs>
              </a:gsLst>
              <a:path path="circle">
                <a:fillToRect l="100000" t="100000"/>
              </a:path>
            </a:gradFill>
            <a:ln w="63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A0FAFECE-40E8-B77A-1D82-B785628D9A35}"/>
                </a:ext>
              </a:extLst>
            </p:cNvPr>
            <p:cNvSpPr txBox="1"/>
            <p:nvPr/>
          </p:nvSpPr>
          <p:spPr>
            <a:xfrm>
              <a:off x="797144" y="5841470"/>
              <a:ext cx="247375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otham"/>
                  <a:ea typeface="HarmonyOS Sans SC"/>
                  <a:cs typeface="+mn-cs"/>
                </a:rPr>
                <a:t>公共事业管理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otham"/>
                  <a:ea typeface="HarmonyOS Sans SC"/>
                  <a:cs typeface="+mn-cs"/>
                </a:rPr>
                <a:t>| 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otham"/>
                  <a:ea typeface="HarmonyOS Sans SC"/>
                  <a:cs typeface="+mn-cs"/>
                </a:rPr>
                <a:t>易十六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239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草地上有绿色的植物&#10;&#10;描述已自动生成">
            <a:extLst>
              <a:ext uri="{FF2B5EF4-FFF2-40B4-BE49-F238E27FC236}">
                <a16:creationId xmlns:a16="http://schemas.microsoft.com/office/drawing/2014/main" id="{409E46EE-3678-85E2-C294-6D9E754A76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91613"/>
            <a:ext cx="12192000" cy="5466387"/>
          </a:xfrm>
          <a:custGeom>
            <a:avLst/>
            <a:gdLst>
              <a:gd name="connsiteX0" fmla="*/ 0 w 12192000"/>
              <a:gd name="connsiteY0" fmla="*/ 0 h 5466387"/>
              <a:gd name="connsiteX1" fmla="*/ 12192000 w 12192000"/>
              <a:gd name="connsiteY1" fmla="*/ 0 h 5466387"/>
              <a:gd name="connsiteX2" fmla="*/ 12192000 w 12192000"/>
              <a:gd name="connsiteY2" fmla="*/ 5466387 h 5466387"/>
              <a:gd name="connsiteX3" fmla="*/ 0 w 12192000"/>
              <a:gd name="connsiteY3" fmla="*/ 5466387 h 5466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66387">
                <a:moveTo>
                  <a:pt x="0" y="0"/>
                </a:moveTo>
                <a:lnTo>
                  <a:pt x="12192000" y="0"/>
                </a:lnTo>
                <a:lnTo>
                  <a:pt x="12192000" y="5466387"/>
                </a:lnTo>
                <a:lnTo>
                  <a:pt x="0" y="5466387"/>
                </a:lnTo>
                <a:close/>
              </a:path>
            </a:pathLst>
          </a:custGeom>
        </p:spPr>
      </p:pic>
      <p:pic>
        <p:nvPicPr>
          <p:cNvPr id="5" name="图片 4" descr="草地上有绿色的植物&#10;&#10;描述已自动生成">
            <a:extLst>
              <a:ext uri="{FF2B5EF4-FFF2-40B4-BE49-F238E27FC236}">
                <a16:creationId xmlns:a16="http://schemas.microsoft.com/office/drawing/2014/main" id="{BD9BAA29-1BCC-C88D-0F31-423E6B10CD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1757635"/>
          </a:xfrm>
          <a:custGeom>
            <a:avLst/>
            <a:gdLst>
              <a:gd name="connsiteX0" fmla="*/ 0 w 12180632"/>
              <a:gd name="connsiteY0" fmla="*/ 0 h 5867401"/>
              <a:gd name="connsiteX1" fmla="*/ 12180632 w 12180632"/>
              <a:gd name="connsiteY1" fmla="*/ 0 h 5867401"/>
              <a:gd name="connsiteX2" fmla="*/ 12180632 w 12180632"/>
              <a:gd name="connsiteY2" fmla="*/ 5867401 h 5867401"/>
              <a:gd name="connsiteX3" fmla="*/ 0 w 12180632"/>
              <a:gd name="connsiteY3" fmla="*/ 5867401 h 586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0632" h="5867401">
                <a:moveTo>
                  <a:pt x="0" y="0"/>
                </a:moveTo>
                <a:lnTo>
                  <a:pt x="12180632" y="0"/>
                </a:lnTo>
                <a:lnTo>
                  <a:pt x="12180632" y="5867401"/>
                </a:lnTo>
                <a:lnTo>
                  <a:pt x="0" y="5867401"/>
                </a:lnTo>
                <a:close/>
              </a:path>
            </a:pathLst>
          </a:cu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C0CDC8E2-2A40-892C-02E2-60AE9C4FAD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69000">
                <a:schemeClr val="bg1">
                  <a:alpha val="0"/>
                </a:schemeClr>
              </a:gs>
              <a:gs pos="0">
                <a:schemeClr val="bg1">
                  <a:alpha val="84000"/>
                </a:schemeClr>
              </a:gs>
              <a:gs pos="43000">
                <a:schemeClr val="bg1">
                  <a:alpha val="75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A5EB61C4-D321-C1E0-B800-0ABB3F4E125A}"/>
              </a:ext>
            </a:extLst>
          </p:cNvPr>
          <p:cNvSpPr/>
          <p:nvPr/>
        </p:nvSpPr>
        <p:spPr>
          <a:xfrm flipH="1">
            <a:off x="9076560" y="3590791"/>
            <a:ext cx="429110" cy="369923"/>
          </a:xfrm>
          <a:prstGeom prst="hexagon">
            <a:avLst/>
          </a:prstGeom>
          <a:noFill/>
          <a:ln w="9525">
            <a:solidFill>
              <a:srgbClr val="76BC3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50AF4860-0718-E18C-BA5F-83627875040B}"/>
              </a:ext>
            </a:extLst>
          </p:cNvPr>
          <p:cNvSpPr/>
          <p:nvPr/>
        </p:nvSpPr>
        <p:spPr>
          <a:xfrm flipH="1">
            <a:off x="10282170" y="3596058"/>
            <a:ext cx="429109" cy="369922"/>
          </a:xfrm>
          <a:prstGeom prst="hexagon">
            <a:avLst/>
          </a:prstGeom>
          <a:noFill/>
          <a:ln w="9525">
            <a:solidFill>
              <a:srgbClr val="76BC3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ADEF721C-594A-F669-A572-A8A0513CC5CE}"/>
              </a:ext>
            </a:extLst>
          </p:cNvPr>
          <p:cNvSpPr/>
          <p:nvPr/>
        </p:nvSpPr>
        <p:spPr>
          <a:xfrm>
            <a:off x="3001559" y="3685693"/>
            <a:ext cx="353419" cy="304672"/>
          </a:xfrm>
          <a:prstGeom prst="hexagon">
            <a:avLst/>
          </a:prstGeom>
          <a:noFill/>
          <a:ln w="9525">
            <a:solidFill>
              <a:srgbClr val="76BC3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7" name="六边形 26">
            <a:extLst>
              <a:ext uri="{FF2B5EF4-FFF2-40B4-BE49-F238E27FC236}">
                <a16:creationId xmlns:a16="http://schemas.microsoft.com/office/drawing/2014/main" id="{A41D6770-2692-0026-73DA-B76CACADAA97}"/>
              </a:ext>
            </a:extLst>
          </p:cNvPr>
          <p:cNvSpPr/>
          <p:nvPr/>
        </p:nvSpPr>
        <p:spPr>
          <a:xfrm>
            <a:off x="1959020" y="3043605"/>
            <a:ext cx="349220" cy="301052"/>
          </a:xfrm>
          <a:prstGeom prst="hexagon">
            <a:avLst/>
          </a:prstGeom>
          <a:noFill/>
          <a:ln w="9525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id="{D56EC1D2-C2E7-F5C5-F82C-70AA66F3F790}"/>
              </a:ext>
            </a:extLst>
          </p:cNvPr>
          <p:cNvSpPr/>
          <p:nvPr/>
        </p:nvSpPr>
        <p:spPr>
          <a:xfrm>
            <a:off x="2308240" y="3949653"/>
            <a:ext cx="229248" cy="197628"/>
          </a:xfrm>
          <a:prstGeom prst="hexagon">
            <a:avLst/>
          </a:prstGeom>
          <a:noFill/>
          <a:ln w="9525">
            <a:solidFill>
              <a:srgbClr val="76BC30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8FE1ABF-7FD3-5C4D-14D3-AAB57C5BE3E4}"/>
              </a:ext>
            </a:extLst>
          </p:cNvPr>
          <p:cNvGrpSpPr/>
          <p:nvPr/>
        </p:nvGrpSpPr>
        <p:grpSpPr>
          <a:xfrm>
            <a:off x="10506480" y="5278415"/>
            <a:ext cx="1127316" cy="995081"/>
            <a:chOff x="3511931" y="5180840"/>
            <a:chExt cx="1328365" cy="1172546"/>
          </a:xfrm>
        </p:grpSpPr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id="{2CBDF1E3-6304-163D-4BD3-FB3891F20789}"/>
                </a:ext>
              </a:extLst>
            </p:cNvPr>
            <p:cNvSpPr/>
            <p:nvPr/>
          </p:nvSpPr>
          <p:spPr>
            <a:xfrm flipH="1">
              <a:off x="3511931" y="5427500"/>
              <a:ext cx="902262" cy="777812"/>
            </a:xfrm>
            <a:prstGeom prst="hexagon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6" name="六边形 95">
              <a:extLst>
                <a:ext uri="{FF2B5EF4-FFF2-40B4-BE49-F238E27FC236}">
                  <a16:creationId xmlns:a16="http://schemas.microsoft.com/office/drawing/2014/main" id="{F827E9F4-14E2-EACD-1A6D-4989BDDFA44A}"/>
                </a:ext>
              </a:extLst>
            </p:cNvPr>
            <p:cNvSpPr/>
            <p:nvPr/>
          </p:nvSpPr>
          <p:spPr>
            <a:xfrm flipH="1">
              <a:off x="4389500" y="5983464"/>
              <a:ext cx="429109" cy="369922"/>
            </a:xfrm>
            <a:prstGeom prst="hexagon">
              <a:avLst/>
            </a:prstGeom>
            <a:noFill/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7" name="六边形 96">
              <a:extLst>
                <a:ext uri="{FF2B5EF4-FFF2-40B4-BE49-F238E27FC236}">
                  <a16:creationId xmlns:a16="http://schemas.microsoft.com/office/drawing/2014/main" id="{4ED72249-02D7-A181-DBB1-B708E8304EA5}"/>
                </a:ext>
              </a:extLst>
            </p:cNvPr>
            <p:cNvSpPr/>
            <p:nvPr/>
          </p:nvSpPr>
          <p:spPr>
            <a:xfrm flipH="1">
              <a:off x="4365499" y="5352271"/>
              <a:ext cx="474797" cy="409308"/>
            </a:xfrm>
            <a:prstGeom prst="hexag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8" name="六边形 97">
              <a:extLst>
                <a:ext uri="{FF2B5EF4-FFF2-40B4-BE49-F238E27FC236}">
                  <a16:creationId xmlns:a16="http://schemas.microsoft.com/office/drawing/2014/main" id="{561F3C65-84B5-DBC8-B06B-53CC2FB967B8}"/>
                </a:ext>
              </a:extLst>
            </p:cNvPr>
            <p:cNvSpPr/>
            <p:nvPr/>
          </p:nvSpPr>
          <p:spPr>
            <a:xfrm flipH="1">
              <a:off x="4160252" y="5180840"/>
              <a:ext cx="229248" cy="197628"/>
            </a:xfrm>
            <a:prstGeom prst="hexagon">
              <a:avLst/>
            </a:prstGeom>
            <a:noFill/>
            <a:ln w="6350"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C8C58420-00FF-8815-84AA-2BA92A7B253E}"/>
              </a:ext>
            </a:extLst>
          </p:cNvPr>
          <p:cNvSpPr txBox="1"/>
          <p:nvPr/>
        </p:nvSpPr>
        <p:spPr>
          <a:xfrm>
            <a:off x="1761291" y="1307359"/>
            <a:ext cx="1211539" cy="1514932"/>
          </a:xfrm>
          <a:custGeom>
            <a:avLst/>
            <a:gdLst/>
            <a:ahLst/>
            <a:cxnLst/>
            <a:rect l="l" t="t" r="r" b="b"/>
            <a:pathLst>
              <a:path w="698602" h="802843">
                <a:moveTo>
                  <a:pt x="142646" y="569671"/>
                </a:moveTo>
                <a:cubicBezTo>
                  <a:pt x="156667" y="569671"/>
                  <a:pt x="163678" y="578510"/>
                  <a:pt x="163678" y="596189"/>
                </a:cubicBezTo>
                <a:cubicBezTo>
                  <a:pt x="163678" y="608381"/>
                  <a:pt x="161239" y="624535"/>
                  <a:pt x="156362" y="644652"/>
                </a:cubicBezTo>
                <a:cubicBezTo>
                  <a:pt x="153314" y="690982"/>
                  <a:pt x="148133" y="732434"/>
                  <a:pt x="140818" y="769010"/>
                </a:cubicBezTo>
                <a:cubicBezTo>
                  <a:pt x="135941" y="789127"/>
                  <a:pt x="124968" y="799186"/>
                  <a:pt x="107899" y="799186"/>
                </a:cubicBezTo>
                <a:cubicBezTo>
                  <a:pt x="84125" y="799186"/>
                  <a:pt x="67666" y="773278"/>
                  <a:pt x="58522" y="721462"/>
                </a:cubicBezTo>
                <a:cubicBezTo>
                  <a:pt x="58522" y="683666"/>
                  <a:pt x="70409" y="648919"/>
                  <a:pt x="94183" y="617220"/>
                </a:cubicBezTo>
                <a:cubicBezTo>
                  <a:pt x="116738" y="585521"/>
                  <a:pt x="132893" y="569671"/>
                  <a:pt x="142646" y="569671"/>
                </a:cubicBezTo>
                <a:close/>
                <a:moveTo>
                  <a:pt x="474574" y="567842"/>
                </a:moveTo>
                <a:cubicBezTo>
                  <a:pt x="465430" y="567842"/>
                  <a:pt x="452933" y="573329"/>
                  <a:pt x="437083" y="584302"/>
                </a:cubicBezTo>
                <a:cubicBezTo>
                  <a:pt x="457810" y="591617"/>
                  <a:pt x="477012" y="601370"/>
                  <a:pt x="494690" y="613562"/>
                </a:cubicBezTo>
                <a:cubicBezTo>
                  <a:pt x="509321" y="611734"/>
                  <a:pt x="523342" y="607466"/>
                  <a:pt x="536753" y="600761"/>
                </a:cubicBezTo>
                <a:cubicBezTo>
                  <a:pt x="509930" y="578815"/>
                  <a:pt x="489204" y="567842"/>
                  <a:pt x="474574" y="567842"/>
                </a:cubicBezTo>
                <a:close/>
                <a:moveTo>
                  <a:pt x="281635" y="377647"/>
                </a:moveTo>
                <a:cubicBezTo>
                  <a:pt x="243840" y="387401"/>
                  <a:pt x="219151" y="392278"/>
                  <a:pt x="207569" y="392278"/>
                </a:cubicBezTo>
                <a:cubicBezTo>
                  <a:pt x="200863" y="392278"/>
                  <a:pt x="193243" y="389839"/>
                  <a:pt x="184709" y="384962"/>
                </a:cubicBezTo>
                <a:cubicBezTo>
                  <a:pt x="184709" y="399593"/>
                  <a:pt x="191719" y="424891"/>
                  <a:pt x="205740" y="460858"/>
                </a:cubicBezTo>
                <a:cubicBezTo>
                  <a:pt x="209398" y="452933"/>
                  <a:pt x="218237" y="446227"/>
                  <a:pt x="232258" y="440741"/>
                </a:cubicBezTo>
                <a:cubicBezTo>
                  <a:pt x="256032" y="416357"/>
                  <a:pt x="272491" y="395326"/>
                  <a:pt x="281635" y="377647"/>
                </a:cubicBezTo>
                <a:close/>
                <a:moveTo>
                  <a:pt x="85954" y="171907"/>
                </a:moveTo>
                <a:cubicBezTo>
                  <a:pt x="93878" y="171907"/>
                  <a:pt x="100279" y="178003"/>
                  <a:pt x="105156" y="190195"/>
                </a:cubicBezTo>
                <a:cubicBezTo>
                  <a:pt x="107594" y="197510"/>
                  <a:pt x="116434" y="206045"/>
                  <a:pt x="131674" y="215798"/>
                </a:cubicBezTo>
                <a:cubicBezTo>
                  <a:pt x="148742" y="225552"/>
                  <a:pt x="158496" y="243535"/>
                  <a:pt x="160934" y="269748"/>
                </a:cubicBezTo>
                <a:cubicBezTo>
                  <a:pt x="170078" y="268529"/>
                  <a:pt x="177394" y="267919"/>
                  <a:pt x="182880" y="267919"/>
                </a:cubicBezTo>
                <a:cubicBezTo>
                  <a:pt x="188366" y="267919"/>
                  <a:pt x="195072" y="268529"/>
                  <a:pt x="202997" y="269748"/>
                </a:cubicBezTo>
                <a:cubicBezTo>
                  <a:pt x="223723" y="263042"/>
                  <a:pt x="246583" y="254508"/>
                  <a:pt x="271577" y="244145"/>
                </a:cubicBezTo>
                <a:cubicBezTo>
                  <a:pt x="286207" y="228905"/>
                  <a:pt x="298704" y="221285"/>
                  <a:pt x="309067" y="221285"/>
                </a:cubicBezTo>
                <a:cubicBezTo>
                  <a:pt x="340157" y="225552"/>
                  <a:pt x="355701" y="235915"/>
                  <a:pt x="355701" y="252374"/>
                </a:cubicBezTo>
                <a:cubicBezTo>
                  <a:pt x="355701" y="267614"/>
                  <a:pt x="345338" y="278892"/>
                  <a:pt x="324612" y="286207"/>
                </a:cubicBezTo>
                <a:cubicBezTo>
                  <a:pt x="266700" y="303886"/>
                  <a:pt x="225857" y="312725"/>
                  <a:pt x="202082" y="312725"/>
                </a:cubicBezTo>
                <a:cubicBezTo>
                  <a:pt x="196596" y="312725"/>
                  <a:pt x="182270" y="306019"/>
                  <a:pt x="159106" y="292608"/>
                </a:cubicBezTo>
                <a:lnTo>
                  <a:pt x="150876" y="336499"/>
                </a:lnTo>
                <a:cubicBezTo>
                  <a:pt x="160630" y="342595"/>
                  <a:pt x="168859" y="351130"/>
                  <a:pt x="175565" y="362102"/>
                </a:cubicBezTo>
                <a:cubicBezTo>
                  <a:pt x="179832" y="356616"/>
                  <a:pt x="185013" y="353873"/>
                  <a:pt x="191110" y="353873"/>
                </a:cubicBezTo>
                <a:cubicBezTo>
                  <a:pt x="196596" y="353873"/>
                  <a:pt x="204521" y="353568"/>
                  <a:pt x="214884" y="352958"/>
                </a:cubicBezTo>
                <a:cubicBezTo>
                  <a:pt x="233782" y="346862"/>
                  <a:pt x="255422" y="338938"/>
                  <a:pt x="279806" y="329184"/>
                </a:cubicBezTo>
                <a:cubicBezTo>
                  <a:pt x="299923" y="315163"/>
                  <a:pt x="314249" y="308153"/>
                  <a:pt x="322783" y="308153"/>
                </a:cubicBezTo>
                <a:cubicBezTo>
                  <a:pt x="333756" y="308153"/>
                  <a:pt x="343814" y="312420"/>
                  <a:pt x="352958" y="320954"/>
                </a:cubicBezTo>
                <a:cubicBezTo>
                  <a:pt x="360274" y="329489"/>
                  <a:pt x="363931" y="338328"/>
                  <a:pt x="363931" y="347472"/>
                </a:cubicBezTo>
                <a:cubicBezTo>
                  <a:pt x="363931" y="352958"/>
                  <a:pt x="363017" y="360883"/>
                  <a:pt x="361188" y="371246"/>
                </a:cubicBezTo>
                <a:cubicBezTo>
                  <a:pt x="372161" y="363322"/>
                  <a:pt x="383743" y="346558"/>
                  <a:pt x="395935" y="320954"/>
                </a:cubicBezTo>
                <a:cubicBezTo>
                  <a:pt x="391058" y="370332"/>
                  <a:pt x="378866" y="405994"/>
                  <a:pt x="359359" y="427939"/>
                </a:cubicBezTo>
                <a:cubicBezTo>
                  <a:pt x="334366" y="454152"/>
                  <a:pt x="306629" y="472440"/>
                  <a:pt x="276149" y="482803"/>
                </a:cubicBezTo>
                <a:cubicBezTo>
                  <a:pt x="262737" y="490728"/>
                  <a:pt x="251155" y="494690"/>
                  <a:pt x="241402" y="494690"/>
                </a:cubicBezTo>
                <a:cubicBezTo>
                  <a:pt x="229819" y="494690"/>
                  <a:pt x="220370" y="491642"/>
                  <a:pt x="213055" y="485546"/>
                </a:cubicBezTo>
                <a:cubicBezTo>
                  <a:pt x="215493" y="498348"/>
                  <a:pt x="216713" y="505054"/>
                  <a:pt x="216713" y="505663"/>
                </a:cubicBezTo>
                <a:cubicBezTo>
                  <a:pt x="216713" y="523951"/>
                  <a:pt x="209398" y="533095"/>
                  <a:pt x="194767" y="533095"/>
                </a:cubicBezTo>
                <a:cubicBezTo>
                  <a:pt x="178308" y="533095"/>
                  <a:pt x="164287" y="522427"/>
                  <a:pt x="152705" y="501091"/>
                </a:cubicBezTo>
                <a:cubicBezTo>
                  <a:pt x="144780" y="490118"/>
                  <a:pt x="138074" y="459638"/>
                  <a:pt x="132588" y="409651"/>
                </a:cubicBezTo>
                <a:cubicBezTo>
                  <a:pt x="110642" y="487070"/>
                  <a:pt x="89611" y="541020"/>
                  <a:pt x="69494" y="571500"/>
                </a:cubicBezTo>
                <a:cubicBezTo>
                  <a:pt x="53035" y="591617"/>
                  <a:pt x="36271" y="601675"/>
                  <a:pt x="19202" y="601675"/>
                </a:cubicBezTo>
                <a:cubicBezTo>
                  <a:pt x="6401" y="601675"/>
                  <a:pt x="0" y="595579"/>
                  <a:pt x="0" y="583387"/>
                </a:cubicBezTo>
                <a:cubicBezTo>
                  <a:pt x="0" y="573634"/>
                  <a:pt x="2743" y="561137"/>
                  <a:pt x="8230" y="545897"/>
                </a:cubicBezTo>
                <a:cubicBezTo>
                  <a:pt x="8230" y="503834"/>
                  <a:pt x="10973" y="474574"/>
                  <a:pt x="16459" y="458114"/>
                </a:cubicBezTo>
                <a:cubicBezTo>
                  <a:pt x="18898" y="477622"/>
                  <a:pt x="25298" y="492862"/>
                  <a:pt x="35662" y="503834"/>
                </a:cubicBezTo>
                <a:cubicBezTo>
                  <a:pt x="54559" y="458114"/>
                  <a:pt x="72847" y="378562"/>
                  <a:pt x="90526" y="265176"/>
                </a:cubicBezTo>
                <a:cubicBezTo>
                  <a:pt x="79553" y="226162"/>
                  <a:pt x="74066" y="200254"/>
                  <a:pt x="74066" y="187452"/>
                </a:cubicBezTo>
                <a:cubicBezTo>
                  <a:pt x="74066" y="177089"/>
                  <a:pt x="78029" y="171907"/>
                  <a:pt x="85954" y="171907"/>
                </a:cubicBezTo>
                <a:close/>
                <a:moveTo>
                  <a:pt x="553212" y="37490"/>
                </a:moveTo>
                <a:cubicBezTo>
                  <a:pt x="585521" y="37490"/>
                  <a:pt x="611429" y="45110"/>
                  <a:pt x="630936" y="60350"/>
                </a:cubicBezTo>
                <a:cubicBezTo>
                  <a:pt x="644957" y="73152"/>
                  <a:pt x="651967" y="92049"/>
                  <a:pt x="651967" y="117043"/>
                </a:cubicBezTo>
                <a:cubicBezTo>
                  <a:pt x="651967" y="146304"/>
                  <a:pt x="642823" y="160934"/>
                  <a:pt x="624535" y="160934"/>
                </a:cubicBezTo>
                <a:cubicBezTo>
                  <a:pt x="610514" y="160934"/>
                  <a:pt x="600151" y="157582"/>
                  <a:pt x="593446" y="150876"/>
                </a:cubicBezTo>
                <a:cubicBezTo>
                  <a:pt x="575767" y="152705"/>
                  <a:pt x="557174" y="153619"/>
                  <a:pt x="537667" y="153619"/>
                </a:cubicBezTo>
                <a:cubicBezTo>
                  <a:pt x="552298" y="140818"/>
                  <a:pt x="562966" y="128625"/>
                  <a:pt x="569671" y="117043"/>
                </a:cubicBezTo>
                <a:cubicBezTo>
                  <a:pt x="553821" y="104242"/>
                  <a:pt x="538886" y="90830"/>
                  <a:pt x="524866" y="76810"/>
                </a:cubicBezTo>
                <a:cubicBezTo>
                  <a:pt x="518160" y="70713"/>
                  <a:pt x="514807" y="62789"/>
                  <a:pt x="514807" y="53035"/>
                </a:cubicBezTo>
                <a:cubicBezTo>
                  <a:pt x="514807" y="44501"/>
                  <a:pt x="527609" y="39319"/>
                  <a:pt x="553212" y="37490"/>
                </a:cubicBezTo>
                <a:close/>
                <a:moveTo>
                  <a:pt x="330098" y="0"/>
                </a:moveTo>
                <a:cubicBezTo>
                  <a:pt x="339852" y="0"/>
                  <a:pt x="362102" y="10363"/>
                  <a:pt x="396850" y="31089"/>
                </a:cubicBezTo>
                <a:cubicBezTo>
                  <a:pt x="412699" y="42672"/>
                  <a:pt x="422148" y="64313"/>
                  <a:pt x="425196" y="96012"/>
                </a:cubicBezTo>
                <a:cubicBezTo>
                  <a:pt x="445922" y="86258"/>
                  <a:pt x="459638" y="81382"/>
                  <a:pt x="466344" y="81382"/>
                </a:cubicBezTo>
                <a:cubicBezTo>
                  <a:pt x="484632" y="81382"/>
                  <a:pt x="502310" y="88087"/>
                  <a:pt x="519379" y="101498"/>
                </a:cubicBezTo>
                <a:cubicBezTo>
                  <a:pt x="532181" y="110033"/>
                  <a:pt x="538581" y="120091"/>
                  <a:pt x="538581" y="131674"/>
                </a:cubicBezTo>
                <a:cubicBezTo>
                  <a:pt x="538581" y="151181"/>
                  <a:pt x="530352" y="161849"/>
                  <a:pt x="513893" y="163677"/>
                </a:cubicBezTo>
                <a:cubicBezTo>
                  <a:pt x="484632" y="169164"/>
                  <a:pt x="457504" y="174955"/>
                  <a:pt x="432511" y="181051"/>
                </a:cubicBezTo>
                <a:cubicBezTo>
                  <a:pt x="443484" y="243230"/>
                  <a:pt x="458419" y="294742"/>
                  <a:pt x="477317" y="335585"/>
                </a:cubicBezTo>
                <a:cubicBezTo>
                  <a:pt x="488899" y="313639"/>
                  <a:pt x="498348" y="288646"/>
                  <a:pt x="505663" y="260604"/>
                </a:cubicBezTo>
                <a:cubicBezTo>
                  <a:pt x="496519" y="245974"/>
                  <a:pt x="491947" y="236525"/>
                  <a:pt x="491947" y="232258"/>
                </a:cubicBezTo>
                <a:cubicBezTo>
                  <a:pt x="491947" y="220675"/>
                  <a:pt x="500177" y="214884"/>
                  <a:pt x="516636" y="214884"/>
                </a:cubicBezTo>
                <a:cubicBezTo>
                  <a:pt x="533095" y="214884"/>
                  <a:pt x="546201" y="222809"/>
                  <a:pt x="555955" y="238658"/>
                </a:cubicBezTo>
                <a:cubicBezTo>
                  <a:pt x="567538" y="263042"/>
                  <a:pt x="573329" y="278587"/>
                  <a:pt x="573329" y="285293"/>
                </a:cubicBezTo>
                <a:cubicBezTo>
                  <a:pt x="573329" y="293218"/>
                  <a:pt x="553517" y="327965"/>
                  <a:pt x="513893" y="389534"/>
                </a:cubicBezTo>
                <a:cubicBezTo>
                  <a:pt x="537058" y="425501"/>
                  <a:pt x="563575" y="453542"/>
                  <a:pt x="593446" y="473659"/>
                </a:cubicBezTo>
                <a:cubicBezTo>
                  <a:pt x="601370" y="455981"/>
                  <a:pt x="606857" y="425501"/>
                  <a:pt x="609905" y="382219"/>
                </a:cubicBezTo>
                <a:cubicBezTo>
                  <a:pt x="609905" y="371856"/>
                  <a:pt x="604418" y="341681"/>
                  <a:pt x="593446" y="291694"/>
                </a:cubicBezTo>
                <a:cubicBezTo>
                  <a:pt x="640994" y="358140"/>
                  <a:pt x="670560" y="438302"/>
                  <a:pt x="682142" y="532181"/>
                </a:cubicBezTo>
                <a:cubicBezTo>
                  <a:pt x="693115" y="559003"/>
                  <a:pt x="698602" y="580034"/>
                  <a:pt x="698602" y="595274"/>
                </a:cubicBezTo>
                <a:cubicBezTo>
                  <a:pt x="698602" y="614782"/>
                  <a:pt x="686105" y="624535"/>
                  <a:pt x="661111" y="624535"/>
                </a:cubicBezTo>
                <a:cubicBezTo>
                  <a:pt x="651357" y="624535"/>
                  <a:pt x="637642" y="619354"/>
                  <a:pt x="619963" y="608990"/>
                </a:cubicBezTo>
                <a:cubicBezTo>
                  <a:pt x="619963" y="625450"/>
                  <a:pt x="619049" y="635203"/>
                  <a:pt x="617220" y="638251"/>
                </a:cubicBezTo>
                <a:cubicBezTo>
                  <a:pt x="612953" y="643738"/>
                  <a:pt x="607466" y="646481"/>
                  <a:pt x="600761" y="646481"/>
                </a:cubicBezTo>
                <a:cubicBezTo>
                  <a:pt x="592226" y="646481"/>
                  <a:pt x="578510" y="641604"/>
                  <a:pt x="559613" y="631850"/>
                </a:cubicBezTo>
                <a:cubicBezTo>
                  <a:pt x="546811" y="629412"/>
                  <a:pt x="532790" y="628193"/>
                  <a:pt x="517550" y="628193"/>
                </a:cubicBezTo>
                <a:cubicBezTo>
                  <a:pt x="531571" y="639775"/>
                  <a:pt x="551688" y="658368"/>
                  <a:pt x="577901" y="683971"/>
                </a:cubicBezTo>
                <a:cubicBezTo>
                  <a:pt x="612648" y="694334"/>
                  <a:pt x="630022" y="711708"/>
                  <a:pt x="630022" y="736092"/>
                </a:cubicBezTo>
                <a:cubicBezTo>
                  <a:pt x="630022" y="780593"/>
                  <a:pt x="583692" y="802843"/>
                  <a:pt x="491033" y="802843"/>
                </a:cubicBezTo>
                <a:cubicBezTo>
                  <a:pt x="450190" y="802843"/>
                  <a:pt x="413614" y="798881"/>
                  <a:pt x="381305" y="790956"/>
                </a:cubicBezTo>
                <a:cubicBezTo>
                  <a:pt x="316078" y="769620"/>
                  <a:pt x="263042" y="724814"/>
                  <a:pt x="222199" y="656539"/>
                </a:cubicBezTo>
                <a:cubicBezTo>
                  <a:pt x="196596" y="614477"/>
                  <a:pt x="183794" y="590093"/>
                  <a:pt x="183794" y="583387"/>
                </a:cubicBezTo>
                <a:cubicBezTo>
                  <a:pt x="183794" y="571195"/>
                  <a:pt x="188976" y="565099"/>
                  <a:pt x="199339" y="565099"/>
                </a:cubicBezTo>
                <a:cubicBezTo>
                  <a:pt x="206654" y="565099"/>
                  <a:pt x="214579" y="571500"/>
                  <a:pt x="223114" y="584302"/>
                </a:cubicBezTo>
                <a:cubicBezTo>
                  <a:pt x="260909" y="639166"/>
                  <a:pt x="304495" y="677570"/>
                  <a:pt x="353873" y="699516"/>
                </a:cubicBezTo>
                <a:cubicBezTo>
                  <a:pt x="392278" y="709879"/>
                  <a:pt x="420624" y="715061"/>
                  <a:pt x="438912" y="715061"/>
                </a:cubicBezTo>
                <a:cubicBezTo>
                  <a:pt x="455981" y="715061"/>
                  <a:pt x="473964" y="713232"/>
                  <a:pt x="492862" y="709574"/>
                </a:cubicBezTo>
                <a:cubicBezTo>
                  <a:pt x="470306" y="662026"/>
                  <a:pt x="444398" y="628193"/>
                  <a:pt x="415138" y="608076"/>
                </a:cubicBezTo>
                <a:lnTo>
                  <a:pt x="408737" y="618134"/>
                </a:lnTo>
                <a:cubicBezTo>
                  <a:pt x="408737" y="633984"/>
                  <a:pt x="399288" y="641909"/>
                  <a:pt x="380390" y="641909"/>
                </a:cubicBezTo>
                <a:cubicBezTo>
                  <a:pt x="363931" y="641909"/>
                  <a:pt x="350825" y="636422"/>
                  <a:pt x="341071" y="625450"/>
                </a:cubicBezTo>
                <a:cubicBezTo>
                  <a:pt x="319126" y="602285"/>
                  <a:pt x="308153" y="583692"/>
                  <a:pt x="308153" y="569671"/>
                </a:cubicBezTo>
                <a:cubicBezTo>
                  <a:pt x="308153" y="555041"/>
                  <a:pt x="315468" y="547726"/>
                  <a:pt x="330098" y="547726"/>
                </a:cubicBezTo>
                <a:cubicBezTo>
                  <a:pt x="338633" y="547726"/>
                  <a:pt x="358140" y="552602"/>
                  <a:pt x="388620" y="562356"/>
                </a:cubicBezTo>
                <a:cubicBezTo>
                  <a:pt x="445922" y="545287"/>
                  <a:pt x="484022" y="536753"/>
                  <a:pt x="502920" y="536753"/>
                </a:cubicBezTo>
                <a:cubicBezTo>
                  <a:pt x="512064" y="536753"/>
                  <a:pt x="528218" y="539191"/>
                  <a:pt x="551383" y="544068"/>
                </a:cubicBezTo>
                <a:cubicBezTo>
                  <a:pt x="521513" y="511759"/>
                  <a:pt x="495300" y="477012"/>
                  <a:pt x="472745" y="439826"/>
                </a:cubicBezTo>
                <a:cubicBezTo>
                  <a:pt x="439217" y="470306"/>
                  <a:pt x="414223" y="485546"/>
                  <a:pt x="397764" y="485546"/>
                </a:cubicBezTo>
                <a:cubicBezTo>
                  <a:pt x="386791" y="485546"/>
                  <a:pt x="381305" y="480670"/>
                  <a:pt x="381305" y="470916"/>
                </a:cubicBezTo>
                <a:cubicBezTo>
                  <a:pt x="381305" y="462382"/>
                  <a:pt x="384353" y="451714"/>
                  <a:pt x="390449" y="438912"/>
                </a:cubicBezTo>
                <a:cubicBezTo>
                  <a:pt x="394106" y="416357"/>
                  <a:pt x="398983" y="394411"/>
                  <a:pt x="405079" y="373075"/>
                </a:cubicBezTo>
                <a:cubicBezTo>
                  <a:pt x="409346" y="391973"/>
                  <a:pt x="415442" y="408127"/>
                  <a:pt x="423367" y="421538"/>
                </a:cubicBezTo>
                <a:cubicBezTo>
                  <a:pt x="429463" y="414833"/>
                  <a:pt x="436778" y="405689"/>
                  <a:pt x="445313" y="394106"/>
                </a:cubicBezTo>
                <a:cubicBezTo>
                  <a:pt x="413614" y="339852"/>
                  <a:pt x="384962" y="273406"/>
                  <a:pt x="359359" y="194767"/>
                </a:cubicBezTo>
                <a:cubicBezTo>
                  <a:pt x="277063" y="210617"/>
                  <a:pt x="227990" y="218542"/>
                  <a:pt x="212141" y="218542"/>
                </a:cubicBezTo>
                <a:cubicBezTo>
                  <a:pt x="201778" y="218542"/>
                  <a:pt x="177698" y="213055"/>
                  <a:pt x="139903" y="202082"/>
                </a:cubicBezTo>
                <a:cubicBezTo>
                  <a:pt x="119786" y="192329"/>
                  <a:pt x="109728" y="181965"/>
                  <a:pt x="109728" y="170993"/>
                </a:cubicBezTo>
                <a:cubicBezTo>
                  <a:pt x="109728" y="163677"/>
                  <a:pt x="114909" y="160020"/>
                  <a:pt x="125273" y="160020"/>
                </a:cubicBezTo>
                <a:cubicBezTo>
                  <a:pt x="132588" y="160020"/>
                  <a:pt x="141122" y="161544"/>
                  <a:pt x="150876" y="164592"/>
                </a:cubicBezTo>
                <a:cubicBezTo>
                  <a:pt x="205130" y="151790"/>
                  <a:pt x="267310" y="137465"/>
                  <a:pt x="337414" y="121615"/>
                </a:cubicBezTo>
                <a:lnTo>
                  <a:pt x="323698" y="62179"/>
                </a:lnTo>
                <a:cubicBezTo>
                  <a:pt x="296875" y="49378"/>
                  <a:pt x="283464" y="37490"/>
                  <a:pt x="283464" y="26518"/>
                </a:cubicBezTo>
                <a:cubicBezTo>
                  <a:pt x="283464" y="17374"/>
                  <a:pt x="289560" y="10668"/>
                  <a:pt x="301752" y="6401"/>
                </a:cubicBezTo>
                <a:cubicBezTo>
                  <a:pt x="315163" y="2134"/>
                  <a:pt x="324612" y="0"/>
                  <a:pt x="330098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F57BDAC-32C3-28FC-640B-398324EA5066}"/>
              </a:ext>
            </a:extLst>
          </p:cNvPr>
          <p:cNvSpPr txBox="1"/>
          <p:nvPr/>
        </p:nvSpPr>
        <p:spPr>
          <a:xfrm>
            <a:off x="2927544" y="1027313"/>
            <a:ext cx="1101205" cy="1051388"/>
          </a:xfrm>
          <a:custGeom>
            <a:avLst/>
            <a:gdLst/>
            <a:ahLst/>
            <a:cxnLst/>
            <a:rect l="l" t="t" r="r" b="b"/>
            <a:pathLst>
              <a:path w="768095" h="733349">
                <a:moveTo>
                  <a:pt x="646480" y="324612"/>
                </a:moveTo>
                <a:cubicBezTo>
                  <a:pt x="628192" y="324612"/>
                  <a:pt x="603808" y="329184"/>
                  <a:pt x="573328" y="338328"/>
                </a:cubicBezTo>
                <a:cubicBezTo>
                  <a:pt x="548944" y="346863"/>
                  <a:pt x="531266" y="351130"/>
                  <a:pt x="520293" y="351130"/>
                </a:cubicBezTo>
                <a:cubicBezTo>
                  <a:pt x="505663" y="351130"/>
                  <a:pt x="492556" y="349911"/>
                  <a:pt x="480974" y="347472"/>
                </a:cubicBezTo>
                <a:cubicBezTo>
                  <a:pt x="474268" y="347472"/>
                  <a:pt x="468172" y="348692"/>
                  <a:pt x="462686" y="351130"/>
                </a:cubicBezTo>
                <a:cubicBezTo>
                  <a:pt x="476707" y="376124"/>
                  <a:pt x="484936" y="401727"/>
                  <a:pt x="487375" y="427940"/>
                </a:cubicBezTo>
                <a:cubicBezTo>
                  <a:pt x="491032" y="471221"/>
                  <a:pt x="494995" y="502006"/>
                  <a:pt x="499262" y="520294"/>
                </a:cubicBezTo>
                <a:cubicBezTo>
                  <a:pt x="506577" y="505664"/>
                  <a:pt x="514197" y="497129"/>
                  <a:pt x="522122" y="494691"/>
                </a:cubicBezTo>
                <a:lnTo>
                  <a:pt x="536752" y="483718"/>
                </a:lnTo>
                <a:cubicBezTo>
                  <a:pt x="591616" y="429464"/>
                  <a:pt x="628192" y="376428"/>
                  <a:pt x="646480" y="324612"/>
                </a:cubicBezTo>
                <a:close/>
                <a:moveTo>
                  <a:pt x="688543" y="248717"/>
                </a:moveTo>
                <a:cubicBezTo>
                  <a:pt x="701344" y="248717"/>
                  <a:pt x="717499" y="258471"/>
                  <a:pt x="737006" y="277978"/>
                </a:cubicBezTo>
                <a:cubicBezTo>
                  <a:pt x="757732" y="304191"/>
                  <a:pt x="768095" y="325527"/>
                  <a:pt x="768095" y="341986"/>
                </a:cubicBezTo>
                <a:cubicBezTo>
                  <a:pt x="768095" y="360884"/>
                  <a:pt x="755294" y="379476"/>
                  <a:pt x="729691" y="397764"/>
                </a:cubicBezTo>
                <a:cubicBezTo>
                  <a:pt x="704697" y="434340"/>
                  <a:pt x="682752" y="460553"/>
                  <a:pt x="663854" y="476403"/>
                </a:cubicBezTo>
                <a:cubicBezTo>
                  <a:pt x="684580" y="489814"/>
                  <a:pt x="694943" y="507797"/>
                  <a:pt x="694943" y="530352"/>
                </a:cubicBezTo>
                <a:cubicBezTo>
                  <a:pt x="694943" y="555956"/>
                  <a:pt x="683971" y="568757"/>
                  <a:pt x="662025" y="568757"/>
                </a:cubicBezTo>
                <a:lnTo>
                  <a:pt x="593445" y="565100"/>
                </a:lnTo>
                <a:cubicBezTo>
                  <a:pt x="555650" y="573634"/>
                  <a:pt x="527913" y="577901"/>
                  <a:pt x="510235" y="577901"/>
                </a:cubicBezTo>
                <a:cubicBezTo>
                  <a:pt x="510235" y="604114"/>
                  <a:pt x="503224" y="617220"/>
                  <a:pt x="489204" y="617220"/>
                </a:cubicBezTo>
                <a:cubicBezTo>
                  <a:pt x="466648" y="617220"/>
                  <a:pt x="450494" y="607772"/>
                  <a:pt x="440740" y="588874"/>
                </a:cubicBezTo>
                <a:cubicBezTo>
                  <a:pt x="425500" y="557784"/>
                  <a:pt x="416966" y="520294"/>
                  <a:pt x="415137" y="476403"/>
                </a:cubicBezTo>
                <a:cubicBezTo>
                  <a:pt x="413918" y="426416"/>
                  <a:pt x="408127" y="388620"/>
                  <a:pt x="397764" y="363017"/>
                </a:cubicBezTo>
                <a:cubicBezTo>
                  <a:pt x="383743" y="345339"/>
                  <a:pt x="376732" y="329794"/>
                  <a:pt x="376732" y="316383"/>
                </a:cubicBezTo>
                <a:cubicBezTo>
                  <a:pt x="376732" y="298704"/>
                  <a:pt x="381304" y="289865"/>
                  <a:pt x="390448" y="289865"/>
                </a:cubicBezTo>
                <a:cubicBezTo>
                  <a:pt x="393496" y="289865"/>
                  <a:pt x="398068" y="293828"/>
                  <a:pt x="404164" y="301752"/>
                </a:cubicBezTo>
                <a:cubicBezTo>
                  <a:pt x="418185" y="317602"/>
                  <a:pt x="433120" y="329489"/>
                  <a:pt x="448970" y="337414"/>
                </a:cubicBezTo>
                <a:cubicBezTo>
                  <a:pt x="467258" y="309372"/>
                  <a:pt x="531571" y="284988"/>
                  <a:pt x="641908" y="264262"/>
                </a:cubicBezTo>
                <a:cubicBezTo>
                  <a:pt x="666292" y="253899"/>
                  <a:pt x="681837" y="248717"/>
                  <a:pt x="688543" y="248717"/>
                </a:cubicBezTo>
                <a:close/>
                <a:moveTo>
                  <a:pt x="158191" y="0"/>
                </a:moveTo>
                <a:cubicBezTo>
                  <a:pt x="174650" y="0"/>
                  <a:pt x="189280" y="6706"/>
                  <a:pt x="202082" y="20117"/>
                </a:cubicBezTo>
                <a:cubicBezTo>
                  <a:pt x="229514" y="46330"/>
                  <a:pt x="243230" y="65837"/>
                  <a:pt x="243230" y="78639"/>
                </a:cubicBezTo>
                <a:cubicBezTo>
                  <a:pt x="243230" y="92050"/>
                  <a:pt x="232257" y="111252"/>
                  <a:pt x="210312" y="136246"/>
                </a:cubicBezTo>
                <a:cubicBezTo>
                  <a:pt x="195072" y="155144"/>
                  <a:pt x="184404" y="169774"/>
                  <a:pt x="178308" y="180137"/>
                </a:cubicBezTo>
                <a:cubicBezTo>
                  <a:pt x="196596" y="175870"/>
                  <a:pt x="220370" y="166116"/>
                  <a:pt x="249631" y="150876"/>
                </a:cubicBezTo>
                <a:cubicBezTo>
                  <a:pt x="272186" y="136855"/>
                  <a:pt x="288340" y="129845"/>
                  <a:pt x="298094" y="129845"/>
                </a:cubicBezTo>
                <a:cubicBezTo>
                  <a:pt x="313943" y="129845"/>
                  <a:pt x="329183" y="132284"/>
                  <a:pt x="343814" y="137160"/>
                </a:cubicBezTo>
                <a:cubicBezTo>
                  <a:pt x="362102" y="143256"/>
                  <a:pt x="371246" y="157887"/>
                  <a:pt x="371246" y="181052"/>
                </a:cubicBezTo>
                <a:cubicBezTo>
                  <a:pt x="371246" y="194463"/>
                  <a:pt x="364540" y="203302"/>
                  <a:pt x="351129" y="207569"/>
                </a:cubicBezTo>
                <a:cubicBezTo>
                  <a:pt x="323088" y="216713"/>
                  <a:pt x="292912" y="229210"/>
                  <a:pt x="260604" y="245060"/>
                </a:cubicBezTo>
                <a:cubicBezTo>
                  <a:pt x="266700" y="254813"/>
                  <a:pt x="269748" y="263043"/>
                  <a:pt x="269748" y="269748"/>
                </a:cubicBezTo>
                <a:cubicBezTo>
                  <a:pt x="269748" y="275235"/>
                  <a:pt x="266395" y="297485"/>
                  <a:pt x="259689" y="336500"/>
                </a:cubicBezTo>
                <a:cubicBezTo>
                  <a:pt x="274929" y="315773"/>
                  <a:pt x="288036" y="305410"/>
                  <a:pt x="299008" y="305410"/>
                </a:cubicBezTo>
                <a:cubicBezTo>
                  <a:pt x="342900" y="307848"/>
                  <a:pt x="364845" y="322784"/>
                  <a:pt x="364845" y="350216"/>
                </a:cubicBezTo>
                <a:cubicBezTo>
                  <a:pt x="364845" y="372771"/>
                  <a:pt x="354482" y="386182"/>
                  <a:pt x="333756" y="390449"/>
                </a:cubicBezTo>
                <a:lnTo>
                  <a:pt x="254203" y="409652"/>
                </a:lnTo>
                <a:cubicBezTo>
                  <a:pt x="249936" y="452324"/>
                  <a:pt x="245973" y="486766"/>
                  <a:pt x="242316" y="512979"/>
                </a:cubicBezTo>
                <a:cubicBezTo>
                  <a:pt x="274015" y="513588"/>
                  <a:pt x="306933" y="530657"/>
                  <a:pt x="341071" y="564185"/>
                </a:cubicBezTo>
                <a:cubicBezTo>
                  <a:pt x="353263" y="522123"/>
                  <a:pt x="363016" y="482804"/>
                  <a:pt x="370332" y="446228"/>
                </a:cubicBezTo>
                <a:lnTo>
                  <a:pt x="381304" y="593446"/>
                </a:lnTo>
                <a:cubicBezTo>
                  <a:pt x="391667" y="622707"/>
                  <a:pt x="396849" y="640690"/>
                  <a:pt x="396849" y="647396"/>
                </a:cubicBezTo>
                <a:cubicBezTo>
                  <a:pt x="396849" y="675437"/>
                  <a:pt x="384047" y="689458"/>
                  <a:pt x="358444" y="689458"/>
                </a:cubicBezTo>
                <a:cubicBezTo>
                  <a:pt x="329183" y="689458"/>
                  <a:pt x="307238" y="674828"/>
                  <a:pt x="292608" y="645567"/>
                </a:cubicBezTo>
                <a:cubicBezTo>
                  <a:pt x="268833" y="598628"/>
                  <a:pt x="249631" y="568757"/>
                  <a:pt x="235000" y="555956"/>
                </a:cubicBezTo>
                <a:cubicBezTo>
                  <a:pt x="213664" y="628498"/>
                  <a:pt x="177698" y="677876"/>
                  <a:pt x="127101" y="704088"/>
                </a:cubicBezTo>
                <a:cubicBezTo>
                  <a:pt x="85648" y="721157"/>
                  <a:pt x="49987" y="730911"/>
                  <a:pt x="20116" y="733349"/>
                </a:cubicBezTo>
                <a:cubicBezTo>
                  <a:pt x="6705" y="733349"/>
                  <a:pt x="0" y="729387"/>
                  <a:pt x="0" y="721462"/>
                </a:cubicBezTo>
                <a:cubicBezTo>
                  <a:pt x="0" y="715976"/>
                  <a:pt x="4267" y="711404"/>
                  <a:pt x="12801" y="707746"/>
                </a:cubicBezTo>
                <a:cubicBezTo>
                  <a:pt x="112166" y="652882"/>
                  <a:pt x="169164" y="565100"/>
                  <a:pt x="183794" y="444399"/>
                </a:cubicBezTo>
                <a:lnTo>
                  <a:pt x="96011" y="499263"/>
                </a:lnTo>
                <a:cubicBezTo>
                  <a:pt x="85648" y="505968"/>
                  <a:pt x="76200" y="509321"/>
                  <a:pt x="67665" y="509321"/>
                </a:cubicBezTo>
                <a:cubicBezTo>
                  <a:pt x="51206" y="509321"/>
                  <a:pt x="36271" y="503530"/>
                  <a:pt x="22860" y="491948"/>
                </a:cubicBezTo>
                <a:cubicBezTo>
                  <a:pt x="7620" y="479146"/>
                  <a:pt x="0" y="467259"/>
                  <a:pt x="0" y="456286"/>
                </a:cubicBezTo>
                <a:cubicBezTo>
                  <a:pt x="6096" y="433731"/>
                  <a:pt x="13106" y="422453"/>
                  <a:pt x="21031" y="422453"/>
                </a:cubicBezTo>
                <a:cubicBezTo>
                  <a:pt x="27736" y="422453"/>
                  <a:pt x="33223" y="426416"/>
                  <a:pt x="37490" y="434340"/>
                </a:cubicBezTo>
                <a:cubicBezTo>
                  <a:pt x="80771" y="418491"/>
                  <a:pt x="131978" y="396545"/>
                  <a:pt x="191109" y="368504"/>
                </a:cubicBezTo>
                <a:cubicBezTo>
                  <a:pt x="192938" y="347168"/>
                  <a:pt x="193852" y="322784"/>
                  <a:pt x="193852" y="295352"/>
                </a:cubicBezTo>
                <a:lnTo>
                  <a:pt x="188366" y="285293"/>
                </a:lnTo>
                <a:cubicBezTo>
                  <a:pt x="156667" y="304191"/>
                  <a:pt x="123748" y="318821"/>
                  <a:pt x="89611" y="329184"/>
                </a:cubicBezTo>
                <a:cubicBezTo>
                  <a:pt x="123748" y="306629"/>
                  <a:pt x="152704" y="283769"/>
                  <a:pt x="176479" y="260604"/>
                </a:cubicBezTo>
                <a:lnTo>
                  <a:pt x="169164" y="247803"/>
                </a:lnTo>
                <a:cubicBezTo>
                  <a:pt x="149047" y="256337"/>
                  <a:pt x="132283" y="264262"/>
                  <a:pt x="118872" y="271577"/>
                </a:cubicBezTo>
                <a:cubicBezTo>
                  <a:pt x="110947" y="275844"/>
                  <a:pt x="103936" y="277978"/>
                  <a:pt x="97840" y="277978"/>
                </a:cubicBezTo>
                <a:cubicBezTo>
                  <a:pt x="78333" y="277978"/>
                  <a:pt x="68579" y="267615"/>
                  <a:pt x="68579" y="246888"/>
                </a:cubicBezTo>
                <a:cubicBezTo>
                  <a:pt x="68579" y="219456"/>
                  <a:pt x="71323" y="202692"/>
                  <a:pt x="76809" y="196596"/>
                </a:cubicBezTo>
                <a:lnTo>
                  <a:pt x="89611" y="183795"/>
                </a:lnTo>
                <a:cubicBezTo>
                  <a:pt x="112776" y="143561"/>
                  <a:pt x="131368" y="103023"/>
                  <a:pt x="145389" y="62179"/>
                </a:cubicBezTo>
                <a:cubicBezTo>
                  <a:pt x="133807" y="43282"/>
                  <a:pt x="128016" y="28347"/>
                  <a:pt x="128016" y="17374"/>
                </a:cubicBezTo>
                <a:cubicBezTo>
                  <a:pt x="128016" y="6401"/>
                  <a:pt x="138074" y="610"/>
                  <a:pt x="158191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B01572A8-C205-CAC1-3520-AABEDACC264D}"/>
              </a:ext>
            </a:extLst>
          </p:cNvPr>
          <p:cNvSpPr txBox="1"/>
          <p:nvPr/>
        </p:nvSpPr>
        <p:spPr>
          <a:xfrm>
            <a:off x="3973839" y="1582406"/>
            <a:ext cx="1106423" cy="1146539"/>
          </a:xfrm>
          <a:custGeom>
            <a:avLst/>
            <a:gdLst/>
            <a:ahLst/>
            <a:cxnLst/>
            <a:rect l="l" t="t" r="r" b="b"/>
            <a:pathLst>
              <a:path w="753574" h="780898">
                <a:moveTo>
                  <a:pt x="469195" y="536753"/>
                </a:moveTo>
                <a:lnTo>
                  <a:pt x="403359" y="609905"/>
                </a:lnTo>
                <a:cubicBezTo>
                  <a:pt x="422256" y="624535"/>
                  <a:pt x="444507" y="637032"/>
                  <a:pt x="470110" y="647395"/>
                </a:cubicBezTo>
                <a:close/>
                <a:moveTo>
                  <a:pt x="291802" y="468173"/>
                </a:moveTo>
                <a:cubicBezTo>
                  <a:pt x="289363" y="488290"/>
                  <a:pt x="283572" y="506882"/>
                  <a:pt x="274428" y="523951"/>
                </a:cubicBezTo>
                <a:cubicBezTo>
                  <a:pt x="265284" y="541020"/>
                  <a:pt x="251568" y="557784"/>
                  <a:pt x="233280" y="574243"/>
                </a:cubicBezTo>
                <a:cubicBezTo>
                  <a:pt x="211335" y="593750"/>
                  <a:pt x="190456" y="611581"/>
                  <a:pt x="170644" y="627736"/>
                </a:cubicBezTo>
                <a:cubicBezTo>
                  <a:pt x="150832" y="643890"/>
                  <a:pt x="122334" y="663245"/>
                  <a:pt x="85147" y="685800"/>
                </a:cubicBezTo>
                <a:cubicBezTo>
                  <a:pt x="71127" y="696163"/>
                  <a:pt x="58020" y="701345"/>
                  <a:pt x="45828" y="701345"/>
                </a:cubicBezTo>
                <a:cubicBezTo>
                  <a:pt x="35465" y="701345"/>
                  <a:pt x="28150" y="697078"/>
                  <a:pt x="23883" y="688543"/>
                </a:cubicBezTo>
                <a:cubicBezTo>
                  <a:pt x="11691" y="661111"/>
                  <a:pt x="5595" y="641909"/>
                  <a:pt x="5595" y="630936"/>
                </a:cubicBezTo>
                <a:cubicBezTo>
                  <a:pt x="15958" y="607161"/>
                  <a:pt x="25712" y="595274"/>
                  <a:pt x="34855" y="595274"/>
                </a:cubicBezTo>
                <a:cubicBezTo>
                  <a:pt x="41561" y="595274"/>
                  <a:pt x="45828" y="600456"/>
                  <a:pt x="47657" y="610819"/>
                </a:cubicBezTo>
                <a:cubicBezTo>
                  <a:pt x="68993" y="604114"/>
                  <a:pt x="94902" y="593750"/>
                  <a:pt x="125381" y="579730"/>
                </a:cubicBezTo>
                <a:lnTo>
                  <a:pt x="197619" y="543154"/>
                </a:lnTo>
                <a:cubicBezTo>
                  <a:pt x="203105" y="538886"/>
                  <a:pt x="211945" y="533705"/>
                  <a:pt x="224136" y="527609"/>
                </a:cubicBezTo>
                <a:cubicBezTo>
                  <a:pt x="239986" y="518465"/>
                  <a:pt x="252787" y="509930"/>
                  <a:pt x="262541" y="502006"/>
                </a:cubicBezTo>
                <a:cubicBezTo>
                  <a:pt x="272295" y="494081"/>
                  <a:pt x="282049" y="482803"/>
                  <a:pt x="291802" y="468173"/>
                </a:cubicBezTo>
                <a:close/>
                <a:moveTo>
                  <a:pt x="463709" y="220370"/>
                </a:moveTo>
                <a:cubicBezTo>
                  <a:pt x="439935" y="242316"/>
                  <a:pt x="419818" y="263652"/>
                  <a:pt x="403359" y="284378"/>
                </a:cubicBezTo>
                <a:cubicBezTo>
                  <a:pt x="407626" y="282550"/>
                  <a:pt x="417075" y="279502"/>
                  <a:pt x="431705" y="275234"/>
                </a:cubicBezTo>
                <a:cubicBezTo>
                  <a:pt x="462185" y="264871"/>
                  <a:pt x="481692" y="257861"/>
                  <a:pt x="490227" y="254203"/>
                </a:cubicBezTo>
                <a:cubicBezTo>
                  <a:pt x="484131" y="245059"/>
                  <a:pt x="475291" y="233782"/>
                  <a:pt x="463709" y="220370"/>
                </a:cubicBezTo>
                <a:close/>
                <a:moveTo>
                  <a:pt x="150070" y="20117"/>
                </a:moveTo>
                <a:cubicBezTo>
                  <a:pt x="167139" y="20117"/>
                  <a:pt x="185427" y="32918"/>
                  <a:pt x="204934" y="58521"/>
                </a:cubicBezTo>
                <a:cubicBezTo>
                  <a:pt x="219565" y="75590"/>
                  <a:pt x="226879" y="91440"/>
                  <a:pt x="226879" y="106070"/>
                </a:cubicBezTo>
                <a:cubicBezTo>
                  <a:pt x="226879" y="117653"/>
                  <a:pt x="218650" y="132283"/>
                  <a:pt x="202191" y="149961"/>
                </a:cubicBezTo>
                <a:cubicBezTo>
                  <a:pt x="168053" y="192024"/>
                  <a:pt x="137268" y="232258"/>
                  <a:pt x="109836" y="270662"/>
                </a:cubicBezTo>
                <a:cubicBezTo>
                  <a:pt x="134830" y="265786"/>
                  <a:pt x="162567" y="256032"/>
                  <a:pt x="193047" y="241402"/>
                </a:cubicBezTo>
                <a:lnTo>
                  <a:pt x="196704" y="222199"/>
                </a:lnTo>
                <a:cubicBezTo>
                  <a:pt x="190608" y="213055"/>
                  <a:pt x="187560" y="205740"/>
                  <a:pt x="187560" y="200254"/>
                </a:cubicBezTo>
                <a:cubicBezTo>
                  <a:pt x="187560" y="189281"/>
                  <a:pt x="197923" y="180137"/>
                  <a:pt x="218650" y="172821"/>
                </a:cubicBezTo>
                <a:cubicBezTo>
                  <a:pt x="229013" y="172821"/>
                  <a:pt x="242119" y="181661"/>
                  <a:pt x="257969" y="199339"/>
                </a:cubicBezTo>
                <a:cubicBezTo>
                  <a:pt x="268332" y="209702"/>
                  <a:pt x="273514" y="221894"/>
                  <a:pt x="273514" y="235915"/>
                </a:cubicBezTo>
                <a:cubicBezTo>
                  <a:pt x="275343" y="249936"/>
                  <a:pt x="267723" y="263347"/>
                  <a:pt x="250654" y="276149"/>
                </a:cubicBezTo>
                <a:cubicBezTo>
                  <a:pt x="229927" y="299314"/>
                  <a:pt x="189084" y="349910"/>
                  <a:pt x="128124" y="427939"/>
                </a:cubicBezTo>
                <a:cubicBezTo>
                  <a:pt x="201886" y="399288"/>
                  <a:pt x="254311" y="374904"/>
                  <a:pt x="285402" y="354787"/>
                </a:cubicBezTo>
                <a:cubicBezTo>
                  <a:pt x="228099" y="435864"/>
                  <a:pt x="158604" y="495300"/>
                  <a:pt x="76918" y="533095"/>
                </a:cubicBezTo>
                <a:cubicBezTo>
                  <a:pt x="64117" y="542239"/>
                  <a:pt x="53448" y="546811"/>
                  <a:pt x="44914" y="546811"/>
                </a:cubicBezTo>
                <a:cubicBezTo>
                  <a:pt x="30283" y="546811"/>
                  <a:pt x="22663" y="536448"/>
                  <a:pt x="22054" y="515722"/>
                </a:cubicBezTo>
                <a:cubicBezTo>
                  <a:pt x="21445" y="510235"/>
                  <a:pt x="21139" y="502920"/>
                  <a:pt x="21139" y="493776"/>
                </a:cubicBezTo>
                <a:cubicBezTo>
                  <a:pt x="21139" y="473050"/>
                  <a:pt x="24492" y="459334"/>
                  <a:pt x="31198" y="452628"/>
                </a:cubicBezTo>
                <a:lnTo>
                  <a:pt x="57715" y="440741"/>
                </a:lnTo>
                <a:cubicBezTo>
                  <a:pt x="59544" y="438302"/>
                  <a:pt x="68688" y="426720"/>
                  <a:pt x="85147" y="405994"/>
                </a:cubicBezTo>
                <a:cubicBezTo>
                  <a:pt x="90634" y="398678"/>
                  <a:pt x="104350" y="380848"/>
                  <a:pt x="126295" y="352501"/>
                </a:cubicBezTo>
                <a:cubicBezTo>
                  <a:pt x="148241" y="324155"/>
                  <a:pt x="163481" y="302971"/>
                  <a:pt x="172015" y="288950"/>
                </a:cubicBezTo>
                <a:cubicBezTo>
                  <a:pt x="161043" y="295046"/>
                  <a:pt x="140316" y="310896"/>
                  <a:pt x="109836" y="336499"/>
                </a:cubicBezTo>
                <a:cubicBezTo>
                  <a:pt x="83014" y="357835"/>
                  <a:pt x="67469" y="370027"/>
                  <a:pt x="63202" y="373075"/>
                </a:cubicBezTo>
                <a:cubicBezTo>
                  <a:pt x="48571" y="382829"/>
                  <a:pt x="36379" y="387706"/>
                  <a:pt x="26626" y="387706"/>
                </a:cubicBezTo>
                <a:cubicBezTo>
                  <a:pt x="11386" y="387706"/>
                  <a:pt x="2547" y="375209"/>
                  <a:pt x="108" y="350215"/>
                </a:cubicBezTo>
                <a:cubicBezTo>
                  <a:pt x="-501" y="334975"/>
                  <a:pt x="1480" y="324155"/>
                  <a:pt x="6052" y="317754"/>
                </a:cubicBezTo>
                <a:cubicBezTo>
                  <a:pt x="10624" y="311353"/>
                  <a:pt x="19920" y="303581"/>
                  <a:pt x="33941" y="294437"/>
                </a:cubicBezTo>
                <a:cubicBezTo>
                  <a:pt x="56497" y="271882"/>
                  <a:pt x="76003" y="241706"/>
                  <a:pt x="92463" y="203911"/>
                </a:cubicBezTo>
                <a:cubicBezTo>
                  <a:pt x="108922" y="166116"/>
                  <a:pt x="122028" y="124054"/>
                  <a:pt x="131782" y="77724"/>
                </a:cubicBezTo>
                <a:cubicBezTo>
                  <a:pt x="115932" y="61874"/>
                  <a:pt x="108007" y="48768"/>
                  <a:pt x="108007" y="38405"/>
                </a:cubicBezTo>
                <a:cubicBezTo>
                  <a:pt x="108007" y="34138"/>
                  <a:pt x="111665" y="30328"/>
                  <a:pt x="118980" y="26975"/>
                </a:cubicBezTo>
                <a:cubicBezTo>
                  <a:pt x="126295" y="23622"/>
                  <a:pt x="136659" y="21336"/>
                  <a:pt x="150070" y="20117"/>
                </a:cubicBezTo>
                <a:close/>
                <a:moveTo>
                  <a:pt x="562464" y="0"/>
                </a:moveTo>
                <a:cubicBezTo>
                  <a:pt x="581971" y="0"/>
                  <a:pt x="603612" y="13106"/>
                  <a:pt x="627387" y="39319"/>
                </a:cubicBezTo>
                <a:cubicBezTo>
                  <a:pt x="640188" y="52121"/>
                  <a:pt x="646589" y="67666"/>
                  <a:pt x="646589" y="85954"/>
                </a:cubicBezTo>
                <a:cubicBezTo>
                  <a:pt x="646589" y="106070"/>
                  <a:pt x="637140" y="122530"/>
                  <a:pt x="618243" y="135331"/>
                </a:cubicBezTo>
                <a:cubicBezTo>
                  <a:pt x="606660" y="165811"/>
                  <a:pt x="592639" y="194767"/>
                  <a:pt x="576180" y="222199"/>
                </a:cubicBezTo>
                <a:cubicBezTo>
                  <a:pt x="601174" y="195377"/>
                  <a:pt x="617633" y="181966"/>
                  <a:pt x="625558" y="181966"/>
                </a:cubicBezTo>
                <a:cubicBezTo>
                  <a:pt x="670669" y="186842"/>
                  <a:pt x="693223" y="204521"/>
                  <a:pt x="693223" y="235001"/>
                </a:cubicBezTo>
                <a:cubicBezTo>
                  <a:pt x="693223" y="255118"/>
                  <a:pt x="680117" y="267309"/>
                  <a:pt x="653904" y="271577"/>
                </a:cubicBezTo>
                <a:cubicBezTo>
                  <a:pt x="635617" y="274625"/>
                  <a:pt x="616414" y="278282"/>
                  <a:pt x="596298" y="282550"/>
                </a:cubicBezTo>
                <a:cubicBezTo>
                  <a:pt x="557283" y="299618"/>
                  <a:pt x="535947" y="341985"/>
                  <a:pt x="532289" y="409651"/>
                </a:cubicBezTo>
                <a:cubicBezTo>
                  <a:pt x="551796" y="390144"/>
                  <a:pt x="566122" y="373685"/>
                  <a:pt x="575266" y="360274"/>
                </a:cubicBezTo>
                <a:cubicBezTo>
                  <a:pt x="567951" y="385267"/>
                  <a:pt x="555759" y="414528"/>
                  <a:pt x="538690" y="448056"/>
                </a:cubicBezTo>
                <a:cubicBezTo>
                  <a:pt x="563074" y="429158"/>
                  <a:pt x="593554" y="396240"/>
                  <a:pt x="630130" y="349301"/>
                </a:cubicBezTo>
                <a:cubicBezTo>
                  <a:pt x="624034" y="337718"/>
                  <a:pt x="620986" y="328270"/>
                  <a:pt x="620986" y="320954"/>
                </a:cubicBezTo>
                <a:cubicBezTo>
                  <a:pt x="620986" y="312420"/>
                  <a:pt x="632873" y="308153"/>
                  <a:pt x="656647" y="308153"/>
                </a:cubicBezTo>
                <a:cubicBezTo>
                  <a:pt x="668839" y="308153"/>
                  <a:pt x="678289" y="311506"/>
                  <a:pt x="684994" y="318211"/>
                </a:cubicBezTo>
                <a:cubicBezTo>
                  <a:pt x="706330" y="343814"/>
                  <a:pt x="716998" y="364236"/>
                  <a:pt x="716998" y="379476"/>
                </a:cubicBezTo>
                <a:cubicBezTo>
                  <a:pt x="716998" y="401422"/>
                  <a:pt x="660000" y="439217"/>
                  <a:pt x="546006" y="492861"/>
                </a:cubicBezTo>
                <a:cubicBezTo>
                  <a:pt x="630130" y="511150"/>
                  <a:pt x="680422" y="529133"/>
                  <a:pt x="696881" y="546811"/>
                </a:cubicBezTo>
                <a:cubicBezTo>
                  <a:pt x="734676" y="588264"/>
                  <a:pt x="753574" y="623926"/>
                  <a:pt x="753574" y="653796"/>
                </a:cubicBezTo>
                <a:cubicBezTo>
                  <a:pt x="746868" y="681838"/>
                  <a:pt x="730714" y="695858"/>
                  <a:pt x="705111" y="695858"/>
                </a:cubicBezTo>
                <a:cubicBezTo>
                  <a:pt x="694138" y="695858"/>
                  <a:pt x="678289" y="686410"/>
                  <a:pt x="657562" y="667512"/>
                </a:cubicBezTo>
                <a:cubicBezTo>
                  <a:pt x="623424" y="630936"/>
                  <a:pt x="581362" y="591617"/>
                  <a:pt x="531375" y="549554"/>
                </a:cubicBezTo>
                <a:cubicBezTo>
                  <a:pt x="531375" y="587349"/>
                  <a:pt x="534118" y="629107"/>
                  <a:pt x="539604" y="674827"/>
                </a:cubicBezTo>
                <a:cubicBezTo>
                  <a:pt x="539604" y="702259"/>
                  <a:pt x="536556" y="723290"/>
                  <a:pt x="530460" y="737921"/>
                </a:cubicBezTo>
                <a:cubicBezTo>
                  <a:pt x="517659" y="766572"/>
                  <a:pt x="503638" y="780898"/>
                  <a:pt x="488398" y="780898"/>
                </a:cubicBezTo>
                <a:cubicBezTo>
                  <a:pt x="475596" y="780898"/>
                  <a:pt x="465233" y="764743"/>
                  <a:pt x="457308" y="732434"/>
                </a:cubicBezTo>
                <a:cubicBezTo>
                  <a:pt x="425610" y="701954"/>
                  <a:pt x="399396" y="669646"/>
                  <a:pt x="378670" y="635508"/>
                </a:cubicBezTo>
                <a:cubicBezTo>
                  <a:pt x="346971" y="664769"/>
                  <a:pt x="327159" y="679399"/>
                  <a:pt x="319234" y="679399"/>
                </a:cubicBezTo>
                <a:cubicBezTo>
                  <a:pt x="302165" y="679399"/>
                  <a:pt x="293631" y="665988"/>
                  <a:pt x="293631" y="639166"/>
                </a:cubicBezTo>
                <a:cubicBezTo>
                  <a:pt x="293631" y="613562"/>
                  <a:pt x="295764" y="598018"/>
                  <a:pt x="300031" y="592531"/>
                </a:cubicBezTo>
                <a:lnTo>
                  <a:pt x="324721" y="565099"/>
                </a:lnTo>
                <a:cubicBezTo>
                  <a:pt x="344837" y="534010"/>
                  <a:pt x="357639" y="504444"/>
                  <a:pt x="363126" y="476402"/>
                </a:cubicBezTo>
                <a:cubicBezTo>
                  <a:pt x="352762" y="473964"/>
                  <a:pt x="342399" y="472745"/>
                  <a:pt x="332035" y="472745"/>
                </a:cubicBezTo>
                <a:cubicBezTo>
                  <a:pt x="317405" y="472745"/>
                  <a:pt x="310090" y="468478"/>
                  <a:pt x="310090" y="459943"/>
                </a:cubicBezTo>
                <a:cubicBezTo>
                  <a:pt x="310090" y="444703"/>
                  <a:pt x="320758" y="427634"/>
                  <a:pt x="342094" y="408737"/>
                </a:cubicBezTo>
                <a:cubicBezTo>
                  <a:pt x="350019" y="403860"/>
                  <a:pt x="359773" y="401422"/>
                  <a:pt x="371355" y="401422"/>
                </a:cubicBezTo>
                <a:cubicBezTo>
                  <a:pt x="412807" y="403250"/>
                  <a:pt x="433534" y="420624"/>
                  <a:pt x="433534" y="453542"/>
                </a:cubicBezTo>
                <a:cubicBezTo>
                  <a:pt x="433534" y="474269"/>
                  <a:pt x="425914" y="484632"/>
                  <a:pt x="410674" y="484632"/>
                </a:cubicBezTo>
                <a:cubicBezTo>
                  <a:pt x="397263" y="504139"/>
                  <a:pt x="386290" y="522122"/>
                  <a:pt x="377755" y="538582"/>
                </a:cubicBezTo>
                <a:cubicBezTo>
                  <a:pt x="411893" y="514807"/>
                  <a:pt x="442373" y="490423"/>
                  <a:pt x="469195" y="465430"/>
                </a:cubicBezTo>
                <a:cubicBezTo>
                  <a:pt x="469195" y="398983"/>
                  <a:pt x="479863" y="346253"/>
                  <a:pt x="501199" y="307238"/>
                </a:cubicBezTo>
                <a:cubicBezTo>
                  <a:pt x="466452" y="318821"/>
                  <a:pt x="415246" y="342595"/>
                  <a:pt x="347580" y="378562"/>
                </a:cubicBezTo>
                <a:cubicBezTo>
                  <a:pt x="331731" y="390144"/>
                  <a:pt x="318929" y="395935"/>
                  <a:pt x="309175" y="395935"/>
                </a:cubicBezTo>
                <a:cubicBezTo>
                  <a:pt x="303689" y="395935"/>
                  <a:pt x="299117" y="392582"/>
                  <a:pt x="295459" y="385877"/>
                </a:cubicBezTo>
                <a:cubicBezTo>
                  <a:pt x="291802" y="379171"/>
                  <a:pt x="288754" y="368808"/>
                  <a:pt x="286316" y="354787"/>
                </a:cubicBezTo>
                <a:cubicBezTo>
                  <a:pt x="286316" y="337109"/>
                  <a:pt x="293022" y="323393"/>
                  <a:pt x="306432" y="313639"/>
                </a:cubicBezTo>
                <a:lnTo>
                  <a:pt x="333864" y="307238"/>
                </a:lnTo>
                <a:cubicBezTo>
                  <a:pt x="361906" y="285902"/>
                  <a:pt x="391471" y="255727"/>
                  <a:pt x="422561" y="216713"/>
                </a:cubicBezTo>
                <a:cubicBezTo>
                  <a:pt x="401225" y="216713"/>
                  <a:pt x="383851" y="213360"/>
                  <a:pt x="370440" y="206654"/>
                </a:cubicBezTo>
                <a:cubicBezTo>
                  <a:pt x="352762" y="196291"/>
                  <a:pt x="343923" y="186842"/>
                  <a:pt x="343923" y="178308"/>
                </a:cubicBezTo>
                <a:cubicBezTo>
                  <a:pt x="343923" y="173431"/>
                  <a:pt x="346361" y="170993"/>
                  <a:pt x="351238" y="170993"/>
                </a:cubicBezTo>
                <a:lnTo>
                  <a:pt x="366783" y="172821"/>
                </a:lnTo>
                <a:lnTo>
                  <a:pt x="424390" y="152705"/>
                </a:lnTo>
                <a:cubicBezTo>
                  <a:pt x="452431" y="133807"/>
                  <a:pt x="471939" y="124358"/>
                  <a:pt x="482911" y="124358"/>
                </a:cubicBezTo>
                <a:cubicBezTo>
                  <a:pt x="498761" y="127102"/>
                  <a:pt x="510648" y="131216"/>
                  <a:pt x="518573" y="136703"/>
                </a:cubicBezTo>
                <a:lnTo>
                  <a:pt x="528690" y="154213"/>
                </a:lnTo>
                <a:lnTo>
                  <a:pt x="526923" y="161779"/>
                </a:lnTo>
                <a:lnTo>
                  <a:pt x="510343" y="182880"/>
                </a:lnTo>
                <a:cubicBezTo>
                  <a:pt x="495103" y="193853"/>
                  <a:pt x="482607" y="204521"/>
                  <a:pt x="472853" y="214884"/>
                </a:cubicBezTo>
                <a:cubicBezTo>
                  <a:pt x="483216" y="220370"/>
                  <a:pt x="496323" y="223723"/>
                  <a:pt x="512172" y="224942"/>
                </a:cubicBezTo>
                <a:lnTo>
                  <a:pt x="526923" y="161779"/>
                </a:lnTo>
                <a:lnTo>
                  <a:pt x="530460" y="157277"/>
                </a:lnTo>
                <a:lnTo>
                  <a:pt x="528690" y="154213"/>
                </a:lnTo>
                <a:lnTo>
                  <a:pt x="547834" y="72237"/>
                </a:lnTo>
                <a:cubicBezTo>
                  <a:pt x="505162" y="83820"/>
                  <a:pt x="476206" y="92049"/>
                  <a:pt x="460966" y="96926"/>
                </a:cubicBezTo>
                <a:cubicBezTo>
                  <a:pt x="445117" y="102413"/>
                  <a:pt x="432619" y="105156"/>
                  <a:pt x="423475" y="105156"/>
                </a:cubicBezTo>
                <a:cubicBezTo>
                  <a:pt x="412503" y="105156"/>
                  <a:pt x="400311" y="100279"/>
                  <a:pt x="386899" y="90526"/>
                </a:cubicBezTo>
                <a:cubicBezTo>
                  <a:pt x="371050" y="78333"/>
                  <a:pt x="363126" y="67056"/>
                  <a:pt x="363126" y="56693"/>
                </a:cubicBezTo>
                <a:cubicBezTo>
                  <a:pt x="364954" y="43891"/>
                  <a:pt x="369526" y="37490"/>
                  <a:pt x="376841" y="37490"/>
                </a:cubicBezTo>
                <a:cubicBezTo>
                  <a:pt x="381108" y="37490"/>
                  <a:pt x="387204" y="41453"/>
                  <a:pt x="395129" y="49378"/>
                </a:cubicBezTo>
                <a:cubicBezTo>
                  <a:pt x="446945" y="39014"/>
                  <a:pt x="494494" y="26822"/>
                  <a:pt x="537775" y="12802"/>
                </a:cubicBezTo>
                <a:cubicBezTo>
                  <a:pt x="548139" y="4267"/>
                  <a:pt x="556368" y="0"/>
                  <a:pt x="562464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EB4D3926-9F95-883D-0A8E-2BCFE24384A8}"/>
              </a:ext>
            </a:extLst>
          </p:cNvPr>
          <p:cNvSpPr txBox="1"/>
          <p:nvPr/>
        </p:nvSpPr>
        <p:spPr>
          <a:xfrm>
            <a:off x="5060235" y="1156029"/>
            <a:ext cx="841451" cy="1103774"/>
          </a:xfrm>
          <a:custGeom>
            <a:avLst/>
            <a:gdLst/>
            <a:ahLst/>
            <a:cxnLst/>
            <a:rect l="l" t="t" r="r" b="b"/>
            <a:pathLst>
              <a:path w="687629" h="786384">
                <a:moveTo>
                  <a:pt x="291693" y="401422"/>
                </a:moveTo>
                <a:lnTo>
                  <a:pt x="272491" y="426111"/>
                </a:lnTo>
                <a:lnTo>
                  <a:pt x="304495" y="416967"/>
                </a:lnTo>
                <a:close/>
                <a:moveTo>
                  <a:pt x="407822" y="288951"/>
                </a:moveTo>
                <a:cubicBezTo>
                  <a:pt x="374294" y="289560"/>
                  <a:pt x="336194" y="296876"/>
                  <a:pt x="293523" y="310896"/>
                </a:cubicBezTo>
                <a:cubicBezTo>
                  <a:pt x="307543" y="323088"/>
                  <a:pt x="314553" y="331927"/>
                  <a:pt x="314553" y="337414"/>
                </a:cubicBezTo>
                <a:cubicBezTo>
                  <a:pt x="314553" y="348387"/>
                  <a:pt x="309372" y="363932"/>
                  <a:pt x="299009" y="384048"/>
                </a:cubicBezTo>
                <a:cubicBezTo>
                  <a:pt x="316077" y="391973"/>
                  <a:pt x="333146" y="397764"/>
                  <a:pt x="350215" y="401422"/>
                </a:cubicBezTo>
                <a:cubicBezTo>
                  <a:pt x="372161" y="372161"/>
                  <a:pt x="391363" y="334671"/>
                  <a:pt x="407822" y="288951"/>
                </a:cubicBezTo>
                <a:close/>
                <a:moveTo>
                  <a:pt x="317297" y="140818"/>
                </a:moveTo>
                <a:cubicBezTo>
                  <a:pt x="291693" y="149352"/>
                  <a:pt x="261213" y="161544"/>
                  <a:pt x="225857" y="177394"/>
                </a:cubicBezTo>
                <a:cubicBezTo>
                  <a:pt x="190500" y="199339"/>
                  <a:pt x="142342" y="240183"/>
                  <a:pt x="81381" y="299924"/>
                </a:cubicBezTo>
                <a:cubicBezTo>
                  <a:pt x="89306" y="323088"/>
                  <a:pt x="105765" y="342291"/>
                  <a:pt x="130759" y="357531"/>
                </a:cubicBezTo>
                <a:cubicBezTo>
                  <a:pt x="150266" y="369723"/>
                  <a:pt x="160020" y="389840"/>
                  <a:pt x="160020" y="417881"/>
                </a:cubicBezTo>
                <a:cubicBezTo>
                  <a:pt x="160020" y="427025"/>
                  <a:pt x="157886" y="442570"/>
                  <a:pt x="153619" y="464516"/>
                </a:cubicBezTo>
                <a:lnTo>
                  <a:pt x="197510" y="448056"/>
                </a:lnTo>
                <a:cubicBezTo>
                  <a:pt x="219456" y="418186"/>
                  <a:pt x="233781" y="384963"/>
                  <a:pt x="240487" y="348387"/>
                </a:cubicBezTo>
                <a:cubicBezTo>
                  <a:pt x="233781" y="342900"/>
                  <a:pt x="228905" y="335890"/>
                  <a:pt x="225857" y="327356"/>
                </a:cubicBezTo>
                <a:cubicBezTo>
                  <a:pt x="189281" y="336500"/>
                  <a:pt x="167640" y="341072"/>
                  <a:pt x="160934" y="341072"/>
                </a:cubicBezTo>
                <a:cubicBezTo>
                  <a:pt x="153619" y="341072"/>
                  <a:pt x="140208" y="337414"/>
                  <a:pt x="120701" y="330099"/>
                </a:cubicBezTo>
                <a:cubicBezTo>
                  <a:pt x="109728" y="324612"/>
                  <a:pt x="104241" y="317297"/>
                  <a:pt x="104241" y="308153"/>
                </a:cubicBezTo>
                <a:cubicBezTo>
                  <a:pt x="104241" y="300228"/>
                  <a:pt x="118262" y="296266"/>
                  <a:pt x="146304" y="296266"/>
                </a:cubicBezTo>
                <a:cubicBezTo>
                  <a:pt x="217017" y="254813"/>
                  <a:pt x="274016" y="202997"/>
                  <a:pt x="317297" y="140818"/>
                </a:cubicBezTo>
                <a:close/>
                <a:moveTo>
                  <a:pt x="241401" y="0"/>
                </a:moveTo>
                <a:cubicBezTo>
                  <a:pt x="251765" y="0"/>
                  <a:pt x="263652" y="3353"/>
                  <a:pt x="277063" y="10059"/>
                </a:cubicBezTo>
                <a:cubicBezTo>
                  <a:pt x="289865" y="17984"/>
                  <a:pt x="296265" y="28956"/>
                  <a:pt x="296265" y="42977"/>
                </a:cubicBezTo>
                <a:cubicBezTo>
                  <a:pt x="296265" y="55169"/>
                  <a:pt x="289256" y="73762"/>
                  <a:pt x="275234" y="98755"/>
                </a:cubicBezTo>
                <a:cubicBezTo>
                  <a:pt x="299009" y="94488"/>
                  <a:pt x="320345" y="90526"/>
                  <a:pt x="339242" y="86868"/>
                </a:cubicBezTo>
                <a:cubicBezTo>
                  <a:pt x="356311" y="77724"/>
                  <a:pt x="367893" y="73152"/>
                  <a:pt x="373989" y="73152"/>
                </a:cubicBezTo>
                <a:cubicBezTo>
                  <a:pt x="383133" y="73152"/>
                  <a:pt x="396849" y="81992"/>
                  <a:pt x="415137" y="99670"/>
                </a:cubicBezTo>
                <a:cubicBezTo>
                  <a:pt x="432816" y="119177"/>
                  <a:pt x="441655" y="135027"/>
                  <a:pt x="441655" y="147219"/>
                </a:cubicBezTo>
                <a:cubicBezTo>
                  <a:pt x="441655" y="156972"/>
                  <a:pt x="427939" y="167945"/>
                  <a:pt x="400507" y="180137"/>
                </a:cubicBezTo>
                <a:cubicBezTo>
                  <a:pt x="366369" y="209398"/>
                  <a:pt x="331622" y="235306"/>
                  <a:pt x="296265" y="257861"/>
                </a:cubicBezTo>
                <a:cubicBezTo>
                  <a:pt x="334670" y="249936"/>
                  <a:pt x="370637" y="243536"/>
                  <a:pt x="404165" y="238659"/>
                </a:cubicBezTo>
                <a:cubicBezTo>
                  <a:pt x="418795" y="232563"/>
                  <a:pt x="432206" y="229515"/>
                  <a:pt x="444398" y="229515"/>
                </a:cubicBezTo>
                <a:cubicBezTo>
                  <a:pt x="462686" y="229515"/>
                  <a:pt x="482193" y="243231"/>
                  <a:pt x="502920" y="270663"/>
                </a:cubicBezTo>
                <a:cubicBezTo>
                  <a:pt x="517550" y="290780"/>
                  <a:pt x="524865" y="308763"/>
                  <a:pt x="524865" y="324612"/>
                </a:cubicBezTo>
                <a:cubicBezTo>
                  <a:pt x="524865" y="338024"/>
                  <a:pt x="514502" y="351740"/>
                  <a:pt x="493776" y="365760"/>
                </a:cubicBezTo>
                <a:cubicBezTo>
                  <a:pt x="426110" y="450495"/>
                  <a:pt x="380390" y="492862"/>
                  <a:pt x="356616" y="492862"/>
                </a:cubicBezTo>
                <a:cubicBezTo>
                  <a:pt x="343814" y="492862"/>
                  <a:pt x="333451" y="486461"/>
                  <a:pt x="325526" y="473660"/>
                </a:cubicBezTo>
                <a:cubicBezTo>
                  <a:pt x="283464" y="479146"/>
                  <a:pt x="220980" y="498653"/>
                  <a:pt x="138075" y="532181"/>
                </a:cubicBezTo>
                <a:cubicBezTo>
                  <a:pt x="130759" y="566319"/>
                  <a:pt x="127102" y="595884"/>
                  <a:pt x="127102" y="620878"/>
                </a:cubicBezTo>
                <a:cubicBezTo>
                  <a:pt x="127102" y="653796"/>
                  <a:pt x="140513" y="672389"/>
                  <a:pt x="167335" y="676656"/>
                </a:cubicBezTo>
                <a:cubicBezTo>
                  <a:pt x="213055" y="682143"/>
                  <a:pt x="256337" y="684886"/>
                  <a:pt x="297180" y="684886"/>
                </a:cubicBezTo>
                <a:cubicBezTo>
                  <a:pt x="372770" y="684886"/>
                  <a:pt x="458419" y="672084"/>
                  <a:pt x="554126" y="646481"/>
                </a:cubicBezTo>
                <a:cubicBezTo>
                  <a:pt x="577901" y="604419"/>
                  <a:pt x="592836" y="544678"/>
                  <a:pt x="598932" y="467259"/>
                </a:cubicBezTo>
                <a:cubicBezTo>
                  <a:pt x="598932" y="438608"/>
                  <a:pt x="597713" y="412395"/>
                  <a:pt x="595274" y="388620"/>
                </a:cubicBezTo>
                <a:cubicBezTo>
                  <a:pt x="628802" y="442265"/>
                  <a:pt x="652881" y="523647"/>
                  <a:pt x="667512" y="632765"/>
                </a:cubicBezTo>
                <a:cubicBezTo>
                  <a:pt x="680923" y="640690"/>
                  <a:pt x="687629" y="656844"/>
                  <a:pt x="687629" y="681228"/>
                </a:cubicBezTo>
                <a:cubicBezTo>
                  <a:pt x="687629" y="716585"/>
                  <a:pt x="660197" y="745846"/>
                  <a:pt x="605333" y="769011"/>
                </a:cubicBezTo>
                <a:cubicBezTo>
                  <a:pt x="571195" y="780593"/>
                  <a:pt x="503225" y="786384"/>
                  <a:pt x="401421" y="786384"/>
                </a:cubicBezTo>
                <a:cubicBezTo>
                  <a:pt x="236220" y="786384"/>
                  <a:pt x="135026" y="760781"/>
                  <a:pt x="97841" y="709575"/>
                </a:cubicBezTo>
                <a:cubicBezTo>
                  <a:pt x="73457" y="676047"/>
                  <a:pt x="61265" y="643738"/>
                  <a:pt x="61265" y="612648"/>
                </a:cubicBezTo>
                <a:cubicBezTo>
                  <a:pt x="61265" y="567538"/>
                  <a:pt x="63704" y="519989"/>
                  <a:pt x="68580" y="470002"/>
                </a:cubicBezTo>
                <a:cubicBezTo>
                  <a:pt x="72237" y="439522"/>
                  <a:pt x="74066" y="412700"/>
                  <a:pt x="74066" y="389535"/>
                </a:cubicBezTo>
                <a:cubicBezTo>
                  <a:pt x="61874" y="370637"/>
                  <a:pt x="55169" y="347472"/>
                  <a:pt x="53949" y="320040"/>
                </a:cubicBezTo>
                <a:cubicBezTo>
                  <a:pt x="42977" y="326746"/>
                  <a:pt x="34442" y="330099"/>
                  <a:pt x="28346" y="330099"/>
                </a:cubicBezTo>
                <a:cubicBezTo>
                  <a:pt x="9449" y="330099"/>
                  <a:pt x="0" y="318821"/>
                  <a:pt x="0" y="296266"/>
                </a:cubicBezTo>
                <a:cubicBezTo>
                  <a:pt x="0" y="271272"/>
                  <a:pt x="9144" y="242621"/>
                  <a:pt x="27432" y="210312"/>
                </a:cubicBezTo>
                <a:cubicBezTo>
                  <a:pt x="37795" y="192024"/>
                  <a:pt x="58826" y="182271"/>
                  <a:pt x="90525" y="181051"/>
                </a:cubicBezTo>
                <a:cubicBezTo>
                  <a:pt x="135636" y="148743"/>
                  <a:pt x="180747" y="103937"/>
                  <a:pt x="225857" y="46635"/>
                </a:cubicBezTo>
                <a:cubicBezTo>
                  <a:pt x="222809" y="34443"/>
                  <a:pt x="221285" y="25603"/>
                  <a:pt x="221285" y="20117"/>
                </a:cubicBezTo>
                <a:cubicBezTo>
                  <a:pt x="221285" y="6706"/>
                  <a:pt x="227990" y="0"/>
                  <a:pt x="241401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A6FED1A-2786-7E62-3F5A-2782297A0BC0}"/>
              </a:ext>
            </a:extLst>
          </p:cNvPr>
          <p:cNvSpPr txBox="1"/>
          <p:nvPr/>
        </p:nvSpPr>
        <p:spPr>
          <a:xfrm>
            <a:off x="6372504" y="1437811"/>
            <a:ext cx="1053970" cy="1283950"/>
          </a:xfrm>
          <a:custGeom>
            <a:avLst/>
            <a:gdLst/>
            <a:ahLst/>
            <a:cxnLst/>
            <a:rect l="l" t="t" r="r" b="b"/>
            <a:pathLst>
              <a:path w="683057" h="832104">
                <a:moveTo>
                  <a:pt x="296265" y="418795"/>
                </a:moveTo>
                <a:lnTo>
                  <a:pt x="263347" y="446228"/>
                </a:lnTo>
                <a:lnTo>
                  <a:pt x="316382" y="430683"/>
                </a:lnTo>
                <a:close/>
                <a:moveTo>
                  <a:pt x="349300" y="379476"/>
                </a:moveTo>
                <a:lnTo>
                  <a:pt x="319125" y="401422"/>
                </a:lnTo>
                <a:lnTo>
                  <a:pt x="346557" y="411480"/>
                </a:lnTo>
                <a:close/>
                <a:moveTo>
                  <a:pt x="341985" y="354787"/>
                </a:moveTo>
                <a:cubicBezTo>
                  <a:pt x="302361" y="363931"/>
                  <a:pt x="276453" y="372466"/>
                  <a:pt x="264261" y="380391"/>
                </a:cubicBezTo>
                <a:lnTo>
                  <a:pt x="296265" y="394107"/>
                </a:lnTo>
                <a:cubicBezTo>
                  <a:pt x="308457" y="384353"/>
                  <a:pt x="323697" y="371247"/>
                  <a:pt x="341985" y="354787"/>
                </a:cubicBezTo>
                <a:close/>
                <a:moveTo>
                  <a:pt x="249631" y="17374"/>
                </a:moveTo>
                <a:cubicBezTo>
                  <a:pt x="260604" y="17374"/>
                  <a:pt x="266700" y="28347"/>
                  <a:pt x="267919" y="50292"/>
                </a:cubicBezTo>
                <a:cubicBezTo>
                  <a:pt x="272796" y="62484"/>
                  <a:pt x="280111" y="74371"/>
                  <a:pt x="289865" y="85954"/>
                </a:cubicBezTo>
                <a:cubicBezTo>
                  <a:pt x="324002" y="71323"/>
                  <a:pt x="355092" y="53645"/>
                  <a:pt x="383133" y="32918"/>
                </a:cubicBezTo>
                <a:cubicBezTo>
                  <a:pt x="361188" y="65837"/>
                  <a:pt x="340157" y="96012"/>
                  <a:pt x="320040" y="123444"/>
                </a:cubicBezTo>
                <a:cubicBezTo>
                  <a:pt x="312115" y="162459"/>
                  <a:pt x="300533" y="181966"/>
                  <a:pt x="285293" y="181966"/>
                </a:cubicBezTo>
                <a:cubicBezTo>
                  <a:pt x="263347" y="181966"/>
                  <a:pt x="242925" y="165811"/>
                  <a:pt x="224028" y="133503"/>
                </a:cubicBezTo>
                <a:cubicBezTo>
                  <a:pt x="214884" y="115824"/>
                  <a:pt x="210312" y="100889"/>
                  <a:pt x="210312" y="88697"/>
                </a:cubicBezTo>
                <a:cubicBezTo>
                  <a:pt x="210312" y="75895"/>
                  <a:pt x="213969" y="63094"/>
                  <a:pt x="221284" y="50292"/>
                </a:cubicBezTo>
                <a:cubicBezTo>
                  <a:pt x="233477" y="28347"/>
                  <a:pt x="242925" y="17374"/>
                  <a:pt x="249631" y="17374"/>
                </a:cubicBezTo>
                <a:close/>
                <a:moveTo>
                  <a:pt x="470916" y="0"/>
                </a:moveTo>
                <a:cubicBezTo>
                  <a:pt x="486156" y="0"/>
                  <a:pt x="503834" y="8535"/>
                  <a:pt x="523951" y="25603"/>
                </a:cubicBezTo>
                <a:cubicBezTo>
                  <a:pt x="541629" y="44501"/>
                  <a:pt x="550469" y="59436"/>
                  <a:pt x="550469" y="70409"/>
                </a:cubicBezTo>
                <a:cubicBezTo>
                  <a:pt x="550469" y="86868"/>
                  <a:pt x="521513" y="112776"/>
                  <a:pt x="463601" y="148133"/>
                </a:cubicBezTo>
                <a:cubicBezTo>
                  <a:pt x="482498" y="159106"/>
                  <a:pt x="491947" y="172517"/>
                  <a:pt x="491947" y="188367"/>
                </a:cubicBezTo>
                <a:cubicBezTo>
                  <a:pt x="491947" y="201778"/>
                  <a:pt x="486461" y="210617"/>
                  <a:pt x="475488" y="214884"/>
                </a:cubicBezTo>
                <a:cubicBezTo>
                  <a:pt x="454152" y="220980"/>
                  <a:pt x="438302" y="225857"/>
                  <a:pt x="427939" y="229515"/>
                </a:cubicBezTo>
                <a:lnTo>
                  <a:pt x="418795" y="257861"/>
                </a:lnTo>
                <a:cubicBezTo>
                  <a:pt x="428549" y="256032"/>
                  <a:pt x="438912" y="255118"/>
                  <a:pt x="449885" y="255118"/>
                </a:cubicBezTo>
                <a:cubicBezTo>
                  <a:pt x="468173" y="263652"/>
                  <a:pt x="477316" y="275235"/>
                  <a:pt x="477316" y="289865"/>
                </a:cubicBezTo>
                <a:cubicBezTo>
                  <a:pt x="477316" y="303886"/>
                  <a:pt x="471221" y="314554"/>
                  <a:pt x="459029" y="321869"/>
                </a:cubicBezTo>
                <a:cubicBezTo>
                  <a:pt x="439521" y="329184"/>
                  <a:pt x="423062" y="336195"/>
                  <a:pt x="409651" y="342900"/>
                </a:cubicBezTo>
                <a:lnTo>
                  <a:pt x="405079" y="400507"/>
                </a:lnTo>
                <a:lnTo>
                  <a:pt x="427939" y="395021"/>
                </a:lnTo>
                <a:cubicBezTo>
                  <a:pt x="445008" y="376123"/>
                  <a:pt x="458724" y="366675"/>
                  <a:pt x="469087" y="366675"/>
                </a:cubicBezTo>
                <a:cubicBezTo>
                  <a:pt x="478231" y="366675"/>
                  <a:pt x="491033" y="370942"/>
                  <a:pt x="507492" y="379476"/>
                </a:cubicBezTo>
                <a:cubicBezTo>
                  <a:pt x="517855" y="385572"/>
                  <a:pt x="523037" y="396850"/>
                  <a:pt x="523037" y="413309"/>
                </a:cubicBezTo>
                <a:cubicBezTo>
                  <a:pt x="523037" y="427939"/>
                  <a:pt x="514807" y="436779"/>
                  <a:pt x="498348" y="439827"/>
                </a:cubicBezTo>
                <a:cubicBezTo>
                  <a:pt x="450799" y="448971"/>
                  <a:pt x="414833" y="456895"/>
                  <a:pt x="390449" y="463601"/>
                </a:cubicBezTo>
                <a:cubicBezTo>
                  <a:pt x="402641" y="477012"/>
                  <a:pt x="408737" y="487071"/>
                  <a:pt x="408737" y="493776"/>
                </a:cubicBezTo>
                <a:cubicBezTo>
                  <a:pt x="408737" y="498653"/>
                  <a:pt x="407517" y="508102"/>
                  <a:pt x="405079" y="522123"/>
                </a:cubicBezTo>
                <a:cubicBezTo>
                  <a:pt x="444093" y="517856"/>
                  <a:pt x="489508" y="512979"/>
                  <a:pt x="541325" y="507492"/>
                </a:cubicBezTo>
                <a:cubicBezTo>
                  <a:pt x="523646" y="494691"/>
                  <a:pt x="502920" y="481889"/>
                  <a:pt x="479145" y="469087"/>
                </a:cubicBezTo>
                <a:cubicBezTo>
                  <a:pt x="505968" y="472135"/>
                  <a:pt x="532790" y="477012"/>
                  <a:pt x="559612" y="483718"/>
                </a:cubicBezTo>
                <a:cubicBezTo>
                  <a:pt x="641909" y="485547"/>
                  <a:pt x="683057" y="507797"/>
                  <a:pt x="683057" y="550469"/>
                </a:cubicBezTo>
                <a:cubicBezTo>
                  <a:pt x="683057" y="571805"/>
                  <a:pt x="669645" y="582473"/>
                  <a:pt x="642823" y="582473"/>
                </a:cubicBezTo>
                <a:cubicBezTo>
                  <a:pt x="633679" y="582473"/>
                  <a:pt x="607771" y="581863"/>
                  <a:pt x="565099" y="580644"/>
                </a:cubicBezTo>
                <a:lnTo>
                  <a:pt x="493776" y="580644"/>
                </a:lnTo>
                <a:cubicBezTo>
                  <a:pt x="451104" y="580644"/>
                  <a:pt x="418185" y="582168"/>
                  <a:pt x="395021" y="585216"/>
                </a:cubicBezTo>
                <a:lnTo>
                  <a:pt x="384048" y="625450"/>
                </a:lnTo>
                <a:cubicBezTo>
                  <a:pt x="479145" y="635203"/>
                  <a:pt x="540105" y="645262"/>
                  <a:pt x="566928" y="655625"/>
                </a:cubicBezTo>
                <a:cubicBezTo>
                  <a:pt x="638861" y="691591"/>
                  <a:pt x="674827" y="734568"/>
                  <a:pt x="674827" y="784556"/>
                </a:cubicBezTo>
                <a:cubicBezTo>
                  <a:pt x="674827" y="816255"/>
                  <a:pt x="659892" y="832104"/>
                  <a:pt x="630021" y="832104"/>
                </a:cubicBezTo>
                <a:cubicBezTo>
                  <a:pt x="606247" y="832104"/>
                  <a:pt x="580339" y="822046"/>
                  <a:pt x="552297" y="801929"/>
                </a:cubicBezTo>
                <a:cubicBezTo>
                  <a:pt x="494995" y="757428"/>
                  <a:pt x="433425" y="716280"/>
                  <a:pt x="367589" y="678485"/>
                </a:cubicBezTo>
                <a:cubicBezTo>
                  <a:pt x="352349" y="719328"/>
                  <a:pt x="329184" y="749503"/>
                  <a:pt x="298094" y="769011"/>
                </a:cubicBezTo>
                <a:cubicBezTo>
                  <a:pt x="259080" y="789127"/>
                  <a:pt x="222199" y="799186"/>
                  <a:pt x="187452" y="799186"/>
                </a:cubicBezTo>
                <a:cubicBezTo>
                  <a:pt x="155753" y="799186"/>
                  <a:pt x="135636" y="798576"/>
                  <a:pt x="127101" y="797357"/>
                </a:cubicBezTo>
                <a:cubicBezTo>
                  <a:pt x="116738" y="796138"/>
                  <a:pt x="111557" y="792785"/>
                  <a:pt x="111557" y="787299"/>
                </a:cubicBezTo>
                <a:cubicBezTo>
                  <a:pt x="111557" y="781203"/>
                  <a:pt x="115519" y="778155"/>
                  <a:pt x="123444" y="778155"/>
                </a:cubicBezTo>
                <a:cubicBezTo>
                  <a:pt x="158191" y="770839"/>
                  <a:pt x="190195" y="756819"/>
                  <a:pt x="219456" y="736092"/>
                </a:cubicBezTo>
                <a:cubicBezTo>
                  <a:pt x="267005" y="703783"/>
                  <a:pt x="299923" y="658368"/>
                  <a:pt x="318211" y="599847"/>
                </a:cubicBezTo>
                <a:cubicBezTo>
                  <a:pt x="263956" y="617525"/>
                  <a:pt x="217932" y="636118"/>
                  <a:pt x="180137" y="655625"/>
                </a:cubicBezTo>
                <a:cubicBezTo>
                  <a:pt x="149047" y="672084"/>
                  <a:pt x="127101" y="680314"/>
                  <a:pt x="114300" y="680314"/>
                </a:cubicBezTo>
                <a:cubicBezTo>
                  <a:pt x="95402" y="680314"/>
                  <a:pt x="71933" y="672389"/>
                  <a:pt x="43891" y="656539"/>
                </a:cubicBezTo>
                <a:cubicBezTo>
                  <a:pt x="14630" y="638251"/>
                  <a:pt x="0" y="621792"/>
                  <a:pt x="0" y="607162"/>
                </a:cubicBezTo>
                <a:cubicBezTo>
                  <a:pt x="3657" y="588874"/>
                  <a:pt x="10668" y="579730"/>
                  <a:pt x="21031" y="579730"/>
                </a:cubicBezTo>
                <a:cubicBezTo>
                  <a:pt x="24079" y="579730"/>
                  <a:pt x="34747" y="583997"/>
                  <a:pt x="53035" y="592532"/>
                </a:cubicBezTo>
                <a:cubicBezTo>
                  <a:pt x="163982" y="563271"/>
                  <a:pt x="258470" y="543154"/>
                  <a:pt x="336499" y="532181"/>
                </a:cubicBezTo>
                <a:lnTo>
                  <a:pt x="338328" y="508407"/>
                </a:lnTo>
                <a:cubicBezTo>
                  <a:pt x="331622" y="500482"/>
                  <a:pt x="325221" y="492862"/>
                  <a:pt x="319125" y="485547"/>
                </a:cubicBezTo>
                <a:cubicBezTo>
                  <a:pt x="258165" y="508711"/>
                  <a:pt x="224028" y="520294"/>
                  <a:pt x="216713" y="520294"/>
                </a:cubicBezTo>
                <a:cubicBezTo>
                  <a:pt x="209397" y="520294"/>
                  <a:pt x="201168" y="517246"/>
                  <a:pt x="192024" y="511150"/>
                </a:cubicBezTo>
                <a:cubicBezTo>
                  <a:pt x="178003" y="499568"/>
                  <a:pt x="170992" y="488899"/>
                  <a:pt x="170992" y="479146"/>
                </a:cubicBezTo>
                <a:cubicBezTo>
                  <a:pt x="170992" y="465735"/>
                  <a:pt x="178308" y="457200"/>
                  <a:pt x="192938" y="453543"/>
                </a:cubicBezTo>
                <a:cubicBezTo>
                  <a:pt x="195986" y="453543"/>
                  <a:pt x="203301" y="454152"/>
                  <a:pt x="214884" y="455371"/>
                </a:cubicBezTo>
                <a:cubicBezTo>
                  <a:pt x="233781" y="443789"/>
                  <a:pt x="254203" y="428854"/>
                  <a:pt x="276149" y="410566"/>
                </a:cubicBezTo>
                <a:lnTo>
                  <a:pt x="259689" y="404165"/>
                </a:lnTo>
                <a:cubicBezTo>
                  <a:pt x="222504" y="395631"/>
                  <a:pt x="203911" y="381305"/>
                  <a:pt x="203911" y="361188"/>
                </a:cubicBezTo>
                <a:cubicBezTo>
                  <a:pt x="203911" y="339852"/>
                  <a:pt x="230124" y="319126"/>
                  <a:pt x="282549" y="299009"/>
                </a:cubicBezTo>
                <a:cubicBezTo>
                  <a:pt x="296570" y="292304"/>
                  <a:pt x="320954" y="283769"/>
                  <a:pt x="355701" y="273406"/>
                </a:cubicBezTo>
                <a:lnTo>
                  <a:pt x="357530" y="252375"/>
                </a:lnTo>
                <a:cubicBezTo>
                  <a:pt x="299008" y="267615"/>
                  <a:pt x="260909" y="275235"/>
                  <a:pt x="243230" y="275235"/>
                </a:cubicBezTo>
                <a:cubicBezTo>
                  <a:pt x="226161" y="275235"/>
                  <a:pt x="212141" y="272187"/>
                  <a:pt x="201168" y="266091"/>
                </a:cubicBezTo>
                <a:cubicBezTo>
                  <a:pt x="185318" y="255728"/>
                  <a:pt x="177393" y="246888"/>
                  <a:pt x="177393" y="239573"/>
                </a:cubicBezTo>
                <a:cubicBezTo>
                  <a:pt x="177393" y="231648"/>
                  <a:pt x="180441" y="227686"/>
                  <a:pt x="186537" y="227686"/>
                </a:cubicBezTo>
                <a:cubicBezTo>
                  <a:pt x="192633" y="227686"/>
                  <a:pt x="201472" y="229515"/>
                  <a:pt x="213055" y="233172"/>
                </a:cubicBezTo>
                <a:cubicBezTo>
                  <a:pt x="253289" y="220371"/>
                  <a:pt x="296875" y="201168"/>
                  <a:pt x="343814" y="175565"/>
                </a:cubicBezTo>
                <a:cubicBezTo>
                  <a:pt x="395630" y="137160"/>
                  <a:pt x="431292" y="96622"/>
                  <a:pt x="450799" y="53950"/>
                </a:cubicBezTo>
                <a:cubicBezTo>
                  <a:pt x="435559" y="39319"/>
                  <a:pt x="427939" y="28956"/>
                  <a:pt x="427939" y="22860"/>
                </a:cubicBezTo>
                <a:cubicBezTo>
                  <a:pt x="427939" y="13106"/>
                  <a:pt x="442265" y="5487"/>
                  <a:pt x="470916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21645CB-876B-9CA6-411A-79EFE2AE03A8}"/>
              </a:ext>
            </a:extLst>
          </p:cNvPr>
          <p:cNvSpPr txBox="1"/>
          <p:nvPr/>
        </p:nvSpPr>
        <p:spPr>
          <a:xfrm>
            <a:off x="7292471" y="1154368"/>
            <a:ext cx="1166575" cy="1133431"/>
          </a:xfrm>
          <a:custGeom>
            <a:avLst/>
            <a:gdLst/>
            <a:ahLst/>
            <a:cxnLst/>
            <a:rect l="l" t="t" r="r" b="b"/>
            <a:pathLst>
              <a:path w="804672" h="781812">
                <a:moveTo>
                  <a:pt x="299923" y="448971"/>
                </a:moveTo>
                <a:cubicBezTo>
                  <a:pt x="292608" y="471526"/>
                  <a:pt x="282854" y="495300"/>
                  <a:pt x="270662" y="520294"/>
                </a:cubicBezTo>
                <a:lnTo>
                  <a:pt x="298094" y="541325"/>
                </a:lnTo>
                <a:cubicBezTo>
                  <a:pt x="299313" y="499872"/>
                  <a:pt x="299923" y="469087"/>
                  <a:pt x="299923" y="448971"/>
                </a:cubicBezTo>
                <a:close/>
                <a:moveTo>
                  <a:pt x="580644" y="437998"/>
                </a:moveTo>
                <a:cubicBezTo>
                  <a:pt x="532485" y="438607"/>
                  <a:pt x="487375" y="446532"/>
                  <a:pt x="445313" y="461772"/>
                </a:cubicBezTo>
                <a:cubicBezTo>
                  <a:pt x="420928" y="472745"/>
                  <a:pt x="408736" y="485851"/>
                  <a:pt x="408736" y="501091"/>
                </a:cubicBezTo>
                <a:cubicBezTo>
                  <a:pt x="408736" y="561442"/>
                  <a:pt x="455980" y="606857"/>
                  <a:pt x="550469" y="637337"/>
                </a:cubicBezTo>
                <a:cubicBezTo>
                  <a:pt x="570585" y="578206"/>
                  <a:pt x="580644" y="511760"/>
                  <a:pt x="580644" y="437998"/>
                </a:cubicBezTo>
                <a:close/>
                <a:moveTo>
                  <a:pt x="283464" y="321869"/>
                </a:moveTo>
                <a:lnTo>
                  <a:pt x="218541" y="361188"/>
                </a:lnTo>
                <a:cubicBezTo>
                  <a:pt x="205740" y="397764"/>
                  <a:pt x="192024" y="434645"/>
                  <a:pt x="177393" y="471831"/>
                </a:cubicBezTo>
                <a:cubicBezTo>
                  <a:pt x="193243" y="477317"/>
                  <a:pt x="207873" y="483108"/>
                  <a:pt x="221285" y="489204"/>
                </a:cubicBezTo>
                <a:cubicBezTo>
                  <a:pt x="242621" y="447142"/>
                  <a:pt x="263347" y="391363"/>
                  <a:pt x="283464" y="321869"/>
                </a:cubicBezTo>
                <a:close/>
                <a:moveTo>
                  <a:pt x="662940" y="14631"/>
                </a:moveTo>
                <a:cubicBezTo>
                  <a:pt x="678789" y="14631"/>
                  <a:pt x="690981" y="19812"/>
                  <a:pt x="699516" y="30175"/>
                </a:cubicBezTo>
                <a:cubicBezTo>
                  <a:pt x="729996" y="63703"/>
                  <a:pt x="745236" y="90221"/>
                  <a:pt x="745236" y="109728"/>
                </a:cubicBezTo>
                <a:cubicBezTo>
                  <a:pt x="745236" y="127407"/>
                  <a:pt x="732739" y="139903"/>
                  <a:pt x="707745" y="147219"/>
                </a:cubicBezTo>
                <a:cubicBezTo>
                  <a:pt x="677875" y="187452"/>
                  <a:pt x="632155" y="229515"/>
                  <a:pt x="570585" y="273406"/>
                </a:cubicBezTo>
                <a:cubicBezTo>
                  <a:pt x="595579" y="294132"/>
                  <a:pt x="614172" y="316078"/>
                  <a:pt x="626364" y="339243"/>
                </a:cubicBezTo>
                <a:lnTo>
                  <a:pt x="672084" y="337414"/>
                </a:lnTo>
                <a:cubicBezTo>
                  <a:pt x="684885" y="330099"/>
                  <a:pt x="699821" y="326441"/>
                  <a:pt x="716889" y="326441"/>
                </a:cubicBezTo>
                <a:cubicBezTo>
                  <a:pt x="775411" y="339852"/>
                  <a:pt x="804672" y="364846"/>
                  <a:pt x="804672" y="401422"/>
                </a:cubicBezTo>
                <a:cubicBezTo>
                  <a:pt x="804672" y="428244"/>
                  <a:pt x="782116" y="441655"/>
                  <a:pt x="737006" y="441655"/>
                </a:cubicBezTo>
                <a:cubicBezTo>
                  <a:pt x="702869" y="439217"/>
                  <a:pt x="674217" y="437693"/>
                  <a:pt x="651053" y="437084"/>
                </a:cubicBezTo>
                <a:cubicBezTo>
                  <a:pt x="652881" y="457810"/>
                  <a:pt x="653796" y="484327"/>
                  <a:pt x="653796" y="516636"/>
                </a:cubicBezTo>
                <a:cubicBezTo>
                  <a:pt x="653796" y="597713"/>
                  <a:pt x="643737" y="661112"/>
                  <a:pt x="623621" y="706831"/>
                </a:cubicBezTo>
                <a:cubicBezTo>
                  <a:pt x="593750" y="756819"/>
                  <a:pt x="568452" y="781812"/>
                  <a:pt x="547725" y="781812"/>
                </a:cubicBezTo>
                <a:cubicBezTo>
                  <a:pt x="526389" y="781812"/>
                  <a:pt x="513588" y="768706"/>
                  <a:pt x="509321" y="742493"/>
                </a:cubicBezTo>
                <a:cubicBezTo>
                  <a:pt x="458114" y="680924"/>
                  <a:pt x="421538" y="612648"/>
                  <a:pt x="399593" y="537667"/>
                </a:cubicBezTo>
                <a:cubicBezTo>
                  <a:pt x="390449" y="503530"/>
                  <a:pt x="385876" y="478536"/>
                  <a:pt x="385876" y="462687"/>
                </a:cubicBezTo>
                <a:cubicBezTo>
                  <a:pt x="385876" y="431597"/>
                  <a:pt x="397764" y="408432"/>
                  <a:pt x="421538" y="393192"/>
                </a:cubicBezTo>
                <a:cubicBezTo>
                  <a:pt x="447141" y="378562"/>
                  <a:pt x="494081" y="363627"/>
                  <a:pt x="562356" y="348387"/>
                </a:cubicBezTo>
                <a:cubicBezTo>
                  <a:pt x="558698" y="340462"/>
                  <a:pt x="552907" y="333147"/>
                  <a:pt x="544982" y="326441"/>
                </a:cubicBezTo>
                <a:cubicBezTo>
                  <a:pt x="517550" y="323393"/>
                  <a:pt x="503834" y="314859"/>
                  <a:pt x="503834" y="300838"/>
                </a:cubicBezTo>
                <a:cubicBezTo>
                  <a:pt x="506272" y="256337"/>
                  <a:pt x="516026" y="234087"/>
                  <a:pt x="533095" y="234087"/>
                </a:cubicBezTo>
                <a:lnTo>
                  <a:pt x="543153" y="235915"/>
                </a:lnTo>
                <a:cubicBezTo>
                  <a:pt x="559613" y="223114"/>
                  <a:pt x="584911" y="179527"/>
                  <a:pt x="619048" y="105156"/>
                </a:cubicBezTo>
                <a:cubicBezTo>
                  <a:pt x="586740" y="118567"/>
                  <a:pt x="547421" y="140208"/>
                  <a:pt x="501091" y="170079"/>
                </a:cubicBezTo>
                <a:cubicBezTo>
                  <a:pt x="487070" y="180442"/>
                  <a:pt x="475183" y="185623"/>
                  <a:pt x="465429" y="185623"/>
                </a:cubicBezTo>
                <a:cubicBezTo>
                  <a:pt x="456895" y="185623"/>
                  <a:pt x="449275" y="181356"/>
                  <a:pt x="442569" y="172822"/>
                </a:cubicBezTo>
                <a:cubicBezTo>
                  <a:pt x="417576" y="140513"/>
                  <a:pt x="405079" y="118872"/>
                  <a:pt x="405079" y="107899"/>
                </a:cubicBezTo>
                <a:cubicBezTo>
                  <a:pt x="408736" y="82906"/>
                  <a:pt x="415137" y="70409"/>
                  <a:pt x="424281" y="70409"/>
                </a:cubicBezTo>
                <a:cubicBezTo>
                  <a:pt x="434035" y="70409"/>
                  <a:pt x="443484" y="79553"/>
                  <a:pt x="452628" y="97841"/>
                </a:cubicBezTo>
                <a:cubicBezTo>
                  <a:pt x="516026" y="76505"/>
                  <a:pt x="574853" y="57303"/>
                  <a:pt x="629107" y="40234"/>
                </a:cubicBezTo>
                <a:cubicBezTo>
                  <a:pt x="644347" y="23165"/>
                  <a:pt x="655625" y="14631"/>
                  <a:pt x="662940" y="14631"/>
                </a:cubicBezTo>
                <a:close/>
                <a:moveTo>
                  <a:pt x="214884" y="0"/>
                </a:moveTo>
                <a:cubicBezTo>
                  <a:pt x="230733" y="0"/>
                  <a:pt x="245973" y="10059"/>
                  <a:pt x="260604" y="30175"/>
                </a:cubicBezTo>
                <a:cubicBezTo>
                  <a:pt x="284988" y="65532"/>
                  <a:pt x="297180" y="92964"/>
                  <a:pt x="297180" y="112472"/>
                </a:cubicBezTo>
                <a:cubicBezTo>
                  <a:pt x="297180" y="117958"/>
                  <a:pt x="291084" y="136246"/>
                  <a:pt x="278892" y="167335"/>
                </a:cubicBezTo>
                <a:cubicBezTo>
                  <a:pt x="261823" y="220371"/>
                  <a:pt x="250545" y="256337"/>
                  <a:pt x="245059" y="275235"/>
                </a:cubicBezTo>
                <a:lnTo>
                  <a:pt x="277063" y="256032"/>
                </a:lnTo>
                <a:cubicBezTo>
                  <a:pt x="283769" y="229210"/>
                  <a:pt x="293827" y="215799"/>
                  <a:pt x="307238" y="215799"/>
                </a:cubicBezTo>
                <a:cubicBezTo>
                  <a:pt x="315772" y="215799"/>
                  <a:pt x="322478" y="217018"/>
                  <a:pt x="327355" y="219456"/>
                </a:cubicBezTo>
                <a:cubicBezTo>
                  <a:pt x="349301" y="199339"/>
                  <a:pt x="370332" y="176784"/>
                  <a:pt x="390449" y="151791"/>
                </a:cubicBezTo>
                <a:cubicBezTo>
                  <a:pt x="380695" y="181661"/>
                  <a:pt x="367893" y="212751"/>
                  <a:pt x="352044" y="245060"/>
                </a:cubicBezTo>
                <a:cubicBezTo>
                  <a:pt x="357530" y="259690"/>
                  <a:pt x="360273" y="273101"/>
                  <a:pt x="360273" y="285293"/>
                </a:cubicBezTo>
                <a:cubicBezTo>
                  <a:pt x="360273" y="300533"/>
                  <a:pt x="344119" y="345643"/>
                  <a:pt x="311810" y="420624"/>
                </a:cubicBezTo>
                <a:cubicBezTo>
                  <a:pt x="319735" y="465735"/>
                  <a:pt x="330403" y="514198"/>
                  <a:pt x="343814" y="566014"/>
                </a:cubicBezTo>
                <a:cubicBezTo>
                  <a:pt x="367589" y="602590"/>
                  <a:pt x="379476" y="632460"/>
                  <a:pt x="379476" y="655625"/>
                </a:cubicBezTo>
                <a:cubicBezTo>
                  <a:pt x="379476" y="673303"/>
                  <a:pt x="368198" y="682143"/>
                  <a:pt x="345643" y="682143"/>
                </a:cubicBezTo>
                <a:cubicBezTo>
                  <a:pt x="313944" y="682143"/>
                  <a:pt x="286207" y="662636"/>
                  <a:pt x="262433" y="623621"/>
                </a:cubicBezTo>
                <a:cubicBezTo>
                  <a:pt x="255117" y="611429"/>
                  <a:pt x="246278" y="598627"/>
                  <a:pt x="235915" y="585216"/>
                </a:cubicBezTo>
                <a:cubicBezTo>
                  <a:pt x="187757" y="658978"/>
                  <a:pt x="140208" y="695859"/>
                  <a:pt x="93269" y="695859"/>
                </a:cubicBezTo>
                <a:cubicBezTo>
                  <a:pt x="73152" y="695859"/>
                  <a:pt x="63093" y="686715"/>
                  <a:pt x="63093" y="668427"/>
                </a:cubicBezTo>
                <a:cubicBezTo>
                  <a:pt x="63093" y="660502"/>
                  <a:pt x="66141" y="648615"/>
                  <a:pt x="72237" y="632765"/>
                </a:cubicBezTo>
                <a:cubicBezTo>
                  <a:pt x="56388" y="578511"/>
                  <a:pt x="46329" y="534924"/>
                  <a:pt x="42062" y="502006"/>
                </a:cubicBezTo>
                <a:cubicBezTo>
                  <a:pt x="68275" y="542849"/>
                  <a:pt x="97840" y="574243"/>
                  <a:pt x="130759" y="596189"/>
                </a:cubicBezTo>
                <a:cubicBezTo>
                  <a:pt x="150876" y="586436"/>
                  <a:pt x="169773" y="568757"/>
                  <a:pt x="187452" y="543154"/>
                </a:cubicBezTo>
                <a:cubicBezTo>
                  <a:pt x="173431" y="534619"/>
                  <a:pt x="160324" y="530352"/>
                  <a:pt x="148132" y="530352"/>
                </a:cubicBezTo>
                <a:cubicBezTo>
                  <a:pt x="126187" y="530352"/>
                  <a:pt x="115214" y="517551"/>
                  <a:pt x="115214" y="491948"/>
                </a:cubicBezTo>
                <a:cubicBezTo>
                  <a:pt x="115214" y="470002"/>
                  <a:pt x="118567" y="455067"/>
                  <a:pt x="125272" y="447142"/>
                </a:cubicBezTo>
                <a:lnTo>
                  <a:pt x="138074" y="439827"/>
                </a:lnTo>
                <a:lnTo>
                  <a:pt x="147218" y="411480"/>
                </a:lnTo>
                <a:lnTo>
                  <a:pt x="76809" y="452628"/>
                </a:lnTo>
                <a:cubicBezTo>
                  <a:pt x="68885" y="458115"/>
                  <a:pt x="62179" y="460858"/>
                  <a:pt x="56693" y="460858"/>
                </a:cubicBezTo>
                <a:cubicBezTo>
                  <a:pt x="46329" y="460858"/>
                  <a:pt x="31699" y="449885"/>
                  <a:pt x="12801" y="427939"/>
                </a:cubicBezTo>
                <a:cubicBezTo>
                  <a:pt x="4267" y="419405"/>
                  <a:pt x="0" y="408432"/>
                  <a:pt x="0" y="395021"/>
                </a:cubicBezTo>
                <a:cubicBezTo>
                  <a:pt x="4267" y="370637"/>
                  <a:pt x="10363" y="358445"/>
                  <a:pt x="18288" y="358445"/>
                </a:cubicBezTo>
                <a:cubicBezTo>
                  <a:pt x="26822" y="358445"/>
                  <a:pt x="35661" y="363931"/>
                  <a:pt x="44805" y="374904"/>
                </a:cubicBezTo>
                <a:cubicBezTo>
                  <a:pt x="83820" y="360274"/>
                  <a:pt x="125272" y="341072"/>
                  <a:pt x="169164" y="317297"/>
                </a:cubicBezTo>
                <a:cubicBezTo>
                  <a:pt x="186842" y="239878"/>
                  <a:pt x="199034" y="156667"/>
                  <a:pt x="205740" y="67666"/>
                </a:cubicBezTo>
                <a:cubicBezTo>
                  <a:pt x="192329" y="46939"/>
                  <a:pt x="185623" y="31090"/>
                  <a:pt x="185623" y="20117"/>
                </a:cubicBezTo>
                <a:cubicBezTo>
                  <a:pt x="185623" y="10363"/>
                  <a:pt x="195376" y="3658"/>
                  <a:pt x="214884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9DD074D-71FC-ADD6-66E2-427CDDC0D25C}"/>
              </a:ext>
            </a:extLst>
          </p:cNvPr>
          <p:cNvSpPr txBox="1"/>
          <p:nvPr/>
        </p:nvSpPr>
        <p:spPr>
          <a:xfrm>
            <a:off x="8417188" y="1449945"/>
            <a:ext cx="895179" cy="1171993"/>
          </a:xfrm>
          <a:custGeom>
            <a:avLst/>
            <a:gdLst/>
            <a:ahLst/>
            <a:cxnLst/>
            <a:rect l="l" t="t" r="r" b="b"/>
            <a:pathLst>
              <a:path w="594360" h="778154">
                <a:moveTo>
                  <a:pt x="226771" y="654710"/>
                </a:moveTo>
                <a:lnTo>
                  <a:pt x="182880" y="685800"/>
                </a:lnTo>
                <a:lnTo>
                  <a:pt x="245974" y="677570"/>
                </a:lnTo>
                <a:close/>
                <a:moveTo>
                  <a:pt x="301753" y="593445"/>
                </a:moveTo>
                <a:cubicBezTo>
                  <a:pt x="282246" y="611124"/>
                  <a:pt x="265176" y="624840"/>
                  <a:pt x="250546" y="634593"/>
                </a:cubicBezTo>
                <a:cubicBezTo>
                  <a:pt x="265176" y="643737"/>
                  <a:pt x="282246" y="651052"/>
                  <a:pt x="301753" y="656539"/>
                </a:cubicBezTo>
                <a:close/>
                <a:moveTo>
                  <a:pt x="298095" y="525780"/>
                </a:moveTo>
                <a:cubicBezTo>
                  <a:pt x="257861" y="536752"/>
                  <a:pt x="223419" y="556260"/>
                  <a:pt x="194767" y="584301"/>
                </a:cubicBezTo>
                <a:cubicBezTo>
                  <a:pt x="200863" y="592836"/>
                  <a:pt x="210617" y="601675"/>
                  <a:pt x="224029" y="610819"/>
                </a:cubicBezTo>
                <a:cubicBezTo>
                  <a:pt x="253899" y="583387"/>
                  <a:pt x="278587" y="556869"/>
                  <a:pt x="298095" y="531266"/>
                </a:cubicBezTo>
                <a:close/>
                <a:moveTo>
                  <a:pt x="387706" y="200253"/>
                </a:moveTo>
                <a:lnTo>
                  <a:pt x="385877" y="235000"/>
                </a:lnTo>
                <a:lnTo>
                  <a:pt x="417881" y="223113"/>
                </a:lnTo>
                <a:close/>
                <a:moveTo>
                  <a:pt x="304495" y="0"/>
                </a:moveTo>
                <a:cubicBezTo>
                  <a:pt x="316078" y="0"/>
                  <a:pt x="334366" y="9144"/>
                  <a:pt x="359359" y="27432"/>
                </a:cubicBezTo>
                <a:cubicBezTo>
                  <a:pt x="393497" y="52425"/>
                  <a:pt x="410566" y="72847"/>
                  <a:pt x="410566" y="88697"/>
                </a:cubicBezTo>
                <a:cubicBezTo>
                  <a:pt x="410566" y="111252"/>
                  <a:pt x="404775" y="131368"/>
                  <a:pt x="393192" y="149047"/>
                </a:cubicBezTo>
                <a:lnTo>
                  <a:pt x="389535" y="170078"/>
                </a:lnTo>
                <a:cubicBezTo>
                  <a:pt x="423063" y="184709"/>
                  <a:pt x="453848" y="196291"/>
                  <a:pt x="481889" y="204825"/>
                </a:cubicBezTo>
                <a:cubicBezTo>
                  <a:pt x="526999" y="212140"/>
                  <a:pt x="549555" y="228904"/>
                  <a:pt x="549555" y="255117"/>
                </a:cubicBezTo>
                <a:cubicBezTo>
                  <a:pt x="549555" y="282549"/>
                  <a:pt x="524866" y="301447"/>
                  <a:pt x="475488" y="311810"/>
                </a:cubicBezTo>
                <a:cubicBezTo>
                  <a:pt x="435255" y="320344"/>
                  <a:pt x="402946" y="327355"/>
                  <a:pt x="378562" y="332841"/>
                </a:cubicBezTo>
                <a:lnTo>
                  <a:pt x="374904" y="383133"/>
                </a:lnTo>
                <a:cubicBezTo>
                  <a:pt x="421843" y="397154"/>
                  <a:pt x="445314" y="420928"/>
                  <a:pt x="445314" y="454456"/>
                </a:cubicBezTo>
                <a:cubicBezTo>
                  <a:pt x="445314" y="463600"/>
                  <a:pt x="439217" y="474268"/>
                  <a:pt x="427025" y="486461"/>
                </a:cubicBezTo>
                <a:cubicBezTo>
                  <a:pt x="409347" y="497433"/>
                  <a:pt x="391363" y="511149"/>
                  <a:pt x="373075" y="527608"/>
                </a:cubicBezTo>
                <a:lnTo>
                  <a:pt x="367590" y="665683"/>
                </a:lnTo>
                <a:lnTo>
                  <a:pt x="445314" y="660196"/>
                </a:lnTo>
                <a:cubicBezTo>
                  <a:pt x="471526" y="635203"/>
                  <a:pt x="492557" y="622706"/>
                  <a:pt x="508407" y="622706"/>
                </a:cubicBezTo>
                <a:cubicBezTo>
                  <a:pt x="522427" y="622706"/>
                  <a:pt x="539801" y="630631"/>
                  <a:pt x="560527" y="646480"/>
                </a:cubicBezTo>
                <a:cubicBezTo>
                  <a:pt x="583083" y="665378"/>
                  <a:pt x="594360" y="683056"/>
                  <a:pt x="594360" y="699516"/>
                </a:cubicBezTo>
                <a:cubicBezTo>
                  <a:pt x="594360" y="730605"/>
                  <a:pt x="580339" y="746455"/>
                  <a:pt x="552298" y="747065"/>
                </a:cubicBezTo>
                <a:cubicBezTo>
                  <a:pt x="463906" y="739140"/>
                  <a:pt x="410871" y="735177"/>
                  <a:pt x="393192" y="735177"/>
                </a:cubicBezTo>
                <a:cubicBezTo>
                  <a:pt x="349911" y="735177"/>
                  <a:pt x="296266" y="741578"/>
                  <a:pt x="232258" y="754380"/>
                </a:cubicBezTo>
                <a:cubicBezTo>
                  <a:pt x="173737" y="770229"/>
                  <a:pt x="138989" y="778154"/>
                  <a:pt x="128016" y="778154"/>
                </a:cubicBezTo>
                <a:cubicBezTo>
                  <a:pt x="118872" y="778154"/>
                  <a:pt x="104547" y="772972"/>
                  <a:pt x="85039" y="762609"/>
                </a:cubicBezTo>
                <a:cubicBezTo>
                  <a:pt x="67971" y="750417"/>
                  <a:pt x="59436" y="737616"/>
                  <a:pt x="59436" y="724204"/>
                </a:cubicBezTo>
                <a:cubicBezTo>
                  <a:pt x="59436" y="705307"/>
                  <a:pt x="73152" y="695858"/>
                  <a:pt x="100584" y="695858"/>
                </a:cubicBezTo>
                <a:cubicBezTo>
                  <a:pt x="132893" y="680618"/>
                  <a:pt x="166117" y="659892"/>
                  <a:pt x="200254" y="633679"/>
                </a:cubicBezTo>
                <a:cubicBezTo>
                  <a:pt x="155753" y="601980"/>
                  <a:pt x="133503" y="576376"/>
                  <a:pt x="133503" y="556869"/>
                </a:cubicBezTo>
                <a:cubicBezTo>
                  <a:pt x="133503" y="545896"/>
                  <a:pt x="141732" y="532485"/>
                  <a:pt x="158191" y="516636"/>
                </a:cubicBezTo>
                <a:cubicBezTo>
                  <a:pt x="192939" y="483108"/>
                  <a:pt x="238963" y="451104"/>
                  <a:pt x="296266" y="420624"/>
                </a:cubicBezTo>
                <a:lnTo>
                  <a:pt x="296266" y="356616"/>
                </a:lnTo>
                <a:cubicBezTo>
                  <a:pt x="214579" y="380390"/>
                  <a:pt x="145999" y="409956"/>
                  <a:pt x="90526" y="445312"/>
                </a:cubicBezTo>
                <a:cubicBezTo>
                  <a:pt x="65532" y="464820"/>
                  <a:pt x="48159" y="474573"/>
                  <a:pt x="38405" y="474573"/>
                </a:cubicBezTo>
                <a:cubicBezTo>
                  <a:pt x="12802" y="474573"/>
                  <a:pt x="0" y="449885"/>
                  <a:pt x="0" y="400507"/>
                </a:cubicBezTo>
                <a:cubicBezTo>
                  <a:pt x="0" y="387096"/>
                  <a:pt x="8839" y="369722"/>
                  <a:pt x="26518" y="348386"/>
                </a:cubicBezTo>
                <a:cubicBezTo>
                  <a:pt x="43587" y="312420"/>
                  <a:pt x="62179" y="264261"/>
                  <a:pt x="82296" y="203911"/>
                </a:cubicBezTo>
                <a:cubicBezTo>
                  <a:pt x="75591" y="187452"/>
                  <a:pt x="72238" y="173736"/>
                  <a:pt x="72238" y="162763"/>
                </a:cubicBezTo>
                <a:cubicBezTo>
                  <a:pt x="72238" y="151180"/>
                  <a:pt x="77724" y="145389"/>
                  <a:pt x="88697" y="145389"/>
                </a:cubicBezTo>
                <a:cubicBezTo>
                  <a:pt x="110643" y="145389"/>
                  <a:pt x="126187" y="149047"/>
                  <a:pt x="135332" y="156362"/>
                </a:cubicBezTo>
                <a:cubicBezTo>
                  <a:pt x="168859" y="191719"/>
                  <a:pt x="185624" y="223418"/>
                  <a:pt x="185624" y="251460"/>
                </a:cubicBezTo>
                <a:cubicBezTo>
                  <a:pt x="185624" y="267919"/>
                  <a:pt x="168555" y="299009"/>
                  <a:pt x="134418" y="344728"/>
                </a:cubicBezTo>
                <a:cubicBezTo>
                  <a:pt x="182575" y="319125"/>
                  <a:pt x="236525" y="295351"/>
                  <a:pt x="296266" y="273405"/>
                </a:cubicBezTo>
                <a:cubicBezTo>
                  <a:pt x="296266" y="194157"/>
                  <a:pt x="293827" y="131978"/>
                  <a:pt x="288951" y="86868"/>
                </a:cubicBezTo>
                <a:cubicBezTo>
                  <a:pt x="263348" y="64922"/>
                  <a:pt x="250546" y="49987"/>
                  <a:pt x="250546" y="42062"/>
                </a:cubicBezTo>
                <a:cubicBezTo>
                  <a:pt x="250546" y="24993"/>
                  <a:pt x="268529" y="10972"/>
                  <a:pt x="304495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4C43F07-F9DF-0FD4-367D-5A81A48F5262}"/>
              </a:ext>
            </a:extLst>
          </p:cNvPr>
          <p:cNvSpPr txBox="1"/>
          <p:nvPr/>
        </p:nvSpPr>
        <p:spPr>
          <a:xfrm>
            <a:off x="9339593" y="1076768"/>
            <a:ext cx="1133008" cy="1213518"/>
          </a:xfrm>
          <a:custGeom>
            <a:avLst/>
            <a:gdLst/>
            <a:ahLst/>
            <a:cxnLst/>
            <a:rect l="l" t="t" r="r" b="b"/>
            <a:pathLst>
              <a:path w="707745" h="758037">
                <a:moveTo>
                  <a:pt x="572414" y="443484"/>
                </a:moveTo>
                <a:cubicBezTo>
                  <a:pt x="588264" y="443484"/>
                  <a:pt x="608990" y="455371"/>
                  <a:pt x="634593" y="479145"/>
                </a:cubicBezTo>
                <a:cubicBezTo>
                  <a:pt x="646176" y="490728"/>
                  <a:pt x="651967" y="504139"/>
                  <a:pt x="651967" y="519379"/>
                </a:cubicBezTo>
                <a:cubicBezTo>
                  <a:pt x="651967" y="535838"/>
                  <a:pt x="644042" y="545592"/>
                  <a:pt x="628192" y="548640"/>
                </a:cubicBezTo>
                <a:cubicBezTo>
                  <a:pt x="611124" y="570585"/>
                  <a:pt x="594055" y="589483"/>
                  <a:pt x="576986" y="605333"/>
                </a:cubicBezTo>
                <a:cubicBezTo>
                  <a:pt x="595274" y="618744"/>
                  <a:pt x="604418" y="634898"/>
                  <a:pt x="604418" y="653796"/>
                </a:cubicBezTo>
                <a:cubicBezTo>
                  <a:pt x="604418" y="681228"/>
                  <a:pt x="590397" y="694944"/>
                  <a:pt x="562356" y="694944"/>
                </a:cubicBezTo>
                <a:cubicBezTo>
                  <a:pt x="525780" y="691896"/>
                  <a:pt x="496214" y="690372"/>
                  <a:pt x="473659" y="690372"/>
                </a:cubicBezTo>
                <a:cubicBezTo>
                  <a:pt x="433425" y="697077"/>
                  <a:pt x="409651" y="700430"/>
                  <a:pt x="402336" y="700430"/>
                </a:cubicBezTo>
                <a:cubicBezTo>
                  <a:pt x="388315" y="700430"/>
                  <a:pt x="381304" y="690981"/>
                  <a:pt x="381304" y="672084"/>
                </a:cubicBezTo>
                <a:cubicBezTo>
                  <a:pt x="383743" y="642823"/>
                  <a:pt x="390144" y="626973"/>
                  <a:pt x="400507" y="624535"/>
                </a:cubicBezTo>
                <a:lnTo>
                  <a:pt x="437997" y="609904"/>
                </a:lnTo>
                <a:cubicBezTo>
                  <a:pt x="466648" y="596493"/>
                  <a:pt x="502005" y="560222"/>
                  <a:pt x="544068" y="501091"/>
                </a:cubicBezTo>
                <a:cubicBezTo>
                  <a:pt x="514197" y="501091"/>
                  <a:pt x="480974" y="507797"/>
                  <a:pt x="444398" y="521208"/>
                </a:cubicBezTo>
                <a:cubicBezTo>
                  <a:pt x="405993" y="531571"/>
                  <a:pt x="376732" y="536752"/>
                  <a:pt x="356616" y="536752"/>
                </a:cubicBezTo>
                <a:cubicBezTo>
                  <a:pt x="351129" y="536752"/>
                  <a:pt x="337413" y="536143"/>
                  <a:pt x="315468" y="534924"/>
                </a:cubicBezTo>
                <a:cubicBezTo>
                  <a:pt x="345338" y="603809"/>
                  <a:pt x="362712" y="655929"/>
                  <a:pt x="367588" y="691286"/>
                </a:cubicBezTo>
                <a:cubicBezTo>
                  <a:pt x="367588" y="716889"/>
                  <a:pt x="359968" y="729691"/>
                  <a:pt x="344728" y="729691"/>
                </a:cubicBezTo>
                <a:cubicBezTo>
                  <a:pt x="330708" y="729691"/>
                  <a:pt x="314858" y="716280"/>
                  <a:pt x="297180" y="689457"/>
                </a:cubicBezTo>
                <a:cubicBezTo>
                  <a:pt x="278282" y="655929"/>
                  <a:pt x="266395" y="606552"/>
                  <a:pt x="261518" y="541324"/>
                </a:cubicBezTo>
                <a:cubicBezTo>
                  <a:pt x="259080" y="522427"/>
                  <a:pt x="257860" y="509625"/>
                  <a:pt x="257860" y="502920"/>
                </a:cubicBezTo>
                <a:cubicBezTo>
                  <a:pt x="257860" y="494995"/>
                  <a:pt x="261213" y="491033"/>
                  <a:pt x="267919" y="491033"/>
                </a:cubicBezTo>
                <a:cubicBezTo>
                  <a:pt x="276453" y="491033"/>
                  <a:pt x="288950" y="501091"/>
                  <a:pt x="305409" y="521208"/>
                </a:cubicBezTo>
                <a:cubicBezTo>
                  <a:pt x="376732" y="482193"/>
                  <a:pt x="456285" y="459333"/>
                  <a:pt x="544068" y="452628"/>
                </a:cubicBezTo>
                <a:cubicBezTo>
                  <a:pt x="554431" y="446532"/>
                  <a:pt x="563880" y="443484"/>
                  <a:pt x="572414" y="443484"/>
                </a:cubicBezTo>
                <a:close/>
                <a:moveTo>
                  <a:pt x="119786" y="3657"/>
                </a:moveTo>
                <a:cubicBezTo>
                  <a:pt x="122224" y="3657"/>
                  <a:pt x="128320" y="7010"/>
                  <a:pt x="138074" y="13716"/>
                </a:cubicBezTo>
                <a:cubicBezTo>
                  <a:pt x="157581" y="24079"/>
                  <a:pt x="171602" y="31851"/>
                  <a:pt x="180136" y="37033"/>
                </a:cubicBezTo>
                <a:cubicBezTo>
                  <a:pt x="188671" y="42214"/>
                  <a:pt x="194462" y="45720"/>
                  <a:pt x="197510" y="47548"/>
                </a:cubicBezTo>
                <a:cubicBezTo>
                  <a:pt x="220675" y="70104"/>
                  <a:pt x="232257" y="97231"/>
                  <a:pt x="232257" y="128930"/>
                </a:cubicBezTo>
                <a:cubicBezTo>
                  <a:pt x="232257" y="150876"/>
                  <a:pt x="225552" y="161848"/>
                  <a:pt x="212140" y="161848"/>
                </a:cubicBezTo>
                <a:cubicBezTo>
                  <a:pt x="207873" y="161848"/>
                  <a:pt x="204216" y="161544"/>
                  <a:pt x="201168" y="160934"/>
                </a:cubicBezTo>
                <a:cubicBezTo>
                  <a:pt x="153009" y="187147"/>
                  <a:pt x="107289" y="202387"/>
                  <a:pt x="64008" y="206654"/>
                </a:cubicBezTo>
                <a:cubicBezTo>
                  <a:pt x="98145" y="175564"/>
                  <a:pt x="121005" y="144170"/>
                  <a:pt x="132588" y="112471"/>
                </a:cubicBezTo>
                <a:cubicBezTo>
                  <a:pt x="111861" y="76505"/>
                  <a:pt x="101498" y="49377"/>
                  <a:pt x="101498" y="31089"/>
                </a:cubicBezTo>
                <a:cubicBezTo>
                  <a:pt x="101498" y="12801"/>
                  <a:pt x="107594" y="3657"/>
                  <a:pt x="119786" y="3657"/>
                </a:cubicBezTo>
                <a:close/>
                <a:moveTo>
                  <a:pt x="479145" y="0"/>
                </a:moveTo>
                <a:cubicBezTo>
                  <a:pt x="515721" y="0"/>
                  <a:pt x="537667" y="5486"/>
                  <a:pt x="544982" y="16459"/>
                </a:cubicBezTo>
                <a:cubicBezTo>
                  <a:pt x="573024" y="48158"/>
                  <a:pt x="587044" y="73761"/>
                  <a:pt x="587044" y="93269"/>
                </a:cubicBezTo>
                <a:cubicBezTo>
                  <a:pt x="587044" y="104241"/>
                  <a:pt x="575462" y="115214"/>
                  <a:pt x="552297" y="126187"/>
                </a:cubicBezTo>
                <a:cubicBezTo>
                  <a:pt x="518769" y="146913"/>
                  <a:pt x="488899" y="163372"/>
                  <a:pt x="462686" y="175564"/>
                </a:cubicBezTo>
                <a:cubicBezTo>
                  <a:pt x="489508" y="188366"/>
                  <a:pt x="502920" y="203301"/>
                  <a:pt x="502920" y="220370"/>
                </a:cubicBezTo>
                <a:cubicBezTo>
                  <a:pt x="502920" y="235000"/>
                  <a:pt x="502005" y="245973"/>
                  <a:pt x="500176" y="253288"/>
                </a:cubicBezTo>
                <a:lnTo>
                  <a:pt x="498348" y="283464"/>
                </a:lnTo>
                <a:cubicBezTo>
                  <a:pt x="523341" y="278587"/>
                  <a:pt x="548640" y="272796"/>
                  <a:pt x="574243" y="266090"/>
                </a:cubicBezTo>
                <a:cubicBezTo>
                  <a:pt x="591921" y="242925"/>
                  <a:pt x="604723" y="231343"/>
                  <a:pt x="612648" y="231343"/>
                </a:cubicBezTo>
                <a:cubicBezTo>
                  <a:pt x="625449" y="231343"/>
                  <a:pt x="642518" y="237134"/>
                  <a:pt x="663854" y="248716"/>
                </a:cubicBezTo>
                <a:cubicBezTo>
                  <a:pt x="693115" y="263347"/>
                  <a:pt x="707745" y="281635"/>
                  <a:pt x="707745" y="303581"/>
                </a:cubicBezTo>
                <a:cubicBezTo>
                  <a:pt x="707745" y="325526"/>
                  <a:pt x="696163" y="336499"/>
                  <a:pt x="672998" y="336499"/>
                </a:cubicBezTo>
                <a:cubicBezTo>
                  <a:pt x="605332" y="336499"/>
                  <a:pt x="545287" y="339242"/>
                  <a:pt x="492861" y="344728"/>
                </a:cubicBezTo>
                <a:cubicBezTo>
                  <a:pt x="490423" y="377647"/>
                  <a:pt x="483717" y="403860"/>
                  <a:pt x="472744" y="423367"/>
                </a:cubicBezTo>
                <a:cubicBezTo>
                  <a:pt x="445922" y="456285"/>
                  <a:pt x="399288" y="474269"/>
                  <a:pt x="332841" y="477316"/>
                </a:cubicBezTo>
                <a:cubicBezTo>
                  <a:pt x="365150" y="458419"/>
                  <a:pt x="385267" y="445312"/>
                  <a:pt x="393192" y="437997"/>
                </a:cubicBezTo>
                <a:cubicBezTo>
                  <a:pt x="405993" y="425196"/>
                  <a:pt x="414832" y="400507"/>
                  <a:pt x="419709" y="363931"/>
                </a:cubicBezTo>
                <a:cubicBezTo>
                  <a:pt x="396544" y="370636"/>
                  <a:pt x="357225" y="388620"/>
                  <a:pt x="301752" y="417881"/>
                </a:cubicBezTo>
                <a:cubicBezTo>
                  <a:pt x="277368" y="432511"/>
                  <a:pt x="257251" y="439826"/>
                  <a:pt x="241401" y="439826"/>
                </a:cubicBezTo>
                <a:cubicBezTo>
                  <a:pt x="226161" y="439826"/>
                  <a:pt x="206350" y="427634"/>
                  <a:pt x="181965" y="403250"/>
                </a:cubicBezTo>
                <a:cubicBezTo>
                  <a:pt x="173431" y="507492"/>
                  <a:pt x="153009" y="598932"/>
                  <a:pt x="120700" y="677570"/>
                </a:cubicBezTo>
                <a:cubicBezTo>
                  <a:pt x="114604" y="731215"/>
                  <a:pt x="100584" y="758037"/>
                  <a:pt x="78638" y="758037"/>
                </a:cubicBezTo>
                <a:cubicBezTo>
                  <a:pt x="65227" y="758037"/>
                  <a:pt x="56388" y="751027"/>
                  <a:pt x="52120" y="737006"/>
                </a:cubicBezTo>
                <a:cubicBezTo>
                  <a:pt x="34443" y="685190"/>
                  <a:pt x="25603" y="648614"/>
                  <a:pt x="25603" y="627278"/>
                </a:cubicBezTo>
                <a:cubicBezTo>
                  <a:pt x="25603" y="542544"/>
                  <a:pt x="32308" y="457200"/>
                  <a:pt x="45720" y="371246"/>
                </a:cubicBezTo>
                <a:cubicBezTo>
                  <a:pt x="15240" y="351129"/>
                  <a:pt x="0" y="325526"/>
                  <a:pt x="0" y="294436"/>
                </a:cubicBezTo>
                <a:cubicBezTo>
                  <a:pt x="3657" y="246278"/>
                  <a:pt x="11583" y="222199"/>
                  <a:pt x="23774" y="222199"/>
                </a:cubicBezTo>
                <a:cubicBezTo>
                  <a:pt x="31090" y="222199"/>
                  <a:pt x="37185" y="228600"/>
                  <a:pt x="42062" y="241401"/>
                </a:cubicBezTo>
                <a:cubicBezTo>
                  <a:pt x="45720" y="251155"/>
                  <a:pt x="58216" y="262737"/>
                  <a:pt x="79552" y="276148"/>
                </a:cubicBezTo>
                <a:cubicBezTo>
                  <a:pt x="102717" y="290169"/>
                  <a:pt x="114300" y="306933"/>
                  <a:pt x="114300" y="326440"/>
                </a:cubicBezTo>
                <a:cubicBezTo>
                  <a:pt x="114300" y="336194"/>
                  <a:pt x="109118" y="359359"/>
                  <a:pt x="98755" y="395935"/>
                </a:cubicBezTo>
                <a:cubicBezTo>
                  <a:pt x="78638" y="447141"/>
                  <a:pt x="68580" y="488899"/>
                  <a:pt x="68580" y="521208"/>
                </a:cubicBezTo>
                <a:cubicBezTo>
                  <a:pt x="68580" y="539496"/>
                  <a:pt x="70104" y="558698"/>
                  <a:pt x="73152" y="578815"/>
                </a:cubicBezTo>
                <a:cubicBezTo>
                  <a:pt x="111556" y="526389"/>
                  <a:pt x="142646" y="464210"/>
                  <a:pt x="166420" y="392277"/>
                </a:cubicBezTo>
                <a:cubicBezTo>
                  <a:pt x="165201" y="386181"/>
                  <a:pt x="164592" y="379781"/>
                  <a:pt x="164592" y="373075"/>
                </a:cubicBezTo>
                <a:cubicBezTo>
                  <a:pt x="164592" y="367588"/>
                  <a:pt x="167640" y="364845"/>
                  <a:pt x="173736" y="364845"/>
                </a:cubicBezTo>
                <a:lnTo>
                  <a:pt x="188366" y="320040"/>
                </a:lnTo>
                <a:lnTo>
                  <a:pt x="183794" y="367588"/>
                </a:lnTo>
                <a:lnTo>
                  <a:pt x="222199" y="373075"/>
                </a:lnTo>
                <a:cubicBezTo>
                  <a:pt x="271576" y="352348"/>
                  <a:pt x="338328" y="329184"/>
                  <a:pt x="422452" y="303581"/>
                </a:cubicBezTo>
                <a:cubicBezTo>
                  <a:pt x="422452" y="277977"/>
                  <a:pt x="421538" y="251460"/>
                  <a:pt x="419709" y="224028"/>
                </a:cubicBezTo>
                <a:cubicBezTo>
                  <a:pt x="408127" y="217322"/>
                  <a:pt x="401116" y="211531"/>
                  <a:pt x="398678" y="206654"/>
                </a:cubicBezTo>
                <a:cubicBezTo>
                  <a:pt x="341376" y="225552"/>
                  <a:pt x="289560" y="238353"/>
                  <a:pt x="243230" y="245059"/>
                </a:cubicBezTo>
                <a:lnTo>
                  <a:pt x="237744" y="237744"/>
                </a:lnTo>
                <a:cubicBezTo>
                  <a:pt x="345643" y="174345"/>
                  <a:pt x="424281" y="110947"/>
                  <a:pt x="473659" y="47548"/>
                </a:cubicBezTo>
                <a:cubicBezTo>
                  <a:pt x="462686" y="36576"/>
                  <a:pt x="457200" y="24993"/>
                  <a:pt x="457200" y="12801"/>
                </a:cubicBezTo>
                <a:cubicBezTo>
                  <a:pt x="457200" y="4267"/>
                  <a:pt x="464515" y="0"/>
                  <a:pt x="479145" y="0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C5B0F3C2-070C-DA69-471F-982F5BB8DA9E}"/>
              </a:ext>
            </a:extLst>
          </p:cNvPr>
          <p:cNvSpPr txBox="1"/>
          <p:nvPr/>
        </p:nvSpPr>
        <p:spPr>
          <a:xfrm>
            <a:off x="6099691" y="1860487"/>
            <a:ext cx="187589" cy="172598"/>
          </a:xfrm>
          <a:custGeom>
            <a:avLst/>
            <a:gdLst/>
            <a:ahLst/>
            <a:cxnLst/>
            <a:rect l="l" t="t" r="r" b="b"/>
            <a:pathLst>
              <a:path w="41709" h="38376">
                <a:moveTo>
                  <a:pt x="20340" y="35213"/>
                </a:moveTo>
                <a:lnTo>
                  <a:pt x="23088" y="36862"/>
                </a:lnTo>
                <a:cubicBezTo>
                  <a:pt x="22479" y="36404"/>
                  <a:pt x="21679" y="36023"/>
                  <a:pt x="20688" y="35718"/>
                </a:cubicBezTo>
                <a:close/>
                <a:moveTo>
                  <a:pt x="27203" y="33890"/>
                </a:moveTo>
                <a:lnTo>
                  <a:pt x="27432" y="34347"/>
                </a:lnTo>
                <a:cubicBezTo>
                  <a:pt x="27127" y="34957"/>
                  <a:pt x="26632" y="35604"/>
                  <a:pt x="25946" y="36290"/>
                </a:cubicBezTo>
                <a:cubicBezTo>
                  <a:pt x="25260" y="36976"/>
                  <a:pt x="24536" y="37166"/>
                  <a:pt x="23774" y="36862"/>
                </a:cubicBezTo>
                <a:lnTo>
                  <a:pt x="24917" y="36176"/>
                </a:lnTo>
                <a:close/>
                <a:moveTo>
                  <a:pt x="1371" y="25432"/>
                </a:moveTo>
                <a:cubicBezTo>
                  <a:pt x="1524" y="26193"/>
                  <a:pt x="1333" y="26803"/>
                  <a:pt x="800" y="27260"/>
                </a:cubicBezTo>
                <a:cubicBezTo>
                  <a:pt x="266" y="27718"/>
                  <a:pt x="0" y="27489"/>
                  <a:pt x="0" y="26575"/>
                </a:cubicBezTo>
                <a:cubicBezTo>
                  <a:pt x="304" y="25965"/>
                  <a:pt x="685" y="25660"/>
                  <a:pt x="1143" y="25660"/>
                </a:cubicBezTo>
                <a:close/>
                <a:moveTo>
                  <a:pt x="18288" y="57"/>
                </a:moveTo>
                <a:cubicBezTo>
                  <a:pt x="18592" y="971"/>
                  <a:pt x="19240" y="1581"/>
                  <a:pt x="20231" y="1886"/>
                </a:cubicBezTo>
                <a:cubicBezTo>
                  <a:pt x="21221" y="2190"/>
                  <a:pt x="22098" y="2495"/>
                  <a:pt x="22860" y="2800"/>
                </a:cubicBezTo>
                <a:cubicBezTo>
                  <a:pt x="24841" y="4172"/>
                  <a:pt x="27203" y="4705"/>
                  <a:pt x="29946" y="4400"/>
                </a:cubicBezTo>
                <a:cubicBezTo>
                  <a:pt x="28270" y="4857"/>
                  <a:pt x="27698" y="5391"/>
                  <a:pt x="28232" y="6000"/>
                </a:cubicBezTo>
                <a:cubicBezTo>
                  <a:pt x="28765" y="6610"/>
                  <a:pt x="29718" y="7296"/>
                  <a:pt x="31089" y="8058"/>
                </a:cubicBezTo>
                <a:cubicBezTo>
                  <a:pt x="32461" y="8820"/>
                  <a:pt x="33528" y="9658"/>
                  <a:pt x="34290" y="10572"/>
                </a:cubicBezTo>
                <a:cubicBezTo>
                  <a:pt x="35052" y="11944"/>
                  <a:pt x="35890" y="13201"/>
                  <a:pt x="36804" y="14344"/>
                </a:cubicBezTo>
                <a:cubicBezTo>
                  <a:pt x="37719" y="15487"/>
                  <a:pt x="38481" y="16745"/>
                  <a:pt x="39090" y="18116"/>
                </a:cubicBezTo>
                <a:lnTo>
                  <a:pt x="41376" y="20402"/>
                </a:lnTo>
                <a:cubicBezTo>
                  <a:pt x="41071" y="20707"/>
                  <a:pt x="41033" y="21012"/>
                  <a:pt x="41262" y="21317"/>
                </a:cubicBezTo>
                <a:cubicBezTo>
                  <a:pt x="41491" y="21621"/>
                  <a:pt x="41452" y="21926"/>
                  <a:pt x="41148" y="22231"/>
                </a:cubicBezTo>
                <a:cubicBezTo>
                  <a:pt x="40386" y="22079"/>
                  <a:pt x="40005" y="22307"/>
                  <a:pt x="40005" y="22917"/>
                </a:cubicBezTo>
                <a:cubicBezTo>
                  <a:pt x="40005" y="23527"/>
                  <a:pt x="40157" y="23450"/>
                  <a:pt x="40462" y="22688"/>
                </a:cubicBezTo>
                <a:cubicBezTo>
                  <a:pt x="40767" y="22841"/>
                  <a:pt x="40995" y="23184"/>
                  <a:pt x="41148" y="23717"/>
                </a:cubicBezTo>
                <a:cubicBezTo>
                  <a:pt x="41300" y="24250"/>
                  <a:pt x="41148" y="24441"/>
                  <a:pt x="40690" y="24288"/>
                </a:cubicBezTo>
                <a:lnTo>
                  <a:pt x="40919" y="24746"/>
                </a:lnTo>
                <a:cubicBezTo>
                  <a:pt x="42138" y="24898"/>
                  <a:pt x="41948" y="25279"/>
                  <a:pt x="40348" y="25889"/>
                </a:cubicBezTo>
                <a:cubicBezTo>
                  <a:pt x="38747" y="26498"/>
                  <a:pt x="37566" y="26575"/>
                  <a:pt x="36804" y="26117"/>
                </a:cubicBezTo>
                <a:lnTo>
                  <a:pt x="36804" y="26575"/>
                </a:lnTo>
                <a:cubicBezTo>
                  <a:pt x="35433" y="25203"/>
                  <a:pt x="33985" y="25127"/>
                  <a:pt x="32461" y="26346"/>
                </a:cubicBezTo>
                <a:cubicBezTo>
                  <a:pt x="31851" y="27870"/>
                  <a:pt x="31470" y="29013"/>
                  <a:pt x="31318" y="29775"/>
                </a:cubicBezTo>
                <a:cubicBezTo>
                  <a:pt x="31165" y="30537"/>
                  <a:pt x="30327" y="31299"/>
                  <a:pt x="28803" y="32061"/>
                </a:cubicBezTo>
                <a:cubicBezTo>
                  <a:pt x="29108" y="32823"/>
                  <a:pt x="28879" y="33128"/>
                  <a:pt x="28117" y="32975"/>
                </a:cubicBezTo>
                <a:cubicBezTo>
                  <a:pt x="27355" y="32823"/>
                  <a:pt x="26670" y="32747"/>
                  <a:pt x="26060" y="32747"/>
                </a:cubicBezTo>
                <a:lnTo>
                  <a:pt x="25831" y="32290"/>
                </a:lnTo>
                <a:cubicBezTo>
                  <a:pt x="24917" y="31985"/>
                  <a:pt x="24307" y="32023"/>
                  <a:pt x="24003" y="32404"/>
                </a:cubicBezTo>
                <a:cubicBezTo>
                  <a:pt x="23698" y="32785"/>
                  <a:pt x="23241" y="33280"/>
                  <a:pt x="22631" y="33890"/>
                </a:cubicBezTo>
                <a:lnTo>
                  <a:pt x="19431" y="33890"/>
                </a:lnTo>
                <a:lnTo>
                  <a:pt x="20340" y="35213"/>
                </a:lnTo>
                <a:lnTo>
                  <a:pt x="20231" y="35147"/>
                </a:lnTo>
                <a:cubicBezTo>
                  <a:pt x="19393" y="34461"/>
                  <a:pt x="18516" y="33814"/>
                  <a:pt x="17602" y="33204"/>
                </a:cubicBezTo>
                <a:cubicBezTo>
                  <a:pt x="17907" y="34423"/>
                  <a:pt x="17488" y="34575"/>
                  <a:pt x="16345" y="33661"/>
                </a:cubicBezTo>
                <a:cubicBezTo>
                  <a:pt x="15202" y="32747"/>
                  <a:pt x="14249" y="32366"/>
                  <a:pt x="13487" y="32518"/>
                </a:cubicBezTo>
                <a:lnTo>
                  <a:pt x="13258" y="32975"/>
                </a:lnTo>
                <a:lnTo>
                  <a:pt x="13716" y="33204"/>
                </a:lnTo>
                <a:cubicBezTo>
                  <a:pt x="12344" y="32899"/>
                  <a:pt x="11277" y="33280"/>
                  <a:pt x="10515" y="34347"/>
                </a:cubicBezTo>
                <a:cubicBezTo>
                  <a:pt x="9753" y="35414"/>
                  <a:pt x="8991" y="36404"/>
                  <a:pt x="8229" y="37319"/>
                </a:cubicBezTo>
                <a:cubicBezTo>
                  <a:pt x="6858" y="38690"/>
                  <a:pt x="6629" y="38728"/>
                  <a:pt x="7543" y="37433"/>
                </a:cubicBezTo>
                <a:cubicBezTo>
                  <a:pt x="8458" y="36138"/>
                  <a:pt x="9220" y="34957"/>
                  <a:pt x="9829" y="33890"/>
                </a:cubicBezTo>
                <a:cubicBezTo>
                  <a:pt x="10287" y="33128"/>
                  <a:pt x="10210" y="32709"/>
                  <a:pt x="9601" y="32632"/>
                </a:cubicBezTo>
                <a:cubicBezTo>
                  <a:pt x="8991" y="32556"/>
                  <a:pt x="8839" y="32975"/>
                  <a:pt x="9144" y="33890"/>
                </a:cubicBezTo>
                <a:cubicBezTo>
                  <a:pt x="8382" y="33737"/>
                  <a:pt x="7924" y="34004"/>
                  <a:pt x="7772" y="34690"/>
                </a:cubicBezTo>
                <a:cubicBezTo>
                  <a:pt x="7620" y="35376"/>
                  <a:pt x="7162" y="35871"/>
                  <a:pt x="6400" y="36176"/>
                </a:cubicBezTo>
                <a:lnTo>
                  <a:pt x="7772" y="32975"/>
                </a:lnTo>
                <a:cubicBezTo>
                  <a:pt x="6858" y="33280"/>
                  <a:pt x="6400" y="33318"/>
                  <a:pt x="6400" y="33090"/>
                </a:cubicBezTo>
                <a:cubicBezTo>
                  <a:pt x="6400" y="32861"/>
                  <a:pt x="6172" y="33204"/>
                  <a:pt x="5715" y="34118"/>
                </a:cubicBezTo>
                <a:cubicBezTo>
                  <a:pt x="6019" y="33356"/>
                  <a:pt x="6019" y="32823"/>
                  <a:pt x="5715" y="32518"/>
                </a:cubicBezTo>
                <a:cubicBezTo>
                  <a:pt x="5410" y="32213"/>
                  <a:pt x="5029" y="32366"/>
                  <a:pt x="4572" y="32975"/>
                </a:cubicBezTo>
                <a:lnTo>
                  <a:pt x="4343" y="32518"/>
                </a:lnTo>
                <a:cubicBezTo>
                  <a:pt x="4800" y="31451"/>
                  <a:pt x="5257" y="30346"/>
                  <a:pt x="5715" y="29203"/>
                </a:cubicBezTo>
                <a:cubicBezTo>
                  <a:pt x="6172" y="28060"/>
                  <a:pt x="6477" y="26956"/>
                  <a:pt x="6629" y="25889"/>
                </a:cubicBezTo>
                <a:cubicBezTo>
                  <a:pt x="5410" y="25889"/>
                  <a:pt x="4686" y="25432"/>
                  <a:pt x="4457" y="24517"/>
                </a:cubicBezTo>
                <a:cubicBezTo>
                  <a:pt x="4229" y="23603"/>
                  <a:pt x="3962" y="22688"/>
                  <a:pt x="3657" y="21774"/>
                </a:cubicBezTo>
                <a:cubicBezTo>
                  <a:pt x="3352" y="20860"/>
                  <a:pt x="2590" y="20555"/>
                  <a:pt x="1371" y="20860"/>
                </a:cubicBezTo>
                <a:cubicBezTo>
                  <a:pt x="1524" y="20402"/>
                  <a:pt x="1409" y="19831"/>
                  <a:pt x="1028" y="19145"/>
                </a:cubicBezTo>
                <a:cubicBezTo>
                  <a:pt x="647" y="18459"/>
                  <a:pt x="762" y="18193"/>
                  <a:pt x="1371" y="18345"/>
                </a:cubicBezTo>
                <a:cubicBezTo>
                  <a:pt x="914" y="16973"/>
                  <a:pt x="1028" y="15602"/>
                  <a:pt x="1714" y="14230"/>
                </a:cubicBezTo>
                <a:cubicBezTo>
                  <a:pt x="2400" y="12859"/>
                  <a:pt x="2514" y="11487"/>
                  <a:pt x="2057" y="10115"/>
                </a:cubicBezTo>
                <a:cubicBezTo>
                  <a:pt x="3733" y="9048"/>
                  <a:pt x="5143" y="7791"/>
                  <a:pt x="6286" y="6343"/>
                </a:cubicBezTo>
                <a:cubicBezTo>
                  <a:pt x="7429" y="4896"/>
                  <a:pt x="8763" y="3562"/>
                  <a:pt x="10287" y="2343"/>
                </a:cubicBezTo>
                <a:cubicBezTo>
                  <a:pt x="11506" y="1581"/>
                  <a:pt x="12801" y="971"/>
                  <a:pt x="14173" y="514"/>
                </a:cubicBezTo>
                <a:cubicBezTo>
                  <a:pt x="15544" y="57"/>
                  <a:pt x="16916" y="-95"/>
                  <a:pt x="18288" y="57"/>
                </a:cubicBezTo>
                <a:close/>
              </a:path>
            </a:pathLst>
          </a:custGeom>
          <a:gradFill>
            <a:gsLst>
              <a:gs pos="4000">
                <a:srgbClr val="76BC30"/>
              </a:gs>
              <a:gs pos="92000">
                <a:srgbClr val="22A13A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04BFE7A-5220-EFE9-2A9F-2705A5D7CBCB}"/>
              </a:ext>
            </a:extLst>
          </p:cNvPr>
          <p:cNvSpPr txBox="1"/>
          <p:nvPr/>
        </p:nvSpPr>
        <p:spPr>
          <a:xfrm>
            <a:off x="3073345" y="2232649"/>
            <a:ext cx="748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6BC30"/>
                </a:solidFill>
                <a:effectLst/>
                <a:uLnTx/>
                <a:uFillTx/>
                <a:latin typeface="+mn-ea"/>
              </a:rPr>
              <a:t>Green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6BC3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071BE16-6B6A-4292-A669-5D49AD51AB00}"/>
              </a:ext>
            </a:extLst>
          </p:cNvPr>
          <p:cNvSpPr txBox="1"/>
          <p:nvPr/>
        </p:nvSpPr>
        <p:spPr>
          <a:xfrm>
            <a:off x="7745437" y="2382263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2A13A"/>
                </a:solidFill>
                <a:effectLst/>
                <a:uLnTx/>
                <a:uFillTx/>
                <a:latin typeface="+mn-ea"/>
              </a:rPr>
              <a:t>Life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22A13A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110" name="图片 109" descr="图片包含 桌子, 小, 黑暗, 飞行&#10;&#10;描述已自动生成">
            <a:extLst>
              <a:ext uri="{FF2B5EF4-FFF2-40B4-BE49-F238E27FC236}">
                <a16:creationId xmlns:a16="http://schemas.microsoft.com/office/drawing/2014/main" id="{4030EE09-FEC3-31CE-885E-4C5410CC98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2318" y="4426861"/>
            <a:ext cx="1759856" cy="782330"/>
          </a:xfrm>
          <a:prstGeom prst="rect">
            <a:avLst/>
          </a:prstGeom>
        </p:spPr>
      </p:pic>
      <p:pic>
        <p:nvPicPr>
          <p:cNvPr id="111" name="图片 110" descr="图片包含 桌子, 小, 黑暗, 飞行&#10;&#10;描述已自动生成">
            <a:extLst>
              <a:ext uri="{FF2B5EF4-FFF2-40B4-BE49-F238E27FC236}">
                <a16:creationId xmlns:a16="http://schemas.microsoft.com/office/drawing/2014/main" id="{1E9341D6-DC56-FBC5-E65E-BA66B06BBA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046" y="4486828"/>
            <a:ext cx="1262630" cy="561292"/>
          </a:xfrm>
          <a:prstGeom prst="rect">
            <a:avLst/>
          </a:prstGeom>
        </p:spPr>
      </p:pic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E49E90E9-DCA0-7E80-5DAA-471DBBD2F444}"/>
              </a:ext>
            </a:extLst>
          </p:cNvPr>
          <p:cNvGrpSpPr/>
          <p:nvPr/>
        </p:nvGrpSpPr>
        <p:grpSpPr>
          <a:xfrm>
            <a:off x="1600601" y="3259956"/>
            <a:ext cx="1333309" cy="914071"/>
            <a:chOff x="1748237" y="3155923"/>
            <a:chExt cx="1333309" cy="914071"/>
          </a:xfrm>
        </p:grpSpPr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9D8177EF-4CF2-E506-02E7-62279278508F}"/>
                </a:ext>
              </a:extLst>
            </p:cNvPr>
            <p:cNvSpPr>
              <a:spLocks/>
            </p:cNvSpPr>
            <p:nvPr/>
          </p:nvSpPr>
          <p:spPr>
            <a:xfrm>
              <a:off x="2291110" y="3155923"/>
              <a:ext cx="790436" cy="681410"/>
            </a:xfrm>
            <a:prstGeom prst="hexagon">
              <a:avLst/>
            </a:prstGeom>
            <a:solidFill>
              <a:srgbClr val="22A13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" name="六边形 27">
              <a:extLst>
                <a:ext uri="{FF2B5EF4-FFF2-40B4-BE49-F238E27FC236}">
                  <a16:creationId xmlns:a16="http://schemas.microsoft.com/office/drawing/2014/main" id="{0FDE14F2-48D5-75BB-CE4B-620CC1A08814}"/>
                </a:ext>
              </a:extLst>
            </p:cNvPr>
            <p:cNvSpPr>
              <a:spLocks/>
            </p:cNvSpPr>
            <p:nvPr/>
          </p:nvSpPr>
          <p:spPr>
            <a:xfrm>
              <a:off x="1748237" y="3566541"/>
              <a:ext cx="584005" cy="503453"/>
            </a:xfrm>
            <a:prstGeom prst="hexagon">
              <a:avLst/>
            </a:prstGeom>
            <a:solidFill>
              <a:srgbClr val="76BC30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40E8C8B4-903D-3ED2-B7F9-D5A83FF856E2}"/>
                </a:ext>
              </a:extLst>
            </p:cNvPr>
            <p:cNvGrpSpPr/>
            <p:nvPr/>
          </p:nvGrpSpPr>
          <p:grpSpPr>
            <a:xfrm>
              <a:off x="1944387" y="3719453"/>
              <a:ext cx="191705" cy="197628"/>
              <a:chOff x="8025946" y="7682312"/>
              <a:chExt cx="745998" cy="769048"/>
            </a:xfrm>
            <a:solidFill>
              <a:schemeClr val="bg1">
                <a:alpha val="60000"/>
              </a:schemeClr>
            </a:solidFill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415ED0E3-E3CB-012D-F3CF-722E13B70FD7}"/>
                  </a:ext>
                </a:extLst>
              </p:cNvPr>
              <p:cNvSpPr/>
              <p:nvPr/>
            </p:nvSpPr>
            <p:spPr>
              <a:xfrm>
                <a:off x="8200349" y="7682312"/>
                <a:ext cx="397097" cy="134493"/>
              </a:xfrm>
              <a:custGeom>
                <a:avLst/>
                <a:gdLst>
                  <a:gd name="connsiteX0" fmla="*/ 220885 w 397097"/>
                  <a:gd name="connsiteY0" fmla="*/ 0 h 134493"/>
                  <a:gd name="connsiteX1" fmla="*/ 220885 w 397097"/>
                  <a:gd name="connsiteY1" fmla="*/ 44672 h 134493"/>
                  <a:gd name="connsiteX2" fmla="*/ 228981 w 397097"/>
                  <a:gd name="connsiteY2" fmla="*/ 44672 h 134493"/>
                  <a:gd name="connsiteX3" fmla="*/ 303371 w 397097"/>
                  <a:gd name="connsiteY3" fmla="*/ 44672 h 134493"/>
                  <a:gd name="connsiteX4" fmla="*/ 361379 w 397097"/>
                  <a:gd name="connsiteY4" fmla="*/ 76962 h 134493"/>
                  <a:gd name="connsiteX5" fmla="*/ 397097 w 397097"/>
                  <a:gd name="connsiteY5" fmla="*/ 134493 h 134493"/>
                  <a:gd name="connsiteX6" fmla="*/ 0 w 397097"/>
                  <a:gd name="connsiteY6" fmla="*/ 134493 h 134493"/>
                  <a:gd name="connsiteX7" fmla="*/ 2953 w 397097"/>
                  <a:gd name="connsiteY7" fmla="*/ 129159 h 134493"/>
                  <a:gd name="connsiteX8" fmla="*/ 36195 w 397097"/>
                  <a:gd name="connsiteY8" fmla="*/ 75629 h 134493"/>
                  <a:gd name="connsiteX9" fmla="*/ 91916 w 397097"/>
                  <a:gd name="connsiteY9" fmla="*/ 44672 h 134493"/>
                  <a:gd name="connsiteX10" fmla="*/ 166307 w 397097"/>
                  <a:gd name="connsiteY10" fmla="*/ 44672 h 134493"/>
                  <a:gd name="connsiteX11" fmla="*/ 175832 w 397097"/>
                  <a:gd name="connsiteY11" fmla="*/ 44672 h 134493"/>
                  <a:gd name="connsiteX12" fmla="*/ 175832 w 397097"/>
                  <a:gd name="connsiteY12" fmla="*/ 0 h 134493"/>
                  <a:gd name="connsiteX13" fmla="*/ 220885 w 397097"/>
                  <a:gd name="connsiteY13" fmla="*/ 0 h 13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7097" h="134493">
                    <a:moveTo>
                      <a:pt x="220885" y="0"/>
                    </a:moveTo>
                    <a:cubicBezTo>
                      <a:pt x="220885" y="14478"/>
                      <a:pt x="220885" y="28956"/>
                      <a:pt x="220885" y="44672"/>
                    </a:cubicBezTo>
                    <a:cubicBezTo>
                      <a:pt x="223742" y="44672"/>
                      <a:pt x="226314" y="44672"/>
                      <a:pt x="228981" y="44672"/>
                    </a:cubicBezTo>
                    <a:cubicBezTo>
                      <a:pt x="253746" y="44672"/>
                      <a:pt x="278511" y="44768"/>
                      <a:pt x="303371" y="44672"/>
                    </a:cubicBezTo>
                    <a:cubicBezTo>
                      <a:pt x="328803" y="44577"/>
                      <a:pt x="348043" y="55435"/>
                      <a:pt x="361379" y="76962"/>
                    </a:cubicBezTo>
                    <a:cubicBezTo>
                      <a:pt x="373094" y="95917"/>
                      <a:pt x="384810" y="114776"/>
                      <a:pt x="397097" y="134493"/>
                    </a:cubicBezTo>
                    <a:cubicBezTo>
                      <a:pt x="264414" y="134493"/>
                      <a:pt x="132588" y="134493"/>
                      <a:pt x="0" y="134493"/>
                    </a:cubicBezTo>
                    <a:cubicBezTo>
                      <a:pt x="1048" y="132493"/>
                      <a:pt x="1905" y="130778"/>
                      <a:pt x="2953" y="129159"/>
                    </a:cubicBezTo>
                    <a:cubicBezTo>
                      <a:pt x="14002" y="111252"/>
                      <a:pt x="24956" y="93345"/>
                      <a:pt x="36195" y="75629"/>
                    </a:cubicBezTo>
                    <a:cubicBezTo>
                      <a:pt x="49149" y="55245"/>
                      <a:pt x="67723" y="44768"/>
                      <a:pt x="91916" y="44672"/>
                    </a:cubicBezTo>
                    <a:cubicBezTo>
                      <a:pt x="116681" y="44577"/>
                      <a:pt x="141446" y="44672"/>
                      <a:pt x="166307" y="44672"/>
                    </a:cubicBezTo>
                    <a:cubicBezTo>
                      <a:pt x="168974" y="44672"/>
                      <a:pt x="171736" y="44672"/>
                      <a:pt x="175832" y="44672"/>
                    </a:cubicBezTo>
                    <a:cubicBezTo>
                      <a:pt x="175832" y="29242"/>
                      <a:pt x="175832" y="14669"/>
                      <a:pt x="175832" y="0"/>
                    </a:cubicBezTo>
                    <a:cubicBezTo>
                      <a:pt x="190881" y="0"/>
                      <a:pt x="205835" y="0"/>
                      <a:pt x="2208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84F2E527-3229-E812-5A07-53513B35E194}"/>
                  </a:ext>
                </a:extLst>
              </p:cNvPr>
              <p:cNvSpPr/>
              <p:nvPr/>
            </p:nvSpPr>
            <p:spPr>
              <a:xfrm>
                <a:off x="8601161" y="7682312"/>
                <a:ext cx="163734" cy="77723"/>
              </a:xfrm>
              <a:custGeom>
                <a:avLst/>
                <a:gdLst>
                  <a:gd name="connsiteX0" fmla="*/ 104108 w 163734"/>
                  <a:gd name="connsiteY0" fmla="*/ 0 h 77723"/>
                  <a:gd name="connsiteX1" fmla="*/ 104108 w 163734"/>
                  <a:gd name="connsiteY1" fmla="*/ 32766 h 77723"/>
                  <a:gd name="connsiteX2" fmla="*/ 163735 w 163734"/>
                  <a:gd name="connsiteY2" fmla="*/ 32766 h 77723"/>
                  <a:gd name="connsiteX3" fmla="*/ 163735 w 163734"/>
                  <a:gd name="connsiteY3" fmla="*/ 77724 h 77723"/>
                  <a:gd name="connsiteX4" fmla="*/ 0 w 163734"/>
                  <a:gd name="connsiteY4" fmla="*/ 77724 h 77723"/>
                  <a:gd name="connsiteX5" fmla="*/ 0 w 163734"/>
                  <a:gd name="connsiteY5" fmla="*/ 33242 h 77723"/>
                  <a:gd name="connsiteX6" fmla="*/ 58960 w 163734"/>
                  <a:gd name="connsiteY6" fmla="*/ 33242 h 77723"/>
                  <a:gd name="connsiteX7" fmla="*/ 58960 w 163734"/>
                  <a:gd name="connsiteY7" fmla="*/ 0 h 77723"/>
                  <a:gd name="connsiteX8" fmla="*/ 104108 w 163734"/>
                  <a:gd name="connsiteY8" fmla="*/ 0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734" h="77723">
                    <a:moveTo>
                      <a:pt x="104108" y="0"/>
                    </a:moveTo>
                    <a:cubicBezTo>
                      <a:pt x="104108" y="10668"/>
                      <a:pt x="104108" y="21431"/>
                      <a:pt x="104108" y="32766"/>
                    </a:cubicBezTo>
                    <a:cubicBezTo>
                      <a:pt x="124301" y="32766"/>
                      <a:pt x="143732" y="32766"/>
                      <a:pt x="163735" y="32766"/>
                    </a:cubicBezTo>
                    <a:cubicBezTo>
                      <a:pt x="163735" y="48006"/>
                      <a:pt x="163735" y="62579"/>
                      <a:pt x="163735" y="77724"/>
                    </a:cubicBezTo>
                    <a:cubicBezTo>
                      <a:pt x="109442" y="77724"/>
                      <a:pt x="54959" y="77724"/>
                      <a:pt x="0" y="77724"/>
                    </a:cubicBezTo>
                    <a:cubicBezTo>
                      <a:pt x="0" y="63056"/>
                      <a:pt x="0" y="48387"/>
                      <a:pt x="0" y="33242"/>
                    </a:cubicBezTo>
                    <a:cubicBezTo>
                      <a:pt x="19621" y="33242"/>
                      <a:pt x="38862" y="33242"/>
                      <a:pt x="58960" y="33242"/>
                    </a:cubicBezTo>
                    <a:cubicBezTo>
                      <a:pt x="58960" y="21812"/>
                      <a:pt x="58960" y="10954"/>
                      <a:pt x="58960" y="0"/>
                    </a:cubicBezTo>
                    <a:cubicBezTo>
                      <a:pt x="74104" y="0"/>
                      <a:pt x="89059" y="0"/>
                      <a:pt x="1041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4E947579-F136-FE01-E8AC-223A07163CE0}"/>
                  </a:ext>
                </a:extLst>
              </p:cNvPr>
              <p:cNvSpPr/>
              <p:nvPr/>
            </p:nvSpPr>
            <p:spPr>
              <a:xfrm>
                <a:off x="8032614" y="7682312"/>
                <a:ext cx="163734" cy="76676"/>
              </a:xfrm>
              <a:custGeom>
                <a:avLst/>
                <a:gdLst>
                  <a:gd name="connsiteX0" fmla="*/ 104585 w 163734"/>
                  <a:gd name="connsiteY0" fmla="*/ 0 h 76676"/>
                  <a:gd name="connsiteX1" fmla="*/ 104585 w 163734"/>
                  <a:gd name="connsiteY1" fmla="*/ 32861 h 76676"/>
                  <a:gd name="connsiteX2" fmla="*/ 163735 w 163734"/>
                  <a:gd name="connsiteY2" fmla="*/ 32861 h 76676"/>
                  <a:gd name="connsiteX3" fmla="*/ 163735 w 163734"/>
                  <a:gd name="connsiteY3" fmla="*/ 76676 h 76676"/>
                  <a:gd name="connsiteX4" fmla="*/ 0 w 163734"/>
                  <a:gd name="connsiteY4" fmla="*/ 76676 h 76676"/>
                  <a:gd name="connsiteX5" fmla="*/ 0 w 163734"/>
                  <a:gd name="connsiteY5" fmla="*/ 33433 h 76676"/>
                  <a:gd name="connsiteX6" fmla="*/ 59531 w 163734"/>
                  <a:gd name="connsiteY6" fmla="*/ 33433 h 76676"/>
                  <a:gd name="connsiteX7" fmla="*/ 59531 w 163734"/>
                  <a:gd name="connsiteY7" fmla="*/ 95 h 76676"/>
                  <a:gd name="connsiteX8" fmla="*/ 104585 w 163734"/>
                  <a:gd name="connsiteY8" fmla="*/ 0 h 7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734" h="76676">
                    <a:moveTo>
                      <a:pt x="104585" y="0"/>
                    </a:moveTo>
                    <a:cubicBezTo>
                      <a:pt x="104585" y="10668"/>
                      <a:pt x="104585" y="21431"/>
                      <a:pt x="104585" y="32861"/>
                    </a:cubicBezTo>
                    <a:cubicBezTo>
                      <a:pt x="124396" y="32861"/>
                      <a:pt x="143828" y="32861"/>
                      <a:pt x="163735" y="32861"/>
                    </a:cubicBezTo>
                    <a:cubicBezTo>
                      <a:pt x="163735" y="47625"/>
                      <a:pt x="163735" y="61817"/>
                      <a:pt x="163735" y="76676"/>
                    </a:cubicBezTo>
                    <a:cubicBezTo>
                      <a:pt x="109347" y="76676"/>
                      <a:pt x="54959" y="76676"/>
                      <a:pt x="0" y="76676"/>
                    </a:cubicBezTo>
                    <a:cubicBezTo>
                      <a:pt x="0" y="62675"/>
                      <a:pt x="0" y="48387"/>
                      <a:pt x="0" y="33433"/>
                    </a:cubicBezTo>
                    <a:cubicBezTo>
                      <a:pt x="19431" y="33433"/>
                      <a:pt x="38767" y="33433"/>
                      <a:pt x="59531" y="33433"/>
                    </a:cubicBezTo>
                    <a:cubicBezTo>
                      <a:pt x="59531" y="21908"/>
                      <a:pt x="59531" y="11049"/>
                      <a:pt x="59531" y="95"/>
                    </a:cubicBezTo>
                    <a:cubicBezTo>
                      <a:pt x="74581" y="0"/>
                      <a:pt x="89535" y="0"/>
                      <a:pt x="1045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FD5201C8-5D54-ECC1-164A-D27D965485FD}"/>
                  </a:ext>
                </a:extLst>
              </p:cNvPr>
              <p:cNvSpPr/>
              <p:nvPr/>
            </p:nvSpPr>
            <p:spPr>
              <a:xfrm>
                <a:off x="8093288" y="8002543"/>
                <a:ext cx="610647" cy="202025"/>
              </a:xfrm>
              <a:custGeom>
                <a:avLst/>
                <a:gdLst>
                  <a:gd name="connsiteX0" fmla="*/ 27337 w 610647"/>
                  <a:gd name="connsiteY0" fmla="*/ 23813 h 202025"/>
                  <a:gd name="connsiteX1" fmla="*/ 166688 w 610647"/>
                  <a:gd name="connsiteY1" fmla="*/ 23813 h 202025"/>
                  <a:gd name="connsiteX2" fmla="*/ 166688 w 610647"/>
                  <a:gd name="connsiteY2" fmla="*/ 0 h 202025"/>
                  <a:gd name="connsiteX3" fmla="*/ 443484 w 610647"/>
                  <a:gd name="connsiteY3" fmla="*/ 0 h 202025"/>
                  <a:gd name="connsiteX4" fmla="*/ 443484 w 610647"/>
                  <a:gd name="connsiteY4" fmla="*/ 23527 h 202025"/>
                  <a:gd name="connsiteX5" fmla="*/ 583120 w 610647"/>
                  <a:gd name="connsiteY5" fmla="*/ 23527 h 202025"/>
                  <a:gd name="connsiteX6" fmla="*/ 583120 w 610647"/>
                  <a:gd name="connsiteY6" fmla="*/ 132588 h 202025"/>
                  <a:gd name="connsiteX7" fmla="*/ 610648 w 610647"/>
                  <a:gd name="connsiteY7" fmla="*/ 132588 h 202025"/>
                  <a:gd name="connsiteX8" fmla="*/ 610648 w 610647"/>
                  <a:gd name="connsiteY8" fmla="*/ 177070 h 202025"/>
                  <a:gd name="connsiteX9" fmla="*/ 510635 w 610647"/>
                  <a:gd name="connsiteY9" fmla="*/ 177070 h 202025"/>
                  <a:gd name="connsiteX10" fmla="*/ 510635 w 610647"/>
                  <a:gd name="connsiteY10" fmla="*/ 132874 h 202025"/>
                  <a:gd name="connsiteX11" fmla="*/ 537877 w 610647"/>
                  <a:gd name="connsiteY11" fmla="*/ 132874 h 202025"/>
                  <a:gd name="connsiteX12" fmla="*/ 537877 w 610647"/>
                  <a:gd name="connsiteY12" fmla="*/ 69247 h 202025"/>
                  <a:gd name="connsiteX13" fmla="*/ 530257 w 610647"/>
                  <a:gd name="connsiteY13" fmla="*/ 68866 h 202025"/>
                  <a:gd name="connsiteX14" fmla="*/ 433387 w 610647"/>
                  <a:gd name="connsiteY14" fmla="*/ 68961 h 202025"/>
                  <a:gd name="connsiteX15" fmla="*/ 422815 w 610647"/>
                  <a:gd name="connsiteY15" fmla="*/ 71628 h 202025"/>
                  <a:gd name="connsiteX16" fmla="*/ 333375 w 610647"/>
                  <a:gd name="connsiteY16" fmla="*/ 123825 h 202025"/>
                  <a:gd name="connsiteX17" fmla="*/ 327850 w 610647"/>
                  <a:gd name="connsiteY17" fmla="*/ 133921 h 202025"/>
                  <a:gd name="connsiteX18" fmla="*/ 327946 w 610647"/>
                  <a:gd name="connsiteY18" fmla="*/ 202025 h 202025"/>
                  <a:gd name="connsiteX19" fmla="*/ 282892 w 610647"/>
                  <a:gd name="connsiteY19" fmla="*/ 202025 h 202025"/>
                  <a:gd name="connsiteX20" fmla="*/ 282892 w 610647"/>
                  <a:gd name="connsiteY20" fmla="*/ 170021 h 202025"/>
                  <a:gd name="connsiteX21" fmla="*/ 282702 w 610647"/>
                  <a:gd name="connsiteY21" fmla="*/ 132493 h 202025"/>
                  <a:gd name="connsiteX22" fmla="*/ 278035 w 610647"/>
                  <a:gd name="connsiteY22" fmla="*/ 124492 h 202025"/>
                  <a:gd name="connsiteX23" fmla="*/ 187547 w 610647"/>
                  <a:gd name="connsiteY23" fmla="*/ 71152 h 202025"/>
                  <a:gd name="connsiteX24" fmla="*/ 179832 w 610647"/>
                  <a:gd name="connsiteY24" fmla="*/ 68961 h 202025"/>
                  <a:gd name="connsiteX25" fmla="*/ 76867 w 610647"/>
                  <a:gd name="connsiteY25" fmla="*/ 68866 h 202025"/>
                  <a:gd name="connsiteX26" fmla="*/ 72961 w 610647"/>
                  <a:gd name="connsiteY26" fmla="*/ 69247 h 202025"/>
                  <a:gd name="connsiteX27" fmla="*/ 72961 w 610647"/>
                  <a:gd name="connsiteY27" fmla="*/ 132493 h 202025"/>
                  <a:gd name="connsiteX28" fmla="*/ 100298 w 610647"/>
                  <a:gd name="connsiteY28" fmla="*/ 132493 h 202025"/>
                  <a:gd name="connsiteX29" fmla="*/ 100298 w 610647"/>
                  <a:gd name="connsiteY29" fmla="*/ 177070 h 202025"/>
                  <a:gd name="connsiteX30" fmla="*/ 0 w 610647"/>
                  <a:gd name="connsiteY30" fmla="*/ 177070 h 202025"/>
                  <a:gd name="connsiteX31" fmla="*/ 0 w 610647"/>
                  <a:gd name="connsiteY31" fmla="*/ 132778 h 202025"/>
                  <a:gd name="connsiteX32" fmla="*/ 27337 w 610647"/>
                  <a:gd name="connsiteY32" fmla="*/ 132778 h 202025"/>
                  <a:gd name="connsiteX33" fmla="*/ 27337 w 610647"/>
                  <a:gd name="connsiteY33" fmla="*/ 23813 h 20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10647" h="202025">
                    <a:moveTo>
                      <a:pt x="27337" y="23813"/>
                    </a:moveTo>
                    <a:cubicBezTo>
                      <a:pt x="74295" y="23813"/>
                      <a:pt x="120110" y="23813"/>
                      <a:pt x="166688" y="23813"/>
                    </a:cubicBezTo>
                    <a:cubicBezTo>
                      <a:pt x="166688" y="15811"/>
                      <a:pt x="166688" y="8192"/>
                      <a:pt x="166688" y="0"/>
                    </a:cubicBezTo>
                    <a:cubicBezTo>
                      <a:pt x="259270" y="0"/>
                      <a:pt x="350996" y="0"/>
                      <a:pt x="443484" y="0"/>
                    </a:cubicBezTo>
                    <a:cubicBezTo>
                      <a:pt x="443484" y="7525"/>
                      <a:pt x="443484" y="15240"/>
                      <a:pt x="443484" y="23527"/>
                    </a:cubicBezTo>
                    <a:cubicBezTo>
                      <a:pt x="490252" y="23527"/>
                      <a:pt x="536162" y="23527"/>
                      <a:pt x="583120" y="23527"/>
                    </a:cubicBezTo>
                    <a:cubicBezTo>
                      <a:pt x="583120" y="60103"/>
                      <a:pt x="583120" y="96012"/>
                      <a:pt x="583120" y="132588"/>
                    </a:cubicBezTo>
                    <a:cubicBezTo>
                      <a:pt x="592741" y="132588"/>
                      <a:pt x="601409" y="132588"/>
                      <a:pt x="610648" y="132588"/>
                    </a:cubicBezTo>
                    <a:cubicBezTo>
                      <a:pt x="610648" y="147638"/>
                      <a:pt x="610648" y="162020"/>
                      <a:pt x="610648" y="177070"/>
                    </a:cubicBezTo>
                    <a:cubicBezTo>
                      <a:pt x="577501" y="177070"/>
                      <a:pt x="544354" y="177070"/>
                      <a:pt x="510635" y="177070"/>
                    </a:cubicBezTo>
                    <a:cubicBezTo>
                      <a:pt x="510635" y="162877"/>
                      <a:pt x="510635" y="148495"/>
                      <a:pt x="510635" y="132874"/>
                    </a:cubicBezTo>
                    <a:cubicBezTo>
                      <a:pt x="519398" y="132874"/>
                      <a:pt x="528447" y="132874"/>
                      <a:pt x="537877" y="132874"/>
                    </a:cubicBezTo>
                    <a:cubicBezTo>
                      <a:pt x="537877" y="111062"/>
                      <a:pt x="537877" y="90392"/>
                      <a:pt x="537877" y="69247"/>
                    </a:cubicBezTo>
                    <a:cubicBezTo>
                      <a:pt x="535115" y="69151"/>
                      <a:pt x="532638" y="68866"/>
                      <a:pt x="530257" y="68866"/>
                    </a:cubicBezTo>
                    <a:cubicBezTo>
                      <a:pt x="497967" y="68866"/>
                      <a:pt x="465677" y="68770"/>
                      <a:pt x="433387" y="68961"/>
                    </a:cubicBezTo>
                    <a:cubicBezTo>
                      <a:pt x="429863" y="68961"/>
                      <a:pt x="425863" y="69914"/>
                      <a:pt x="422815" y="71628"/>
                    </a:cubicBezTo>
                    <a:cubicBezTo>
                      <a:pt x="392906" y="88964"/>
                      <a:pt x="363284" y="106585"/>
                      <a:pt x="333375" y="123825"/>
                    </a:cubicBezTo>
                    <a:cubicBezTo>
                      <a:pt x="328993" y="126397"/>
                      <a:pt x="327850" y="129159"/>
                      <a:pt x="327850" y="133921"/>
                    </a:cubicBezTo>
                    <a:cubicBezTo>
                      <a:pt x="328041" y="156400"/>
                      <a:pt x="327946" y="178975"/>
                      <a:pt x="327946" y="202025"/>
                    </a:cubicBezTo>
                    <a:cubicBezTo>
                      <a:pt x="312992" y="202025"/>
                      <a:pt x="298418" y="202025"/>
                      <a:pt x="282892" y="202025"/>
                    </a:cubicBezTo>
                    <a:cubicBezTo>
                      <a:pt x="282892" y="191357"/>
                      <a:pt x="282892" y="180689"/>
                      <a:pt x="282892" y="170021"/>
                    </a:cubicBezTo>
                    <a:cubicBezTo>
                      <a:pt x="282892" y="157544"/>
                      <a:pt x="283178" y="144970"/>
                      <a:pt x="282702" y="132493"/>
                    </a:cubicBezTo>
                    <a:cubicBezTo>
                      <a:pt x="282607" y="129730"/>
                      <a:pt x="280416" y="125920"/>
                      <a:pt x="278035" y="124492"/>
                    </a:cubicBezTo>
                    <a:cubicBezTo>
                      <a:pt x="248031" y="106490"/>
                      <a:pt x="217742" y="88773"/>
                      <a:pt x="187547" y="71152"/>
                    </a:cubicBezTo>
                    <a:cubicBezTo>
                      <a:pt x="185261" y="69818"/>
                      <a:pt x="182404" y="68961"/>
                      <a:pt x="179832" y="68961"/>
                    </a:cubicBezTo>
                    <a:cubicBezTo>
                      <a:pt x="145542" y="68866"/>
                      <a:pt x="111252" y="68866"/>
                      <a:pt x="76867" y="68866"/>
                    </a:cubicBezTo>
                    <a:cubicBezTo>
                      <a:pt x="75628" y="68866"/>
                      <a:pt x="74485" y="69056"/>
                      <a:pt x="72961" y="69247"/>
                    </a:cubicBezTo>
                    <a:cubicBezTo>
                      <a:pt x="72961" y="90297"/>
                      <a:pt x="72961" y="110871"/>
                      <a:pt x="72961" y="132493"/>
                    </a:cubicBezTo>
                    <a:cubicBezTo>
                      <a:pt x="82105" y="132493"/>
                      <a:pt x="90964" y="132493"/>
                      <a:pt x="100298" y="132493"/>
                    </a:cubicBezTo>
                    <a:cubicBezTo>
                      <a:pt x="100298" y="147828"/>
                      <a:pt x="100298" y="162211"/>
                      <a:pt x="100298" y="177070"/>
                    </a:cubicBezTo>
                    <a:cubicBezTo>
                      <a:pt x="66865" y="177070"/>
                      <a:pt x="33718" y="177070"/>
                      <a:pt x="0" y="177070"/>
                    </a:cubicBezTo>
                    <a:cubicBezTo>
                      <a:pt x="0" y="162592"/>
                      <a:pt x="0" y="148209"/>
                      <a:pt x="0" y="132778"/>
                    </a:cubicBezTo>
                    <a:cubicBezTo>
                      <a:pt x="8953" y="132778"/>
                      <a:pt x="17717" y="132778"/>
                      <a:pt x="27337" y="132778"/>
                    </a:cubicBezTo>
                    <a:cubicBezTo>
                      <a:pt x="27337" y="96202"/>
                      <a:pt x="27337" y="60484"/>
                      <a:pt x="27337" y="23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94D92CD3-6E37-C2E0-2B0C-D8D8D5EA3EA0}"/>
                  </a:ext>
                </a:extLst>
              </p:cNvPr>
              <p:cNvSpPr/>
              <p:nvPr/>
            </p:nvSpPr>
            <p:spPr>
              <a:xfrm>
                <a:off x="8092431" y="7805089"/>
                <a:ext cx="612457" cy="151066"/>
              </a:xfrm>
              <a:custGeom>
                <a:avLst/>
                <a:gdLst>
                  <a:gd name="connsiteX0" fmla="*/ 44291 w 612457"/>
                  <a:gd name="connsiteY0" fmla="*/ 57150 h 151066"/>
                  <a:gd name="connsiteX1" fmla="*/ 567690 w 612457"/>
                  <a:gd name="connsiteY1" fmla="*/ 57150 h 151066"/>
                  <a:gd name="connsiteX2" fmla="*/ 567690 w 612457"/>
                  <a:gd name="connsiteY2" fmla="*/ 0 h 151066"/>
                  <a:gd name="connsiteX3" fmla="*/ 612458 w 612457"/>
                  <a:gd name="connsiteY3" fmla="*/ 0 h 151066"/>
                  <a:gd name="connsiteX4" fmla="*/ 612458 w 612457"/>
                  <a:gd name="connsiteY4" fmla="*/ 102299 h 151066"/>
                  <a:gd name="connsiteX5" fmla="*/ 380238 w 612457"/>
                  <a:gd name="connsiteY5" fmla="*/ 102299 h 151066"/>
                  <a:gd name="connsiteX6" fmla="*/ 380238 w 612457"/>
                  <a:gd name="connsiteY6" fmla="*/ 151067 h 151066"/>
                  <a:gd name="connsiteX7" fmla="*/ 232696 w 612457"/>
                  <a:gd name="connsiteY7" fmla="*/ 151067 h 151066"/>
                  <a:gd name="connsiteX8" fmla="*/ 232696 w 612457"/>
                  <a:gd name="connsiteY8" fmla="*/ 102775 h 151066"/>
                  <a:gd name="connsiteX9" fmla="*/ 0 w 612457"/>
                  <a:gd name="connsiteY9" fmla="*/ 102775 h 151066"/>
                  <a:gd name="connsiteX10" fmla="*/ 0 w 612457"/>
                  <a:gd name="connsiteY10" fmla="*/ 191 h 151066"/>
                  <a:gd name="connsiteX11" fmla="*/ 44291 w 612457"/>
                  <a:gd name="connsiteY11" fmla="*/ 191 h 151066"/>
                  <a:gd name="connsiteX12" fmla="*/ 44291 w 612457"/>
                  <a:gd name="connsiteY12" fmla="*/ 57150 h 151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2457" h="151066">
                    <a:moveTo>
                      <a:pt x="44291" y="57150"/>
                    </a:moveTo>
                    <a:cubicBezTo>
                      <a:pt x="219266" y="57150"/>
                      <a:pt x="393002" y="57150"/>
                      <a:pt x="567690" y="57150"/>
                    </a:cubicBezTo>
                    <a:cubicBezTo>
                      <a:pt x="567690" y="38195"/>
                      <a:pt x="567690" y="19336"/>
                      <a:pt x="567690" y="0"/>
                    </a:cubicBezTo>
                    <a:cubicBezTo>
                      <a:pt x="583025" y="0"/>
                      <a:pt x="597503" y="0"/>
                      <a:pt x="612458" y="0"/>
                    </a:cubicBezTo>
                    <a:cubicBezTo>
                      <a:pt x="612458" y="34004"/>
                      <a:pt x="612458" y="67913"/>
                      <a:pt x="612458" y="102299"/>
                    </a:cubicBezTo>
                    <a:cubicBezTo>
                      <a:pt x="535210" y="102299"/>
                      <a:pt x="458153" y="102299"/>
                      <a:pt x="380238" y="102299"/>
                    </a:cubicBezTo>
                    <a:cubicBezTo>
                      <a:pt x="380238" y="118777"/>
                      <a:pt x="380238" y="134684"/>
                      <a:pt x="380238" y="151067"/>
                    </a:cubicBezTo>
                    <a:cubicBezTo>
                      <a:pt x="330708" y="151067"/>
                      <a:pt x="282035" y="151067"/>
                      <a:pt x="232696" y="151067"/>
                    </a:cubicBezTo>
                    <a:cubicBezTo>
                      <a:pt x="232696" y="135065"/>
                      <a:pt x="232696" y="119348"/>
                      <a:pt x="232696" y="102775"/>
                    </a:cubicBezTo>
                    <a:cubicBezTo>
                      <a:pt x="154877" y="102775"/>
                      <a:pt x="77724" y="102775"/>
                      <a:pt x="0" y="102775"/>
                    </a:cubicBezTo>
                    <a:cubicBezTo>
                      <a:pt x="0" y="68199"/>
                      <a:pt x="0" y="34576"/>
                      <a:pt x="0" y="191"/>
                    </a:cubicBezTo>
                    <a:cubicBezTo>
                      <a:pt x="14478" y="191"/>
                      <a:pt x="29051" y="191"/>
                      <a:pt x="44291" y="191"/>
                    </a:cubicBezTo>
                    <a:cubicBezTo>
                      <a:pt x="44291" y="19050"/>
                      <a:pt x="44291" y="37719"/>
                      <a:pt x="44291" y="57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41DAF27C-060A-EA4C-BE77-1411CF50274D}"/>
                  </a:ext>
                </a:extLst>
              </p:cNvPr>
              <p:cNvSpPr/>
              <p:nvPr/>
            </p:nvSpPr>
            <p:spPr>
              <a:xfrm>
                <a:off x="8025946" y="8370017"/>
                <a:ext cx="61150" cy="81343"/>
              </a:xfrm>
              <a:custGeom>
                <a:avLst/>
                <a:gdLst>
                  <a:gd name="connsiteX0" fmla="*/ 0 w 61150"/>
                  <a:gd name="connsiteY0" fmla="*/ 70485 h 81343"/>
                  <a:gd name="connsiteX1" fmla="*/ 17431 w 61150"/>
                  <a:gd name="connsiteY1" fmla="*/ 0 h 81343"/>
                  <a:gd name="connsiteX2" fmla="*/ 61150 w 61150"/>
                  <a:gd name="connsiteY2" fmla="*/ 10668 h 81343"/>
                  <a:gd name="connsiteX3" fmla="*/ 43720 w 61150"/>
                  <a:gd name="connsiteY3" fmla="*/ 81344 h 81343"/>
                  <a:gd name="connsiteX4" fmla="*/ 0 w 61150"/>
                  <a:gd name="connsiteY4" fmla="*/ 70485 h 8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50" h="81343">
                    <a:moveTo>
                      <a:pt x="0" y="70485"/>
                    </a:moveTo>
                    <a:cubicBezTo>
                      <a:pt x="5810" y="47054"/>
                      <a:pt x="11430" y="24098"/>
                      <a:pt x="17431" y="0"/>
                    </a:cubicBezTo>
                    <a:cubicBezTo>
                      <a:pt x="31909" y="3524"/>
                      <a:pt x="46006" y="6953"/>
                      <a:pt x="61150" y="10668"/>
                    </a:cubicBezTo>
                    <a:cubicBezTo>
                      <a:pt x="55340" y="34385"/>
                      <a:pt x="49625" y="57436"/>
                      <a:pt x="43720" y="81344"/>
                    </a:cubicBezTo>
                    <a:cubicBezTo>
                      <a:pt x="28956" y="77629"/>
                      <a:pt x="14764" y="74200"/>
                      <a:pt x="0" y="704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0A44FB49-C59C-808E-5C1B-ABE4EE2D036D}"/>
                  </a:ext>
                </a:extLst>
              </p:cNvPr>
              <p:cNvSpPr/>
              <p:nvPr/>
            </p:nvSpPr>
            <p:spPr>
              <a:xfrm>
                <a:off x="8058522" y="8238382"/>
                <a:ext cx="61150" cy="81438"/>
              </a:xfrm>
              <a:custGeom>
                <a:avLst/>
                <a:gdLst>
                  <a:gd name="connsiteX0" fmla="*/ 43720 w 61150"/>
                  <a:gd name="connsiteY0" fmla="*/ 81439 h 81438"/>
                  <a:gd name="connsiteX1" fmla="*/ 0 w 61150"/>
                  <a:gd name="connsiteY1" fmla="*/ 70580 h 81438"/>
                  <a:gd name="connsiteX2" fmla="*/ 17431 w 61150"/>
                  <a:gd name="connsiteY2" fmla="*/ 0 h 81438"/>
                  <a:gd name="connsiteX3" fmla="*/ 61150 w 61150"/>
                  <a:gd name="connsiteY3" fmla="*/ 10763 h 81438"/>
                  <a:gd name="connsiteX4" fmla="*/ 43720 w 61150"/>
                  <a:gd name="connsiteY4" fmla="*/ 81439 h 8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50" h="81438">
                    <a:moveTo>
                      <a:pt x="43720" y="81439"/>
                    </a:moveTo>
                    <a:cubicBezTo>
                      <a:pt x="28861" y="77724"/>
                      <a:pt x="14859" y="74200"/>
                      <a:pt x="0" y="70580"/>
                    </a:cubicBezTo>
                    <a:cubicBezTo>
                      <a:pt x="5905" y="46768"/>
                      <a:pt x="11621" y="23622"/>
                      <a:pt x="17431" y="0"/>
                    </a:cubicBezTo>
                    <a:cubicBezTo>
                      <a:pt x="32099" y="3620"/>
                      <a:pt x="46101" y="7049"/>
                      <a:pt x="61150" y="10763"/>
                    </a:cubicBezTo>
                    <a:cubicBezTo>
                      <a:pt x="55340" y="34195"/>
                      <a:pt x="49625" y="57341"/>
                      <a:pt x="43720" y="814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5D8B96B-CCB1-0024-3598-AAA8817293D6}"/>
                  </a:ext>
                </a:extLst>
              </p:cNvPr>
              <p:cNvSpPr/>
              <p:nvPr/>
            </p:nvSpPr>
            <p:spPr>
              <a:xfrm>
                <a:off x="8167488" y="8238287"/>
                <a:ext cx="61245" cy="81438"/>
              </a:xfrm>
              <a:custGeom>
                <a:avLst/>
                <a:gdLst>
                  <a:gd name="connsiteX0" fmla="*/ 61246 w 61245"/>
                  <a:gd name="connsiteY0" fmla="*/ 70580 h 81438"/>
                  <a:gd name="connsiteX1" fmla="*/ 17526 w 61245"/>
                  <a:gd name="connsiteY1" fmla="*/ 81439 h 81438"/>
                  <a:gd name="connsiteX2" fmla="*/ 0 w 61245"/>
                  <a:gd name="connsiteY2" fmla="*/ 10954 h 81438"/>
                  <a:gd name="connsiteX3" fmla="*/ 43720 w 61245"/>
                  <a:gd name="connsiteY3" fmla="*/ 0 h 81438"/>
                  <a:gd name="connsiteX4" fmla="*/ 61246 w 61245"/>
                  <a:gd name="connsiteY4" fmla="*/ 70580 h 8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81438">
                    <a:moveTo>
                      <a:pt x="61246" y="70580"/>
                    </a:moveTo>
                    <a:cubicBezTo>
                      <a:pt x="46482" y="74200"/>
                      <a:pt x="32575" y="77724"/>
                      <a:pt x="17526" y="81439"/>
                    </a:cubicBezTo>
                    <a:cubicBezTo>
                      <a:pt x="11716" y="58007"/>
                      <a:pt x="6001" y="34957"/>
                      <a:pt x="0" y="10954"/>
                    </a:cubicBezTo>
                    <a:cubicBezTo>
                      <a:pt x="14383" y="7334"/>
                      <a:pt x="28480" y="3810"/>
                      <a:pt x="43720" y="0"/>
                    </a:cubicBezTo>
                    <a:cubicBezTo>
                      <a:pt x="49530" y="23336"/>
                      <a:pt x="55245" y="46387"/>
                      <a:pt x="61246" y="70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FF9F8B65-B29E-2D5F-5BFB-11E5F663CDCB}"/>
                  </a:ext>
                </a:extLst>
              </p:cNvPr>
              <p:cNvSpPr/>
              <p:nvPr/>
            </p:nvSpPr>
            <p:spPr>
              <a:xfrm>
                <a:off x="8569252" y="8238191"/>
                <a:ext cx="61150" cy="81438"/>
              </a:xfrm>
              <a:custGeom>
                <a:avLst/>
                <a:gdLst>
                  <a:gd name="connsiteX0" fmla="*/ 17431 w 61150"/>
                  <a:gd name="connsiteY0" fmla="*/ 0 h 81438"/>
                  <a:gd name="connsiteX1" fmla="*/ 61151 w 61150"/>
                  <a:gd name="connsiteY1" fmla="*/ 10954 h 81438"/>
                  <a:gd name="connsiteX2" fmla="*/ 43720 w 61150"/>
                  <a:gd name="connsiteY2" fmla="*/ 81439 h 81438"/>
                  <a:gd name="connsiteX3" fmla="*/ 0 w 61150"/>
                  <a:gd name="connsiteY3" fmla="*/ 70676 h 81438"/>
                  <a:gd name="connsiteX4" fmla="*/ 17431 w 61150"/>
                  <a:gd name="connsiteY4" fmla="*/ 0 h 8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50" h="81438">
                    <a:moveTo>
                      <a:pt x="17431" y="0"/>
                    </a:moveTo>
                    <a:cubicBezTo>
                      <a:pt x="32671" y="3810"/>
                      <a:pt x="46672" y="7334"/>
                      <a:pt x="61151" y="10954"/>
                    </a:cubicBezTo>
                    <a:cubicBezTo>
                      <a:pt x="55340" y="34576"/>
                      <a:pt x="49625" y="57626"/>
                      <a:pt x="43720" y="81439"/>
                    </a:cubicBezTo>
                    <a:cubicBezTo>
                      <a:pt x="29242" y="77915"/>
                      <a:pt x="15050" y="74390"/>
                      <a:pt x="0" y="70676"/>
                    </a:cubicBezTo>
                    <a:cubicBezTo>
                      <a:pt x="5905" y="46958"/>
                      <a:pt x="11621" y="23813"/>
                      <a:pt x="174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8660E4D-7E68-71DB-1240-28487B16AB63}"/>
                  </a:ext>
                </a:extLst>
              </p:cNvPr>
              <p:cNvSpPr/>
              <p:nvPr/>
            </p:nvSpPr>
            <p:spPr>
              <a:xfrm>
                <a:off x="8678123" y="8238001"/>
                <a:ext cx="61245" cy="81534"/>
              </a:xfrm>
              <a:custGeom>
                <a:avLst/>
                <a:gdLst>
                  <a:gd name="connsiteX0" fmla="*/ 43815 w 61245"/>
                  <a:gd name="connsiteY0" fmla="*/ 0 h 81534"/>
                  <a:gd name="connsiteX1" fmla="*/ 61246 w 61245"/>
                  <a:gd name="connsiteY1" fmla="*/ 70580 h 81534"/>
                  <a:gd name="connsiteX2" fmla="*/ 17526 w 61245"/>
                  <a:gd name="connsiteY2" fmla="*/ 81534 h 81534"/>
                  <a:gd name="connsiteX3" fmla="*/ 0 w 61245"/>
                  <a:gd name="connsiteY3" fmla="*/ 11049 h 81534"/>
                  <a:gd name="connsiteX4" fmla="*/ 43815 w 61245"/>
                  <a:gd name="connsiteY4" fmla="*/ 0 h 81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81534">
                    <a:moveTo>
                      <a:pt x="43815" y="0"/>
                    </a:moveTo>
                    <a:cubicBezTo>
                      <a:pt x="49721" y="23717"/>
                      <a:pt x="55341" y="46673"/>
                      <a:pt x="61246" y="70580"/>
                    </a:cubicBezTo>
                    <a:cubicBezTo>
                      <a:pt x="46673" y="74200"/>
                      <a:pt x="32480" y="77724"/>
                      <a:pt x="17526" y="81534"/>
                    </a:cubicBezTo>
                    <a:cubicBezTo>
                      <a:pt x="11716" y="58102"/>
                      <a:pt x="6001" y="35147"/>
                      <a:pt x="0" y="11049"/>
                    </a:cubicBezTo>
                    <a:cubicBezTo>
                      <a:pt x="14288" y="7430"/>
                      <a:pt x="28480" y="3905"/>
                      <a:pt x="4381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6857867-E68A-D3FD-D0AB-D38305CD09E7}"/>
                  </a:ext>
                </a:extLst>
              </p:cNvPr>
              <p:cNvSpPr/>
              <p:nvPr/>
            </p:nvSpPr>
            <p:spPr>
              <a:xfrm>
                <a:off x="8536772" y="8369827"/>
                <a:ext cx="61150" cy="81343"/>
              </a:xfrm>
              <a:custGeom>
                <a:avLst/>
                <a:gdLst>
                  <a:gd name="connsiteX0" fmla="*/ 17431 w 61150"/>
                  <a:gd name="connsiteY0" fmla="*/ 0 h 81343"/>
                  <a:gd name="connsiteX1" fmla="*/ 61151 w 61150"/>
                  <a:gd name="connsiteY1" fmla="*/ 10763 h 81343"/>
                  <a:gd name="connsiteX2" fmla="*/ 43720 w 61150"/>
                  <a:gd name="connsiteY2" fmla="*/ 81344 h 81343"/>
                  <a:gd name="connsiteX3" fmla="*/ 0 w 61150"/>
                  <a:gd name="connsiteY3" fmla="*/ 70580 h 81343"/>
                  <a:gd name="connsiteX4" fmla="*/ 17431 w 61150"/>
                  <a:gd name="connsiteY4" fmla="*/ 0 h 8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50" h="81343">
                    <a:moveTo>
                      <a:pt x="17431" y="0"/>
                    </a:moveTo>
                    <a:cubicBezTo>
                      <a:pt x="32290" y="3619"/>
                      <a:pt x="46196" y="7144"/>
                      <a:pt x="61151" y="10763"/>
                    </a:cubicBezTo>
                    <a:cubicBezTo>
                      <a:pt x="55340" y="34480"/>
                      <a:pt x="49625" y="57626"/>
                      <a:pt x="43720" y="81344"/>
                    </a:cubicBezTo>
                    <a:cubicBezTo>
                      <a:pt x="28861" y="77629"/>
                      <a:pt x="14669" y="74200"/>
                      <a:pt x="0" y="70580"/>
                    </a:cubicBezTo>
                    <a:cubicBezTo>
                      <a:pt x="5810" y="47053"/>
                      <a:pt x="11430" y="24194"/>
                      <a:pt x="174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5CB65FD-B799-7F19-A03F-FAD9DB1B41CF}"/>
                  </a:ext>
                </a:extLst>
              </p:cNvPr>
              <p:cNvSpPr/>
              <p:nvPr/>
            </p:nvSpPr>
            <p:spPr>
              <a:xfrm>
                <a:off x="8199968" y="8369827"/>
                <a:ext cx="61245" cy="81343"/>
              </a:xfrm>
              <a:custGeom>
                <a:avLst/>
                <a:gdLst>
                  <a:gd name="connsiteX0" fmla="*/ 0 w 61245"/>
                  <a:gd name="connsiteY0" fmla="*/ 10763 h 81343"/>
                  <a:gd name="connsiteX1" fmla="*/ 43720 w 61245"/>
                  <a:gd name="connsiteY1" fmla="*/ 0 h 81343"/>
                  <a:gd name="connsiteX2" fmla="*/ 61246 w 61245"/>
                  <a:gd name="connsiteY2" fmla="*/ 70580 h 81343"/>
                  <a:gd name="connsiteX3" fmla="*/ 17526 w 61245"/>
                  <a:gd name="connsiteY3" fmla="*/ 81344 h 81343"/>
                  <a:gd name="connsiteX4" fmla="*/ 0 w 61245"/>
                  <a:gd name="connsiteY4" fmla="*/ 10763 h 8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81343">
                    <a:moveTo>
                      <a:pt x="0" y="10763"/>
                    </a:moveTo>
                    <a:cubicBezTo>
                      <a:pt x="14859" y="7144"/>
                      <a:pt x="28861" y="3619"/>
                      <a:pt x="43720" y="0"/>
                    </a:cubicBezTo>
                    <a:cubicBezTo>
                      <a:pt x="49530" y="23527"/>
                      <a:pt x="55245" y="46577"/>
                      <a:pt x="61246" y="70580"/>
                    </a:cubicBezTo>
                    <a:cubicBezTo>
                      <a:pt x="46387" y="74200"/>
                      <a:pt x="32290" y="77724"/>
                      <a:pt x="17526" y="81344"/>
                    </a:cubicBezTo>
                    <a:cubicBezTo>
                      <a:pt x="11621" y="57626"/>
                      <a:pt x="5905" y="34766"/>
                      <a:pt x="0" y="10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BE52194-0E74-D885-24E7-FC216A6284AC}"/>
                  </a:ext>
                </a:extLst>
              </p:cNvPr>
              <p:cNvSpPr/>
              <p:nvPr/>
            </p:nvSpPr>
            <p:spPr>
              <a:xfrm>
                <a:off x="8710699" y="8369636"/>
                <a:ext cx="61245" cy="81438"/>
              </a:xfrm>
              <a:custGeom>
                <a:avLst/>
                <a:gdLst>
                  <a:gd name="connsiteX0" fmla="*/ 61246 w 61245"/>
                  <a:gd name="connsiteY0" fmla="*/ 70580 h 81438"/>
                  <a:gd name="connsiteX1" fmla="*/ 17526 w 61245"/>
                  <a:gd name="connsiteY1" fmla="*/ 81439 h 81438"/>
                  <a:gd name="connsiteX2" fmla="*/ 0 w 61245"/>
                  <a:gd name="connsiteY2" fmla="*/ 10858 h 81438"/>
                  <a:gd name="connsiteX3" fmla="*/ 43720 w 61245"/>
                  <a:gd name="connsiteY3" fmla="*/ 0 h 81438"/>
                  <a:gd name="connsiteX4" fmla="*/ 61246 w 61245"/>
                  <a:gd name="connsiteY4" fmla="*/ 70580 h 81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45" h="81438">
                    <a:moveTo>
                      <a:pt x="61246" y="70580"/>
                    </a:moveTo>
                    <a:cubicBezTo>
                      <a:pt x="46577" y="74200"/>
                      <a:pt x="32576" y="77724"/>
                      <a:pt x="17526" y="81439"/>
                    </a:cubicBezTo>
                    <a:cubicBezTo>
                      <a:pt x="11716" y="57912"/>
                      <a:pt x="6001" y="34862"/>
                      <a:pt x="0" y="10858"/>
                    </a:cubicBezTo>
                    <a:cubicBezTo>
                      <a:pt x="14669" y="7239"/>
                      <a:pt x="28861" y="3715"/>
                      <a:pt x="43720" y="0"/>
                    </a:cubicBezTo>
                    <a:cubicBezTo>
                      <a:pt x="49625" y="23717"/>
                      <a:pt x="55340" y="46863"/>
                      <a:pt x="61246" y="70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DF227BA4-FDC9-5D66-A14C-6FF30AAC7A69}"/>
                  </a:ext>
                </a:extLst>
              </p:cNvPr>
              <p:cNvSpPr/>
              <p:nvPr/>
            </p:nvSpPr>
            <p:spPr>
              <a:xfrm>
                <a:off x="8376657" y="8261527"/>
                <a:ext cx="44005" cy="65151"/>
              </a:xfrm>
              <a:custGeom>
                <a:avLst/>
                <a:gdLst>
                  <a:gd name="connsiteX0" fmla="*/ 44005 w 44005"/>
                  <a:gd name="connsiteY0" fmla="*/ 65151 h 65151"/>
                  <a:gd name="connsiteX1" fmla="*/ 0 w 44005"/>
                  <a:gd name="connsiteY1" fmla="*/ 65151 h 65151"/>
                  <a:gd name="connsiteX2" fmla="*/ 0 w 44005"/>
                  <a:gd name="connsiteY2" fmla="*/ 0 h 65151"/>
                  <a:gd name="connsiteX3" fmla="*/ 44005 w 44005"/>
                  <a:gd name="connsiteY3" fmla="*/ 0 h 65151"/>
                  <a:gd name="connsiteX4" fmla="*/ 44005 w 44005"/>
                  <a:gd name="connsiteY4" fmla="*/ 65151 h 6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" h="65151">
                    <a:moveTo>
                      <a:pt x="44005" y="65151"/>
                    </a:moveTo>
                    <a:cubicBezTo>
                      <a:pt x="29432" y="65151"/>
                      <a:pt x="15050" y="65151"/>
                      <a:pt x="0" y="65151"/>
                    </a:cubicBezTo>
                    <a:cubicBezTo>
                      <a:pt x="0" y="43529"/>
                      <a:pt x="0" y="22003"/>
                      <a:pt x="0" y="0"/>
                    </a:cubicBezTo>
                    <a:cubicBezTo>
                      <a:pt x="14573" y="0"/>
                      <a:pt x="28956" y="0"/>
                      <a:pt x="44005" y="0"/>
                    </a:cubicBezTo>
                    <a:cubicBezTo>
                      <a:pt x="44005" y="21622"/>
                      <a:pt x="44005" y="43244"/>
                      <a:pt x="44005" y="651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EBF5A5A7-E2C3-C968-72B7-9BF26431BE95}"/>
                  </a:ext>
                </a:extLst>
              </p:cNvPr>
              <p:cNvSpPr/>
              <p:nvPr/>
            </p:nvSpPr>
            <p:spPr>
              <a:xfrm>
                <a:off x="8376467" y="8386210"/>
                <a:ext cx="44100" cy="65150"/>
              </a:xfrm>
              <a:custGeom>
                <a:avLst/>
                <a:gdLst>
                  <a:gd name="connsiteX0" fmla="*/ 44101 w 44100"/>
                  <a:gd name="connsiteY0" fmla="*/ 65151 h 65150"/>
                  <a:gd name="connsiteX1" fmla="*/ 0 w 44100"/>
                  <a:gd name="connsiteY1" fmla="*/ 65151 h 65150"/>
                  <a:gd name="connsiteX2" fmla="*/ 0 w 44100"/>
                  <a:gd name="connsiteY2" fmla="*/ 0 h 65150"/>
                  <a:gd name="connsiteX3" fmla="*/ 44101 w 44100"/>
                  <a:gd name="connsiteY3" fmla="*/ 0 h 65150"/>
                  <a:gd name="connsiteX4" fmla="*/ 44101 w 44100"/>
                  <a:gd name="connsiteY4" fmla="*/ 65151 h 6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00" h="65150">
                    <a:moveTo>
                      <a:pt x="44101" y="65151"/>
                    </a:moveTo>
                    <a:cubicBezTo>
                      <a:pt x="29242" y="65151"/>
                      <a:pt x="14764" y="65151"/>
                      <a:pt x="0" y="65151"/>
                    </a:cubicBezTo>
                    <a:cubicBezTo>
                      <a:pt x="0" y="43339"/>
                      <a:pt x="0" y="21907"/>
                      <a:pt x="0" y="0"/>
                    </a:cubicBezTo>
                    <a:cubicBezTo>
                      <a:pt x="14573" y="0"/>
                      <a:pt x="29051" y="0"/>
                      <a:pt x="44101" y="0"/>
                    </a:cubicBezTo>
                    <a:cubicBezTo>
                      <a:pt x="44101" y="21431"/>
                      <a:pt x="44101" y="43053"/>
                      <a:pt x="44101" y="651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11327F93-7D00-EB5F-BF22-F3C59AA0FA99}"/>
                </a:ext>
              </a:extLst>
            </p:cNvPr>
            <p:cNvGrpSpPr/>
            <p:nvPr/>
          </p:nvGrpSpPr>
          <p:grpSpPr>
            <a:xfrm>
              <a:off x="2491589" y="3337775"/>
              <a:ext cx="427300" cy="370964"/>
              <a:chOff x="8950428" y="7820407"/>
              <a:chExt cx="621802" cy="539824"/>
            </a:xfrm>
            <a:solidFill>
              <a:schemeClr val="bg1">
                <a:alpha val="69000"/>
              </a:schemeClr>
            </a:solidFill>
          </p:grpSpPr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45873FE2-72D6-8980-5318-CC3224893182}"/>
                  </a:ext>
                </a:extLst>
              </p:cNvPr>
              <p:cNvSpPr/>
              <p:nvPr/>
            </p:nvSpPr>
            <p:spPr>
              <a:xfrm>
                <a:off x="8950428" y="7820407"/>
                <a:ext cx="621802" cy="262812"/>
              </a:xfrm>
              <a:custGeom>
                <a:avLst/>
                <a:gdLst>
                  <a:gd name="connsiteX0" fmla="*/ 580087 w 621802"/>
                  <a:gd name="connsiteY0" fmla="*/ 88600 h 262812"/>
                  <a:gd name="connsiteX1" fmla="*/ 580087 w 621802"/>
                  <a:gd name="connsiteY1" fmla="*/ 42309 h 262812"/>
                  <a:gd name="connsiteX2" fmla="*/ 591422 w 621802"/>
                  <a:gd name="connsiteY2" fmla="*/ 27640 h 262812"/>
                  <a:gd name="connsiteX3" fmla="*/ 602947 w 621802"/>
                  <a:gd name="connsiteY3" fmla="*/ 42118 h 262812"/>
                  <a:gd name="connsiteX4" fmla="*/ 602947 w 621802"/>
                  <a:gd name="connsiteY4" fmla="*/ 95172 h 262812"/>
                  <a:gd name="connsiteX5" fmla="*/ 616187 w 621802"/>
                  <a:gd name="connsiteY5" fmla="*/ 100030 h 262812"/>
                  <a:gd name="connsiteX6" fmla="*/ 617044 w 621802"/>
                  <a:gd name="connsiteY6" fmla="*/ 112794 h 262812"/>
                  <a:gd name="connsiteX7" fmla="*/ 614472 w 621802"/>
                  <a:gd name="connsiteY7" fmla="*/ 114222 h 262812"/>
                  <a:gd name="connsiteX8" fmla="*/ 602757 w 621802"/>
                  <a:gd name="connsiteY8" fmla="*/ 133463 h 262812"/>
                  <a:gd name="connsiteX9" fmla="*/ 602947 w 621802"/>
                  <a:gd name="connsiteY9" fmla="*/ 180802 h 262812"/>
                  <a:gd name="connsiteX10" fmla="*/ 591803 w 621802"/>
                  <a:gd name="connsiteY10" fmla="*/ 194899 h 262812"/>
                  <a:gd name="connsiteX11" fmla="*/ 580087 w 621802"/>
                  <a:gd name="connsiteY11" fmla="*/ 180612 h 262812"/>
                  <a:gd name="connsiteX12" fmla="*/ 580087 w 621802"/>
                  <a:gd name="connsiteY12" fmla="*/ 142797 h 262812"/>
                  <a:gd name="connsiteX13" fmla="*/ 534939 w 621802"/>
                  <a:gd name="connsiteY13" fmla="*/ 155656 h 262812"/>
                  <a:gd name="connsiteX14" fmla="*/ 461120 w 621802"/>
                  <a:gd name="connsiteY14" fmla="*/ 175659 h 262812"/>
                  <a:gd name="connsiteX15" fmla="*/ 455881 w 621802"/>
                  <a:gd name="connsiteY15" fmla="*/ 182231 h 262812"/>
                  <a:gd name="connsiteX16" fmla="*/ 455881 w 621802"/>
                  <a:gd name="connsiteY16" fmla="*/ 191946 h 262812"/>
                  <a:gd name="connsiteX17" fmla="*/ 463692 w 621802"/>
                  <a:gd name="connsiteY17" fmla="*/ 208520 h 262812"/>
                  <a:gd name="connsiteX18" fmla="*/ 467502 w 621802"/>
                  <a:gd name="connsiteY18" fmla="*/ 252430 h 262812"/>
                  <a:gd name="connsiteX19" fmla="*/ 422734 w 621802"/>
                  <a:gd name="connsiteY19" fmla="*/ 253668 h 262812"/>
                  <a:gd name="connsiteX20" fmla="*/ 424258 w 621802"/>
                  <a:gd name="connsiteY20" fmla="*/ 209853 h 262812"/>
                  <a:gd name="connsiteX21" fmla="*/ 433117 w 621802"/>
                  <a:gd name="connsiteY21" fmla="*/ 188517 h 262812"/>
                  <a:gd name="connsiteX22" fmla="*/ 433117 w 621802"/>
                  <a:gd name="connsiteY22" fmla="*/ 182612 h 262812"/>
                  <a:gd name="connsiteX23" fmla="*/ 401875 w 621802"/>
                  <a:gd name="connsiteY23" fmla="*/ 187755 h 262812"/>
                  <a:gd name="connsiteX24" fmla="*/ 303005 w 621802"/>
                  <a:gd name="connsiteY24" fmla="*/ 185469 h 262812"/>
                  <a:gd name="connsiteX25" fmla="*/ 34971 w 621802"/>
                  <a:gd name="connsiteY25" fmla="*/ 145464 h 262812"/>
                  <a:gd name="connsiteX26" fmla="*/ 16493 w 621802"/>
                  <a:gd name="connsiteY26" fmla="*/ 142416 h 262812"/>
                  <a:gd name="connsiteX27" fmla="*/ 110 w 621802"/>
                  <a:gd name="connsiteY27" fmla="*/ 124890 h 262812"/>
                  <a:gd name="connsiteX28" fmla="*/ 110 w 621802"/>
                  <a:gd name="connsiteY28" fmla="*/ 11448 h 262812"/>
                  <a:gd name="connsiteX29" fmla="*/ 681 w 621802"/>
                  <a:gd name="connsiteY29" fmla="*/ 8590 h 262812"/>
                  <a:gd name="connsiteX30" fmla="*/ 49926 w 621802"/>
                  <a:gd name="connsiteY30" fmla="*/ 18 h 262812"/>
                  <a:gd name="connsiteX31" fmla="*/ 55736 w 621802"/>
                  <a:gd name="connsiteY31" fmla="*/ 5256 h 262812"/>
                  <a:gd name="connsiteX32" fmla="*/ 93169 w 621802"/>
                  <a:gd name="connsiteY32" fmla="*/ 82123 h 262812"/>
                  <a:gd name="connsiteX33" fmla="*/ 102123 w 621802"/>
                  <a:gd name="connsiteY33" fmla="*/ 87362 h 262812"/>
                  <a:gd name="connsiteX34" fmla="*/ 189086 w 621802"/>
                  <a:gd name="connsiteY34" fmla="*/ 74884 h 262812"/>
                  <a:gd name="connsiteX35" fmla="*/ 196611 w 621802"/>
                  <a:gd name="connsiteY35" fmla="*/ 69550 h 262812"/>
                  <a:gd name="connsiteX36" fmla="*/ 309006 w 621802"/>
                  <a:gd name="connsiteY36" fmla="*/ 19353 h 262812"/>
                  <a:gd name="connsiteX37" fmla="*/ 320817 w 621802"/>
                  <a:gd name="connsiteY37" fmla="*/ 23925 h 262812"/>
                  <a:gd name="connsiteX38" fmla="*/ 359393 w 621802"/>
                  <a:gd name="connsiteY38" fmla="*/ 58501 h 262812"/>
                  <a:gd name="connsiteX39" fmla="*/ 372537 w 621802"/>
                  <a:gd name="connsiteY39" fmla="*/ 64121 h 262812"/>
                  <a:gd name="connsiteX40" fmla="*/ 556942 w 621802"/>
                  <a:gd name="connsiteY40" fmla="*/ 84028 h 262812"/>
                  <a:gd name="connsiteX41" fmla="*/ 580087 w 621802"/>
                  <a:gd name="connsiteY41" fmla="*/ 88600 h 262812"/>
                  <a:gd name="connsiteX42" fmla="*/ 384920 w 621802"/>
                  <a:gd name="connsiteY42" fmla="*/ 131082 h 262812"/>
                  <a:gd name="connsiteX43" fmla="*/ 453976 w 621802"/>
                  <a:gd name="connsiteY43" fmla="*/ 131082 h 262812"/>
                  <a:gd name="connsiteX44" fmla="*/ 466454 w 621802"/>
                  <a:gd name="connsiteY44" fmla="*/ 120128 h 262812"/>
                  <a:gd name="connsiteX45" fmla="*/ 453976 w 621802"/>
                  <a:gd name="connsiteY45" fmla="*/ 108317 h 262812"/>
                  <a:gd name="connsiteX46" fmla="*/ 315864 w 621802"/>
                  <a:gd name="connsiteY46" fmla="*/ 108317 h 262812"/>
                  <a:gd name="connsiteX47" fmla="*/ 303672 w 621802"/>
                  <a:gd name="connsiteY47" fmla="*/ 122319 h 262812"/>
                  <a:gd name="connsiteX48" fmla="*/ 316626 w 621802"/>
                  <a:gd name="connsiteY48" fmla="*/ 131177 h 262812"/>
                  <a:gd name="connsiteX49" fmla="*/ 384920 w 621802"/>
                  <a:gd name="connsiteY49" fmla="*/ 131082 h 262812"/>
                  <a:gd name="connsiteX50" fmla="*/ 273096 w 621802"/>
                  <a:gd name="connsiteY50" fmla="*/ 49262 h 262812"/>
                  <a:gd name="connsiteX51" fmla="*/ 283479 w 621802"/>
                  <a:gd name="connsiteY51" fmla="*/ 61168 h 262812"/>
                  <a:gd name="connsiteX52" fmla="*/ 290432 w 621802"/>
                  <a:gd name="connsiteY52" fmla="*/ 67359 h 262812"/>
                  <a:gd name="connsiteX53" fmla="*/ 328627 w 621802"/>
                  <a:gd name="connsiteY53" fmla="*/ 67645 h 262812"/>
                  <a:gd name="connsiteX54" fmla="*/ 275573 w 621802"/>
                  <a:gd name="connsiteY54" fmla="*/ 47738 h 262812"/>
                  <a:gd name="connsiteX55" fmla="*/ 273096 w 621802"/>
                  <a:gd name="connsiteY55" fmla="*/ 49262 h 26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21802" h="262812">
                    <a:moveTo>
                      <a:pt x="580087" y="88600"/>
                    </a:moveTo>
                    <a:cubicBezTo>
                      <a:pt x="580087" y="72789"/>
                      <a:pt x="580087" y="57549"/>
                      <a:pt x="580087" y="42309"/>
                    </a:cubicBezTo>
                    <a:cubicBezTo>
                      <a:pt x="580087" y="32974"/>
                      <a:pt x="584278" y="27735"/>
                      <a:pt x="591422" y="27640"/>
                    </a:cubicBezTo>
                    <a:cubicBezTo>
                      <a:pt x="598566" y="27640"/>
                      <a:pt x="602947" y="32974"/>
                      <a:pt x="602947" y="42118"/>
                    </a:cubicBezTo>
                    <a:cubicBezTo>
                      <a:pt x="603043" y="59644"/>
                      <a:pt x="602947" y="77170"/>
                      <a:pt x="602947" y="95172"/>
                    </a:cubicBezTo>
                    <a:cubicBezTo>
                      <a:pt x="607424" y="96792"/>
                      <a:pt x="611996" y="98030"/>
                      <a:pt x="616187" y="100030"/>
                    </a:cubicBezTo>
                    <a:cubicBezTo>
                      <a:pt x="623426" y="103459"/>
                      <a:pt x="623617" y="108412"/>
                      <a:pt x="617044" y="112794"/>
                    </a:cubicBezTo>
                    <a:cubicBezTo>
                      <a:pt x="616187" y="113365"/>
                      <a:pt x="615330" y="114032"/>
                      <a:pt x="614472" y="114222"/>
                    </a:cubicBezTo>
                    <a:cubicBezTo>
                      <a:pt x="603709" y="116508"/>
                      <a:pt x="602185" y="123652"/>
                      <a:pt x="602757" y="133463"/>
                    </a:cubicBezTo>
                    <a:cubicBezTo>
                      <a:pt x="603614" y="149179"/>
                      <a:pt x="603043" y="164991"/>
                      <a:pt x="602947" y="180802"/>
                    </a:cubicBezTo>
                    <a:cubicBezTo>
                      <a:pt x="602947" y="189565"/>
                      <a:pt x="598756" y="194709"/>
                      <a:pt x="591803" y="194899"/>
                    </a:cubicBezTo>
                    <a:cubicBezTo>
                      <a:pt x="584659" y="195090"/>
                      <a:pt x="580182" y="189756"/>
                      <a:pt x="580087" y="180612"/>
                    </a:cubicBezTo>
                    <a:cubicBezTo>
                      <a:pt x="579992" y="168324"/>
                      <a:pt x="580087" y="156132"/>
                      <a:pt x="580087" y="142797"/>
                    </a:cubicBezTo>
                    <a:cubicBezTo>
                      <a:pt x="564562" y="147274"/>
                      <a:pt x="549798" y="151560"/>
                      <a:pt x="534939" y="155656"/>
                    </a:cubicBezTo>
                    <a:cubicBezTo>
                      <a:pt x="510364" y="162419"/>
                      <a:pt x="485790" y="169182"/>
                      <a:pt x="461120" y="175659"/>
                    </a:cubicBezTo>
                    <a:cubicBezTo>
                      <a:pt x="457215" y="176706"/>
                      <a:pt x="455595" y="178230"/>
                      <a:pt x="455881" y="182231"/>
                    </a:cubicBezTo>
                    <a:cubicBezTo>
                      <a:pt x="456167" y="185469"/>
                      <a:pt x="456167" y="188803"/>
                      <a:pt x="455881" y="191946"/>
                    </a:cubicBezTo>
                    <a:cubicBezTo>
                      <a:pt x="455119" y="199185"/>
                      <a:pt x="457024" y="203853"/>
                      <a:pt x="463692" y="208520"/>
                    </a:cubicBezTo>
                    <a:cubicBezTo>
                      <a:pt x="477979" y="218521"/>
                      <a:pt x="479122" y="239286"/>
                      <a:pt x="467502" y="252430"/>
                    </a:cubicBezTo>
                    <a:cubicBezTo>
                      <a:pt x="455691" y="265765"/>
                      <a:pt x="435307" y="266337"/>
                      <a:pt x="422734" y="253668"/>
                    </a:cubicBezTo>
                    <a:cubicBezTo>
                      <a:pt x="410352" y="241191"/>
                      <a:pt x="409971" y="220140"/>
                      <a:pt x="424258" y="209853"/>
                    </a:cubicBezTo>
                    <a:cubicBezTo>
                      <a:pt x="432831" y="203662"/>
                      <a:pt x="433497" y="196995"/>
                      <a:pt x="433117" y="188517"/>
                    </a:cubicBezTo>
                    <a:cubicBezTo>
                      <a:pt x="433021" y="186803"/>
                      <a:pt x="433117" y="185088"/>
                      <a:pt x="433117" y="182612"/>
                    </a:cubicBezTo>
                    <a:cubicBezTo>
                      <a:pt x="422353" y="184422"/>
                      <a:pt x="412161" y="186422"/>
                      <a:pt x="401875" y="187755"/>
                    </a:cubicBezTo>
                    <a:cubicBezTo>
                      <a:pt x="368823" y="192042"/>
                      <a:pt x="335771" y="190232"/>
                      <a:pt x="303005" y="185469"/>
                    </a:cubicBezTo>
                    <a:cubicBezTo>
                      <a:pt x="213661" y="172515"/>
                      <a:pt x="124316" y="158799"/>
                      <a:pt x="34971" y="145464"/>
                    </a:cubicBezTo>
                    <a:cubicBezTo>
                      <a:pt x="28780" y="144512"/>
                      <a:pt x="22589" y="143655"/>
                      <a:pt x="16493" y="142416"/>
                    </a:cubicBezTo>
                    <a:cubicBezTo>
                      <a:pt x="6301" y="140511"/>
                      <a:pt x="110" y="134130"/>
                      <a:pt x="110" y="124890"/>
                    </a:cubicBezTo>
                    <a:cubicBezTo>
                      <a:pt x="-81" y="87076"/>
                      <a:pt x="15" y="49262"/>
                      <a:pt x="110" y="11448"/>
                    </a:cubicBezTo>
                    <a:cubicBezTo>
                      <a:pt x="110" y="10686"/>
                      <a:pt x="396" y="10019"/>
                      <a:pt x="681" y="8590"/>
                    </a:cubicBezTo>
                    <a:cubicBezTo>
                      <a:pt x="16969" y="5637"/>
                      <a:pt x="33352" y="2494"/>
                      <a:pt x="49926" y="18"/>
                    </a:cubicBezTo>
                    <a:cubicBezTo>
                      <a:pt x="51640" y="-268"/>
                      <a:pt x="54593" y="2970"/>
                      <a:pt x="55736" y="5256"/>
                    </a:cubicBezTo>
                    <a:cubicBezTo>
                      <a:pt x="68404" y="30783"/>
                      <a:pt x="80882" y="56406"/>
                      <a:pt x="93169" y="82123"/>
                    </a:cubicBezTo>
                    <a:cubicBezTo>
                      <a:pt x="95169" y="86314"/>
                      <a:pt x="97170" y="88029"/>
                      <a:pt x="102123" y="87362"/>
                    </a:cubicBezTo>
                    <a:cubicBezTo>
                      <a:pt x="131079" y="83076"/>
                      <a:pt x="160130" y="79266"/>
                      <a:pt x="189086" y="74884"/>
                    </a:cubicBezTo>
                    <a:cubicBezTo>
                      <a:pt x="191848" y="74503"/>
                      <a:pt x="194515" y="71836"/>
                      <a:pt x="196611" y="69550"/>
                    </a:cubicBezTo>
                    <a:cubicBezTo>
                      <a:pt x="227091" y="37070"/>
                      <a:pt x="264143" y="19353"/>
                      <a:pt x="309006" y="19353"/>
                    </a:cubicBezTo>
                    <a:cubicBezTo>
                      <a:pt x="313006" y="19353"/>
                      <a:pt x="317769" y="21354"/>
                      <a:pt x="320817" y="23925"/>
                    </a:cubicBezTo>
                    <a:cubicBezTo>
                      <a:pt x="333961" y="35165"/>
                      <a:pt x="346248" y="47262"/>
                      <a:pt x="359393" y="58501"/>
                    </a:cubicBezTo>
                    <a:cubicBezTo>
                      <a:pt x="362917" y="61454"/>
                      <a:pt x="367965" y="63645"/>
                      <a:pt x="372537" y="64121"/>
                    </a:cubicBezTo>
                    <a:cubicBezTo>
                      <a:pt x="433974" y="70979"/>
                      <a:pt x="495410" y="77361"/>
                      <a:pt x="556942" y="84028"/>
                    </a:cubicBezTo>
                    <a:cubicBezTo>
                      <a:pt x="564180" y="85076"/>
                      <a:pt x="571515" y="86981"/>
                      <a:pt x="580087" y="88600"/>
                    </a:cubicBezTo>
                    <a:close/>
                    <a:moveTo>
                      <a:pt x="384920" y="131082"/>
                    </a:moveTo>
                    <a:cubicBezTo>
                      <a:pt x="407970" y="131082"/>
                      <a:pt x="430926" y="131177"/>
                      <a:pt x="453976" y="131082"/>
                    </a:cubicBezTo>
                    <a:cubicBezTo>
                      <a:pt x="461787" y="131082"/>
                      <a:pt x="466263" y="126795"/>
                      <a:pt x="466454" y="120128"/>
                    </a:cubicBezTo>
                    <a:cubicBezTo>
                      <a:pt x="466645" y="113175"/>
                      <a:pt x="461882" y="108317"/>
                      <a:pt x="453976" y="108317"/>
                    </a:cubicBezTo>
                    <a:cubicBezTo>
                      <a:pt x="407970" y="108222"/>
                      <a:pt x="361965" y="108222"/>
                      <a:pt x="315864" y="108317"/>
                    </a:cubicBezTo>
                    <a:cubicBezTo>
                      <a:pt x="307101" y="108317"/>
                      <a:pt x="301767" y="114603"/>
                      <a:pt x="303672" y="122319"/>
                    </a:cubicBezTo>
                    <a:cubicBezTo>
                      <a:pt x="305291" y="128986"/>
                      <a:pt x="310149" y="131177"/>
                      <a:pt x="316626" y="131177"/>
                    </a:cubicBezTo>
                    <a:cubicBezTo>
                      <a:pt x="339390" y="130986"/>
                      <a:pt x="362155" y="131082"/>
                      <a:pt x="384920" y="131082"/>
                    </a:cubicBezTo>
                    <a:close/>
                    <a:moveTo>
                      <a:pt x="273096" y="49262"/>
                    </a:moveTo>
                    <a:cubicBezTo>
                      <a:pt x="276621" y="53358"/>
                      <a:pt x="279954" y="57358"/>
                      <a:pt x="283479" y="61168"/>
                    </a:cubicBezTo>
                    <a:cubicBezTo>
                      <a:pt x="285670" y="63454"/>
                      <a:pt x="288051" y="67264"/>
                      <a:pt x="290432" y="67359"/>
                    </a:cubicBezTo>
                    <a:cubicBezTo>
                      <a:pt x="302719" y="68026"/>
                      <a:pt x="315006" y="67645"/>
                      <a:pt x="328627" y="67645"/>
                    </a:cubicBezTo>
                    <a:cubicBezTo>
                      <a:pt x="307482" y="39927"/>
                      <a:pt x="301100" y="37641"/>
                      <a:pt x="275573" y="47738"/>
                    </a:cubicBezTo>
                    <a:cubicBezTo>
                      <a:pt x="275002" y="48024"/>
                      <a:pt x="274430" y="48500"/>
                      <a:pt x="273096" y="492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D297AD8-9AFF-C864-92C8-4016528FA738}"/>
                  </a:ext>
                </a:extLst>
              </p:cNvPr>
              <p:cNvSpPr/>
              <p:nvPr/>
            </p:nvSpPr>
            <p:spPr>
              <a:xfrm>
                <a:off x="9069003" y="8329795"/>
                <a:ext cx="30436" cy="30436"/>
              </a:xfrm>
              <a:custGeom>
                <a:avLst/>
                <a:gdLst>
                  <a:gd name="connsiteX0" fmla="*/ 26 w 30436"/>
                  <a:gd name="connsiteY0" fmla="*/ 14123 h 30436"/>
                  <a:gd name="connsiteX1" fmla="*/ 16219 w 30436"/>
                  <a:gd name="connsiteY1" fmla="*/ 26 h 30436"/>
                  <a:gd name="connsiteX2" fmla="*/ 30411 w 30436"/>
                  <a:gd name="connsiteY2" fmla="*/ 16219 h 30436"/>
                  <a:gd name="connsiteX3" fmla="*/ 14219 w 30436"/>
                  <a:gd name="connsiteY3" fmla="*/ 30411 h 30436"/>
                  <a:gd name="connsiteX4" fmla="*/ 26 w 30436"/>
                  <a:gd name="connsiteY4" fmla="*/ 14123 h 3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36" h="30436">
                    <a:moveTo>
                      <a:pt x="26" y="14123"/>
                    </a:moveTo>
                    <a:cubicBezTo>
                      <a:pt x="502" y="5551"/>
                      <a:pt x="7456" y="-450"/>
                      <a:pt x="16219" y="26"/>
                    </a:cubicBezTo>
                    <a:cubicBezTo>
                      <a:pt x="24696" y="503"/>
                      <a:pt x="30887" y="7551"/>
                      <a:pt x="30411" y="16219"/>
                    </a:cubicBezTo>
                    <a:cubicBezTo>
                      <a:pt x="29935" y="24696"/>
                      <a:pt x="22886" y="30888"/>
                      <a:pt x="14219" y="30411"/>
                    </a:cubicBezTo>
                    <a:cubicBezTo>
                      <a:pt x="5646" y="29840"/>
                      <a:pt x="-450" y="22886"/>
                      <a:pt x="26" y="14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DC4EC06-F4A8-5324-6EE3-96803122931E}"/>
                  </a:ext>
                </a:extLst>
              </p:cNvPr>
              <p:cNvSpPr/>
              <p:nvPr/>
            </p:nvSpPr>
            <p:spPr>
              <a:xfrm>
                <a:off x="9068172" y="8097411"/>
                <a:ext cx="30864" cy="30870"/>
              </a:xfrm>
              <a:custGeom>
                <a:avLst/>
                <a:gdLst>
                  <a:gd name="connsiteX0" fmla="*/ 30861 w 30864"/>
                  <a:gd name="connsiteY0" fmla="*/ 15146 h 30870"/>
                  <a:gd name="connsiteX1" fmla="*/ 15907 w 30864"/>
                  <a:gd name="connsiteY1" fmla="*/ 30862 h 30870"/>
                  <a:gd name="connsiteX2" fmla="*/ 0 w 30864"/>
                  <a:gd name="connsiteY2" fmla="*/ 15336 h 30870"/>
                  <a:gd name="connsiteX3" fmla="*/ 15335 w 30864"/>
                  <a:gd name="connsiteY3" fmla="*/ 1 h 30870"/>
                  <a:gd name="connsiteX4" fmla="*/ 30861 w 30864"/>
                  <a:gd name="connsiteY4" fmla="*/ 15146 h 30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4" h="30870">
                    <a:moveTo>
                      <a:pt x="30861" y="15146"/>
                    </a:moveTo>
                    <a:cubicBezTo>
                      <a:pt x="31052" y="23242"/>
                      <a:pt x="24098" y="30481"/>
                      <a:pt x="15907" y="30862"/>
                    </a:cubicBezTo>
                    <a:cubicBezTo>
                      <a:pt x="7525" y="31148"/>
                      <a:pt x="0" y="23813"/>
                      <a:pt x="0" y="15336"/>
                    </a:cubicBezTo>
                    <a:cubicBezTo>
                      <a:pt x="95" y="7240"/>
                      <a:pt x="7239" y="96"/>
                      <a:pt x="15335" y="1"/>
                    </a:cubicBezTo>
                    <a:cubicBezTo>
                      <a:pt x="23431" y="-94"/>
                      <a:pt x="30671" y="6954"/>
                      <a:pt x="30861" y="151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FB5A88D-5D93-5ECD-CA99-891236A11DE7}"/>
                  </a:ext>
                </a:extLst>
              </p:cNvPr>
              <p:cNvSpPr/>
              <p:nvPr/>
            </p:nvSpPr>
            <p:spPr>
              <a:xfrm>
                <a:off x="9236266" y="8271425"/>
                <a:ext cx="30892" cy="30775"/>
              </a:xfrm>
              <a:custGeom>
                <a:avLst/>
                <a:gdLst>
                  <a:gd name="connsiteX0" fmla="*/ 30884 w 30892"/>
                  <a:gd name="connsiteY0" fmla="*/ 15820 h 30775"/>
                  <a:gd name="connsiteX1" fmla="*/ 15263 w 30892"/>
                  <a:gd name="connsiteY1" fmla="*/ 30775 h 30775"/>
                  <a:gd name="connsiteX2" fmla="*/ 23 w 30892"/>
                  <a:gd name="connsiteY2" fmla="*/ 14677 h 30775"/>
                  <a:gd name="connsiteX3" fmla="*/ 15929 w 30892"/>
                  <a:gd name="connsiteY3" fmla="*/ 9 h 30775"/>
                  <a:gd name="connsiteX4" fmla="*/ 30884 w 30892"/>
                  <a:gd name="connsiteY4" fmla="*/ 15820 h 3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92" h="30775">
                    <a:moveTo>
                      <a:pt x="30884" y="15820"/>
                    </a:moveTo>
                    <a:cubicBezTo>
                      <a:pt x="30693" y="24107"/>
                      <a:pt x="23549" y="30870"/>
                      <a:pt x="15263" y="30775"/>
                    </a:cubicBezTo>
                    <a:cubicBezTo>
                      <a:pt x="6690" y="30679"/>
                      <a:pt x="-454" y="23154"/>
                      <a:pt x="23" y="14677"/>
                    </a:cubicBezTo>
                    <a:cubicBezTo>
                      <a:pt x="499" y="6486"/>
                      <a:pt x="7833" y="-277"/>
                      <a:pt x="15929" y="9"/>
                    </a:cubicBezTo>
                    <a:cubicBezTo>
                      <a:pt x="24311" y="485"/>
                      <a:pt x="31169" y="7724"/>
                      <a:pt x="30884" y="158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5E87A974-545F-746D-6BEC-64CC59C25C28}"/>
                  </a:ext>
                </a:extLst>
              </p:cNvPr>
              <p:cNvSpPr/>
              <p:nvPr/>
            </p:nvSpPr>
            <p:spPr>
              <a:xfrm>
                <a:off x="9303626" y="8039594"/>
                <a:ext cx="30392" cy="30386"/>
              </a:xfrm>
              <a:custGeom>
                <a:avLst/>
                <a:gdLst>
                  <a:gd name="connsiteX0" fmla="*/ 15530 w 30392"/>
                  <a:gd name="connsiteY0" fmla="*/ 1 h 30386"/>
                  <a:gd name="connsiteX1" fmla="*/ 30389 w 30392"/>
                  <a:gd name="connsiteY1" fmla="*/ 15432 h 30386"/>
                  <a:gd name="connsiteX2" fmla="*/ 14863 w 30392"/>
                  <a:gd name="connsiteY2" fmla="*/ 30386 h 30386"/>
                  <a:gd name="connsiteX3" fmla="*/ 4 w 30392"/>
                  <a:gd name="connsiteY3" fmla="*/ 14860 h 30386"/>
                  <a:gd name="connsiteX4" fmla="*/ 15530 w 30392"/>
                  <a:gd name="connsiteY4" fmla="*/ 1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92" h="30386">
                    <a:moveTo>
                      <a:pt x="15530" y="1"/>
                    </a:moveTo>
                    <a:cubicBezTo>
                      <a:pt x="24198" y="96"/>
                      <a:pt x="30579" y="6764"/>
                      <a:pt x="30389" y="15432"/>
                    </a:cubicBezTo>
                    <a:cubicBezTo>
                      <a:pt x="30293" y="24004"/>
                      <a:pt x="23435" y="30481"/>
                      <a:pt x="14863" y="30386"/>
                    </a:cubicBezTo>
                    <a:cubicBezTo>
                      <a:pt x="6386" y="30195"/>
                      <a:pt x="-186" y="23433"/>
                      <a:pt x="4" y="14860"/>
                    </a:cubicBezTo>
                    <a:cubicBezTo>
                      <a:pt x="99" y="6288"/>
                      <a:pt x="6767" y="-94"/>
                      <a:pt x="15530" y="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A7D8FFC-0F5C-8DDB-BEFF-FB3E24B0620C}"/>
                  </a:ext>
                </a:extLst>
              </p:cNvPr>
              <p:cNvSpPr/>
              <p:nvPr/>
            </p:nvSpPr>
            <p:spPr>
              <a:xfrm>
                <a:off x="9134657" y="8097411"/>
                <a:ext cx="30674" cy="30862"/>
              </a:xfrm>
              <a:custGeom>
                <a:avLst/>
                <a:gdLst>
                  <a:gd name="connsiteX0" fmla="*/ 15145 w 30674"/>
                  <a:gd name="connsiteY0" fmla="*/ 1 h 30862"/>
                  <a:gd name="connsiteX1" fmla="*/ 30671 w 30674"/>
                  <a:gd name="connsiteY1" fmla="*/ 15050 h 30862"/>
                  <a:gd name="connsiteX2" fmla="*/ 15145 w 30674"/>
                  <a:gd name="connsiteY2" fmla="*/ 30862 h 30862"/>
                  <a:gd name="connsiteX3" fmla="*/ 0 w 30674"/>
                  <a:gd name="connsiteY3" fmla="*/ 15431 h 30862"/>
                  <a:gd name="connsiteX4" fmla="*/ 15145 w 30674"/>
                  <a:gd name="connsiteY4" fmla="*/ 1 h 3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4" h="30862">
                    <a:moveTo>
                      <a:pt x="15145" y="1"/>
                    </a:moveTo>
                    <a:cubicBezTo>
                      <a:pt x="23336" y="-94"/>
                      <a:pt x="30480" y="6859"/>
                      <a:pt x="30671" y="15050"/>
                    </a:cubicBezTo>
                    <a:cubicBezTo>
                      <a:pt x="30861" y="23528"/>
                      <a:pt x="23622" y="30957"/>
                      <a:pt x="15145" y="30862"/>
                    </a:cubicBezTo>
                    <a:cubicBezTo>
                      <a:pt x="6953" y="30767"/>
                      <a:pt x="0" y="23718"/>
                      <a:pt x="0" y="15431"/>
                    </a:cubicBezTo>
                    <a:cubicBezTo>
                      <a:pt x="0" y="7145"/>
                      <a:pt x="6858" y="96"/>
                      <a:pt x="15145" y="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27092074-1FC5-7E67-B0F2-8C758179DBD1}"/>
                  </a:ext>
                </a:extLst>
              </p:cNvPr>
              <p:cNvSpPr/>
              <p:nvPr/>
            </p:nvSpPr>
            <p:spPr>
              <a:xfrm>
                <a:off x="9135891" y="8213803"/>
                <a:ext cx="30773" cy="30487"/>
              </a:xfrm>
              <a:custGeom>
                <a:avLst/>
                <a:gdLst>
                  <a:gd name="connsiteX0" fmla="*/ 15720 w 30773"/>
                  <a:gd name="connsiteY0" fmla="*/ 30484 h 30487"/>
                  <a:gd name="connsiteX1" fmla="*/ 4 w 30773"/>
                  <a:gd name="connsiteY1" fmla="*/ 15530 h 30487"/>
                  <a:gd name="connsiteX2" fmla="*/ 15053 w 30773"/>
                  <a:gd name="connsiteY2" fmla="*/ 4 h 30487"/>
                  <a:gd name="connsiteX3" fmla="*/ 30770 w 30773"/>
                  <a:gd name="connsiteY3" fmla="*/ 14863 h 30487"/>
                  <a:gd name="connsiteX4" fmla="*/ 15720 w 30773"/>
                  <a:gd name="connsiteY4" fmla="*/ 30484 h 3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73" h="30487">
                    <a:moveTo>
                      <a:pt x="15720" y="30484"/>
                    </a:moveTo>
                    <a:cubicBezTo>
                      <a:pt x="7433" y="30674"/>
                      <a:pt x="194" y="23816"/>
                      <a:pt x="4" y="15530"/>
                    </a:cubicBezTo>
                    <a:cubicBezTo>
                      <a:pt x="-187" y="7148"/>
                      <a:pt x="6576" y="194"/>
                      <a:pt x="15053" y="4"/>
                    </a:cubicBezTo>
                    <a:cubicBezTo>
                      <a:pt x="23531" y="-187"/>
                      <a:pt x="30579" y="6481"/>
                      <a:pt x="30770" y="14863"/>
                    </a:cubicBezTo>
                    <a:cubicBezTo>
                      <a:pt x="30960" y="22959"/>
                      <a:pt x="24007" y="30198"/>
                      <a:pt x="15720" y="304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0AA757-049E-B01A-7658-2E0BB189CF04}"/>
                  </a:ext>
                </a:extLst>
              </p:cNvPr>
              <p:cNvSpPr/>
              <p:nvPr/>
            </p:nvSpPr>
            <p:spPr>
              <a:xfrm>
                <a:off x="9201140" y="8097411"/>
                <a:ext cx="30386" cy="30862"/>
              </a:xfrm>
              <a:custGeom>
                <a:avLst/>
                <a:gdLst>
                  <a:gd name="connsiteX0" fmla="*/ 1 w 30386"/>
                  <a:gd name="connsiteY0" fmla="*/ 15241 h 30862"/>
                  <a:gd name="connsiteX1" fmla="*/ 15336 w 30386"/>
                  <a:gd name="connsiteY1" fmla="*/ 1 h 30862"/>
                  <a:gd name="connsiteX2" fmla="*/ 30386 w 30386"/>
                  <a:gd name="connsiteY2" fmla="*/ 15622 h 30862"/>
                  <a:gd name="connsiteX3" fmla="*/ 14955 w 30386"/>
                  <a:gd name="connsiteY3" fmla="*/ 30862 h 30862"/>
                  <a:gd name="connsiteX4" fmla="*/ 1 w 30386"/>
                  <a:gd name="connsiteY4" fmla="*/ 15241 h 3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6" h="30862">
                    <a:moveTo>
                      <a:pt x="1" y="15241"/>
                    </a:moveTo>
                    <a:cubicBezTo>
                      <a:pt x="96" y="6859"/>
                      <a:pt x="7050" y="-94"/>
                      <a:pt x="15336" y="1"/>
                    </a:cubicBezTo>
                    <a:cubicBezTo>
                      <a:pt x="23623" y="96"/>
                      <a:pt x="30481" y="7240"/>
                      <a:pt x="30386" y="15622"/>
                    </a:cubicBezTo>
                    <a:cubicBezTo>
                      <a:pt x="30291" y="24004"/>
                      <a:pt x="23147" y="30957"/>
                      <a:pt x="14955" y="30862"/>
                    </a:cubicBezTo>
                    <a:cubicBezTo>
                      <a:pt x="6669" y="30671"/>
                      <a:pt x="-94" y="23623"/>
                      <a:pt x="1" y="152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50B561CB-87E8-4AA2-7BE6-A142C654C549}"/>
                  </a:ext>
                </a:extLst>
              </p:cNvPr>
              <p:cNvSpPr/>
              <p:nvPr/>
            </p:nvSpPr>
            <p:spPr>
              <a:xfrm>
                <a:off x="8968444" y="8155608"/>
                <a:ext cx="30386" cy="30386"/>
              </a:xfrm>
              <a:custGeom>
                <a:avLst/>
                <a:gdLst>
                  <a:gd name="connsiteX0" fmla="*/ 30386 w 30386"/>
                  <a:gd name="connsiteY0" fmla="*/ 15051 h 30386"/>
                  <a:gd name="connsiteX1" fmla="*/ 15431 w 30386"/>
                  <a:gd name="connsiteY1" fmla="*/ 30386 h 30386"/>
                  <a:gd name="connsiteX2" fmla="*/ 1 w 30386"/>
                  <a:gd name="connsiteY2" fmla="*/ 15432 h 30386"/>
                  <a:gd name="connsiteX3" fmla="*/ 15051 w 30386"/>
                  <a:gd name="connsiteY3" fmla="*/ 1 h 30386"/>
                  <a:gd name="connsiteX4" fmla="*/ 30386 w 30386"/>
                  <a:gd name="connsiteY4" fmla="*/ 15051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6" h="30386">
                    <a:moveTo>
                      <a:pt x="30386" y="15051"/>
                    </a:moveTo>
                    <a:cubicBezTo>
                      <a:pt x="30481" y="23718"/>
                      <a:pt x="24099" y="30291"/>
                      <a:pt x="15431" y="30386"/>
                    </a:cubicBezTo>
                    <a:cubicBezTo>
                      <a:pt x="6764" y="30481"/>
                      <a:pt x="96" y="24004"/>
                      <a:pt x="1" y="15432"/>
                    </a:cubicBezTo>
                    <a:cubicBezTo>
                      <a:pt x="-94" y="6954"/>
                      <a:pt x="6573" y="96"/>
                      <a:pt x="15051" y="1"/>
                    </a:cubicBezTo>
                    <a:cubicBezTo>
                      <a:pt x="23623" y="-94"/>
                      <a:pt x="30290" y="6478"/>
                      <a:pt x="30386" y="15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567BF40-00CE-9F66-3029-ADEF8753D90A}"/>
                  </a:ext>
                </a:extLst>
              </p:cNvPr>
              <p:cNvSpPr/>
              <p:nvPr/>
            </p:nvSpPr>
            <p:spPr>
              <a:xfrm>
                <a:off x="9001782" y="8213617"/>
                <a:ext cx="30767" cy="30576"/>
              </a:xfrm>
              <a:custGeom>
                <a:avLst/>
                <a:gdLst>
                  <a:gd name="connsiteX0" fmla="*/ 30767 w 30767"/>
                  <a:gd name="connsiteY0" fmla="*/ 15049 h 30576"/>
                  <a:gd name="connsiteX1" fmla="*/ 15622 w 30767"/>
                  <a:gd name="connsiteY1" fmla="*/ 30575 h 30576"/>
                  <a:gd name="connsiteX2" fmla="*/ 1 w 30767"/>
                  <a:gd name="connsiteY2" fmla="*/ 15430 h 30576"/>
                  <a:gd name="connsiteX3" fmla="*/ 15146 w 30767"/>
                  <a:gd name="connsiteY3" fmla="*/ 0 h 30576"/>
                  <a:gd name="connsiteX4" fmla="*/ 30767 w 30767"/>
                  <a:gd name="connsiteY4" fmla="*/ 15049 h 3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67" h="30576">
                    <a:moveTo>
                      <a:pt x="30767" y="15049"/>
                    </a:moveTo>
                    <a:cubicBezTo>
                      <a:pt x="30862" y="23336"/>
                      <a:pt x="23909" y="30480"/>
                      <a:pt x="15622" y="30575"/>
                    </a:cubicBezTo>
                    <a:cubicBezTo>
                      <a:pt x="7335" y="30671"/>
                      <a:pt x="191" y="23622"/>
                      <a:pt x="1" y="15430"/>
                    </a:cubicBezTo>
                    <a:cubicBezTo>
                      <a:pt x="-94" y="7048"/>
                      <a:pt x="6764" y="95"/>
                      <a:pt x="15146" y="0"/>
                    </a:cubicBezTo>
                    <a:cubicBezTo>
                      <a:pt x="23718" y="0"/>
                      <a:pt x="30671" y="6668"/>
                      <a:pt x="30767" y="15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84151F66-6E0F-4483-7F4E-895558DCEBFD}"/>
                  </a:ext>
                </a:extLst>
              </p:cNvPr>
              <p:cNvSpPr/>
              <p:nvPr/>
            </p:nvSpPr>
            <p:spPr>
              <a:xfrm>
                <a:off x="9169609" y="8039689"/>
                <a:ext cx="30392" cy="30386"/>
              </a:xfrm>
              <a:custGeom>
                <a:avLst/>
                <a:gdLst>
                  <a:gd name="connsiteX0" fmla="*/ 4 w 30392"/>
                  <a:gd name="connsiteY0" fmla="*/ 15432 h 30386"/>
                  <a:gd name="connsiteX1" fmla="*/ 14863 w 30392"/>
                  <a:gd name="connsiteY1" fmla="*/ 1 h 30386"/>
                  <a:gd name="connsiteX2" fmla="*/ 30389 w 30392"/>
                  <a:gd name="connsiteY2" fmla="*/ 14860 h 30386"/>
                  <a:gd name="connsiteX3" fmla="*/ 15435 w 30392"/>
                  <a:gd name="connsiteY3" fmla="*/ 30386 h 30386"/>
                  <a:gd name="connsiteX4" fmla="*/ 4 w 30392"/>
                  <a:gd name="connsiteY4" fmla="*/ 15432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92" h="30386">
                    <a:moveTo>
                      <a:pt x="4" y="15432"/>
                    </a:moveTo>
                    <a:cubicBezTo>
                      <a:pt x="-186" y="6669"/>
                      <a:pt x="6195" y="96"/>
                      <a:pt x="14863" y="1"/>
                    </a:cubicBezTo>
                    <a:cubicBezTo>
                      <a:pt x="23531" y="-94"/>
                      <a:pt x="30294" y="6288"/>
                      <a:pt x="30389" y="14860"/>
                    </a:cubicBezTo>
                    <a:cubicBezTo>
                      <a:pt x="30580" y="23337"/>
                      <a:pt x="23912" y="30195"/>
                      <a:pt x="15435" y="30386"/>
                    </a:cubicBezTo>
                    <a:cubicBezTo>
                      <a:pt x="6862" y="30481"/>
                      <a:pt x="99" y="24004"/>
                      <a:pt x="4" y="1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2F294B1-B226-470A-0FBC-CD21DE512674}"/>
                  </a:ext>
                </a:extLst>
              </p:cNvPr>
              <p:cNvSpPr/>
              <p:nvPr/>
            </p:nvSpPr>
            <p:spPr>
              <a:xfrm>
                <a:off x="9236383" y="8039595"/>
                <a:ext cx="30861" cy="30384"/>
              </a:xfrm>
              <a:custGeom>
                <a:avLst/>
                <a:gdLst>
                  <a:gd name="connsiteX0" fmla="*/ 15336 w 30861"/>
                  <a:gd name="connsiteY0" fmla="*/ 0 h 30384"/>
                  <a:gd name="connsiteX1" fmla="*/ 30862 w 30861"/>
                  <a:gd name="connsiteY1" fmla="*/ 15049 h 30384"/>
                  <a:gd name="connsiteX2" fmla="*/ 15527 w 30861"/>
                  <a:gd name="connsiteY2" fmla="*/ 30385 h 30384"/>
                  <a:gd name="connsiteX3" fmla="*/ 1 w 30861"/>
                  <a:gd name="connsiteY3" fmla="*/ 15240 h 30384"/>
                  <a:gd name="connsiteX4" fmla="*/ 15336 w 30861"/>
                  <a:gd name="connsiteY4" fmla="*/ 0 h 3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1" h="30384">
                    <a:moveTo>
                      <a:pt x="15336" y="0"/>
                    </a:moveTo>
                    <a:cubicBezTo>
                      <a:pt x="23813" y="0"/>
                      <a:pt x="30767" y="6763"/>
                      <a:pt x="30862" y="15049"/>
                    </a:cubicBezTo>
                    <a:cubicBezTo>
                      <a:pt x="30862" y="23431"/>
                      <a:pt x="23909" y="30385"/>
                      <a:pt x="15527" y="30385"/>
                    </a:cubicBezTo>
                    <a:cubicBezTo>
                      <a:pt x="7145" y="30385"/>
                      <a:pt x="96" y="23527"/>
                      <a:pt x="1" y="15240"/>
                    </a:cubicBezTo>
                    <a:cubicBezTo>
                      <a:pt x="-94" y="6953"/>
                      <a:pt x="6859" y="95"/>
                      <a:pt x="153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9E967BFE-6DE5-4894-847C-8B32F00BB263}"/>
                  </a:ext>
                </a:extLst>
              </p:cNvPr>
              <p:cNvSpPr/>
              <p:nvPr/>
            </p:nvSpPr>
            <p:spPr>
              <a:xfrm>
                <a:off x="9035406" y="8155609"/>
                <a:ext cx="30670" cy="30386"/>
              </a:xfrm>
              <a:custGeom>
                <a:avLst/>
                <a:gdLst>
                  <a:gd name="connsiteX0" fmla="*/ 15240 w 30670"/>
                  <a:gd name="connsiteY0" fmla="*/ 30386 h 30386"/>
                  <a:gd name="connsiteX1" fmla="*/ 0 w 30670"/>
                  <a:gd name="connsiteY1" fmla="*/ 15146 h 30386"/>
                  <a:gd name="connsiteX2" fmla="*/ 15335 w 30670"/>
                  <a:gd name="connsiteY2" fmla="*/ 1 h 30386"/>
                  <a:gd name="connsiteX3" fmla="*/ 30671 w 30670"/>
                  <a:gd name="connsiteY3" fmla="*/ 15336 h 30386"/>
                  <a:gd name="connsiteX4" fmla="*/ 15240 w 30670"/>
                  <a:gd name="connsiteY4" fmla="*/ 30386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0" h="30386">
                    <a:moveTo>
                      <a:pt x="15240" y="30386"/>
                    </a:moveTo>
                    <a:cubicBezTo>
                      <a:pt x="6668" y="30386"/>
                      <a:pt x="0" y="23623"/>
                      <a:pt x="0" y="15146"/>
                    </a:cubicBezTo>
                    <a:cubicBezTo>
                      <a:pt x="0" y="6669"/>
                      <a:pt x="6858" y="-94"/>
                      <a:pt x="15335" y="1"/>
                    </a:cubicBezTo>
                    <a:cubicBezTo>
                      <a:pt x="23717" y="1"/>
                      <a:pt x="30671" y="7049"/>
                      <a:pt x="30671" y="15336"/>
                    </a:cubicBezTo>
                    <a:cubicBezTo>
                      <a:pt x="30671" y="23718"/>
                      <a:pt x="23813" y="30481"/>
                      <a:pt x="15240" y="303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A4A30FF-2733-3A60-D5AF-67069BB7218F}"/>
                  </a:ext>
                </a:extLst>
              </p:cNvPr>
              <p:cNvSpPr/>
              <p:nvPr/>
            </p:nvSpPr>
            <p:spPr>
              <a:xfrm>
                <a:off x="9169612" y="8155608"/>
                <a:ext cx="30389" cy="30386"/>
              </a:xfrm>
              <a:custGeom>
                <a:avLst/>
                <a:gdLst>
                  <a:gd name="connsiteX0" fmla="*/ 15431 w 30389"/>
                  <a:gd name="connsiteY0" fmla="*/ 30386 h 30386"/>
                  <a:gd name="connsiteX1" fmla="*/ 1 w 30389"/>
                  <a:gd name="connsiteY1" fmla="*/ 15527 h 30386"/>
                  <a:gd name="connsiteX2" fmla="*/ 14860 w 30389"/>
                  <a:gd name="connsiteY2" fmla="*/ 1 h 30386"/>
                  <a:gd name="connsiteX3" fmla="*/ 30386 w 30389"/>
                  <a:gd name="connsiteY3" fmla="*/ 14955 h 30386"/>
                  <a:gd name="connsiteX4" fmla="*/ 15431 w 30389"/>
                  <a:gd name="connsiteY4" fmla="*/ 30386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9" h="30386">
                    <a:moveTo>
                      <a:pt x="15431" y="30386"/>
                    </a:moveTo>
                    <a:cubicBezTo>
                      <a:pt x="6764" y="30481"/>
                      <a:pt x="96" y="24099"/>
                      <a:pt x="1" y="15527"/>
                    </a:cubicBezTo>
                    <a:cubicBezTo>
                      <a:pt x="-94" y="6859"/>
                      <a:pt x="6383" y="192"/>
                      <a:pt x="14860" y="1"/>
                    </a:cubicBezTo>
                    <a:cubicBezTo>
                      <a:pt x="23337" y="-94"/>
                      <a:pt x="30291" y="6478"/>
                      <a:pt x="30386" y="14955"/>
                    </a:cubicBezTo>
                    <a:cubicBezTo>
                      <a:pt x="30576" y="23528"/>
                      <a:pt x="24004" y="30291"/>
                      <a:pt x="15431" y="303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6803810F-4DFF-E137-09FD-035E90D461E4}"/>
                  </a:ext>
                </a:extLst>
              </p:cNvPr>
              <p:cNvSpPr/>
              <p:nvPr/>
            </p:nvSpPr>
            <p:spPr>
              <a:xfrm>
                <a:off x="9236380" y="8155606"/>
                <a:ext cx="30868" cy="30392"/>
              </a:xfrm>
              <a:custGeom>
                <a:avLst/>
                <a:gdLst>
                  <a:gd name="connsiteX0" fmla="*/ 15149 w 30868"/>
                  <a:gd name="connsiteY0" fmla="*/ 30389 h 30392"/>
                  <a:gd name="connsiteX1" fmla="*/ 4 w 30868"/>
                  <a:gd name="connsiteY1" fmla="*/ 14958 h 30392"/>
                  <a:gd name="connsiteX2" fmla="*/ 15720 w 30868"/>
                  <a:gd name="connsiteY2" fmla="*/ 4 h 30392"/>
                  <a:gd name="connsiteX3" fmla="*/ 30865 w 30868"/>
                  <a:gd name="connsiteY3" fmla="*/ 15530 h 30392"/>
                  <a:gd name="connsiteX4" fmla="*/ 15149 w 30868"/>
                  <a:gd name="connsiteY4" fmla="*/ 30389 h 3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68" h="30392">
                    <a:moveTo>
                      <a:pt x="15149" y="30389"/>
                    </a:moveTo>
                    <a:cubicBezTo>
                      <a:pt x="6671" y="30293"/>
                      <a:pt x="-187" y="23245"/>
                      <a:pt x="4" y="14958"/>
                    </a:cubicBezTo>
                    <a:cubicBezTo>
                      <a:pt x="194" y="6671"/>
                      <a:pt x="7338" y="-187"/>
                      <a:pt x="15720" y="4"/>
                    </a:cubicBezTo>
                    <a:cubicBezTo>
                      <a:pt x="24102" y="99"/>
                      <a:pt x="31055" y="7243"/>
                      <a:pt x="30865" y="15530"/>
                    </a:cubicBezTo>
                    <a:cubicBezTo>
                      <a:pt x="30579" y="23912"/>
                      <a:pt x="23626" y="30579"/>
                      <a:pt x="15149" y="303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FD81DE19-30DF-4638-AD75-C37A3774006F}"/>
                  </a:ext>
                </a:extLst>
              </p:cNvPr>
              <p:cNvSpPr/>
              <p:nvPr/>
            </p:nvSpPr>
            <p:spPr>
              <a:xfrm>
                <a:off x="9303439" y="8155513"/>
                <a:ext cx="30481" cy="30482"/>
              </a:xfrm>
              <a:custGeom>
                <a:avLst/>
                <a:gdLst>
                  <a:gd name="connsiteX0" fmla="*/ 15431 w 30481"/>
                  <a:gd name="connsiteY0" fmla="*/ 30481 h 30482"/>
                  <a:gd name="connsiteX1" fmla="*/ 1 w 30481"/>
                  <a:gd name="connsiteY1" fmla="*/ 15527 h 30482"/>
                  <a:gd name="connsiteX2" fmla="*/ 14955 w 30481"/>
                  <a:gd name="connsiteY2" fmla="*/ 1 h 30482"/>
                  <a:gd name="connsiteX3" fmla="*/ 30481 w 30481"/>
                  <a:gd name="connsiteY3" fmla="*/ 14955 h 30482"/>
                  <a:gd name="connsiteX4" fmla="*/ 15431 w 30481"/>
                  <a:gd name="connsiteY4" fmla="*/ 30481 h 3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1" h="30482">
                    <a:moveTo>
                      <a:pt x="15431" y="30481"/>
                    </a:moveTo>
                    <a:cubicBezTo>
                      <a:pt x="6668" y="30576"/>
                      <a:pt x="96" y="24195"/>
                      <a:pt x="1" y="15527"/>
                    </a:cubicBezTo>
                    <a:cubicBezTo>
                      <a:pt x="-94" y="6859"/>
                      <a:pt x="6383" y="192"/>
                      <a:pt x="14955" y="1"/>
                    </a:cubicBezTo>
                    <a:cubicBezTo>
                      <a:pt x="23432" y="-94"/>
                      <a:pt x="30290" y="6573"/>
                      <a:pt x="30481" y="14955"/>
                    </a:cubicBezTo>
                    <a:cubicBezTo>
                      <a:pt x="30576" y="23623"/>
                      <a:pt x="24004" y="30386"/>
                      <a:pt x="15431" y="304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2FA113B3-CA2E-B243-D596-D87CB2E2ACF9}"/>
                  </a:ext>
                </a:extLst>
              </p:cNvPr>
              <p:cNvSpPr/>
              <p:nvPr/>
            </p:nvSpPr>
            <p:spPr>
              <a:xfrm>
                <a:off x="9201235" y="8213711"/>
                <a:ext cx="30482" cy="30577"/>
              </a:xfrm>
              <a:custGeom>
                <a:avLst/>
                <a:gdLst>
                  <a:gd name="connsiteX0" fmla="*/ 1 w 30482"/>
                  <a:gd name="connsiteY0" fmla="*/ 15432 h 30577"/>
                  <a:gd name="connsiteX1" fmla="*/ 14955 w 30482"/>
                  <a:gd name="connsiteY1" fmla="*/ 1 h 30577"/>
                  <a:gd name="connsiteX2" fmla="*/ 30481 w 30482"/>
                  <a:gd name="connsiteY2" fmla="*/ 14955 h 30577"/>
                  <a:gd name="connsiteX3" fmla="*/ 15432 w 30482"/>
                  <a:gd name="connsiteY3" fmla="*/ 30576 h 30577"/>
                  <a:gd name="connsiteX4" fmla="*/ 1 w 30482"/>
                  <a:gd name="connsiteY4" fmla="*/ 15432 h 30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2" h="30577">
                    <a:moveTo>
                      <a:pt x="1" y="15432"/>
                    </a:moveTo>
                    <a:cubicBezTo>
                      <a:pt x="-94" y="6764"/>
                      <a:pt x="6288" y="96"/>
                      <a:pt x="14955" y="1"/>
                    </a:cubicBezTo>
                    <a:cubicBezTo>
                      <a:pt x="23528" y="-94"/>
                      <a:pt x="30386" y="6478"/>
                      <a:pt x="30481" y="14955"/>
                    </a:cubicBezTo>
                    <a:cubicBezTo>
                      <a:pt x="30576" y="23337"/>
                      <a:pt x="23814" y="30386"/>
                      <a:pt x="15432" y="30576"/>
                    </a:cubicBezTo>
                    <a:cubicBezTo>
                      <a:pt x="6859" y="30672"/>
                      <a:pt x="96" y="24004"/>
                      <a:pt x="1" y="1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4197116-DDE7-DC4E-C87D-D06F314409A8}"/>
                  </a:ext>
                </a:extLst>
              </p:cNvPr>
              <p:cNvSpPr/>
              <p:nvPr/>
            </p:nvSpPr>
            <p:spPr>
              <a:xfrm>
                <a:off x="9102366" y="8271434"/>
                <a:ext cx="30577" cy="30766"/>
              </a:xfrm>
              <a:custGeom>
                <a:avLst/>
                <a:gdLst>
                  <a:gd name="connsiteX0" fmla="*/ 30576 w 30577"/>
                  <a:gd name="connsiteY0" fmla="*/ 15240 h 30766"/>
                  <a:gd name="connsiteX1" fmla="*/ 15527 w 30577"/>
                  <a:gd name="connsiteY1" fmla="*/ 30766 h 30766"/>
                  <a:gd name="connsiteX2" fmla="*/ 1 w 30577"/>
                  <a:gd name="connsiteY2" fmla="*/ 15621 h 30766"/>
                  <a:gd name="connsiteX3" fmla="*/ 15146 w 30577"/>
                  <a:gd name="connsiteY3" fmla="*/ 0 h 30766"/>
                  <a:gd name="connsiteX4" fmla="*/ 30576 w 30577"/>
                  <a:gd name="connsiteY4" fmla="*/ 15240 h 3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7" h="30766">
                    <a:moveTo>
                      <a:pt x="30576" y="15240"/>
                    </a:moveTo>
                    <a:cubicBezTo>
                      <a:pt x="30671" y="23717"/>
                      <a:pt x="24004" y="30671"/>
                      <a:pt x="15527" y="30766"/>
                    </a:cubicBezTo>
                    <a:cubicBezTo>
                      <a:pt x="7145" y="30861"/>
                      <a:pt x="96" y="24003"/>
                      <a:pt x="1" y="15621"/>
                    </a:cubicBezTo>
                    <a:cubicBezTo>
                      <a:pt x="-94" y="7334"/>
                      <a:pt x="6859" y="190"/>
                      <a:pt x="15146" y="0"/>
                    </a:cubicBezTo>
                    <a:cubicBezTo>
                      <a:pt x="23528" y="0"/>
                      <a:pt x="30481" y="6763"/>
                      <a:pt x="30576" y="152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2548D337-B312-4FAD-74ED-E69C65048785}"/>
                  </a:ext>
                </a:extLst>
              </p:cNvPr>
              <p:cNvSpPr/>
              <p:nvPr/>
            </p:nvSpPr>
            <p:spPr>
              <a:xfrm>
                <a:off x="9169613" y="8271529"/>
                <a:ext cx="30480" cy="30671"/>
              </a:xfrm>
              <a:custGeom>
                <a:avLst/>
                <a:gdLst>
                  <a:gd name="connsiteX0" fmla="*/ 15240 w 30480"/>
                  <a:gd name="connsiteY0" fmla="*/ 0 h 30671"/>
                  <a:gd name="connsiteX1" fmla="*/ 30480 w 30480"/>
                  <a:gd name="connsiteY1" fmla="*/ 15430 h 30671"/>
                  <a:gd name="connsiteX2" fmla="*/ 15145 w 30480"/>
                  <a:gd name="connsiteY2" fmla="*/ 30671 h 30671"/>
                  <a:gd name="connsiteX3" fmla="*/ 0 w 30480"/>
                  <a:gd name="connsiteY3" fmla="*/ 15335 h 30671"/>
                  <a:gd name="connsiteX4" fmla="*/ 15240 w 30480"/>
                  <a:gd name="connsiteY4" fmla="*/ 0 h 3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" h="30671">
                    <a:moveTo>
                      <a:pt x="15240" y="0"/>
                    </a:moveTo>
                    <a:cubicBezTo>
                      <a:pt x="23527" y="0"/>
                      <a:pt x="30480" y="7048"/>
                      <a:pt x="30480" y="15430"/>
                    </a:cubicBezTo>
                    <a:cubicBezTo>
                      <a:pt x="30480" y="23908"/>
                      <a:pt x="23622" y="30766"/>
                      <a:pt x="15145" y="30671"/>
                    </a:cubicBezTo>
                    <a:cubicBezTo>
                      <a:pt x="6668" y="30671"/>
                      <a:pt x="0" y="23813"/>
                      <a:pt x="0" y="15335"/>
                    </a:cubicBezTo>
                    <a:cubicBezTo>
                      <a:pt x="0" y="6763"/>
                      <a:pt x="676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AA08E974-6B9F-3874-CFB5-05853B7F94CE}"/>
                  </a:ext>
                </a:extLst>
              </p:cNvPr>
              <p:cNvSpPr/>
              <p:nvPr/>
            </p:nvSpPr>
            <p:spPr>
              <a:xfrm>
                <a:off x="9102366" y="8155513"/>
                <a:ext cx="30485" cy="30482"/>
              </a:xfrm>
              <a:custGeom>
                <a:avLst/>
                <a:gdLst>
                  <a:gd name="connsiteX0" fmla="*/ 15146 w 30485"/>
                  <a:gd name="connsiteY0" fmla="*/ 30481 h 30482"/>
                  <a:gd name="connsiteX1" fmla="*/ 1 w 30485"/>
                  <a:gd name="connsiteY1" fmla="*/ 15051 h 30482"/>
                  <a:gd name="connsiteX2" fmla="*/ 15527 w 30485"/>
                  <a:gd name="connsiteY2" fmla="*/ 1 h 30482"/>
                  <a:gd name="connsiteX3" fmla="*/ 30481 w 30485"/>
                  <a:gd name="connsiteY3" fmla="*/ 15432 h 30482"/>
                  <a:gd name="connsiteX4" fmla="*/ 15146 w 30485"/>
                  <a:gd name="connsiteY4" fmla="*/ 30481 h 3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5" h="30482">
                    <a:moveTo>
                      <a:pt x="15146" y="30481"/>
                    </a:moveTo>
                    <a:cubicBezTo>
                      <a:pt x="6573" y="30386"/>
                      <a:pt x="-94" y="23528"/>
                      <a:pt x="1" y="15051"/>
                    </a:cubicBezTo>
                    <a:cubicBezTo>
                      <a:pt x="96" y="6669"/>
                      <a:pt x="7145" y="-94"/>
                      <a:pt x="15527" y="1"/>
                    </a:cubicBezTo>
                    <a:cubicBezTo>
                      <a:pt x="24004" y="96"/>
                      <a:pt x="30672" y="6954"/>
                      <a:pt x="30481" y="15432"/>
                    </a:cubicBezTo>
                    <a:cubicBezTo>
                      <a:pt x="30481" y="24195"/>
                      <a:pt x="23718" y="30576"/>
                      <a:pt x="15146" y="304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CD796654-750C-68DE-9101-6CF395044B3D}"/>
                  </a:ext>
                </a:extLst>
              </p:cNvPr>
              <p:cNvSpPr/>
              <p:nvPr/>
            </p:nvSpPr>
            <p:spPr>
              <a:xfrm>
                <a:off x="8968350" y="8271623"/>
                <a:ext cx="30480" cy="30671"/>
              </a:xfrm>
              <a:custGeom>
                <a:avLst/>
                <a:gdLst>
                  <a:gd name="connsiteX0" fmla="*/ 30480 w 30480"/>
                  <a:gd name="connsiteY0" fmla="*/ 15241 h 30671"/>
                  <a:gd name="connsiteX1" fmla="*/ 15335 w 30480"/>
                  <a:gd name="connsiteY1" fmla="*/ 30672 h 30671"/>
                  <a:gd name="connsiteX2" fmla="*/ 0 w 30480"/>
                  <a:gd name="connsiteY2" fmla="*/ 15432 h 30671"/>
                  <a:gd name="connsiteX3" fmla="*/ 15145 w 30480"/>
                  <a:gd name="connsiteY3" fmla="*/ 1 h 30671"/>
                  <a:gd name="connsiteX4" fmla="*/ 30480 w 30480"/>
                  <a:gd name="connsiteY4" fmla="*/ 15241 h 3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" h="30671">
                    <a:moveTo>
                      <a:pt x="30480" y="15241"/>
                    </a:moveTo>
                    <a:cubicBezTo>
                      <a:pt x="30480" y="23813"/>
                      <a:pt x="23813" y="30576"/>
                      <a:pt x="15335" y="30672"/>
                    </a:cubicBezTo>
                    <a:cubicBezTo>
                      <a:pt x="6858" y="30672"/>
                      <a:pt x="95" y="23909"/>
                      <a:pt x="0" y="15432"/>
                    </a:cubicBezTo>
                    <a:cubicBezTo>
                      <a:pt x="0" y="7050"/>
                      <a:pt x="6858" y="1"/>
                      <a:pt x="15145" y="1"/>
                    </a:cubicBezTo>
                    <a:cubicBezTo>
                      <a:pt x="23717" y="-94"/>
                      <a:pt x="30480" y="6669"/>
                      <a:pt x="30480" y="152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EA598D1C-F85E-FB2E-76A4-63EB4924874A}"/>
                  </a:ext>
                </a:extLst>
              </p:cNvPr>
              <p:cNvSpPr/>
              <p:nvPr/>
            </p:nvSpPr>
            <p:spPr>
              <a:xfrm>
                <a:off x="9035406" y="8271529"/>
                <a:ext cx="30674" cy="30766"/>
              </a:xfrm>
              <a:custGeom>
                <a:avLst/>
                <a:gdLst>
                  <a:gd name="connsiteX0" fmla="*/ 15240 w 30674"/>
                  <a:gd name="connsiteY0" fmla="*/ 0 h 30766"/>
                  <a:gd name="connsiteX1" fmla="*/ 30671 w 30674"/>
                  <a:gd name="connsiteY1" fmla="*/ 15145 h 30766"/>
                  <a:gd name="connsiteX2" fmla="*/ 15050 w 30674"/>
                  <a:gd name="connsiteY2" fmla="*/ 30766 h 30766"/>
                  <a:gd name="connsiteX3" fmla="*/ 0 w 30674"/>
                  <a:gd name="connsiteY3" fmla="*/ 15335 h 30766"/>
                  <a:gd name="connsiteX4" fmla="*/ 15240 w 30674"/>
                  <a:gd name="connsiteY4" fmla="*/ 0 h 3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4" h="30766">
                    <a:moveTo>
                      <a:pt x="15240" y="0"/>
                    </a:moveTo>
                    <a:cubicBezTo>
                      <a:pt x="23431" y="0"/>
                      <a:pt x="30575" y="6953"/>
                      <a:pt x="30671" y="15145"/>
                    </a:cubicBezTo>
                    <a:cubicBezTo>
                      <a:pt x="30861" y="23717"/>
                      <a:pt x="23622" y="30861"/>
                      <a:pt x="15050" y="30766"/>
                    </a:cubicBezTo>
                    <a:cubicBezTo>
                      <a:pt x="6668" y="30575"/>
                      <a:pt x="0" y="23717"/>
                      <a:pt x="0" y="15335"/>
                    </a:cubicBezTo>
                    <a:cubicBezTo>
                      <a:pt x="95" y="6953"/>
                      <a:pt x="695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D98EF7AB-14A3-A666-9A89-76B5D1706413}"/>
                  </a:ext>
                </a:extLst>
              </p:cNvPr>
              <p:cNvSpPr/>
              <p:nvPr/>
            </p:nvSpPr>
            <p:spPr>
              <a:xfrm>
                <a:off x="9001782" y="8329726"/>
                <a:ext cx="30672" cy="30481"/>
              </a:xfrm>
              <a:custGeom>
                <a:avLst/>
                <a:gdLst>
                  <a:gd name="connsiteX0" fmla="*/ 15527 w 30672"/>
                  <a:gd name="connsiteY0" fmla="*/ 30481 h 30481"/>
                  <a:gd name="connsiteX1" fmla="*/ 1 w 30672"/>
                  <a:gd name="connsiteY1" fmla="*/ 15336 h 30481"/>
                  <a:gd name="connsiteX2" fmla="*/ 15241 w 30672"/>
                  <a:gd name="connsiteY2" fmla="*/ 1 h 30481"/>
                  <a:gd name="connsiteX3" fmla="*/ 30671 w 30672"/>
                  <a:gd name="connsiteY3" fmla="*/ 15050 h 30481"/>
                  <a:gd name="connsiteX4" fmla="*/ 15527 w 30672"/>
                  <a:gd name="connsiteY4" fmla="*/ 30481 h 3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2" h="30481">
                    <a:moveTo>
                      <a:pt x="15527" y="30481"/>
                    </a:moveTo>
                    <a:cubicBezTo>
                      <a:pt x="7049" y="30576"/>
                      <a:pt x="96" y="23718"/>
                      <a:pt x="1" y="15336"/>
                    </a:cubicBezTo>
                    <a:cubicBezTo>
                      <a:pt x="-94" y="6954"/>
                      <a:pt x="6764" y="96"/>
                      <a:pt x="15241" y="1"/>
                    </a:cubicBezTo>
                    <a:cubicBezTo>
                      <a:pt x="23718" y="-94"/>
                      <a:pt x="30671" y="6668"/>
                      <a:pt x="30671" y="15050"/>
                    </a:cubicBezTo>
                    <a:cubicBezTo>
                      <a:pt x="30767" y="23528"/>
                      <a:pt x="24004" y="30386"/>
                      <a:pt x="15527" y="304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47A19AA2-ACAF-4E38-2015-A5F1560EBF5B}"/>
                  </a:ext>
                </a:extLst>
              </p:cNvPr>
              <p:cNvSpPr/>
              <p:nvPr/>
            </p:nvSpPr>
            <p:spPr>
              <a:xfrm>
                <a:off x="9203046" y="8329822"/>
                <a:ext cx="30384" cy="30384"/>
              </a:xfrm>
              <a:custGeom>
                <a:avLst/>
                <a:gdLst>
                  <a:gd name="connsiteX0" fmla="*/ 15240 w 30384"/>
                  <a:gd name="connsiteY0" fmla="*/ 30385 h 30384"/>
                  <a:gd name="connsiteX1" fmla="*/ 0 w 30384"/>
                  <a:gd name="connsiteY1" fmla="*/ 15145 h 30384"/>
                  <a:gd name="connsiteX2" fmla="*/ 15240 w 30384"/>
                  <a:gd name="connsiteY2" fmla="*/ 0 h 30384"/>
                  <a:gd name="connsiteX3" fmla="*/ 30385 w 30384"/>
                  <a:gd name="connsiteY3" fmla="*/ 15145 h 30384"/>
                  <a:gd name="connsiteX4" fmla="*/ 15240 w 30384"/>
                  <a:gd name="connsiteY4" fmla="*/ 30385 h 3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4" h="30384">
                    <a:moveTo>
                      <a:pt x="15240" y="30385"/>
                    </a:moveTo>
                    <a:cubicBezTo>
                      <a:pt x="6668" y="30385"/>
                      <a:pt x="0" y="23717"/>
                      <a:pt x="0" y="15145"/>
                    </a:cubicBezTo>
                    <a:cubicBezTo>
                      <a:pt x="0" y="6572"/>
                      <a:pt x="6668" y="0"/>
                      <a:pt x="15240" y="0"/>
                    </a:cubicBezTo>
                    <a:cubicBezTo>
                      <a:pt x="23908" y="0"/>
                      <a:pt x="30385" y="6477"/>
                      <a:pt x="30385" y="15145"/>
                    </a:cubicBezTo>
                    <a:cubicBezTo>
                      <a:pt x="30385" y="23813"/>
                      <a:pt x="23813" y="30385"/>
                      <a:pt x="15240" y="303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349D9D10-859B-C2C9-AFC2-928F5EEC5CC1}"/>
                  </a:ext>
                </a:extLst>
              </p:cNvPr>
              <p:cNvSpPr/>
              <p:nvPr/>
            </p:nvSpPr>
            <p:spPr>
              <a:xfrm>
                <a:off x="9069025" y="8213708"/>
                <a:ext cx="30392" cy="30583"/>
              </a:xfrm>
              <a:custGeom>
                <a:avLst/>
                <a:gdLst>
                  <a:gd name="connsiteX0" fmla="*/ 4 w 30392"/>
                  <a:gd name="connsiteY0" fmla="*/ 14863 h 30583"/>
                  <a:gd name="connsiteX1" fmla="*/ 15530 w 30392"/>
                  <a:gd name="connsiteY1" fmla="*/ 4 h 30583"/>
                  <a:gd name="connsiteX2" fmla="*/ 30389 w 30392"/>
                  <a:gd name="connsiteY2" fmla="*/ 15625 h 30583"/>
                  <a:gd name="connsiteX3" fmla="*/ 14863 w 30392"/>
                  <a:gd name="connsiteY3" fmla="*/ 30579 h 30583"/>
                  <a:gd name="connsiteX4" fmla="*/ 4 w 30392"/>
                  <a:gd name="connsiteY4" fmla="*/ 14863 h 3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92" h="30583">
                    <a:moveTo>
                      <a:pt x="4" y="14863"/>
                    </a:moveTo>
                    <a:cubicBezTo>
                      <a:pt x="195" y="6291"/>
                      <a:pt x="6957" y="-186"/>
                      <a:pt x="15530" y="4"/>
                    </a:cubicBezTo>
                    <a:cubicBezTo>
                      <a:pt x="24102" y="195"/>
                      <a:pt x="30579" y="6957"/>
                      <a:pt x="30389" y="15625"/>
                    </a:cubicBezTo>
                    <a:cubicBezTo>
                      <a:pt x="30198" y="24102"/>
                      <a:pt x="23245" y="30770"/>
                      <a:pt x="14863" y="30579"/>
                    </a:cubicBezTo>
                    <a:cubicBezTo>
                      <a:pt x="6386" y="30294"/>
                      <a:pt x="-186" y="23436"/>
                      <a:pt x="4" y="148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A675E10-9EBF-9589-CCB3-3CFBA87276D3}"/>
                  </a:ext>
                </a:extLst>
              </p:cNvPr>
              <p:cNvSpPr/>
              <p:nvPr/>
            </p:nvSpPr>
            <p:spPr>
              <a:xfrm>
                <a:off x="9135891" y="8329821"/>
                <a:ext cx="30773" cy="30386"/>
              </a:xfrm>
              <a:custGeom>
                <a:avLst/>
                <a:gdLst>
                  <a:gd name="connsiteX0" fmla="*/ 15149 w 30773"/>
                  <a:gd name="connsiteY0" fmla="*/ 30386 h 30386"/>
                  <a:gd name="connsiteX1" fmla="*/ 4 w 30773"/>
                  <a:gd name="connsiteY1" fmla="*/ 14955 h 30386"/>
                  <a:gd name="connsiteX2" fmla="*/ 15625 w 30773"/>
                  <a:gd name="connsiteY2" fmla="*/ 1 h 30386"/>
                  <a:gd name="connsiteX3" fmla="*/ 30769 w 30773"/>
                  <a:gd name="connsiteY3" fmla="*/ 15432 h 30386"/>
                  <a:gd name="connsiteX4" fmla="*/ 15149 w 30773"/>
                  <a:gd name="connsiteY4" fmla="*/ 30386 h 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73" h="30386">
                    <a:moveTo>
                      <a:pt x="15149" y="30386"/>
                    </a:moveTo>
                    <a:cubicBezTo>
                      <a:pt x="6766" y="30291"/>
                      <a:pt x="-187" y="23242"/>
                      <a:pt x="4" y="14955"/>
                    </a:cubicBezTo>
                    <a:cubicBezTo>
                      <a:pt x="99" y="6573"/>
                      <a:pt x="7148" y="-94"/>
                      <a:pt x="15625" y="1"/>
                    </a:cubicBezTo>
                    <a:cubicBezTo>
                      <a:pt x="24007" y="96"/>
                      <a:pt x="30960" y="7145"/>
                      <a:pt x="30769" y="15432"/>
                    </a:cubicBezTo>
                    <a:cubicBezTo>
                      <a:pt x="30579" y="23718"/>
                      <a:pt x="23626" y="30481"/>
                      <a:pt x="15149" y="303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7DA418E-9EB8-748E-6D86-030680F1F86E}"/>
                  </a:ext>
                </a:extLst>
              </p:cNvPr>
              <p:cNvSpPr/>
              <p:nvPr/>
            </p:nvSpPr>
            <p:spPr>
              <a:xfrm>
                <a:off x="9267529" y="8097411"/>
                <a:ext cx="30386" cy="30767"/>
              </a:xfrm>
              <a:custGeom>
                <a:avLst/>
                <a:gdLst>
                  <a:gd name="connsiteX0" fmla="*/ 1 w 30386"/>
                  <a:gd name="connsiteY0" fmla="*/ 15241 h 30767"/>
                  <a:gd name="connsiteX1" fmla="*/ 15336 w 30386"/>
                  <a:gd name="connsiteY1" fmla="*/ 1 h 30767"/>
                  <a:gd name="connsiteX2" fmla="*/ 30386 w 30386"/>
                  <a:gd name="connsiteY2" fmla="*/ 15527 h 30767"/>
                  <a:gd name="connsiteX3" fmla="*/ 15051 w 30386"/>
                  <a:gd name="connsiteY3" fmla="*/ 30767 h 30767"/>
                  <a:gd name="connsiteX4" fmla="*/ 1 w 30386"/>
                  <a:gd name="connsiteY4" fmla="*/ 15241 h 3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86" h="30767">
                    <a:moveTo>
                      <a:pt x="1" y="15241"/>
                    </a:moveTo>
                    <a:cubicBezTo>
                      <a:pt x="96" y="6859"/>
                      <a:pt x="7050" y="-94"/>
                      <a:pt x="15336" y="1"/>
                    </a:cubicBezTo>
                    <a:cubicBezTo>
                      <a:pt x="23718" y="96"/>
                      <a:pt x="30481" y="7049"/>
                      <a:pt x="30386" y="15527"/>
                    </a:cubicBezTo>
                    <a:cubicBezTo>
                      <a:pt x="30291" y="23909"/>
                      <a:pt x="23337" y="30862"/>
                      <a:pt x="15051" y="30767"/>
                    </a:cubicBezTo>
                    <a:cubicBezTo>
                      <a:pt x="6764" y="30671"/>
                      <a:pt x="-94" y="23623"/>
                      <a:pt x="1" y="152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24134ED-7D09-CA4D-662F-80A824925EA9}"/>
                  </a:ext>
                </a:extLst>
              </p:cNvPr>
              <p:cNvSpPr/>
              <p:nvPr/>
            </p:nvSpPr>
            <p:spPr>
              <a:xfrm>
                <a:off x="9272289" y="8213798"/>
                <a:ext cx="30583" cy="30492"/>
              </a:xfrm>
              <a:custGeom>
                <a:avLst/>
                <a:gdLst>
                  <a:gd name="connsiteX0" fmla="*/ 30579 w 30583"/>
                  <a:gd name="connsiteY0" fmla="*/ 14773 h 30492"/>
                  <a:gd name="connsiteX1" fmla="*/ 15720 w 30583"/>
                  <a:gd name="connsiteY1" fmla="*/ 30489 h 30492"/>
                  <a:gd name="connsiteX2" fmla="*/ 4 w 30583"/>
                  <a:gd name="connsiteY2" fmla="*/ 15535 h 30492"/>
                  <a:gd name="connsiteX3" fmla="*/ 14958 w 30583"/>
                  <a:gd name="connsiteY3" fmla="*/ 9 h 30492"/>
                  <a:gd name="connsiteX4" fmla="*/ 30579 w 30583"/>
                  <a:gd name="connsiteY4" fmla="*/ 14773 h 30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83" h="30492">
                    <a:moveTo>
                      <a:pt x="30579" y="14773"/>
                    </a:moveTo>
                    <a:cubicBezTo>
                      <a:pt x="30770" y="23250"/>
                      <a:pt x="24102" y="30299"/>
                      <a:pt x="15720" y="30489"/>
                    </a:cubicBezTo>
                    <a:cubicBezTo>
                      <a:pt x="7529" y="30680"/>
                      <a:pt x="195" y="23822"/>
                      <a:pt x="4" y="15535"/>
                    </a:cubicBezTo>
                    <a:cubicBezTo>
                      <a:pt x="-186" y="7153"/>
                      <a:pt x="6481" y="200"/>
                      <a:pt x="14958" y="9"/>
                    </a:cubicBezTo>
                    <a:cubicBezTo>
                      <a:pt x="23531" y="-277"/>
                      <a:pt x="30389" y="6200"/>
                      <a:pt x="30579" y="147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34E2B97A-A421-D831-1860-0CBD603A9CF3}"/>
              </a:ext>
            </a:extLst>
          </p:cNvPr>
          <p:cNvGrpSpPr/>
          <p:nvPr/>
        </p:nvGrpSpPr>
        <p:grpSpPr>
          <a:xfrm>
            <a:off x="9563383" y="2839569"/>
            <a:ext cx="1437573" cy="947184"/>
            <a:chOff x="9404601" y="2870722"/>
            <a:chExt cx="1437573" cy="947184"/>
          </a:xfrm>
        </p:grpSpPr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id="{28D892F9-C766-3C7E-E0D0-D8DEB035226D}"/>
                </a:ext>
              </a:extLst>
            </p:cNvPr>
            <p:cNvSpPr/>
            <p:nvPr/>
          </p:nvSpPr>
          <p:spPr>
            <a:xfrm flipH="1">
              <a:off x="9404601" y="3040094"/>
              <a:ext cx="902262" cy="777812"/>
            </a:xfrm>
            <a:prstGeom prst="hexagon">
              <a:avLst/>
            </a:prstGeom>
            <a:solidFill>
              <a:srgbClr val="22A13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id="{0C30293B-D99A-D80D-0B86-AC91AA16319E}"/>
                </a:ext>
              </a:extLst>
            </p:cNvPr>
            <p:cNvSpPr/>
            <p:nvPr/>
          </p:nvSpPr>
          <p:spPr>
            <a:xfrm flipH="1">
              <a:off x="10258169" y="2870722"/>
              <a:ext cx="584005" cy="503453"/>
            </a:xfrm>
            <a:prstGeom prst="hexagon">
              <a:avLst/>
            </a:prstGeom>
            <a:solidFill>
              <a:srgbClr val="76BC3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D04B0DA6-B319-6B4C-16C7-87CB9A79C411}"/>
                </a:ext>
              </a:extLst>
            </p:cNvPr>
            <p:cNvGrpSpPr/>
            <p:nvPr/>
          </p:nvGrpSpPr>
          <p:grpSpPr>
            <a:xfrm>
              <a:off x="10418218" y="2971496"/>
              <a:ext cx="264408" cy="264500"/>
              <a:chOff x="9612748" y="9053163"/>
              <a:chExt cx="769542" cy="769810"/>
            </a:xfrm>
            <a:solidFill>
              <a:schemeClr val="bg1"/>
            </a:solidFill>
          </p:grpSpPr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B9CF8636-4879-C180-B664-4C7A03622075}"/>
                  </a:ext>
                </a:extLst>
              </p:cNvPr>
              <p:cNvSpPr/>
              <p:nvPr/>
            </p:nvSpPr>
            <p:spPr>
              <a:xfrm>
                <a:off x="9612748" y="9512225"/>
                <a:ext cx="769448" cy="310748"/>
              </a:xfrm>
              <a:custGeom>
                <a:avLst/>
                <a:gdLst>
                  <a:gd name="connsiteX0" fmla="*/ 16592 w 769448"/>
                  <a:gd name="connsiteY0" fmla="*/ 310653 h 310748"/>
                  <a:gd name="connsiteX1" fmla="*/ 4591 w 769448"/>
                  <a:gd name="connsiteY1" fmla="*/ 301128 h 310748"/>
                  <a:gd name="connsiteX2" fmla="*/ 2781 w 769448"/>
                  <a:gd name="connsiteY2" fmla="*/ 277792 h 310748"/>
                  <a:gd name="connsiteX3" fmla="*/ 24307 w 769448"/>
                  <a:gd name="connsiteY3" fmla="*/ 265600 h 310748"/>
                  <a:gd name="connsiteX4" fmla="*/ 172326 w 769448"/>
                  <a:gd name="connsiteY4" fmla="*/ 265600 h 310748"/>
                  <a:gd name="connsiteX5" fmla="*/ 180803 w 769448"/>
                  <a:gd name="connsiteY5" fmla="*/ 265600 h 310748"/>
                  <a:gd name="connsiteX6" fmla="*/ 180803 w 769448"/>
                  <a:gd name="connsiteY6" fmla="*/ 225404 h 310748"/>
                  <a:gd name="connsiteX7" fmla="*/ 156229 w 769448"/>
                  <a:gd name="connsiteY7" fmla="*/ 220547 h 310748"/>
                  <a:gd name="connsiteX8" fmla="*/ 114 w 769448"/>
                  <a:gd name="connsiteY8" fmla="*/ 25760 h 310748"/>
                  <a:gd name="connsiteX9" fmla="*/ 26212 w 769448"/>
                  <a:gd name="connsiteY9" fmla="*/ 138 h 310748"/>
                  <a:gd name="connsiteX10" fmla="*/ 199186 w 769448"/>
                  <a:gd name="connsiteY10" fmla="*/ 102437 h 310748"/>
                  <a:gd name="connsiteX11" fmla="*/ 203473 w 769448"/>
                  <a:gd name="connsiteY11" fmla="*/ 109676 h 310748"/>
                  <a:gd name="connsiteX12" fmla="*/ 220999 w 769448"/>
                  <a:gd name="connsiteY12" fmla="*/ 83101 h 310748"/>
                  <a:gd name="connsiteX13" fmla="*/ 380352 w 769448"/>
                  <a:gd name="connsiteY13" fmla="*/ 43 h 310748"/>
                  <a:gd name="connsiteX14" fmla="*/ 407308 w 769448"/>
                  <a:gd name="connsiteY14" fmla="*/ 26332 h 310748"/>
                  <a:gd name="connsiteX15" fmla="*/ 234429 w 769448"/>
                  <a:gd name="connsiteY15" fmla="*/ 223785 h 310748"/>
                  <a:gd name="connsiteX16" fmla="*/ 226714 w 769448"/>
                  <a:gd name="connsiteY16" fmla="*/ 225309 h 310748"/>
                  <a:gd name="connsiteX17" fmla="*/ 226714 w 769448"/>
                  <a:gd name="connsiteY17" fmla="*/ 265695 h 310748"/>
                  <a:gd name="connsiteX18" fmla="*/ 236715 w 769448"/>
                  <a:gd name="connsiteY18" fmla="*/ 265695 h 310748"/>
                  <a:gd name="connsiteX19" fmla="*/ 740016 w 769448"/>
                  <a:gd name="connsiteY19" fmla="*/ 265505 h 310748"/>
                  <a:gd name="connsiteX20" fmla="*/ 769448 w 769448"/>
                  <a:gd name="connsiteY20" fmla="*/ 282173 h 310748"/>
                  <a:gd name="connsiteX21" fmla="*/ 769448 w 769448"/>
                  <a:gd name="connsiteY21" fmla="*/ 294175 h 310748"/>
                  <a:gd name="connsiteX22" fmla="*/ 752875 w 769448"/>
                  <a:gd name="connsiteY22" fmla="*/ 310748 h 310748"/>
                  <a:gd name="connsiteX23" fmla="*/ 16592 w 769448"/>
                  <a:gd name="connsiteY23" fmla="*/ 310653 h 31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69448" h="310748">
                    <a:moveTo>
                      <a:pt x="16592" y="310653"/>
                    </a:moveTo>
                    <a:cubicBezTo>
                      <a:pt x="12496" y="307510"/>
                      <a:pt x="7734" y="305033"/>
                      <a:pt x="4591" y="301128"/>
                    </a:cubicBezTo>
                    <a:cubicBezTo>
                      <a:pt x="-1029" y="294080"/>
                      <a:pt x="-1315" y="285888"/>
                      <a:pt x="2781" y="277792"/>
                    </a:cubicBezTo>
                    <a:cubicBezTo>
                      <a:pt x="7162" y="268934"/>
                      <a:pt x="14878" y="265600"/>
                      <a:pt x="24307" y="265600"/>
                    </a:cubicBezTo>
                    <a:cubicBezTo>
                      <a:pt x="73647" y="265600"/>
                      <a:pt x="122986" y="265600"/>
                      <a:pt x="172326" y="265600"/>
                    </a:cubicBezTo>
                    <a:cubicBezTo>
                      <a:pt x="174993" y="265600"/>
                      <a:pt x="177755" y="265600"/>
                      <a:pt x="180803" y="265600"/>
                    </a:cubicBezTo>
                    <a:cubicBezTo>
                      <a:pt x="180803" y="251979"/>
                      <a:pt x="180803" y="239025"/>
                      <a:pt x="180803" y="225404"/>
                    </a:cubicBezTo>
                    <a:cubicBezTo>
                      <a:pt x="172707" y="223785"/>
                      <a:pt x="164420" y="222356"/>
                      <a:pt x="156229" y="220547"/>
                    </a:cubicBezTo>
                    <a:cubicBezTo>
                      <a:pt x="67075" y="200163"/>
                      <a:pt x="781" y="117296"/>
                      <a:pt x="114" y="25760"/>
                    </a:cubicBezTo>
                    <a:cubicBezTo>
                      <a:pt x="19" y="9092"/>
                      <a:pt x="9448" y="-624"/>
                      <a:pt x="26212" y="138"/>
                    </a:cubicBezTo>
                    <a:cubicBezTo>
                      <a:pt x="102031" y="3377"/>
                      <a:pt x="159658" y="37667"/>
                      <a:pt x="199186" y="102437"/>
                    </a:cubicBezTo>
                    <a:cubicBezTo>
                      <a:pt x="200615" y="104723"/>
                      <a:pt x="201949" y="107104"/>
                      <a:pt x="203473" y="109676"/>
                    </a:cubicBezTo>
                    <a:cubicBezTo>
                      <a:pt x="209473" y="100532"/>
                      <a:pt x="214712" y="91388"/>
                      <a:pt x="220999" y="83101"/>
                    </a:cubicBezTo>
                    <a:cubicBezTo>
                      <a:pt x="261099" y="30523"/>
                      <a:pt x="314248" y="2710"/>
                      <a:pt x="380352" y="43"/>
                    </a:cubicBezTo>
                    <a:cubicBezTo>
                      <a:pt x="398164" y="-719"/>
                      <a:pt x="407498" y="8711"/>
                      <a:pt x="407308" y="26332"/>
                    </a:cubicBezTo>
                    <a:cubicBezTo>
                      <a:pt x="406450" y="124058"/>
                      <a:pt x="330536" y="210641"/>
                      <a:pt x="234429" y="223785"/>
                    </a:cubicBezTo>
                    <a:cubicBezTo>
                      <a:pt x="231952" y="224166"/>
                      <a:pt x="229571" y="224738"/>
                      <a:pt x="226714" y="225309"/>
                    </a:cubicBezTo>
                    <a:cubicBezTo>
                      <a:pt x="226714" y="238644"/>
                      <a:pt x="226714" y="251789"/>
                      <a:pt x="226714" y="265695"/>
                    </a:cubicBezTo>
                    <a:cubicBezTo>
                      <a:pt x="230333" y="265695"/>
                      <a:pt x="233477" y="265695"/>
                      <a:pt x="236715" y="265695"/>
                    </a:cubicBezTo>
                    <a:cubicBezTo>
                      <a:pt x="404450" y="265695"/>
                      <a:pt x="572281" y="265790"/>
                      <a:pt x="740016" y="265505"/>
                    </a:cubicBezTo>
                    <a:cubicBezTo>
                      <a:pt x="753732" y="265505"/>
                      <a:pt x="763828" y="269315"/>
                      <a:pt x="769448" y="282173"/>
                    </a:cubicBezTo>
                    <a:cubicBezTo>
                      <a:pt x="769448" y="286174"/>
                      <a:pt x="769448" y="290174"/>
                      <a:pt x="769448" y="294175"/>
                    </a:cubicBezTo>
                    <a:cubicBezTo>
                      <a:pt x="765924" y="301700"/>
                      <a:pt x="760495" y="307319"/>
                      <a:pt x="752875" y="310748"/>
                    </a:cubicBezTo>
                    <a:cubicBezTo>
                      <a:pt x="507511" y="310653"/>
                      <a:pt x="262052" y="310653"/>
                      <a:pt x="16592" y="3106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8DE0684-5B68-490E-E6DC-D18D031B7D87}"/>
                  </a:ext>
                </a:extLst>
              </p:cNvPr>
              <p:cNvSpPr/>
              <p:nvPr/>
            </p:nvSpPr>
            <p:spPr>
              <a:xfrm>
                <a:off x="10365717" y="9806304"/>
                <a:ext cx="16573" cy="16573"/>
              </a:xfrm>
              <a:custGeom>
                <a:avLst/>
                <a:gdLst>
                  <a:gd name="connsiteX0" fmla="*/ 0 w 16573"/>
                  <a:gd name="connsiteY0" fmla="*/ 16574 h 16573"/>
                  <a:gd name="connsiteX1" fmla="*/ 16574 w 16573"/>
                  <a:gd name="connsiteY1" fmla="*/ 0 h 16573"/>
                  <a:gd name="connsiteX2" fmla="*/ 16574 w 16573"/>
                  <a:gd name="connsiteY2" fmla="*/ 16574 h 16573"/>
                  <a:gd name="connsiteX3" fmla="*/ 0 w 16573"/>
                  <a:gd name="connsiteY3" fmla="*/ 16574 h 16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73" h="16573">
                    <a:moveTo>
                      <a:pt x="0" y="16574"/>
                    </a:moveTo>
                    <a:cubicBezTo>
                      <a:pt x="7620" y="13145"/>
                      <a:pt x="13049" y="7525"/>
                      <a:pt x="16574" y="0"/>
                    </a:cubicBezTo>
                    <a:cubicBezTo>
                      <a:pt x="16574" y="5525"/>
                      <a:pt x="16574" y="11049"/>
                      <a:pt x="16574" y="16574"/>
                    </a:cubicBezTo>
                    <a:cubicBezTo>
                      <a:pt x="11049" y="16574"/>
                      <a:pt x="5525" y="16574"/>
                      <a:pt x="0" y="16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DF1AAA42-B57C-193F-AACE-5C5788E9AAA9}"/>
                  </a:ext>
                </a:extLst>
              </p:cNvPr>
              <p:cNvSpPr/>
              <p:nvPr/>
            </p:nvSpPr>
            <p:spPr>
              <a:xfrm>
                <a:off x="10071395" y="9367488"/>
                <a:ext cx="238505" cy="241530"/>
              </a:xfrm>
              <a:custGeom>
                <a:avLst/>
                <a:gdLst>
                  <a:gd name="connsiteX0" fmla="*/ 95 w 238505"/>
                  <a:gd name="connsiteY0" fmla="*/ 120301 h 241530"/>
                  <a:gd name="connsiteX1" fmla="*/ 95 w 238505"/>
                  <a:gd name="connsiteY1" fmla="*/ 26384 h 241530"/>
                  <a:gd name="connsiteX2" fmla="*/ 26289 w 238505"/>
                  <a:gd name="connsiteY2" fmla="*/ 0 h 241530"/>
                  <a:gd name="connsiteX3" fmla="*/ 212598 w 238505"/>
                  <a:gd name="connsiteY3" fmla="*/ 0 h 241530"/>
                  <a:gd name="connsiteX4" fmla="*/ 238506 w 238505"/>
                  <a:gd name="connsiteY4" fmla="*/ 25908 h 241530"/>
                  <a:gd name="connsiteX5" fmla="*/ 238506 w 238505"/>
                  <a:gd name="connsiteY5" fmla="*/ 215265 h 241530"/>
                  <a:gd name="connsiteX6" fmla="*/ 212693 w 238505"/>
                  <a:gd name="connsiteY6" fmla="*/ 241459 h 241530"/>
                  <a:gd name="connsiteX7" fmla="*/ 25622 w 238505"/>
                  <a:gd name="connsiteY7" fmla="*/ 241459 h 241530"/>
                  <a:gd name="connsiteX8" fmla="*/ 0 w 238505"/>
                  <a:gd name="connsiteY8" fmla="*/ 215837 h 241530"/>
                  <a:gd name="connsiteX9" fmla="*/ 95 w 238505"/>
                  <a:gd name="connsiteY9" fmla="*/ 120301 h 24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505" h="241530">
                    <a:moveTo>
                      <a:pt x="95" y="120301"/>
                    </a:moveTo>
                    <a:cubicBezTo>
                      <a:pt x="95" y="88964"/>
                      <a:pt x="95" y="57721"/>
                      <a:pt x="95" y="26384"/>
                    </a:cubicBezTo>
                    <a:cubicBezTo>
                      <a:pt x="95" y="8668"/>
                      <a:pt x="8763" y="0"/>
                      <a:pt x="26289" y="0"/>
                    </a:cubicBezTo>
                    <a:cubicBezTo>
                      <a:pt x="88392" y="0"/>
                      <a:pt x="150495" y="0"/>
                      <a:pt x="212598" y="0"/>
                    </a:cubicBezTo>
                    <a:cubicBezTo>
                      <a:pt x="229648" y="0"/>
                      <a:pt x="238506" y="8858"/>
                      <a:pt x="238506" y="25908"/>
                    </a:cubicBezTo>
                    <a:cubicBezTo>
                      <a:pt x="238506" y="89059"/>
                      <a:pt x="238506" y="152114"/>
                      <a:pt x="238506" y="215265"/>
                    </a:cubicBezTo>
                    <a:cubicBezTo>
                      <a:pt x="238506" y="232410"/>
                      <a:pt x="229743" y="241459"/>
                      <a:pt x="212693" y="241459"/>
                    </a:cubicBezTo>
                    <a:cubicBezTo>
                      <a:pt x="150304" y="241554"/>
                      <a:pt x="88011" y="241554"/>
                      <a:pt x="25622" y="241459"/>
                    </a:cubicBezTo>
                    <a:cubicBezTo>
                      <a:pt x="9049" y="241459"/>
                      <a:pt x="95" y="232315"/>
                      <a:pt x="0" y="215837"/>
                    </a:cubicBezTo>
                    <a:cubicBezTo>
                      <a:pt x="95" y="183833"/>
                      <a:pt x="95" y="152114"/>
                      <a:pt x="95" y="1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20796867-8C17-AFFA-771B-048758DF1068}"/>
                  </a:ext>
                </a:extLst>
              </p:cNvPr>
              <p:cNvSpPr/>
              <p:nvPr/>
            </p:nvSpPr>
            <p:spPr>
              <a:xfrm>
                <a:off x="10014631" y="9053163"/>
                <a:ext cx="352413" cy="108636"/>
              </a:xfrm>
              <a:custGeom>
                <a:avLst/>
                <a:gdLst>
                  <a:gd name="connsiteX0" fmla="*/ 174493 w 352413"/>
                  <a:gd name="connsiteY0" fmla="*/ 0 h 108636"/>
                  <a:gd name="connsiteX1" fmla="*/ 343181 w 352413"/>
                  <a:gd name="connsiteY1" fmla="*/ 67913 h 108636"/>
                  <a:gd name="connsiteX2" fmla="*/ 346133 w 352413"/>
                  <a:gd name="connsiteY2" fmla="*/ 101822 h 108636"/>
                  <a:gd name="connsiteX3" fmla="*/ 312129 w 352413"/>
                  <a:gd name="connsiteY3" fmla="*/ 100489 h 108636"/>
                  <a:gd name="connsiteX4" fmla="*/ 40381 w 352413"/>
                  <a:gd name="connsiteY4" fmla="*/ 100394 h 108636"/>
                  <a:gd name="connsiteX5" fmla="*/ 15139 w 352413"/>
                  <a:gd name="connsiteY5" fmla="*/ 107347 h 108636"/>
                  <a:gd name="connsiteX6" fmla="*/ 280 w 352413"/>
                  <a:gd name="connsiteY6" fmla="*/ 89249 h 108636"/>
                  <a:gd name="connsiteX7" fmla="*/ 6853 w 352413"/>
                  <a:gd name="connsiteY7" fmla="*/ 70104 h 108636"/>
                  <a:gd name="connsiteX8" fmla="*/ 149537 w 352413"/>
                  <a:gd name="connsiteY8" fmla="*/ 1715 h 108636"/>
                  <a:gd name="connsiteX9" fmla="*/ 174493 w 352413"/>
                  <a:gd name="connsiteY9" fmla="*/ 0 h 10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413" h="108636">
                    <a:moveTo>
                      <a:pt x="174493" y="0"/>
                    </a:moveTo>
                    <a:cubicBezTo>
                      <a:pt x="241263" y="1524"/>
                      <a:pt x="296794" y="23432"/>
                      <a:pt x="343181" y="67913"/>
                    </a:cubicBezTo>
                    <a:cubicBezTo>
                      <a:pt x="354325" y="78677"/>
                      <a:pt x="355468" y="91916"/>
                      <a:pt x="346133" y="101822"/>
                    </a:cubicBezTo>
                    <a:cubicBezTo>
                      <a:pt x="337085" y="111347"/>
                      <a:pt x="323083" y="110871"/>
                      <a:pt x="312129" y="100489"/>
                    </a:cubicBezTo>
                    <a:cubicBezTo>
                      <a:pt x="233548" y="26670"/>
                      <a:pt x="119629" y="26575"/>
                      <a:pt x="40381" y="100394"/>
                    </a:cubicBezTo>
                    <a:cubicBezTo>
                      <a:pt x="32951" y="107252"/>
                      <a:pt x="25046" y="110681"/>
                      <a:pt x="15139" y="107347"/>
                    </a:cubicBezTo>
                    <a:cubicBezTo>
                      <a:pt x="6567" y="104489"/>
                      <a:pt x="1614" y="98203"/>
                      <a:pt x="280" y="89249"/>
                    </a:cubicBezTo>
                    <a:cubicBezTo>
                      <a:pt x="-862" y="81820"/>
                      <a:pt x="1519" y="75343"/>
                      <a:pt x="6853" y="70104"/>
                    </a:cubicBezTo>
                    <a:cubicBezTo>
                      <a:pt x="46572" y="30956"/>
                      <a:pt x="94102" y="8192"/>
                      <a:pt x="149537" y="1715"/>
                    </a:cubicBezTo>
                    <a:cubicBezTo>
                      <a:pt x="158681" y="762"/>
                      <a:pt x="167921" y="476"/>
                      <a:pt x="17449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3C170B10-8D0D-50C6-EA22-3044E9575AD2}"/>
                  </a:ext>
                </a:extLst>
              </p:cNvPr>
              <p:cNvSpPr/>
              <p:nvPr/>
            </p:nvSpPr>
            <p:spPr>
              <a:xfrm>
                <a:off x="10119778" y="9653805"/>
                <a:ext cx="142116" cy="78585"/>
              </a:xfrm>
              <a:custGeom>
                <a:avLst/>
                <a:gdLst>
                  <a:gd name="connsiteX0" fmla="*/ 141926 w 142116"/>
                  <a:gd name="connsiteY0" fmla="*/ 78585 h 78585"/>
                  <a:gd name="connsiteX1" fmla="*/ 99 w 142116"/>
                  <a:gd name="connsiteY1" fmla="*/ 78585 h 78585"/>
                  <a:gd name="connsiteX2" fmla="*/ 99 w 142116"/>
                  <a:gd name="connsiteY2" fmla="*/ 53725 h 78585"/>
                  <a:gd name="connsiteX3" fmla="*/ 4 w 142116"/>
                  <a:gd name="connsiteY3" fmla="*/ 6386 h 78585"/>
                  <a:gd name="connsiteX4" fmla="*/ 6481 w 142116"/>
                  <a:gd name="connsiteY4" fmla="*/ 4 h 78585"/>
                  <a:gd name="connsiteX5" fmla="*/ 135640 w 142116"/>
                  <a:gd name="connsiteY5" fmla="*/ 99 h 78585"/>
                  <a:gd name="connsiteX6" fmla="*/ 142117 w 142116"/>
                  <a:gd name="connsiteY6" fmla="*/ 4862 h 78585"/>
                  <a:gd name="connsiteX7" fmla="*/ 141926 w 142116"/>
                  <a:gd name="connsiteY7" fmla="*/ 78585 h 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116" h="78585">
                    <a:moveTo>
                      <a:pt x="141926" y="78585"/>
                    </a:moveTo>
                    <a:cubicBezTo>
                      <a:pt x="94397" y="78585"/>
                      <a:pt x="47629" y="78585"/>
                      <a:pt x="99" y="78585"/>
                    </a:cubicBezTo>
                    <a:cubicBezTo>
                      <a:pt x="99" y="70108"/>
                      <a:pt x="99" y="61917"/>
                      <a:pt x="99" y="53725"/>
                    </a:cubicBezTo>
                    <a:cubicBezTo>
                      <a:pt x="99" y="37914"/>
                      <a:pt x="290" y="22197"/>
                      <a:pt x="4" y="6386"/>
                    </a:cubicBezTo>
                    <a:cubicBezTo>
                      <a:pt x="-91" y="1433"/>
                      <a:pt x="1528" y="-91"/>
                      <a:pt x="6481" y="4"/>
                    </a:cubicBezTo>
                    <a:cubicBezTo>
                      <a:pt x="49534" y="195"/>
                      <a:pt x="92587" y="99"/>
                      <a:pt x="135640" y="99"/>
                    </a:cubicBezTo>
                    <a:cubicBezTo>
                      <a:pt x="138974" y="99"/>
                      <a:pt x="142117" y="-186"/>
                      <a:pt x="142117" y="4862"/>
                    </a:cubicBezTo>
                    <a:cubicBezTo>
                      <a:pt x="141926" y="29151"/>
                      <a:pt x="141926" y="53344"/>
                      <a:pt x="141926" y="78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D30A9E6C-DA97-715A-E2F1-C28866D98220}"/>
                  </a:ext>
                </a:extLst>
              </p:cNvPr>
              <p:cNvSpPr/>
              <p:nvPr/>
            </p:nvSpPr>
            <p:spPr>
              <a:xfrm>
                <a:off x="10083018" y="9150222"/>
                <a:ext cx="215739" cy="80088"/>
              </a:xfrm>
              <a:custGeom>
                <a:avLst/>
                <a:gdLst>
                  <a:gd name="connsiteX0" fmla="*/ 215739 w 215739"/>
                  <a:gd name="connsiteY0" fmla="*/ 54388 h 80088"/>
                  <a:gd name="connsiteX1" fmla="*/ 202404 w 215739"/>
                  <a:gd name="connsiteY1" fmla="*/ 77915 h 80088"/>
                  <a:gd name="connsiteX2" fmla="*/ 176877 w 215739"/>
                  <a:gd name="connsiteY2" fmla="*/ 73057 h 80088"/>
                  <a:gd name="connsiteX3" fmla="*/ 120584 w 215739"/>
                  <a:gd name="connsiteY3" fmla="*/ 45720 h 80088"/>
                  <a:gd name="connsiteX4" fmla="*/ 40003 w 215739"/>
                  <a:gd name="connsiteY4" fmla="*/ 72009 h 80088"/>
                  <a:gd name="connsiteX5" fmla="*/ 19810 w 215739"/>
                  <a:gd name="connsiteY5" fmla="*/ 79820 h 80088"/>
                  <a:gd name="connsiteX6" fmla="*/ 1236 w 215739"/>
                  <a:gd name="connsiteY6" fmla="*/ 64580 h 80088"/>
                  <a:gd name="connsiteX7" fmla="*/ 6570 w 215739"/>
                  <a:gd name="connsiteY7" fmla="*/ 41720 h 80088"/>
                  <a:gd name="connsiteX8" fmla="*/ 208881 w 215739"/>
                  <a:gd name="connsiteY8" fmla="*/ 41720 h 80088"/>
                  <a:gd name="connsiteX9" fmla="*/ 215739 w 215739"/>
                  <a:gd name="connsiteY9" fmla="*/ 54388 h 80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739" h="80088">
                    <a:moveTo>
                      <a:pt x="215739" y="54388"/>
                    </a:moveTo>
                    <a:cubicBezTo>
                      <a:pt x="215168" y="67056"/>
                      <a:pt x="211072" y="74105"/>
                      <a:pt x="202404" y="77915"/>
                    </a:cubicBezTo>
                    <a:cubicBezTo>
                      <a:pt x="192879" y="82106"/>
                      <a:pt x="184307" y="80105"/>
                      <a:pt x="176877" y="73057"/>
                    </a:cubicBezTo>
                    <a:cubicBezTo>
                      <a:pt x="161066" y="57912"/>
                      <a:pt x="142492" y="48387"/>
                      <a:pt x="120584" y="45720"/>
                    </a:cubicBezTo>
                    <a:cubicBezTo>
                      <a:pt x="89628" y="41910"/>
                      <a:pt x="62768" y="50864"/>
                      <a:pt x="40003" y="72009"/>
                    </a:cubicBezTo>
                    <a:cubicBezTo>
                      <a:pt x="34193" y="77438"/>
                      <a:pt x="27906" y="80963"/>
                      <a:pt x="19810" y="79820"/>
                    </a:cubicBezTo>
                    <a:cubicBezTo>
                      <a:pt x="10571" y="78581"/>
                      <a:pt x="4094" y="73533"/>
                      <a:pt x="1236" y="64580"/>
                    </a:cubicBezTo>
                    <a:cubicBezTo>
                      <a:pt x="-1526" y="56007"/>
                      <a:pt x="379" y="48292"/>
                      <a:pt x="6570" y="41720"/>
                    </a:cubicBezTo>
                    <a:cubicBezTo>
                      <a:pt x="58577" y="-13811"/>
                      <a:pt x="157160" y="-14002"/>
                      <a:pt x="208881" y="41720"/>
                    </a:cubicBezTo>
                    <a:cubicBezTo>
                      <a:pt x="212596" y="45815"/>
                      <a:pt x="214310" y="51816"/>
                      <a:pt x="215739" y="543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43080CD2-E844-E86A-581E-2FFA932FF9D6}"/>
                  </a:ext>
                </a:extLst>
              </p:cNvPr>
              <p:cNvSpPr/>
              <p:nvPr/>
            </p:nvSpPr>
            <p:spPr>
              <a:xfrm>
                <a:off x="10151077" y="9246711"/>
                <a:ext cx="79317" cy="52014"/>
              </a:xfrm>
              <a:custGeom>
                <a:avLst/>
                <a:gdLst>
                  <a:gd name="connsiteX0" fmla="*/ 40142 w 79317"/>
                  <a:gd name="connsiteY0" fmla="*/ 45434 h 52014"/>
                  <a:gd name="connsiteX1" fmla="*/ 27093 w 79317"/>
                  <a:gd name="connsiteY1" fmla="*/ 51435 h 52014"/>
                  <a:gd name="connsiteX2" fmla="*/ 3376 w 79317"/>
                  <a:gd name="connsiteY2" fmla="*/ 40862 h 52014"/>
                  <a:gd name="connsiteX3" fmla="*/ 5471 w 79317"/>
                  <a:gd name="connsiteY3" fmla="*/ 15050 h 52014"/>
                  <a:gd name="connsiteX4" fmla="*/ 73956 w 79317"/>
                  <a:gd name="connsiteY4" fmla="*/ 14954 h 52014"/>
                  <a:gd name="connsiteX5" fmla="*/ 74527 w 79317"/>
                  <a:gd name="connsiteY5" fmla="*/ 43339 h 52014"/>
                  <a:gd name="connsiteX6" fmla="*/ 46810 w 79317"/>
                  <a:gd name="connsiteY6" fmla="*/ 49530 h 52014"/>
                  <a:gd name="connsiteX7" fmla="*/ 40142 w 79317"/>
                  <a:gd name="connsiteY7" fmla="*/ 45434 h 52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317" h="52014">
                    <a:moveTo>
                      <a:pt x="40142" y="45434"/>
                    </a:moveTo>
                    <a:cubicBezTo>
                      <a:pt x="35570" y="47530"/>
                      <a:pt x="31570" y="50292"/>
                      <a:pt x="27093" y="51435"/>
                    </a:cubicBezTo>
                    <a:cubicBezTo>
                      <a:pt x="18044" y="53721"/>
                      <a:pt x="8424" y="49054"/>
                      <a:pt x="3376" y="40862"/>
                    </a:cubicBezTo>
                    <a:cubicBezTo>
                      <a:pt x="-1768" y="32480"/>
                      <a:pt x="-1006" y="22860"/>
                      <a:pt x="5471" y="15050"/>
                    </a:cubicBezTo>
                    <a:cubicBezTo>
                      <a:pt x="21950" y="-4953"/>
                      <a:pt x="57478" y="-5048"/>
                      <a:pt x="73956" y="14954"/>
                    </a:cubicBezTo>
                    <a:cubicBezTo>
                      <a:pt x="80909" y="23336"/>
                      <a:pt x="81100" y="34671"/>
                      <a:pt x="74527" y="43339"/>
                    </a:cubicBezTo>
                    <a:cubicBezTo>
                      <a:pt x="68241" y="51530"/>
                      <a:pt x="56430" y="54293"/>
                      <a:pt x="46810" y="49530"/>
                    </a:cubicBezTo>
                    <a:cubicBezTo>
                      <a:pt x="44429" y="48197"/>
                      <a:pt x="42143" y="46673"/>
                      <a:pt x="40142" y="454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11E41B9F-25E4-BDA3-A05F-31685F9639DA}"/>
                </a:ext>
              </a:extLst>
            </p:cNvPr>
            <p:cNvGrpSpPr/>
            <p:nvPr/>
          </p:nvGrpSpPr>
          <p:grpSpPr>
            <a:xfrm>
              <a:off x="9729866" y="3155923"/>
              <a:ext cx="280906" cy="521753"/>
              <a:chOff x="10323818" y="11591829"/>
              <a:chExt cx="349281" cy="648752"/>
            </a:xfrm>
            <a:solidFill>
              <a:schemeClr val="bg1">
                <a:alpha val="80000"/>
              </a:schemeClr>
            </a:solidFill>
          </p:grpSpPr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DAEC79E-E2CE-80B8-B412-7334B0CCA36C}"/>
                  </a:ext>
                </a:extLst>
              </p:cNvPr>
              <p:cNvSpPr/>
              <p:nvPr/>
            </p:nvSpPr>
            <p:spPr>
              <a:xfrm>
                <a:off x="10323818" y="11711584"/>
                <a:ext cx="135010" cy="134010"/>
              </a:xfrm>
              <a:custGeom>
                <a:avLst/>
                <a:gdLst>
                  <a:gd name="connsiteX0" fmla="*/ 134874 w 135010"/>
                  <a:gd name="connsiteY0" fmla="*/ 133611 h 134010"/>
                  <a:gd name="connsiteX1" fmla="*/ 48673 w 135010"/>
                  <a:gd name="connsiteY1" fmla="*/ 117228 h 134010"/>
                  <a:gd name="connsiteX2" fmla="*/ 4001 w 135010"/>
                  <a:gd name="connsiteY2" fmla="*/ 44361 h 134010"/>
                  <a:gd name="connsiteX3" fmla="*/ 0 w 135010"/>
                  <a:gd name="connsiteY3" fmla="*/ 642 h 134010"/>
                  <a:gd name="connsiteX4" fmla="*/ 56293 w 135010"/>
                  <a:gd name="connsiteY4" fmla="*/ 5023 h 134010"/>
                  <a:gd name="connsiteX5" fmla="*/ 117158 w 135010"/>
                  <a:gd name="connsiteY5" fmla="*/ 46362 h 134010"/>
                  <a:gd name="connsiteX6" fmla="*/ 134874 w 135010"/>
                  <a:gd name="connsiteY6" fmla="*/ 133611 h 13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010" h="134010">
                    <a:moveTo>
                      <a:pt x="134874" y="133611"/>
                    </a:moveTo>
                    <a:cubicBezTo>
                      <a:pt x="104299" y="135135"/>
                      <a:pt x="75152" y="132849"/>
                      <a:pt x="48673" y="117228"/>
                    </a:cubicBezTo>
                    <a:cubicBezTo>
                      <a:pt x="20955" y="100845"/>
                      <a:pt x="8858" y="74651"/>
                      <a:pt x="4001" y="44361"/>
                    </a:cubicBezTo>
                    <a:cubicBezTo>
                      <a:pt x="1715" y="30169"/>
                      <a:pt x="1333" y="15691"/>
                      <a:pt x="0" y="642"/>
                    </a:cubicBezTo>
                    <a:cubicBezTo>
                      <a:pt x="20098" y="-1073"/>
                      <a:pt x="38386" y="737"/>
                      <a:pt x="56293" y="5023"/>
                    </a:cubicBezTo>
                    <a:cubicBezTo>
                      <a:pt x="81629" y="11119"/>
                      <a:pt x="103537" y="22930"/>
                      <a:pt x="117158" y="46362"/>
                    </a:cubicBezTo>
                    <a:cubicBezTo>
                      <a:pt x="132874" y="73317"/>
                      <a:pt x="135731" y="102750"/>
                      <a:pt x="134874" y="1336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C9FBCA74-AFEC-C336-E688-570E68CBE448}"/>
                  </a:ext>
                </a:extLst>
              </p:cNvPr>
              <p:cNvSpPr/>
              <p:nvPr/>
            </p:nvSpPr>
            <p:spPr>
              <a:xfrm>
                <a:off x="10538908" y="11710511"/>
                <a:ext cx="133649" cy="134819"/>
              </a:xfrm>
              <a:custGeom>
                <a:avLst/>
                <a:gdLst>
                  <a:gd name="connsiteX0" fmla="*/ 133334 w 133649"/>
                  <a:gd name="connsiteY0" fmla="*/ 0 h 134819"/>
                  <a:gd name="connsiteX1" fmla="*/ 80 w 133649"/>
                  <a:gd name="connsiteY1" fmla="*/ 134017 h 134819"/>
                  <a:gd name="connsiteX2" fmla="*/ 24273 w 133649"/>
                  <a:gd name="connsiteY2" fmla="*/ 38195 h 134819"/>
                  <a:gd name="connsiteX3" fmla="*/ 86852 w 133649"/>
                  <a:gd name="connsiteY3" fmla="*/ 4572 h 134819"/>
                  <a:gd name="connsiteX4" fmla="*/ 133334 w 133649"/>
                  <a:gd name="connsiteY4" fmla="*/ 0 h 13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49" h="134819">
                    <a:moveTo>
                      <a:pt x="133334" y="0"/>
                    </a:moveTo>
                    <a:cubicBezTo>
                      <a:pt x="138002" y="94869"/>
                      <a:pt x="90758" y="141637"/>
                      <a:pt x="80" y="134017"/>
                    </a:cubicBezTo>
                    <a:cubicBezTo>
                      <a:pt x="-587" y="99822"/>
                      <a:pt x="2556" y="66580"/>
                      <a:pt x="24273" y="38195"/>
                    </a:cubicBezTo>
                    <a:cubicBezTo>
                      <a:pt x="39894" y="17716"/>
                      <a:pt x="62468" y="8763"/>
                      <a:pt x="86852" y="4572"/>
                    </a:cubicBezTo>
                    <a:cubicBezTo>
                      <a:pt x="101997" y="1905"/>
                      <a:pt x="117428" y="1429"/>
                      <a:pt x="13333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61E68676-1162-6437-9A0D-FB48569234EA}"/>
                  </a:ext>
                </a:extLst>
              </p:cNvPr>
              <p:cNvSpPr/>
              <p:nvPr/>
            </p:nvSpPr>
            <p:spPr>
              <a:xfrm>
                <a:off x="10447359" y="11591829"/>
                <a:ext cx="103118" cy="188690"/>
              </a:xfrm>
              <a:custGeom>
                <a:avLst/>
                <a:gdLst>
                  <a:gd name="connsiteX0" fmla="*/ 52291 w 103118"/>
                  <a:gd name="connsiteY0" fmla="*/ 0 h 188690"/>
                  <a:gd name="connsiteX1" fmla="*/ 102964 w 103118"/>
                  <a:gd name="connsiteY1" fmla="*/ 89630 h 188690"/>
                  <a:gd name="connsiteX2" fmla="*/ 99249 w 103118"/>
                  <a:gd name="connsiteY2" fmla="*/ 119158 h 188690"/>
                  <a:gd name="connsiteX3" fmla="*/ 51528 w 103118"/>
                  <a:gd name="connsiteY3" fmla="*/ 188690 h 188690"/>
                  <a:gd name="connsiteX4" fmla="*/ 189 w 103118"/>
                  <a:gd name="connsiteY4" fmla="*/ 99155 h 188690"/>
                  <a:gd name="connsiteX5" fmla="*/ 3713 w 103118"/>
                  <a:gd name="connsiteY5" fmla="*/ 69628 h 188690"/>
                  <a:gd name="connsiteX6" fmla="*/ 52291 w 103118"/>
                  <a:gd name="connsiteY6" fmla="*/ 0 h 18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18" h="188690">
                    <a:moveTo>
                      <a:pt x="52291" y="0"/>
                    </a:moveTo>
                    <a:cubicBezTo>
                      <a:pt x="77532" y="25146"/>
                      <a:pt x="100392" y="51816"/>
                      <a:pt x="102964" y="89630"/>
                    </a:cubicBezTo>
                    <a:cubicBezTo>
                      <a:pt x="103630" y="99346"/>
                      <a:pt x="102106" y="109728"/>
                      <a:pt x="99249" y="119158"/>
                    </a:cubicBezTo>
                    <a:cubicBezTo>
                      <a:pt x="90867" y="147066"/>
                      <a:pt x="72769" y="168497"/>
                      <a:pt x="51528" y="188690"/>
                    </a:cubicBezTo>
                    <a:cubicBezTo>
                      <a:pt x="25620" y="163163"/>
                      <a:pt x="3046" y="136684"/>
                      <a:pt x="189" y="99155"/>
                    </a:cubicBezTo>
                    <a:cubicBezTo>
                      <a:pt x="-573" y="89440"/>
                      <a:pt x="1046" y="79058"/>
                      <a:pt x="3713" y="69628"/>
                    </a:cubicBezTo>
                    <a:cubicBezTo>
                      <a:pt x="10095" y="45815"/>
                      <a:pt x="33621" y="12954"/>
                      <a:pt x="5229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09380335-FEC6-B6A1-7B67-E66317362745}"/>
                  </a:ext>
                </a:extLst>
              </p:cNvPr>
              <p:cNvSpPr/>
              <p:nvPr/>
            </p:nvSpPr>
            <p:spPr>
              <a:xfrm>
                <a:off x="10485362" y="11802713"/>
                <a:ext cx="27146" cy="437868"/>
              </a:xfrm>
              <a:custGeom>
                <a:avLst/>
                <a:gdLst>
                  <a:gd name="connsiteX0" fmla="*/ 0 w 27146"/>
                  <a:gd name="connsiteY0" fmla="*/ 762 h 437868"/>
                  <a:gd name="connsiteX1" fmla="*/ 27146 w 27146"/>
                  <a:gd name="connsiteY1" fmla="*/ 0 h 437868"/>
                  <a:gd name="connsiteX2" fmla="*/ 27146 w 27146"/>
                  <a:gd name="connsiteY2" fmla="*/ 10573 h 437868"/>
                  <a:gd name="connsiteX3" fmla="*/ 27146 w 27146"/>
                  <a:gd name="connsiteY3" fmla="*/ 418338 h 437868"/>
                  <a:gd name="connsiteX4" fmla="*/ 13811 w 27146"/>
                  <a:gd name="connsiteY4" fmla="*/ 437864 h 437868"/>
                  <a:gd name="connsiteX5" fmla="*/ 0 w 27146"/>
                  <a:gd name="connsiteY5" fmla="*/ 418052 h 437868"/>
                  <a:gd name="connsiteX6" fmla="*/ 0 w 27146"/>
                  <a:gd name="connsiteY6" fmla="*/ 11049 h 437868"/>
                  <a:gd name="connsiteX7" fmla="*/ 0 w 27146"/>
                  <a:gd name="connsiteY7" fmla="*/ 762 h 43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46" h="437868">
                    <a:moveTo>
                      <a:pt x="0" y="762"/>
                    </a:moveTo>
                    <a:cubicBezTo>
                      <a:pt x="9430" y="9716"/>
                      <a:pt x="17907" y="10668"/>
                      <a:pt x="27146" y="0"/>
                    </a:cubicBezTo>
                    <a:cubicBezTo>
                      <a:pt x="27146" y="5239"/>
                      <a:pt x="27146" y="7906"/>
                      <a:pt x="27146" y="10573"/>
                    </a:cubicBezTo>
                    <a:cubicBezTo>
                      <a:pt x="27146" y="146494"/>
                      <a:pt x="27146" y="282416"/>
                      <a:pt x="27146" y="418338"/>
                    </a:cubicBezTo>
                    <a:cubicBezTo>
                      <a:pt x="27146" y="431387"/>
                      <a:pt x="22765" y="437769"/>
                      <a:pt x="13811" y="437864"/>
                    </a:cubicBezTo>
                    <a:cubicBezTo>
                      <a:pt x="4572" y="438055"/>
                      <a:pt x="0" y="431483"/>
                      <a:pt x="0" y="418052"/>
                    </a:cubicBezTo>
                    <a:cubicBezTo>
                      <a:pt x="0" y="282416"/>
                      <a:pt x="0" y="146685"/>
                      <a:pt x="0" y="11049"/>
                    </a:cubicBezTo>
                    <a:cubicBezTo>
                      <a:pt x="0" y="8287"/>
                      <a:pt x="0" y="5524"/>
                      <a:pt x="0" y="7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8157FF89-1D08-9E83-DCA3-6984AFF48A63}"/>
                  </a:ext>
                </a:extLst>
              </p:cNvPr>
              <p:cNvSpPr/>
              <p:nvPr/>
            </p:nvSpPr>
            <p:spPr>
              <a:xfrm>
                <a:off x="10325437" y="11822048"/>
                <a:ext cx="133249" cy="122701"/>
              </a:xfrm>
              <a:custGeom>
                <a:avLst/>
                <a:gdLst>
                  <a:gd name="connsiteX0" fmla="*/ 0 w 133249"/>
                  <a:gd name="connsiteY0" fmla="*/ 0 h 122701"/>
                  <a:gd name="connsiteX1" fmla="*/ 112681 w 133249"/>
                  <a:gd name="connsiteY1" fmla="*/ 49244 h 122701"/>
                  <a:gd name="connsiteX2" fmla="*/ 126397 w 133249"/>
                  <a:gd name="connsiteY2" fmla="*/ 60007 h 122701"/>
                  <a:gd name="connsiteX3" fmla="*/ 132969 w 133249"/>
                  <a:gd name="connsiteY3" fmla="*/ 122492 h 122701"/>
                  <a:gd name="connsiteX4" fmla="*/ 35242 w 133249"/>
                  <a:gd name="connsiteY4" fmla="*/ 97155 h 122701"/>
                  <a:gd name="connsiteX5" fmla="*/ 0 w 133249"/>
                  <a:gd name="connsiteY5" fmla="*/ 0 h 12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49" h="122701">
                    <a:moveTo>
                      <a:pt x="0" y="0"/>
                    </a:moveTo>
                    <a:cubicBezTo>
                      <a:pt x="29242" y="36195"/>
                      <a:pt x="69152" y="47244"/>
                      <a:pt x="112681" y="49244"/>
                    </a:cubicBezTo>
                    <a:cubicBezTo>
                      <a:pt x="120872" y="49625"/>
                      <a:pt x="124397" y="52292"/>
                      <a:pt x="126397" y="60007"/>
                    </a:cubicBezTo>
                    <a:cubicBezTo>
                      <a:pt x="131731" y="80201"/>
                      <a:pt x="134112" y="100679"/>
                      <a:pt x="132969" y="122492"/>
                    </a:cubicBezTo>
                    <a:cubicBezTo>
                      <a:pt x="97631" y="123634"/>
                      <a:pt x="63437" y="120777"/>
                      <a:pt x="35242" y="97155"/>
                    </a:cubicBezTo>
                    <a:cubicBezTo>
                      <a:pt x="5048" y="71914"/>
                      <a:pt x="953" y="3629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DB4ABAC-A041-E153-007B-DAB0B7580E8A}"/>
                  </a:ext>
                </a:extLst>
              </p:cNvPr>
              <p:cNvSpPr/>
              <p:nvPr/>
            </p:nvSpPr>
            <p:spPr>
              <a:xfrm>
                <a:off x="10539055" y="11921299"/>
                <a:ext cx="133092" cy="123135"/>
              </a:xfrm>
              <a:custGeom>
                <a:avLst/>
                <a:gdLst>
                  <a:gd name="connsiteX0" fmla="*/ 314 w 133092"/>
                  <a:gd name="connsiteY0" fmla="*/ 122206 h 123135"/>
                  <a:gd name="connsiteX1" fmla="*/ 9648 w 133092"/>
                  <a:gd name="connsiteY1" fmla="*/ 53340 h 123135"/>
                  <a:gd name="connsiteX2" fmla="*/ 16697 w 133092"/>
                  <a:gd name="connsiteY2" fmla="*/ 49911 h 123135"/>
                  <a:gd name="connsiteX3" fmla="*/ 81276 w 133092"/>
                  <a:gd name="connsiteY3" fmla="*/ 37624 h 123135"/>
                  <a:gd name="connsiteX4" fmla="*/ 133093 w 133092"/>
                  <a:gd name="connsiteY4" fmla="*/ 0 h 123135"/>
                  <a:gd name="connsiteX5" fmla="*/ 108518 w 133092"/>
                  <a:gd name="connsiteY5" fmla="*/ 86963 h 123135"/>
                  <a:gd name="connsiteX6" fmla="*/ 314 w 133092"/>
                  <a:gd name="connsiteY6" fmla="*/ 122206 h 12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092" h="123135">
                    <a:moveTo>
                      <a:pt x="314" y="122206"/>
                    </a:moveTo>
                    <a:cubicBezTo>
                      <a:pt x="-924" y="98393"/>
                      <a:pt x="1362" y="75438"/>
                      <a:pt x="9648" y="53340"/>
                    </a:cubicBezTo>
                    <a:cubicBezTo>
                      <a:pt x="10315" y="51530"/>
                      <a:pt x="14220" y="50006"/>
                      <a:pt x="16697" y="49911"/>
                    </a:cubicBezTo>
                    <a:cubicBezTo>
                      <a:pt x="38795" y="48768"/>
                      <a:pt x="60512" y="45815"/>
                      <a:pt x="81276" y="37624"/>
                    </a:cubicBezTo>
                    <a:cubicBezTo>
                      <a:pt x="101660" y="29623"/>
                      <a:pt x="119186" y="17621"/>
                      <a:pt x="133093" y="0"/>
                    </a:cubicBezTo>
                    <a:cubicBezTo>
                      <a:pt x="132997" y="31337"/>
                      <a:pt x="128997" y="61627"/>
                      <a:pt x="108518" y="86963"/>
                    </a:cubicBezTo>
                    <a:cubicBezTo>
                      <a:pt x="87372" y="113157"/>
                      <a:pt x="44224" y="126968"/>
                      <a:pt x="314" y="1222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F8951508-50DE-A6DE-8E96-5A814D186E10}"/>
                  </a:ext>
                </a:extLst>
              </p:cNvPr>
              <p:cNvSpPr/>
              <p:nvPr/>
            </p:nvSpPr>
            <p:spPr>
              <a:xfrm>
                <a:off x="10325591" y="11921585"/>
                <a:ext cx="133169" cy="122256"/>
              </a:xfrm>
              <a:custGeom>
                <a:avLst/>
                <a:gdLst>
                  <a:gd name="connsiteX0" fmla="*/ 132815 w 133169"/>
                  <a:gd name="connsiteY0" fmla="*/ 122015 h 122256"/>
                  <a:gd name="connsiteX1" fmla="*/ 37 w 133169"/>
                  <a:gd name="connsiteY1" fmla="*/ 0 h 122256"/>
                  <a:gd name="connsiteX2" fmla="*/ 1370 w 133169"/>
                  <a:gd name="connsiteY2" fmla="*/ 191 h 122256"/>
                  <a:gd name="connsiteX3" fmla="*/ 100240 w 133169"/>
                  <a:gd name="connsiteY3" fmla="*/ 48387 h 122256"/>
                  <a:gd name="connsiteX4" fmla="*/ 111479 w 133169"/>
                  <a:gd name="connsiteY4" fmla="*/ 49244 h 122256"/>
                  <a:gd name="connsiteX5" fmla="*/ 126719 w 133169"/>
                  <a:gd name="connsiteY5" fmla="*/ 61627 h 122256"/>
                  <a:gd name="connsiteX6" fmla="*/ 132815 w 133169"/>
                  <a:gd name="connsiteY6" fmla="*/ 122015 h 12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169" h="122256">
                    <a:moveTo>
                      <a:pt x="132815" y="122015"/>
                    </a:moveTo>
                    <a:cubicBezTo>
                      <a:pt x="44233" y="125730"/>
                      <a:pt x="-1487" y="86677"/>
                      <a:pt x="37" y="0"/>
                    </a:cubicBezTo>
                    <a:cubicBezTo>
                      <a:pt x="513" y="95"/>
                      <a:pt x="1180" y="-95"/>
                      <a:pt x="1370" y="191"/>
                    </a:cubicBezTo>
                    <a:cubicBezTo>
                      <a:pt x="26421" y="32480"/>
                      <a:pt x="61568" y="44005"/>
                      <a:pt x="100240" y="48387"/>
                    </a:cubicBezTo>
                    <a:cubicBezTo>
                      <a:pt x="103955" y="48768"/>
                      <a:pt x="107765" y="48958"/>
                      <a:pt x="111479" y="49244"/>
                    </a:cubicBezTo>
                    <a:cubicBezTo>
                      <a:pt x="123576" y="50197"/>
                      <a:pt x="123576" y="50197"/>
                      <a:pt x="126719" y="61627"/>
                    </a:cubicBezTo>
                    <a:cubicBezTo>
                      <a:pt x="132053" y="81248"/>
                      <a:pt x="134054" y="101251"/>
                      <a:pt x="132815" y="1220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AA7042CE-C8F7-F858-3A16-D2C9BBFD3AE6}"/>
                  </a:ext>
                </a:extLst>
              </p:cNvPr>
              <p:cNvSpPr/>
              <p:nvPr/>
            </p:nvSpPr>
            <p:spPr>
              <a:xfrm>
                <a:off x="10539005" y="11822202"/>
                <a:ext cx="134094" cy="122720"/>
              </a:xfrm>
              <a:custGeom>
                <a:avLst/>
                <a:gdLst>
                  <a:gd name="connsiteX0" fmla="*/ 268 w 134094"/>
                  <a:gd name="connsiteY0" fmla="*/ 122338 h 122720"/>
                  <a:gd name="connsiteX1" fmla="*/ 8364 w 134094"/>
                  <a:gd name="connsiteY1" fmla="*/ 55378 h 122720"/>
                  <a:gd name="connsiteX2" fmla="*/ 17127 w 134094"/>
                  <a:gd name="connsiteY2" fmla="*/ 49377 h 122720"/>
                  <a:gd name="connsiteX3" fmla="*/ 88565 w 134094"/>
                  <a:gd name="connsiteY3" fmla="*/ 34327 h 122720"/>
                  <a:gd name="connsiteX4" fmla="*/ 130284 w 134094"/>
                  <a:gd name="connsiteY4" fmla="*/ 2038 h 122720"/>
                  <a:gd name="connsiteX5" fmla="*/ 132380 w 134094"/>
                  <a:gd name="connsiteY5" fmla="*/ 37 h 122720"/>
                  <a:gd name="connsiteX6" fmla="*/ 134094 w 134094"/>
                  <a:gd name="connsiteY6" fmla="*/ 228 h 122720"/>
                  <a:gd name="connsiteX7" fmla="*/ 97804 w 134094"/>
                  <a:gd name="connsiteY7" fmla="*/ 97383 h 122720"/>
                  <a:gd name="connsiteX8" fmla="*/ 268 w 134094"/>
                  <a:gd name="connsiteY8" fmla="*/ 122338 h 12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094" h="122720">
                    <a:moveTo>
                      <a:pt x="268" y="122338"/>
                    </a:moveTo>
                    <a:cubicBezTo>
                      <a:pt x="-875" y="98812"/>
                      <a:pt x="1602" y="76809"/>
                      <a:pt x="8364" y="55378"/>
                    </a:cubicBezTo>
                    <a:cubicBezTo>
                      <a:pt x="9888" y="50615"/>
                      <a:pt x="12555" y="49567"/>
                      <a:pt x="17127" y="49377"/>
                    </a:cubicBezTo>
                    <a:cubicBezTo>
                      <a:pt x="41797" y="48615"/>
                      <a:pt x="65895" y="44710"/>
                      <a:pt x="88565" y="34327"/>
                    </a:cubicBezTo>
                    <a:cubicBezTo>
                      <a:pt x="104948" y="26803"/>
                      <a:pt x="119331" y="16611"/>
                      <a:pt x="130284" y="2038"/>
                    </a:cubicBezTo>
                    <a:cubicBezTo>
                      <a:pt x="130856" y="1276"/>
                      <a:pt x="131618" y="609"/>
                      <a:pt x="132380" y="37"/>
                    </a:cubicBezTo>
                    <a:cubicBezTo>
                      <a:pt x="132475" y="-58"/>
                      <a:pt x="132856" y="37"/>
                      <a:pt x="134094" y="228"/>
                    </a:cubicBezTo>
                    <a:cubicBezTo>
                      <a:pt x="131427" y="36232"/>
                      <a:pt x="127617" y="71951"/>
                      <a:pt x="97804" y="97383"/>
                    </a:cubicBezTo>
                    <a:cubicBezTo>
                      <a:pt x="69705" y="121291"/>
                      <a:pt x="35511" y="123958"/>
                      <a:pt x="268" y="1223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73D0619E-CF9E-4FF8-FE57-12A95367F854}"/>
                  </a:ext>
                </a:extLst>
              </p:cNvPr>
              <p:cNvSpPr/>
              <p:nvPr/>
            </p:nvSpPr>
            <p:spPr>
              <a:xfrm>
                <a:off x="10324199" y="12020264"/>
                <a:ext cx="134494" cy="123123"/>
              </a:xfrm>
              <a:custGeom>
                <a:avLst/>
                <a:gdLst>
                  <a:gd name="connsiteX0" fmla="*/ 134112 w 134494"/>
                  <a:gd name="connsiteY0" fmla="*/ 123063 h 123123"/>
                  <a:gd name="connsiteX1" fmla="*/ 38195 w 134494"/>
                  <a:gd name="connsiteY1" fmla="*/ 99060 h 123123"/>
                  <a:gd name="connsiteX2" fmla="*/ 3429 w 134494"/>
                  <a:gd name="connsiteY2" fmla="*/ 33052 h 123123"/>
                  <a:gd name="connsiteX3" fmla="*/ 0 w 134494"/>
                  <a:gd name="connsiteY3" fmla="*/ 0 h 123123"/>
                  <a:gd name="connsiteX4" fmla="*/ 26480 w 134494"/>
                  <a:gd name="connsiteY4" fmla="*/ 23527 h 123123"/>
                  <a:gd name="connsiteX5" fmla="*/ 100775 w 134494"/>
                  <a:gd name="connsiteY5" fmla="*/ 48958 h 123123"/>
                  <a:gd name="connsiteX6" fmla="*/ 112014 w 134494"/>
                  <a:gd name="connsiteY6" fmla="*/ 49911 h 123123"/>
                  <a:gd name="connsiteX7" fmla="*/ 128206 w 134494"/>
                  <a:gd name="connsiteY7" fmla="*/ 63817 h 123123"/>
                  <a:gd name="connsiteX8" fmla="*/ 134112 w 134494"/>
                  <a:gd name="connsiteY8" fmla="*/ 123063 h 12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494" h="123123">
                    <a:moveTo>
                      <a:pt x="134112" y="123063"/>
                    </a:moveTo>
                    <a:cubicBezTo>
                      <a:pt x="99536" y="123634"/>
                      <a:pt x="66485" y="120491"/>
                      <a:pt x="38195" y="99060"/>
                    </a:cubicBezTo>
                    <a:cubicBezTo>
                      <a:pt x="16478" y="82677"/>
                      <a:pt x="7715" y="58769"/>
                      <a:pt x="3429" y="33052"/>
                    </a:cubicBezTo>
                    <a:cubicBezTo>
                      <a:pt x="1619" y="22384"/>
                      <a:pt x="1143" y="11525"/>
                      <a:pt x="0" y="0"/>
                    </a:cubicBezTo>
                    <a:cubicBezTo>
                      <a:pt x="9525" y="8572"/>
                      <a:pt x="17431" y="16859"/>
                      <a:pt x="26480" y="23527"/>
                    </a:cubicBezTo>
                    <a:cubicBezTo>
                      <a:pt x="48482" y="39529"/>
                      <a:pt x="74105" y="46101"/>
                      <a:pt x="100775" y="48958"/>
                    </a:cubicBezTo>
                    <a:cubicBezTo>
                      <a:pt x="104489" y="49340"/>
                      <a:pt x="108204" y="49625"/>
                      <a:pt x="112014" y="49911"/>
                    </a:cubicBezTo>
                    <a:cubicBezTo>
                      <a:pt x="124778" y="50959"/>
                      <a:pt x="124682" y="50959"/>
                      <a:pt x="128206" y="63817"/>
                    </a:cubicBezTo>
                    <a:cubicBezTo>
                      <a:pt x="133636" y="83058"/>
                      <a:pt x="135350" y="102489"/>
                      <a:pt x="134112" y="1230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80CF571B-9F7B-30DC-6F2B-2C9ED25F238B}"/>
                  </a:ext>
                </a:extLst>
              </p:cNvPr>
              <p:cNvSpPr/>
              <p:nvPr/>
            </p:nvSpPr>
            <p:spPr>
              <a:xfrm>
                <a:off x="10539050" y="12023979"/>
                <a:ext cx="133269" cy="118996"/>
              </a:xfrm>
              <a:custGeom>
                <a:avLst/>
                <a:gdLst>
                  <a:gd name="connsiteX0" fmla="*/ 414 w 133269"/>
                  <a:gd name="connsiteY0" fmla="*/ 118586 h 118996"/>
                  <a:gd name="connsiteX1" fmla="*/ 3938 w 133269"/>
                  <a:gd name="connsiteY1" fmla="*/ 68866 h 118996"/>
                  <a:gd name="connsiteX2" fmla="*/ 31370 w 133269"/>
                  <a:gd name="connsiteY2" fmla="*/ 45244 h 118996"/>
                  <a:gd name="connsiteX3" fmla="*/ 115286 w 133269"/>
                  <a:gd name="connsiteY3" fmla="*/ 14573 h 118996"/>
                  <a:gd name="connsiteX4" fmla="*/ 133193 w 133269"/>
                  <a:gd name="connsiteY4" fmla="*/ 0 h 118996"/>
                  <a:gd name="connsiteX5" fmla="*/ 414 w 133269"/>
                  <a:gd name="connsiteY5" fmla="*/ 118586 h 118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69" h="118996">
                    <a:moveTo>
                      <a:pt x="414" y="118586"/>
                    </a:moveTo>
                    <a:cubicBezTo>
                      <a:pt x="-729" y="101917"/>
                      <a:pt x="509" y="85344"/>
                      <a:pt x="3938" y="68866"/>
                    </a:cubicBezTo>
                    <a:cubicBezTo>
                      <a:pt x="8606" y="46672"/>
                      <a:pt x="8701" y="47053"/>
                      <a:pt x="31370" y="45244"/>
                    </a:cubicBezTo>
                    <a:cubicBezTo>
                      <a:pt x="62136" y="42767"/>
                      <a:pt x="90806" y="34385"/>
                      <a:pt x="115286" y="14573"/>
                    </a:cubicBezTo>
                    <a:cubicBezTo>
                      <a:pt x="121858" y="9239"/>
                      <a:pt x="128335" y="3905"/>
                      <a:pt x="133193" y="0"/>
                    </a:cubicBezTo>
                    <a:cubicBezTo>
                      <a:pt x="135383" y="80296"/>
                      <a:pt x="90521" y="123730"/>
                      <a:pt x="414" y="118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89899832-18EA-28C7-AB94-1E8435C4E250}"/>
              </a:ext>
            </a:extLst>
          </p:cNvPr>
          <p:cNvGrpSpPr/>
          <p:nvPr/>
        </p:nvGrpSpPr>
        <p:grpSpPr>
          <a:xfrm>
            <a:off x="-385594" y="5215194"/>
            <a:ext cx="2957898" cy="1278224"/>
            <a:chOff x="-185816" y="5336738"/>
            <a:chExt cx="2957898" cy="127822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13430E9-87F1-2307-3834-790F2AFA33E9}"/>
                </a:ext>
              </a:extLst>
            </p:cNvPr>
            <p:cNvGrpSpPr/>
            <p:nvPr/>
          </p:nvGrpSpPr>
          <p:grpSpPr>
            <a:xfrm>
              <a:off x="-185816" y="5336738"/>
              <a:ext cx="1894308" cy="1278224"/>
              <a:chOff x="745476" y="5180840"/>
              <a:chExt cx="1894308" cy="1278224"/>
            </a:xfrm>
          </p:grpSpPr>
          <p:sp>
            <p:nvSpPr>
              <p:cNvPr id="16" name="六边形 15">
                <a:extLst>
                  <a:ext uri="{FF2B5EF4-FFF2-40B4-BE49-F238E27FC236}">
                    <a16:creationId xmlns:a16="http://schemas.microsoft.com/office/drawing/2014/main" id="{924D10B4-9359-DF8A-E0E0-C28FE0192CAA}"/>
                  </a:ext>
                </a:extLst>
              </p:cNvPr>
              <p:cNvSpPr/>
              <p:nvPr/>
            </p:nvSpPr>
            <p:spPr>
              <a:xfrm flipH="1">
                <a:off x="1202211" y="5427500"/>
                <a:ext cx="902262" cy="777812"/>
              </a:xfrm>
              <a:prstGeom prst="hexagon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7" name="六边形 16">
                <a:extLst>
                  <a:ext uri="{FF2B5EF4-FFF2-40B4-BE49-F238E27FC236}">
                    <a16:creationId xmlns:a16="http://schemas.microsoft.com/office/drawing/2014/main" id="{26EDBBD0-2210-9832-78AE-36EFC2D075ED}"/>
                  </a:ext>
                </a:extLst>
              </p:cNvPr>
              <p:cNvSpPr/>
              <p:nvPr/>
            </p:nvSpPr>
            <p:spPr>
              <a:xfrm flipH="1">
                <a:off x="745476" y="5978197"/>
                <a:ext cx="557805" cy="480867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8" name="六边形 17">
                <a:extLst>
                  <a:ext uri="{FF2B5EF4-FFF2-40B4-BE49-F238E27FC236}">
                    <a16:creationId xmlns:a16="http://schemas.microsoft.com/office/drawing/2014/main" id="{F00C3165-75C9-E6CE-0408-0376C4B142C2}"/>
                  </a:ext>
                </a:extLst>
              </p:cNvPr>
              <p:cNvSpPr/>
              <p:nvPr/>
            </p:nvSpPr>
            <p:spPr>
              <a:xfrm flipH="1">
                <a:off x="2079780" y="5983464"/>
                <a:ext cx="429109" cy="369922"/>
              </a:xfrm>
              <a:prstGeom prst="hexagon">
                <a:avLst/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3" name="六边形 22">
                <a:extLst>
                  <a:ext uri="{FF2B5EF4-FFF2-40B4-BE49-F238E27FC236}">
                    <a16:creationId xmlns:a16="http://schemas.microsoft.com/office/drawing/2014/main" id="{BC8C3E26-73C8-A26B-DBA8-3EC0BCEA8243}"/>
                  </a:ext>
                </a:extLst>
              </p:cNvPr>
              <p:cNvSpPr/>
              <p:nvPr/>
            </p:nvSpPr>
            <p:spPr>
              <a:xfrm flipH="1">
                <a:off x="2055779" y="5258128"/>
                <a:ext cx="584005" cy="503453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" name="六边形 23">
                <a:extLst>
                  <a:ext uri="{FF2B5EF4-FFF2-40B4-BE49-F238E27FC236}">
                    <a16:creationId xmlns:a16="http://schemas.microsoft.com/office/drawing/2014/main" id="{C2AF5C9F-03AE-238B-768F-11B7517DBEBA}"/>
                  </a:ext>
                </a:extLst>
              </p:cNvPr>
              <p:cNvSpPr/>
              <p:nvPr/>
            </p:nvSpPr>
            <p:spPr>
              <a:xfrm flipH="1">
                <a:off x="1850532" y="5180840"/>
                <a:ext cx="229248" cy="197628"/>
              </a:xfrm>
              <a:prstGeom prst="hexagon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74634F5A-58A4-1285-7D7D-D2D4758E63F8}"/>
                </a:ext>
              </a:extLst>
            </p:cNvPr>
            <p:cNvGrpSpPr/>
            <p:nvPr/>
          </p:nvGrpSpPr>
          <p:grpSpPr>
            <a:xfrm>
              <a:off x="1719400" y="5608191"/>
              <a:ext cx="1052682" cy="929202"/>
              <a:chOff x="3511931" y="5180840"/>
              <a:chExt cx="1328365" cy="1172546"/>
            </a:xfrm>
          </p:grpSpPr>
          <p:sp>
            <p:nvSpPr>
              <p:cNvPr id="248" name="六边形 247">
                <a:extLst>
                  <a:ext uri="{FF2B5EF4-FFF2-40B4-BE49-F238E27FC236}">
                    <a16:creationId xmlns:a16="http://schemas.microsoft.com/office/drawing/2014/main" id="{78677743-42FA-AD79-DD3F-0839B619ECF5}"/>
                  </a:ext>
                </a:extLst>
              </p:cNvPr>
              <p:cNvSpPr/>
              <p:nvPr/>
            </p:nvSpPr>
            <p:spPr>
              <a:xfrm flipH="1">
                <a:off x="3511931" y="5427500"/>
                <a:ext cx="902262" cy="777812"/>
              </a:xfrm>
              <a:prstGeom prst="hexagon">
                <a:avLst/>
              </a:prstGeom>
              <a:solidFill>
                <a:schemeClr val="bg1">
                  <a:alpha val="2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49" name="六边形 248">
                <a:extLst>
                  <a:ext uri="{FF2B5EF4-FFF2-40B4-BE49-F238E27FC236}">
                    <a16:creationId xmlns:a16="http://schemas.microsoft.com/office/drawing/2014/main" id="{433A5DEC-2915-E457-3D05-BD59F3014B78}"/>
                  </a:ext>
                </a:extLst>
              </p:cNvPr>
              <p:cNvSpPr/>
              <p:nvPr/>
            </p:nvSpPr>
            <p:spPr>
              <a:xfrm flipH="1">
                <a:off x="4389500" y="5983464"/>
                <a:ext cx="429109" cy="369922"/>
              </a:xfrm>
              <a:prstGeom prst="hexagon">
                <a:avLst/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50" name="六边形 249">
                <a:extLst>
                  <a:ext uri="{FF2B5EF4-FFF2-40B4-BE49-F238E27FC236}">
                    <a16:creationId xmlns:a16="http://schemas.microsoft.com/office/drawing/2014/main" id="{4DC11F9B-E08E-E03D-E59F-AAFED2A299B1}"/>
                  </a:ext>
                </a:extLst>
              </p:cNvPr>
              <p:cNvSpPr/>
              <p:nvPr/>
            </p:nvSpPr>
            <p:spPr>
              <a:xfrm flipH="1">
                <a:off x="4365499" y="5352271"/>
                <a:ext cx="474797" cy="409308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51" name="六边形 250">
                <a:extLst>
                  <a:ext uri="{FF2B5EF4-FFF2-40B4-BE49-F238E27FC236}">
                    <a16:creationId xmlns:a16="http://schemas.microsoft.com/office/drawing/2014/main" id="{C83B82CC-9C6D-6834-2942-595AFF11A1C9}"/>
                  </a:ext>
                </a:extLst>
              </p:cNvPr>
              <p:cNvSpPr/>
              <p:nvPr/>
            </p:nvSpPr>
            <p:spPr>
              <a:xfrm flipH="1">
                <a:off x="4160252" y="5180840"/>
                <a:ext cx="229248" cy="197628"/>
              </a:xfrm>
              <a:prstGeom prst="hexagon">
                <a:avLst/>
              </a:prstGeom>
              <a:noFill/>
              <a:ln w="635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252" name="文本框 251">
            <a:extLst>
              <a:ext uri="{FF2B5EF4-FFF2-40B4-BE49-F238E27FC236}">
                <a16:creationId xmlns:a16="http://schemas.microsoft.com/office/drawing/2014/main" id="{132F092C-0669-9C7A-0CD1-506D8F516856}"/>
              </a:ext>
            </a:extLst>
          </p:cNvPr>
          <p:cNvSpPr txBox="1"/>
          <p:nvPr/>
        </p:nvSpPr>
        <p:spPr>
          <a:xfrm>
            <a:off x="3769123" y="2952180"/>
            <a:ext cx="466002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22A13A">
                    <a:lumMod val="50000"/>
                  </a:srgbClr>
                </a:solidFill>
                <a:effectLst/>
                <a:uLnTx/>
                <a:uFillTx/>
                <a:latin typeface="+mj-ea"/>
                <a:ea typeface="+mj-ea"/>
              </a:rPr>
              <a:t>智慧农业系统解决方案</a:t>
            </a:r>
          </a:p>
        </p:txBody>
      </p: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685A774A-7626-DFA4-43D7-4364042CA7A4}"/>
              </a:ext>
            </a:extLst>
          </p:cNvPr>
          <p:cNvCxnSpPr>
            <a:cxnSpLocks/>
          </p:cNvCxnSpPr>
          <p:nvPr/>
        </p:nvCxnSpPr>
        <p:spPr>
          <a:xfrm>
            <a:off x="8532950" y="3259956"/>
            <a:ext cx="458514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id="{C6E1B603-AB93-DE06-15C2-7AD57F6DB865}"/>
              </a:ext>
            </a:extLst>
          </p:cNvPr>
          <p:cNvCxnSpPr>
            <a:cxnSpLocks/>
          </p:cNvCxnSpPr>
          <p:nvPr/>
        </p:nvCxnSpPr>
        <p:spPr>
          <a:xfrm>
            <a:off x="3206803" y="3259956"/>
            <a:ext cx="458514" cy="0"/>
          </a:xfrm>
          <a:prstGeom prst="line">
            <a:avLst/>
          </a:prstGeom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119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易十六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70DE25C-4625-1268-8790-891F9E2AC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567"/>
            <a:ext cx="12192000" cy="66910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1BCE6DC-3D72-6782-6171-BB4F7B019E5C}"/>
              </a:ext>
            </a:extLst>
          </p:cNvPr>
          <p:cNvSpPr/>
          <p:nvPr/>
        </p:nvSpPr>
        <p:spPr>
          <a:xfrm>
            <a:off x="0" y="0"/>
            <a:ext cx="12192000" cy="6284685"/>
          </a:xfrm>
          <a:prstGeom prst="rect">
            <a:avLst/>
          </a:prstGeom>
          <a:gradFill flip="none" rotWithShape="1">
            <a:gsLst>
              <a:gs pos="0">
                <a:srgbClr val="357CFF"/>
              </a:gs>
              <a:gs pos="100000">
                <a:srgbClr val="357C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9DE89D-468B-5374-E606-71C21A6E0034}"/>
              </a:ext>
            </a:extLst>
          </p:cNvPr>
          <p:cNvSpPr txBox="1"/>
          <p:nvPr/>
        </p:nvSpPr>
        <p:spPr>
          <a:xfrm rot="21240000">
            <a:off x="1342027" y="3081863"/>
            <a:ext cx="2537459" cy="584775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6153"/>
              </a:avLst>
            </a:prstTxWarp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Service Science and Technology Innovation</a:t>
            </a:r>
            <a:endParaRPr kumimoji="0" lang="zh-CN" altLang="en-US" sz="16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2" name="图片 1" descr="黑色的风车&#10;&#10;描述已自动生成">
            <a:extLst>
              <a:ext uri="{FF2B5EF4-FFF2-40B4-BE49-F238E27FC236}">
                <a16:creationId xmlns:a16="http://schemas.microsoft.com/office/drawing/2014/main" id="{F5A5BD86-1FBC-F482-6EC4-D96093B682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-2080198" y="-351885"/>
            <a:ext cx="6042618" cy="445671"/>
          </a:xfrm>
          <a:custGeom>
            <a:avLst/>
            <a:gdLst>
              <a:gd name="connsiteX0" fmla="*/ 6042618 w 6042618"/>
              <a:gd name="connsiteY0" fmla="*/ 0 h 445671"/>
              <a:gd name="connsiteX1" fmla="*/ 0 w 6042618"/>
              <a:gd name="connsiteY1" fmla="*/ 0 h 445671"/>
              <a:gd name="connsiteX2" fmla="*/ 20 w 6042618"/>
              <a:gd name="connsiteY2" fmla="*/ 194 h 445671"/>
              <a:gd name="connsiteX3" fmla="*/ 3845189 w 6042618"/>
              <a:gd name="connsiteY3" fmla="*/ 445671 h 445671"/>
              <a:gd name="connsiteX4" fmla="*/ 5673989 w 6042618"/>
              <a:gd name="connsiteY4" fmla="*/ 140871 h 445671"/>
              <a:gd name="connsiteX5" fmla="*/ 5908451 w 6042618"/>
              <a:gd name="connsiteY5" fmla="*/ 47086 h 445671"/>
              <a:gd name="connsiteX6" fmla="*/ 5978789 w 6042618"/>
              <a:gd name="connsiteY6" fmla="*/ 23640 h 445671"/>
              <a:gd name="connsiteX7" fmla="*/ 6034571 w 6042618"/>
              <a:gd name="connsiteY7" fmla="*/ 3022 h 445671"/>
              <a:gd name="connsiteX8" fmla="*/ 6042618 w 6042618"/>
              <a:gd name="connsiteY8" fmla="*/ 0 h 445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42618" h="445671">
                <a:moveTo>
                  <a:pt x="6042618" y="0"/>
                </a:moveTo>
                <a:lnTo>
                  <a:pt x="0" y="0"/>
                </a:lnTo>
                <a:lnTo>
                  <a:pt x="20" y="194"/>
                </a:lnTo>
                <a:lnTo>
                  <a:pt x="3845189" y="445671"/>
                </a:lnTo>
                <a:lnTo>
                  <a:pt x="5673989" y="140871"/>
                </a:lnTo>
                <a:lnTo>
                  <a:pt x="5908451" y="47086"/>
                </a:lnTo>
                <a:cubicBezTo>
                  <a:pt x="5931518" y="38214"/>
                  <a:pt x="5955563" y="32086"/>
                  <a:pt x="5978789" y="23640"/>
                </a:cubicBezTo>
                <a:cubicBezTo>
                  <a:pt x="5994478" y="17935"/>
                  <a:pt x="6014045" y="10686"/>
                  <a:pt x="6034571" y="3022"/>
                </a:cubicBezTo>
                <a:lnTo>
                  <a:pt x="6042618" y="0"/>
                </a:lnTo>
                <a:close/>
              </a:path>
            </a:pathLst>
          </a:custGeom>
        </p:spPr>
      </p:pic>
      <p:pic>
        <p:nvPicPr>
          <p:cNvPr id="3" name="图片 2" descr="天空中有许多云&#10;&#10;描述已自动生成">
            <a:extLst>
              <a:ext uri="{FF2B5EF4-FFF2-40B4-BE49-F238E27FC236}">
                <a16:creationId xmlns:a16="http://schemas.microsoft.com/office/drawing/2014/main" id="{0BE3E43E-AE2A-BC0B-BA02-DBB7E13947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80939" y="173518"/>
            <a:ext cx="1551578" cy="718034"/>
          </a:xfrm>
          <a:prstGeom prst="rect">
            <a:avLst/>
          </a:prstGeom>
        </p:spPr>
      </p:pic>
      <p:pic>
        <p:nvPicPr>
          <p:cNvPr id="10" name="图片 9" descr="图片包含 烟, 户外, 飞行, 空气&#10;&#10;描述已自动生成">
            <a:extLst>
              <a:ext uri="{FF2B5EF4-FFF2-40B4-BE49-F238E27FC236}">
                <a16:creationId xmlns:a16="http://schemas.microsoft.com/office/drawing/2014/main" id="{222D833E-0081-47D2-CCF7-4CDDF1222A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4675" y="1545541"/>
            <a:ext cx="859183" cy="590493"/>
          </a:xfrm>
          <a:prstGeom prst="rect">
            <a:avLst/>
          </a:prstGeom>
        </p:spPr>
      </p:pic>
      <p:pic>
        <p:nvPicPr>
          <p:cNvPr id="12" name="图片 11" descr="天空中有许多云&#10;&#10;描述已自动生成">
            <a:extLst>
              <a:ext uri="{FF2B5EF4-FFF2-40B4-BE49-F238E27FC236}">
                <a16:creationId xmlns:a16="http://schemas.microsoft.com/office/drawing/2014/main" id="{4FED8AFC-0015-2879-BA17-50F799AC55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32" y="-268124"/>
            <a:ext cx="3155098" cy="146011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9A18DE-246C-E261-340F-DB8386AFB2DD}"/>
              </a:ext>
            </a:extLst>
          </p:cNvPr>
          <p:cNvGrpSpPr/>
          <p:nvPr/>
        </p:nvGrpSpPr>
        <p:grpSpPr>
          <a:xfrm>
            <a:off x="9012498" y="470149"/>
            <a:ext cx="1016326" cy="1016324"/>
            <a:chOff x="10438667" y="771901"/>
            <a:chExt cx="1077057" cy="107705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7B7EF9A-CF6A-A5D7-FF5D-EDEDC2EA6DBB}"/>
                </a:ext>
              </a:extLst>
            </p:cNvPr>
            <p:cNvSpPr/>
            <p:nvPr/>
          </p:nvSpPr>
          <p:spPr>
            <a:xfrm>
              <a:off x="10438667" y="771901"/>
              <a:ext cx="1077057" cy="1077057"/>
            </a:xfrm>
            <a:prstGeom prst="ellipse">
              <a:avLst/>
            </a:prstGeom>
            <a:solidFill>
              <a:srgbClr val="FFFFC9">
                <a:alpha val="50000"/>
              </a:srgb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445C0D7-0498-B7A1-6345-5AEAFE49B9AE}"/>
                </a:ext>
              </a:extLst>
            </p:cNvPr>
            <p:cNvSpPr/>
            <p:nvPr/>
          </p:nvSpPr>
          <p:spPr>
            <a:xfrm>
              <a:off x="10682507" y="1015742"/>
              <a:ext cx="589378" cy="5893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3922FDA8-4082-12CF-1115-2431CC900F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58822">
            <a:off x="-2389895" y="-2692191"/>
            <a:ext cx="8790039" cy="8790039"/>
          </a:xfrm>
          <a:prstGeom prst="rect">
            <a:avLst/>
          </a:prstGeom>
        </p:spPr>
      </p:pic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05C99A27-CE07-CD98-6743-DBF4B43A9E32}"/>
              </a:ext>
            </a:extLst>
          </p:cNvPr>
          <p:cNvSpPr/>
          <p:nvPr/>
        </p:nvSpPr>
        <p:spPr>
          <a:xfrm rot="21202814">
            <a:off x="4420485" y="1219184"/>
            <a:ext cx="6399116" cy="1353192"/>
          </a:xfrm>
          <a:prstGeom prst="parallelogram">
            <a:avLst>
              <a:gd name="adj" fmla="val 61220"/>
            </a:avLst>
          </a:prstGeom>
          <a:gradFill flip="none" rotWithShape="1">
            <a:gsLst>
              <a:gs pos="100000">
                <a:srgbClr val="FFFFFF">
                  <a:alpha val="20000"/>
                </a:srgbClr>
              </a:gs>
              <a:gs pos="10000">
                <a:srgbClr val="357CFF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45000">
                  <a:srgbClr val="367DFE">
                    <a:alpha val="0"/>
                    <a:lumMod val="45000"/>
                    <a:lumOff val="55000"/>
                  </a:srgbClr>
                </a:gs>
                <a:gs pos="100000">
                  <a:srgbClr val="367DFE">
                    <a:alpha val="60000"/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1D5C77C9-0953-6E2A-0D68-417ABC79C8BA}"/>
              </a:ext>
            </a:extLst>
          </p:cNvPr>
          <p:cNvSpPr/>
          <p:nvPr/>
        </p:nvSpPr>
        <p:spPr>
          <a:xfrm rot="21202814">
            <a:off x="2646840" y="831650"/>
            <a:ext cx="3920550" cy="852770"/>
          </a:xfrm>
          <a:prstGeom prst="parallelogram">
            <a:avLst>
              <a:gd name="adj" fmla="val 61220"/>
            </a:avLst>
          </a:prstGeom>
          <a:gradFill flip="none" rotWithShape="1">
            <a:gsLst>
              <a:gs pos="100000">
                <a:srgbClr val="FFFFFF">
                  <a:alpha val="39000"/>
                </a:srgbClr>
              </a:gs>
              <a:gs pos="5000">
                <a:srgbClr val="357CFF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45000">
                  <a:srgbClr val="367DFE">
                    <a:alpha val="0"/>
                    <a:lumMod val="45000"/>
                    <a:lumOff val="55000"/>
                  </a:srgbClr>
                </a:gs>
                <a:gs pos="100000">
                  <a:srgbClr val="367DFE">
                    <a:alpha val="60000"/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C0749F5D-E996-1AA8-73EE-073E5D239A50}"/>
              </a:ext>
            </a:extLst>
          </p:cNvPr>
          <p:cNvSpPr/>
          <p:nvPr/>
        </p:nvSpPr>
        <p:spPr>
          <a:xfrm rot="21202814">
            <a:off x="4658067" y="3898843"/>
            <a:ext cx="3807966" cy="555276"/>
          </a:xfrm>
          <a:prstGeom prst="parallelogram">
            <a:avLst>
              <a:gd name="adj" fmla="val 61220"/>
            </a:avLst>
          </a:prstGeom>
          <a:gradFill flip="none" rotWithShape="1">
            <a:gsLst>
              <a:gs pos="100000">
                <a:srgbClr val="FFFFFF">
                  <a:alpha val="20000"/>
                </a:srgbClr>
              </a:gs>
              <a:gs pos="11000">
                <a:srgbClr val="367DFE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45000">
                  <a:srgbClr val="367DFE">
                    <a:alpha val="0"/>
                    <a:lumMod val="45000"/>
                    <a:lumOff val="55000"/>
                  </a:srgbClr>
                </a:gs>
                <a:gs pos="100000">
                  <a:srgbClr val="367DFE">
                    <a:alpha val="60000"/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1203D85-C7B4-8910-D21F-6C7750ED8D10}"/>
              </a:ext>
            </a:extLst>
          </p:cNvPr>
          <p:cNvSpPr/>
          <p:nvPr/>
        </p:nvSpPr>
        <p:spPr>
          <a:xfrm rot="21213071">
            <a:off x="3872412" y="2543655"/>
            <a:ext cx="58496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357CFF">
                        <a:lumMod val="70000"/>
                        <a:lumOff val="3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27000" dist="63500" dir="8100000" algn="tr" rotWithShape="0">
                    <a:srgbClr val="357CFF">
                      <a:alpha val="2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服务科技创新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F996DC-C43A-D17B-72DD-5F4A40B37AB3}"/>
              </a:ext>
            </a:extLst>
          </p:cNvPr>
          <p:cNvSpPr/>
          <p:nvPr/>
        </p:nvSpPr>
        <p:spPr>
          <a:xfrm rot="21213071">
            <a:off x="1835879" y="1550978"/>
            <a:ext cx="58496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357CFF">
                        <a:lumMod val="70000"/>
                        <a:lumOff val="30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27000" dist="63500" dir="8100000" algn="tr" rotWithShape="0">
                    <a:srgbClr val="357CFF">
                      <a:alpha val="2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凝聚青春力量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F8E36B-78B4-4B2B-08CA-EFE350108280}"/>
              </a:ext>
            </a:extLst>
          </p:cNvPr>
          <p:cNvSpPr txBox="1"/>
          <p:nvPr/>
        </p:nvSpPr>
        <p:spPr>
          <a:xfrm rot="21240000">
            <a:off x="7678483" y="1571428"/>
            <a:ext cx="2537459" cy="584775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6153"/>
              </a:avLst>
            </a:prstTxWarp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Gather the strength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of youth</a:t>
            </a: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734B4BE9-6687-2774-45D3-7AFC96F5958F}"/>
              </a:ext>
            </a:extLst>
          </p:cNvPr>
          <p:cNvSpPr/>
          <p:nvPr/>
        </p:nvSpPr>
        <p:spPr>
          <a:xfrm rot="21024718">
            <a:off x="992403" y="2709742"/>
            <a:ext cx="3455834" cy="1336542"/>
          </a:xfrm>
          <a:prstGeom prst="parallelogram">
            <a:avLst>
              <a:gd name="adj" fmla="val 61220"/>
            </a:avLst>
          </a:prstGeom>
          <a:gradFill flip="none" rotWithShape="1">
            <a:gsLst>
              <a:gs pos="100000">
                <a:srgbClr val="FFFFFF">
                  <a:alpha val="24000"/>
                </a:srgbClr>
              </a:gs>
              <a:gs pos="6000">
                <a:srgbClr val="357CFF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45000">
                  <a:srgbClr val="367DFE">
                    <a:alpha val="0"/>
                    <a:lumMod val="45000"/>
                    <a:lumOff val="55000"/>
                  </a:srgbClr>
                </a:gs>
                <a:gs pos="100000">
                  <a:srgbClr val="367DFE">
                    <a:alpha val="60000"/>
                    <a:lumMod val="30000"/>
                    <a:lumOff val="70000"/>
                  </a:srgb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 descr="天空中有许多云&#10;&#10;描述已自动生成">
            <a:extLst>
              <a:ext uri="{FF2B5EF4-FFF2-40B4-BE49-F238E27FC236}">
                <a16:creationId xmlns:a16="http://schemas.microsoft.com/office/drawing/2014/main" id="{4DEDAD7A-0DBC-D291-1FA8-289B441ADEF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08289" y="2889101"/>
            <a:ext cx="3020970" cy="1398034"/>
          </a:xfrm>
          <a:prstGeom prst="rect">
            <a:avLst/>
          </a:prstGeom>
        </p:spPr>
      </p:pic>
      <p:pic>
        <p:nvPicPr>
          <p:cNvPr id="21" name="图片 20" descr="图片包含 烟, 火车, 黑暗, 未来&#10;&#10;描述已自动生成">
            <a:extLst>
              <a:ext uri="{FF2B5EF4-FFF2-40B4-BE49-F238E27FC236}">
                <a16:creationId xmlns:a16="http://schemas.microsoft.com/office/drawing/2014/main" id="{5A5A850C-5038-8D1E-C9E8-EF4155CFCAB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5442" y="370076"/>
            <a:ext cx="2879897" cy="133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93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990974-1104-5BDE-3EBD-1E26387891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0"/>
            <a:ext cx="12344399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E7427A2-FDFA-50DD-E25E-E28309C7E778}"/>
              </a:ext>
            </a:extLst>
          </p:cNvPr>
          <p:cNvSpPr/>
          <p:nvPr/>
        </p:nvSpPr>
        <p:spPr>
          <a:xfrm>
            <a:off x="-152398" y="0"/>
            <a:ext cx="12344397" cy="6858000"/>
          </a:xfrm>
          <a:prstGeom prst="rect">
            <a:avLst/>
          </a:prstGeom>
          <a:gradFill flip="none" rotWithShape="0">
            <a:gsLst>
              <a:gs pos="100000">
                <a:srgbClr val="7030A0">
                  <a:lumMod val="50000"/>
                  <a:alpha val="80000"/>
                </a:srgbClr>
              </a:gs>
              <a:gs pos="36000">
                <a:srgbClr val="1C0C28">
                  <a:lumMod val="50000"/>
                  <a:alpha val="90000"/>
                </a:srgbClr>
              </a:gs>
              <a:gs pos="72000">
                <a:srgbClr val="381850">
                  <a:lumMod val="50000"/>
                  <a:alpha val="90000"/>
                </a:srgbClr>
              </a:gs>
              <a:gs pos="0">
                <a:srgbClr val="7030A0">
                  <a:lumMod val="50000"/>
                  <a:alpha val="80000"/>
                </a:srgbClr>
              </a:gs>
            </a:gsLst>
            <a:path path="circle">
              <a:fillToRect r="100000" b="10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3EB37A-9399-D393-1AF8-00A49B18B321}"/>
              </a:ext>
            </a:extLst>
          </p:cNvPr>
          <p:cNvSpPr txBox="1"/>
          <p:nvPr/>
        </p:nvSpPr>
        <p:spPr>
          <a:xfrm>
            <a:off x="1352550" y="1771650"/>
            <a:ext cx="94869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>
                <a:gradFill flip="none" rotWithShape="1">
                  <a:gsLst>
                    <a:gs pos="10000">
                      <a:srgbClr val="FFC000">
                        <a:lumMod val="10000"/>
                        <a:lumOff val="90000"/>
                      </a:srgbClr>
                    </a:gs>
                    <a:gs pos="100000">
                      <a:srgbClr val="A07A00">
                        <a:lumMod val="50000"/>
                        <a:lumOff val="5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127000" dist="63500" dir="5400000" algn="t" rotWithShape="0">
                    <a:srgbClr val="FFC000">
                      <a:alpha val="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热门电影清单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2DCB92-485D-5991-3DE0-FCA64A30D09E}"/>
              </a:ext>
            </a:extLst>
          </p:cNvPr>
          <p:cNvSpPr txBox="1"/>
          <p:nvPr/>
        </p:nvSpPr>
        <p:spPr>
          <a:xfrm>
            <a:off x="1450974" y="3633698"/>
            <a:ext cx="9239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HOT MOVIE REPORT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6AF7CD0-813C-E596-23CE-204BF139333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95570" flipH="1">
            <a:off x="1874713" y="-1786321"/>
            <a:ext cx="2451126" cy="36766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4CDCDF8-3836-A4EC-FBC3-27D3ED0751B9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6050">
            <a:off x="6184069" y="5218595"/>
            <a:ext cx="695982" cy="108467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127FAF6-4E3B-D16C-DC0B-2C75646D24B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50276">
            <a:off x="9996104" y="5266491"/>
            <a:ext cx="1686690" cy="253003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209C45A-5229-0A87-3898-748BF3ACCFFF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8036">
            <a:off x="4528776" y="1437666"/>
            <a:ext cx="721916" cy="108287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F09B022-1CC2-1F23-CACE-10DC5C41C288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00000" flipH="1">
            <a:off x="3488472" y="4788852"/>
            <a:ext cx="578688" cy="8680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8763CA9-2206-BADB-1FAD-0EDE68B5B995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43184">
            <a:off x="10184741" y="1402288"/>
            <a:ext cx="1010968" cy="151645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2135090-27DF-E710-3B12-A96C11FCBE6F}"/>
              </a:ext>
            </a:extLst>
          </p:cNvPr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15479">
            <a:off x="416753" y="2876428"/>
            <a:ext cx="1769992" cy="2654990"/>
          </a:xfrm>
          <a:prstGeom prst="rect">
            <a:avLst/>
          </a:prstGeom>
          <a:effectLst/>
        </p:spPr>
      </p:pic>
      <p:pic>
        <p:nvPicPr>
          <p:cNvPr id="15" name="光效">
            <a:extLst>
              <a:ext uri="{FF2B5EF4-FFF2-40B4-BE49-F238E27FC236}">
                <a16:creationId xmlns:a16="http://schemas.microsoft.com/office/drawing/2014/main" id="{9A3E39F2-DE7A-DF78-2342-F8954F3A7A2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prstClr val="black"/>
              <a:srgbClr val="03066C">
                <a:tint val="45000"/>
                <a:satMod val="400000"/>
              </a:srgb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15"/>
          <a:stretch/>
        </p:blipFill>
        <p:spPr>
          <a:xfrm>
            <a:off x="1042331" y="-440943"/>
            <a:ext cx="10026958" cy="702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3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06F3F5D-AD7F-D851-2A87-3229FB7F39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350" y="-32862"/>
            <a:ext cx="12866007" cy="68908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5BC5AC8-EA67-010A-2C57-2D9B4C95A7EB}"/>
              </a:ext>
            </a:extLst>
          </p:cNvPr>
          <p:cNvSpPr txBox="1"/>
          <p:nvPr/>
        </p:nvSpPr>
        <p:spPr>
          <a:xfrm>
            <a:off x="2475475" y="3030060"/>
            <a:ext cx="7618413" cy="656045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20XX</a:t>
            </a:r>
            <a:r>
              <a:rPr lang="zh-CN" altLang="en-US" sz="8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部门年会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2A359C-AECD-C85C-B8C1-C38563EB20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5" b="90652" l="9851" r="89552">
                        <a14:foregroundMark x1="59403" y1="90652" x2="55224" y2="90652"/>
                        <a14:backgroundMark x1="54627" y1="39660" x2="54627" y2="39660"/>
                        <a14:backgroundMark x1="64478" y1="39377" x2="64478" y2="39377"/>
                        <a14:backgroundMark x1="65970" y1="38810" x2="62388" y2="3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657" y="2481943"/>
            <a:ext cx="1988458" cy="21481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BE4ABCE-AB49-0340-472D-449BC5BE10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13" b="89953" l="9705" r="89873">
                        <a14:foregroundMark x1="68987" y1="82243" x2="70464" y2="83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9943" y="1611086"/>
            <a:ext cx="2815763" cy="261257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017DEEF-5EEB-4BCC-1863-CB01247AE18C}"/>
              </a:ext>
            </a:extLst>
          </p:cNvPr>
          <p:cNvSpPr txBox="1"/>
          <p:nvPr/>
        </p:nvSpPr>
        <p:spPr>
          <a:xfrm rot="177352">
            <a:off x="3787584" y="3782508"/>
            <a:ext cx="4510888" cy="529409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766644"/>
              </a:avLst>
            </a:prstTxWarp>
            <a:spAutoFit/>
          </a:bodyPr>
          <a:lstStyle>
            <a:defPPr>
              <a:defRPr lang="zh-CN"/>
            </a:defPPr>
            <a:lvl1pPr algn="ctr">
              <a:defRPr sz="6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 w="3175">
                  <a:solidFill>
                    <a:srgbClr val="A11C0C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Department Annual Meeting</a:t>
            </a:r>
            <a:endParaRPr kumimoji="0" lang="zh-CN" altLang="en-US" sz="1800" b="1" i="0" u="none" strike="noStrike" kern="1200" cap="none" spc="0" normalizeH="0" baseline="0" noProof="0" dirty="0">
              <a:ln w="3175">
                <a:solidFill>
                  <a:srgbClr val="A11C0C"/>
                </a:solidFill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96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"/>
                <a:lumOff val="98000"/>
              </a:schemeClr>
            </a:gs>
            <a:gs pos="100000">
              <a:schemeClr val="accent2">
                <a:lumMod val="10000"/>
                <a:lumOff val="9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单圆角 3">
            <a:extLst>
              <a:ext uri="{FF2B5EF4-FFF2-40B4-BE49-F238E27FC236}">
                <a16:creationId xmlns:a16="http://schemas.microsoft.com/office/drawing/2014/main" id="{0169FCA3-F0AD-0255-AF86-D4541F9FD7E3}"/>
              </a:ext>
            </a:extLst>
          </p:cNvPr>
          <p:cNvSpPr/>
          <p:nvPr/>
        </p:nvSpPr>
        <p:spPr>
          <a:xfrm flipV="1">
            <a:off x="0" y="198120"/>
            <a:ext cx="12390120" cy="4800600"/>
          </a:xfrm>
          <a:prstGeom prst="round1Rect">
            <a:avLst>
              <a:gd name="adj" fmla="val 21746"/>
            </a:avLst>
          </a:prstGeom>
          <a:gradFill flip="none" rotWithShape="0">
            <a:gsLst>
              <a:gs pos="20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5400000" algn="t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01541BFA-B72C-AD61-CF42-017BF1333F08}"/>
              </a:ext>
            </a:extLst>
          </p:cNvPr>
          <p:cNvSpPr/>
          <p:nvPr/>
        </p:nvSpPr>
        <p:spPr>
          <a:xfrm flipV="1">
            <a:off x="0" y="0"/>
            <a:ext cx="12192000" cy="4800600"/>
          </a:xfrm>
          <a:prstGeom prst="round1Rect">
            <a:avLst>
              <a:gd name="adj" fmla="val 21746"/>
            </a:avLst>
          </a:prstGeom>
          <a:gradFill flip="none" rotWithShape="0">
            <a:gsLst>
              <a:gs pos="20000">
                <a:schemeClr val="accent2">
                  <a:lumMod val="80000"/>
                  <a:lumOff val="2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5400000" algn="t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街道边的建筑&#10;&#10;描述已自动生成">
            <a:extLst>
              <a:ext uri="{FF2B5EF4-FFF2-40B4-BE49-F238E27FC236}">
                <a16:creationId xmlns:a16="http://schemas.microsoft.com/office/drawing/2014/main" id="{38691FB1-6659-AE8F-8F56-5111825A6A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8006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A272BA4-2CA1-2D64-75F2-007ADC261BE2}"/>
              </a:ext>
            </a:extLst>
          </p:cNvPr>
          <p:cNvSpPr/>
          <p:nvPr/>
        </p:nvSpPr>
        <p:spPr>
          <a:xfrm>
            <a:off x="6858000" y="876107"/>
            <a:ext cx="5334001" cy="3924493"/>
          </a:xfrm>
          <a:custGeom>
            <a:avLst/>
            <a:gdLst>
              <a:gd name="connsiteX0" fmla="*/ 543493 w 3937975"/>
              <a:gd name="connsiteY0" fmla="*/ 2838808 h 2897366"/>
              <a:gd name="connsiteX1" fmla="*/ 604479 w 3937975"/>
              <a:gd name="connsiteY1" fmla="*/ 2838808 h 2897366"/>
              <a:gd name="connsiteX2" fmla="*/ 610371 w 3937975"/>
              <a:gd name="connsiteY2" fmla="*/ 2839763 h 2897366"/>
              <a:gd name="connsiteX3" fmla="*/ 613555 w 3937975"/>
              <a:gd name="connsiteY3" fmla="*/ 2842789 h 2897366"/>
              <a:gd name="connsiteX4" fmla="*/ 614511 w 3937975"/>
              <a:gd name="connsiteY4" fmla="*/ 2847247 h 2897366"/>
              <a:gd name="connsiteX5" fmla="*/ 614511 w 3937975"/>
              <a:gd name="connsiteY5" fmla="*/ 2886896 h 2897366"/>
              <a:gd name="connsiteX6" fmla="*/ 614352 w 3937975"/>
              <a:gd name="connsiteY6" fmla="*/ 2888329 h 2897366"/>
              <a:gd name="connsiteX7" fmla="*/ 608620 w 3937975"/>
              <a:gd name="connsiteY7" fmla="*/ 2894221 h 2897366"/>
              <a:gd name="connsiteX8" fmla="*/ 599543 w 3937975"/>
              <a:gd name="connsiteY8" fmla="*/ 2894539 h 2897366"/>
              <a:gd name="connsiteX9" fmla="*/ 575181 w 3937975"/>
              <a:gd name="connsiteY9" fmla="*/ 2894221 h 2897366"/>
              <a:gd name="connsiteX10" fmla="*/ 546200 w 3937975"/>
              <a:gd name="connsiteY10" fmla="*/ 2894221 h 2897366"/>
              <a:gd name="connsiteX11" fmla="*/ 538716 w 3937975"/>
              <a:gd name="connsiteY11" fmla="*/ 2893425 h 2897366"/>
              <a:gd name="connsiteX12" fmla="*/ 535690 w 3937975"/>
              <a:gd name="connsiteY12" fmla="*/ 2890558 h 2897366"/>
              <a:gd name="connsiteX13" fmla="*/ 535054 w 3937975"/>
              <a:gd name="connsiteY13" fmla="*/ 2887693 h 2897366"/>
              <a:gd name="connsiteX14" fmla="*/ 535054 w 3937975"/>
              <a:gd name="connsiteY14" fmla="*/ 2845018 h 2897366"/>
              <a:gd name="connsiteX15" fmla="*/ 535213 w 3937975"/>
              <a:gd name="connsiteY15" fmla="*/ 2843585 h 2897366"/>
              <a:gd name="connsiteX16" fmla="*/ 539035 w 3937975"/>
              <a:gd name="connsiteY16" fmla="*/ 2839444 h 2897366"/>
              <a:gd name="connsiteX17" fmla="*/ 543493 w 3937975"/>
              <a:gd name="connsiteY17" fmla="*/ 2838808 h 2897366"/>
              <a:gd name="connsiteX18" fmla="*/ 836801 w 3937975"/>
              <a:gd name="connsiteY18" fmla="*/ 2838489 h 2897366"/>
              <a:gd name="connsiteX19" fmla="*/ 891737 w 3937975"/>
              <a:gd name="connsiteY19" fmla="*/ 2838489 h 2897366"/>
              <a:gd name="connsiteX20" fmla="*/ 899380 w 3937975"/>
              <a:gd name="connsiteY20" fmla="*/ 2839125 h 2897366"/>
              <a:gd name="connsiteX21" fmla="*/ 903520 w 3937975"/>
              <a:gd name="connsiteY21" fmla="*/ 2842947 h 2897366"/>
              <a:gd name="connsiteX22" fmla="*/ 903838 w 3937975"/>
              <a:gd name="connsiteY22" fmla="*/ 2847565 h 2897366"/>
              <a:gd name="connsiteX23" fmla="*/ 903838 w 3937975"/>
              <a:gd name="connsiteY23" fmla="*/ 2885781 h 2897366"/>
              <a:gd name="connsiteX24" fmla="*/ 903361 w 3937975"/>
              <a:gd name="connsiteY24" fmla="*/ 2890239 h 2897366"/>
              <a:gd name="connsiteX25" fmla="*/ 899221 w 3937975"/>
              <a:gd name="connsiteY25" fmla="*/ 2893902 h 2897366"/>
              <a:gd name="connsiteX26" fmla="*/ 874858 w 3937975"/>
              <a:gd name="connsiteY26" fmla="*/ 2894220 h 2897366"/>
              <a:gd name="connsiteX27" fmla="*/ 864031 w 3937975"/>
              <a:gd name="connsiteY27" fmla="*/ 2894220 h 2897366"/>
              <a:gd name="connsiteX28" fmla="*/ 833457 w 3937975"/>
              <a:gd name="connsiteY28" fmla="*/ 2894220 h 2897366"/>
              <a:gd name="connsiteX29" fmla="*/ 827407 w 3937975"/>
              <a:gd name="connsiteY29" fmla="*/ 2893424 h 2897366"/>
              <a:gd name="connsiteX30" fmla="*/ 825337 w 3937975"/>
              <a:gd name="connsiteY30" fmla="*/ 2891354 h 2897366"/>
              <a:gd name="connsiteX31" fmla="*/ 824540 w 3937975"/>
              <a:gd name="connsiteY31" fmla="*/ 2888488 h 2897366"/>
              <a:gd name="connsiteX32" fmla="*/ 824540 w 3937975"/>
              <a:gd name="connsiteY32" fmla="*/ 2844221 h 2897366"/>
              <a:gd name="connsiteX33" fmla="*/ 829158 w 3937975"/>
              <a:gd name="connsiteY33" fmla="*/ 2839125 h 2897366"/>
              <a:gd name="connsiteX34" fmla="*/ 836801 w 3937975"/>
              <a:gd name="connsiteY34" fmla="*/ 2838489 h 2897366"/>
              <a:gd name="connsiteX35" fmla="*/ 692058 w 3937975"/>
              <a:gd name="connsiteY35" fmla="*/ 2838489 h 2897366"/>
              <a:gd name="connsiteX36" fmla="*/ 748426 w 3937975"/>
              <a:gd name="connsiteY36" fmla="*/ 2838489 h 2897366"/>
              <a:gd name="connsiteX37" fmla="*/ 755910 w 3937975"/>
              <a:gd name="connsiteY37" fmla="*/ 2839444 h 2897366"/>
              <a:gd name="connsiteX38" fmla="*/ 758935 w 3937975"/>
              <a:gd name="connsiteY38" fmla="*/ 2842470 h 2897366"/>
              <a:gd name="connsiteX39" fmla="*/ 759573 w 3937975"/>
              <a:gd name="connsiteY39" fmla="*/ 2846928 h 2897366"/>
              <a:gd name="connsiteX40" fmla="*/ 759573 w 3937975"/>
              <a:gd name="connsiteY40" fmla="*/ 2884985 h 2897366"/>
              <a:gd name="connsiteX41" fmla="*/ 759413 w 3937975"/>
              <a:gd name="connsiteY41" fmla="*/ 2888010 h 2897366"/>
              <a:gd name="connsiteX42" fmla="*/ 753840 w 3937975"/>
              <a:gd name="connsiteY42" fmla="*/ 2893902 h 2897366"/>
              <a:gd name="connsiteX43" fmla="*/ 740146 w 3937975"/>
              <a:gd name="connsiteY43" fmla="*/ 2894061 h 2897366"/>
              <a:gd name="connsiteX44" fmla="*/ 720401 w 3937975"/>
              <a:gd name="connsiteY44" fmla="*/ 2894220 h 2897366"/>
              <a:gd name="connsiteX45" fmla="*/ 689828 w 3937975"/>
              <a:gd name="connsiteY45" fmla="*/ 2894220 h 2897366"/>
              <a:gd name="connsiteX46" fmla="*/ 683778 w 3937975"/>
              <a:gd name="connsiteY46" fmla="*/ 2893583 h 2897366"/>
              <a:gd name="connsiteX47" fmla="*/ 680911 w 3937975"/>
              <a:gd name="connsiteY47" fmla="*/ 2890399 h 2897366"/>
              <a:gd name="connsiteX48" fmla="*/ 680115 w 3937975"/>
              <a:gd name="connsiteY48" fmla="*/ 2885940 h 2897366"/>
              <a:gd name="connsiteX49" fmla="*/ 680115 w 3937975"/>
              <a:gd name="connsiteY49" fmla="*/ 2846291 h 2897366"/>
              <a:gd name="connsiteX50" fmla="*/ 680434 w 3937975"/>
              <a:gd name="connsiteY50" fmla="*/ 2843266 h 2897366"/>
              <a:gd name="connsiteX51" fmla="*/ 684415 w 3937975"/>
              <a:gd name="connsiteY51" fmla="*/ 2839125 h 2897366"/>
              <a:gd name="connsiteX52" fmla="*/ 692058 w 3937975"/>
              <a:gd name="connsiteY52" fmla="*/ 2838489 h 2897366"/>
              <a:gd name="connsiteX53" fmla="*/ 400979 w 3937975"/>
              <a:gd name="connsiteY53" fmla="*/ 2838330 h 2897366"/>
              <a:gd name="connsiteX54" fmla="*/ 458940 w 3937975"/>
              <a:gd name="connsiteY54" fmla="*/ 2838330 h 2897366"/>
              <a:gd name="connsiteX55" fmla="*/ 464991 w 3937975"/>
              <a:gd name="connsiteY55" fmla="*/ 2838808 h 2897366"/>
              <a:gd name="connsiteX56" fmla="*/ 469449 w 3937975"/>
              <a:gd name="connsiteY56" fmla="*/ 2844062 h 2897366"/>
              <a:gd name="connsiteX57" fmla="*/ 469449 w 3937975"/>
              <a:gd name="connsiteY57" fmla="*/ 2888329 h 2897366"/>
              <a:gd name="connsiteX58" fmla="*/ 469131 w 3937975"/>
              <a:gd name="connsiteY58" fmla="*/ 2889762 h 2897366"/>
              <a:gd name="connsiteX59" fmla="*/ 464991 w 3937975"/>
              <a:gd name="connsiteY59" fmla="*/ 2893583 h 2897366"/>
              <a:gd name="connsiteX60" fmla="*/ 442062 w 3937975"/>
              <a:gd name="connsiteY60" fmla="*/ 2894061 h 2897366"/>
              <a:gd name="connsiteX61" fmla="*/ 430278 w 3937975"/>
              <a:gd name="connsiteY61" fmla="*/ 2894221 h 2897366"/>
              <a:gd name="connsiteX62" fmla="*/ 399706 w 3937975"/>
              <a:gd name="connsiteY62" fmla="*/ 2894221 h 2897366"/>
              <a:gd name="connsiteX63" fmla="*/ 395087 w 3937975"/>
              <a:gd name="connsiteY63" fmla="*/ 2893903 h 2897366"/>
              <a:gd name="connsiteX64" fmla="*/ 390948 w 3937975"/>
              <a:gd name="connsiteY64" fmla="*/ 2890080 h 2897366"/>
              <a:gd name="connsiteX65" fmla="*/ 390470 w 3937975"/>
              <a:gd name="connsiteY65" fmla="*/ 2884030 h 2897366"/>
              <a:gd name="connsiteX66" fmla="*/ 390470 w 3937975"/>
              <a:gd name="connsiteY66" fmla="*/ 2847406 h 2897366"/>
              <a:gd name="connsiteX67" fmla="*/ 390788 w 3937975"/>
              <a:gd name="connsiteY67" fmla="*/ 2842789 h 2897366"/>
              <a:gd name="connsiteX68" fmla="*/ 394929 w 3937975"/>
              <a:gd name="connsiteY68" fmla="*/ 2838966 h 2897366"/>
              <a:gd name="connsiteX69" fmla="*/ 400979 w 3937975"/>
              <a:gd name="connsiteY69" fmla="*/ 2838330 h 2897366"/>
              <a:gd name="connsiteX70" fmla="*/ 258784 w 3937975"/>
              <a:gd name="connsiteY70" fmla="*/ 2838330 h 2897366"/>
              <a:gd name="connsiteX71" fmla="*/ 313719 w 3937975"/>
              <a:gd name="connsiteY71" fmla="*/ 2838330 h 2897366"/>
              <a:gd name="connsiteX72" fmla="*/ 321363 w 3937975"/>
              <a:gd name="connsiteY72" fmla="*/ 2838966 h 2897366"/>
              <a:gd name="connsiteX73" fmla="*/ 325502 w 3937975"/>
              <a:gd name="connsiteY73" fmla="*/ 2842789 h 2897366"/>
              <a:gd name="connsiteX74" fmla="*/ 325980 w 3937975"/>
              <a:gd name="connsiteY74" fmla="*/ 2848839 h 2897366"/>
              <a:gd name="connsiteX75" fmla="*/ 325980 w 3937975"/>
              <a:gd name="connsiteY75" fmla="*/ 2885463 h 2897366"/>
              <a:gd name="connsiteX76" fmla="*/ 325502 w 3937975"/>
              <a:gd name="connsiteY76" fmla="*/ 2889922 h 2897366"/>
              <a:gd name="connsiteX77" fmla="*/ 321363 w 3937975"/>
              <a:gd name="connsiteY77" fmla="*/ 2893583 h 2897366"/>
              <a:gd name="connsiteX78" fmla="*/ 295407 w 3937975"/>
              <a:gd name="connsiteY78" fmla="*/ 2894061 h 2897366"/>
              <a:gd name="connsiteX79" fmla="*/ 286013 w 3937975"/>
              <a:gd name="connsiteY79" fmla="*/ 2894221 h 2897366"/>
              <a:gd name="connsiteX80" fmla="*/ 255439 w 3937975"/>
              <a:gd name="connsiteY80" fmla="*/ 2894221 h 2897366"/>
              <a:gd name="connsiteX81" fmla="*/ 249389 w 3937975"/>
              <a:gd name="connsiteY81" fmla="*/ 2893425 h 2897366"/>
              <a:gd name="connsiteX82" fmla="*/ 247319 w 3937975"/>
              <a:gd name="connsiteY82" fmla="*/ 2891354 h 2897366"/>
              <a:gd name="connsiteX83" fmla="*/ 246523 w 3937975"/>
              <a:gd name="connsiteY83" fmla="*/ 2888488 h 2897366"/>
              <a:gd name="connsiteX84" fmla="*/ 246523 w 3937975"/>
              <a:gd name="connsiteY84" fmla="*/ 2844221 h 2897366"/>
              <a:gd name="connsiteX85" fmla="*/ 251140 w 3937975"/>
              <a:gd name="connsiteY85" fmla="*/ 2838966 h 2897366"/>
              <a:gd name="connsiteX86" fmla="*/ 258784 w 3937975"/>
              <a:gd name="connsiteY86" fmla="*/ 2838330 h 2897366"/>
              <a:gd name="connsiteX87" fmla="*/ 2547924 w 3937975"/>
              <a:gd name="connsiteY87" fmla="*/ 2818904 h 2897366"/>
              <a:gd name="connsiteX88" fmla="*/ 2665597 w 3937975"/>
              <a:gd name="connsiteY88" fmla="*/ 2818904 h 2897366"/>
              <a:gd name="connsiteX89" fmla="*/ 2674673 w 3937975"/>
              <a:gd name="connsiteY89" fmla="*/ 2819382 h 2897366"/>
              <a:gd name="connsiteX90" fmla="*/ 2678655 w 3937975"/>
              <a:gd name="connsiteY90" fmla="*/ 2823203 h 2897366"/>
              <a:gd name="connsiteX91" fmla="*/ 2679133 w 3937975"/>
              <a:gd name="connsiteY91" fmla="*/ 2836897 h 2897366"/>
              <a:gd name="connsiteX92" fmla="*/ 2679133 w 3937975"/>
              <a:gd name="connsiteY92" fmla="*/ 2897366 h 2897366"/>
              <a:gd name="connsiteX93" fmla="*/ 2534541 w 3937975"/>
              <a:gd name="connsiteY93" fmla="*/ 2897366 h 2897366"/>
              <a:gd name="connsiteX94" fmla="*/ 2534549 w 3937975"/>
              <a:gd name="connsiteY94" fmla="*/ 2896769 h 2897366"/>
              <a:gd name="connsiteX95" fmla="*/ 2534549 w 3937975"/>
              <a:gd name="connsiteY95" fmla="*/ 2834190 h 2897366"/>
              <a:gd name="connsiteX96" fmla="*/ 2535026 w 3937975"/>
              <a:gd name="connsiteY96" fmla="*/ 2823521 h 2897366"/>
              <a:gd name="connsiteX97" fmla="*/ 2538848 w 3937975"/>
              <a:gd name="connsiteY97" fmla="*/ 2819382 h 2897366"/>
              <a:gd name="connsiteX98" fmla="*/ 2547924 w 3937975"/>
              <a:gd name="connsiteY98" fmla="*/ 2818904 h 2897366"/>
              <a:gd name="connsiteX99" fmla="*/ 3284220 w 3937975"/>
              <a:gd name="connsiteY99" fmla="*/ 2818744 h 2897366"/>
              <a:gd name="connsiteX100" fmla="*/ 3291052 w 3937975"/>
              <a:gd name="connsiteY100" fmla="*/ 2818744 h 2897366"/>
              <a:gd name="connsiteX101" fmla="*/ 3275740 w 3937975"/>
              <a:gd name="connsiteY101" fmla="*/ 2824349 h 2897366"/>
              <a:gd name="connsiteX102" fmla="*/ 3276258 w 3937975"/>
              <a:gd name="connsiteY102" fmla="*/ 2821610 h 2897366"/>
              <a:gd name="connsiteX103" fmla="*/ 3278328 w 3937975"/>
              <a:gd name="connsiteY103" fmla="*/ 2819699 h 2897366"/>
              <a:gd name="connsiteX104" fmla="*/ 3284220 w 3937975"/>
              <a:gd name="connsiteY104" fmla="*/ 2818744 h 2897366"/>
              <a:gd name="connsiteX105" fmla="*/ 2317991 w 3937975"/>
              <a:gd name="connsiteY105" fmla="*/ 2818744 h 2897366"/>
              <a:gd name="connsiteX106" fmla="*/ 2438690 w 3937975"/>
              <a:gd name="connsiteY106" fmla="*/ 2818744 h 2897366"/>
              <a:gd name="connsiteX107" fmla="*/ 2446333 w 3937975"/>
              <a:gd name="connsiteY107" fmla="*/ 2819382 h 2897366"/>
              <a:gd name="connsiteX108" fmla="*/ 2449995 w 3937975"/>
              <a:gd name="connsiteY108" fmla="*/ 2823521 h 2897366"/>
              <a:gd name="connsiteX109" fmla="*/ 2450314 w 3937975"/>
              <a:gd name="connsiteY109" fmla="*/ 2837215 h 2897366"/>
              <a:gd name="connsiteX110" fmla="*/ 2450314 w 3937975"/>
              <a:gd name="connsiteY110" fmla="*/ 2897366 h 2897366"/>
              <a:gd name="connsiteX111" fmla="*/ 2306227 w 3937975"/>
              <a:gd name="connsiteY111" fmla="*/ 2897366 h 2897366"/>
              <a:gd name="connsiteX112" fmla="*/ 2306367 w 3937975"/>
              <a:gd name="connsiteY112" fmla="*/ 2829891 h 2897366"/>
              <a:gd name="connsiteX113" fmla="*/ 2317991 w 3937975"/>
              <a:gd name="connsiteY113" fmla="*/ 2818744 h 2897366"/>
              <a:gd name="connsiteX114" fmla="*/ 2093472 w 3937975"/>
              <a:gd name="connsiteY114" fmla="*/ 2818744 h 2897366"/>
              <a:gd name="connsiteX115" fmla="*/ 2204935 w 3937975"/>
              <a:gd name="connsiteY115" fmla="*/ 2818744 h 2897366"/>
              <a:gd name="connsiteX116" fmla="*/ 2215604 w 3937975"/>
              <a:gd name="connsiteY116" fmla="*/ 2819063 h 2897366"/>
              <a:gd name="connsiteX117" fmla="*/ 2220539 w 3937975"/>
              <a:gd name="connsiteY117" fmla="*/ 2823840 h 2897366"/>
              <a:gd name="connsiteX118" fmla="*/ 2220859 w 3937975"/>
              <a:gd name="connsiteY118" fmla="*/ 2837534 h 2897366"/>
              <a:gd name="connsiteX119" fmla="*/ 2220859 w 3937975"/>
              <a:gd name="connsiteY119" fmla="*/ 2897366 h 2897366"/>
              <a:gd name="connsiteX120" fmla="*/ 2076911 w 3937975"/>
              <a:gd name="connsiteY120" fmla="*/ 2897366 h 2897366"/>
              <a:gd name="connsiteX121" fmla="*/ 2076911 w 3937975"/>
              <a:gd name="connsiteY121" fmla="*/ 2838648 h 2897366"/>
              <a:gd name="connsiteX122" fmla="*/ 2077230 w 3937975"/>
              <a:gd name="connsiteY122" fmla="*/ 2824954 h 2897366"/>
              <a:gd name="connsiteX123" fmla="*/ 2082803 w 3937975"/>
              <a:gd name="connsiteY123" fmla="*/ 2819063 h 2897366"/>
              <a:gd name="connsiteX124" fmla="*/ 2093472 w 3937975"/>
              <a:gd name="connsiteY124" fmla="*/ 2818744 h 2897366"/>
              <a:gd name="connsiteX125" fmla="*/ 1877551 w 3937975"/>
              <a:gd name="connsiteY125" fmla="*/ 2818744 h 2897366"/>
              <a:gd name="connsiteX126" fmla="*/ 1909557 w 3937975"/>
              <a:gd name="connsiteY126" fmla="*/ 2818744 h 2897366"/>
              <a:gd name="connsiteX127" fmla="*/ 1909557 w 3937975"/>
              <a:gd name="connsiteY127" fmla="*/ 2818903 h 2897366"/>
              <a:gd name="connsiteX128" fmla="*/ 1943156 w 3937975"/>
              <a:gd name="connsiteY128" fmla="*/ 2818903 h 2897366"/>
              <a:gd name="connsiteX129" fmla="*/ 1948092 w 3937975"/>
              <a:gd name="connsiteY129" fmla="*/ 2823839 h 2897366"/>
              <a:gd name="connsiteX130" fmla="*/ 1948410 w 3937975"/>
              <a:gd name="connsiteY130" fmla="*/ 2828457 h 2897366"/>
              <a:gd name="connsiteX131" fmla="*/ 1948410 w 3937975"/>
              <a:gd name="connsiteY131" fmla="*/ 2877341 h 2897366"/>
              <a:gd name="connsiteX132" fmla="*/ 1947455 w 3937975"/>
              <a:gd name="connsiteY132" fmla="*/ 2883233 h 2897366"/>
              <a:gd name="connsiteX133" fmla="*/ 1944270 w 3937975"/>
              <a:gd name="connsiteY133" fmla="*/ 2886258 h 2897366"/>
              <a:gd name="connsiteX134" fmla="*/ 1939812 w 3937975"/>
              <a:gd name="connsiteY134" fmla="*/ 2887214 h 2897366"/>
              <a:gd name="connsiteX135" fmla="*/ 1877233 w 3937975"/>
              <a:gd name="connsiteY135" fmla="*/ 2887214 h 2897366"/>
              <a:gd name="connsiteX136" fmla="*/ 1872774 w 3937975"/>
              <a:gd name="connsiteY136" fmla="*/ 2886577 h 2897366"/>
              <a:gd name="connsiteX137" fmla="*/ 1868794 w 3937975"/>
              <a:gd name="connsiteY137" fmla="*/ 2882437 h 2897366"/>
              <a:gd name="connsiteX138" fmla="*/ 1868316 w 3937975"/>
              <a:gd name="connsiteY138" fmla="*/ 2877819 h 2897366"/>
              <a:gd name="connsiteX139" fmla="*/ 1868316 w 3937975"/>
              <a:gd name="connsiteY139" fmla="*/ 2827502 h 2897366"/>
              <a:gd name="connsiteX140" fmla="*/ 1869430 w 3937975"/>
              <a:gd name="connsiteY140" fmla="*/ 2821610 h 2897366"/>
              <a:gd name="connsiteX141" fmla="*/ 1871501 w 3937975"/>
              <a:gd name="connsiteY141" fmla="*/ 2819699 h 2897366"/>
              <a:gd name="connsiteX142" fmla="*/ 1877551 w 3937975"/>
              <a:gd name="connsiteY142" fmla="*/ 2818744 h 2897366"/>
              <a:gd name="connsiteX143" fmla="*/ 982181 w 3937975"/>
              <a:gd name="connsiteY143" fmla="*/ 2818744 h 2897366"/>
              <a:gd name="connsiteX144" fmla="*/ 1011003 w 3937975"/>
              <a:gd name="connsiteY144" fmla="*/ 2818744 h 2897366"/>
              <a:gd name="connsiteX145" fmla="*/ 1011162 w 3937975"/>
              <a:gd name="connsiteY145" fmla="*/ 2818904 h 2897366"/>
              <a:gd name="connsiteX146" fmla="*/ 1044601 w 3937975"/>
              <a:gd name="connsiteY146" fmla="*/ 2818904 h 2897366"/>
              <a:gd name="connsiteX147" fmla="*/ 1049537 w 3937975"/>
              <a:gd name="connsiteY147" fmla="*/ 2823681 h 2897366"/>
              <a:gd name="connsiteX148" fmla="*/ 1049856 w 3937975"/>
              <a:gd name="connsiteY148" fmla="*/ 2834349 h 2897366"/>
              <a:gd name="connsiteX149" fmla="*/ 1049856 w 3937975"/>
              <a:gd name="connsiteY149" fmla="*/ 2875431 h 2897366"/>
              <a:gd name="connsiteX150" fmla="*/ 1049218 w 3937975"/>
              <a:gd name="connsiteY150" fmla="*/ 2882915 h 2897366"/>
              <a:gd name="connsiteX151" fmla="*/ 1046353 w 3937975"/>
              <a:gd name="connsiteY151" fmla="*/ 2886100 h 2897366"/>
              <a:gd name="connsiteX152" fmla="*/ 1040461 w 3937975"/>
              <a:gd name="connsiteY152" fmla="*/ 2887215 h 2897366"/>
              <a:gd name="connsiteX153" fmla="*/ 979633 w 3937975"/>
              <a:gd name="connsiteY153" fmla="*/ 2887215 h 2897366"/>
              <a:gd name="connsiteX154" fmla="*/ 975175 w 3937975"/>
              <a:gd name="connsiteY154" fmla="*/ 2886578 h 2897366"/>
              <a:gd name="connsiteX155" fmla="*/ 971035 w 3937975"/>
              <a:gd name="connsiteY155" fmla="*/ 2882597 h 2897366"/>
              <a:gd name="connsiteX156" fmla="*/ 970398 w 3937975"/>
              <a:gd name="connsiteY156" fmla="*/ 2878138 h 2897366"/>
              <a:gd name="connsiteX157" fmla="*/ 970398 w 3937975"/>
              <a:gd name="connsiteY157" fmla="*/ 2827980 h 2897366"/>
              <a:gd name="connsiteX158" fmla="*/ 970876 w 3937975"/>
              <a:gd name="connsiteY158" fmla="*/ 2823521 h 2897366"/>
              <a:gd name="connsiteX159" fmla="*/ 974697 w 3937975"/>
              <a:gd name="connsiteY159" fmla="*/ 2819381 h 2897366"/>
              <a:gd name="connsiteX160" fmla="*/ 982181 w 3937975"/>
              <a:gd name="connsiteY160" fmla="*/ 2818744 h 2897366"/>
              <a:gd name="connsiteX161" fmla="*/ 3139635 w 3937975"/>
              <a:gd name="connsiteY161" fmla="*/ 2818585 h 2897366"/>
              <a:gd name="connsiteX162" fmla="*/ 3202214 w 3937975"/>
              <a:gd name="connsiteY162" fmla="*/ 2818585 h 2897366"/>
              <a:gd name="connsiteX163" fmla="*/ 3206832 w 3937975"/>
              <a:gd name="connsiteY163" fmla="*/ 2819063 h 2897366"/>
              <a:gd name="connsiteX164" fmla="*/ 3210972 w 3937975"/>
              <a:gd name="connsiteY164" fmla="*/ 2823043 h 2897366"/>
              <a:gd name="connsiteX165" fmla="*/ 3211450 w 3937975"/>
              <a:gd name="connsiteY165" fmla="*/ 2829094 h 2897366"/>
              <a:gd name="connsiteX166" fmla="*/ 3211450 w 3937975"/>
              <a:gd name="connsiteY166" fmla="*/ 2847879 h 2897366"/>
              <a:gd name="connsiteX167" fmla="*/ 3204472 w 3937975"/>
              <a:gd name="connsiteY167" fmla="*/ 2850433 h 2897366"/>
              <a:gd name="connsiteX168" fmla="*/ 3131196 w 3937975"/>
              <a:gd name="connsiteY168" fmla="*/ 2869274 h 2897366"/>
              <a:gd name="connsiteX169" fmla="*/ 3131196 w 3937975"/>
              <a:gd name="connsiteY169" fmla="*/ 2826705 h 2897366"/>
              <a:gd name="connsiteX170" fmla="*/ 3131992 w 3937975"/>
              <a:gd name="connsiteY170" fmla="*/ 2822247 h 2897366"/>
              <a:gd name="connsiteX171" fmla="*/ 3135177 w 3937975"/>
              <a:gd name="connsiteY171" fmla="*/ 2819221 h 2897366"/>
              <a:gd name="connsiteX172" fmla="*/ 3139635 w 3937975"/>
              <a:gd name="connsiteY172" fmla="*/ 2818585 h 2897366"/>
              <a:gd name="connsiteX173" fmla="*/ 1584880 w 3937975"/>
              <a:gd name="connsiteY173" fmla="*/ 2818585 h 2897366"/>
              <a:gd name="connsiteX174" fmla="*/ 1613861 w 3937975"/>
              <a:gd name="connsiteY174" fmla="*/ 2818585 h 2897366"/>
              <a:gd name="connsiteX175" fmla="*/ 1621345 w 3937975"/>
              <a:gd name="connsiteY175" fmla="*/ 2819381 h 2897366"/>
              <a:gd name="connsiteX176" fmla="*/ 1624370 w 3937975"/>
              <a:gd name="connsiteY176" fmla="*/ 2822406 h 2897366"/>
              <a:gd name="connsiteX177" fmla="*/ 1625007 w 3937975"/>
              <a:gd name="connsiteY177" fmla="*/ 2826865 h 2897366"/>
              <a:gd name="connsiteX178" fmla="*/ 1625007 w 3937975"/>
              <a:gd name="connsiteY178" fmla="*/ 2878775 h 2897366"/>
              <a:gd name="connsiteX179" fmla="*/ 1624688 w 3937975"/>
              <a:gd name="connsiteY179" fmla="*/ 2881800 h 2897366"/>
              <a:gd name="connsiteX180" fmla="*/ 1619593 w 3937975"/>
              <a:gd name="connsiteY180" fmla="*/ 2886577 h 2897366"/>
              <a:gd name="connsiteX181" fmla="*/ 1614975 w 3937975"/>
              <a:gd name="connsiteY181" fmla="*/ 2887055 h 2897366"/>
              <a:gd name="connsiteX182" fmla="*/ 1555422 w 3937975"/>
              <a:gd name="connsiteY182" fmla="*/ 2887055 h 2897366"/>
              <a:gd name="connsiteX183" fmla="*/ 1549531 w 3937975"/>
              <a:gd name="connsiteY183" fmla="*/ 2886099 h 2897366"/>
              <a:gd name="connsiteX184" fmla="*/ 1546505 w 3937975"/>
              <a:gd name="connsiteY184" fmla="*/ 2883074 h 2897366"/>
              <a:gd name="connsiteX185" fmla="*/ 1545868 w 3937975"/>
              <a:gd name="connsiteY185" fmla="*/ 2878615 h 2897366"/>
              <a:gd name="connsiteX186" fmla="*/ 1545868 w 3937975"/>
              <a:gd name="connsiteY186" fmla="*/ 2826705 h 2897366"/>
              <a:gd name="connsiteX187" fmla="*/ 1546664 w 3937975"/>
              <a:gd name="connsiteY187" fmla="*/ 2822247 h 2897366"/>
              <a:gd name="connsiteX188" fmla="*/ 1549849 w 3937975"/>
              <a:gd name="connsiteY188" fmla="*/ 2819540 h 2897366"/>
              <a:gd name="connsiteX189" fmla="*/ 1557492 w 3937975"/>
              <a:gd name="connsiteY189" fmla="*/ 2818903 h 2897366"/>
              <a:gd name="connsiteX190" fmla="*/ 1584880 w 3937975"/>
              <a:gd name="connsiteY190" fmla="*/ 2818585 h 2897366"/>
              <a:gd name="connsiteX191" fmla="*/ 1410997 w 3937975"/>
              <a:gd name="connsiteY191" fmla="*/ 2818585 h 2897366"/>
              <a:gd name="connsiteX192" fmla="*/ 1441570 w 3937975"/>
              <a:gd name="connsiteY192" fmla="*/ 2818585 h 2897366"/>
              <a:gd name="connsiteX193" fmla="*/ 1472142 w 3937975"/>
              <a:gd name="connsiteY193" fmla="*/ 2818585 h 2897366"/>
              <a:gd name="connsiteX194" fmla="*/ 1476761 w 3937975"/>
              <a:gd name="connsiteY194" fmla="*/ 2818903 h 2897366"/>
              <a:gd name="connsiteX195" fmla="*/ 1480901 w 3937975"/>
              <a:gd name="connsiteY195" fmla="*/ 2822724 h 2897366"/>
              <a:gd name="connsiteX196" fmla="*/ 1481378 w 3937975"/>
              <a:gd name="connsiteY196" fmla="*/ 2828776 h 2897366"/>
              <a:gd name="connsiteX197" fmla="*/ 1481378 w 3937975"/>
              <a:gd name="connsiteY197" fmla="*/ 2876228 h 2897366"/>
              <a:gd name="connsiteX198" fmla="*/ 1480901 w 3937975"/>
              <a:gd name="connsiteY198" fmla="*/ 2882278 h 2897366"/>
              <a:gd name="connsiteX199" fmla="*/ 1476919 w 3937975"/>
              <a:gd name="connsiteY199" fmla="*/ 2886418 h 2897366"/>
              <a:gd name="connsiteX200" fmla="*/ 1473894 w 3937975"/>
              <a:gd name="connsiteY200" fmla="*/ 2886896 h 2897366"/>
              <a:gd name="connsiteX201" fmla="*/ 1409723 w 3937975"/>
              <a:gd name="connsiteY201" fmla="*/ 2886896 h 2897366"/>
              <a:gd name="connsiteX202" fmla="*/ 1406698 w 3937975"/>
              <a:gd name="connsiteY202" fmla="*/ 2886418 h 2897366"/>
              <a:gd name="connsiteX203" fmla="*/ 1402557 w 3937975"/>
              <a:gd name="connsiteY203" fmla="*/ 2882438 h 2897366"/>
              <a:gd name="connsiteX204" fmla="*/ 1401921 w 3937975"/>
              <a:gd name="connsiteY204" fmla="*/ 2877979 h 2897366"/>
              <a:gd name="connsiteX205" fmla="*/ 1401921 w 3937975"/>
              <a:gd name="connsiteY205" fmla="*/ 2827502 h 2897366"/>
              <a:gd name="connsiteX206" fmla="*/ 1402876 w 3937975"/>
              <a:gd name="connsiteY206" fmla="*/ 2821451 h 2897366"/>
              <a:gd name="connsiteX207" fmla="*/ 1404946 w 3937975"/>
              <a:gd name="connsiteY207" fmla="*/ 2819381 h 2897366"/>
              <a:gd name="connsiteX208" fmla="*/ 1410997 w 3937975"/>
              <a:gd name="connsiteY208" fmla="*/ 2818585 h 2897366"/>
              <a:gd name="connsiteX209" fmla="*/ 1297942 w 3937975"/>
              <a:gd name="connsiteY209" fmla="*/ 2818585 h 2897366"/>
              <a:gd name="connsiteX210" fmla="*/ 1328355 w 3937975"/>
              <a:gd name="connsiteY210" fmla="*/ 2818585 h 2897366"/>
              <a:gd name="connsiteX211" fmla="*/ 1334247 w 3937975"/>
              <a:gd name="connsiteY211" fmla="*/ 2819381 h 2897366"/>
              <a:gd name="connsiteX212" fmla="*/ 1336954 w 3937975"/>
              <a:gd name="connsiteY212" fmla="*/ 2822566 h 2897366"/>
              <a:gd name="connsiteX213" fmla="*/ 1337432 w 3937975"/>
              <a:gd name="connsiteY213" fmla="*/ 2827024 h 2897366"/>
              <a:gd name="connsiteX214" fmla="*/ 1337432 w 3937975"/>
              <a:gd name="connsiteY214" fmla="*/ 2878775 h 2897366"/>
              <a:gd name="connsiteX215" fmla="*/ 1337113 w 3937975"/>
              <a:gd name="connsiteY215" fmla="*/ 2881800 h 2897366"/>
              <a:gd name="connsiteX216" fmla="*/ 1332017 w 3937975"/>
              <a:gd name="connsiteY216" fmla="*/ 2886577 h 2897366"/>
              <a:gd name="connsiteX217" fmla="*/ 1327559 w 3937975"/>
              <a:gd name="connsiteY217" fmla="*/ 2887055 h 2897366"/>
              <a:gd name="connsiteX218" fmla="*/ 1268324 w 3937975"/>
              <a:gd name="connsiteY218" fmla="*/ 2887055 h 2897366"/>
              <a:gd name="connsiteX219" fmla="*/ 1263706 w 3937975"/>
              <a:gd name="connsiteY219" fmla="*/ 2886737 h 2897366"/>
              <a:gd name="connsiteX220" fmla="*/ 1258611 w 3937975"/>
              <a:gd name="connsiteY220" fmla="*/ 2881960 h 2897366"/>
              <a:gd name="connsiteX221" fmla="*/ 1258293 w 3937975"/>
              <a:gd name="connsiteY221" fmla="*/ 2880526 h 2897366"/>
              <a:gd name="connsiteX222" fmla="*/ 1258293 w 3937975"/>
              <a:gd name="connsiteY222" fmla="*/ 2824317 h 2897366"/>
              <a:gd name="connsiteX223" fmla="*/ 1258611 w 3937975"/>
              <a:gd name="connsiteY223" fmla="*/ 2822884 h 2897366"/>
              <a:gd name="connsiteX224" fmla="*/ 1262751 w 3937975"/>
              <a:gd name="connsiteY224" fmla="*/ 2819221 h 2897366"/>
              <a:gd name="connsiteX225" fmla="*/ 1285522 w 3937975"/>
              <a:gd name="connsiteY225" fmla="*/ 2818744 h 2897366"/>
              <a:gd name="connsiteX226" fmla="*/ 1297942 w 3937975"/>
              <a:gd name="connsiteY226" fmla="*/ 2818585 h 2897366"/>
              <a:gd name="connsiteX227" fmla="*/ 3001261 w 3937975"/>
              <a:gd name="connsiteY227" fmla="*/ 2818425 h 2897366"/>
              <a:gd name="connsiteX228" fmla="*/ 3027217 w 3937975"/>
              <a:gd name="connsiteY228" fmla="*/ 2818585 h 2897366"/>
              <a:gd name="connsiteX229" fmla="*/ 3057790 w 3937975"/>
              <a:gd name="connsiteY229" fmla="*/ 2818585 h 2897366"/>
              <a:gd name="connsiteX230" fmla="*/ 3063840 w 3937975"/>
              <a:gd name="connsiteY230" fmla="*/ 2819381 h 2897366"/>
              <a:gd name="connsiteX231" fmla="*/ 3066707 w 3937975"/>
              <a:gd name="connsiteY231" fmla="*/ 2822565 h 2897366"/>
              <a:gd name="connsiteX232" fmla="*/ 3067343 w 3937975"/>
              <a:gd name="connsiteY232" fmla="*/ 2827024 h 2897366"/>
              <a:gd name="connsiteX233" fmla="*/ 3067343 w 3937975"/>
              <a:gd name="connsiteY233" fmla="*/ 2877341 h 2897366"/>
              <a:gd name="connsiteX234" fmla="*/ 3067185 w 3937975"/>
              <a:gd name="connsiteY234" fmla="*/ 2880367 h 2897366"/>
              <a:gd name="connsiteX235" fmla="*/ 3065294 w 3937975"/>
              <a:gd name="connsiteY235" fmla="*/ 2882130 h 2897366"/>
              <a:gd name="connsiteX236" fmla="*/ 3033026 w 3937975"/>
              <a:gd name="connsiteY236" fmla="*/ 2887054 h 2897366"/>
              <a:gd name="connsiteX237" fmla="*/ 2997599 w 3937975"/>
              <a:gd name="connsiteY237" fmla="*/ 2887054 h 2897366"/>
              <a:gd name="connsiteX238" fmla="*/ 2991548 w 3937975"/>
              <a:gd name="connsiteY238" fmla="*/ 2886258 h 2897366"/>
              <a:gd name="connsiteX239" fmla="*/ 2987727 w 3937975"/>
              <a:gd name="connsiteY239" fmla="*/ 2881959 h 2897366"/>
              <a:gd name="connsiteX240" fmla="*/ 2987249 w 3937975"/>
              <a:gd name="connsiteY240" fmla="*/ 2875909 h 2897366"/>
              <a:gd name="connsiteX241" fmla="*/ 2987249 w 3937975"/>
              <a:gd name="connsiteY241" fmla="*/ 2828616 h 2897366"/>
              <a:gd name="connsiteX242" fmla="*/ 2987567 w 3937975"/>
              <a:gd name="connsiteY242" fmla="*/ 2823998 h 2897366"/>
              <a:gd name="connsiteX243" fmla="*/ 2992185 w 3937975"/>
              <a:gd name="connsiteY243" fmla="*/ 2818744 h 2897366"/>
              <a:gd name="connsiteX244" fmla="*/ 3001261 w 3937975"/>
              <a:gd name="connsiteY244" fmla="*/ 2818425 h 2897366"/>
              <a:gd name="connsiteX245" fmla="*/ 1141892 w 3937975"/>
              <a:gd name="connsiteY245" fmla="*/ 2818425 h 2897366"/>
              <a:gd name="connsiteX246" fmla="*/ 1153994 w 3937975"/>
              <a:gd name="connsiteY246" fmla="*/ 2818585 h 2897366"/>
              <a:gd name="connsiteX247" fmla="*/ 1184408 w 3937975"/>
              <a:gd name="connsiteY247" fmla="*/ 2818585 h 2897366"/>
              <a:gd name="connsiteX248" fmla="*/ 1190299 w 3937975"/>
              <a:gd name="connsiteY248" fmla="*/ 2819381 h 2897366"/>
              <a:gd name="connsiteX249" fmla="*/ 1193166 w 3937975"/>
              <a:gd name="connsiteY249" fmla="*/ 2822565 h 2897366"/>
              <a:gd name="connsiteX250" fmla="*/ 1193802 w 3937975"/>
              <a:gd name="connsiteY250" fmla="*/ 2827024 h 2897366"/>
              <a:gd name="connsiteX251" fmla="*/ 1193802 w 3937975"/>
              <a:gd name="connsiteY251" fmla="*/ 2878775 h 2897366"/>
              <a:gd name="connsiteX252" fmla="*/ 1193166 w 3937975"/>
              <a:gd name="connsiteY252" fmla="*/ 2883233 h 2897366"/>
              <a:gd name="connsiteX253" fmla="*/ 1189981 w 3937975"/>
              <a:gd name="connsiteY253" fmla="*/ 2886099 h 2897366"/>
              <a:gd name="connsiteX254" fmla="*/ 1184089 w 3937975"/>
              <a:gd name="connsiteY254" fmla="*/ 2887054 h 2897366"/>
              <a:gd name="connsiteX255" fmla="*/ 1124855 w 3937975"/>
              <a:gd name="connsiteY255" fmla="*/ 2887054 h 2897366"/>
              <a:gd name="connsiteX256" fmla="*/ 1118803 w 3937975"/>
              <a:gd name="connsiteY256" fmla="*/ 2886258 h 2897366"/>
              <a:gd name="connsiteX257" fmla="*/ 1114982 w 3937975"/>
              <a:gd name="connsiteY257" fmla="*/ 2881959 h 2897366"/>
              <a:gd name="connsiteX258" fmla="*/ 1114504 w 3937975"/>
              <a:gd name="connsiteY258" fmla="*/ 2878934 h 2897366"/>
              <a:gd name="connsiteX259" fmla="*/ 1114504 w 3937975"/>
              <a:gd name="connsiteY259" fmla="*/ 2825750 h 2897366"/>
              <a:gd name="connsiteX260" fmla="*/ 1114982 w 3937975"/>
              <a:gd name="connsiteY260" fmla="*/ 2822724 h 2897366"/>
              <a:gd name="connsiteX261" fmla="*/ 1119122 w 3937975"/>
              <a:gd name="connsiteY261" fmla="*/ 2818903 h 2897366"/>
              <a:gd name="connsiteX262" fmla="*/ 1141892 w 3937975"/>
              <a:gd name="connsiteY262" fmla="*/ 2818425 h 2897366"/>
              <a:gd name="connsiteX263" fmla="*/ 2817825 w 3937975"/>
              <a:gd name="connsiteY263" fmla="*/ 2818266 h 2897366"/>
              <a:gd name="connsiteX264" fmla="*/ 2836137 w 3937975"/>
              <a:gd name="connsiteY264" fmla="*/ 2818266 h 2897366"/>
              <a:gd name="connsiteX265" fmla="*/ 2848079 w 3937975"/>
              <a:gd name="connsiteY265" fmla="*/ 2818585 h 2897366"/>
              <a:gd name="connsiteX266" fmla="*/ 2878493 w 3937975"/>
              <a:gd name="connsiteY266" fmla="*/ 2818585 h 2897366"/>
              <a:gd name="connsiteX267" fmla="*/ 2882951 w 3937975"/>
              <a:gd name="connsiteY267" fmla="*/ 2818903 h 2897366"/>
              <a:gd name="connsiteX268" fmla="*/ 2887091 w 3937975"/>
              <a:gd name="connsiteY268" fmla="*/ 2822725 h 2897366"/>
              <a:gd name="connsiteX269" fmla="*/ 2887569 w 3937975"/>
              <a:gd name="connsiteY269" fmla="*/ 2827183 h 2897366"/>
              <a:gd name="connsiteX270" fmla="*/ 2887569 w 3937975"/>
              <a:gd name="connsiteY270" fmla="*/ 2877342 h 2897366"/>
              <a:gd name="connsiteX271" fmla="*/ 2887251 w 3937975"/>
              <a:gd name="connsiteY271" fmla="*/ 2881800 h 2897366"/>
              <a:gd name="connsiteX272" fmla="*/ 2883588 w 3937975"/>
              <a:gd name="connsiteY272" fmla="*/ 2886099 h 2897366"/>
              <a:gd name="connsiteX273" fmla="*/ 2877537 w 3937975"/>
              <a:gd name="connsiteY273" fmla="*/ 2886896 h 2897366"/>
              <a:gd name="connsiteX274" fmla="*/ 2818303 w 3937975"/>
              <a:gd name="connsiteY274" fmla="*/ 2886896 h 2897366"/>
              <a:gd name="connsiteX275" fmla="*/ 2812411 w 3937975"/>
              <a:gd name="connsiteY275" fmla="*/ 2885941 h 2897366"/>
              <a:gd name="connsiteX276" fmla="*/ 2809226 w 3937975"/>
              <a:gd name="connsiteY276" fmla="*/ 2883074 h 2897366"/>
              <a:gd name="connsiteX277" fmla="*/ 2808430 w 3937975"/>
              <a:gd name="connsiteY277" fmla="*/ 2878616 h 2897366"/>
              <a:gd name="connsiteX278" fmla="*/ 2808430 w 3937975"/>
              <a:gd name="connsiteY278" fmla="*/ 2826865 h 2897366"/>
              <a:gd name="connsiteX279" fmla="*/ 2817825 w 3937975"/>
              <a:gd name="connsiteY279" fmla="*/ 2818266 h 2897366"/>
              <a:gd name="connsiteX280" fmla="*/ 1700802 w 3937975"/>
              <a:gd name="connsiteY280" fmla="*/ 2818266 h 2897366"/>
              <a:gd name="connsiteX281" fmla="*/ 1729624 w 3937975"/>
              <a:gd name="connsiteY281" fmla="*/ 2818585 h 2897366"/>
              <a:gd name="connsiteX282" fmla="*/ 1760037 w 3937975"/>
              <a:gd name="connsiteY282" fmla="*/ 2818585 h 2897366"/>
              <a:gd name="connsiteX283" fmla="*/ 1765929 w 3937975"/>
              <a:gd name="connsiteY283" fmla="*/ 2819540 h 2897366"/>
              <a:gd name="connsiteX284" fmla="*/ 1767999 w 3937975"/>
              <a:gd name="connsiteY284" fmla="*/ 2821610 h 2897366"/>
              <a:gd name="connsiteX285" fmla="*/ 1768795 w 3937975"/>
              <a:gd name="connsiteY285" fmla="*/ 2827661 h 2897366"/>
              <a:gd name="connsiteX286" fmla="*/ 1768795 w 3937975"/>
              <a:gd name="connsiteY286" fmla="*/ 2877820 h 2897366"/>
              <a:gd name="connsiteX287" fmla="*/ 1768317 w 3937975"/>
              <a:gd name="connsiteY287" fmla="*/ 2882278 h 2897366"/>
              <a:gd name="connsiteX288" fmla="*/ 1764337 w 3937975"/>
              <a:gd name="connsiteY288" fmla="*/ 2886259 h 2897366"/>
              <a:gd name="connsiteX289" fmla="*/ 1761311 w 3937975"/>
              <a:gd name="connsiteY289" fmla="*/ 2886737 h 2897366"/>
              <a:gd name="connsiteX290" fmla="*/ 1697459 w 3937975"/>
              <a:gd name="connsiteY290" fmla="*/ 2886737 h 2897366"/>
              <a:gd name="connsiteX291" fmla="*/ 1693000 w 3937975"/>
              <a:gd name="connsiteY291" fmla="*/ 2885781 h 2897366"/>
              <a:gd name="connsiteX292" fmla="*/ 1690133 w 3937975"/>
              <a:gd name="connsiteY292" fmla="*/ 2882596 h 2897366"/>
              <a:gd name="connsiteX293" fmla="*/ 1689497 w 3937975"/>
              <a:gd name="connsiteY293" fmla="*/ 2878138 h 2897366"/>
              <a:gd name="connsiteX294" fmla="*/ 1689497 w 3937975"/>
              <a:gd name="connsiteY294" fmla="*/ 2826387 h 2897366"/>
              <a:gd name="connsiteX295" fmla="*/ 1690293 w 3937975"/>
              <a:gd name="connsiteY295" fmla="*/ 2821929 h 2897366"/>
              <a:gd name="connsiteX296" fmla="*/ 1693318 w 3937975"/>
              <a:gd name="connsiteY296" fmla="*/ 2819063 h 2897366"/>
              <a:gd name="connsiteX297" fmla="*/ 1700802 w 3937975"/>
              <a:gd name="connsiteY297" fmla="*/ 2818266 h 2897366"/>
              <a:gd name="connsiteX298" fmla="*/ 688077 w 3937975"/>
              <a:gd name="connsiteY298" fmla="*/ 2697249 h 2897366"/>
              <a:gd name="connsiteX299" fmla="*/ 682185 w 3937975"/>
              <a:gd name="connsiteY299" fmla="*/ 2698205 h 2897366"/>
              <a:gd name="connsiteX300" fmla="*/ 679319 w 3937975"/>
              <a:gd name="connsiteY300" fmla="*/ 2701390 h 2897366"/>
              <a:gd name="connsiteX301" fmla="*/ 678523 w 3937975"/>
              <a:gd name="connsiteY301" fmla="*/ 2705848 h 2897366"/>
              <a:gd name="connsiteX302" fmla="*/ 678523 w 3937975"/>
              <a:gd name="connsiteY302" fmla="*/ 2746930 h 2897366"/>
              <a:gd name="connsiteX303" fmla="*/ 679319 w 3937975"/>
              <a:gd name="connsiteY303" fmla="*/ 2751389 h 2897366"/>
              <a:gd name="connsiteX304" fmla="*/ 682504 w 3937975"/>
              <a:gd name="connsiteY304" fmla="*/ 2754255 h 2897366"/>
              <a:gd name="connsiteX305" fmla="*/ 689988 w 3937975"/>
              <a:gd name="connsiteY305" fmla="*/ 2755051 h 2897366"/>
              <a:gd name="connsiteX306" fmla="*/ 718968 w 3937975"/>
              <a:gd name="connsiteY306" fmla="*/ 2755051 h 2897366"/>
              <a:gd name="connsiteX307" fmla="*/ 749382 w 3937975"/>
              <a:gd name="connsiteY307" fmla="*/ 2755051 h 2897366"/>
              <a:gd name="connsiteX308" fmla="*/ 756866 w 3937975"/>
              <a:gd name="connsiteY308" fmla="*/ 2754096 h 2897366"/>
              <a:gd name="connsiteX309" fmla="*/ 759732 w 3937975"/>
              <a:gd name="connsiteY309" fmla="*/ 2751070 h 2897366"/>
              <a:gd name="connsiteX310" fmla="*/ 760369 w 3937975"/>
              <a:gd name="connsiteY310" fmla="*/ 2746612 h 2897366"/>
              <a:gd name="connsiteX311" fmla="*/ 760369 w 3937975"/>
              <a:gd name="connsiteY311" fmla="*/ 2705529 h 2897366"/>
              <a:gd name="connsiteX312" fmla="*/ 759573 w 3937975"/>
              <a:gd name="connsiteY312" fmla="*/ 2701071 h 2897366"/>
              <a:gd name="connsiteX313" fmla="*/ 756548 w 3937975"/>
              <a:gd name="connsiteY313" fmla="*/ 2698045 h 2897366"/>
              <a:gd name="connsiteX314" fmla="*/ 750497 w 3937975"/>
              <a:gd name="connsiteY314" fmla="*/ 2697249 h 2897366"/>
              <a:gd name="connsiteX315" fmla="*/ 688077 w 3937975"/>
              <a:gd name="connsiteY315" fmla="*/ 2697249 h 2897366"/>
              <a:gd name="connsiteX316" fmla="*/ 832979 w 3937975"/>
              <a:gd name="connsiteY316" fmla="*/ 2697090 h 2897366"/>
              <a:gd name="connsiteX317" fmla="*/ 827088 w 3937975"/>
              <a:gd name="connsiteY317" fmla="*/ 2698045 h 2897366"/>
              <a:gd name="connsiteX318" fmla="*/ 824063 w 3937975"/>
              <a:gd name="connsiteY318" fmla="*/ 2701230 h 2897366"/>
              <a:gd name="connsiteX319" fmla="*/ 823266 w 3937975"/>
              <a:gd name="connsiteY319" fmla="*/ 2705689 h 2897366"/>
              <a:gd name="connsiteX320" fmla="*/ 823266 w 3937975"/>
              <a:gd name="connsiteY320" fmla="*/ 2746771 h 2897366"/>
              <a:gd name="connsiteX321" fmla="*/ 823904 w 3937975"/>
              <a:gd name="connsiteY321" fmla="*/ 2751229 h 2897366"/>
              <a:gd name="connsiteX322" fmla="*/ 826769 w 3937975"/>
              <a:gd name="connsiteY322" fmla="*/ 2754414 h 2897366"/>
              <a:gd name="connsiteX323" fmla="*/ 832821 w 3937975"/>
              <a:gd name="connsiteY323" fmla="*/ 2755210 h 2897366"/>
              <a:gd name="connsiteX324" fmla="*/ 863234 w 3937975"/>
              <a:gd name="connsiteY324" fmla="*/ 2755051 h 2897366"/>
              <a:gd name="connsiteX325" fmla="*/ 893647 w 3937975"/>
              <a:gd name="connsiteY325" fmla="*/ 2755051 h 2897366"/>
              <a:gd name="connsiteX326" fmla="*/ 901131 w 3937975"/>
              <a:gd name="connsiteY326" fmla="*/ 2754255 h 2897366"/>
              <a:gd name="connsiteX327" fmla="*/ 903998 w 3937975"/>
              <a:gd name="connsiteY327" fmla="*/ 2751229 h 2897366"/>
              <a:gd name="connsiteX328" fmla="*/ 904794 w 3937975"/>
              <a:gd name="connsiteY328" fmla="*/ 2746771 h 2897366"/>
              <a:gd name="connsiteX329" fmla="*/ 904794 w 3937975"/>
              <a:gd name="connsiteY329" fmla="*/ 2705689 h 2897366"/>
              <a:gd name="connsiteX330" fmla="*/ 904157 w 3937975"/>
              <a:gd name="connsiteY330" fmla="*/ 2701230 h 2897366"/>
              <a:gd name="connsiteX331" fmla="*/ 901291 w 3937975"/>
              <a:gd name="connsiteY331" fmla="*/ 2698045 h 2897366"/>
              <a:gd name="connsiteX332" fmla="*/ 895399 w 3937975"/>
              <a:gd name="connsiteY332" fmla="*/ 2697090 h 2897366"/>
              <a:gd name="connsiteX333" fmla="*/ 832979 w 3937975"/>
              <a:gd name="connsiteY333" fmla="*/ 2697090 h 2897366"/>
              <a:gd name="connsiteX334" fmla="*/ 547633 w 3937975"/>
              <a:gd name="connsiteY334" fmla="*/ 2697090 h 2897366"/>
              <a:gd name="connsiteX335" fmla="*/ 539990 w 3937975"/>
              <a:gd name="connsiteY335" fmla="*/ 2697409 h 2897366"/>
              <a:gd name="connsiteX336" fmla="*/ 534257 w 3937975"/>
              <a:gd name="connsiteY336" fmla="*/ 2703300 h 2897366"/>
              <a:gd name="connsiteX337" fmla="*/ 534257 w 3937975"/>
              <a:gd name="connsiteY337" fmla="*/ 2749000 h 2897366"/>
              <a:gd name="connsiteX338" fmla="*/ 534895 w 3937975"/>
              <a:gd name="connsiteY338" fmla="*/ 2751866 h 2897366"/>
              <a:gd name="connsiteX339" fmla="*/ 536964 w 3937975"/>
              <a:gd name="connsiteY339" fmla="*/ 2753936 h 2897366"/>
              <a:gd name="connsiteX340" fmla="*/ 542856 w 3937975"/>
              <a:gd name="connsiteY340" fmla="*/ 2754892 h 2897366"/>
              <a:gd name="connsiteX341" fmla="*/ 574862 w 3937975"/>
              <a:gd name="connsiteY341" fmla="*/ 2755051 h 2897366"/>
              <a:gd name="connsiteX342" fmla="*/ 603842 w 3937975"/>
              <a:gd name="connsiteY342" fmla="*/ 2755051 h 2897366"/>
              <a:gd name="connsiteX343" fmla="*/ 611486 w 3937975"/>
              <a:gd name="connsiteY343" fmla="*/ 2754574 h 2897366"/>
              <a:gd name="connsiteX344" fmla="*/ 615626 w 3937975"/>
              <a:gd name="connsiteY344" fmla="*/ 2750593 h 2897366"/>
              <a:gd name="connsiteX345" fmla="*/ 616263 w 3937975"/>
              <a:gd name="connsiteY345" fmla="*/ 2746134 h 2897366"/>
              <a:gd name="connsiteX346" fmla="*/ 616263 w 3937975"/>
              <a:gd name="connsiteY346" fmla="*/ 2706485 h 2897366"/>
              <a:gd name="connsiteX347" fmla="*/ 615626 w 3937975"/>
              <a:gd name="connsiteY347" fmla="*/ 2702026 h 2897366"/>
              <a:gd name="connsiteX348" fmla="*/ 611645 w 3937975"/>
              <a:gd name="connsiteY348" fmla="*/ 2697886 h 2897366"/>
              <a:gd name="connsiteX349" fmla="*/ 602568 w 3937975"/>
              <a:gd name="connsiteY349" fmla="*/ 2697090 h 2897366"/>
              <a:gd name="connsiteX350" fmla="*/ 547633 w 3937975"/>
              <a:gd name="connsiteY350" fmla="*/ 2697090 h 2897366"/>
              <a:gd name="connsiteX351" fmla="*/ 397954 w 3937975"/>
              <a:gd name="connsiteY351" fmla="*/ 2697090 h 2897366"/>
              <a:gd name="connsiteX352" fmla="*/ 393495 w 3937975"/>
              <a:gd name="connsiteY352" fmla="*/ 2697886 h 2897366"/>
              <a:gd name="connsiteX353" fmla="*/ 390310 w 3937975"/>
              <a:gd name="connsiteY353" fmla="*/ 2700912 h 2897366"/>
              <a:gd name="connsiteX354" fmla="*/ 389515 w 3937975"/>
              <a:gd name="connsiteY354" fmla="*/ 2705370 h 2897366"/>
              <a:gd name="connsiteX355" fmla="*/ 389515 w 3937975"/>
              <a:gd name="connsiteY355" fmla="*/ 2747885 h 2897366"/>
              <a:gd name="connsiteX356" fmla="*/ 389992 w 3937975"/>
              <a:gd name="connsiteY356" fmla="*/ 2750911 h 2897366"/>
              <a:gd name="connsiteX357" fmla="*/ 394132 w 3937975"/>
              <a:gd name="connsiteY357" fmla="*/ 2754733 h 2897366"/>
              <a:gd name="connsiteX358" fmla="*/ 398590 w 3937975"/>
              <a:gd name="connsiteY358" fmla="*/ 2755210 h 2897366"/>
              <a:gd name="connsiteX359" fmla="*/ 429164 w 3937975"/>
              <a:gd name="connsiteY359" fmla="*/ 2755051 h 2897366"/>
              <a:gd name="connsiteX360" fmla="*/ 459577 w 3937975"/>
              <a:gd name="connsiteY360" fmla="*/ 2755051 h 2897366"/>
              <a:gd name="connsiteX361" fmla="*/ 467061 w 3937975"/>
              <a:gd name="connsiteY361" fmla="*/ 2754414 h 2897366"/>
              <a:gd name="connsiteX362" fmla="*/ 470087 w 3937975"/>
              <a:gd name="connsiteY362" fmla="*/ 2751548 h 2897366"/>
              <a:gd name="connsiteX363" fmla="*/ 470883 w 3937975"/>
              <a:gd name="connsiteY363" fmla="*/ 2747089 h 2897366"/>
              <a:gd name="connsiteX364" fmla="*/ 470883 w 3937975"/>
              <a:gd name="connsiteY364" fmla="*/ 2704574 h 2897366"/>
              <a:gd name="connsiteX365" fmla="*/ 470405 w 3937975"/>
              <a:gd name="connsiteY365" fmla="*/ 2701548 h 2897366"/>
              <a:gd name="connsiteX366" fmla="*/ 466265 w 3937975"/>
              <a:gd name="connsiteY366" fmla="*/ 2697567 h 2897366"/>
              <a:gd name="connsiteX367" fmla="*/ 461807 w 3937975"/>
              <a:gd name="connsiteY367" fmla="*/ 2697090 h 2897366"/>
              <a:gd name="connsiteX368" fmla="*/ 397954 w 3937975"/>
              <a:gd name="connsiteY368" fmla="*/ 2697090 h 2897366"/>
              <a:gd name="connsiteX369" fmla="*/ 257032 w 3937975"/>
              <a:gd name="connsiteY369" fmla="*/ 2697090 h 2897366"/>
              <a:gd name="connsiteX370" fmla="*/ 249548 w 3937975"/>
              <a:gd name="connsiteY370" fmla="*/ 2697727 h 2897366"/>
              <a:gd name="connsiteX371" fmla="*/ 245726 w 3937975"/>
              <a:gd name="connsiteY371" fmla="*/ 2702026 h 2897366"/>
              <a:gd name="connsiteX372" fmla="*/ 245408 w 3937975"/>
              <a:gd name="connsiteY372" fmla="*/ 2705052 h 2897366"/>
              <a:gd name="connsiteX373" fmla="*/ 245408 w 3937975"/>
              <a:gd name="connsiteY373" fmla="*/ 2747726 h 2897366"/>
              <a:gd name="connsiteX374" fmla="*/ 246364 w 3937975"/>
              <a:gd name="connsiteY374" fmla="*/ 2752185 h 2897366"/>
              <a:gd name="connsiteX375" fmla="*/ 248274 w 3937975"/>
              <a:gd name="connsiteY375" fmla="*/ 2754255 h 2897366"/>
              <a:gd name="connsiteX376" fmla="*/ 254166 w 3937975"/>
              <a:gd name="connsiteY376" fmla="*/ 2755210 h 2897366"/>
              <a:gd name="connsiteX377" fmla="*/ 286013 w 3937975"/>
              <a:gd name="connsiteY377" fmla="*/ 2755051 h 2897366"/>
              <a:gd name="connsiteX378" fmla="*/ 313401 w 3937975"/>
              <a:gd name="connsiteY378" fmla="*/ 2755051 h 2897366"/>
              <a:gd name="connsiteX379" fmla="*/ 322477 w 3937975"/>
              <a:gd name="connsiteY379" fmla="*/ 2754414 h 2897366"/>
              <a:gd name="connsiteX380" fmla="*/ 326299 w 3937975"/>
              <a:gd name="connsiteY380" fmla="*/ 2750274 h 2897366"/>
              <a:gd name="connsiteX381" fmla="*/ 326776 w 3937975"/>
              <a:gd name="connsiteY381" fmla="*/ 2745816 h 2897366"/>
              <a:gd name="connsiteX382" fmla="*/ 326776 w 3937975"/>
              <a:gd name="connsiteY382" fmla="*/ 2706167 h 2897366"/>
              <a:gd name="connsiteX383" fmla="*/ 326299 w 3937975"/>
              <a:gd name="connsiteY383" fmla="*/ 2701708 h 2897366"/>
              <a:gd name="connsiteX384" fmla="*/ 322318 w 3937975"/>
              <a:gd name="connsiteY384" fmla="*/ 2697727 h 2897366"/>
              <a:gd name="connsiteX385" fmla="*/ 314834 w 3937975"/>
              <a:gd name="connsiteY385" fmla="*/ 2697090 h 2897366"/>
              <a:gd name="connsiteX386" fmla="*/ 257032 w 3937975"/>
              <a:gd name="connsiteY386" fmla="*/ 2697090 h 2897366"/>
              <a:gd name="connsiteX387" fmla="*/ 137448 w 3937975"/>
              <a:gd name="connsiteY387" fmla="*/ 2697090 h 2897366"/>
              <a:gd name="connsiteX388" fmla="*/ 132989 w 3937975"/>
              <a:gd name="connsiteY388" fmla="*/ 2697567 h 2897366"/>
              <a:gd name="connsiteX389" fmla="*/ 128690 w 3937975"/>
              <a:gd name="connsiteY389" fmla="*/ 2702822 h 2897366"/>
              <a:gd name="connsiteX390" fmla="*/ 135537 w 3937975"/>
              <a:gd name="connsiteY390" fmla="*/ 2747726 h 2897366"/>
              <a:gd name="connsiteX391" fmla="*/ 137289 w 3937975"/>
              <a:gd name="connsiteY391" fmla="*/ 2753778 h 2897366"/>
              <a:gd name="connsiteX392" fmla="*/ 144773 w 3937975"/>
              <a:gd name="connsiteY392" fmla="*/ 2754892 h 2897366"/>
              <a:gd name="connsiteX393" fmla="*/ 173594 w 3937975"/>
              <a:gd name="connsiteY393" fmla="*/ 2754892 h 2897366"/>
              <a:gd name="connsiteX394" fmla="*/ 178052 w 3937975"/>
              <a:gd name="connsiteY394" fmla="*/ 2754414 h 2897366"/>
              <a:gd name="connsiteX395" fmla="*/ 182033 w 3937975"/>
              <a:gd name="connsiteY395" fmla="*/ 2750433 h 2897366"/>
              <a:gd name="connsiteX396" fmla="*/ 182352 w 3937975"/>
              <a:gd name="connsiteY396" fmla="*/ 2749000 h 2897366"/>
              <a:gd name="connsiteX397" fmla="*/ 182352 w 3937975"/>
              <a:gd name="connsiteY397" fmla="*/ 2703460 h 2897366"/>
              <a:gd name="connsiteX398" fmla="*/ 182192 w 3937975"/>
              <a:gd name="connsiteY398" fmla="*/ 2702026 h 2897366"/>
              <a:gd name="connsiteX399" fmla="*/ 178371 w 3937975"/>
              <a:gd name="connsiteY399" fmla="*/ 2697886 h 2897366"/>
              <a:gd name="connsiteX400" fmla="*/ 172320 w 3937975"/>
              <a:gd name="connsiteY400" fmla="*/ 2697090 h 2897366"/>
              <a:gd name="connsiteX401" fmla="*/ 137448 w 3937975"/>
              <a:gd name="connsiteY401" fmla="*/ 2697090 h 2897366"/>
              <a:gd name="connsiteX402" fmla="*/ 979156 w 3937975"/>
              <a:gd name="connsiteY402" fmla="*/ 2684828 h 2897366"/>
              <a:gd name="connsiteX403" fmla="*/ 1041734 w 3937975"/>
              <a:gd name="connsiteY403" fmla="*/ 2684828 h 2897366"/>
              <a:gd name="connsiteX404" fmla="*/ 1046193 w 3937975"/>
              <a:gd name="connsiteY404" fmla="*/ 2685466 h 2897366"/>
              <a:gd name="connsiteX405" fmla="*/ 1049218 w 3937975"/>
              <a:gd name="connsiteY405" fmla="*/ 2688332 h 2897366"/>
              <a:gd name="connsiteX406" fmla="*/ 1049856 w 3937975"/>
              <a:gd name="connsiteY406" fmla="*/ 2692790 h 2897366"/>
              <a:gd name="connsiteX407" fmla="*/ 1049856 w 3937975"/>
              <a:gd name="connsiteY407" fmla="*/ 2744700 h 2897366"/>
              <a:gd name="connsiteX408" fmla="*/ 1049378 w 3937975"/>
              <a:gd name="connsiteY408" fmla="*/ 2749159 h 2897366"/>
              <a:gd name="connsiteX409" fmla="*/ 1046512 w 3937975"/>
              <a:gd name="connsiteY409" fmla="*/ 2752344 h 2897366"/>
              <a:gd name="connsiteX410" fmla="*/ 1039028 w 3937975"/>
              <a:gd name="connsiteY410" fmla="*/ 2753299 h 2897366"/>
              <a:gd name="connsiteX411" fmla="*/ 1010207 w 3937975"/>
              <a:gd name="connsiteY411" fmla="*/ 2753299 h 2897366"/>
              <a:gd name="connsiteX412" fmla="*/ 979633 w 3937975"/>
              <a:gd name="connsiteY412" fmla="*/ 2753299 h 2897366"/>
              <a:gd name="connsiteX413" fmla="*/ 975016 w 3937975"/>
              <a:gd name="connsiteY413" fmla="*/ 2752822 h 2897366"/>
              <a:gd name="connsiteX414" fmla="*/ 970876 w 3937975"/>
              <a:gd name="connsiteY414" fmla="*/ 2748841 h 2897366"/>
              <a:gd name="connsiteX415" fmla="*/ 970398 w 3937975"/>
              <a:gd name="connsiteY415" fmla="*/ 2744382 h 2897366"/>
              <a:gd name="connsiteX416" fmla="*/ 970398 w 3937975"/>
              <a:gd name="connsiteY416" fmla="*/ 2694064 h 2897366"/>
              <a:gd name="connsiteX417" fmla="*/ 971513 w 3937975"/>
              <a:gd name="connsiteY417" fmla="*/ 2688173 h 2897366"/>
              <a:gd name="connsiteX418" fmla="*/ 974697 w 3937975"/>
              <a:gd name="connsiteY418" fmla="*/ 2685306 h 2897366"/>
              <a:gd name="connsiteX419" fmla="*/ 979156 w 3937975"/>
              <a:gd name="connsiteY419" fmla="*/ 2684828 h 2897366"/>
              <a:gd name="connsiteX420" fmla="*/ 3428007 w 3937975"/>
              <a:gd name="connsiteY420" fmla="*/ 2684670 h 2897366"/>
              <a:gd name="connsiteX421" fmla="*/ 3460013 w 3937975"/>
              <a:gd name="connsiteY421" fmla="*/ 2684670 h 2897366"/>
              <a:gd name="connsiteX422" fmla="*/ 3459854 w 3937975"/>
              <a:gd name="connsiteY422" fmla="*/ 2684829 h 2897366"/>
              <a:gd name="connsiteX423" fmla="*/ 3493293 w 3937975"/>
              <a:gd name="connsiteY423" fmla="*/ 2684829 h 2897366"/>
              <a:gd name="connsiteX424" fmla="*/ 3498389 w 3937975"/>
              <a:gd name="connsiteY424" fmla="*/ 2689606 h 2897366"/>
              <a:gd name="connsiteX425" fmla="*/ 3498707 w 3937975"/>
              <a:gd name="connsiteY425" fmla="*/ 2692632 h 2897366"/>
              <a:gd name="connsiteX426" fmla="*/ 3498707 w 3937975"/>
              <a:gd name="connsiteY426" fmla="*/ 2703379 h 2897366"/>
              <a:gd name="connsiteX427" fmla="*/ 3477713 w 3937975"/>
              <a:gd name="connsiteY427" fmla="*/ 2719078 h 2897366"/>
              <a:gd name="connsiteX428" fmla="*/ 3422438 w 3937975"/>
              <a:gd name="connsiteY428" fmla="*/ 2752658 h 2897366"/>
              <a:gd name="connsiteX429" fmla="*/ 3419568 w 3937975"/>
              <a:gd name="connsiteY429" fmla="*/ 2749637 h 2897366"/>
              <a:gd name="connsiteX430" fmla="*/ 3418771 w 3937975"/>
              <a:gd name="connsiteY430" fmla="*/ 2745178 h 2897366"/>
              <a:gd name="connsiteX431" fmla="*/ 3418771 w 3937975"/>
              <a:gd name="connsiteY431" fmla="*/ 2693428 h 2897366"/>
              <a:gd name="connsiteX432" fmla="*/ 3419886 w 3937975"/>
              <a:gd name="connsiteY432" fmla="*/ 2687536 h 2897366"/>
              <a:gd name="connsiteX433" fmla="*/ 3421956 w 3937975"/>
              <a:gd name="connsiteY433" fmla="*/ 2685466 h 2897366"/>
              <a:gd name="connsiteX434" fmla="*/ 3428007 w 3937975"/>
              <a:gd name="connsiteY434" fmla="*/ 2684670 h 2897366"/>
              <a:gd name="connsiteX435" fmla="*/ 3283105 w 3937975"/>
              <a:gd name="connsiteY435" fmla="*/ 2684670 h 2897366"/>
              <a:gd name="connsiteX436" fmla="*/ 3345525 w 3937975"/>
              <a:gd name="connsiteY436" fmla="*/ 2684670 h 2897366"/>
              <a:gd name="connsiteX437" fmla="*/ 3350142 w 3937975"/>
              <a:gd name="connsiteY437" fmla="*/ 2684988 h 2897366"/>
              <a:gd name="connsiteX438" fmla="*/ 3354283 w 3937975"/>
              <a:gd name="connsiteY438" fmla="*/ 2688809 h 2897366"/>
              <a:gd name="connsiteX439" fmla="*/ 3354761 w 3937975"/>
              <a:gd name="connsiteY439" fmla="*/ 2693268 h 2897366"/>
              <a:gd name="connsiteX440" fmla="*/ 3354761 w 3937975"/>
              <a:gd name="connsiteY440" fmla="*/ 2745019 h 2897366"/>
              <a:gd name="connsiteX441" fmla="*/ 3353964 w 3937975"/>
              <a:gd name="connsiteY441" fmla="*/ 2749478 h 2897366"/>
              <a:gd name="connsiteX442" fmla="*/ 3350938 w 3937975"/>
              <a:gd name="connsiteY442" fmla="*/ 2752503 h 2897366"/>
              <a:gd name="connsiteX443" fmla="*/ 3346480 w 3937975"/>
              <a:gd name="connsiteY443" fmla="*/ 2753299 h 2897366"/>
              <a:gd name="connsiteX444" fmla="*/ 3282468 w 3937975"/>
              <a:gd name="connsiteY444" fmla="*/ 2753299 h 2897366"/>
              <a:gd name="connsiteX445" fmla="*/ 3279443 w 3937975"/>
              <a:gd name="connsiteY445" fmla="*/ 2752981 h 2897366"/>
              <a:gd name="connsiteX446" fmla="*/ 3275302 w 3937975"/>
              <a:gd name="connsiteY446" fmla="*/ 2749000 h 2897366"/>
              <a:gd name="connsiteX447" fmla="*/ 3274825 w 3937975"/>
              <a:gd name="connsiteY447" fmla="*/ 2745974 h 2897366"/>
              <a:gd name="connsiteX448" fmla="*/ 3274984 w 3937975"/>
              <a:gd name="connsiteY448" fmla="*/ 2691198 h 2897366"/>
              <a:gd name="connsiteX449" fmla="*/ 3276736 w 3937975"/>
              <a:gd name="connsiteY449" fmla="*/ 2685466 h 2897366"/>
              <a:gd name="connsiteX450" fmla="*/ 3283105 w 3937975"/>
              <a:gd name="connsiteY450" fmla="*/ 2684670 h 2897366"/>
              <a:gd name="connsiteX451" fmla="*/ 2995370 w 3937975"/>
              <a:gd name="connsiteY451" fmla="*/ 2684670 h 2897366"/>
              <a:gd name="connsiteX452" fmla="*/ 3059381 w 3937975"/>
              <a:gd name="connsiteY452" fmla="*/ 2684670 h 2897366"/>
              <a:gd name="connsiteX453" fmla="*/ 3062407 w 3937975"/>
              <a:gd name="connsiteY453" fmla="*/ 2684988 h 2897366"/>
              <a:gd name="connsiteX454" fmla="*/ 3066706 w 3937975"/>
              <a:gd name="connsiteY454" fmla="*/ 2688651 h 2897366"/>
              <a:gd name="connsiteX455" fmla="*/ 3067343 w 3937975"/>
              <a:gd name="connsiteY455" fmla="*/ 2693109 h 2897366"/>
              <a:gd name="connsiteX456" fmla="*/ 3067343 w 3937975"/>
              <a:gd name="connsiteY456" fmla="*/ 2744860 h 2897366"/>
              <a:gd name="connsiteX457" fmla="*/ 3066547 w 3937975"/>
              <a:gd name="connsiteY457" fmla="*/ 2749318 h 2897366"/>
              <a:gd name="connsiteX458" fmla="*/ 3063522 w 3937975"/>
              <a:gd name="connsiteY458" fmla="*/ 2752344 h 2897366"/>
              <a:gd name="connsiteX459" fmla="*/ 3057629 w 3937975"/>
              <a:gd name="connsiteY459" fmla="*/ 2753299 h 2897366"/>
              <a:gd name="connsiteX460" fmla="*/ 3027057 w 3937975"/>
              <a:gd name="connsiteY460" fmla="*/ 2753299 h 2897366"/>
              <a:gd name="connsiteX461" fmla="*/ 2998077 w 3937975"/>
              <a:gd name="connsiteY461" fmla="*/ 2753299 h 2897366"/>
              <a:gd name="connsiteX462" fmla="*/ 2992025 w 3937975"/>
              <a:gd name="connsiteY462" fmla="*/ 2752822 h 2897366"/>
              <a:gd name="connsiteX463" fmla="*/ 2987249 w 3937975"/>
              <a:gd name="connsiteY463" fmla="*/ 2747567 h 2897366"/>
              <a:gd name="connsiteX464" fmla="*/ 2987089 w 3937975"/>
              <a:gd name="connsiteY464" fmla="*/ 2744542 h 2897366"/>
              <a:gd name="connsiteX465" fmla="*/ 2987089 w 3937975"/>
              <a:gd name="connsiteY465" fmla="*/ 2692790 h 2897366"/>
              <a:gd name="connsiteX466" fmla="*/ 2987886 w 3937975"/>
              <a:gd name="connsiteY466" fmla="*/ 2688332 h 2897366"/>
              <a:gd name="connsiteX467" fmla="*/ 2990911 w 3937975"/>
              <a:gd name="connsiteY467" fmla="*/ 2685306 h 2897366"/>
              <a:gd name="connsiteX468" fmla="*/ 2995370 w 3937975"/>
              <a:gd name="connsiteY468" fmla="*/ 2684670 h 2897366"/>
              <a:gd name="connsiteX469" fmla="*/ 2820213 w 3937975"/>
              <a:gd name="connsiteY469" fmla="*/ 2684670 h 2897366"/>
              <a:gd name="connsiteX470" fmla="*/ 2849193 w 3937975"/>
              <a:gd name="connsiteY470" fmla="*/ 2684670 h 2897366"/>
              <a:gd name="connsiteX471" fmla="*/ 2849034 w 3937975"/>
              <a:gd name="connsiteY471" fmla="*/ 2684829 h 2897366"/>
              <a:gd name="connsiteX472" fmla="*/ 2882633 w 3937975"/>
              <a:gd name="connsiteY472" fmla="*/ 2684829 h 2897366"/>
              <a:gd name="connsiteX473" fmla="*/ 2887569 w 3937975"/>
              <a:gd name="connsiteY473" fmla="*/ 2689606 h 2897366"/>
              <a:gd name="connsiteX474" fmla="*/ 2887887 w 3937975"/>
              <a:gd name="connsiteY474" fmla="*/ 2695657 h 2897366"/>
              <a:gd name="connsiteX475" fmla="*/ 2887887 w 3937975"/>
              <a:gd name="connsiteY475" fmla="*/ 2742949 h 2897366"/>
              <a:gd name="connsiteX476" fmla="*/ 2887728 w 3937975"/>
              <a:gd name="connsiteY476" fmla="*/ 2747567 h 2897366"/>
              <a:gd name="connsiteX477" fmla="*/ 2883111 w 3937975"/>
              <a:gd name="connsiteY477" fmla="*/ 2752822 h 2897366"/>
              <a:gd name="connsiteX478" fmla="*/ 2880085 w 3937975"/>
              <a:gd name="connsiteY478" fmla="*/ 2753140 h 2897366"/>
              <a:gd name="connsiteX479" fmla="*/ 2816073 w 3937975"/>
              <a:gd name="connsiteY479" fmla="*/ 2753140 h 2897366"/>
              <a:gd name="connsiteX480" fmla="*/ 2811615 w 3937975"/>
              <a:gd name="connsiteY480" fmla="*/ 2752184 h 2897366"/>
              <a:gd name="connsiteX481" fmla="*/ 2809545 w 3937975"/>
              <a:gd name="connsiteY481" fmla="*/ 2750114 h 2897366"/>
              <a:gd name="connsiteX482" fmla="*/ 2808748 w 3937975"/>
              <a:gd name="connsiteY482" fmla="*/ 2747249 h 2897366"/>
              <a:gd name="connsiteX483" fmla="*/ 2808748 w 3937975"/>
              <a:gd name="connsiteY483" fmla="*/ 2690880 h 2897366"/>
              <a:gd name="connsiteX484" fmla="*/ 2809385 w 3937975"/>
              <a:gd name="connsiteY484" fmla="*/ 2688013 h 2897366"/>
              <a:gd name="connsiteX485" fmla="*/ 2812570 w 3937975"/>
              <a:gd name="connsiteY485" fmla="*/ 2685306 h 2897366"/>
              <a:gd name="connsiteX486" fmla="*/ 2820213 w 3937975"/>
              <a:gd name="connsiteY486" fmla="*/ 2684670 h 2897366"/>
              <a:gd name="connsiteX487" fmla="*/ 2546332 w 3937975"/>
              <a:gd name="connsiteY487" fmla="*/ 2684670 h 2897366"/>
              <a:gd name="connsiteX488" fmla="*/ 2668623 w 3937975"/>
              <a:gd name="connsiteY488" fmla="*/ 2684670 h 2897366"/>
              <a:gd name="connsiteX489" fmla="*/ 2674673 w 3937975"/>
              <a:gd name="connsiteY489" fmla="*/ 2684988 h 2897366"/>
              <a:gd name="connsiteX490" fmla="*/ 2679451 w 3937975"/>
              <a:gd name="connsiteY490" fmla="*/ 2689925 h 2897366"/>
              <a:gd name="connsiteX491" fmla="*/ 2679610 w 3937975"/>
              <a:gd name="connsiteY491" fmla="*/ 2723522 h 2897366"/>
              <a:gd name="connsiteX492" fmla="*/ 2679291 w 3937975"/>
              <a:gd name="connsiteY492" fmla="*/ 2743427 h 2897366"/>
              <a:gd name="connsiteX493" fmla="*/ 2674355 w 3937975"/>
              <a:gd name="connsiteY493" fmla="*/ 2748363 h 2897366"/>
              <a:gd name="connsiteX494" fmla="*/ 2663687 w 3937975"/>
              <a:gd name="connsiteY494" fmla="*/ 2748681 h 2897366"/>
              <a:gd name="connsiteX495" fmla="*/ 2550631 w 3937975"/>
              <a:gd name="connsiteY495" fmla="*/ 2748681 h 2897366"/>
              <a:gd name="connsiteX496" fmla="*/ 2539962 w 3937975"/>
              <a:gd name="connsiteY496" fmla="*/ 2748363 h 2897366"/>
              <a:gd name="connsiteX497" fmla="*/ 2535185 w 3937975"/>
              <a:gd name="connsiteY497" fmla="*/ 2743268 h 2897366"/>
              <a:gd name="connsiteX498" fmla="*/ 2534867 w 3937975"/>
              <a:gd name="connsiteY498" fmla="*/ 2738650 h 2897366"/>
              <a:gd name="connsiteX499" fmla="*/ 2534867 w 3937975"/>
              <a:gd name="connsiteY499" fmla="*/ 2694383 h 2897366"/>
              <a:gd name="connsiteX500" fmla="*/ 2538051 w 3937975"/>
              <a:gd name="connsiteY500" fmla="*/ 2685306 h 2897366"/>
              <a:gd name="connsiteX501" fmla="*/ 2546332 w 3937975"/>
              <a:gd name="connsiteY501" fmla="*/ 2684670 h 2897366"/>
              <a:gd name="connsiteX502" fmla="*/ 1555104 w 3937975"/>
              <a:gd name="connsiteY502" fmla="*/ 2684670 h 2897366"/>
              <a:gd name="connsiteX503" fmla="*/ 1616090 w 3937975"/>
              <a:gd name="connsiteY503" fmla="*/ 2684670 h 2897366"/>
              <a:gd name="connsiteX504" fmla="*/ 1622141 w 3937975"/>
              <a:gd name="connsiteY504" fmla="*/ 2685466 h 2897366"/>
              <a:gd name="connsiteX505" fmla="*/ 1624051 w 3937975"/>
              <a:gd name="connsiteY505" fmla="*/ 2687695 h 2897366"/>
              <a:gd name="connsiteX506" fmla="*/ 1624848 w 3937975"/>
              <a:gd name="connsiteY506" fmla="*/ 2692154 h 2897366"/>
              <a:gd name="connsiteX507" fmla="*/ 1624848 w 3937975"/>
              <a:gd name="connsiteY507" fmla="*/ 2745497 h 2897366"/>
              <a:gd name="connsiteX508" fmla="*/ 1624529 w 3937975"/>
              <a:gd name="connsiteY508" fmla="*/ 2748523 h 2897366"/>
              <a:gd name="connsiteX509" fmla="*/ 1620708 w 3937975"/>
              <a:gd name="connsiteY509" fmla="*/ 2752662 h 2897366"/>
              <a:gd name="connsiteX510" fmla="*/ 1613064 w 3937975"/>
              <a:gd name="connsiteY510" fmla="*/ 2753299 h 2897366"/>
              <a:gd name="connsiteX511" fmla="*/ 1585836 w 3937975"/>
              <a:gd name="connsiteY511" fmla="*/ 2753299 h 2897366"/>
              <a:gd name="connsiteX512" fmla="*/ 1555263 w 3937975"/>
              <a:gd name="connsiteY512" fmla="*/ 2753299 h 2897366"/>
              <a:gd name="connsiteX513" fmla="*/ 1549212 w 3937975"/>
              <a:gd name="connsiteY513" fmla="*/ 2752503 h 2897366"/>
              <a:gd name="connsiteX514" fmla="*/ 1546346 w 3937975"/>
              <a:gd name="connsiteY514" fmla="*/ 2749318 h 2897366"/>
              <a:gd name="connsiteX515" fmla="*/ 1545549 w 3937975"/>
              <a:gd name="connsiteY515" fmla="*/ 2744860 h 2897366"/>
              <a:gd name="connsiteX516" fmla="*/ 1545549 w 3937975"/>
              <a:gd name="connsiteY516" fmla="*/ 2692950 h 2897366"/>
              <a:gd name="connsiteX517" fmla="*/ 1546186 w 3937975"/>
              <a:gd name="connsiteY517" fmla="*/ 2688491 h 2897366"/>
              <a:gd name="connsiteX518" fmla="*/ 1549053 w 3937975"/>
              <a:gd name="connsiteY518" fmla="*/ 2685306 h 2897366"/>
              <a:gd name="connsiteX519" fmla="*/ 1555104 w 3937975"/>
              <a:gd name="connsiteY519" fmla="*/ 2684670 h 2897366"/>
              <a:gd name="connsiteX520" fmla="*/ 1411315 w 3937975"/>
              <a:gd name="connsiteY520" fmla="*/ 2684670 h 2897366"/>
              <a:gd name="connsiteX521" fmla="*/ 1441570 w 3937975"/>
              <a:gd name="connsiteY521" fmla="*/ 2684670 h 2897366"/>
              <a:gd name="connsiteX522" fmla="*/ 1472142 w 3937975"/>
              <a:gd name="connsiteY522" fmla="*/ 2684670 h 2897366"/>
              <a:gd name="connsiteX523" fmla="*/ 1476761 w 3937975"/>
              <a:gd name="connsiteY523" fmla="*/ 2684988 h 2897366"/>
              <a:gd name="connsiteX524" fmla="*/ 1480901 w 3937975"/>
              <a:gd name="connsiteY524" fmla="*/ 2688809 h 2897366"/>
              <a:gd name="connsiteX525" fmla="*/ 1481378 w 3937975"/>
              <a:gd name="connsiteY525" fmla="*/ 2694861 h 2897366"/>
              <a:gd name="connsiteX526" fmla="*/ 1481378 w 3937975"/>
              <a:gd name="connsiteY526" fmla="*/ 2743745 h 2897366"/>
              <a:gd name="connsiteX527" fmla="*/ 1480582 w 3937975"/>
              <a:gd name="connsiteY527" fmla="*/ 2749796 h 2897366"/>
              <a:gd name="connsiteX528" fmla="*/ 1477557 w 3937975"/>
              <a:gd name="connsiteY528" fmla="*/ 2752662 h 2897366"/>
              <a:gd name="connsiteX529" fmla="*/ 1473098 w 3937975"/>
              <a:gd name="connsiteY529" fmla="*/ 2753299 h 2897366"/>
              <a:gd name="connsiteX530" fmla="*/ 1410519 w 3937975"/>
              <a:gd name="connsiteY530" fmla="*/ 2753299 h 2897366"/>
              <a:gd name="connsiteX531" fmla="*/ 1406061 w 3937975"/>
              <a:gd name="connsiteY531" fmla="*/ 2752662 h 2897366"/>
              <a:gd name="connsiteX532" fmla="*/ 1402876 w 3937975"/>
              <a:gd name="connsiteY532" fmla="*/ 2749796 h 2897366"/>
              <a:gd name="connsiteX533" fmla="*/ 1402239 w 3937975"/>
              <a:gd name="connsiteY533" fmla="*/ 2746930 h 2897366"/>
              <a:gd name="connsiteX534" fmla="*/ 1402239 w 3937975"/>
              <a:gd name="connsiteY534" fmla="*/ 2691994 h 2897366"/>
              <a:gd name="connsiteX535" fmla="*/ 1403195 w 3937975"/>
              <a:gd name="connsiteY535" fmla="*/ 2687536 h 2897366"/>
              <a:gd name="connsiteX536" fmla="*/ 1405264 w 3937975"/>
              <a:gd name="connsiteY536" fmla="*/ 2685466 h 2897366"/>
              <a:gd name="connsiteX537" fmla="*/ 1411315 w 3937975"/>
              <a:gd name="connsiteY537" fmla="*/ 2684670 h 2897366"/>
              <a:gd name="connsiteX538" fmla="*/ 1270076 w 3937975"/>
              <a:gd name="connsiteY538" fmla="*/ 2684670 h 2897366"/>
              <a:gd name="connsiteX539" fmla="*/ 1299056 w 3937975"/>
              <a:gd name="connsiteY539" fmla="*/ 2684670 h 2897366"/>
              <a:gd name="connsiteX540" fmla="*/ 1299056 w 3937975"/>
              <a:gd name="connsiteY540" fmla="*/ 2684829 h 2897366"/>
              <a:gd name="connsiteX541" fmla="*/ 1332655 w 3937975"/>
              <a:gd name="connsiteY541" fmla="*/ 2684829 h 2897366"/>
              <a:gd name="connsiteX542" fmla="*/ 1337431 w 3937975"/>
              <a:gd name="connsiteY542" fmla="*/ 2689606 h 2897366"/>
              <a:gd name="connsiteX543" fmla="*/ 1337750 w 3937975"/>
              <a:gd name="connsiteY543" fmla="*/ 2694224 h 2897366"/>
              <a:gd name="connsiteX544" fmla="*/ 1337750 w 3937975"/>
              <a:gd name="connsiteY544" fmla="*/ 2743108 h 2897366"/>
              <a:gd name="connsiteX545" fmla="*/ 1337272 w 3937975"/>
              <a:gd name="connsiteY545" fmla="*/ 2749159 h 2897366"/>
              <a:gd name="connsiteX546" fmla="*/ 1334406 w 3937975"/>
              <a:gd name="connsiteY546" fmla="*/ 2752344 h 2897366"/>
              <a:gd name="connsiteX547" fmla="*/ 1329947 w 3937975"/>
              <a:gd name="connsiteY547" fmla="*/ 2753140 h 2897366"/>
              <a:gd name="connsiteX548" fmla="*/ 1265935 w 3937975"/>
              <a:gd name="connsiteY548" fmla="*/ 2753140 h 2897366"/>
              <a:gd name="connsiteX549" fmla="*/ 1261477 w 3937975"/>
              <a:gd name="connsiteY549" fmla="*/ 2752184 h 2897366"/>
              <a:gd name="connsiteX550" fmla="*/ 1259407 w 3937975"/>
              <a:gd name="connsiteY550" fmla="*/ 2750114 h 2897366"/>
              <a:gd name="connsiteX551" fmla="*/ 1258611 w 3937975"/>
              <a:gd name="connsiteY551" fmla="*/ 2747249 h 2897366"/>
              <a:gd name="connsiteX552" fmla="*/ 1258611 w 3937975"/>
              <a:gd name="connsiteY552" fmla="*/ 2690880 h 2897366"/>
              <a:gd name="connsiteX553" fmla="*/ 1259248 w 3937975"/>
              <a:gd name="connsiteY553" fmla="*/ 2688013 h 2897366"/>
              <a:gd name="connsiteX554" fmla="*/ 1262432 w 3937975"/>
              <a:gd name="connsiteY554" fmla="*/ 2685306 h 2897366"/>
              <a:gd name="connsiteX555" fmla="*/ 1270076 w 3937975"/>
              <a:gd name="connsiteY555" fmla="*/ 2684670 h 2897366"/>
              <a:gd name="connsiteX556" fmla="*/ 1122307 w 3937975"/>
              <a:gd name="connsiteY556" fmla="*/ 2684670 h 2897366"/>
              <a:gd name="connsiteX557" fmla="*/ 1186319 w 3937975"/>
              <a:gd name="connsiteY557" fmla="*/ 2684670 h 2897366"/>
              <a:gd name="connsiteX558" fmla="*/ 1190778 w 3937975"/>
              <a:gd name="connsiteY558" fmla="*/ 2685466 h 2897366"/>
              <a:gd name="connsiteX559" fmla="*/ 1192847 w 3937975"/>
              <a:gd name="connsiteY559" fmla="*/ 2687695 h 2897366"/>
              <a:gd name="connsiteX560" fmla="*/ 1193643 w 3937975"/>
              <a:gd name="connsiteY560" fmla="*/ 2692154 h 2897366"/>
              <a:gd name="connsiteX561" fmla="*/ 1193643 w 3937975"/>
              <a:gd name="connsiteY561" fmla="*/ 2745497 h 2897366"/>
              <a:gd name="connsiteX562" fmla="*/ 1193325 w 3937975"/>
              <a:gd name="connsiteY562" fmla="*/ 2748523 h 2897366"/>
              <a:gd name="connsiteX563" fmla="*/ 1189504 w 3937975"/>
              <a:gd name="connsiteY563" fmla="*/ 2752662 h 2897366"/>
              <a:gd name="connsiteX564" fmla="*/ 1181860 w 3937975"/>
              <a:gd name="connsiteY564" fmla="*/ 2753299 h 2897366"/>
              <a:gd name="connsiteX565" fmla="*/ 1154631 w 3937975"/>
              <a:gd name="connsiteY565" fmla="*/ 2753299 h 2897366"/>
              <a:gd name="connsiteX566" fmla="*/ 1124058 w 3937975"/>
              <a:gd name="connsiteY566" fmla="*/ 2753299 h 2897366"/>
              <a:gd name="connsiteX567" fmla="*/ 1118008 w 3937975"/>
              <a:gd name="connsiteY567" fmla="*/ 2752503 h 2897366"/>
              <a:gd name="connsiteX568" fmla="*/ 1115142 w 3937975"/>
              <a:gd name="connsiteY568" fmla="*/ 2749318 h 2897366"/>
              <a:gd name="connsiteX569" fmla="*/ 1114345 w 3937975"/>
              <a:gd name="connsiteY569" fmla="*/ 2744860 h 2897366"/>
              <a:gd name="connsiteX570" fmla="*/ 1114345 w 3937975"/>
              <a:gd name="connsiteY570" fmla="*/ 2692950 h 2897366"/>
              <a:gd name="connsiteX571" fmla="*/ 1114982 w 3937975"/>
              <a:gd name="connsiteY571" fmla="*/ 2688491 h 2897366"/>
              <a:gd name="connsiteX572" fmla="*/ 1117849 w 3937975"/>
              <a:gd name="connsiteY572" fmla="*/ 2685306 h 2897366"/>
              <a:gd name="connsiteX573" fmla="*/ 1122307 w 3937975"/>
              <a:gd name="connsiteY573" fmla="*/ 2684670 h 2897366"/>
              <a:gd name="connsiteX574" fmla="*/ 3139795 w 3937975"/>
              <a:gd name="connsiteY574" fmla="*/ 2684510 h 2897366"/>
              <a:gd name="connsiteX575" fmla="*/ 3202214 w 3937975"/>
              <a:gd name="connsiteY575" fmla="*/ 2684510 h 2897366"/>
              <a:gd name="connsiteX576" fmla="*/ 3208265 w 3937975"/>
              <a:gd name="connsiteY576" fmla="*/ 2685306 h 2897366"/>
              <a:gd name="connsiteX577" fmla="*/ 3210335 w 3937975"/>
              <a:gd name="connsiteY577" fmla="*/ 2687377 h 2897366"/>
              <a:gd name="connsiteX578" fmla="*/ 3211132 w 3937975"/>
              <a:gd name="connsiteY578" fmla="*/ 2690242 h 2897366"/>
              <a:gd name="connsiteX579" fmla="*/ 3211132 w 3937975"/>
              <a:gd name="connsiteY579" fmla="*/ 2746611 h 2897366"/>
              <a:gd name="connsiteX580" fmla="*/ 3210494 w 3937975"/>
              <a:gd name="connsiteY580" fmla="*/ 2749478 h 2897366"/>
              <a:gd name="connsiteX581" fmla="*/ 3207309 w 3937975"/>
              <a:gd name="connsiteY581" fmla="*/ 2752343 h 2897366"/>
              <a:gd name="connsiteX582" fmla="*/ 3201259 w 3937975"/>
              <a:gd name="connsiteY582" fmla="*/ 2753139 h 2897366"/>
              <a:gd name="connsiteX583" fmla="*/ 3170527 w 3937975"/>
              <a:gd name="connsiteY583" fmla="*/ 2753299 h 2897366"/>
              <a:gd name="connsiteX584" fmla="*/ 3140113 w 3937975"/>
              <a:gd name="connsiteY584" fmla="*/ 2753299 h 2897366"/>
              <a:gd name="connsiteX585" fmla="*/ 3135654 w 3937975"/>
              <a:gd name="connsiteY585" fmla="*/ 2752821 h 2897366"/>
              <a:gd name="connsiteX586" fmla="*/ 3131674 w 3937975"/>
              <a:gd name="connsiteY586" fmla="*/ 2748681 h 2897366"/>
              <a:gd name="connsiteX587" fmla="*/ 3131196 w 3937975"/>
              <a:gd name="connsiteY587" fmla="*/ 2744223 h 2897366"/>
              <a:gd name="connsiteX588" fmla="*/ 3131196 w 3937975"/>
              <a:gd name="connsiteY588" fmla="*/ 2693905 h 2897366"/>
              <a:gd name="connsiteX589" fmla="*/ 3132152 w 3937975"/>
              <a:gd name="connsiteY589" fmla="*/ 2687854 h 2897366"/>
              <a:gd name="connsiteX590" fmla="*/ 3135336 w 3937975"/>
              <a:gd name="connsiteY590" fmla="*/ 2684988 h 2897366"/>
              <a:gd name="connsiteX591" fmla="*/ 3139795 w 3937975"/>
              <a:gd name="connsiteY591" fmla="*/ 2684510 h 2897366"/>
              <a:gd name="connsiteX592" fmla="*/ 2318787 w 3937975"/>
              <a:gd name="connsiteY592" fmla="*/ 2684510 h 2897366"/>
              <a:gd name="connsiteX593" fmla="*/ 2437894 w 3937975"/>
              <a:gd name="connsiteY593" fmla="*/ 2684510 h 2897366"/>
              <a:gd name="connsiteX594" fmla="*/ 2445537 w 3937975"/>
              <a:gd name="connsiteY594" fmla="*/ 2684828 h 2897366"/>
              <a:gd name="connsiteX595" fmla="*/ 2450314 w 3937975"/>
              <a:gd name="connsiteY595" fmla="*/ 2689764 h 2897366"/>
              <a:gd name="connsiteX596" fmla="*/ 2450473 w 3937975"/>
              <a:gd name="connsiteY596" fmla="*/ 2720338 h 2897366"/>
              <a:gd name="connsiteX597" fmla="*/ 2450155 w 3937975"/>
              <a:gd name="connsiteY597" fmla="*/ 2743268 h 2897366"/>
              <a:gd name="connsiteX598" fmla="*/ 2445219 w 3937975"/>
              <a:gd name="connsiteY598" fmla="*/ 2748204 h 2897366"/>
              <a:gd name="connsiteX599" fmla="*/ 2432957 w 3937975"/>
              <a:gd name="connsiteY599" fmla="*/ 2748522 h 2897366"/>
              <a:gd name="connsiteX600" fmla="*/ 2376429 w 3937975"/>
              <a:gd name="connsiteY600" fmla="*/ 2748681 h 2897366"/>
              <a:gd name="connsiteX601" fmla="*/ 2321494 w 3937975"/>
              <a:gd name="connsiteY601" fmla="*/ 2748681 h 2897366"/>
              <a:gd name="connsiteX602" fmla="*/ 2310825 w 3937975"/>
              <a:gd name="connsiteY602" fmla="*/ 2748044 h 2897366"/>
              <a:gd name="connsiteX603" fmla="*/ 2307004 w 3937975"/>
              <a:gd name="connsiteY603" fmla="*/ 2743904 h 2897366"/>
              <a:gd name="connsiteX604" fmla="*/ 2306526 w 3937975"/>
              <a:gd name="connsiteY604" fmla="*/ 2740879 h 2897366"/>
              <a:gd name="connsiteX605" fmla="*/ 2306526 w 3937975"/>
              <a:gd name="connsiteY605" fmla="*/ 2691994 h 2897366"/>
              <a:gd name="connsiteX606" fmla="*/ 2307004 w 3937975"/>
              <a:gd name="connsiteY606" fmla="*/ 2688968 h 2897366"/>
              <a:gd name="connsiteX607" fmla="*/ 2311144 w 3937975"/>
              <a:gd name="connsiteY607" fmla="*/ 2684988 h 2897366"/>
              <a:gd name="connsiteX608" fmla="*/ 2318787 w 3937975"/>
              <a:gd name="connsiteY608" fmla="*/ 2684510 h 2897366"/>
              <a:gd name="connsiteX609" fmla="*/ 2119427 w 3937975"/>
              <a:gd name="connsiteY609" fmla="*/ 2684510 h 2897366"/>
              <a:gd name="connsiteX610" fmla="*/ 2149840 w 3937975"/>
              <a:gd name="connsiteY610" fmla="*/ 2684670 h 2897366"/>
              <a:gd name="connsiteX611" fmla="*/ 2206369 w 3937975"/>
              <a:gd name="connsiteY611" fmla="*/ 2684670 h 2897366"/>
              <a:gd name="connsiteX612" fmla="*/ 2217037 w 3937975"/>
              <a:gd name="connsiteY612" fmla="*/ 2685147 h 2897366"/>
              <a:gd name="connsiteX613" fmla="*/ 2220859 w 3937975"/>
              <a:gd name="connsiteY613" fmla="*/ 2689287 h 2897366"/>
              <a:gd name="connsiteX614" fmla="*/ 2221017 w 3937975"/>
              <a:gd name="connsiteY614" fmla="*/ 2690720 h 2897366"/>
              <a:gd name="connsiteX615" fmla="*/ 2221017 w 3937975"/>
              <a:gd name="connsiteY615" fmla="*/ 2742630 h 2897366"/>
              <a:gd name="connsiteX616" fmla="*/ 2220381 w 3937975"/>
              <a:gd name="connsiteY616" fmla="*/ 2745497 h 2897366"/>
              <a:gd name="connsiteX617" fmla="*/ 2218311 w 3937975"/>
              <a:gd name="connsiteY617" fmla="*/ 2747567 h 2897366"/>
              <a:gd name="connsiteX618" fmla="*/ 2209234 w 3937975"/>
              <a:gd name="connsiteY618" fmla="*/ 2748522 h 2897366"/>
              <a:gd name="connsiteX619" fmla="*/ 2090127 w 3937975"/>
              <a:gd name="connsiteY619" fmla="*/ 2748522 h 2897366"/>
              <a:gd name="connsiteX620" fmla="*/ 2084077 w 3937975"/>
              <a:gd name="connsiteY620" fmla="*/ 2748363 h 2897366"/>
              <a:gd name="connsiteX621" fmla="*/ 2077548 w 3937975"/>
              <a:gd name="connsiteY621" fmla="*/ 2741516 h 2897366"/>
              <a:gd name="connsiteX622" fmla="*/ 2077548 w 3937975"/>
              <a:gd name="connsiteY622" fmla="*/ 2691198 h 2897366"/>
              <a:gd name="connsiteX623" fmla="*/ 2084236 w 3937975"/>
              <a:gd name="connsiteY623" fmla="*/ 2684670 h 2897366"/>
              <a:gd name="connsiteX624" fmla="*/ 2119427 w 3937975"/>
              <a:gd name="connsiteY624" fmla="*/ 2684510 h 2897366"/>
              <a:gd name="connsiteX625" fmla="*/ 1877551 w 3937975"/>
              <a:gd name="connsiteY625" fmla="*/ 2684510 h 2897366"/>
              <a:gd name="connsiteX626" fmla="*/ 1909557 w 3937975"/>
              <a:gd name="connsiteY626" fmla="*/ 2684510 h 2897366"/>
              <a:gd name="connsiteX627" fmla="*/ 1909557 w 3937975"/>
              <a:gd name="connsiteY627" fmla="*/ 2684828 h 2897366"/>
              <a:gd name="connsiteX628" fmla="*/ 1942996 w 3937975"/>
              <a:gd name="connsiteY628" fmla="*/ 2684828 h 2897366"/>
              <a:gd name="connsiteX629" fmla="*/ 1947932 w 3937975"/>
              <a:gd name="connsiteY629" fmla="*/ 2689606 h 2897366"/>
              <a:gd name="connsiteX630" fmla="*/ 1948092 w 3937975"/>
              <a:gd name="connsiteY630" fmla="*/ 2691038 h 2897366"/>
              <a:gd name="connsiteX631" fmla="*/ 1947932 w 3937975"/>
              <a:gd name="connsiteY631" fmla="*/ 2747407 h 2897366"/>
              <a:gd name="connsiteX632" fmla="*/ 1941882 w 3937975"/>
              <a:gd name="connsiteY632" fmla="*/ 2752981 h 2897366"/>
              <a:gd name="connsiteX633" fmla="*/ 1937263 w 3937975"/>
              <a:gd name="connsiteY633" fmla="*/ 2753139 h 2897366"/>
              <a:gd name="connsiteX634" fmla="*/ 1877870 w 3937975"/>
              <a:gd name="connsiteY634" fmla="*/ 2753139 h 2897366"/>
              <a:gd name="connsiteX635" fmla="*/ 1871978 w 3937975"/>
              <a:gd name="connsiteY635" fmla="*/ 2752343 h 2897366"/>
              <a:gd name="connsiteX636" fmla="*/ 1868953 w 3937975"/>
              <a:gd name="connsiteY636" fmla="*/ 2749318 h 2897366"/>
              <a:gd name="connsiteX637" fmla="*/ 1868156 w 3937975"/>
              <a:gd name="connsiteY637" fmla="*/ 2744860 h 2897366"/>
              <a:gd name="connsiteX638" fmla="*/ 1868156 w 3937975"/>
              <a:gd name="connsiteY638" fmla="*/ 2693109 h 2897366"/>
              <a:gd name="connsiteX639" fmla="*/ 1869430 w 3937975"/>
              <a:gd name="connsiteY639" fmla="*/ 2687217 h 2897366"/>
              <a:gd name="connsiteX640" fmla="*/ 1871501 w 3937975"/>
              <a:gd name="connsiteY640" fmla="*/ 2685306 h 2897366"/>
              <a:gd name="connsiteX641" fmla="*/ 1877551 w 3937975"/>
              <a:gd name="connsiteY641" fmla="*/ 2684510 h 2897366"/>
              <a:gd name="connsiteX642" fmla="*/ 1709242 w 3937975"/>
              <a:gd name="connsiteY642" fmla="*/ 2684510 h 2897366"/>
              <a:gd name="connsiteX643" fmla="*/ 1730420 w 3937975"/>
              <a:gd name="connsiteY643" fmla="*/ 2684670 h 2897366"/>
              <a:gd name="connsiteX644" fmla="*/ 1759400 w 3937975"/>
              <a:gd name="connsiteY644" fmla="*/ 2684670 h 2897366"/>
              <a:gd name="connsiteX645" fmla="*/ 1765451 w 3937975"/>
              <a:gd name="connsiteY645" fmla="*/ 2685466 h 2897366"/>
              <a:gd name="connsiteX646" fmla="*/ 1768158 w 3937975"/>
              <a:gd name="connsiteY646" fmla="*/ 2688650 h 2897366"/>
              <a:gd name="connsiteX647" fmla="*/ 1768795 w 3937975"/>
              <a:gd name="connsiteY647" fmla="*/ 2693109 h 2897366"/>
              <a:gd name="connsiteX648" fmla="*/ 1768795 w 3937975"/>
              <a:gd name="connsiteY648" fmla="*/ 2745019 h 2897366"/>
              <a:gd name="connsiteX649" fmla="*/ 1768158 w 3937975"/>
              <a:gd name="connsiteY649" fmla="*/ 2749478 h 2897366"/>
              <a:gd name="connsiteX650" fmla="*/ 1765133 w 3937975"/>
              <a:gd name="connsiteY650" fmla="*/ 2752503 h 2897366"/>
              <a:gd name="connsiteX651" fmla="*/ 1760674 w 3937975"/>
              <a:gd name="connsiteY651" fmla="*/ 2753139 h 2897366"/>
              <a:gd name="connsiteX652" fmla="*/ 1698095 w 3937975"/>
              <a:gd name="connsiteY652" fmla="*/ 2753139 h 2897366"/>
              <a:gd name="connsiteX653" fmla="*/ 1693637 w 3937975"/>
              <a:gd name="connsiteY653" fmla="*/ 2752662 h 2897366"/>
              <a:gd name="connsiteX654" fmla="*/ 1689815 w 3937975"/>
              <a:gd name="connsiteY654" fmla="*/ 2748363 h 2897366"/>
              <a:gd name="connsiteX655" fmla="*/ 1689497 w 3937975"/>
              <a:gd name="connsiteY655" fmla="*/ 2745337 h 2897366"/>
              <a:gd name="connsiteX656" fmla="*/ 1689497 w 3937975"/>
              <a:gd name="connsiteY656" fmla="*/ 2691994 h 2897366"/>
              <a:gd name="connsiteX657" fmla="*/ 1689975 w 3937975"/>
              <a:gd name="connsiteY657" fmla="*/ 2688968 h 2897366"/>
              <a:gd name="connsiteX658" fmla="*/ 1693955 w 3937975"/>
              <a:gd name="connsiteY658" fmla="*/ 2684988 h 2897366"/>
              <a:gd name="connsiteX659" fmla="*/ 1709242 w 3937975"/>
              <a:gd name="connsiteY659" fmla="*/ 2684510 h 2897366"/>
              <a:gd name="connsiteX660" fmla="*/ 402413 w 3937975"/>
              <a:gd name="connsiteY660" fmla="*/ 2557283 h 2897366"/>
              <a:gd name="connsiteX661" fmla="*/ 394769 w 3937975"/>
              <a:gd name="connsiteY661" fmla="*/ 2557761 h 2897366"/>
              <a:gd name="connsiteX662" fmla="*/ 389992 w 3937975"/>
              <a:gd name="connsiteY662" fmla="*/ 2562697 h 2897366"/>
              <a:gd name="connsiteX663" fmla="*/ 389833 w 3937975"/>
              <a:gd name="connsiteY663" fmla="*/ 2608397 h 2897366"/>
              <a:gd name="connsiteX664" fmla="*/ 396839 w 3937975"/>
              <a:gd name="connsiteY664" fmla="*/ 2614608 h 2897366"/>
              <a:gd name="connsiteX665" fmla="*/ 430278 w 3937975"/>
              <a:gd name="connsiteY665" fmla="*/ 2614448 h 2897366"/>
              <a:gd name="connsiteX666" fmla="*/ 456233 w 3937975"/>
              <a:gd name="connsiteY666" fmla="*/ 2614608 h 2897366"/>
              <a:gd name="connsiteX667" fmla="*/ 466902 w 3937975"/>
              <a:gd name="connsiteY667" fmla="*/ 2614130 h 2897366"/>
              <a:gd name="connsiteX668" fmla="*/ 470883 w 3937975"/>
              <a:gd name="connsiteY668" fmla="*/ 2610149 h 2897366"/>
              <a:gd name="connsiteX669" fmla="*/ 471360 w 3937975"/>
              <a:gd name="connsiteY669" fmla="*/ 2607124 h 2897366"/>
              <a:gd name="connsiteX670" fmla="*/ 471360 w 3937975"/>
              <a:gd name="connsiteY670" fmla="*/ 2564449 h 2897366"/>
              <a:gd name="connsiteX671" fmla="*/ 470883 w 3937975"/>
              <a:gd name="connsiteY671" fmla="*/ 2561423 h 2897366"/>
              <a:gd name="connsiteX672" fmla="*/ 467857 w 3937975"/>
              <a:gd name="connsiteY672" fmla="*/ 2558239 h 2897366"/>
              <a:gd name="connsiteX673" fmla="*/ 458781 w 3937975"/>
              <a:gd name="connsiteY673" fmla="*/ 2557283 h 2897366"/>
              <a:gd name="connsiteX674" fmla="*/ 402413 w 3937975"/>
              <a:gd name="connsiteY674" fmla="*/ 2557283 h 2897366"/>
              <a:gd name="connsiteX675" fmla="*/ 693969 w 3937975"/>
              <a:gd name="connsiteY675" fmla="*/ 2557124 h 2897366"/>
              <a:gd name="connsiteX676" fmla="*/ 687918 w 3937975"/>
              <a:gd name="connsiteY676" fmla="*/ 2557283 h 2897366"/>
              <a:gd name="connsiteX677" fmla="*/ 678523 w 3937975"/>
              <a:gd name="connsiteY677" fmla="*/ 2566041 h 2897366"/>
              <a:gd name="connsiteX678" fmla="*/ 678523 w 3937975"/>
              <a:gd name="connsiteY678" fmla="*/ 2605690 h 2897366"/>
              <a:gd name="connsiteX679" fmla="*/ 679160 w 3937975"/>
              <a:gd name="connsiteY679" fmla="*/ 2610149 h 2897366"/>
              <a:gd name="connsiteX680" fmla="*/ 683300 w 3937975"/>
              <a:gd name="connsiteY680" fmla="*/ 2614130 h 2897366"/>
              <a:gd name="connsiteX681" fmla="*/ 687918 w 3937975"/>
              <a:gd name="connsiteY681" fmla="*/ 2614448 h 2897366"/>
              <a:gd name="connsiteX682" fmla="*/ 719924 w 3937975"/>
              <a:gd name="connsiteY682" fmla="*/ 2614448 h 2897366"/>
              <a:gd name="connsiteX683" fmla="*/ 745879 w 3937975"/>
              <a:gd name="connsiteY683" fmla="*/ 2614448 h 2897366"/>
              <a:gd name="connsiteX684" fmla="*/ 754955 w 3937975"/>
              <a:gd name="connsiteY684" fmla="*/ 2614130 h 2897366"/>
              <a:gd name="connsiteX685" fmla="*/ 760051 w 3937975"/>
              <a:gd name="connsiteY685" fmla="*/ 2609512 h 2897366"/>
              <a:gd name="connsiteX686" fmla="*/ 760369 w 3937975"/>
              <a:gd name="connsiteY686" fmla="*/ 2606486 h 2897366"/>
              <a:gd name="connsiteX687" fmla="*/ 760369 w 3937975"/>
              <a:gd name="connsiteY687" fmla="*/ 2565245 h 2897366"/>
              <a:gd name="connsiteX688" fmla="*/ 759732 w 3937975"/>
              <a:gd name="connsiteY688" fmla="*/ 2560786 h 2897366"/>
              <a:gd name="connsiteX689" fmla="*/ 756548 w 3937975"/>
              <a:gd name="connsiteY689" fmla="*/ 2557920 h 2897366"/>
              <a:gd name="connsiteX690" fmla="*/ 747471 w 3937975"/>
              <a:gd name="connsiteY690" fmla="*/ 2557124 h 2897366"/>
              <a:gd name="connsiteX691" fmla="*/ 693969 w 3937975"/>
              <a:gd name="connsiteY691" fmla="*/ 2557124 h 2897366"/>
              <a:gd name="connsiteX692" fmla="*/ 543812 w 3937975"/>
              <a:gd name="connsiteY692" fmla="*/ 2557124 h 2897366"/>
              <a:gd name="connsiteX693" fmla="*/ 537761 w 3937975"/>
              <a:gd name="connsiteY693" fmla="*/ 2557761 h 2897366"/>
              <a:gd name="connsiteX694" fmla="*/ 534576 w 3937975"/>
              <a:gd name="connsiteY694" fmla="*/ 2560627 h 2897366"/>
              <a:gd name="connsiteX695" fmla="*/ 533939 w 3937975"/>
              <a:gd name="connsiteY695" fmla="*/ 2563494 h 2897366"/>
              <a:gd name="connsiteX696" fmla="*/ 533939 w 3937975"/>
              <a:gd name="connsiteY696" fmla="*/ 2607601 h 2897366"/>
              <a:gd name="connsiteX697" fmla="*/ 534576 w 3937975"/>
              <a:gd name="connsiteY697" fmla="*/ 2610467 h 2897366"/>
              <a:gd name="connsiteX698" fmla="*/ 537602 w 3937975"/>
              <a:gd name="connsiteY698" fmla="*/ 2613333 h 2897366"/>
              <a:gd name="connsiteX699" fmla="*/ 545086 w 3937975"/>
              <a:gd name="connsiteY699" fmla="*/ 2614130 h 2897366"/>
              <a:gd name="connsiteX700" fmla="*/ 574066 w 3937975"/>
              <a:gd name="connsiteY700" fmla="*/ 2614608 h 2897366"/>
              <a:gd name="connsiteX701" fmla="*/ 604480 w 3937975"/>
              <a:gd name="connsiteY701" fmla="*/ 2614608 h 2897366"/>
              <a:gd name="connsiteX702" fmla="*/ 611964 w 3937975"/>
              <a:gd name="connsiteY702" fmla="*/ 2613811 h 2897366"/>
              <a:gd name="connsiteX703" fmla="*/ 615148 w 3937975"/>
              <a:gd name="connsiteY703" fmla="*/ 2610945 h 2897366"/>
              <a:gd name="connsiteX704" fmla="*/ 615944 w 3937975"/>
              <a:gd name="connsiteY704" fmla="*/ 2606486 h 2897366"/>
              <a:gd name="connsiteX705" fmla="*/ 615944 w 3937975"/>
              <a:gd name="connsiteY705" fmla="*/ 2565404 h 2897366"/>
              <a:gd name="connsiteX706" fmla="*/ 615148 w 3937975"/>
              <a:gd name="connsiteY706" fmla="*/ 2560946 h 2897366"/>
              <a:gd name="connsiteX707" fmla="*/ 612123 w 3937975"/>
              <a:gd name="connsiteY707" fmla="*/ 2557920 h 2897366"/>
              <a:gd name="connsiteX708" fmla="*/ 606072 w 3937975"/>
              <a:gd name="connsiteY708" fmla="*/ 2557124 h 2897366"/>
              <a:gd name="connsiteX709" fmla="*/ 543812 w 3937975"/>
              <a:gd name="connsiteY709" fmla="*/ 2557124 h 2897366"/>
              <a:gd name="connsiteX710" fmla="*/ 253529 w 3937975"/>
              <a:gd name="connsiteY710" fmla="*/ 2557124 h 2897366"/>
              <a:gd name="connsiteX711" fmla="*/ 249071 w 3937975"/>
              <a:gd name="connsiteY711" fmla="*/ 2557761 h 2897366"/>
              <a:gd name="connsiteX712" fmla="*/ 246204 w 3937975"/>
              <a:gd name="connsiteY712" fmla="*/ 2560786 h 2897366"/>
              <a:gd name="connsiteX713" fmla="*/ 245408 w 3937975"/>
              <a:gd name="connsiteY713" fmla="*/ 2566837 h 2897366"/>
              <a:gd name="connsiteX714" fmla="*/ 245408 w 3937975"/>
              <a:gd name="connsiteY714" fmla="*/ 2603461 h 2897366"/>
              <a:gd name="connsiteX715" fmla="*/ 245886 w 3937975"/>
              <a:gd name="connsiteY715" fmla="*/ 2609512 h 2897366"/>
              <a:gd name="connsiteX716" fmla="*/ 250981 w 3937975"/>
              <a:gd name="connsiteY716" fmla="*/ 2614130 h 2897366"/>
              <a:gd name="connsiteX717" fmla="*/ 285694 w 3937975"/>
              <a:gd name="connsiteY717" fmla="*/ 2614288 h 2897366"/>
              <a:gd name="connsiteX718" fmla="*/ 285694 w 3937975"/>
              <a:gd name="connsiteY718" fmla="*/ 2614608 h 2897366"/>
              <a:gd name="connsiteX719" fmla="*/ 307031 w 3937975"/>
              <a:gd name="connsiteY719" fmla="*/ 2614608 h 2897366"/>
              <a:gd name="connsiteX720" fmla="*/ 322318 w 3937975"/>
              <a:gd name="connsiteY720" fmla="*/ 2613970 h 2897366"/>
              <a:gd name="connsiteX721" fmla="*/ 326299 w 3937975"/>
              <a:gd name="connsiteY721" fmla="*/ 2609989 h 2897366"/>
              <a:gd name="connsiteX722" fmla="*/ 326776 w 3937975"/>
              <a:gd name="connsiteY722" fmla="*/ 2606964 h 2897366"/>
              <a:gd name="connsiteX723" fmla="*/ 326776 w 3937975"/>
              <a:gd name="connsiteY723" fmla="*/ 2564290 h 2897366"/>
              <a:gd name="connsiteX724" fmla="*/ 326299 w 3937975"/>
              <a:gd name="connsiteY724" fmla="*/ 2561264 h 2897366"/>
              <a:gd name="connsiteX725" fmla="*/ 323433 w 3937975"/>
              <a:gd name="connsiteY725" fmla="*/ 2558079 h 2897366"/>
              <a:gd name="connsiteX726" fmla="*/ 317541 w 3937975"/>
              <a:gd name="connsiteY726" fmla="*/ 2557124 h 2897366"/>
              <a:gd name="connsiteX727" fmla="*/ 253529 w 3937975"/>
              <a:gd name="connsiteY727" fmla="*/ 2557124 h 2897366"/>
              <a:gd name="connsiteX728" fmla="*/ 130283 w 3937975"/>
              <a:gd name="connsiteY728" fmla="*/ 2557124 h 2897366"/>
              <a:gd name="connsiteX729" fmla="*/ 116589 w 3937975"/>
              <a:gd name="connsiteY729" fmla="*/ 2557761 h 2897366"/>
              <a:gd name="connsiteX730" fmla="*/ 112767 w 3937975"/>
              <a:gd name="connsiteY730" fmla="*/ 2561901 h 2897366"/>
              <a:gd name="connsiteX731" fmla="*/ 112608 w 3937975"/>
              <a:gd name="connsiteY731" fmla="*/ 2564926 h 2897366"/>
              <a:gd name="connsiteX732" fmla="*/ 115315 w 3937975"/>
              <a:gd name="connsiteY732" fmla="*/ 2596773 h 2897366"/>
              <a:gd name="connsiteX733" fmla="*/ 117385 w 3937975"/>
              <a:gd name="connsiteY733" fmla="*/ 2610308 h 2897366"/>
              <a:gd name="connsiteX734" fmla="*/ 121684 w 3937975"/>
              <a:gd name="connsiteY734" fmla="*/ 2614130 h 2897366"/>
              <a:gd name="connsiteX735" fmla="*/ 126302 w 3937975"/>
              <a:gd name="connsiteY735" fmla="*/ 2614448 h 2897366"/>
              <a:gd name="connsiteX736" fmla="*/ 173594 w 3937975"/>
              <a:gd name="connsiteY736" fmla="*/ 2614448 h 2897366"/>
              <a:gd name="connsiteX737" fmla="*/ 178052 w 3937975"/>
              <a:gd name="connsiteY737" fmla="*/ 2613970 h 2897366"/>
              <a:gd name="connsiteX738" fmla="*/ 182033 w 3937975"/>
              <a:gd name="connsiteY738" fmla="*/ 2609830 h 2897366"/>
              <a:gd name="connsiteX739" fmla="*/ 182352 w 3937975"/>
              <a:gd name="connsiteY739" fmla="*/ 2606804 h 2897366"/>
              <a:gd name="connsiteX740" fmla="*/ 182352 w 3937975"/>
              <a:gd name="connsiteY740" fmla="*/ 2564130 h 2897366"/>
              <a:gd name="connsiteX741" fmla="*/ 181715 w 3937975"/>
              <a:gd name="connsiteY741" fmla="*/ 2561264 h 2897366"/>
              <a:gd name="connsiteX742" fmla="*/ 178848 w 3937975"/>
              <a:gd name="connsiteY742" fmla="*/ 2558079 h 2897366"/>
              <a:gd name="connsiteX743" fmla="*/ 172957 w 3937975"/>
              <a:gd name="connsiteY743" fmla="*/ 2557124 h 2897366"/>
              <a:gd name="connsiteX744" fmla="*/ 148594 w 3937975"/>
              <a:gd name="connsiteY744" fmla="*/ 2557124 h 2897366"/>
              <a:gd name="connsiteX745" fmla="*/ 130283 w 3937975"/>
              <a:gd name="connsiteY745" fmla="*/ 2557124 h 2897366"/>
              <a:gd name="connsiteX746" fmla="*/ 834253 w 3937975"/>
              <a:gd name="connsiteY746" fmla="*/ 2556965 h 2897366"/>
              <a:gd name="connsiteX747" fmla="*/ 828202 w 3937975"/>
              <a:gd name="connsiteY747" fmla="*/ 2557442 h 2897366"/>
              <a:gd name="connsiteX748" fmla="*/ 823585 w 3937975"/>
              <a:gd name="connsiteY748" fmla="*/ 2562697 h 2897366"/>
              <a:gd name="connsiteX749" fmla="*/ 823426 w 3937975"/>
              <a:gd name="connsiteY749" fmla="*/ 2608397 h 2897366"/>
              <a:gd name="connsiteX750" fmla="*/ 824222 w 3937975"/>
              <a:gd name="connsiteY750" fmla="*/ 2611263 h 2897366"/>
              <a:gd name="connsiteX751" fmla="*/ 826291 w 3937975"/>
              <a:gd name="connsiteY751" fmla="*/ 2613333 h 2897366"/>
              <a:gd name="connsiteX752" fmla="*/ 832183 w 3937975"/>
              <a:gd name="connsiteY752" fmla="*/ 2614288 h 2897366"/>
              <a:gd name="connsiteX753" fmla="*/ 862757 w 3937975"/>
              <a:gd name="connsiteY753" fmla="*/ 2614448 h 2897366"/>
              <a:gd name="connsiteX754" fmla="*/ 890144 w 3937975"/>
              <a:gd name="connsiteY754" fmla="*/ 2614448 h 2897366"/>
              <a:gd name="connsiteX755" fmla="*/ 899221 w 3937975"/>
              <a:gd name="connsiteY755" fmla="*/ 2614130 h 2897366"/>
              <a:gd name="connsiteX756" fmla="*/ 904635 w 3937975"/>
              <a:gd name="connsiteY756" fmla="*/ 2608079 h 2897366"/>
              <a:gd name="connsiteX757" fmla="*/ 904794 w 3937975"/>
              <a:gd name="connsiteY757" fmla="*/ 2606486 h 2897366"/>
              <a:gd name="connsiteX758" fmla="*/ 904794 w 3937975"/>
              <a:gd name="connsiteY758" fmla="*/ 2565404 h 2897366"/>
              <a:gd name="connsiteX759" fmla="*/ 904157 w 3937975"/>
              <a:gd name="connsiteY759" fmla="*/ 2560946 h 2897366"/>
              <a:gd name="connsiteX760" fmla="*/ 901131 w 3937975"/>
              <a:gd name="connsiteY760" fmla="*/ 2557920 h 2897366"/>
              <a:gd name="connsiteX761" fmla="*/ 893647 w 3937975"/>
              <a:gd name="connsiteY761" fmla="*/ 2556965 h 2897366"/>
              <a:gd name="connsiteX762" fmla="*/ 834253 w 3937975"/>
              <a:gd name="connsiteY762" fmla="*/ 2556965 h 2897366"/>
              <a:gd name="connsiteX763" fmla="*/ 3426893 w 3937975"/>
              <a:gd name="connsiteY763" fmla="*/ 2514290 h 2897366"/>
              <a:gd name="connsiteX764" fmla="*/ 3423867 w 3937975"/>
              <a:gd name="connsiteY764" fmla="*/ 2514449 h 2897366"/>
              <a:gd name="connsiteX765" fmla="*/ 3417817 w 3937975"/>
              <a:gd name="connsiteY765" fmla="*/ 2520022 h 2897366"/>
              <a:gd name="connsiteX766" fmla="*/ 3417817 w 3937975"/>
              <a:gd name="connsiteY766" fmla="*/ 2565563 h 2897366"/>
              <a:gd name="connsiteX767" fmla="*/ 3423549 w 3937975"/>
              <a:gd name="connsiteY767" fmla="*/ 2571455 h 2897366"/>
              <a:gd name="connsiteX768" fmla="*/ 3458421 w 3937975"/>
              <a:gd name="connsiteY768" fmla="*/ 2571455 h 2897366"/>
              <a:gd name="connsiteX769" fmla="*/ 3493452 w 3937975"/>
              <a:gd name="connsiteY769" fmla="*/ 2571455 h 2897366"/>
              <a:gd name="connsiteX770" fmla="*/ 3499503 w 3937975"/>
              <a:gd name="connsiteY770" fmla="*/ 2565882 h 2897366"/>
              <a:gd name="connsiteX771" fmla="*/ 3499503 w 3937975"/>
              <a:gd name="connsiteY771" fmla="*/ 2520341 h 2897366"/>
              <a:gd name="connsiteX772" fmla="*/ 3498707 w 3937975"/>
              <a:gd name="connsiteY772" fmla="*/ 2517475 h 2897366"/>
              <a:gd name="connsiteX773" fmla="*/ 3496637 w 3937975"/>
              <a:gd name="connsiteY773" fmla="*/ 2515564 h 2897366"/>
              <a:gd name="connsiteX774" fmla="*/ 3490745 w 3937975"/>
              <a:gd name="connsiteY774" fmla="*/ 2514290 h 2897366"/>
              <a:gd name="connsiteX775" fmla="*/ 3426893 w 3937975"/>
              <a:gd name="connsiteY775" fmla="*/ 2514290 h 2897366"/>
              <a:gd name="connsiteX776" fmla="*/ 977723 w 3937975"/>
              <a:gd name="connsiteY776" fmla="*/ 2514290 h 2897366"/>
              <a:gd name="connsiteX777" fmla="*/ 973265 w 3937975"/>
              <a:gd name="connsiteY777" fmla="*/ 2514927 h 2897366"/>
              <a:gd name="connsiteX778" fmla="*/ 969443 w 3937975"/>
              <a:gd name="connsiteY778" fmla="*/ 2519067 h 2897366"/>
              <a:gd name="connsiteX779" fmla="*/ 968965 w 3937975"/>
              <a:gd name="connsiteY779" fmla="*/ 2522093 h 2897366"/>
              <a:gd name="connsiteX780" fmla="*/ 968965 w 3937975"/>
              <a:gd name="connsiteY780" fmla="*/ 2563175 h 2897366"/>
              <a:gd name="connsiteX781" fmla="*/ 969602 w 3937975"/>
              <a:gd name="connsiteY781" fmla="*/ 2567633 h 2897366"/>
              <a:gd name="connsiteX782" fmla="*/ 973901 w 3937975"/>
              <a:gd name="connsiteY782" fmla="*/ 2571455 h 2897366"/>
              <a:gd name="connsiteX783" fmla="*/ 978519 w 3937975"/>
              <a:gd name="connsiteY783" fmla="*/ 2571773 h 2897366"/>
              <a:gd name="connsiteX784" fmla="*/ 1010366 w 3937975"/>
              <a:gd name="connsiteY784" fmla="*/ 2571614 h 2897366"/>
              <a:gd name="connsiteX785" fmla="*/ 1039187 w 3937975"/>
              <a:gd name="connsiteY785" fmla="*/ 2571614 h 2897366"/>
              <a:gd name="connsiteX786" fmla="*/ 1046671 w 3937975"/>
              <a:gd name="connsiteY786" fmla="*/ 2570978 h 2897366"/>
              <a:gd name="connsiteX787" fmla="*/ 1050493 w 3937975"/>
              <a:gd name="connsiteY787" fmla="*/ 2566837 h 2897366"/>
              <a:gd name="connsiteX788" fmla="*/ 1050811 w 3937975"/>
              <a:gd name="connsiteY788" fmla="*/ 2563812 h 2897366"/>
              <a:gd name="connsiteX789" fmla="*/ 1050811 w 3937975"/>
              <a:gd name="connsiteY789" fmla="*/ 2521296 h 2897366"/>
              <a:gd name="connsiteX790" fmla="*/ 1050333 w 3937975"/>
              <a:gd name="connsiteY790" fmla="*/ 2518430 h 2897366"/>
              <a:gd name="connsiteX791" fmla="*/ 1047467 w 3937975"/>
              <a:gd name="connsiteY791" fmla="*/ 2515245 h 2897366"/>
              <a:gd name="connsiteX792" fmla="*/ 1041576 w 3937975"/>
              <a:gd name="connsiteY792" fmla="*/ 2514290 h 2897366"/>
              <a:gd name="connsiteX793" fmla="*/ 977723 w 3937975"/>
              <a:gd name="connsiteY793" fmla="*/ 2514290 h 2897366"/>
              <a:gd name="connsiteX794" fmla="*/ 2998077 w 3937975"/>
              <a:gd name="connsiteY794" fmla="*/ 2514131 h 2897366"/>
              <a:gd name="connsiteX795" fmla="*/ 2992026 w 3937975"/>
              <a:gd name="connsiteY795" fmla="*/ 2514449 h 2897366"/>
              <a:gd name="connsiteX796" fmla="*/ 2986294 w 3937975"/>
              <a:gd name="connsiteY796" fmla="*/ 2520341 h 2897366"/>
              <a:gd name="connsiteX797" fmla="*/ 2986135 w 3937975"/>
              <a:gd name="connsiteY797" fmla="*/ 2564449 h 2897366"/>
              <a:gd name="connsiteX798" fmla="*/ 2986294 w 3937975"/>
              <a:gd name="connsiteY798" fmla="*/ 2565882 h 2897366"/>
              <a:gd name="connsiteX799" fmla="*/ 2992345 w 3937975"/>
              <a:gd name="connsiteY799" fmla="*/ 2571296 h 2897366"/>
              <a:gd name="connsiteX800" fmla="*/ 3001421 w 3937975"/>
              <a:gd name="connsiteY800" fmla="*/ 2571455 h 2897366"/>
              <a:gd name="connsiteX801" fmla="*/ 3027376 w 3937975"/>
              <a:gd name="connsiteY801" fmla="*/ 2571614 h 2897366"/>
              <a:gd name="connsiteX802" fmla="*/ 3056356 w 3937975"/>
              <a:gd name="connsiteY802" fmla="*/ 2571614 h 2897366"/>
              <a:gd name="connsiteX803" fmla="*/ 3063840 w 3937975"/>
              <a:gd name="connsiteY803" fmla="*/ 2570978 h 2897366"/>
              <a:gd name="connsiteX804" fmla="*/ 3067821 w 3937975"/>
              <a:gd name="connsiteY804" fmla="*/ 2566997 h 2897366"/>
              <a:gd name="connsiteX805" fmla="*/ 3068139 w 3937975"/>
              <a:gd name="connsiteY805" fmla="*/ 2565563 h 2897366"/>
              <a:gd name="connsiteX806" fmla="*/ 3068139 w 3937975"/>
              <a:gd name="connsiteY806" fmla="*/ 2519864 h 2897366"/>
              <a:gd name="connsiteX807" fmla="*/ 3063522 w 3937975"/>
              <a:gd name="connsiteY807" fmla="*/ 2514768 h 2897366"/>
              <a:gd name="connsiteX808" fmla="*/ 3055878 w 3937975"/>
              <a:gd name="connsiteY808" fmla="*/ 2514131 h 2897366"/>
              <a:gd name="connsiteX809" fmla="*/ 2998077 w 3937975"/>
              <a:gd name="connsiteY809" fmla="*/ 2514131 h 2897366"/>
              <a:gd name="connsiteX810" fmla="*/ 1700324 w 3937975"/>
              <a:gd name="connsiteY810" fmla="*/ 2514131 h 2897366"/>
              <a:gd name="connsiteX811" fmla="*/ 1691248 w 3937975"/>
              <a:gd name="connsiteY811" fmla="*/ 2515087 h 2897366"/>
              <a:gd name="connsiteX812" fmla="*/ 1689019 w 3937975"/>
              <a:gd name="connsiteY812" fmla="*/ 2516997 h 2897366"/>
              <a:gd name="connsiteX813" fmla="*/ 1688223 w 3937975"/>
              <a:gd name="connsiteY813" fmla="*/ 2519864 h 2897366"/>
              <a:gd name="connsiteX814" fmla="*/ 1688381 w 3937975"/>
              <a:gd name="connsiteY814" fmla="*/ 2565563 h 2897366"/>
              <a:gd name="connsiteX815" fmla="*/ 1689337 w 3937975"/>
              <a:gd name="connsiteY815" fmla="*/ 2568430 h 2897366"/>
              <a:gd name="connsiteX816" fmla="*/ 1691407 w 3937975"/>
              <a:gd name="connsiteY816" fmla="*/ 2570340 h 2897366"/>
              <a:gd name="connsiteX817" fmla="*/ 1697299 w 3937975"/>
              <a:gd name="connsiteY817" fmla="*/ 2571296 h 2897366"/>
              <a:gd name="connsiteX818" fmla="*/ 1729305 w 3937975"/>
              <a:gd name="connsiteY818" fmla="*/ 2571614 h 2897366"/>
              <a:gd name="connsiteX819" fmla="*/ 1758285 w 3937975"/>
              <a:gd name="connsiteY819" fmla="*/ 2571614 h 2897366"/>
              <a:gd name="connsiteX820" fmla="*/ 1765769 w 3937975"/>
              <a:gd name="connsiteY820" fmla="*/ 2570818 h 2897366"/>
              <a:gd name="connsiteX821" fmla="*/ 1768954 w 3937975"/>
              <a:gd name="connsiteY821" fmla="*/ 2567952 h 2897366"/>
              <a:gd name="connsiteX822" fmla="*/ 1769750 w 3937975"/>
              <a:gd name="connsiteY822" fmla="*/ 2563494 h 2897366"/>
              <a:gd name="connsiteX823" fmla="*/ 1769750 w 3937975"/>
              <a:gd name="connsiteY823" fmla="*/ 2522252 h 2897366"/>
              <a:gd name="connsiteX824" fmla="*/ 1769113 w 3937975"/>
              <a:gd name="connsiteY824" fmla="*/ 2517793 h 2897366"/>
              <a:gd name="connsiteX825" fmla="*/ 1765928 w 3937975"/>
              <a:gd name="connsiteY825" fmla="*/ 2514927 h 2897366"/>
              <a:gd name="connsiteX826" fmla="*/ 1756852 w 3937975"/>
              <a:gd name="connsiteY826" fmla="*/ 2514131 h 2897366"/>
              <a:gd name="connsiteX827" fmla="*/ 1700324 w 3937975"/>
              <a:gd name="connsiteY827" fmla="*/ 2514131 h 2897366"/>
              <a:gd name="connsiteX828" fmla="*/ 1408927 w 3937975"/>
              <a:gd name="connsiteY828" fmla="*/ 2514131 h 2897366"/>
              <a:gd name="connsiteX829" fmla="*/ 1404469 w 3937975"/>
              <a:gd name="connsiteY829" fmla="*/ 2514927 h 2897366"/>
              <a:gd name="connsiteX830" fmla="*/ 1401284 w 3937975"/>
              <a:gd name="connsiteY830" fmla="*/ 2517793 h 2897366"/>
              <a:gd name="connsiteX831" fmla="*/ 1400488 w 3937975"/>
              <a:gd name="connsiteY831" fmla="*/ 2522252 h 2897366"/>
              <a:gd name="connsiteX832" fmla="*/ 1400488 w 3937975"/>
              <a:gd name="connsiteY832" fmla="*/ 2563494 h 2897366"/>
              <a:gd name="connsiteX833" fmla="*/ 1401284 w 3937975"/>
              <a:gd name="connsiteY833" fmla="*/ 2567952 h 2897366"/>
              <a:gd name="connsiteX834" fmla="*/ 1404469 w 3937975"/>
              <a:gd name="connsiteY834" fmla="*/ 2570818 h 2897366"/>
              <a:gd name="connsiteX835" fmla="*/ 1411952 w 3937975"/>
              <a:gd name="connsiteY835" fmla="*/ 2571614 h 2897366"/>
              <a:gd name="connsiteX836" fmla="*/ 1441092 w 3937975"/>
              <a:gd name="connsiteY836" fmla="*/ 2571614 h 2897366"/>
              <a:gd name="connsiteX837" fmla="*/ 1462429 w 3937975"/>
              <a:gd name="connsiteY837" fmla="*/ 2571614 h 2897366"/>
              <a:gd name="connsiteX838" fmla="*/ 1477716 w 3937975"/>
              <a:gd name="connsiteY838" fmla="*/ 2571136 h 2897366"/>
              <a:gd name="connsiteX839" fmla="*/ 1481856 w 3937975"/>
              <a:gd name="connsiteY839" fmla="*/ 2567315 h 2897366"/>
              <a:gd name="connsiteX840" fmla="*/ 1482334 w 3937975"/>
              <a:gd name="connsiteY840" fmla="*/ 2564290 h 2897366"/>
              <a:gd name="connsiteX841" fmla="*/ 1482334 w 3937975"/>
              <a:gd name="connsiteY841" fmla="*/ 2521615 h 2897366"/>
              <a:gd name="connsiteX842" fmla="*/ 1482175 w 3937975"/>
              <a:gd name="connsiteY842" fmla="*/ 2520022 h 2897366"/>
              <a:gd name="connsiteX843" fmla="*/ 1476123 w 3937975"/>
              <a:gd name="connsiteY843" fmla="*/ 2514449 h 2897366"/>
              <a:gd name="connsiteX844" fmla="*/ 1473098 w 3937975"/>
              <a:gd name="connsiteY844" fmla="*/ 2514131 h 2897366"/>
              <a:gd name="connsiteX845" fmla="*/ 1408927 w 3937975"/>
              <a:gd name="connsiteY845" fmla="*/ 2514131 h 2897366"/>
              <a:gd name="connsiteX846" fmla="*/ 3574024 w 3937975"/>
              <a:gd name="connsiteY846" fmla="*/ 2513972 h 2897366"/>
              <a:gd name="connsiteX847" fmla="*/ 3566381 w 3937975"/>
              <a:gd name="connsiteY847" fmla="*/ 2514449 h 2897366"/>
              <a:gd name="connsiteX848" fmla="*/ 3561445 w 3937975"/>
              <a:gd name="connsiteY848" fmla="*/ 2519386 h 2897366"/>
              <a:gd name="connsiteX849" fmla="*/ 3561604 w 3937975"/>
              <a:gd name="connsiteY849" fmla="*/ 2566519 h 2897366"/>
              <a:gd name="connsiteX850" fmla="*/ 3566699 w 3937975"/>
              <a:gd name="connsiteY850" fmla="*/ 2571296 h 2897366"/>
              <a:gd name="connsiteX851" fmla="*/ 3572750 w 3937975"/>
              <a:gd name="connsiteY851" fmla="*/ 2571614 h 2897366"/>
              <a:gd name="connsiteX852" fmla="*/ 3601731 w 3937975"/>
              <a:gd name="connsiteY852" fmla="*/ 2571614 h 2897366"/>
              <a:gd name="connsiteX853" fmla="*/ 3632144 w 3937975"/>
              <a:gd name="connsiteY853" fmla="*/ 2571614 h 2897366"/>
              <a:gd name="connsiteX854" fmla="*/ 3639628 w 3937975"/>
              <a:gd name="connsiteY854" fmla="*/ 2570659 h 2897366"/>
              <a:gd name="connsiteX855" fmla="*/ 3642654 w 3937975"/>
              <a:gd name="connsiteY855" fmla="*/ 2567633 h 2897366"/>
              <a:gd name="connsiteX856" fmla="*/ 3643450 w 3937975"/>
              <a:gd name="connsiteY856" fmla="*/ 2563175 h 2897366"/>
              <a:gd name="connsiteX857" fmla="*/ 3643450 w 3937975"/>
              <a:gd name="connsiteY857" fmla="*/ 2522093 h 2897366"/>
              <a:gd name="connsiteX858" fmla="*/ 3643131 w 3937975"/>
              <a:gd name="connsiteY858" fmla="*/ 2519067 h 2897366"/>
              <a:gd name="connsiteX859" fmla="*/ 3639310 w 3937975"/>
              <a:gd name="connsiteY859" fmla="*/ 2514768 h 2897366"/>
              <a:gd name="connsiteX860" fmla="*/ 3630233 w 3937975"/>
              <a:gd name="connsiteY860" fmla="*/ 2513972 h 2897366"/>
              <a:gd name="connsiteX861" fmla="*/ 3574024 w 3937975"/>
              <a:gd name="connsiteY861" fmla="*/ 2513972 h 2897366"/>
              <a:gd name="connsiteX862" fmla="*/ 3287245 w 3937975"/>
              <a:gd name="connsiteY862" fmla="*/ 2513972 h 2897366"/>
              <a:gd name="connsiteX863" fmla="*/ 3282627 w 3937975"/>
              <a:gd name="connsiteY863" fmla="*/ 2514131 h 2897366"/>
              <a:gd name="connsiteX864" fmla="*/ 3273391 w 3937975"/>
              <a:gd name="connsiteY864" fmla="*/ 2523048 h 2897366"/>
              <a:gd name="connsiteX865" fmla="*/ 3273391 w 3937975"/>
              <a:gd name="connsiteY865" fmla="*/ 2562538 h 2897366"/>
              <a:gd name="connsiteX866" fmla="*/ 3273869 w 3937975"/>
              <a:gd name="connsiteY866" fmla="*/ 2566997 h 2897366"/>
              <a:gd name="connsiteX867" fmla="*/ 3277850 w 3937975"/>
              <a:gd name="connsiteY867" fmla="*/ 2570978 h 2897366"/>
              <a:gd name="connsiteX868" fmla="*/ 3282309 w 3937975"/>
              <a:gd name="connsiteY868" fmla="*/ 2571455 h 2897366"/>
              <a:gd name="connsiteX869" fmla="*/ 3314633 w 3937975"/>
              <a:gd name="connsiteY869" fmla="*/ 2571614 h 2897366"/>
              <a:gd name="connsiteX870" fmla="*/ 3348072 w 3937975"/>
              <a:gd name="connsiteY870" fmla="*/ 2571455 h 2897366"/>
              <a:gd name="connsiteX871" fmla="*/ 3355715 w 3937975"/>
              <a:gd name="connsiteY871" fmla="*/ 2564290 h 2897366"/>
              <a:gd name="connsiteX872" fmla="*/ 3355715 w 3937975"/>
              <a:gd name="connsiteY872" fmla="*/ 2521615 h 2897366"/>
              <a:gd name="connsiteX873" fmla="*/ 3355238 w 3937975"/>
              <a:gd name="connsiteY873" fmla="*/ 2518590 h 2897366"/>
              <a:gd name="connsiteX874" fmla="*/ 3351097 w 3937975"/>
              <a:gd name="connsiteY874" fmla="*/ 2514609 h 2897366"/>
              <a:gd name="connsiteX875" fmla="*/ 3342021 w 3937975"/>
              <a:gd name="connsiteY875" fmla="*/ 2513972 h 2897366"/>
              <a:gd name="connsiteX876" fmla="*/ 3287245 w 3937975"/>
              <a:gd name="connsiteY876" fmla="*/ 2513972 h 2897366"/>
              <a:gd name="connsiteX877" fmla="*/ 3142661 w 3937975"/>
              <a:gd name="connsiteY877" fmla="*/ 2513972 h 2897366"/>
              <a:gd name="connsiteX878" fmla="*/ 3136610 w 3937975"/>
              <a:gd name="connsiteY878" fmla="*/ 2514290 h 2897366"/>
              <a:gd name="connsiteX879" fmla="*/ 3129922 w 3937975"/>
              <a:gd name="connsiteY879" fmla="*/ 2520978 h 2897366"/>
              <a:gd name="connsiteX880" fmla="*/ 3129922 w 3937975"/>
              <a:gd name="connsiteY880" fmla="*/ 2565086 h 2897366"/>
              <a:gd name="connsiteX881" fmla="*/ 3130241 w 3937975"/>
              <a:gd name="connsiteY881" fmla="*/ 2566519 h 2897366"/>
              <a:gd name="connsiteX882" fmla="*/ 3135336 w 3937975"/>
              <a:gd name="connsiteY882" fmla="*/ 2571296 h 2897366"/>
              <a:gd name="connsiteX883" fmla="*/ 3141387 w 3937975"/>
              <a:gd name="connsiteY883" fmla="*/ 2571614 h 2897366"/>
              <a:gd name="connsiteX884" fmla="*/ 3170527 w 3937975"/>
              <a:gd name="connsiteY884" fmla="*/ 2571614 h 2897366"/>
              <a:gd name="connsiteX885" fmla="*/ 3200940 w 3937975"/>
              <a:gd name="connsiteY885" fmla="*/ 2571614 h 2897366"/>
              <a:gd name="connsiteX886" fmla="*/ 3208424 w 3937975"/>
              <a:gd name="connsiteY886" fmla="*/ 2570659 h 2897366"/>
              <a:gd name="connsiteX887" fmla="*/ 3211450 w 3937975"/>
              <a:gd name="connsiteY887" fmla="*/ 2567633 h 2897366"/>
              <a:gd name="connsiteX888" fmla="*/ 3212246 w 3937975"/>
              <a:gd name="connsiteY888" fmla="*/ 2563175 h 2897366"/>
              <a:gd name="connsiteX889" fmla="*/ 3212246 w 3937975"/>
              <a:gd name="connsiteY889" fmla="*/ 2522093 h 2897366"/>
              <a:gd name="connsiteX890" fmla="*/ 3211927 w 3937975"/>
              <a:gd name="connsiteY890" fmla="*/ 2519067 h 2897366"/>
              <a:gd name="connsiteX891" fmla="*/ 3208106 w 3937975"/>
              <a:gd name="connsiteY891" fmla="*/ 2514768 h 2897366"/>
              <a:gd name="connsiteX892" fmla="*/ 3199029 w 3937975"/>
              <a:gd name="connsiteY892" fmla="*/ 2513972 h 2897366"/>
              <a:gd name="connsiteX893" fmla="*/ 3142661 w 3937975"/>
              <a:gd name="connsiteY893" fmla="*/ 2513972 h 2897366"/>
              <a:gd name="connsiteX894" fmla="*/ 2820054 w 3937975"/>
              <a:gd name="connsiteY894" fmla="*/ 2513972 h 2897366"/>
              <a:gd name="connsiteX895" fmla="*/ 2812411 w 3937975"/>
              <a:gd name="connsiteY895" fmla="*/ 2514449 h 2897366"/>
              <a:gd name="connsiteX896" fmla="*/ 2807474 w 3937975"/>
              <a:gd name="connsiteY896" fmla="*/ 2519386 h 2897366"/>
              <a:gd name="connsiteX897" fmla="*/ 2807634 w 3937975"/>
              <a:gd name="connsiteY897" fmla="*/ 2566678 h 2897366"/>
              <a:gd name="connsiteX898" fmla="*/ 2812729 w 3937975"/>
              <a:gd name="connsiteY898" fmla="*/ 2571296 h 2897366"/>
              <a:gd name="connsiteX899" fmla="*/ 2847761 w 3937975"/>
              <a:gd name="connsiteY899" fmla="*/ 2571296 h 2897366"/>
              <a:gd name="connsiteX900" fmla="*/ 2847761 w 3937975"/>
              <a:gd name="connsiteY900" fmla="*/ 2571614 h 2897366"/>
              <a:gd name="connsiteX901" fmla="*/ 2876741 w 3937975"/>
              <a:gd name="connsiteY901" fmla="*/ 2571614 h 2897366"/>
              <a:gd name="connsiteX902" fmla="*/ 2884385 w 3937975"/>
              <a:gd name="connsiteY902" fmla="*/ 2571136 h 2897366"/>
              <a:gd name="connsiteX903" fmla="*/ 2888365 w 3937975"/>
              <a:gd name="connsiteY903" fmla="*/ 2567155 h 2897366"/>
              <a:gd name="connsiteX904" fmla="*/ 2888684 w 3937975"/>
              <a:gd name="connsiteY904" fmla="*/ 2519864 h 2897366"/>
              <a:gd name="connsiteX905" fmla="*/ 2884065 w 3937975"/>
              <a:gd name="connsiteY905" fmla="*/ 2514609 h 2897366"/>
              <a:gd name="connsiteX906" fmla="*/ 2874990 w 3937975"/>
              <a:gd name="connsiteY906" fmla="*/ 2513972 h 2897366"/>
              <a:gd name="connsiteX907" fmla="*/ 2820054 w 3937975"/>
              <a:gd name="connsiteY907" fmla="*/ 2513972 h 2897366"/>
              <a:gd name="connsiteX908" fmla="*/ 2550153 w 3937975"/>
              <a:gd name="connsiteY908" fmla="*/ 2513972 h 2897366"/>
              <a:gd name="connsiteX909" fmla="*/ 2538051 w 3937975"/>
              <a:gd name="connsiteY909" fmla="*/ 2514768 h 2897366"/>
              <a:gd name="connsiteX910" fmla="*/ 2534071 w 3937975"/>
              <a:gd name="connsiteY910" fmla="*/ 2518908 h 2897366"/>
              <a:gd name="connsiteX911" fmla="*/ 2533911 w 3937975"/>
              <a:gd name="connsiteY911" fmla="*/ 2520341 h 2897366"/>
              <a:gd name="connsiteX912" fmla="*/ 2533911 w 3937975"/>
              <a:gd name="connsiteY912" fmla="*/ 2564608 h 2897366"/>
              <a:gd name="connsiteX913" fmla="*/ 2540440 w 3937975"/>
              <a:gd name="connsiteY913" fmla="*/ 2571455 h 2897366"/>
              <a:gd name="connsiteX914" fmla="*/ 2549675 w 3937975"/>
              <a:gd name="connsiteY914" fmla="*/ 2571614 h 2897366"/>
              <a:gd name="connsiteX915" fmla="*/ 2607637 w 3937975"/>
              <a:gd name="connsiteY915" fmla="*/ 2571614 h 2897366"/>
              <a:gd name="connsiteX916" fmla="*/ 2664165 w 3937975"/>
              <a:gd name="connsiteY916" fmla="*/ 2571614 h 2897366"/>
              <a:gd name="connsiteX917" fmla="*/ 2676266 w 3937975"/>
              <a:gd name="connsiteY917" fmla="*/ 2570978 h 2897366"/>
              <a:gd name="connsiteX918" fmla="*/ 2680087 w 3937975"/>
              <a:gd name="connsiteY918" fmla="*/ 2566837 h 2897366"/>
              <a:gd name="connsiteX919" fmla="*/ 2680407 w 3937975"/>
              <a:gd name="connsiteY919" fmla="*/ 2563812 h 2897366"/>
              <a:gd name="connsiteX920" fmla="*/ 2680407 w 3937975"/>
              <a:gd name="connsiteY920" fmla="*/ 2522571 h 2897366"/>
              <a:gd name="connsiteX921" fmla="*/ 2672285 w 3937975"/>
              <a:gd name="connsiteY921" fmla="*/ 2514131 h 2897366"/>
              <a:gd name="connsiteX922" fmla="*/ 2664642 w 3937975"/>
              <a:gd name="connsiteY922" fmla="*/ 2513972 h 2897366"/>
              <a:gd name="connsiteX923" fmla="*/ 2624993 w 3937975"/>
              <a:gd name="connsiteY923" fmla="*/ 2513972 h 2897366"/>
              <a:gd name="connsiteX924" fmla="*/ 2550153 w 3937975"/>
              <a:gd name="connsiteY924" fmla="*/ 2513972 h 2897366"/>
              <a:gd name="connsiteX925" fmla="*/ 2091879 w 3937975"/>
              <a:gd name="connsiteY925" fmla="*/ 2513972 h 2897366"/>
              <a:gd name="connsiteX926" fmla="*/ 2079778 w 3937975"/>
              <a:gd name="connsiteY926" fmla="*/ 2514927 h 2897366"/>
              <a:gd name="connsiteX927" fmla="*/ 2076593 w 3937975"/>
              <a:gd name="connsiteY927" fmla="*/ 2517793 h 2897366"/>
              <a:gd name="connsiteX928" fmla="*/ 2075637 w 3937975"/>
              <a:gd name="connsiteY928" fmla="*/ 2522252 h 2897366"/>
              <a:gd name="connsiteX929" fmla="*/ 2075637 w 3937975"/>
              <a:gd name="connsiteY929" fmla="*/ 2563334 h 2897366"/>
              <a:gd name="connsiteX930" fmla="*/ 2076434 w 3937975"/>
              <a:gd name="connsiteY930" fmla="*/ 2567793 h 2897366"/>
              <a:gd name="connsiteX931" fmla="*/ 2079618 w 3937975"/>
              <a:gd name="connsiteY931" fmla="*/ 2570659 h 2897366"/>
              <a:gd name="connsiteX932" fmla="*/ 2088695 w 3937975"/>
              <a:gd name="connsiteY932" fmla="*/ 2571455 h 2897366"/>
              <a:gd name="connsiteX933" fmla="*/ 2148248 w 3937975"/>
              <a:gd name="connsiteY933" fmla="*/ 2571614 h 2897366"/>
              <a:gd name="connsiteX934" fmla="*/ 2207642 w 3937975"/>
              <a:gd name="connsiteY934" fmla="*/ 2571614 h 2897366"/>
              <a:gd name="connsiteX935" fmla="*/ 2218152 w 3937975"/>
              <a:gd name="connsiteY935" fmla="*/ 2570818 h 2897366"/>
              <a:gd name="connsiteX936" fmla="*/ 2221336 w 3937975"/>
              <a:gd name="connsiteY936" fmla="*/ 2567952 h 2897366"/>
              <a:gd name="connsiteX937" fmla="*/ 2222132 w 3937975"/>
              <a:gd name="connsiteY937" fmla="*/ 2563494 h 2897366"/>
              <a:gd name="connsiteX938" fmla="*/ 2222132 w 3937975"/>
              <a:gd name="connsiteY938" fmla="*/ 2522411 h 2897366"/>
              <a:gd name="connsiteX939" fmla="*/ 2221336 w 3937975"/>
              <a:gd name="connsiteY939" fmla="*/ 2517953 h 2897366"/>
              <a:gd name="connsiteX940" fmla="*/ 2218311 w 3937975"/>
              <a:gd name="connsiteY940" fmla="*/ 2514927 h 2897366"/>
              <a:gd name="connsiteX941" fmla="*/ 2207801 w 3937975"/>
              <a:gd name="connsiteY941" fmla="*/ 2513972 h 2897366"/>
              <a:gd name="connsiteX942" fmla="*/ 2160509 w 3937975"/>
              <a:gd name="connsiteY942" fmla="*/ 2513972 h 2897366"/>
              <a:gd name="connsiteX943" fmla="*/ 2091879 w 3937975"/>
              <a:gd name="connsiteY943" fmla="*/ 2513972 h 2897366"/>
              <a:gd name="connsiteX944" fmla="*/ 1884398 w 3937975"/>
              <a:gd name="connsiteY944" fmla="*/ 2513972 h 2897366"/>
              <a:gd name="connsiteX945" fmla="*/ 1873730 w 3937975"/>
              <a:gd name="connsiteY945" fmla="*/ 2514290 h 2897366"/>
              <a:gd name="connsiteX946" fmla="*/ 1867201 w 3937975"/>
              <a:gd name="connsiteY946" fmla="*/ 2520978 h 2897366"/>
              <a:gd name="connsiteX947" fmla="*/ 1867201 w 3937975"/>
              <a:gd name="connsiteY947" fmla="*/ 2565086 h 2897366"/>
              <a:gd name="connsiteX948" fmla="*/ 1867838 w 3937975"/>
              <a:gd name="connsiteY948" fmla="*/ 2567952 h 2897366"/>
              <a:gd name="connsiteX949" fmla="*/ 1871181 w 3937975"/>
              <a:gd name="connsiteY949" fmla="*/ 2570818 h 2897366"/>
              <a:gd name="connsiteX950" fmla="*/ 1875640 w 3937975"/>
              <a:gd name="connsiteY950" fmla="*/ 2571614 h 2897366"/>
              <a:gd name="connsiteX951" fmla="*/ 1941085 w 3937975"/>
              <a:gd name="connsiteY951" fmla="*/ 2571614 h 2897366"/>
              <a:gd name="connsiteX952" fmla="*/ 1945544 w 3937975"/>
              <a:gd name="connsiteY952" fmla="*/ 2570818 h 2897366"/>
              <a:gd name="connsiteX953" fmla="*/ 1948569 w 3937975"/>
              <a:gd name="connsiteY953" fmla="*/ 2567793 h 2897366"/>
              <a:gd name="connsiteX954" fmla="*/ 1949365 w 3937975"/>
              <a:gd name="connsiteY954" fmla="*/ 2563334 h 2897366"/>
              <a:gd name="connsiteX955" fmla="*/ 1949365 w 3937975"/>
              <a:gd name="connsiteY955" fmla="*/ 2522252 h 2897366"/>
              <a:gd name="connsiteX956" fmla="*/ 1949047 w 3937975"/>
              <a:gd name="connsiteY956" fmla="*/ 2519226 h 2897366"/>
              <a:gd name="connsiteX957" fmla="*/ 1945225 w 3937975"/>
              <a:gd name="connsiteY957" fmla="*/ 2514927 h 2897366"/>
              <a:gd name="connsiteX958" fmla="*/ 1936149 w 3937975"/>
              <a:gd name="connsiteY958" fmla="*/ 2514131 h 2897366"/>
              <a:gd name="connsiteX959" fmla="*/ 1908761 w 3937975"/>
              <a:gd name="connsiteY959" fmla="*/ 2513972 h 2897366"/>
              <a:gd name="connsiteX960" fmla="*/ 1884398 w 3937975"/>
              <a:gd name="connsiteY960" fmla="*/ 2513972 h 2897366"/>
              <a:gd name="connsiteX961" fmla="*/ 1554307 w 3937975"/>
              <a:gd name="connsiteY961" fmla="*/ 2513972 h 2897366"/>
              <a:gd name="connsiteX962" fmla="*/ 1548415 w 3937975"/>
              <a:gd name="connsiteY962" fmla="*/ 2514927 h 2897366"/>
              <a:gd name="connsiteX963" fmla="*/ 1545390 w 3937975"/>
              <a:gd name="connsiteY963" fmla="*/ 2517953 h 2897366"/>
              <a:gd name="connsiteX964" fmla="*/ 1544753 w 3937975"/>
              <a:gd name="connsiteY964" fmla="*/ 2520819 h 2897366"/>
              <a:gd name="connsiteX965" fmla="*/ 1544912 w 3937975"/>
              <a:gd name="connsiteY965" fmla="*/ 2564926 h 2897366"/>
              <a:gd name="connsiteX966" fmla="*/ 1545708 w 3937975"/>
              <a:gd name="connsiteY966" fmla="*/ 2567793 h 2897366"/>
              <a:gd name="connsiteX967" fmla="*/ 1548893 w 3937975"/>
              <a:gd name="connsiteY967" fmla="*/ 2570500 h 2897366"/>
              <a:gd name="connsiteX968" fmla="*/ 1556377 w 3937975"/>
              <a:gd name="connsiteY968" fmla="*/ 2571136 h 2897366"/>
              <a:gd name="connsiteX969" fmla="*/ 1585199 w 3937975"/>
              <a:gd name="connsiteY969" fmla="*/ 2571614 h 2897366"/>
              <a:gd name="connsiteX970" fmla="*/ 1609561 w 3937975"/>
              <a:gd name="connsiteY970" fmla="*/ 2571614 h 2897366"/>
              <a:gd name="connsiteX971" fmla="*/ 1621663 w 3937975"/>
              <a:gd name="connsiteY971" fmla="*/ 2570978 h 2897366"/>
              <a:gd name="connsiteX972" fmla="*/ 1625644 w 3937975"/>
              <a:gd name="connsiteY972" fmla="*/ 2566997 h 2897366"/>
              <a:gd name="connsiteX973" fmla="*/ 1625962 w 3937975"/>
              <a:gd name="connsiteY973" fmla="*/ 2563971 h 2897366"/>
              <a:gd name="connsiteX974" fmla="*/ 1625962 w 3937975"/>
              <a:gd name="connsiteY974" fmla="*/ 2521296 h 2897366"/>
              <a:gd name="connsiteX975" fmla="*/ 1625484 w 3937975"/>
              <a:gd name="connsiteY975" fmla="*/ 2518271 h 2897366"/>
              <a:gd name="connsiteX976" fmla="*/ 1622619 w 3937975"/>
              <a:gd name="connsiteY976" fmla="*/ 2515087 h 2897366"/>
              <a:gd name="connsiteX977" fmla="*/ 1616727 w 3937975"/>
              <a:gd name="connsiteY977" fmla="*/ 2513972 h 2897366"/>
              <a:gd name="connsiteX978" fmla="*/ 1554307 w 3937975"/>
              <a:gd name="connsiteY978" fmla="*/ 2513972 h 2897366"/>
              <a:gd name="connsiteX979" fmla="*/ 1327400 w 3937975"/>
              <a:gd name="connsiteY979" fmla="*/ 2513972 h 2897366"/>
              <a:gd name="connsiteX980" fmla="*/ 1298100 w 3937975"/>
              <a:gd name="connsiteY980" fmla="*/ 2514131 h 2897366"/>
              <a:gd name="connsiteX981" fmla="*/ 1273738 w 3937975"/>
              <a:gd name="connsiteY981" fmla="*/ 2514131 h 2897366"/>
              <a:gd name="connsiteX982" fmla="*/ 1261636 w 3937975"/>
              <a:gd name="connsiteY982" fmla="*/ 2514768 h 2897366"/>
              <a:gd name="connsiteX983" fmla="*/ 1257496 w 3937975"/>
              <a:gd name="connsiteY983" fmla="*/ 2518590 h 2897366"/>
              <a:gd name="connsiteX984" fmla="*/ 1257177 w 3937975"/>
              <a:gd name="connsiteY984" fmla="*/ 2520022 h 2897366"/>
              <a:gd name="connsiteX985" fmla="*/ 1257337 w 3937975"/>
              <a:gd name="connsiteY985" fmla="*/ 2565723 h 2897366"/>
              <a:gd name="connsiteX986" fmla="*/ 1258292 w 3937975"/>
              <a:gd name="connsiteY986" fmla="*/ 2568589 h 2897366"/>
              <a:gd name="connsiteX987" fmla="*/ 1260362 w 3937975"/>
              <a:gd name="connsiteY987" fmla="*/ 2570500 h 2897366"/>
              <a:gd name="connsiteX988" fmla="*/ 1266254 w 3937975"/>
              <a:gd name="connsiteY988" fmla="*/ 2571455 h 2897366"/>
              <a:gd name="connsiteX989" fmla="*/ 1328833 w 3937975"/>
              <a:gd name="connsiteY989" fmla="*/ 2571455 h 2897366"/>
              <a:gd name="connsiteX990" fmla="*/ 1334883 w 3937975"/>
              <a:gd name="connsiteY990" fmla="*/ 2570659 h 2897366"/>
              <a:gd name="connsiteX991" fmla="*/ 1338068 w 3937975"/>
              <a:gd name="connsiteY991" fmla="*/ 2567793 h 2897366"/>
              <a:gd name="connsiteX992" fmla="*/ 1338864 w 3937975"/>
              <a:gd name="connsiteY992" fmla="*/ 2563334 h 2897366"/>
              <a:gd name="connsiteX993" fmla="*/ 1338864 w 3937975"/>
              <a:gd name="connsiteY993" fmla="*/ 2522093 h 2897366"/>
              <a:gd name="connsiteX994" fmla="*/ 1338068 w 3937975"/>
              <a:gd name="connsiteY994" fmla="*/ 2517634 h 2897366"/>
              <a:gd name="connsiteX995" fmla="*/ 1334883 w 3937975"/>
              <a:gd name="connsiteY995" fmla="*/ 2514768 h 2897366"/>
              <a:gd name="connsiteX996" fmla="*/ 1327400 w 3937975"/>
              <a:gd name="connsiteY996" fmla="*/ 2513972 h 2897366"/>
              <a:gd name="connsiteX997" fmla="*/ 1125491 w 3937975"/>
              <a:gd name="connsiteY997" fmla="*/ 2513972 h 2897366"/>
              <a:gd name="connsiteX998" fmla="*/ 1117849 w 3937975"/>
              <a:gd name="connsiteY998" fmla="*/ 2514449 h 2897366"/>
              <a:gd name="connsiteX999" fmla="*/ 1113071 w 3937975"/>
              <a:gd name="connsiteY999" fmla="*/ 2519545 h 2897366"/>
              <a:gd name="connsiteX1000" fmla="*/ 1112593 w 3937975"/>
              <a:gd name="connsiteY1000" fmla="*/ 2533239 h 2897366"/>
              <a:gd name="connsiteX1001" fmla="*/ 1112753 w 3937975"/>
              <a:gd name="connsiteY1001" fmla="*/ 2563812 h 2897366"/>
              <a:gd name="connsiteX1002" fmla="*/ 1120077 w 3937975"/>
              <a:gd name="connsiteY1002" fmla="*/ 2571455 h 2897366"/>
              <a:gd name="connsiteX1003" fmla="*/ 1153994 w 3937975"/>
              <a:gd name="connsiteY1003" fmla="*/ 2571614 h 2897366"/>
              <a:gd name="connsiteX1004" fmla="*/ 1181542 w 3937975"/>
              <a:gd name="connsiteY1004" fmla="*/ 2571614 h 2897366"/>
              <a:gd name="connsiteX1005" fmla="*/ 1190618 w 3937975"/>
              <a:gd name="connsiteY1005" fmla="*/ 2570978 h 2897366"/>
              <a:gd name="connsiteX1006" fmla="*/ 1194440 w 3937975"/>
              <a:gd name="connsiteY1006" fmla="*/ 2566837 h 2897366"/>
              <a:gd name="connsiteX1007" fmla="*/ 1194758 w 3937975"/>
              <a:gd name="connsiteY1007" fmla="*/ 2563812 h 2897366"/>
              <a:gd name="connsiteX1008" fmla="*/ 1194758 w 3937975"/>
              <a:gd name="connsiteY1008" fmla="*/ 2522571 h 2897366"/>
              <a:gd name="connsiteX1009" fmla="*/ 1186637 w 3937975"/>
              <a:gd name="connsiteY1009" fmla="*/ 2514131 h 2897366"/>
              <a:gd name="connsiteX1010" fmla="*/ 1182019 w 3937975"/>
              <a:gd name="connsiteY1010" fmla="*/ 2513972 h 2897366"/>
              <a:gd name="connsiteX1011" fmla="*/ 1125491 w 3937975"/>
              <a:gd name="connsiteY1011" fmla="*/ 2513972 h 2897366"/>
              <a:gd name="connsiteX1012" fmla="*/ 2436938 w 3937975"/>
              <a:gd name="connsiteY1012" fmla="*/ 2513812 h 2897366"/>
              <a:gd name="connsiteX1013" fmla="*/ 2378977 w 3937975"/>
              <a:gd name="connsiteY1013" fmla="*/ 2513972 h 2897366"/>
              <a:gd name="connsiteX1014" fmla="*/ 2321016 w 3937975"/>
              <a:gd name="connsiteY1014" fmla="*/ 2513972 h 2897366"/>
              <a:gd name="connsiteX1015" fmla="*/ 2308915 w 3937975"/>
              <a:gd name="connsiteY1015" fmla="*/ 2514927 h 2897366"/>
              <a:gd name="connsiteX1016" fmla="*/ 2305730 w 3937975"/>
              <a:gd name="connsiteY1016" fmla="*/ 2517793 h 2897366"/>
              <a:gd name="connsiteX1017" fmla="*/ 2304774 w 3937975"/>
              <a:gd name="connsiteY1017" fmla="*/ 2522252 h 2897366"/>
              <a:gd name="connsiteX1018" fmla="*/ 2304774 w 3937975"/>
              <a:gd name="connsiteY1018" fmla="*/ 2563334 h 2897366"/>
              <a:gd name="connsiteX1019" fmla="*/ 2305571 w 3937975"/>
              <a:gd name="connsiteY1019" fmla="*/ 2567793 h 2897366"/>
              <a:gd name="connsiteX1020" fmla="*/ 2308755 w 3937975"/>
              <a:gd name="connsiteY1020" fmla="*/ 2570659 h 2897366"/>
              <a:gd name="connsiteX1021" fmla="*/ 2314806 w 3937975"/>
              <a:gd name="connsiteY1021" fmla="*/ 2571455 h 2897366"/>
              <a:gd name="connsiteX1022" fmla="*/ 2441397 w 3937975"/>
              <a:gd name="connsiteY1022" fmla="*/ 2571455 h 2897366"/>
              <a:gd name="connsiteX1023" fmla="*/ 2447447 w 3937975"/>
              <a:gd name="connsiteY1023" fmla="*/ 2570659 h 2897366"/>
              <a:gd name="connsiteX1024" fmla="*/ 2450632 w 3937975"/>
              <a:gd name="connsiteY1024" fmla="*/ 2567793 h 2897366"/>
              <a:gd name="connsiteX1025" fmla="*/ 2451428 w 3937975"/>
              <a:gd name="connsiteY1025" fmla="*/ 2563334 h 2897366"/>
              <a:gd name="connsiteX1026" fmla="*/ 2451428 w 3937975"/>
              <a:gd name="connsiteY1026" fmla="*/ 2522252 h 2897366"/>
              <a:gd name="connsiteX1027" fmla="*/ 2450792 w 3937975"/>
              <a:gd name="connsiteY1027" fmla="*/ 2517793 h 2897366"/>
              <a:gd name="connsiteX1028" fmla="*/ 2447607 w 3937975"/>
              <a:gd name="connsiteY1028" fmla="*/ 2514768 h 2897366"/>
              <a:gd name="connsiteX1029" fmla="*/ 2436938 w 3937975"/>
              <a:gd name="connsiteY1029" fmla="*/ 2513812 h 2897366"/>
              <a:gd name="connsiteX1030" fmla="*/ 831547 w 3937975"/>
              <a:gd name="connsiteY1030" fmla="*/ 2417476 h 2897366"/>
              <a:gd name="connsiteX1031" fmla="*/ 827088 w 3937975"/>
              <a:gd name="connsiteY1031" fmla="*/ 2418113 h 2897366"/>
              <a:gd name="connsiteX1032" fmla="*/ 824063 w 3937975"/>
              <a:gd name="connsiteY1032" fmla="*/ 2421139 h 2897366"/>
              <a:gd name="connsiteX1033" fmla="*/ 823266 w 3937975"/>
              <a:gd name="connsiteY1033" fmla="*/ 2425598 h 2897366"/>
              <a:gd name="connsiteX1034" fmla="*/ 823266 w 3937975"/>
              <a:gd name="connsiteY1034" fmla="*/ 2466679 h 2897366"/>
              <a:gd name="connsiteX1035" fmla="*/ 823585 w 3937975"/>
              <a:gd name="connsiteY1035" fmla="*/ 2469705 h 2897366"/>
              <a:gd name="connsiteX1036" fmla="*/ 828680 w 3937975"/>
              <a:gd name="connsiteY1036" fmla="*/ 2474323 h 2897366"/>
              <a:gd name="connsiteX1037" fmla="*/ 834731 w 3937975"/>
              <a:gd name="connsiteY1037" fmla="*/ 2474641 h 2897366"/>
              <a:gd name="connsiteX1038" fmla="*/ 863871 w 3937975"/>
              <a:gd name="connsiteY1038" fmla="*/ 2474323 h 2897366"/>
              <a:gd name="connsiteX1039" fmla="*/ 885209 w 3937975"/>
              <a:gd name="connsiteY1039" fmla="*/ 2474323 h 2897366"/>
              <a:gd name="connsiteX1040" fmla="*/ 900335 w 3937975"/>
              <a:gd name="connsiteY1040" fmla="*/ 2473845 h 2897366"/>
              <a:gd name="connsiteX1041" fmla="*/ 904316 w 3937975"/>
              <a:gd name="connsiteY1041" fmla="*/ 2470023 h 2897366"/>
              <a:gd name="connsiteX1042" fmla="*/ 904794 w 3937975"/>
              <a:gd name="connsiteY1042" fmla="*/ 2466998 h 2897366"/>
              <a:gd name="connsiteX1043" fmla="*/ 904794 w 3937975"/>
              <a:gd name="connsiteY1043" fmla="*/ 2424482 h 2897366"/>
              <a:gd name="connsiteX1044" fmla="*/ 904316 w 3937975"/>
              <a:gd name="connsiteY1044" fmla="*/ 2421457 h 2897366"/>
              <a:gd name="connsiteX1045" fmla="*/ 900017 w 3937975"/>
              <a:gd name="connsiteY1045" fmla="*/ 2417795 h 2897366"/>
              <a:gd name="connsiteX1046" fmla="*/ 896991 w 3937975"/>
              <a:gd name="connsiteY1046" fmla="*/ 2417476 h 2897366"/>
              <a:gd name="connsiteX1047" fmla="*/ 831547 w 3937975"/>
              <a:gd name="connsiteY1047" fmla="*/ 2417476 h 2897366"/>
              <a:gd name="connsiteX1048" fmla="*/ 543015 w 3937975"/>
              <a:gd name="connsiteY1048" fmla="*/ 2417476 h 2897366"/>
              <a:gd name="connsiteX1049" fmla="*/ 538557 w 3937975"/>
              <a:gd name="connsiteY1049" fmla="*/ 2417954 h 2897366"/>
              <a:gd name="connsiteX1050" fmla="*/ 534417 w 3937975"/>
              <a:gd name="connsiteY1050" fmla="*/ 2421935 h 2897366"/>
              <a:gd name="connsiteX1051" fmla="*/ 533939 w 3937975"/>
              <a:gd name="connsiteY1051" fmla="*/ 2424960 h 2897366"/>
              <a:gd name="connsiteX1052" fmla="*/ 533939 w 3937975"/>
              <a:gd name="connsiteY1052" fmla="*/ 2467634 h 2897366"/>
              <a:gd name="connsiteX1053" fmla="*/ 534576 w 3937975"/>
              <a:gd name="connsiteY1053" fmla="*/ 2470660 h 2897366"/>
              <a:gd name="connsiteX1054" fmla="*/ 537602 w 3937975"/>
              <a:gd name="connsiteY1054" fmla="*/ 2473686 h 2897366"/>
              <a:gd name="connsiteX1055" fmla="*/ 545086 w 3937975"/>
              <a:gd name="connsiteY1055" fmla="*/ 2474641 h 2897366"/>
              <a:gd name="connsiteX1056" fmla="*/ 574066 w 3937975"/>
              <a:gd name="connsiteY1056" fmla="*/ 2474323 h 2897366"/>
              <a:gd name="connsiteX1057" fmla="*/ 604639 w 3937975"/>
              <a:gd name="connsiteY1057" fmla="*/ 2474323 h 2897366"/>
              <a:gd name="connsiteX1058" fmla="*/ 612123 w 3937975"/>
              <a:gd name="connsiteY1058" fmla="*/ 2473367 h 2897366"/>
              <a:gd name="connsiteX1059" fmla="*/ 615307 w 3937975"/>
              <a:gd name="connsiteY1059" fmla="*/ 2470501 h 2897366"/>
              <a:gd name="connsiteX1060" fmla="*/ 615944 w 3937975"/>
              <a:gd name="connsiteY1060" fmla="*/ 2467634 h 2897366"/>
              <a:gd name="connsiteX1061" fmla="*/ 615944 w 3937975"/>
              <a:gd name="connsiteY1061" fmla="*/ 2424960 h 2897366"/>
              <a:gd name="connsiteX1062" fmla="*/ 614989 w 3937975"/>
              <a:gd name="connsiteY1062" fmla="*/ 2420661 h 2897366"/>
              <a:gd name="connsiteX1063" fmla="*/ 612919 w 3937975"/>
              <a:gd name="connsiteY1063" fmla="*/ 2418591 h 2897366"/>
              <a:gd name="connsiteX1064" fmla="*/ 607027 w 3937975"/>
              <a:gd name="connsiteY1064" fmla="*/ 2417476 h 2897366"/>
              <a:gd name="connsiteX1065" fmla="*/ 543015 w 3937975"/>
              <a:gd name="connsiteY1065" fmla="*/ 2417476 h 2897366"/>
              <a:gd name="connsiteX1066" fmla="*/ 687599 w 3937975"/>
              <a:gd name="connsiteY1066" fmla="*/ 2417158 h 2897366"/>
              <a:gd name="connsiteX1067" fmla="*/ 683141 w 3937975"/>
              <a:gd name="connsiteY1067" fmla="*/ 2417636 h 2897366"/>
              <a:gd name="connsiteX1068" fmla="*/ 679160 w 3937975"/>
              <a:gd name="connsiteY1068" fmla="*/ 2421776 h 2897366"/>
              <a:gd name="connsiteX1069" fmla="*/ 678682 w 3937975"/>
              <a:gd name="connsiteY1069" fmla="*/ 2424801 h 2897366"/>
              <a:gd name="connsiteX1070" fmla="*/ 678682 w 3937975"/>
              <a:gd name="connsiteY1070" fmla="*/ 2465883 h 2897366"/>
              <a:gd name="connsiteX1071" fmla="*/ 679479 w 3937975"/>
              <a:gd name="connsiteY1071" fmla="*/ 2470342 h 2897366"/>
              <a:gd name="connsiteX1072" fmla="*/ 682663 w 3937975"/>
              <a:gd name="connsiteY1072" fmla="*/ 2473367 h 2897366"/>
              <a:gd name="connsiteX1073" fmla="*/ 690147 w 3937975"/>
              <a:gd name="connsiteY1073" fmla="*/ 2474163 h 2897366"/>
              <a:gd name="connsiteX1074" fmla="*/ 718968 w 3937975"/>
              <a:gd name="connsiteY1074" fmla="*/ 2474323 h 2897366"/>
              <a:gd name="connsiteX1075" fmla="*/ 740306 w 3937975"/>
              <a:gd name="connsiteY1075" fmla="*/ 2474323 h 2897366"/>
              <a:gd name="connsiteX1076" fmla="*/ 755433 w 3937975"/>
              <a:gd name="connsiteY1076" fmla="*/ 2473845 h 2897366"/>
              <a:gd name="connsiteX1077" fmla="*/ 760210 w 3937975"/>
              <a:gd name="connsiteY1077" fmla="*/ 2468750 h 2897366"/>
              <a:gd name="connsiteX1078" fmla="*/ 760369 w 3937975"/>
              <a:gd name="connsiteY1078" fmla="*/ 2423050 h 2897366"/>
              <a:gd name="connsiteX1079" fmla="*/ 759573 w 3937975"/>
              <a:gd name="connsiteY1079" fmla="*/ 2420183 h 2897366"/>
              <a:gd name="connsiteX1080" fmla="*/ 757503 w 3937975"/>
              <a:gd name="connsiteY1080" fmla="*/ 2418113 h 2897366"/>
              <a:gd name="connsiteX1081" fmla="*/ 751611 w 3937975"/>
              <a:gd name="connsiteY1081" fmla="*/ 2417158 h 2897366"/>
              <a:gd name="connsiteX1082" fmla="*/ 687599 w 3937975"/>
              <a:gd name="connsiteY1082" fmla="*/ 2417158 h 2897366"/>
              <a:gd name="connsiteX1083" fmla="*/ 401138 w 3937975"/>
              <a:gd name="connsiteY1083" fmla="*/ 2417158 h 2897366"/>
              <a:gd name="connsiteX1084" fmla="*/ 393655 w 3937975"/>
              <a:gd name="connsiteY1084" fmla="*/ 2417954 h 2897366"/>
              <a:gd name="connsiteX1085" fmla="*/ 390470 w 3937975"/>
              <a:gd name="connsiteY1085" fmla="*/ 2420661 h 2897366"/>
              <a:gd name="connsiteX1086" fmla="*/ 389674 w 3937975"/>
              <a:gd name="connsiteY1086" fmla="*/ 2425120 h 2897366"/>
              <a:gd name="connsiteX1087" fmla="*/ 389674 w 3937975"/>
              <a:gd name="connsiteY1087" fmla="*/ 2466202 h 2897366"/>
              <a:gd name="connsiteX1088" fmla="*/ 390470 w 3937975"/>
              <a:gd name="connsiteY1088" fmla="*/ 2470660 h 2897366"/>
              <a:gd name="connsiteX1089" fmla="*/ 393655 w 3937975"/>
              <a:gd name="connsiteY1089" fmla="*/ 2473527 h 2897366"/>
              <a:gd name="connsiteX1090" fmla="*/ 401138 w 3937975"/>
              <a:gd name="connsiteY1090" fmla="*/ 2474323 h 2897366"/>
              <a:gd name="connsiteX1091" fmla="*/ 460533 w 3937975"/>
              <a:gd name="connsiteY1091" fmla="*/ 2474323 h 2897366"/>
              <a:gd name="connsiteX1092" fmla="*/ 468017 w 3937975"/>
              <a:gd name="connsiteY1092" fmla="*/ 2473527 h 2897366"/>
              <a:gd name="connsiteX1093" fmla="*/ 470246 w 3937975"/>
              <a:gd name="connsiteY1093" fmla="*/ 2471615 h 2897366"/>
              <a:gd name="connsiteX1094" fmla="*/ 471201 w 3937975"/>
              <a:gd name="connsiteY1094" fmla="*/ 2467157 h 2897366"/>
              <a:gd name="connsiteX1095" fmla="*/ 471201 w 3937975"/>
              <a:gd name="connsiteY1095" fmla="*/ 2424642 h 2897366"/>
              <a:gd name="connsiteX1096" fmla="*/ 470246 w 3937975"/>
              <a:gd name="connsiteY1096" fmla="*/ 2420183 h 2897366"/>
              <a:gd name="connsiteX1097" fmla="*/ 468175 w 3937975"/>
              <a:gd name="connsiteY1097" fmla="*/ 2418113 h 2897366"/>
              <a:gd name="connsiteX1098" fmla="*/ 462125 w 3937975"/>
              <a:gd name="connsiteY1098" fmla="*/ 2417317 h 2897366"/>
              <a:gd name="connsiteX1099" fmla="*/ 431552 w 3937975"/>
              <a:gd name="connsiteY1099" fmla="*/ 2417158 h 2897366"/>
              <a:gd name="connsiteX1100" fmla="*/ 401138 w 3937975"/>
              <a:gd name="connsiteY1100" fmla="*/ 2417158 h 2897366"/>
              <a:gd name="connsiteX1101" fmla="*/ 256555 w 3937975"/>
              <a:gd name="connsiteY1101" fmla="*/ 2417158 h 2897366"/>
              <a:gd name="connsiteX1102" fmla="*/ 249071 w 3937975"/>
              <a:gd name="connsiteY1102" fmla="*/ 2417795 h 2897366"/>
              <a:gd name="connsiteX1103" fmla="*/ 245886 w 3937975"/>
              <a:gd name="connsiteY1103" fmla="*/ 2420661 h 2897366"/>
              <a:gd name="connsiteX1104" fmla="*/ 245090 w 3937975"/>
              <a:gd name="connsiteY1104" fmla="*/ 2425120 h 2897366"/>
              <a:gd name="connsiteX1105" fmla="*/ 245090 w 3937975"/>
              <a:gd name="connsiteY1105" fmla="*/ 2466202 h 2897366"/>
              <a:gd name="connsiteX1106" fmla="*/ 245886 w 3937975"/>
              <a:gd name="connsiteY1106" fmla="*/ 2470660 h 2897366"/>
              <a:gd name="connsiteX1107" fmla="*/ 248911 w 3937975"/>
              <a:gd name="connsiteY1107" fmla="*/ 2473527 h 2897366"/>
              <a:gd name="connsiteX1108" fmla="*/ 257987 w 3937975"/>
              <a:gd name="connsiteY1108" fmla="*/ 2474323 h 2897366"/>
              <a:gd name="connsiteX1109" fmla="*/ 312764 w 3937975"/>
              <a:gd name="connsiteY1109" fmla="*/ 2474323 h 2897366"/>
              <a:gd name="connsiteX1110" fmla="*/ 320407 w 3937975"/>
              <a:gd name="connsiteY1110" fmla="*/ 2474163 h 2897366"/>
              <a:gd name="connsiteX1111" fmla="*/ 326458 w 3937975"/>
              <a:gd name="connsiteY1111" fmla="*/ 2468590 h 2897366"/>
              <a:gd name="connsiteX1112" fmla="*/ 326458 w 3937975"/>
              <a:gd name="connsiteY1112" fmla="*/ 2422890 h 2897366"/>
              <a:gd name="connsiteX1113" fmla="*/ 325662 w 3937975"/>
              <a:gd name="connsiteY1113" fmla="*/ 2420024 h 2897366"/>
              <a:gd name="connsiteX1114" fmla="*/ 323433 w 3937975"/>
              <a:gd name="connsiteY1114" fmla="*/ 2418113 h 2897366"/>
              <a:gd name="connsiteX1115" fmla="*/ 315949 w 3937975"/>
              <a:gd name="connsiteY1115" fmla="*/ 2417158 h 2897366"/>
              <a:gd name="connsiteX1116" fmla="*/ 285535 w 3937975"/>
              <a:gd name="connsiteY1116" fmla="*/ 2417158 h 2897366"/>
              <a:gd name="connsiteX1117" fmla="*/ 256555 w 3937975"/>
              <a:gd name="connsiteY1117" fmla="*/ 2417158 h 2897366"/>
              <a:gd name="connsiteX1118" fmla="*/ 170568 w 3937975"/>
              <a:gd name="connsiteY1118" fmla="*/ 2416840 h 2897366"/>
              <a:gd name="connsiteX1119" fmla="*/ 144614 w 3937975"/>
              <a:gd name="connsiteY1119" fmla="*/ 2417158 h 2897366"/>
              <a:gd name="connsiteX1120" fmla="*/ 121684 w 3937975"/>
              <a:gd name="connsiteY1120" fmla="*/ 2417158 h 2897366"/>
              <a:gd name="connsiteX1121" fmla="*/ 112448 w 3937975"/>
              <a:gd name="connsiteY1121" fmla="*/ 2417317 h 2897366"/>
              <a:gd name="connsiteX1122" fmla="*/ 105760 w 3937975"/>
              <a:gd name="connsiteY1122" fmla="*/ 2423846 h 2897366"/>
              <a:gd name="connsiteX1123" fmla="*/ 106876 w 3937975"/>
              <a:gd name="connsiteY1123" fmla="*/ 2466520 h 2897366"/>
              <a:gd name="connsiteX1124" fmla="*/ 107512 w 3937975"/>
              <a:gd name="connsiteY1124" fmla="*/ 2469546 h 2897366"/>
              <a:gd name="connsiteX1125" fmla="*/ 111493 w 3937975"/>
              <a:gd name="connsiteY1125" fmla="*/ 2473686 h 2897366"/>
              <a:gd name="connsiteX1126" fmla="*/ 115951 w 3937975"/>
              <a:gd name="connsiteY1126" fmla="*/ 2474163 h 2897366"/>
              <a:gd name="connsiteX1127" fmla="*/ 174072 w 3937975"/>
              <a:gd name="connsiteY1127" fmla="*/ 2474163 h 2897366"/>
              <a:gd name="connsiteX1128" fmla="*/ 178530 w 3937975"/>
              <a:gd name="connsiteY1128" fmla="*/ 2473367 h 2897366"/>
              <a:gd name="connsiteX1129" fmla="*/ 181874 w 3937975"/>
              <a:gd name="connsiteY1129" fmla="*/ 2470501 h 2897366"/>
              <a:gd name="connsiteX1130" fmla="*/ 182670 w 3937975"/>
              <a:gd name="connsiteY1130" fmla="*/ 2464450 h 2897366"/>
              <a:gd name="connsiteX1131" fmla="*/ 182670 w 3937975"/>
              <a:gd name="connsiteY1131" fmla="*/ 2426234 h 2897366"/>
              <a:gd name="connsiteX1132" fmla="*/ 182192 w 3937975"/>
              <a:gd name="connsiteY1132" fmla="*/ 2421617 h 2897366"/>
              <a:gd name="connsiteX1133" fmla="*/ 178212 w 3937975"/>
              <a:gd name="connsiteY1133" fmla="*/ 2417476 h 2897366"/>
              <a:gd name="connsiteX1134" fmla="*/ 170568 w 3937975"/>
              <a:gd name="connsiteY1134" fmla="*/ 2416840 h 2897366"/>
              <a:gd name="connsiteX1135" fmla="*/ 3426255 w 3937975"/>
              <a:gd name="connsiteY1135" fmla="*/ 2360154 h 2897366"/>
              <a:gd name="connsiteX1136" fmla="*/ 3421797 w 3937975"/>
              <a:gd name="connsiteY1136" fmla="*/ 2360790 h 2897366"/>
              <a:gd name="connsiteX1137" fmla="*/ 3417975 w 3937975"/>
              <a:gd name="connsiteY1137" fmla="*/ 2364930 h 2897366"/>
              <a:gd name="connsiteX1138" fmla="*/ 3417497 w 3937975"/>
              <a:gd name="connsiteY1138" fmla="*/ 2369388 h 2897366"/>
              <a:gd name="connsiteX1139" fmla="*/ 3417497 w 3937975"/>
              <a:gd name="connsiteY1139" fmla="*/ 2409037 h 2897366"/>
              <a:gd name="connsiteX1140" fmla="*/ 3418135 w 3937975"/>
              <a:gd name="connsiteY1140" fmla="*/ 2413495 h 2897366"/>
              <a:gd name="connsiteX1141" fmla="*/ 3422434 w 3937975"/>
              <a:gd name="connsiteY1141" fmla="*/ 2417317 h 2897366"/>
              <a:gd name="connsiteX1142" fmla="*/ 3428485 w 3937975"/>
              <a:gd name="connsiteY1142" fmla="*/ 2417795 h 2897366"/>
              <a:gd name="connsiteX1143" fmla="*/ 3457306 w 3937975"/>
              <a:gd name="connsiteY1143" fmla="*/ 2417795 h 2897366"/>
              <a:gd name="connsiteX1144" fmla="*/ 3487720 w 3937975"/>
              <a:gd name="connsiteY1144" fmla="*/ 2417795 h 2897366"/>
              <a:gd name="connsiteX1145" fmla="*/ 3495204 w 3937975"/>
              <a:gd name="connsiteY1145" fmla="*/ 2417158 h 2897366"/>
              <a:gd name="connsiteX1146" fmla="*/ 3499025 w 3937975"/>
              <a:gd name="connsiteY1146" fmla="*/ 2413017 h 2897366"/>
              <a:gd name="connsiteX1147" fmla="*/ 3499503 w 3937975"/>
              <a:gd name="connsiteY1147" fmla="*/ 2408559 h 2897366"/>
              <a:gd name="connsiteX1148" fmla="*/ 3499503 w 3937975"/>
              <a:gd name="connsiteY1148" fmla="*/ 2368911 h 2897366"/>
              <a:gd name="connsiteX1149" fmla="*/ 3498867 w 3937975"/>
              <a:gd name="connsiteY1149" fmla="*/ 2364452 h 2897366"/>
              <a:gd name="connsiteX1150" fmla="*/ 3494726 w 3937975"/>
              <a:gd name="connsiteY1150" fmla="*/ 2360631 h 2897366"/>
              <a:gd name="connsiteX1151" fmla="*/ 3490267 w 3937975"/>
              <a:gd name="connsiteY1151" fmla="*/ 2360154 h 2897366"/>
              <a:gd name="connsiteX1152" fmla="*/ 3426255 w 3937975"/>
              <a:gd name="connsiteY1152" fmla="*/ 2360154 h 2897366"/>
              <a:gd name="connsiteX1153" fmla="*/ 2993777 w 3937975"/>
              <a:gd name="connsiteY1153" fmla="*/ 2360154 h 2897366"/>
              <a:gd name="connsiteX1154" fmla="*/ 2986135 w 3937975"/>
              <a:gd name="connsiteY1154" fmla="*/ 2367478 h 2897366"/>
              <a:gd name="connsiteX1155" fmla="*/ 2986135 w 3937975"/>
              <a:gd name="connsiteY1155" fmla="*/ 2410152 h 2897366"/>
              <a:gd name="connsiteX1156" fmla="*/ 2986612 w 3937975"/>
              <a:gd name="connsiteY1156" fmla="*/ 2413177 h 2897366"/>
              <a:gd name="connsiteX1157" fmla="*/ 2990593 w 3937975"/>
              <a:gd name="connsiteY1157" fmla="*/ 2417317 h 2897366"/>
              <a:gd name="connsiteX1158" fmla="*/ 2998077 w 3937975"/>
              <a:gd name="connsiteY1158" fmla="*/ 2417954 h 2897366"/>
              <a:gd name="connsiteX1159" fmla="*/ 3027057 w 3937975"/>
              <a:gd name="connsiteY1159" fmla="*/ 2417954 h 2897366"/>
              <a:gd name="connsiteX1160" fmla="*/ 3034701 w 3937975"/>
              <a:gd name="connsiteY1160" fmla="*/ 2417954 h 2897366"/>
              <a:gd name="connsiteX1161" fmla="*/ 3062089 w 3937975"/>
              <a:gd name="connsiteY1161" fmla="*/ 2417636 h 2897366"/>
              <a:gd name="connsiteX1162" fmla="*/ 3068139 w 3937975"/>
              <a:gd name="connsiteY1162" fmla="*/ 2411903 h 2897366"/>
              <a:gd name="connsiteX1163" fmla="*/ 3068139 w 3937975"/>
              <a:gd name="connsiteY1163" fmla="*/ 2366204 h 2897366"/>
              <a:gd name="connsiteX1164" fmla="*/ 3067343 w 3937975"/>
              <a:gd name="connsiteY1164" fmla="*/ 2363338 h 2897366"/>
              <a:gd name="connsiteX1165" fmla="*/ 3065274 w 3937975"/>
              <a:gd name="connsiteY1165" fmla="*/ 2361268 h 2897366"/>
              <a:gd name="connsiteX1166" fmla="*/ 3059382 w 3937975"/>
              <a:gd name="connsiteY1166" fmla="*/ 2360154 h 2897366"/>
              <a:gd name="connsiteX1167" fmla="*/ 2995370 w 3937975"/>
              <a:gd name="connsiteY1167" fmla="*/ 2360154 h 2897366"/>
              <a:gd name="connsiteX1168" fmla="*/ 2993777 w 3937975"/>
              <a:gd name="connsiteY1168" fmla="*/ 2360154 h 2897366"/>
              <a:gd name="connsiteX1169" fmla="*/ 2319265 w 3937975"/>
              <a:gd name="connsiteY1169" fmla="*/ 2360154 h 2897366"/>
              <a:gd name="connsiteX1170" fmla="*/ 2310189 w 3937975"/>
              <a:gd name="connsiteY1170" fmla="*/ 2360472 h 2897366"/>
              <a:gd name="connsiteX1171" fmla="*/ 2305412 w 3937975"/>
              <a:gd name="connsiteY1171" fmla="*/ 2365566 h 2897366"/>
              <a:gd name="connsiteX1172" fmla="*/ 2304934 w 3937975"/>
              <a:gd name="connsiteY1172" fmla="*/ 2371618 h 2897366"/>
              <a:gd name="connsiteX1173" fmla="*/ 2304934 w 3937975"/>
              <a:gd name="connsiteY1173" fmla="*/ 2406649 h 2897366"/>
              <a:gd name="connsiteX1174" fmla="*/ 2316717 w 3937975"/>
              <a:gd name="connsiteY1174" fmla="*/ 2417954 h 2897366"/>
              <a:gd name="connsiteX1175" fmla="*/ 2379137 w 3937975"/>
              <a:gd name="connsiteY1175" fmla="*/ 2417954 h 2897366"/>
              <a:gd name="connsiteX1176" fmla="*/ 2434072 w 3937975"/>
              <a:gd name="connsiteY1176" fmla="*/ 2417954 h 2897366"/>
              <a:gd name="connsiteX1177" fmla="*/ 2446173 w 3937975"/>
              <a:gd name="connsiteY1177" fmla="*/ 2417476 h 2897366"/>
              <a:gd name="connsiteX1178" fmla="*/ 2451110 w 3937975"/>
              <a:gd name="connsiteY1178" fmla="*/ 2412381 h 2897366"/>
              <a:gd name="connsiteX1179" fmla="*/ 2451269 w 3937975"/>
              <a:gd name="connsiteY1179" fmla="*/ 2366681 h 2897366"/>
              <a:gd name="connsiteX1180" fmla="*/ 2450632 w 3937975"/>
              <a:gd name="connsiteY1180" fmla="*/ 2363816 h 2897366"/>
              <a:gd name="connsiteX1181" fmla="*/ 2447447 w 3937975"/>
              <a:gd name="connsiteY1181" fmla="*/ 2360950 h 2897366"/>
              <a:gd name="connsiteX1182" fmla="*/ 2435346 w 3937975"/>
              <a:gd name="connsiteY1182" fmla="*/ 2360154 h 2897366"/>
              <a:gd name="connsiteX1183" fmla="*/ 2357481 w 3937975"/>
              <a:gd name="connsiteY1183" fmla="*/ 2360154 h 2897366"/>
              <a:gd name="connsiteX1184" fmla="*/ 2319265 w 3937975"/>
              <a:gd name="connsiteY1184" fmla="*/ 2360154 h 2897366"/>
              <a:gd name="connsiteX1185" fmla="*/ 2088535 w 3937975"/>
              <a:gd name="connsiteY1185" fmla="*/ 2360154 h 2897366"/>
              <a:gd name="connsiteX1186" fmla="*/ 2079459 w 3937975"/>
              <a:gd name="connsiteY1186" fmla="*/ 2361109 h 2897366"/>
              <a:gd name="connsiteX1187" fmla="*/ 2076434 w 3937975"/>
              <a:gd name="connsiteY1187" fmla="*/ 2364134 h 2897366"/>
              <a:gd name="connsiteX1188" fmla="*/ 2075479 w 3937975"/>
              <a:gd name="connsiteY1188" fmla="*/ 2371618 h 2897366"/>
              <a:gd name="connsiteX1189" fmla="*/ 2075479 w 3937975"/>
              <a:gd name="connsiteY1189" fmla="*/ 2406649 h 2897366"/>
              <a:gd name="connsiteX1190" fmla="*/ 2087102 w 3937975"/>
              <a:gd name="connsiteY1190" fmla="*/ 2418113 h 2897366"/>
              <a:gd name="connsiteX1191" fmla="*/ 2149840 w 3937975"/>
              <a:gd name="connsiteY1191" fmla="*/ 2417954 h 2897366"/>
              <a:gd name="connsiteX1192" fmla="*/ 2207801 w 3937975"/>
              <a:gd name="connsiteY1192" fmla="*/ 2417954 h 2897366"/>
              <a:gd name="connsiteX1193" fmla="*/ 2218311 w 3937975"/>
              <a:gd name="connsiteY1193" fmla="*/ 2416998 h 2897366"/>
              <a:gd name="connsiteX1194" fmla="*/ 2221336 w 3937975"/>
              <a:gd name="connsiteY1194" fmla="*/ 2413973 h 2897366"/>
              <a:gd name="connsiteX1195" fmla="*/ 2222132 w 3937975"/>
              <a:gd name="connsiteY1195" fmla="*/ 2408082 h 2897366"/>
              <a:gd name="connsiteX1196" fmla="*/ 2222132 w 3937975"/>
              <a:gd name="connsiteY1196" fmla="*/ 2371458 h 2897366"/>
              <a:gd name="connsiteX1197" fmla="*/ 2210668 w 3937975"/>
              <a:gd name="connsiteY1197" fmla="*/ 2360154 h 2897366"/>
              <a:gd name="connsiteX1198" fmla="*/ 2140445 w 3937975"/>
              <a:gd name="connsiteY1198" fmla="*/ 2360154 h 2897366"/>
              <a:gd name="connsiteX1199" fmla="*/ 2088535 w 3937975"/>
              <a:gd name="connsiteY1199" fmla="*/ 2360154 h 2897366"/>
              <a:gd name="connsiteX1200" fmla="*/ 978041 w 3937975"/>
              <a:gd name="connsiteY1200" fmla="*/ 2360154 h 2897366"/>
              <a:gd name="connsiteX1201" fmla="*/ 973583 w 3937975"/>
              <a:gd name="connsiteY1201" fmla="*/ 2360631 h 2897366"/>
              <a:gd name="connsiteX1202" fmla="*/ 969602 w 3937975"/>
              <a:gd name="connsiteY1202" fmla="*/ 2364771 h 2897366"/>
              <a:gd name="connsiteX1203" fmla="*/ 968965 w 3937975"/>
              <a:gd name="connsiteY1203" fmla="*/ 2369230 h 2897366"/>
              <a:gd name="connsiteX1204" fmla="*/ 968965 w 3937975"/>
              <a:gd name="connsiteY1204" fmla="*/ 2408878 h 2897366"/>
              <a:gd name="connsiteX1205" fmla="*/ 969602 w 3937975"/>
              <a:gd name="connsiteY1205" fmla="*/ 2413337 h 2897366"/>
              <a:gd name="connsiteX1206" fmla="*/ 973583 w 3937975"/>
              <a:gd name="connsiteY1206" fmla="*/ 2417476 h 2897366"/>
              <a:gd name="connsiteX1207" fmla="*/ 978041 w 3937975"/>
              <a:gd name="connsiteY1207" fmla="*/ 2417954 h 2897366"/>
              <a:gd name="connsiteX1208" fmla="*/ 1010047 w 3937975"/>
              <a:gd name="connsiteY1208" fmla="*/ 2417795 h 2897366"/>
              <a:gd name="connsiteX1209" fmla="*/ 1039028 w 3937975"/>
              <a:gd name="connsiteY1209" fmla="*/ 2417795 h 2897366"/>
              <a:gd name="connsiteX1210" fmla="*/ 1046512 w 3937975"/>
              <a:gd name="connsiteY1210" fmla="*/ 2417158 h 2897366"/>
              <a:gd name="connsiteX1211" fmla="*/ 1050493 w 3937975"/>
              <a:gd name="connsiteY1211" fmla="*/ 2413177 h 2897366"/>
              <a:gd name="connsiteX1212" fmla="*/ 1050811 w 3937975"/>
              <a:gd name="connsiteY1212" fmla="*/ 2411744 h 2897366"/>
              <a:gd name="connsiteX1213" fmla="*/ 1050811 w 3937975"/>
              <a:gd name="connsiteY1213" fmla="*/ 2366045 h 2897366"/>
              <a:gd name="connsiteX1214" fmla="*/ 1050015 w 3937975"/>
              <a:gd name="connsiteY1214" fmla="*/ 2363178 h 2897366"/>
              <a:gd name="connsiteX1215" fmla="*/ 1047944 w 3937975"/>
              <a:gd name="connsiteY1215" fmla="*/ 2361109 h 2897366"/>
              <a:gd name="connsiteX1216" fmla="*/ 1042053 w 3937975"/>
              <a:gd name="connsiteY1216" fmla="*/ 2360154 h 2897366"/>
              <a:gd name="connsiteX1217" fmla="*/ 978041 w 3937975"/>
              <a:gd name="connsiteY1217" fmla="*/ 2360154 h 2897366"/>
              <a:gd name="connsiteX1218" fmla="*/ 3570999 w 3937975"/>
              <a:gd name="connsiteY1218" fmla="*/ 2359994 h 2897366"/>
              <a:gd name="connsiteX1219" fmla="*/ 3565107 w 3937975"/>
              <a:gd name="connsiteY1219" fmla="*/ 2360790 h 2897366"/>
              <a:gd name="connsiteX1220" fmla="*/ 3561923 w 3937975"/>
              <a:gd name="connsiteY1220" fmla="*/ 2363656 h 2897366"/>
              <a:gd name="connsiteX1221" fmla="*/ 3561126 w 3937975"/>
              <a:gd name="connsiteY1221" fmla="*/ 2368115 h 2897366"/>
              <a:gd name="connsiteX1222" fmla="*/ 3561126 w 3937975"/>
              <a:gd name="connsiteY1222" fmla="*/ 2409196 h 2897366"/>
              <a:gd name="connsiteX1223" fmla="*/ 3561923 w 3937975"/>
              <a:gd name="connsiteY1223" fmla="*/ 2413655 h 2897366"/>
              <a:gd name="connsiteX1224" fmla="*/ 3564949 w 3937975"/>
              <a:gd name="connsiteY1224" fmla="*/ 2416680 h 2897366"/>
              <a:gd name="connsiteX1225" fmla="*/ 3572432 w 3937975"/>
              <a:gd name="connsiteY1225" fmla="*/ 2417636 h 2897366"/>
              <a:gd name="connsiteX1226" fmla="*/ 3601413 w 3937975"/>
              <a:gd name="connsiteY1226" fmla="*/ 2417954 h 2897366"/>
              <a:gd name="connsiteX1227" fmla="*/ 3631826 w 3937975"/>
              <a:gd name="connsiteY1227" fmla="*/ 2417954 h 2897366"/>
              <a:gd name="connsiteX1228" fmla="*/ 3639310 w 3937975"/>
              <a:gd name="connsiteY1228" fmla="*/ 2416998 h 2897366"/>
              <a:gd name="connsiteX1229" fmla="*/ 3642335 w 3937975"/>
              <a:gd name="connsiteY1229" fmla="*/ 2413973 h 2897366"/>
              <a:gd name="connsiteX1230" fmla="*/ 3643131 w 3937975"/>
              <a:gd name="connsiteY1230" fmla="*/ 2409514 h 2897366"/>
              <a:gd name="connsiteX1231" fmla="*/ 3643131 w 3937975"/>
              <a:gd name="connsiteY1231" fmla="*/ 2368433 h 2897366"/>
              <a:gd name="connsiteX1232" fmla="*/ 3642335 w 3937975"/>
              <a:gd name="connsiteY1232" fmla="*/ 2363974 h 2897366"/>
              <a:gd name="connsiteX1233" fmla="*/ 3639310 w 3937975"/>
              <a:gd name="connsiteY1233" fmla="*/ 2360950 h 2897366"/>
              <a:gd name="connsiteX1234" fmla="*/ 3633418 w 3937975"/>
              <a:gd name="connsiteY1234" fmla="*/ 2359994 h 2897366"/>
              <a:gd name="connsiteX1235" fmla="*/ 3570999 w 3937975"/>
              <a:gd name="connsiteY1235" fmla="*/ 2359994 h 2897366"/>
              <a:gd name="connsiteX1236" fmla="*/ 3285653 w 3937975"/>
              <a:gd name="connsiteY1236" fmla="*/ 2359994 h 2897366"/>
              <a:gd name="connsiteX1237" fmla="*/ 3278169 w 3937975"/>
              <a:gd name="connsiteY1237" fmla="*/ 2360631 h 2897366"/>
              <a:gd name="connsiteX1238" fmla="*/ 3274188 w 3937975"/>
              <a:gd name="connsiteY1238" fmla="*/ 2364771 h 2897366"/>
              <a:gd name="connsiteX1239" fmla="*/ 3273710 w 3937975"/>
              <a:gd name="connsiteY1239" fmla="*/ 2369230 h 2897366"/>
              <a:gd name="connsiteX1240" fmla="*/ 3273710 w 3937975"/>
              <a:gd name="connsiteY1240" fmla="*/ 2408878 h 2897366"/>
              <a:gd name="connsiteX1241" fmla="*/ 3274347 w 3937975"/>
              <a:gd name="connsiteY1241" fmla="*/ 2413337 h 2897366"/>
              <a:gd name="connsiteX1242" fmla="*/ 3278487 w 3937975"/>
              <a:gd name="connsiteY1242" fmla="*/ 2417317 h 2897366"/>
              <a:gd name="connsiteX1243" fmla="*/ 3282946 w 3937975"/>
              <a:gd name="connsiteY1243" fmla="*/ 2417795 h 2897366"/>
              <a:gd name="connsiteX1244" fmla="*/ 3346957 w 3937975"/>
              <a:gd name="connsiteY1244" fmla="*/ 2417795 h 2897366"/>
              <a:gd name="connsiteX1245" fmla="*/ 3351416 w 3937975"/>
              <a:gd name="connsiteY1245" fmla="*/ 2417158 h 2897366"/>
              <a:gd name="connsiteX1246" fmla="*/ 3355397 w 3937975"/>
              <a:gd name="connsiteY1246" fmla="*/ 2413017 h 2897366"/>
              <a:gd name="connsiteX1247" fmla="*/ 3355874 w 3937975"/>
              <a:gd name="connsiteY1247" fmla="*/ 2408559 h 2897366"/>
              <a:gd name="connsiteX1248" fmla="*/ 3355874 w 3937975"/>
              <a:gd name="connsiteY1248" fmla="*/ 2368911 h 2897366"/>
              <a:gd name="connsiteX1249" fmla="*/ 3355238 w 3937975"/>
              <a:gd name="connsiteY1249" fmla="*/ 2364452 h 2897366"/>
              <a:gd name="connsiteX1250" fmla="*/ 3351097 w 3937975"/>
              <a:gd name="connsiteY1250" fmla="*/ 2360472 h 2897366"/>
              <a:gd name="connsiteX1251" fmla="*/ 3345047 w 3937975"/>
              <a:gd name="connsiteY1251" fmla="*/ 2359994 h 2897366"/>
              <a:gd name="connsiteX1252" fmla="*/ 3316067 w 3937975"/>
              <a:gd name="connsiteY1252" fmla="*/ 2359994 h 2897366"/>
              <a:gd name="connsiteX1253" fmla="*/ 3285653 w 3937975"/>
              <a:gd name="connsiteY1253" fmla="*/ 2359994 h 2897366"/>
              <a:gd name="connsiteX1254" fmla="*/ 3142024 w 3937975"/>
              <a:gd name="connsiteY1254" fmla="*/ 2359994 h 2897366"/>
              <a:gd name="connsiteX1255" fmla="*/ 3134540 w 3937975"/>
              <a:gd name="connsiteY1255" fmla="*/ 2360631 h 2897366"/>
              <a:gd name="connsiteX1256" fmla="*/ 3130559 w 3937975"/>
              <a:gd name="connsiteY1256" fmla="*/ 2364613 h 2897366"/>
              <a:gd name="connsiteX1257" fmla="*/ 3129922 w 3937975"/>
              <a:gd name="connsiteY1257" fmla="*/ 2369070 h 2897366"/>
              <a:gd name="connsiteX1258" fmla="*/ 3129922 w 3937975"/>
              <a:gd name="connsiteY1258" fmla="*/ 2408718 h 2897366"/>
              <a:gd name="connsiteX1259" fmla="*/ 3130559 w 3937975"/>
              <a:gd name="connsiteY1259" fmla="*/ 2413177 h 2897366"/>
              <a:gd name="connsiteX1260" fmla="*/ 3134699 w 3937975"/>
              <a:gd name="connsiteY1260" fmla="*/ 2417158 h 2897366"/>
              <a:gd name="connsiteX1261" fmla="*/ 3140751 w 3937975"/>
              <a:gd name="connsiteY1261" fmla="*/ 2417795 h 2897366"/>
              <a:gd name="connsiteX1262" fmla="*/ 3201736 w 3937975"/>
              <a:gd name="connsiteY1262" fmla="*/ 2417795 h 2897366"/>
              <a:gd name="connsiteX1263" fmla="*/ 3207787 w 3937975"/>
              <a:gd name="connsiteY1263" fmla="*/ 2417158 h 2897366"/>
              <a:gd name="connsiteX1264" fmla="*/ 3211768 w 3937975"/>
              <a:gd name="connsiteY1264" fmla="*/ 2413177 h 2897366"/>
              <a:gd name="connsiteX1265" fmla="*/ 3212246 w 3937975"/>
              <a:gd name="connsiteY1265" fmla="*/ 2408718 h 2897366"/>
              <a:gd name="connsiteX1266" fmla="*/ 3212246 w 3937975"/>
              <a:gd name="connsiteY1266" fmla="*/ 2369070 h 2897366"/>
              <a:gd name="connsiteX1267" fmla="*/ 3211609 w 3937975"/>
              <a:gd name="connsiteY1267" fmla="*/ 2364613 h 2897366"/>
              <a:gd name="connsiteX1268" fmla="*/ 3207469 w 3937975"/>
              <a:gd name="connsiteY1268" fmla="*/ 2360631 h 2897366"/>
              <a:gd name="connsiteX1269" fmla="*/ 3201418 w 3937975"/>
              <a:gd name="connsiteY1269" fmla="*/ 2359994 h 2897366"/>
              <a:gd name="connsiteX1270" fmla="*/ 3171005 w 3937975"/>
              <a:gd name="connsiteY1270" fmla="*/ 2359994 h 2897366"/>
              <a:gd name="connsiteX1271" fmla="*/ 3142024 w 3937975"/>
              <a:gd name="connsiteY1271" fmla="*/ 2359994 h 2897366"/>
              <a:gd name="connsiteX1272" fmla="*/ 2818303 w 3937975"/>
              <a:gd name="connsiteY1272" fmla="*/ 2359994 h 2897366"/>
              <a:gd name="connsiteX1273" fmla="*/ 2812251 w 3937975"/>
              <a:gd name="connsiteY1273" fmla="*/ 2360313 h 2897366"/>
              <a:gd name="connsiteX1274" fmla="*/ 2807634 w 3937975"/>
              <a:gd name="connsiteY1274" fmla="*/ 2365408 h 2897366"/>
              <a:gd name="connsiteX1275" fmla="*/ 2807634 w 3937975"/>
              <a:gd name="connsiteY1275" fmla="*/ 2412699 h 2897366"/>
              <a:gd name="connsiteX1276" fmla="*/ 2807952 w 3937975"/>
              <a:gd name="connsiteY1276" fmla="*/ 2414133 h 2897366"/>
              <a:gd name="connsiteX1277" fmla="*/ 2811296 w 3937975"/>
              <a:gd name="connsiteY1277" fmla="*/ 2416998 h 2897366"/>
              <a:gd name="connsiteX1278" fmla="*/ 2818779 w 3937975"/>
              <a:gd name="connsiteY1278" fmla="*/ 2417795 h 2897366"/>
              <a:gd name="connsiteX1279" fmla="*/ 2847761 w 3937975"/>
              <a:gd name="connsiteY1279" fmla="*/ 2417954 h 2897366"/>
              <a:gd name="connsiteX1280" fmla="*/ 2876741 w 3937975"/>
              <a:gd name="connsiteY1280" fmla="*/ 2417954 h 2897366"/>
              <a:gd name="connsiteX1281" fmla="*/ 2884385 w 3937975"/>
              <a:gd name="connsiteY1281" fmla="*/ 2417317 h 2897366"/>
              <a:gd name="connsiteX1282" fmla="*/ 2888365 w 3937975"/>
              <a:gd name="connsiteY1282" fmla="*/ 2413177 h 2897366"/>
              <a:gd name="connsiteX1283" fmla="*/ 2888843 w 3937975"/>
              <a:gd name="connsiteY1283" fmla="*/ 2408559 h 2897366"/>
              <a:gd name="connsiteX1284" fmla="*/ 2888843 w 3937975"/>
              <a:gd name="connsiteY1284" fmla="*/ 2368752 h 2897366"/>
              <a:gd name="connsiteX1285" fmla="*/ 2888206 w 3937975"/>
              <a:gd name="connsiteY1285" fmla="*/ 2364293 h 2897366"/>
              <a:gd name="connsiteX1286" fmla="*/ 2883907 w 3937975"/>
              <a:gd name="connsiteY1286" fmla="*/ 2360472 h 2897366"/>
              <a:gd name="connsiteX1287" fmla="*/ 2877855 w 3937975"/>
              <a:gd name="connsiteY1287" fmla="*/ 2359994 h 2897366"/>
              <a:gd name="connsiteX1288" fmla="*/ 2818303 w 3937975"/>
              <a:gd name="connsiteY1288" fmla="*/ 2359994 h 2897366"/>
              <a:gd name="connsiteX1289" fmla="*/ 2556045 w 3937975"/>
              <a:gd name="connsiteY1289" fmla="*/ 2359994 h 2897366"/>
              <a:gd name="connsiteX1290" fmla="*/ 2542351 w 3937975"/>
              <a:gd name="connsiteY1290" fmla="*/ 2360154 h 2897366"/>
              <a:gd name="connsiteX1291" fmla="*/ 2537892 w 3937975"/>
              <a:gd name="connsiteY1291" fmla="*/ 2360950 h 2897366"/>
              <a:gd name="connsiteX1292" fmla="*/ 2534707 w 3937975"/>
              <a:gd name="connsiteY1292" fmla="*/ 2363816 h 2897366"/>
              <a:gd name="connsiteX1293" fmla="*/ 2533911 w 3937975"/>
              <a:gd name="connsiteY1293" fmla="*/ 2366681 h 2897366"/>
              <a:gd name="connsiteX1294" fmla="*/ 2533911 w 3937975"/>
              <a:gd name="connsiteY1294" fmla="*/ 2410788 h 2897366"/>
              <a:gd name="connsiteX1295" fmla="*/ 2540440 w 3937975"/>
              <a:gd name="connsiteY1295" fmla="*/ 2417636 h 2897366"/>
              <a:gd name="connsiteX1296" fmla="*/ 2552542 w 3937975"/>
              <a:gd name="connsiteY1296" fmla="*/ 2417954 h 2897366"/>
              <a:gd name="connsiteX1297" fmla="*/ 2607477 w 3937975"/>
              <a:gd name="connsiteY1297" fmla="*/ 2417954 h 2897366"/>
              <a:gd name="connsiteX1298" fmla="*/ 2660820 w 3937975"/>
              <a:gd name="connsiteY1298" fmla="*/ 2417954 h 2897366"/>
              <a:gd name="connsiteX1299" fmla="*/ 2672923 w 3937975"/>
              <a:gd name="connsiteY1299" fmla="*/ 2417795 h 2897366"/>
              <a:gd name="connsiteX1300" fmla="*/ 2680565 w 3937975"/>
              <a:gd name="connsiteY1300" fmla="*/ 2410470 h 2897366"/>
              <a:gd name="connsiteX1301" fmla="*/ 2680565 w 3937975"/>
              <a:gd name="connsiteY1301" fmla="*/ 2367796 h 2897366"/>
              <a:gd name="connsiteX1302" fmla="*/ 2680087 w 3937975"/>
              <a:gd name="connsiteY1302" fmla="*/ 2364771 h 2897366"/>
              <a:gd name="connsiteX1303" fmla="*/ 2676266 w 3937975"/>
              <a:gd name="connsiteY1303" fmla="*/ 2360631 h 2897366"/>
              <a:gd name="connsiteX1304" fmla="*/ 2662572 w 3937975"/>
              <a:gd name="connsiteY1304" fmla="*/ 2359994 h 2897366"/>
              <a:gd name="connsiteX1305" fmla="*/ 2556045 w 3937975"/>
              <a:gd name="connsiteY1305" fmla="*/ 2359994 h 2897366"/>
              <a:gd name="connsiteX1306" fmla="*/ 1701598 w 3937975"/>
              <a:gd name="connsiteY1306" fmla="*/ 2359994 h 2897366"/>
              <a:gd name="connsiteX1307" fmla="*/ 1692522 w 3937975"/>
              <a:gd name="connsiteY1307" fmla="*/ 2360472 h 2897366"/>
              <a:gd name="connsiteX1308" fmla="*/ 1688700 w 3937975"/>
              <a:gd name="connsiteY1308" fmla="*/ 2364613 h 2897366"/>
              <a:gd name="connsiteX1309" fmla="*/ 1688223 w 3937975"/>
              <a:gd name="connsiteY1309" fmla="*/ 2367637 h 2897366"/>
              <a:gd name="connsiteX1310" fmla="*/ 1688223 w 3937975"/>
              <a:gd name="connsiteY1310" fmla="*/ 2410152 h 2897366"/>
              <a:gd name="connsiteX1311" fmla="*/ 1688700 w 3937975"/>
              <a:gd name="connsiteY1311" fmla="*/ 2413177 h 2897366"/>
              <a:gd name="connsiteX1312" fmla="*/ 1692522 w 3937975"/>
              <a:gd name="connsiteY1312" fmla="*/ 2417317 h 2897366"/>
              <a:gd name="connsiteX1313" fmla="*/ 1696980 w 3937975"/>
              <a:gd name="connsiteY1313" fmla="*/ 2417795 h 2897366"/>
              <a:gd name="connsiteX1314" fmla="*/ 1760833 w 3937975"/>
              <a:gd name="connsiteY1314" fmla="*/ 2417795 h 2897366"/>
              <a:gd name="connsiteX1315" fmla="*/ 1765292 w 3937975"/>
              <a:gd name="connsiteY1315" fmla="*/ 2417317 h 2897366"/>
              <a:gd name="connsiteX1316" fmla="*/ 1769272 w 3937975"/>
              <a:gd name="connsiteY1316" fmla="*/ 2413177 h 2897366"/>
              <a:gd name="connsiteX1317" fmla="*/ 1769591 w 3937975"/>
              <a:gd name="connsiteY1317" fmla="*/ 2411744 h 2897366"/>
              <a:gd name="connsiteX1318" fmla="*/ 1769591 w 3937975"/>
              <a:gd name="connsiteY1318" fmla="*/ 2366204 h 2897366"/>
              <a:gd name="connsiteX1319" fmla="*/ 1768795 w 3937975"/>
              <a:gd name="connsiteY1319" fmla="*/ 2363338 h 2897366"/>
              <a:gd name="connsiteX1320" fmla="*/ 1766725 w 3937975"/>
              <a:gd name="connsiteY1320" fmla="*/ 2361268 h 2897366"/>
              <a:gd name="connsiteX1321" fmla="*/ 1760833 w 3937975"/>
              <a:gd name="connsiteY1321" fmla="*/ 2360154 h 2897366"/>
              <a:gd name="connsiteX1322" fmla="*/ 1728986 w 3937975"/>
              <a:gd name="connsiteY1322" fmla="*/ 2359994 h 2897366"/>
              <a:gd name="connsiteX1323" fmla="*/ 1701598 w 3937975"/>
              <a:gd name="connsiteY1323" fmla="*/ 2359994 h 2897366"/>
              <a:gd name="connsiteX1324" fmla="*/ 1263865 w 3937975"/>
              <a:gd name="connsiteY1324" fmla="*/ 2359994 h 2897366"/>
              <a:gd name="connsiteX1325" fmla="*/ 1260999 w 3937975"/>
              <a:gd name="connsiteY1325" fmla="*/ 2360631 h 2897366"/>
              <a:gd name="connsiteX1326" fmla="*/ 1257815 w 3937975"/>
              <a:gd name="connsiteY1326" fmla="*/ 2363656 h 2897366"/>
              <a:gd name="connsiteX1327" fmla="*/ 1257019 w 3937975"/>
              <a:gd name="connsiteY1327" fmla="*/ 2368115 h 2897366"/>
              <a:gd name="connsiteX1328" fmla="*/ 1257019 w 3937975"/>
              <a:gd name="connsiteY1328" fmla="*/ 2409196 h 2897366"/>
              <a:gd name="connsiteX1329" fmla="*/ 1257655 w 3937975"/>
              <a:gd name="connsiteY1329" fmla="*/ 2413655 h 2897366"/>
              <a:gd name="connsiteX1330" fmla="*/ 1261955 w 3937975"/>
              <a:gd name="connsiteY1330" fmla="*/ 2417476 h 2897366"/>
              <a:gd name="connsiteX1331" fmla="*/ 1266572 w 3937975"/>
              <a:gd name="connsiteY1331" fmla="*/ 2417795 h 2897366"/>
              <a:gd name="connsiteX1332" fmla="*/ 1298260 w 3937975"/>
              <a:gd name="connsiteY1332" fmla="*/ 2417795 h 2897366"/>
              <a:gd name="connsiteX1333" fmla="*/ 1327081 w 3937975"/>
              <a:gd name="connsiteY1333" fmla="*/ 2417795 h 2897366"/>
              <a:gd name="connsiteX1334" fmla="*/ 1334565 w 3937975"/>
              <a:gd name="connsiteY1334" fmla="*/ 2416998 h 2897366"/>
              <a:gd name="connsiteX1335" fmla="*/ 1337591 w 3937975"/>
              <a:gd name="connsiteY1335" fmla="*/ 2414133 h 2897366"/>
              <a:gd name="connsiteX1336" fmla="*/ 1338546 w 3937975"/>
              <a:gd name="connsiteY1336" fmla="*/ 2409674 h 2897366"/>
              <a:gd name="connsiteX1337" fmla="*/ 1338546 w 3937975"/>
              <a:gd name="connsiteY1337" fmla="*/ 2368592 h 2897366"/>
              <a:gd name="connsiteX1338" fmla="*/ 1337909 w 3937975"/>
              <a:gd name="connsiteY1338" fmla="*/ 2364134 h 2897366"/>
              <a:gd name="connsiteX1339" fmla="*/ 1335202 w 3937975"/>
              <a:gd name="connsiteY1339" fmla="*/ 2360790 h 2897366"/>
              <a:gd name="connsiteX1340" fmla="*/ 1330743 w 3937975"/>
              <a:gd name="connsiteY1340" fmla="*/ 2359994 h 2897366"/>
              <a:gd name="connsiteX1341" fmla="*/ 1263865 w 3937975"/>
              <a:gd name="connsiteY1341" fmla="*/ 2359994 h 2897366"/>
              <a:gd name="connsiteX1342" fmla="*/ 1123740 w 3937975"/>
              <a:gd name="connsiteY1342" fmla="*/ 2359994 h 2897366"/>
              <a:gd name="connsiteX1343" fmla="*/ 1117689 w 3937975"/>
              <a:gd name="connsiteY1343" fmla="*/ 2360313 h 2897366"/>
              <a:gd name="connsiteX1344" fmla="*/ 1113390 w 3937975"/>
              <a:gd name="connsiteY1344" fmla="*/ 2364134 h 2897366"/>
              <a:gd name="connsiteX1345" fmla="*/ 1112912 w 3937975"/>
              <a:gd name="connsiteY1345" fmla="*/ 2367159 h 2897366"/>
              <a:gd name="connsiteX1346" fmla="*/ 1112912 w 3937975"/>
              <a:gd name="connsiteY1346" fmla="*/ 2411266 h 2897366"/>
              <a:gd name="connsiteX1347" fmla="*/ 1113708 w 3937975"/>
              <a:gd name="connsiteY1347" fmla="*/ 2414133 h 2897366"/>
              <a:gd name="connsiteX1348" fmla="*/ 1116893 w 3937975"/>
              <a:gd name="connsiteY1348" fmla="*/ 2416998 h 2897366"/>
              <a:gd name="connsiteX1349" fmla="*/ 1124377 w 3937975"/>
              <a:gd name="connsiteY1349" fmla="*/ 2417795 h 2897366"/>
              <a:gd name="connsiteX1350" fmla="*/ 1153517 w 3937975"/>
              <a:gd name="connsiteY1350" fmla="*/ 2417954 h 2897366"/>
              <a:gd name="connsiteX1351" fmla="*/ 1186956 w 3937975"/>
              <a:gd name="connsiteY1351" fmla="*/ 2417795 h 2897366"/>
              <a:gd name="connsiteX1352" fmla="*/ 1194758 w 3937975"/>
              <a:gd name="connsiteY1352" fmla="*/ 2410630 h 2897366"/>
              <a:gd name="connsiteX1353" fmla="*/ 1194758 w 3937975"/>
              <a:gd name="connsiteY1353" fmla="*/ 2368115 h 2897366"/>
              <a:gd name="connsiteX1354" fmla="*/ 1193802 w 3937975"/>
              <a:gd name="connsiteY1354" fmla="*/ 2363656 h 2897366"/>
              <a:gd name="connsiteX1355" fmla="*/ 1190618 w 3937975"/>
              <a:gd name="connsiteY1355" fmla="*/ 2360790 h 2897366"/>
              <a:gd name="connsiteX1356" fmla="*/ 1183134 w 3937975"/>
              <a:gd name="connsiteY1356" fmla="*/ 2359994 h 2897366"/>
              <a:gd name="connsiteX1357" fmla="*/ 1123740 w 3937975"/>
              <a:gd name="connsiteY1357" fmla="*/ 2359994 h 2897366"/>
              <a:gd name="connsiteX1358" fmla="*/ 1875800 w 3937975"/>
              <a:gd name="connsiteY1358" fmla="*/ 2359835 h 2897366"/>
              <a:gd name="connsiteX1359" fmla="*/ 1872774 w 3937975"/>
              <a:gd name="connsiteY1359" fmla="*/ 2359994 h 2897366"/>
              <a:gd name="connsiteX1360" fmla="*/ 1867520 w 3937975"/>
              <a:gd name="connsiteY1360" fmla="*/ 2364771 h 2897366"/>
              <a:gd name="connsiteX1361" fmla="*/ 1867042 w 3937975"/>
              <a:gd name="connsiteY1361" fmla="*/ 2369230 h 2897366"/>
              <a:gd name="connsiteX1362" fmla="*/ 1867042 w 3937975"/>
              <a:gd name="connsiteY1362" fmla="*/ 2408878 h 2897366"/>
              <a:gd name="connsiteX1363" fmla="*/ 1867838 w 3937975"/>
              <a:gd name="connsiteY1363" fmla="*/ 2413337 h 2897366"/>
              <a:gd name="connsiteX1364" fmla="*/ 1870704 w 3937975"/>
              <a:gd name="connsiteY1364" fmla="*/ 2416521 h 2897366"/>
              <a:gd name="connsiteX1365" fmla="*/ 1878188 w 3937975"/>
              <a:gd name="connsiteY1365" fmla="*/ 2417636 h 2897366"/>
              <a:gd name="connsiteX1366" fmla="*/ 1907169 w 3937975"/>
              <a:gd name="connsiteY1366" fmla="*/ 2417795 h 2897366"/>
              <a:gd name="connsiteX1367" fmla="*/ 1934557 w 3937975"/>
              <a:gd name="connsiteY1367" fmla="*/ 2417795 h 2897366"/>
              <a:gd name="connsiteX1368" fmla="*/ 1943633 w 3937975"/>
              <a:gd name="connsiteY1368" fmla="*/ 2417476 h 2897366"/>
              <a:gd name="connsiteX1369" fmla="*/ 1948888 w 3937975"/>
              <a:gd name="connsiteY1369" fmla="*/ 2412699 h 2897366"/>
              <a:gd name="connsiteX1370" fmla="*/ 1949365 w 3937975"/>
              <a:gd name="connsiteY1370" fmla="*/ 2409674 h 2897366"/>
              <a:gd name="connsiteX1371" fmla="*/ 1949365 w 3937975"/>
              <a:gd name="connsiteY1371" fmla="*/ 2368592 h 2897366"/>
              <a:gd name="connsiteX1372" fmla="*/ 1949047 w 3937975"/>
              <a:gd name="connsiteY1372" fmla="*/ 2365566 h 2897366"/>
              <a:gd name="connsiteX1373" fmla="*/ 1944270 w 3937975"/>
              <a:gd name="connsiteY1373" fmla="*/ 2360313 h 2897366"/>
              <a:gd name="connsiteX1374" fmla="*/ 1939812 w 3937975"/>
              <a:gd name="connsiteY1374" fmla="*/ 2359835 h 2897366"/>
              <a:gd name="connsiteX1375" fmla="*/ 1875800 w 3937975"/>
              <a:gd name="connsiteY1375" fmla="*/ 2359835 h 2897366"/>
              <a:gd name="connsiteX1376" fmla="*/ 1410519 w 3937975"/>
              <a:gd name="connsiteY1376" fmla="*/ 2359835 h 2897366"/>
              <a:gd name="connsiteX1377" fmla="*/ 1404469 w 3937975"/>
              <a:gd name="connsiteY1377" fmla="*/ 2360631 h 2897366"/>
              <a:gd name="connsiteX1378" fmla="*/ 1401443 w 3937975"/>
              <a:gd name="connsiteY1378" fmla="*/ 2363656 h 2897366"/>
              <a:gd name="connsiteX1379" fmla="*/ 1400647 w 3937975"/>
              <a:gd name="connsiteY1379" fmla="*/ 2368115 h 2897366"/>
              <a:gd name="connsiteX1380" fmla="*/ 1400647 w 3937975"/>
              <a:gd name="connsiteY1380" fmla="*/ 2409196 h 2897366"/>
              <a:gd name="connsiteX1381" fmla="*/ 1400965 w 3937975"/>
              <a:gd name="connsiteY1381" fmla="*/ 2412221 h 2897366"/>
              <a:gd name="connsiteX1382" fmla="*/ 1405742 w 3937975"/>
              <a:gd name="connsiteY1382" fmla="*/ 2417476 h 2897366"/>
              <a:gd name="connsiteX1383" fmla="*/ 1410360 w 3937975"/>
              <a:gd name="connsiteY1383" fmla="*/ 2417795 h 2897366"/>
              <a:gd name="connsiteX1384" fmla="*/ 1440615 w 3937975"/>
              <a:gd name="connsiteY1384" fmla="*/ 2417795 h 2897366"/>
              <a:gd name="connsiteX1385" fmla="*/ 1471028 w 3937975"/>
              <a:gd name="connsiteY1385" fmla="*/ 2417795 h 2897366"/>
              <a:gd name="connsiteX1386" fmla="*/ 1478512 w 3937975"/>
              <a:gd name="connsiteY1386" fmla="*/ 2416840 h 2897366"/>
              <a:gd name="connsiteX1387" fmla="*/ 1481538 w 3937975"/>
              <a:gd name="connsiteY1387" fmla="*/ 2413814 h 2897366"/>
              <a:gd name="connsiteX1388" fmla="*/ 1482334 w 3937975"/>
              <a:gd name="connsiteY1388" fmla="*/ 2409356 h 2897366"/>
              <a:gd name="connsiteX1389" fmla="*/ 1482334 w 3937975"/>
              <a:gd name="connsiteY1389" fmla="*/ 2368273 h 2897366"/>
              <a:gd name="connsiteX1390" fmla="*/ 1481538 w 3937975"/>
              <a:gd name="connsiteY1390" fmla="*/ 2363816 h 2897366"/>
              <a:gd name="connsiteX1391" fmla="*/ 1478671 w 3937975"/>
              <a:gd name="connsiteY1391" fmla="*/ 2360631 h 2897366"/>
              <a:gd name="connsiteX1392" fmla="*/ 1472780 w 3937975"/>
              <a:gd name="connsiteY1392" fmla="*/ 2359835 h 2897366"/>
              <a:gd name="connsiteX1393" fmla="*/ 1410519 w 3937975"/>
              <a:gd name="connsiteY1393" fmla="*/ 2359835 h 2897366"/>
              <a:gd name="connsiteX1394" fmla="*/ 1614975 w 3937975"/>
              <a:gd name="connsiteY1394" fmla="*/ 2359676 h 2897366"/>
              <a:gd name="connsiteX1395" fmla="*/ 1585835 w 3937975"/>
              <a:gd name="connsiteY1395" fmla="*/ 2359994 h 2897366"/>
              <a:gd name="connsiteX1396" fmla="*/ 1558447 w 3937975"/>
              <a:gd name="connsiteY1396" fmla="*/ 2359994 h 2897366"/>
              <a:gd name="connsiteX1397" fmla="*/ 1549371 w 3937975"/>
              <a:gd name="connsiteY1397" fmla="*/ 2360472 h 2897366"/>
              <a:gd name="connsiteX1398" fmla="*/ 1545390 w 3937975"/>
              <a:gd name="connsiteY1398" fmla="*/ 2364452 h 2897366"/>
              <a:gd name="connsiteX1399" fmla="*/ 1544912 w 3937975"/>
              <a:gd name="connsiteY1399" fmla="*/ 2368911 h 2897366"/>
              <a:gd name="connsiteX1400" fmla="*/ 1544912 w 3937975"/>
              <a:gd name="connsiteY1400" fmla="*/ 2408559 h 2897366"/>
              <a:gd name="connsiteX1401" fmla="*/ 1545390 w 3937975"/>
              <a:gd name="connsiteY1401" fmla="*/ 2413017 h 2897366"/>
              <a:gd name="connsiteX1402" fmla="*/ 1549530 w 3937975"/>
              <a:gd name="connsiteY1402" fmla="*/ 2416998 h 2897366"/>
              <a:gd name="connsiteX1403" fmla="*/ 1553989 w 3937975"/>
              <a:gd name="connsiteY1403" fmla="*/ 2417476 h 2897366"/>
              <a:gd name="connsiteX1404" fmla="*/ 1618000 w 3937975"/>
              <a:gd name="connsiteY1404" fmla="*/ 2417476 h 2897366"/>
              <a:gd name="connsiteX1405" fmla="*/ 1622459 w 3937975"/>
              <a:gd name="connsiteY1405" fmla="*/ 2416680 h 2897366"/>
              <a:gd name="connsiteX1406" fmla="*/ 1625484 w 3937975"/>
              <a:gd name="connsiteY1406" fmla="*/ 2413495 h 2897366"/>
              <a:gd name="connsiteX1407" fmla="*/ 1626122 w 3937975"/>
              <a:gd name="connsiteY1407" fmla="*/ 2410630 h 2897366"/>
              <a:gd name="connsiteX1408" fmla="*/ 1626122 w 3937975"/>
              <a:gd name="connsiteY1408" fmla="*/ 2366362 h 2897366"/>
              <a:gd name="connsiteX1409" fmla="*/ 1625484 w 3937975"/>
              <a:gd name="connsiteY1409" fmla="*/ 2363497 h 2897366"/>
              <a:gd name="connsiteX1410" fmla="*/ 1622459 w 3937975"/>
              <a:gd name="connsiteY1410" fmla="*/ 2360472 h 2897366"/>
              <a:gd name="connsiteX1411" fmla="*/ 1614975 w 3937975"/>
              <a:gd name="connsiteY1411" fmla="*/ 2359676 h 2897366"/>
              <a:gd name="connsiteX1412" fmla="*/ 399546 w 3937975"/>
              <a:gd name="connsiteY1412" fmla="*/ 2277036 h 2897366"/>
              <a:gd name="connsiteX1413" fmla="*/ 393495 w 3937975"/>
              <a:gd name="connsiteY1413" fmla="*/ 2277673 h 2897366"/>
              <a:gd name="connsiteX1414" fmla="*/ 390310 w 3937975"/>
              <a:gd name="connsiteY1414" fmla="*/ 2280379 h 2897366"/>
              <a:gd name="connsiteX1415" fmla="*/ 389515 w 3937975"/>
              <a:gd name="connsiteY1415" fmla="*/ 2284838 h 2897366"/>
              <a:gd name="connsiteX1416" fmla="*/ 389515 w 3937975"/>
              <a:gd name="connsiteY1416" fmla="*/ 2325920 h 2897366"/>
              <a:gd name="connsiteX1417" fmla="*/ 390151 w 3937975"/>
              <a:gd name="connsiteY1417" fmla="*/ 2330378 h 2897366"/>
              <a:gd name="connsiteX1418" fmla="*/ 393336 w 3937975"/>
              <a:gd name="connsiteY1418" fmla="*/ 2333244 h 2897366"/>
              <a:gd name="connsiteX1419" fmla="*/ 400820 w 3937975"/>
              <a:gd name="connsiteY1419" fmla="*/ 2334040 h 2897366"/>
              <a:gd name="connsiteX1420" fmla="*/ 429960 w 3937975"/>
              <a:gd name="connsiteY1420" fmla="*/ 2333881 h 2897366"/>
              <a:gd name="connsiteX1421" fmla="*/ 448272 w 3937975"/>
              <a:gd name="connsiteY1421" fmla="*/ 2333881 h 2897366"/>
              <a:gd name="connsiteX1422" fmla="*/ 466424 w 3937975"/>
              <a:gd name="connsiteY1422" fmla="*/ 2333404 h 2897366"/>
              <a:gd name="connsiteX1423" fmla="*/ 470564 w 3937975"/>
              <a:gd name="connsiteY1423" fmla="*/ 2329741 h 2897366"/>
              <a:gd name="connsiteX1424" fmla="*/ 470883 w 3937975"/>
              <a:gd name="connsiteY1424" fmla="*/ 2328308 h 2897366"/>
              <a:gd name="connsiteX1425" fmla="*/ 470883 w 3937975"/>
              <a:gd name="connsiteY1425" fmla="*/ 2282769 h 2897366"/>
              <a:gd name="connsiteX1426" fmla="*/ 470087 w 3937975"/>
              <a:gd name="connsiteY1426" fmla="*/ 2279902 h 2897366"/>
              <a:gd name="connsiteX1427" fmla="*/ 468017 w 3937975"/>
              <a:gd name="connsiteY1427" fmla="*/ 2277832 h 2897366"/>
              <a:gd name="connsiteX1428" fmla="*/ 461965 w 3937975"/>
              <a:gd name="connsiteY1428" fmla="*/ 2277036 h 2897366"/>
              <a:gd name="connsiteX1429" fmla="*/ 399546 w 3937975"/>
              <a:gd name="connsiteY1429" fmla="*/ 2277036 h 2897366"/>
              <a:gd name="connsiteX1430" fmla="*/ 546519 w 3937975"/>
              <a:gd name="connsiteY1430" fmla="*/ 2276877 h 2897366"/>
              <a:gd name="connsiteX1431" fmla="*/ 541901 w 3937975"/>
              <a:gd name="connsiteY1431" fmla="*/ 2277036 h 2897366"/>
              <a:gd name="connsiteX1432" fmla="*/ 534257 w 3937975"/>
              <a:gd name="connsiteY1432" fmla="*/ 2284201 h 2897366"/>
              <a:gd name="connsiteX1433" fmla="*/ 534257 w 3937975"/>
              <a:gd name="connsiteY1433" fmla="*/ 2326875 h 2897366"/>
              <a:gd name="connsiteX1434" fmla="*/ 534735 w 3937975"/>
              <a:gd name="connsiteY1434" fmla="*/ 2329901 h 2897366"/>
              <a:gd name="connsiteX1435" fmla="*/ 537761 w 3937975"/>
              <a:gd name="connsiteY1435" fmla="*/ 2332925 h 2897366"/>
              <a:gd name="connsiteX1436" fmla="*/ 545245 w 3937975"/>
              <a:gd name="connsiteY1436" fmla="*/ 2334040 h 2897366"/>
              <a:gd name="connsiteX1437" fmla="*/ 573906 w 3937975"/>
              <a:gd name="connsiteY1437" fmla="*/ 2333881 h 2897366"/>
              <a:gd name="connsiteX1438" fmla="*/ 604480 w 3937975"/>
              <a:gd name="connsiteY1438" fmla="*/ 2333881 h 2897366"/>
              <a:gd name="connsiteX1439" fmla="*/ 611964 w 3937975"/>
              <a:gd name="connsiteY1439" fmla="*/ 2333085 h 2897366"/>
              <a:gd name="connsiteX1440" fmla="*/ 615307 w 3937975"/>
              <a:gd name="connsiteY1440" fmla="*/ 2330218 h 2897366"/>
              <a:gd name="connsiteX1441" fmla="*/ 616104 w 3937975"/>
              <a:gd name="connsiteY1441" fmla="*/ 2327352 h 2897366"/>
              <a:gd name="connsiteX1442" fmla="*/ 616104 w 3937975"/>
              <a:gd name="connsiteY1442" fmla="*/ 2283086 h 2897366"/>
              <a:gd name="connsiteX1443" fmla="*/ 615785 w 3937975"/>
              <a:gd name="connsiteY1443" fmla="*/ 2281654 h 2897366"/>
              <a:gd name="connsiteX1444" fmla="*/ 611964 w 3937975"/>
              <a:gd name="connsiteY1444" fmla="*/ 2277514 h 2897366"/>
              <a:gd name="connsiteX1445" fmla="*/ 604480 w 3937975"/>
              <a:gd name="connsiteY1445" fmla="*/ 2276877 h 2897366"/>
              <a:gd name="connsiteX1446" fmla="*/ 546519 w 3937975"/>
              <a:gd name="connsiteY1446" fmla="*/ 2276877 h 2897366"/>
              <a:gd name="connsiteX1447" fmla="*/ 255758 w 3937975"/>
              <a:gd name="connsiteY1447" fmla="*/ 2276877 h 2897366"/>
              <a:gd name="connsiteX1448" fmla="*/ 248274 w 3937975"/>
              <a:gd name="connsiteY1448" fmla="*/ 2277832 h 2897366"/>
              <a:gd name="connsiteX1449" fmla="*/ 246204 w 3937975"/>
              <a:gd name="connsiteY1449" fmla="*/ 2279743 h 2897366"/>
              <a:gd name="connsiteX1450" fmla="*/ 245090 w 3937975"/>
              <a:gd name="connsiteY1450" fmla="*/ 2285635 h 2897366"/>
              <a:gd name="connsiteX1451" fmla="*/ 245090 w 3937975"/>
              <a:gd name="connsiteY1451" fmla="*/ 2325283 h 2897366"/>
              <a:gd name="connsiteX1452" fmla="*/ 245568 w 3937975"/>
              <a:gd name="connsiteY1452" fmla="*/ 2329741 h 2897366"/>
              <a:gd name="connsiteX1453" fmla="*/ 249867 w 3937975"/>
              <a:gd name="connsiteY1453" fmla="*/ 2333563 h 2897366"/>
              <a:gd name="connsiteX1454" fmla="*/ 255917 w 3937975"/>
              <a:gd name="connsiteY1454" fmla="*/ 2334040 h 2897366"/>
              <a:gd name="connsiteX1455" fmla="*/ 286331 w 3937975"/>
              <a:gd name="connsiteY1455" fmla="*/ 2333881 h 2897366"/>
              <a:gd name="connsiteX1456" fmla="*/ 315311 w 3937975"/>
              <a:gd name="connsiteY1456" fmla="*/ 2333881 h 2897366"/>
              <a:gd name="connsiteX1457" fmla="*/ 322795 w 3937975"/>
              <a:gd name="connsiteY1457" fmla="*/ 2333085 h 2897366"/>
              <a:gd name="connsiteX1458" fmla="*/ 325980 w 3937975"/>
              <a:gd name="connsiteY1458" fmla="*/ 2330218 h 2897366"/>
              <a:gd name="connsiteX1459" fmla="*/ 326618 w 3937975"/>
              <a:gd name="connsiteY1459" fmla="*/ 2327352 h 2897366"/>
              <a:gd name="connsiteX1460" fmla="*/ 326618 w 3937975"/>
              <a:gd name="connsiteY1460" fmla="*/ 2283246 h 2897366"/>
              <a:gd name="connsiteX1461" fmla="*/ 326299 w 3937975"/>
              <a:gd name="connsiteY1461" fmla="*/ 2281813 h 2897366"/>
              <a:gd name="connsiteX1462" fmla="*/ 321203 w 3937975"/>
              <a:gd name="connsiteY1462" fmla="*/ 2277195 h 2897366"/>
              <a:gd name="connsiteX1463" fmla="*/ 315153 w 3937975"/>
              <a:gd name="connsiteY1463" fmla="*/ 2276877 h 2897366"/>
              <a:gd name="connsiteX1464" fmla="*/ 255758 w 3937975"/>
              <a:gd name="connsiteY1464" fmla="*/ 2276877 h 2897366"/>
              <a:gd name="connsiteX1465" fmla="*/ 833775 w 3937975"/>
              <a:gd name="connsiteY1465" fmla="*/ 2276717 h 2897366"/>
              <a:gd name="connsiteX1466" fmla="*/ 827725 w 3937975"/>
              <a:gd name="connsiteY1466" fmla="*/ 2277195 h 2897366"/>
              <a:gd name="connsiteX1467" fmla="*/ 823904 w 3937975"/>
              <a:gd name="connsiteY1467" fmla="*/ 2281175 h 2897366"/>
              <a:gd name="connsiteX1468" fmla="*/ 823426 w 3937975"/>
              <a:gd name="connsiteY1468" fmla="*/ 2284201 h 2897366"/>
              <a:gd name="connsiteX1469" fmla="*/ 823426 w 3937975"/>
              <a:gd name="connsiteY1469" fmla="*/ 2326875 h 2897366"/>
              <a:gd name="connsiteX1470" fmla="*/ 823904 w 3937975"/>
              <a:gd name="connsiteY1470" fmla="*/ 2329901 h 2897366"/>
              <a:gd name="connsiteX1471" fmla="*/ 826769 w 3937975"/>
              <a:gd name="connsiteY1471" fmla="*/ 2333085 h 2897366"/>
              <a:gd name="connsiteX1472" fmla="*/ 832661 w 3937975"/>
              <a:gd name="connsiteY1472" fmla="*/ 2333881 h 2897366"/>
              <a:gd name="connsiteX1473" fmla="*/ 863234 w 3937975"/>
              <a:gd name="connsiteY1473" fmla="*/ 2333881 h 2897366"/>
              <a:gd name="connsiteX1474" fmla="*/ 878521 w 3937975"/>
              <a:gd name="connsiteY1474" fmla="*/ 2333881 h 2897366"/>
              <a:gd name="connsiteX1475" fmla="*/ 899857 w 3937975"/>
              <a:gd name="connsiteY1475" fmla="*/ 2333404 h 2897366"/>
              <a:gd name="connsiteX1476" fmla="*/ 904635 w 3937975"/>
              <a:gd name="connsiteY1476" fmla="*/ 2328467 h 2897366"/>
              <a:gd name="connsiteX1477" fmla="*/ 904475 w 3937975"/>
              <a:gd name="connsiteY1477" fmla="*/ 2281335 h 2897366"/>
              <a:gd name="connsiteX1478" fmla="*/ 900654 w 3937975"/>
              <a:gd name="connsiteY1478" fmla="*/ 2277195 h 2897366"/>
              <a:gd name="connsiteX1479" fmla="*/ 894603 w 3937975"/>
              <a:gd name="connsiteY1479" fmla="*/ 2276717 h 2897366"/>
              <a:gd name="connsiteX1480" fmla="*/ 833775 w 3937975"/>
              <a:gd name="connsiteY1480" fmla="*/ 2276717 h 2897366"/>
              <a:gd name="connsiteX1481" fmla="*/ 118181 w 3937975"/>
              <a:gd name="connsiteY1481" fmla="*/ 2276717 h 2897366"/>
              <a:gd name="connsiteX1482" fmla="*/ 110697 w 3937975"/>
              <a:gd name="connsiteY1482" fmla="*/ 2277673 h 2897366"/>
              <a:gd name="connsiteX1483" fmla="*/ 108627 w 3937975"/>
              <a:gd name="connsiteY1483" fmla="*/ 2279584 h 2897366"/>
              <a:gd name="connsiteX1484" fmla="*/ 107194 w 3937975"/>
              <a:gd name="connsiteY1484" fmla="*/ 2283882 h 2897366"/>
              <a:gd name="connsiteX1485" fmla="*/ 105920 w 3937975"/>
              <a:gd name="connsiteY1485" fmla="*/ 2328148 h 2897366"/>
              <a:gd name="connsiteX1486" fmla="*/ 106238 w 3937975"/>
              <a:gd name="connsiteY1486" fmla="*/ 2329582 h 2897366"/>
              <a:gd name="connsiteX1487" fmla="*/ 110537 w 3937975"/>
              <a:gd name="connsiteY1487" fmla="*/ 2333404 h 2897366"/>
              <a:gd name="connsiteX1488" fmla="*/ 118181 w 3937975"/>
              <a:gd name="connsiteY1488" fmla="*/ 2333881 h 2897366"/>
              <a:gd name="connsiteX1489" fmla="*/ 143976 w 3937975"/>
              <a:gd name="connsiteY1489" fmla="*/ 2333881 h 2897366"/>
              <a:gd name="connsiteX1490" fmla="*/ 171524 w 3937975"/>
              <a:gd name="connsiteY1490" fmla="*/ 2333881 h 2897366"/>
              <a:gd name="connsiteX1491" fmla="*/ 179008 w 3937975"/>
              <a:gd name="connsiteY1491" fmla="*/ 2332767 h 2897366"/>
              <a:gd name="connsiteX1492" fmla="*/ 181874 w 3937975"/>
              <a:gd name="connsiteY1492" fmla="*/ 2329582 h 2897366"/>
              <a:gd name="connsiteX1493" fmla="*/ 182511 w 3937975"/>
              <a:gd name="connsiteY1493" fmla="*/ 2325124 h 2897366"/>
              <a:gd name="connsiteX1494" fmla="*/ 182511 w 3937975"/>
              <a:gd name="connsiteY1494" fmla="*/ 2285475 h 2897366"/>
              <a:gd name="connsiteX1495" fmla="*/ 182033 w 3937975"/>
              <a:gd name="connsiteY1495" fmla="*/ 2281016 h 2897366"/>
              <a:gd name="connsiteX1496" fmla="*/ 177734 w 3937975"/>
              <a:gd name="connsiteY1496" fmla="*/ 2277195 h 2897366"/>
              <a:gd name="connsiteX1497" fmla="*/ 171683 w 3937975"/>
              <a:gd name="connsiteY1497" fmla="*/ 2276717 h 2897366"/>
              <a:gd name="connsiteX1498" fmla="*/ 118181 w 3937975"/>
              <a:gd name="connsiteY1498" fmla="*/ 2276717 h 2897366"/>
              <a:gd name="connsiteX1499" fmla="*/ 688714 w 3937975"/>
              <a:gd name="connsiteY1499" fmla="*/ 2276558 h 2897366"/>
              <a:gd name="connsiteX1500" fmla="*/ 682822 w 3937975"/>
              <a:gd name="connsiteY1500" fmla="*/ 2277354 h 2897366"/>
              <a:gd name="connsiteX1501" fmla="*/ 679637 w 3937975"/>
              <a:gd name="connsiteY1501" fmla="*/ 2280220 h 2897366"/>
              <a:gd name="connsiteX1502" fmla="*/ 679001 w 3937975"/>
              <a:gd name="connsiteY1502" fmla="*/ 2283086 h 2897366"/>
              <a:gd name="connsiteX1503" fmla="*/ 679160 w 3937975"/>
              <a:gd name="connsiteY1503" fmla="*/ 2327193 h 2897366"/>
              <a:gd name="connsiteX1504" fmla="*/ 679479 w 3937975"/>
              <a:gd name="connsiteY1504" fmla="*/ 2328627 h 2897366"/>
              <a:gd name="connsiteX1505" fmla="*/ 683460 w 3937975"/>
              <a:gd name="connsiteY1505" fmla="*/ 2332925 h 2897366"/>
              <a:gd name="connsiteX1506" fmla="*/ 690944 w 3937975"/>
              <a:gd name="connsiteY1506" fmla="*/ 2333563 h 2897366"/>
              <a:gd name="connsiteX1507" fmla="*/ 719446 w 3937975"/>
              <a:gd name="connsiteY1507" fmla="*/ 2333881 h 2897366"/>
              <a:gd name="connsiteX1508" fmla="*/ 746835 w 3937975"/>
              <a:gd name="connsiteY1508" fmla="*/ 2333881 h 2897366"/>
              <a:gd name="connsiteX1509" fmla="*/ 755910 w 3937975"/>
              <a:gd name="connsiteY1509" fmla="*/ 2333244 h 2897366"/>
              <a:gd name="connsiteX1510" fmla="*/ 760051 w 3937975"/>
              <a:gd name="connsiteY1510" fmla="*/ 2329263 h 2897366"/>
              <a:gd name="connsiteX1511" fmla="*/ 760529 w 3937975"/>
              <a:gd name="connsiteY1511" fmla="*/ 2326238 h 2897366"/>
              <a:gd name="connsiteX1512" fmla="*/ 760529 w 3937975"/>
              <a:gd name="connsiteY1512" fmla="*/ 2283565 h 2897366"/>
              <a:gd name="connsiteX1513" fmla="*/ 759891 w 3937975"/>
              <a:gd name="connsiteY1513" fmla="*/ 2280539 h 2897366"/>
              <a:gd name="connsiteX1514" fmla="*/ 757025 w 3937975"/>
              <a:gd name="connsiteY1514" fmla="*/ 2277514 h 2897366"/>
              <a:gd name="connsiteX1515" fmla="*/ 751134 w 3937975"/>
              <a:gd name="connsiteY1515" fmla="*/ 2276558 h 2897366"/>
              <a:gd name="connsiteX1516" fmla="*/ 688714 w 3937975"/>
              <a:gd name="connsiteY1516" fmla="*/ 2276558 h 2897366"/>
              <a:gd name="connsiteX1517" fmla="*/ 3714946 w 3937975"/>
              <a:gd name="connsiteY1517" fmla="*/ 2205063 h 2897366"/>
              <a:gd name="connsiteX1518" fmla="*/ 3709055 w 3937975"/>
              <a:gd name="connsiteY1518" fmla="*/ 2206018 h 2897366"/>
              <a:gd name="connsiteX1519" fmla="*/ 3705870 w 3937975"/>
              <a:gd name="connsiteY1519" fmla="*/ 2209044 h 2897366"/>
              <a:gd name="connsiteX1520" fmla="*/ 3704914 w 3937975"/>
              <a:gd name="connsiteY1520" fmla="*/ 2213503 h 2897366"/>
              <a:gd name="connsiteX1521" fmla="*/ 3704914 w 3937975"/>
              <a:gd name="connsiteY1521" fmla="*/ 2254584 h 2897366"/>
              <a:gd name="connsiteX1522" fmla="*/ 3705710 w 3937975"/>
              <a:gd name="connsiteY1522" fmla="*/ 2259042 h 2897366"/>
              <a:gd name="connsiteX1523" fmla="*/ 3708736 w 3937975"/>
              <a:gd name="connsiteY1523" fmla="*/ 2262068 h 2897366"/>
              <a:gd name="connsiteX1524" fmla="*/ 3714787 w 3937975"/>
              <a:gd name="connsiteY1524" fmla="*/ 2262863 h 2897366"/>
              <a:gd name="connsiteX1525" fmla="*/ 3745360 w 3937975"/>
              <a:gd name="connsiteY1525" fmla="*/ 2262705 h 2897366"/>
              <a:gd name="connsiteX1526" fmla="*/ 3775773 w 3937975"/>
              <a:gd name="connsiteY1526" fmla="*/ 2262705 h 2897366"/>
              <a:gd name="connsiteX1527" fmla="*/ 3783257 w 3937975"/>
              <a:gd name="connsiteY1527" fmla="*/ 2261909 h 2897366"/>
              <a:gd name="connsiteX1528" fmla="*/ 3786282 w 3937975"/>
              <a:gd name="connsiteY1528" fmla="*/ 2259042 h 2897366"/>
              <a:gd name="connsiteX1529" fmla="*/ 3787079 w 3937975"/>
              <a:gd name="connsiteY1529" fmla="*/ 2254584 h 2897366"/>
              <a:gd name="connsiteX1530" fmla="*/ 3787079 w 3937975"/>
              <a:gd name="connsiteY1530" fmla="*/ 2213503 h 2897366"/>
              <a:gd name="connsiteX1531" fmla="*/ 3786442 w 3937975"/>
              <a:gd name="connsiteY1531" fmla="*/ 2209044 h 2897366"/>
              <a:gd name="connsiteX1532" fmla="*/ 3783417 w 3937975"/>
              <a:gd name="connsiteY1532" fmla="*/ 2206018 h 2897366"/>
              <a:gd name="connsiteX1533" fmla="*/ 3777365 w 3937975"/>
              <a:gd name="connsiteY1533" fmla="*/ 2205063 h 2897366"/>
              <a:gd name="connsiteX1534" fmla="*/ 3714946 w 3937975"/>
              <a:gd name="connsiteY1534" fmla="*/ 2205063 h 2897366"/>
              <a:gd name="connsiteX1535" fmla="*/ 3284697 w 3937975"/>
              <a:gd name="connsiteY1535" fmla="*/ 2205063 h 2897366"/>
              <a:gd name="connsiteX1536" fmla="*/ 3278647 w 3937975"/>
              <a:gd name="connsiteY1536" fmla="*/ 2205541 h 2897366"/>
              <a:gd name="connsiteX1537" fmla="*/ 3273869 w 3937975"/>
              <a:gd name="connsiteY1537" fmla="*/ 2210635 h 2897366"/>
              <a:gd name="connsiteX1538" fmla="*/ 3273710 w 3937975"/>
              <a:gd name="connsiteY1538" fmla="*/ 2256336 h 2897366"/>
              <a:gd name="connsiteX1539" fmla="*/ 3274029 w 3937975"/>
              <a:gd name="connsiteY1539" fmla="*/ 2257769 h 2897366"/>
              <a:gd name="connsiteX1540" fmla="*/ 3279283 w 3937975"/>
              <a:gd name="connsiteY1540" fmla="*/ 2262546 h 2897366"/>
              <a:gd name="connsiteX1541" fmla="*/ 3285334 w 3937975"/>
              <a:gd name="connsiteY1541" fmla="*/ 2262863 h 2897366"/>
              <a:gd name="connsiteX1542" fmla="*/ 3314156 w 3937975"/>
              <a:gd name="connsiteY1542" fmla="*/ 2262705 h 2897366"/>
              <a:gd name="connsiteX1543" fmla="*/ 3344569 w 3937975"/>
              <a:gd name="connsiteY1543" fmla="*/ 2262705 h 2897366"/>
              <a:gd name="connsiteX1544" fmla="*/ 3352053 w 3937975"/>
              <a:gd name="connsiteY1544" fmla="*/ 2261749 h 2897366"/>
              <a:gd name="connsiteX1545" fmla="*/ 3354919 w 3937975"/>
              <a:gd name="connsiteY1545" fmla="*/ 2258724 h 2897366"/>
              <a:gd name="connsiteX1546" fmla="*/ 3355715 w 3937975"/>
              <a:gd name="connsiteY1546" fmla="*/ 2254265 h 2897366"/>
              <a:gd name="connsiteX1547" fmla="*/ 3355715 w 3937975"/>
              <a:gd name="connsiteY1547" fmla="*/ 2213184 h 2897366"/>
              <a:gd name="connsiteX1548" fmla="*/ 3355397 w 3937975"/>
              <a:gd name="connsiteY1548" fmla="*/ 2210158 h 2897366"/>
              <a:gd name="connsiteX1549" fmla="*/ 3351575 w 3937975"/>
              <a:gd name="connsiteY1549" fmla="*/ 2205859 h 2897366"/>
              <a:gd name="connsiteX1550" fmla="*/ 3344092 w 3937975"/>
              <a:gd name="connsiteY1550" fmla="*/ 2205063 h 2897366"/>
              <a:gd name="connsiteX1551" fmla="*/ 3284697 w 3937975"/>
              <a:gd name="connsiteY1551" fmla="*/ 2205063 h 2897366"/>
              <a:gd name="connsiteX1552" fmla="*/ 3140113 w 3937975"/>
              <a:gd name="connsiteY1552" fmla="*/ 2205063 h 2897366"/>
              <a:gd name="connsiteX1553" fmla="*/ 3134063 w 3937975"/>
              <a:gd name="connsiteY1553" fmla="*/ 2205859 h 2897366"/>
              <a:gd name="connsiteX1554" fmla="*/ 3130241 w 3937975"/>
              <a:gd name="connsiteY1554" fmla="*/ 2210158 h 2897366"/>
              <a:gd name="connsiteX1555" fmla="*/ 3129922 w 3937975"/>
              <a:gd name="connsiteY1555" fmla="*/ 2213184 h 2897366"/>
              <a:gd name="connsiteX1556" fmla="*/ 3129922 w 3937975"/>
              <a:gd name="connsiteY1556" fmla="*/ 2254265 h 2897366"/>
              <a:gd name="connsiteX1557" fmla="*/ 3130718 w 3937975"/>
              <a:gd name="connsiteY1557" fmla="*/ 2258724 h 2897366"/>
              <a:gd name="connsiteX1558" fmla="*/ 3133743 w 3937975"/>
              <a:gd name="connsiteY1558" fmla="*/ 2261749 h 2897366"/>
              <a:gd name="connsiteX1559" fmla="*/ 3139635 w 3937975"/>
              <a:gd name="connsiteY1559" fmla="*/ 2262705 h 2897366"/>
              <a:gd name="connsiteX1560" fmla="*/ 3170049 w 3937975"/>
              <a:gd name="connsiteY1560" fmla="*/ 2262705 h 2897366"/>
              <a:gd name="connsiteX1561" fmla="*/ 3200463 w 3937975"/>
              <a:gd name="connsiteY1561" fmla="*/ 2262705 h 2897366"/>
              <a:gd name="connsiteX1562" fmla="*/ 3207947 w 3937975"/>
              <a:gd name="connsiteY1562" fmla="*/ 2261909 h 2897366"/>
              <a:gd name="connsiteX1563" fmla="*/ 3211291 w 3937975"/>
              <a:gd name="connsiteY1563" fmla="*/ 2259202 h 2897366"/>
              <a:gd name="connsiteX1564" fmla="*/ 3212087 w 3937975"/>
              <a:gd name="connsiteY1564" fmla="*/ 2254744 h 2897366"/>
              <a:gd name="connsiteX1565" fmla="*/ 3212087 w 3937975"/>
              <a:gd name="connsiteY1565" fmla="*/ 2213661 h 2897366"/>
              <a:gd name="connsiteX1566" fmla="*/ 3211291 w 3937975"/>
              <a:gd name="connsiteY1566" fmla="*/ 2209203 h 2897366"/>
              <a:gd name="connsiteX1567" fmla="*/ 3208424 w 3937975"/>
              <a:gd name="connsiteY1567" fmla="*/ 2206018 h 2897366"/>
              <a:gd name="connsiteX1568" fmla="*/ 3202533 w 3937975"/>
              <a:gd name="connsiteY1568" fmla="*/ 2205063 h 2897366"/>
              <a:gd name="connsiteX1569" fmla="*/ 3140113 w 3937975"/>
              <a:gd name="connsiteY1569" fmla="*/ 2205063 h 2897366"/>
              <a:gd name="connsiteX1570" fmla="*/ 2999988 w 3937975"/>
              <a:gd name="connsiteY1570" fmla="*/ 2205063 h 2897366"/>
              <a:gd name="connsiteX1571" fmla="*/ 2992345 w 3937975"/>
              <a:gd name="connsiteY1571" fmla="*/ 2205382 h 2897366"/>
              <a:gd name="connsiteX1572" fmla="*/ 2986453 w 3937975"/>
              <a:gd name="connsiteY1572" fmla="*/ 2211273 h 2897366"/>
              <a:gd name="connsiteX1573" fmla="*/ 2986453 w 3937975"/>
              <a:gd name="connsiteY1573" fmla="*/ 2256973 h 2897366"/>
              <a:gd name="connsiteX1574" fmla="*/ 2986771 w 3937975"/>
              <a:gd name="connsiteY1574" fmla="*/ 2258406 h 2897366"/>
              <a:gd name="connsiteX1575" fmla="*/ 2990911 w 3937975"/>
              <a:gd name="connsiteY1575" fmla="*/ 2262386 h 2897366"/>
              <a:gd name="connsiteX1576" fmla="*/ 2998555 w 3937975"/>
              <a:gd name="connsiteY1576" fmla="*/ 2262863 h 2897366"/>
              <a:gd name="connsiteX1577" fmla="*/ 3027217 w 3937975"/>
              <a:gd name="connsiteY1577" fmla="*/ 2262705 h 2897366"/>
              <a:gd name="connsiteX1578" fmla="*/ 3056197 w 3937975"/>
              <a:gd name="connsiteY1578" fmla="*/ 2262705 h 2897366"/>
              <a:gd name="connsiteX1579" fmla="*/ 3063840 w 3937975"/>
              <a:gd name="connsiteY1579" fmla="*/ 2262227 h 2897366"/>
              <a:gd name="connsiteX1580" fmla="*/ 3067981 w 3937975"/>
              <a:gd name="connsiteY1580" fmla="*/ 2258246 h 2897366"/>
              <a:gd name="connsiteX1581" fmla="*/ 3068617 w 3937975"/>
              <a:gd name="connsiteY1581" fmla="*/ 2253789 h 2897366"/>
              <a:gd name="connsiteX1582" fmla="*/ 3068617 w 3937975"/>
              <a:gd name="connsiteY1582" fmla="*/ 2214139 h 2897366"/>
              <a:gd name="connsiteX1583" fmla="*/ 3068139 w 3937975"/>
              <a:gd name="connsiteY1583" fmla="*/ 2209681 h 2897366"/>
              <a:gd name="connsiteX1584" fmla="*/ 3064000 w 3937975"/>
              <a:gd name="connsiteY1584" fmla="*/ 2205700 h 2897366"/>
              <a:gd name="connsiteX1585" fmla="*/ 3054923 w 3937975"/>
              <a:gd name="connsiteY1585" fmla="*/ 2205063 h 2897366"/>
              <a:gd name="connsiteX1586" fmla="*/ 2999988 w 3937975"/>
              <a:gd name="connsiteY1586" fmla="*/ 2205063 h 2897366"/>
              <a:gd name="connsiteX1587" fmla="*/ 2816710 w 3937975"/>
              <a:gd name="connsiteY1587" fmla="*/ 2205063 h 2897366"/>
              <a:gd name="connsiteX1588" fmla="*/ 2810819 w 3937975"/>
              <a:gd name="connsiteY1588" fmla="*/ 2206018 h 2897366"/>
              <a:gd name="connsiteX1589" fmla="*/ 2807952 w 3937975"/>
              <a:gd name="connsiteY1589" fmla="*/ 2209044 h 2897366"/>
              <a:gd name="connsiteX1590" fmla="*/ 2807315 w 3937975"/>
              <a:gd name="connsiteY1590" fmla="*/ 2215094 h 2897366"/>
              <a:gd name="connsiteX1591" fmla="*/ 2807315 w 3937975"/>
              <a:gd name="connsiteY1591" fmla="*/ 2251718 h 2897366"/>
              <a:gd name="connsiteX1592" fmla="*/ 2807793 w 3937975"/>
              <a:gd name="connsiteY1592" fmla="*/ 2257769 h 2897366"/>
              <a:gd name="connsiteX1593" fmla="*/ 2812889 w 3937975"/>
              <a:gd name="connsiteY1593" fmla="*/ 2262386 h 2897366"/>
              <a:gd name="connsiteX1594" fmla="*/ 2847761 w 3937975"/>
              <a:gd name="connsiteY1594" fmla="*/ 2262546 h 2897366"/>
              <a:gd name="connsiteX1595" fmla="*/ 2847761 w 3937975"/>
              <a:gd name="connsiteY1595" fmla="*/ 2262863 h 2897366"/>
              <a:gd name="connsiteX1596" fmla="*/ 2875308 w 3937975"/>
              <a:gd name="connsiteY1596" fmla="*/ 2262863 h 2897366"/>
              <a:gd name="connsiteX1597" fmla="*/ 2884385 w 3937975"/>
              <a:gd name="connsiteY1597" fmla="*/ 2262227 h 2897366"/>
              <a:gd name="connsiteX1598" fmla="*/ 2888206 w 3937975"/>
              <a:gd name="connsiteY1598" fmla="*/ 2258088 h 2897366"/>
              <a:gd name="connsiteX1599" fmla="*/ 2888684 w 3937975"/>
              <a:gd name="connsiteY1599" fmla="*/ 2253470 h 2897366"/>
              <a:gd name="connsiteX1600" fmla="*/ 2888684 w 3937975"/>
              <a:gd name="connsiteY1600" fmla="*/ 2213820 h 2897366"/>
              <a:gd name="connsiteX1601" fmla="*/ 2888046 w 3937975"/>
              <a:gd name="connsiteY1601" fmla="*/ 2209362 h 2897366"/>
              <a:gd name="connsiteX1602" fmla="*/ 2885181 w 3937975"/>
              <a:gd name="connsiteY1602" fmla="*/ 2206177 h 2897366"/>
              <a:gd name="connsiteX1603" fmla="*/ 2879289 w 3937975"/>
              <a:gd name="connsiteY1603" fmla="*/ 2205063 h 2897366"/>
              <a:gd name="connsiteX1604" fmla="*/ 2816710 w 3937975"/>
              <a:gd name="connsiteY1604" fmla="*/ 2205063 h 2897366"/>
              <a:gd name="connsiteX1605" fmla="*/ 2105573 w 3937975"/>
              <a:gd name="connsiteY1605" fmla="*/ 2205063 h 2897366"/>
              <a:gd name="connsiteX1606" fmla="*/ 2085828 w 3937975"/>
              <a:gd name="connsiteY1606" fmla="*/ 2205222 h 2897366"/>
              <a:gd name="connsiteX1607" fmla="*/ 2079937 w 3937975"/>
              <a:gd name="connsiteY1607" fmla="*/ 2206177 h 2897366"/>
              <a:gd name="connsiteX1608" fmla="*/ 2076911 w 3937975"/>
              <a:gd name="connsiteY1608" fmla="*/ 2209203 h 2897366"/>
              <a:gd name="connsiteX1609" fmla="*/ 2075956 w 3937975"/>
              <a:gd name="connsiteY1609" fmla="*/ 2213661 h 2897366"/>
              <a:gd name="connsiteX1610" fmla="*/ 2075956 w 3937975"/>
              <a:gd name="connsiteY1610" fmla="*/ 2254903 h 2897366"/>
              <a:gd name="connsiteX1611" fmla="*/ 2076752 w 3937975"/>
              <a:gd name="connsiteY1611" fmla="*/ 2259362 h 2897366"/>
              <a:gd name="connsiteX1612" fmla="*/ 2079937 w 3937975"/>
              <a:gd name="connsiteY1612" fmla="*/ 2262227 h 2897366"/>
              <a:gd name="connsiteX1613" fmla="*/ 2089013 w 3937975"/>
              <a:gd name="connsiteY1613" fmla="*/ 2263024 h 2897366"/>
              <a:gd name="connsiteX1614" fmla="*/ 2149840 w 3937975"/>
              <a:gd name="connsiteY1614" fmla="*/ 2262705 h 2897366"/>
              <a:gd name="connsiteX1615" fmla="*/ 2207801 w 3937975"/>
              <a:gd name="connsiteY1615" fmla="*/ 2262705 h 2897366"/>
              <a:gd name="connsiteX1616" fmla="*/ 2218311 w 3937975"/>
              <a:gd name="connsiteY1616" fmla="*/ 2261909 h 2897366"/>
              <a:gd name="connsiteX1617" fmla="*/ 2221336 w 3937975"/>
              <a:gd name="connsiteY1617" fmla="*/ 2259042 h 2897366"/>
              <a:gd name="connsiteX1618" fmla="*/ 2222132 w 3937975"/>
              <a:gd name="connsiteY1618" fmla="*/ 2251558 h 2897366"/>
              <a:gd name="connsiteX1619" fmla="*/ 2222132 w 3937975"/>
              <a:gd name="connsiteY1619" fmla="*/ 2222578 h 2897366"/>
              <a:gd name="connsiteX1620" fmla="*/ 2204617 w 3937975"/>
              <a:gd name="connsiteY1620" fmla="*/ 2205063 h 2897366"/>
              <a:gd name="connsiteX1621" fmla="*/ 2105573 w 3937975"/>
              <a:gd name="connsiteY1621" fmla="*/ 2205063 h 2897366"/>
              <a:gd name="connsiteX1622" fmla="*/ 1698095 w 3937975"/>
              <a:gd name="connsiteY1622" fmla="*/ 2205063 h 2897366"/>
              <a:gd name="connsiteX1623" fmla="*/ 1692044 w 3937975"/>
              <a:gd name="connsiteY1623" fmla="*/ 2205859 h 2897366"/>
              <a:gd name="connsiteX1624" fmla="*/ 1688859 w 3937975"/>
              <a:gd name="connsiteY1624" fmla="*/ 2208725 h 2897366"/>
              <a:gd name="connsiteX1625" fmla="*/ 1688063 w 3937975"/>
              <a:gd name="connsiteY1625" fmla="*/ 2213184 h 2897366"/>
              <a:gd name="connsiteX1626" fmla="*/ 1688063 w 3937975"/>
              <a:gd name="connsiteY1626" fmla="*/ 2254425 h 2897366"/>
              <a:gd name="connsiteX1627" fmla="*/ 1688700 w 3937975"/>
              <a:gd name="connsiteY1627" fmla="*/ 2258883 h 2897366"/>
              <a:gd name="connsiteX1628" fmla="*/ 1691726 w 3937975"/>
              <a:gd name="connsiteY1628" fmla="*/ 2262068 h 2897366"/>
              <a:gd name="connsiteX1629" fmla="*/ 1697776 w 3937975"/>
              <a:gd name="connsiteY1629" fmla="*/ 2262863 h 2897366"/>
              <a:gd name="connsiteX1630" fmla="*/ 1728350 w 3937975"/>
              <a:gd name="connsiteY1630" fmla="*/ 2262705 h 2897366"/>
              <a:gd name="connsiteX1631" fmla="*/ 1728350 w 3937975"/>
              <a:gd name="connsiteY1631" fmla="*/ 2262546 h 2897366"/>
              <a:gd name="connsiteX1632" fmla="*/ 1763540 w 3937975"/>
              <a:gd name="connsiteY1632" fmla="*/ 2262546 h 2897366"/>
              <a:gd name="connsiteX1633" fmla="*/ 1769591 w 3937975"/>
              <a:gd name="connsiteY1633" fmla="*/ 2257132 h 2897366"/>
              <a:gd name="connsiteX1634" fmla="*/ 1769591 w 3937975"/>
              <a:gd name="connsiteY1634" fmla="*/ 2211273 h 2897366"/>
              <a:gd name="connsiteX1635" fmla="*/ 1768795 w 3937975"/>
              <a:gd name="connsiteY1635" fmla="*/ 2208406 h 2897366"/>
              <a:gd name="connsiteX1636" fmla="*/ 1766725 w 3937975"/>
              <a:gd name="connsiteY1636" fmla="*/ 2206337 h 2897366"/>
              <a:gd name="connsiteX1637" fmla="*/ 1759241 w 3937975"/>
              <a:gd name="connsiteY1637" fmla="*/ 2205063 h 2897366"/>
              <a:gd name="connsiteX1638" fmla="*/ 1698095 w 3937975"/>
              <a:gd name="connsiteY1638" fmla="*/ 2205063 h 2897366"/>
              <a:gd name="connsiteX1639" fmla="*/ 1554466 w 3937975"/>
              <a:gd name="connsiteY1639" fmla="*/ 2205063 h 2897366"/>
              <a:gd name="connsiteX1640" fmla="*/ 1548575 w 3937975"/>
              <a:gd name="connsiteY1640" fmla="*/ 2206018 h 2897366"/>
              <a:gd name="connsiteX1641" fmla="*/ 1545549 w 3937975"/>
              <a:gd name="connsiteY1641" fmla="*/ 2209044 h 2897366"/>
              <a:gd name="connsiteX1642" fmla="*/ 1544912 w 3937975"/>
              <a:gd name="connsiteY1642" fmla="*/ 2211910 h 2897366"/>
              <a:gd name="connsiteX1643" fmla="*/ 1544912 w 3937975"/>
              <a:gd name="connsiteY1643" fmla="*/ 2256177 h 2897366"/>
              <a:gd name="connsiteX1644" fmla="*/ 1545549 w 3937975"/>
              <a:gd name="connsiteY1644" fmla="*/ 2259042 h 2897366"/>
              <a:gd name="connsiteX1645" fmla="*/ 1548734 w 3937975"/>
              <a:gd name="connsiteY1645" fmla="*/ 2261909 h 2897366"/>
              <a:gd name="connsiteX1646" fmla="*/ 1556218 w 3937975"/>
              <a:gd name="connsiteY1646" fmla="*/ 2262546 h 2897366"/>
              <a:gd name="connsiteX1647" fmla="*/ 1585199 w 3937975"/>
              <a:gd name="connsiteY1647" fmla="*/ 2262705 h 2897366"/>
              <a:gd name="connsiteX1648" fmla="*/ 1609561 w 3937975"/>
              <a:gd name="connsiteY1648" fmla="*/ 2262705 h 2897366"/>
              <a:gd name="connsiteX1649" fmla="*/ 1621663 w 3937975"/>
              <a:gd name="connsiteY1649" fmla="*/ 2262068 h 2897366"/>
              <a:gd name="connsiteX1650" fmla="*/ 1625644 w 3937975"/>
              <a:gd name="connsiteY1650" fmla="*/ 2258088 h 2897366"/>
              <a:gd name="connsiteX1651" fmla="*/ 1626122 w 3937975"/>
              <a:gd name="connsiteY1651" fmla="*/ 2255062 h 2897366"/>
              <a:gd name="connsiteX1652" fmla="*/ 1626122 w 3937975"/>
              <a:gd name="connsiteY1652" fmla="*/ 2212387 h 2897366"/>
              <a:gd name="connsiteX1653" fmla="*/ 1625644 w 3937975"/>
              <a:gd name="connsiteY1653" fmla="*/ 2209362 h 2897366"/>
              <a:gd name="connsiteX1654" fmla="*/ 1621503 w 3937975"/>
              <a:gd name="connsiteY1654" fmla="*/ 2205541 h 2897366"/>
              <a:gd name="connsiteX1655" fmla="*/ 1617045 w 3937975"/>
              <a:gd name="connsiteY1655" fmla="*/ 2205063 h 2897366"/>
              <a:gd name="connsiteX1656" fmla="*/ 1554466 w 3937975"/>
              <a:gd name="connsiteY1656" fmla="*/ 2205063 h 2897366"/>
              <a:gd name="connsiteX1657" fmla="*/ 3574980 w 3937975"/>
              <a:gd name="connsiteY1657" fmla="*/ 2204904 h 2897366"/>
              <a:gd name="connsiteX1658" fmla="*/ 3567336 w 3937975"/>
              <a:gd name="connsiteY1658" fmla="*/ 2205222 h 2897366"/>
              <a:gd name="connsiteX1659" fmla="*/ 3561286 w 3937975"/>
              <a:gd name="connsiteY1659" fmla="*/ 2210954 h 2897366"/>
              <a:gd name="connsiteX1660" fmla="*/ 3561286 w 3937975"/>
              <a:gd name="connsiteY1660" fmla="*/ 2256655 h 2897366"/>
              <a:gd name="connsiteX1661" fmla="*/ 3567018 w 3937975"/>
              <a:gd name="connsiteY1661" fmla="*/ 2262546 h 2897366"/>
              <a:gd name="connsiteX1662" fmla="*/ 3600617 w 3937975"/>
              <a:gd name="connsiteY1662" fmla="*/ 2262546 h 2897366"/>
              <a:gd name="connsiteX1663" fmla="*/ 3635647 w 3937975"/>
              <a:gd name="connsiteY1663" fmla="*/ 2262705 h 2897366"/>
              <a:gd name="connsiteX1664" fmla="*/ 3643291 w 3937975"/>
              <a:gd name="connsiteY1664" fmla="*/ 2255381 h 2897366"/>
              <a:gd name="connsiteX1665" fmla="*/ 3643291 w 3937975"/>
              <a:gd name="connsiteY1665" fmla="*/ 2212706 h 2897366"/>
              <a:gd name="connsiteX1666" fmla="*/ 3642813 w 3937975"/>
              <a:gd name="connsiteY1666" fmla="*/ 2209681 h 2897366"/>
              <a:gd name="connsiteX1667" fmla="*/ 3638832 w 3937975"/>
              <a:gd name="connsiteY1667" fmla="*/ 2205700 h 2897366"/>
              <a:gd name="connsiteX1668" fmla="*/ 3629756 w 3937975"/>
              <a:gd name="connsiteY1668" fmla="*/ 2204904 h 2897366"/>
              <a:gd name="connsiteX1669" fmla="*/ 3574980 w 3937975"/>
              <a:gd name="connsiteY1669" fmla="*/ 2204904 h 2897366"/>
              <a:gd name="connsiteX1670" fmla="*/ 3430874 w 3937975"/>
              <a:gd name="connsiteY1670" fmla="*/ 2204904 h 2897366"/>
              <a:gd name="connsiteX1671" fmla="*/ 3423230 w 3937975"/>
              <a:gd name="connsiteY1671" fmla="*/ 2205222 h 2897366"/>
              <a:gd name="connsiteX1672" fmla="*/ 3417657 w 3937975"/>
              <a:gd name="connsiteY1672" fmla="*/ 2211273 h 2897366"/>
              <a:gd name="connsiteX1673" fmla="*/ 3417497 w 3937975"/>
              <a:gd name="connsiteY1673" fmla="*/ 2255381 h 2897366"/>
              <a:gd name="connsiteX1674" fmla="*/ 3417975 w 3937975"/>
              <a:gd name="connsiteY1674" fmla="*/ 2258406 h 2897366"/>
              <a:gd name="connsiteX1675" fmla="*/ 3422275 w 3937975"/>
              <a:gd name="connsiteY1675" fmla="*/ 2262227 h 2897366"/>
              <a:gd name="connsiteX1676" fmla="*/ 3429918 w 3937975"/>
              <a:gd name="connsiteY1676" fmla="*/ 2262705 h 2897366"/>
              <a:gd name="connsiteX1677" fmla="*/ 3458899 w 3937975"/>
              <a:gd name="connsiteY1677" fmla="*/ 2262705 h 2897366"/>
              <a:gd name="connsiteX1678" fmla="*/ 3487879 w 3937975"/>
              <a:gd name="connsiteY1678" fmla="*/ 2262705 h 2897366"/>
              <a:gd name="connsiteX1679" fmla="*/ 3495363 w 3937975"/>
              <a:gd name="connsiteY1679" fmla="*/ 2262068 h 2897366"/>
              <a:gd name="connsiteX1680" fmla="*/ 3499185 w 3937975"/>
              <a:gd name="connsiteY1680" fmla="*/ 2257928 h 2897366"/>
              <a:gd name="connsiteX1681" fmla="*/ 3499663 w 3937975"/>
              <a:gd name="connsiteY1681" fmla="*/ 2242800 h 2897366"/>
              <a:gd name="connsiteX1682" fmla="*/ 3499344 w 3937975"/>
              <a:gd name="connsiteY1682" fmla="*/ 2210796 h 2897366"/>
              <a:gd name="connsiteX1683" fmla="*/ 3494726 w 3937975"/>
              <a:gd name="connsiteY1683" fmla="*/ 2205541 h 2897366"/>
              <a:gd name="connsiteX1684" fmla="*/ 3485650 w 3937975"/>
              <a:gd name="connsiteY1684" fmla="*/ 2204904 h 2897366"/>
              <a:gd name="connsiteX1685" fmla="*/ 3430874 w 3937975"/>
              <a:gd name="connsiteY1685" fmla="*/ 2204904 h 2897366"/>
              <a:gd name="connsiteX1686" fmla="*/ 2550949 w 3937975"/>
              <a:gd name="connsiteY1686" fmla="*/ 2204904 h 2897366"/>
              <a:gd name="connsiteX1687" fmla="*/ 2541713 w 3937975"/>
              <a:gd name="connsiteY1687" fmla="*/ 2205063 h 2897366"/>
              <a:gd name="connsiteX1688" fmla="*/ 2534071 w 3937975"/>
              <a:gd name="connsiteY1688" fmla="*/ 2212547 h 2897366"/>
              <a:gd name="connsiteX1689" fmla="*/ 2534071 w 3937975"/>
              <a:gd name="connsiteY1689" fmla="*/ 2255381 h 2897366"/>
              <a:gd name="connsiteX1690" fmla="*/ 2534549 w 3937975"/>
              <a:gd name="connsiteY1690" fmla="*/ 2258406 h 2897366"/>
              <a:gd name="connsiteX1691" fmla="*/ 2538688 w 3937975"/>
              <a:gd name="connsiteY1691" fmla="*/ 2262386 h 2897366"/>
              <a:gd name="connsiteX1692" fmla="*/ 2549357 w 3937975"/>
              <a:gd name="connsiteY1692" fmla="*/ 2262863 h 2897366"/>
              <a:gd name="connsiteX1693" fmla="*/ 2607318 w 3937975"/>
              <a:gd name="connsiteY1693" fmla="*/ 2262705 h 2897366"/>
              <a:gd name="connsiteX1694" fmla="*/ 2668464 w 3937975"/>
              <a:gd name="connsiteY1694" fmla="*/ 2262705 h 2897366"/>
              <a:gd name="connsiteX1695" fmla="*/ 2677540 w 3937975"/>
              <a:gd name="connsiteY1695" fmla="*/ 2261749 h 2897366"/>
              <a:gd name="connsiteX1696" fmla="*/ 2679769 w 3937975"/>
              <a:gd name="connsiteY1696" fmla="*/ 2259679 h 2897366"/>
              <a:gd name="connsiteX1697" fmla="*/ 2680725 w 3937975"/>
              <a:gd name="connsiteY1697" fmla="*/ 2255221 h 2897366"/>
              <a:gd name="connsiteX1698" fmla="*/ 2680725 w 3937975"/>
              <a:gd name="connsiteY1698" fmla="*/ 2212387 h 2897366"/>
              <a:gd name="connsiteX1699" fmla="*/ 2680247 w 3937975"/>
              <a:gd name="connsiteY1699" fmla="*/ 2209362 h 2897366"/>
              <a:gd name="connsiteX1700" fmla="*/ 2676107 w 3937975"/>
              <a:gd name="connsiteY1700" fmla="*/ 2205541 h 2897366"/>
              <a:gd name="connsiteX1701" fmla="*/ 2664005 w 3937975"/>
              <a:gd name="connsiteY1701" fmla="*/ 2204904 h 2897366"/>
              <a:gd name="connsiteX1702" fmla="*/ 2550949 w 3937975"/>
              <a:gd name="connsiteY1702" fmla="*/ 2204904 h 2897366"/>
              <a:gd name="connsiteX1703" fmla="*/ 2322290 w 3937975"/>
              <a:gd name="connsiteY1703" fmla="*/ 2204904 h 2897366"/>
              <a:gd name="connsiteX1704" fmla="*/ 2313214 w 3937975"/>
              <a:gd name="connsiteY1704" fmla="*/ 2205063 h 2897366"/>
              <a:gd name="connsiteX1705" fmla="*/ 2308755 w 3937975"/>
              <a:gd name="connsiteY1705" fmla="*/ 2206018 h 2897366"/>
              <a:gd name="connsiteX1706" fmla="*/ 2305730 w 3937975"/>
              <a:gd name="connsiteY1706" fmla="*/ 2209044 h 2897366"/>
              <a:gd name="connsiteX1707" fmla="*/ 2305093 w 3937975"/>
              <a:gd name="connsiteY1707" fmla="*/ 2211910 h 2897366"/>
              <a:gd name="connsiteX1708" fmla="*/ 2305093 w 3937975"/>
              <a:gd name="connsiteY1708" fmla="*/ 2256177 h 2897366"/>
              <a:gd name="connsiteX1709" fmla="*/ 2305889 w 3937975"/>
              <a:gd name="connsiteY1709" fmla="*/ 2259042 h 2897366"/>
              <a:gd name="connsiteX1710" fmla="*/ 2309233 w 3937975"/>
              <a:gd name="connsiteY1710" fmla="*/ 2261909 h 2897366"/>
              <a:gd name="connsiteX1711" fmla="*/ 2319742 w 3937975"/>
              <a:gd name="connsiteY1711" fmla="*/ 2262705 h 2897366"/>
              <a:gd name="connsiteX1712" fmla="*/ 2379137 w 3937975"/>
              <a:gd name="connsiteY1712" fmla="*/ 2262705 h 2897366"/>
              <a:gd name="connsiteX1713" fmla="*/ 2437098 w 3937975"/>
              <a:gd name="connsiteY1713" fmla="*/ 2262705 h 2897366"/>
              <a:gd name="connsiteX1714" fmla="*/ 2447607 w 3937975"/>
              <a:gd name="connsiteY1714" fmla="*/ 2261749 h 2897366"/>
              <a:gd name="connsiteX1715" fmla="*/ 2450473 w 3937975"/>
              <a:gd name="connsiteY1715" fmla="*/ 2258724 h 2897366"/>
              <a:gd name="connsiteX1716" fmla="*/ 2451269 w 3937975"/>
              <a:gd name="connsiteY1716" fmla="*/ 2251241 h 2897366"/>
              <a:gd name="connsiteX1717" fmla="*/ 2451269 w 3937975"/>
              <a:gd name="connsiteY1717" fmla="*/ 2222261 h 2897366"/>
              <a:gd name="connsiteX1718" fmla="*/ 2433595 w 3937975"/>
              <a:gd name="connsiteY1718" fmla="*/ 2204904 h 2897366"/>
              <a:gd name="connsiteX1719" fmla="*/ 2322290 w 3937975"/>
              <a:gd name="connsiteY1719" fmla="*/ 2204904 h 2897366"/>
              <a:gd name="connsiteX1720" fmla="*/ 1880895 w 3937975"/>
              <a:gd name="connsiteY1720" fmla="*/ 2204904 h 2897366"/>
              <a:gd name="connsiteX1721" fmla="*/ 1873252 w 3937975"/>
              <a:gd name="connsiteY1721" fmla="*/ 2205222 h 2897366"/>
              <a:gd name="connsiteX1722" fmla="*/ 1867360 w 3937975"/>
              <a:gd name="connsiteY1722" fmla="*/ 2211114 h 2897366"/>
              <a:gd name="connsiteX1723" fmla="*/ 1867360 w 3937975"/>
              <a:gd name="connsiteY1723" fmla="*/ 2256814 h 2897366"/>
              <a:gd name="connsiteX1724" fmla="*/ 1867679 w 3937975"/>
              <a:gd name="connsiteY1724" fmla="*/ 2258246 h 2897366"/>
              <a:gd name="connsiteX1725" fmla="*/ 1871819 w 3937975"/>
              <a:gd name="connsiteY1725" fmla="*/ 2262227 h 2897366"/>
              <a:gd name="connsiteX1726" fmla="*/ 1879462 w 3937975"/>
              <a:gd name="connsiteY1726" fmla="*/ 2262705 h 2897366"/>
              <a:gd name="connsiteX1727" fmla="*/ 1908283 w 3937975"/>
              <a:gd name="connsiteY1727" fmla="*/ 2262705 h 2897366"/>
              <a:gd name="connsiteX1728" fmla="*/ 1937263 w 3937975"/>
              <a:gd name="connsiteY1728" fmla="*/ 2262705 h 2897366"/>
              <a:gd name="connsiteX1729" fmla="*/ 1944747 w 3937975"/>
              <a:gd name="connsiteY1729" fmla="*/ 2262068 h 2897366"/>
              <a:gd name="connsiteX1730" fmla="*/ 1948729 w 3937975"/>
              <a:gd name="connsiteY1730" fmla="*/ 2258088 h 2897366"/>
              <a:gd name="connsiteX1731" fmla="*/ 1949365 w 3937975"/>
              <a:gd name="connsiteY1731" fmla="*/ 2253629 h 2897366"/>
              <a:gd name="connsiteX1732" fmla="*/ 1949365 w 3937975"/>
              <a:gd name="connsiteY1732" fmla="*/ 2213980 h 2897366"/>
              <a:gd name="connsiteX1733" fmla="*/ 1948888 w 3937975"/>
              <a:gd name="connsiteY1733" fmla="*/ 2209521 h 2897366"/>
              <a:gd name="connsiteX1734" fmla="*/ 1944747 w 3937975"/>
              <a:gd name="connsiteY1734" fmla="*/ 2205541 h 2897366"/>
              <a:gd name="connsiteX1735" fmla="*/ 1935671 w 3937975"/>
              <a:gd name="connsiteY1735" fmla="*/ 2204904 h 2897366"/>
              <a:gd name="connsiteX1736" fmla="*/ 1880895 w 3937975"/>
              <a:gd name="connsiteY1736" fmla="*/ 2204904 h 2897366"/>
              <a:gd name="connsiteX1737" fmla="*/ 1410519 w 3937975"/>
              <a:gd name="connsiteY1737" fmla="*/ 2204904 h 2897366"/>
              <a:gd name="connsiteX1738" fmla="*/ 1404469 w 3937975"/>
              <a:gd name="connsiteY1738" fmla="*/ 2205700 h 2897366"/>
              <a:gd name="connsiteX1739" fmla="*/ 1401284 w 3937975"/>
              <a:gd name="connsiteY1739" fmla="*/ 2208566 h 2897366"/>
              <a:gd name="connsiteX1740" fmla="*/ 1400488 w 3937975"/>
              <a:gd name="connsiteY1740" fmla="*/ 2213024 h 2897366"/>
              <a:gd name="connsiteX1741" fmla="*/ 1400488 w 3937975"/>
              <a:gd name="connsiteY1741" fmla="*/ 2254265 h 2897366"/>
              <a:gd name="connsiteX1742" fmla="*/ 1401284 w 3937975"/>
              <a:gd name="connsiteY1742" fmla="*/ 2258724 h 2897366"/>
              <a:gd name="connsiteX1743" fmla="*/ 1404309 w 3937975"/>
              <a:gd name="connsiteY1743" fmla="*/ 2261749 h 2897366"/>
              <a:gd name="connsiteX1744" fmla="*/ 1410360 w 3937975"/>
              <a:gd name="connsiteY1744" fmla="*/ 2262546 h 2897366"/>
              <a:gd name="connsiteX1745" fmla="*/ 1441092 w 3937975"/>
              <a:gd name="connsiteY1745" fmla="*/ 2262705 h 2897366"/>
              <a:gd name="connsiteX1746" fmla="*/ 1462429 w 3937975"/>
              <a:gd name="connsiteY1746" fmla="*/ 2262705 h 2897366"/>
              <a:gd name="connsiteX1747" fmla="*/ 1477716 w 3937975"/>
              <a:gd name="connsiteY1747" fmla="*/ 2262227 h 2897366"/>
              <a:gd name="connsiteX1748" fmla="*/ 1481856 w 3937975"/>
              <a:gd name="connsiteY1748" fmla="*/ 2258406 h 2897366"/>
              <a:gd name="connsiteX1749" fmla="*/ 1482334 w 3937975"/>
              <a:gd name="connsiteY1749" fmla="*/ 2255381 h 2897366"/>
              <a:gd name="connsiteX1750" fmla="*/ 1482334 w 3937975"/>
              <a:gd name="connsiteY1750" fmla="*/ 2212547 h 2897366"/>
              <a:gd name="connsiteX1751" fmla="*/ 1481856 w 3937975"/>
              <a:gd name="connsiteY1751" fmla="*/ 2209521 h 2897366"/>
              <a:gd name="connsiteX1752" fmla="*/ 1477716 w 3937975"/>
              <a:gd name="connsiteY1752" fmla="*/ 2205541 h 2897366"/>
              <a:gd name="connsiteX1753" fmla="*/ 1471665 w 3937975"/>
              <a:gd name="connsiteY1753" fmla="*/ 2204904 h 2897366"/>
              <a:gd name="connsiteX1754" fmla="*/ 1410519 w 3937975"/>
              <a:gd name="connsiteY1754" fmla="*/ 2204904 h 2897366"/>
              <a:gd name="connsiteX1755" fmla="*/ 1266732 w 3937975"/>
              <a:gd name="connsiteY1755" fmla="*/ 2204904 h 2897366"/>
              <a:gd name="connsiteX1756" fmla="*/ 1260680 w 3937975"/>
              <a:gd name="connsiteY1756" fmla="*/ 2205700 h 2897366"/>
              <a:gd name="connsiteX1757" fmla="*/ 1257496 w 3937975"/>
              <a:gd name="connsiteY1757" fmla="*/ 2208566 h 2897366"/>
              <a:gd name="connsiteX1758" fmla="*/ 1256699 w 3937975"/>
              <a:gd name="connsiteY1758" fmla="*/ 2213024 h 2897366"/>
              <a:gd name="connsiteX1759" fmla="*/ 1256699 w 3937975"/>
              <a:gd name="connsiteY1759" fmla="*/ 2254265 h 2897366"/>
              <a:gd name="connsiteX1760" fmla="*/ 1257496 w 3937975"/>
              <a:gd name="connsiteY1760" fmla="*/ 2258724 h 2897366"/>
              <a:gd name="connsiteX1761" fmla="*/ 1260522 w 3937975"/>
              <a:gd name="connsiteY1761" fmla="*/ 2261749 h 2897366"/>
              <a:gd name="connsiteX1762" fmla="*/ 1266572 w 3937975"/>
              <a:gd name="connsiteY1762" fmla="*/ 2262546 h 2897366"/>
              <a:gd name="connsiteX1763" fmla="*/ 1297304 w 3937975"/>
              <a:gd name="connsiteY1763" fmla="*/ 2262705 h 2897366"/>
              <a:gd name="connsiteX1764" fmla="*/ 1318642 w 3937975"/>
              <a:gd name="connsiteY1764" fmla="*/ 2262705 h 2897366"/>
              <a:gd name="connsiteX1765" fmla="*/ 1333928 w 3937975"/>
              <a:gd name="connsiteY1765" fmla="*/ 2262227 h 2897366"/>
              <a:gd name="connsiteX1766" fmla="*/ 1338068 w 3937975"/>
              <a:gd name="connsiteY1766" fmla="*/ 2258406 h 2897366"/>
              <a:gd name="connsiteX1767" fmla="*/ 1338546 w 3937975"/>
              <a:gd name="connsiteY1767" fmla="*/ 2255381 h 2897366"/>
              <a:gd name="connsiteX1768" fmla="*/ 1338546 w 3937975"/>
              <a:gd name="connsiteY1768" fmla="*/ 2212547 h 2897366"/>
              <a:gd name="connsiteX1769" fmla="*/ 1338068 w 3937975"/>
              <a:gd name="connsiteY1769" fmla="*/ 2209521 h 2897366"/>
              <a:gd name="connsiteX1770" fmla="*/ 1333928 w 3937975"/>
              <a:gd name="connsiteY1770" fmla="*/ 2205541 h 2897366"/>
              <a:gd name="connsiteX1771" fmla="*/ 1327877 w 3937975"/>
              <a:gd name="connsiteY1771" fmla="*/ 2204904 h 2897366"/>
              <a:gd name="connsiteX1772" fmla="*/ 1266732 w 3937975"/>
              <a:gd name="connsiteY1772" fmla="*/ 2204904 h 2897366"/>
              <a:gd name="connsiteX1773" fmla="*/ 1119918 w 3937975"/>
              <a:gd name="connsiteY1773" fmla="*/ 2204904 h 2897366"/>
              <a:gd name="connsiteX1774" fmla="*/ 1117052 w 3937975"/>
              <a:gd name="connsiteY1774" fmla="*/ 2205541 h 2897366"/>
              <a:gd name="connsiteX1775" fmla="*/ 1113867 w 3937975"/>
              <a:gd name="connsiteY1775" fmla="*/ 2208406 h 2897366"/>
              <a:gd name="connsiteX1776" fmla="*/ 1112912 w 3937975"/>
              <a:gd name="connsiteY1776" fmla="*/ 2214298 h 2897366"/>
              <a:gd name="connsiteX1777" fmla="*/ 1112912 w 3937975"/>
              <a:gd name="connsiteY1777" fmla="*/ 2252355 h 2897366"/>
              <a:gd name="connsiteX1778" fmla="*/ 1113708 w 3937975"/>
              <a:gd name="connsiteY1778" fmla="*/ 2258406 h 2897366"/>
              <a:gd name="connsiteX1779" fmla="*/ 1118007 w 3937975"/>
              <a:gd name="connsiteY1779" fmla="*/ 2262068 h 2897366"/>
              <a:gd name="connsiteX1780" fmla="*/ 1122626 w 3937975"/>
              <a:gd name="connsiteY1780" fmla="*/ 2262386 h 2897366"/>
              <a:gd name="connsiteX1781" fmla="*/ 1152880 w 3937975"/>
              <a:gd name="connsiteY1781" fmla="*/ 2262705 h 2897366"/>
              <a:gd name="connsiteX1782" fmla="*/ 1183293 w 3937975"/>
              <a:gd name="connsiteY1782" fmla="*/ 2262705 h 2897366"/>
              <a:gd name="connsiteX1783" fmla="*/ 1190777 w 3937975"/>
              <a:gd name="connsiteY1783" fmla="*/ 2261909 h 2897366"/>
              <a:gd name="connsiteX1784" fmla="*/ 1193962 w 3937975"/>
              <a:gd name="connsiteY1784" fmla="*/ 2259042 h 2897366"/>
              <a:gd name="connsiteX1785" fmla="*/ 1194758 w 3937975"/>
              <a:gd name="connsiteY1785" fmla="*/ 2254584 h 2897366"/>
              <a:gd name="connsiteX1786" fmla="*/ 1194758 w 3937975"/>
              <a:gd name="connsiteY1786" fmla="*/ 2213503 h 2897366"/>
              <a:gd name="connsiteX1787" fmla="*/ 1194121 w 3937975"/>
              <a:gd name="connsiteY1787" fmla="*/ 2209044 h 2897366"/>
              <a:gd name="connsiteX1788" fmla="*/ 1191255 w 3937975"/>
              <a:gd name="connsiteY1788" fmla="*/ 2205859 h 2897366"/>
              <a:gd name="connsiteX1789" fmla="*/ 1186796 w 3937975"/>
              <a:gd name="connsiteY1789" fmla="*/ 2204904 h 2897366"/>
              <a:gd name="connsiteX1790" fmla="*/ 1119918 w 3937975"/>
              <a:gd name="connsiteY1790" fmla="*/ 2204904 h 2897366"/>
              <a:gd name="connsiteX1791" fmla="*/ 978360 w 3937975"/>
              <a:gd name="connsiteY1791" fmla="*/ 2204904 h 2897366"/>
              <a:gd name="connsiteX1792" fmla="*/ 972468 w 3937975"/>
              <a:gd name="connsiteY1792" fmla="*/ 2205859 h 2897366"/>
              <a:gd name="connsiteX1793" fmla="*/ 969443 w 3937975"/>
              <a:gd name="connsiteY1793" fmla="*/ 2209044 h 2897366"/>
              <a:gd name="connsiteX1794" fmla="*/ 968806 w 3937975"/>
              <a:gd name="connsiteY1794" fmla="*/ 2211910 h 2897366"/>
              <a:gd name="connsiteX1795" fmla="*/ 968806 w 3937975"/>
              <a:gd name="connsiteY1795" fmla="*/ 2256017 h 2897366"/>
              <a:gd name="connsiteX1796" fmla="*/ 969443 w 3937975"/>
              <a:gd name="connsiteY1796" fmla="*/ 2258883 h 2897366"/>
              <a:gd name="connsiteX1797" fmla="*/ 972627 w 3937975"/>
              <a:gd name="connsiteY1797" fmla="*/ 2261749 h 2897366"/>
              <a:gd name="connsiteX1798" fmla="*/ 980111 w 3937975"/>
              <a:gd name="connsiteY1798" fmla="*/ 2262546 h 2897366"/>
              <a:gd name="connsiteX1799" fmla="*/ 1009411 w 3937975"/>
              <a:gd name="connsiteY1799" fmla="*/ 2262705 h 2897366"/>
              <a:gd name="connsiteX1800" fmla="*/ 1039824 w 3937975"/>
              <a:gd name="connsiteY1800" fmla="*/ 2262705 h 2897366"/>
              <a:gd name="connsiteX1801" fmla="*/ 1047308 w 3937975"/>
              <a:gd name="connsiteY1801" fmla="*/ 2261749 h 2897366"/>
              <a:gd name="connsiteX1802" fmla="*/ 1050174 w 3937975"/>
              <a:gd name="connsiteY1802" fmla="*/ 2258724 h 2897366"/>
              <a:gd name="connsiteX1803" fmla="*/ 1050811 w 3937975"/>
              <a:gd name="connsiteY1803" fmla="*/ 2254265 h 2897366"/>
              <a:gd name="connsiteX1804" fmla="*/ 1050811 w 3937975"/>
              <a:gd name="connsiteY1804" fmla="*/ 2213184 h 2897366"/>
              <a:gd name="connsiteX1805" fmla="*/ 1050493 w 3937975"/>
              <a:gd name="connsiteY1805" fmla="*/ 2210158 h 2897366"/>
              <a:gd name="connsiteX1806" fmla="*/ 1045237 w 3937975"/>
              <a:gd name="connsiteY1806" fmla="*/ 2205382 h 2897366"/>
              <a:gd name="connsiteX1807" fmla="*/ 1040779 w 3937975"/>
              <a:gd name="connsiteY1807" fmla="*/ 2204904 h 2897366"/>
              <a:gd name="connsiteX1808" fmla="*/ 978360 w 3937975"/>
              <a:gd name="connsiteY1808" fmla="*/ 2204904 h 2897366"/>
              <a:gd name="connsiteX1809" fmla="*/ 689351 w 3937975"/>
              <a:gd name="connsiteY1809" fmla="*/ 2137707 h 2897366"/>
              <a:gd name="connsiteX1810" fmla="*/ 750497 w 3937975"/>
              <a:gd name="connsiteY1810" fmla="*/ 2137707 h 2897366"/>
              <a:gd name="connsiteX1811" fmla="*/ 755114 w 3937975"/>
              <a:gd name="connsiteY1811" fmla="*/ 2138025 h 2897366"/>
              <a:gd name="connsiteX1812" fmla="*/ 759255 w 3937975"/>
              <a:gd name="connsiteY1812" fmla="*/ 2141847 h 2897366"/>
              <a:gd name="connsiteX1813" fmla="*/ 759732 w 3937975"/>
              <a:gd name="connsiteY1813" fmla="*/ 2150923 h 2897366"/>
              <a:gd name="connsiteX1814" fmla="*/ 759573 w 3937975"/>
              <a:gd name="connsiteY1814" fmla="*/ 2186114 h 2897366"/>
              <a:gd name="connsiteX1815" fmla="*/ 752885 w 3937975"/>
              <a:gd name="connsiteY1815" fmla="*/ 2192642 h 2897366"/>
              <a:gd name="connsiteX1816" fmla="*/ 734573 w 3937975"/>
              <a:gd name="connsiteY1816" fmla="*/ 2192961 h 2897366"/>
              <a:gd name="connsiteX1817" fmla="*/ 719128 w 3937975"/>
              <a:gd name="connsiteY1817" fmla="*/ 2192802 h 2897366"/>
              <a:gd name="connsiteX1818" fmla="*/ 691580 w 3937975"/>
              <a:gd name="connsiteY1818" fmla="*/ 2192802 h 2897366"/>
              <a:gd name="connsiteX1819" fmla="*/ 684096 w 3937975"/>
              <a:gd name="connsiteY1819" fmla="*/ 2191846 h 2897366"/>
              <a:gd name="connsiteX1820" fmla="*/ 680911 w 3937975"/>
              <a:gd name="connsiteY1820" fmla="*/ 2188980 h 2897366"/>
              <a:gd name="connsiteX1821" fmla="*/ 680275 w 3937975"/>
              <a:gd name="connsiteY1821" fmla="*/ 2186114 h 2897366"/>
              <a:gd name="connsiteX1822" fmla="*/ 680115 w 3937975"/>
              <a:gd name="connsiteY1822" fmla="*/ 2144873 h 2897366"/>
              <a:gd name="connsiteX1823" fmla="*/ 680593 w 3937975"/>
              <a:gd name="connsiteY1823" fmla="*/ 2141847 h 2897366"/>
              <a:gd name="connsiteX1824" fmla="*/ 684733 w 3937975"/>
              <a:gd name="connsiteY1824" fmla="*/ 2138025 h 2897366"/>
              <a:gd name="connsiteX1825" fmla="*/ 689351 w 3937975"/>
              <a:gd name="connsiteY1825" fmla="*/ 2137707 h 2897366"/>
              <a:gd name="connsiteX1826" fmla="*/ 573906 w 3937975"/>
              <a:gd name="connsiteY1826" fmla="*/ 2137548 h 2897366"/>
              <a:gd name="connsiteX1827" fmla="*/ 607345 w 3937975"/>
              <a:gd name="connsiteY1827" fmla="*/ 2137548 h 2897366"/>
              <a:gd name="connsiteX1828" fmla="*/ 614352 w 3937975"/>
              <a:gd name="connsiteY1828" fmla="*/ 2143758 h 2897366"/>
              <a:gd name="connsiteX1829" fmla="*/ 614352 w 3937975"/>
              <a:gd name="connsiteY1829" fmla="*/ 2186273 h 2897366"/>
              <a:gd name="connsiteX1830" fmla="*/ 608778 w 3937975"/>
              <a:gd name="connsiteY1830" fmla="*/ 2192325 h 2897366"/>
              <a:gd name="connsiteX1831" fmla="*/ 602728 w 3937975"/>
              <a:gd name="connsiteY1831" fmla="*/ 2192802 h 2897366"/>
              <a:gd name="connsiteX1832" fmla="*/ 546519 w 3937975"/>
              <a:gd name="connsiteY1832" fmla="*/ 2192802 h 2897366"/>
              <a:gd name="connsiteX1833" fmla="*/ 539035 w 3937975"/>
              <a:gd name="connsiteY1833" fmla="*/ 2192006 h 2897366"/>
              <a:gd name="connsiteX1834" fmla="*/ 535213 w 3937975"/>
              <a:gd name="connsiteY1834" fmla="*/ 2187706 h 2897366"/>
              <a:gd name="connsiteX1835" fmla="*/ 535054 w 3937975"/>
              <a:gd name="connsiteY1835" fmla="*/ 2186273 h 2897366"/>
              <a:gd name="connsiteX1836" fmla="*/ 535054 w 3937975"/>
              <a:gd name="connsiteY1836" fmla="*/ 2143758 h 2897366"/>
              <a:gd name="connsiteX1837" fmla="*/ 541901 w 3937975"/>
              <a:gd name="connsiteY1837" fmla="*/ 2137708 h 2897366"/>
              <a:gd name="connsiteX1838" fmla="*/ 573906 w 3937975"/>
              <a:gd name="connsiteY1838" fmla="*/ 2137548 h 2897366"/>
              <a:gd name="connsiteX1839" fmla="*/ 421202 w 3937975"/>
              <a:gd name="connsiteY1839" fmla="*/ 2137547 h 2897366"/>
              <a:gd name="connsiteX1840" fmla="*/ 430119 w 3937975"/>
              <a:gd name="connsiteY1840" fmla="*/ 2137547 h 2897366"/>
              <a:gd name="connsiteX1841" fmla="*/ 460692 w 3937975"/>
              <a:gd name="connsiteY1841" fmla="*/ 2137547 h 2897366"/>
              <a:gd name="connsiteX1842" fmla="*/ 466743 w 3937975"/>
              <a:gd name="connsiteY1842" fmla="*/ 2138185 h 2897366"/>
              <a:gd name="connsiteX1843" fmla="*/ 468972 w 3937975"/>
              <a:gd name="connsiteY1843" fmla="*/ 2140254 h 2897366"/>
              <a:gd name="connsiteX1844" fmla="*/ 469927 w 3937975"/>
              <a:gd name="connsiteY1844" fmla="*/ 2144713 h 2897366"/>
              <a:gd name="connsiteX1845" fmla="*/ 469927 w 3937975"/>
              <a:gd name="connsiteY1845" fmla="*/ 2185954 h 2897366"/>
              <a:gd name="connsiteX1846" fmla="*/ 469291 w 3937975"/>
              <a:gd name="connsiteY1846" fmla="*/ 2188980 h 2897366"/>
              <a:gd name="connsiteX1847" fmla="*/ 466265 w 3937975"/>
              <a:gd name="connsiteY1847" fmla="*/ 2192006 h 2897366"/>
              <a:gd name="connsiteX1848" fmla="*/ 461807 w 3937975"/>
              <a:gd name="connsiteY1848" fmla="*/ 2192800 h 2897366"/>
              <a:gd name="connsiteX1849" fmla="*/ 399228 w 3937975"/>
              <a:gd name="connsiteY1849" fmla="*/ 2192800 h 2897366"/>
              <a:gd name="connsiteX1850" fmla="*/ 396203 w 3937975"/>
              <a:gd name="connsiteY1850" fmla="*/ 2192483 h 2897366"/>
              <a:gd name="connsiteX1851" fmla="*/ 391107 w 3937975"/>
              <a:gd name="connsiteY1851" fmla="*/ 2187706 h 2897366"/>
              <a:gd name="connsiteX1852" fmla="*/ 390948 w 3937975"/>
              <a:gd name="connsiteY1852" fmla="*/ 2186273 h 2897366"/>
              <a:gd name="connsiteX1853" fmla="*/ 390948 w 3937975"/>
              <a:gd name="connsiteY1853" fmla="*/ 2143439 h 2897366"/>
              <a:gd name="connsiteX1854" fmla="*/ 391266 w 3937975"/>
              <a:gd name="connsiteY1854" fmla="*/ 2142006 h 2897366"/>
              <a:gd name="connsiteX1855" fmla="*/ 395247 w 3937975"/>
              <a:gd name="connsiteY1855" fmla="*/ 2138025 h 2897366"/>
              <a:gd name="connsiteX1856" fmla="*/ 421202 w 3937975"/>
              <a:gd name="connsiteY1856" fmla="*/ 2137547 h 2897366"/>
              <a:gd name="connsiteX1857" fmla="*/ 278688 w 3937975"/>
              <a:gd name="connsiteY1857" fmla="*/ 2137547 h 2897366"/>
              <a:gd name="connsiteX1858" fmla="*/ 286331 w 3937975"/>
              <a:gd name="connsiteY1858" fmla="*/ 2137547 h 2897366"/>
              <a:gd name="connsiteX1859" fmla="*/ 316904 w 3937975"/>
              <a:gd name="connsiteY1859" fmla="*/ 2137547 h 2897366"/>
              <a:gd name="connsiteX1860" fmla="*/ 321521 w 3937975"/>
              <a:gd name="connsiteY1860" fmla="*/ 2138025 h 2897366"/>
              <a:gd name="connsiteX1861" fmla="*/ 325502 w 3937975"/>
              <a:gd name="connsiteY1861" fmla="*/ 2142006 h 2897366"/>
              <a:gd name="connsiteX1862" fmla="*/ 325980 w 3937975"/>
              <a:gd name="connsiteY1862" fmla="*/ 2151083 h 2897366"/>
              <a:gd name="connsiteX1863" fmla="*/ 325821 w 3937975"/>
              <a:gd name="connsiteY1863" fmla="*/ 2184680 h 2897366"/>
              <a:gd name="connsiteX1864" fmla="*/ 317382 w 3937975"/>
              <a:gd name="connsiteY1864" fmla="*/ 2192800 h 2897366"/>
              <a:gd name="connsiteX1865" fmla="*/ 312763 w 3937975"/>
              <a:gd name="connsiteY1865" fmla="*/ 2192961 h 2897366"/>
              <a:gd name="connsiteX1866" fmla="*/ 259262 w 3937975"/>
              <a:gd name="connsiteY1866" fmla="*/ 2192961 h 2897366"/>
              <a:gd name="connsiteX1867" fmla="*/ 250185 w 3937975"/>
              <a:gd name="connsiteY1867" fmla="*/ 2192006 h 2897366"/>
              <a:gd name="connsiteX1868" fmla="*/ 247159 w 3937975"/>
              <a:gd name="connsiteY1868" fmla="*/ 2188980 h 2897366"/>
              <a:gd name="connsiteX1869" fmla="*/ 246523 w 3937975"/>
              <a:gd name="connsiteY1869" fmla="*/ 2185954 h 2897366"/>
              <a:gd name="connsiteX1870" fmla="*/ 246523 w 3937975"/>
              <a:gd name="connsiteY1870" fmla="*/ 2144713 h 2897366"/>
              <a:gd name="connsiteX1871" fmla="*/ 247000 w 3937975"/>
              <a:gd name="connsiteY1871" fmla="*/ 2141688 h 2897366"/>
              <a:gd name="connsiteX1872" fmla="*/ 251140 w 3937975"/>
              <a:gd name="connsiteY1872" fmla="*/ 2138025 h 2897366"/>
              <a:gd name="connsiteX1873" fmla="*/ 278688 w 3937975"/>
              <a:gd name="connsiteY1873" fmla="*/ 2137547 h 2897366"/>
              <a:gd name="connsiteX1874" fmla="*/ 3892810 w 3937975"/>
              <a:gd name="connsiteY1874" fmla="*/ 2137545 h 2897366"/>
              <a:gd name="connsiteX1875" fmla="*/ 3893880 w 3937975"/>
              <a:gd name="connsiteY1875" fmla="*/ 2137545 h 2897366"/>
              <a:gd name="connsiteX1876" fmla="*/ 3876728 w 3937975"/>
              <a:gd name="connsiteY1876" fmla="*/ 2192799 h 2897366"/>
              <a:gd name="connsiteX1877" fmla="*/ 3861282 w 3937975"/>
              <a:gd name="connsiteY1877" fmla="*/ 2192799 h 2897366"/>
              <a:gd name="connsiteX1878" fmla="*/ 3856824 w 3937975"/>
              <a:gd name="connsiteY1878" fmla="*/ 2192162 h 2897366"/>
              <a:gd name="connsiteX1879" fmla="*/ 3852843 w 3937975"/>
              <a:gd name="connsiteY1879" fmla="*/ 2188022 h 2897366"/>
              <a:gd name="connsiteX1880" fmla="*/ 3852524 w 3937975"/>
              <a:gd name="connsiteY1880" fmla="*/ 2186589 h 2897366"/>
              <a:gd name="connsiteX1881" fmla="*/ 3852683 w 3937975"/>
              <a:gd name="connsiteY1881" fmla="*/ 2142481 h 2897366"/>
              <a:gd name="connsiteX1882" fmla="*/ 3857779 w 3937975"/>
              <a:gd name="connsiteY1882" fmla="*/ 2137705 h 2897366"/>
              <a:gd name="connsiteX1883" fmla="*/ 3892810 w 3937975"/>
              <a:gd name="connsiteY1883" fmla="*/ 2137705 h 2897366"/>
              <a:gd name="connsiteX1884" fmla="*/ 3892810 w 3937975"/>
              <a:gd name="connsiteY1884" fmla="*/ 2137545 h 2897366"/>
              <a:gd name="connsiteX1885" fmla="*/ 845400 w 3937975"/>
              <a:gd name="connsiteY1885" fmla="*/ 2137070 h 2897366"/>
              <a:gd name="connsiteX1886" fmla="*/ 864030 w 3937975"/>
              <a:gd name="connsiteY1886" fmla="*/ 2137389 h 2897366"/>
              <a:gd name="connsiteX1887" fmla="*/ 889985 w 3937975"/>
              <a:gd name="connsiteY1887" fmla="*/ 2137389 h 2897366"/>
              <a:gd name="connsiteX1888" fmla="*/ 899061 w 3937975"/>
              <a:gd name="connsiteY1888" fmla="*/ 2137707 h 2897366"/>
              <a:gd name="connsiteX1889" fmla="*/ 903201 w 3937975"/>
              <a:gd name="connsiteY1889" fmla="*/ 2141369 h 2897366"/>
              <a:gd name="connsiteX1890" fmla="*/ 903520 w 3937975"/>
              <a:gd name="connsiteY1890" fmla="*/ 2142802 h 2897366"/>
              <a:gd name="connsiteX1891" fmla="*/ 903361 w 3937975"/>
              <a:gd name="connsiteY1891" fmla="*/ 2187070 h 2897366"/>
              <a:gd name="connsiteX1892" fmla="*/ 898583 w 3937975"/>
              <a:gd name="connsiteY1892" fmla="*/ 2192006 h 2897366"/>
              <a:gd name="connsiteX1893" fmla="*/ 890941 w 3937975"/>
              <a:gd name="connsiteY1893" fmla="*/ 2192483 h 2897366"/>
              <a:gd name="connsiteX1894" fmla="*/ 837438 w 3937975"/>
              <a:gd name="connsiteY1894" fmla="*/ 2192483 h 2897366"/>
              <a:gd name="connsiteX1895" fmla="*/ 828362 w 3937975"/>
              <a:gd name="connsiteY1895" fmla="*/ 2191687 h 2897366"/>
              <a:gd name="connsiteX1896" fmla="*/ 825017 w 3937975"/>
              <a:gd name="connsiteY1896" fmla="*/ 2188821 h 2897366"/>
              <a:gd name="connsiteX1897" fmla="*/ 824381 w 3937975"/>
              <a:gd name="connsiteY1897" fmla="*/ 2185795 h 2897366"/>
              <a:gd name="connsiteX1898" fmla="*/ 824381 w 3937975"/>
              <a:gd name="connsiteY1898" fmla="*/ 2142962 h 2897366"/>
              <a:gd name="connsiteX1899" fmla="*/ 824699 w 3937975"/>
              <a:gd name="connsiteY1899" fmla="*/ 2141529 h 2897366"/>
              <a:gd name="connsiteX1900" fmla="*/ 828680 w 3937975"/>
              <a:gd name="connsiteY1900" fmla="*/ 2137548 h 2897366"/>
              <a:gd name="connsiteX1901" fmla="*/ 845400 w 3937975"/>
              <a:gd name="connsiteY1901" fmla="*/ 2137070 h 2897366"/>
              <a:gd name="connsiteX1902" fmla="*/ 142862 w 3937975"/>
              <a:gd name="connsiteY1902" fmla="*/ 2084046 h 2897366"/>
              <a:gd name="connsiteX1903" fmla="*/ 129168 w 3937975"/>
              <a:gd name="connsiteY1903" fmla="*/ 2084523 h 2897366"/>
              <a:gd name="connsiteX1904" fmla="*/ 124550 w 3937975"/>
              <a:gd name="connsiteY1904" fmla="*/ 2086434 h 2897366"/>
              <a:gd name="connsiteX1905" fmla="*/ 118659 w 3937975"/>
              <a:gd name="connsiteY1905" fmla="*/ 2131817 h 2897366"/>
              <a:gd name="connsiteX1906" fmla="*/ 118977 w 3937975"/>
              <a:gd name="connsiteY1906" fmla="*/ 2133249 h 2897366"/>
              <a:gd name="connsiteX1907" fmla="*/ 121843 w 3937975"/>
              <a:gd name="connsiteY1907" fmla="*/ 2136434 h 2897366"/>
              <a:gd name="connsiteX1908" fmla="*/ 129327 w 3937975"/>
              <a:gd name="connsiteY1908" fmla="*/ 2137230 h 2897366"/>
              <a:gd name="connsiteX1909" fmla="*/ 162925 w 3937975"/>
              <a:gd name="connsiteY1909" fmla="*/ 2137230 h 2897366"/>
              <a:gd name="connsiteX1910" fmla="*/ 175186 w 3937975"/>
              <a:gd name="connsiteY1910" fmla="*/ 2137390 h 2897366"/>
              <a:gd name="connsiteX1911" fmla="*/ 181396 w 3937975"/>
              <a:gd name="connsiteY1911" fmla="*/ 2144236 h 2897366"/>
              <a:gd name="connsiteX1912" fmla="*/ 181556 w 3937975"/>
              <a:gd name="connsiteY1912" fmla="*/ 2182452 h 2897366"/>
              <a:gd name="connsiteX1913" fmla="*/ 171842 w 3937975"/>
              <a:gd name="connsiteY1913" fmla="*/ 2192484 h 2897366"/>
              <a:gd name="connsiteX1914" fmla="*/ 162607 w 3937975"/>
              <a:gd name="connsiteY1914" fmla="*/ 2192642 h 2897366"/>
              <a:gd name="connsiteX1915" fmla="*/ 125983 w 3937975"/>
              <a:gd name="connsiteY1915" fmla="*/ 2192642 h 2897366"/>
              <a:gd name="connsiteX1916" fmla="*/ 116907 w 3937975"/>
              <a:gd name="connsiteY1916" fmla="*/ 2193438 h 2897366"/>
              <a:gd name="connsiteX1917" fmla="*/ 112767 w 3937975"/>
              <a:gd name="connsiteY1917" fmla="*/ 2197419 h 2897366"/>
              <a:gd name="connsiteX1918" fmla="*/ 111971 w 3937975"/>
              <a:gd name="connsiteY1918" fmla="*/ 2215573 h 2897366"/>
              <a:gd name="connsiteX1919" fmla="*/ 116111 w 3937975"/>
              <a:gd name="connsiteY1919" fmla="*/ 2219394 h 2897366"/>
              <a:gd name="connsiteX1920" fmla="*/ 132830 w 3937975"/>
              <a:gd name="connsiteY1920" fmla="*/ 2219871 h 2897366"/>
              <a:gd name="connsiteX1921" fmla="*/ 904635 w 3937975"/>
              <a:gd name="connsiteY1921" fmla="*/ 2219871 h 2897366"/>
              <a:gd name="connsiteX1922" fmla="*/ 916896 w 3937975"/>
              <a:gd name="connsiteY1922" fmla="*/ 2219871 h 2897366"/>
              <a:gd name="connsiteX1923" fmla="*/ 926290 w 3937975"/>
              <a:gd name="connsiteY1923" fmla="*/ 2211273 h 2897366"/>
              <a:gd name="connsiteX1924" fmla="*/ 926450 w 3937975"/>
              <a:gd name="connsiteY1924" fmla="*/ 2200604 h 2897366"/>
              <a:gd name="connsiteX1925" fmla="*/ 926450 w 3937975"/>
              <a:gd name="connsiteY1925" fmla="*/ 2102835 h 2897366"/>
              <a:gd name="connsiteX1926" fmla="*/ 907183 w 3937975"/>
              <a:gd name="connsiteY1926" fmla="*/ 2084046 h 2897366"/>
              <a:gd name="connsiteX1927" fmla="*/ 142862 w 3937975"/>
              <a:gd name="connsiteY1927" fmla="*/ 2084046 h 2897366"/>
              <a:gd name="connsiteX1928" fmla="*/ 3570839 w 3937975"/>
              <a:gd name="connsiteY1928" fmla="*/ 2049652 h 2897366"/>
              <a:gd name="connsiteX1929" fmla="*/ 3564949 w 3937975"/>
              <a:gd name="connsiteY1929" fmla="*/ 2050607 h 2897366"/>
              <a:gd name="connsiteX1930" fmla="*/ 3561764 w 3937975"/>
              <a:gd name="connsiteY1930" fmla="*/ 2053473 h 2897366"/>
              <a:gd name="connsiteX1931" fmla="*/ 3560967 w 3937975"/>
              <a:gd name="connsiteY1931" fmla="*/ 2057932 h 2897366"/>
              <a:gd name="connsiteX1932" fmla="*/ 3560967 w 3937975"/>
              <a:gd name="connsiteY1932" fmla="*/ 2099014 h 2897366"/>
              <a:gd name="connsiteX1933" fmla="*/ 3561764 w 3937975"/>
              <a:gd name="connsiteY1933" fmla="*/ 2103473 h 2897366"/>
              <a:gd name="connsiteX1934" fmla="*/ 3564949 w 3937975"/>
              <a:gd name="connsiteY1934" fmla="*/ 2106338 h 2897366"/>
              <a:gd name="connsiteX1935" fmla="*/ 3572432 w 3937975"/>
              <a:gd name="connsiteY1935" fmla="*/ 2107294 h 2897366"/>
              <a:gd name="connsiteX1936" fmla="*/ 3601413 w 3937975"/>
              <a:gd name="connsiteY1936" fmla="*/ 2106975 h 2897366"/>
              <a:gd name="connsiteX1937" fmla="*/ 3631826 w 3937975"/>
              <a:gd name="connsiteY1937" fmla="*/ 2106975 h 2897366"/>
              <a:gd name="connsiteX1938" fmla="*/ 3639310 w 3937975"/>
              <a:gd name="connsiteY1938" fmla="*/ 2106180 h 2897366"/>
              <a:gd name="connsiteX1939" fmla="*/ 3642495 w 3937975"/>
              <a:gd name="connsiteY1939" fmla="*/ 2103314 h 2897366"/>
              <a:gd name="connsiteX1940" fmla="*/ 3643291 w 3937975"/>
              <a:gd name="connsiteY1940" fmla="*/ 2098855 h 2897366"/>
              <a:gd name="connsiteX1941" fmla="*/ 3643291 w 3937975"/>
              <a:gd name="connsiteY1941" fmla="*/ 2057773 h 2897366"/>
              <a:gd name="connsiteX1942" fmla="*/ 3642495 w 3937975"/>
              <a:gd name="connsiteY1942" fmla="*/ 2053314 h 2897366"/>
              <a:gd name="connsiteX1943" fmla="*/ 3639310 w 3937975"/>
              <a:gd name="connsiteY1943" fmla="*/ 2050448 h 2897366"/>
              <a:gd name="connsiteX1944" fmla="*/ 3633259 w 3937975"/>
              <a:gd name="connsiteY1944" fmla="*/ 2049652 h 2897366"/>
              <a:gd name="connsiteX1945" fmla="*/ 3570839 w 3937975"/>
              <a:gd name="connsiteY1945" fmla="*/ 2049652 h 2897366"/>
              <a:gd name="connsiteX1946" fmla="*/ 3714309 w 3937975"/>
              <a:gd name="connsiteY1946" fmla="*/ 2049492 h 2897366"/>
              <a:gd name="connsiteX1947" fmla="*/ 3704914 w 3937975"/>
              <a:gd name="connsiteY1947" fmla="*/ 2058410 h 2897366"/>
              <a:gd name="connsiteX1948" fmla="*/ 3704914 w 3937975"/>
              <a:gd name="connsiteY1948" fmla="*/ 2097899 h 2897366"/>
              <a:gd name="connsiteX1949" fmla="*/ 3705551 w 3937975"/>
              <a:gd name="connsiteY1949" fmla="*/ 2102359 h 2897366"/>
              <a:gd name="connsiteX1950" fmla="*/ 3709532 w 3937975"/>
              <a:gd name="connsiteY1950" fmla="*/ 2106499 h 2897366"/>
              <a:gd name="connsiteX1951" fmla="*/ 3713990 w 3937975"/>
              <a:gd name="connsiteY1951" fmla="*/ 2106975 h 2897366"/>
              <a:gd name="connsiteX1952" fmla="*/ 3745997 w 3937975"/>
              <a:gd name="connsiteY1952" fmla="*/ 2106817 h 2897366"/>
              <a:gd name="connsiteX1953" fmla="*/ 3745997 w 3937975"/>
              <a:gd name="connsiteY1953" fmla="*/ 2106656 h 2897366"/>
              <a:gd name="connsiteX1954" fmla="*/ 3781028 w 3937975"/>
              <a:gd name="connsiteY1954" fmla="*/ 2106656 h 2897366"/>
              <a:gd name="connsiteX1955" fmla="*/ 3786920 w 3937975"/>
              <a:gd name="connsiteY1955" fmla="*/ 2101084 h 2897366"/>
              <a:gd name="connsiteX1956" fmla="*/ 3786920 w 3937975"/>
              <a:gd name="connsiteY1956" fmla="*/ 2055543 h 2897366"/>
              <a:gd name="connsiteX1957" fmla="*/ 3786123 w 3937975"/>
              <a:gd name="connsiteY1957" fmla="*/ 2052677 h 2897366"/>
              <a:gd name="connsiteX1958" fmla="*/ 3784053 w 3937975"/>
              <a:gd name="connsiteY1958" fmla="*/ 2050767 h 2897366"/>
              <a:gd name="connsiteX1959" fmla="*/ 3778161 w 3937975"/>
              <a:gd name="connsiteY1959" fmla="*/ 2049492 h 2897366"/>
              <a:gd name="connsiteX1960" fmla="*/ 3714309 w 3937975"/>
              <a:gd name="connsiteY1960" fmla="*/ 2049492 h 2897366"/>
              <a:gd name="connsiteX1961" fmla="*/ 3284697 w 3937975"/>
              <a:gd name="connsiteY1961" fmla="*/ 2049492 h 2897366"/>
              <a:gd name="connsiteX1962" fmla="*/ 3278647 w 3937975"/>
              <a:gd name="connsiteY1962" fmla="*/ 2049970 h 2897366"/>
              <a:gd name="connsiteX1963" fmla="*/ 3273869 w 3937975"/>
              <a:gd name="connsiteY1963" fmla="*/ 2055066 h 2897366"/>
              <a:gd name="connsiteX1964" fmla="*/ 3273710 w 3937975"/>
              <a:gd name="connsiteY1964" fmla="*/ 2100765 h 2897366"/>
              <a:gd name="connsiteX1965" fmla="*/ 3274029 w 3937975"/>
              <a:gd name="connsiteY1965" fmla="*/ 2102198 h 2897366"/>
              <a:gd name="connsiteX1966" fmla="*/ 3277850 w 3937975"/>
              <a:gd name="connsiteY1966" fmla="*/ 2106338 h 2897366"/>
              <a:gd name="connsiteX1967" fmla="*/ 3285334 w 3937975"/>
              <a:gd name="connsiteY1967" fmla="*/ 2106975 h 2897366"/>
              <a:gd name="connsiteX1968" fmla="*/ 3314315 w 3937975"/>
              <a:gd name="connsiteY1968" fmla="*/ 2106975 h 2897366"/>
              <a:gd name="connsiteX1969" fmla="*/ 3338677 w 3937975"/>
              <a:gd name="connsiteY1969" fmla="*/ 2106975 h 2897366"/>
              <a:gd name="connsiteX1970" fmla="*/ 3349346 w 3937975"/>
              <a:gd name="connsiteY1970" fmla="*/ 2106817 h 2897366"/>
              <a:gd name="connsiteX1971" fmla="*/ 3355556 w 3937975"/>
              <a:gd name="connsiteY1971" fmla="*/ 2101403 h 2897366"/>
              <a:gd name="connsiteX1972" fmla="*/ 3355556 w 3937975"/>
              <a:gd name="connsiteY1972" fmla="*/ 2054269 h 2897366"/>
              <a:gd name="connsiteX1973" fmla="*/ 3351575 w 3937975"/>
              <a:gd name="connsiteY1973" fmla="*/ 2050129 h 2897366"/>
              <a:gd name="connsiteX1974" fmla="*/ 3345525 w 3937975"/>
              <a:gd name="connsiteY1974" fmla="*/ 2049492 h 2897366"/>
              <a:gd name="connsiteX1975" fmla="*/ 3284697 w 3937975"/>
              <a:gd name="connsiteY1975" fmla="*/ 2049492 h 2897366"/>
              <a:gd name="connsiteX1976" fmla="*/ 2816073 w 3937975"/>
              <a:gd name="connsiteY1976" fmla="*/ 2049492 h 2897366"/>
              <a:gd name="connsiteX1977" fmla="*/ 2811615 w 3937975"/>
              <a:gd name="connsiteY1977" fmla="*/ 2049970 h 2897366"/>
              <a:gd name="connsiteX1978" fmla="*/ 2807634 w 3937975"/>
              <a:gd name="connsiteY1978" fmla="*/ 2053951 h 2897366"/>
              <a:gd name="connsiteX1979" fmla="*/ 2807793 w 3937975"/>
              <a:gd name="connsiteY1979" fmla="*/ 2102677 h 2897366"/>
              <a:gd name="connsiteX1980" fmla="*/ 2808430 w 3937975"/>
              <a:gd name="connsiteY1980" fmla="*/ 2103951 h 2897366"/>
              <a:gd name="connsiteX1981" fmla="*/ 2810500 w 3937975"/>
              <a:gd name="connsiteY1981" fmla="*/ 2105862 h 2897366"/>
              <a:gd name="connsiteX1982" fmla="*/ 2817983 w 3937975"/>
              <a:gd name="connsiteY1982" fmla="*/ 2106817 h 2897366"/>
              <a:gd name="connsiteX1983" fmla="*/ 2846965 w 3937975"/>
              <a:gd name="connsiteY1983" fmla="*/ 2106975 h 2897366"/>
              <a:gd name="connsiteX1984" fmla="*/ 2877537 w 3937975"/>
              <a:gd name="connsiteY1984" fmla="*/ 2106975 h 2897366"/>
              <a:gd name="connsiteX1985" fmla="*/ 2885021 w 3937975"/>
              <a:gd name="connsiteY1985" fmla="*/ 2106180 h 2897366"/>
              <a:gd name="connsiteX1986" fmla="*/ 2888046 w 3937975"/>
              <a:gd name="connsiteY1986" fmla="*/ 2103154 h 2897366"/>
              <a:gd name="connsiteX1987" fmla="*/ 2888843 w 3937975"/>
              <a:gd name="connsiteY1987" fmla="*/ 2098695 h 2897366"/>
              <a:gd name="connsiteX1988" fmla="*/ 2888843 w 3937975"/>
              <a:gd name="connsiteY1988" fmla="*/ 2057454 h 2897366"/>
              <a:gd name="connsiteX1989" fmla="*/ 2888524 w 3937975"/>
              <a:gd name="connsiteY1989" fmla="*/ 2054429 h 2897366"/>
              <a:gd name="connsiteX1990" fmla="*/ 2884703 w 3937975"/>
              <a:gd name="connsiteY1990" fmla="*/ 2050129 h 2897366"/>
              <a:gd name="connsiteX1991" fmla="*/ 2878651 w 3937975"/>
              <a:gd name="connsiteY1991" fmla="*/ 2049492 h 2897366"/>
              <a:gd name="connsiteX1992" fmla="*/ 2816073 w 3937975"/>
              <a:gd name="connsiteY1992" fmla="*/ 2049492 h 2897366"/>
              <a:gd name="connsiteX1993" fmla="*/ 2549357 w 3937975"/>
              <a:gd name="connsiteY1993" fmla="*/ 2049492 h 2897366"/>
              <a:gd name="connsiteX1994" fmla="*/ 2538688 w 3937975"/>
              <a:gd name="connsiteY1994" fmla="*/ 2050129 h 2897366"/>
              <a:gd name="connsiteX1995" fmla="*/ 2534071 w 3937975"/>
              <a:gd name="connsiteY1995" fmla="*/ 2055384 h 2897366"/>
              <a:gd name="connsiteX1996" fmla="*/ 2534071 w 3937975"/>
              <a:gd name="connsiteY1996" fmla="*/ 2101244 h 2897366"/>
              <a:gd name="connsiteX1997" fmla="*/ 2534389 w 3937975"/>
              <a:gd name="connsiteY1997" fmla="*/ 2102677 h 2897366"/>
              <a:gd name="connsiteX1998" fmla="*/ 2538529 w 3937975"/>
              <a:gd name="connsiteY1998" fmla="*/ 2106656 h 2897366"/>
              <a:gd name="connsiteX1999" fmla="*/ 2549197 w 3937975"/>
              <a:gd name="connsiteY1999" fmla="*/ 2107136 h 2897366"/>
              <a:gd name="connsiteX2000" fmla="*/ 2607159 w 3937975"/>
              <a:gd name="connsiteY2000" fmla="*/ 2106975 h 2897366"/>
              <a:gd name="connsiteX2001" fmla="*/ 2662094 w 3937975"/>
              <a:gd name="connsiteY2001" fmla="*/ 2106975 h 2897366"/>
              <a:gd name="connsiteX2002" fmla="*/ 2674355 w 3937975"/>
              <a:gd name="connsiteY2002" fmla="*/ 2106817 h 2897366"/>
              <a:gd name="connsiteX2003" fmla="*/ 2680407 w 3937975"/>
              <a:gd name="connsiteY2003" fmla="*/ 2101244 h 2897366"/>
              <a:gd name="connsiteX2004" fmla="*/ 2680407 w 3937975"/>
              <a:gd name="connsiteY2004" fmla="*/ 2055384 h 2897366"/>
              <a:gd name="connsiteX2005" fmla="*/ 2680247 w 3937975"/>
              <a:gd name="connsiteY2005" fmla="*/ 2053951 h 2897366"/>
              <a:gd name="connsiteX2006" fmla="*/ 2676107 w 3937975"/>
              <a:gd name="connsiteY2006" fmla="*/ 2050129 h 2897366"/>
              <a:gd name="connsiteX2007" fmla="*/ 2665439 w 3937975"/>
              <a:gd name="connsiteY2007" fmla="*/ 2049492 h 2897366"/>
              <a:gd name="connsiteX2008" fmla="*/ 2549357 w 3937975"/>
              <a:gd name="connsiteY2008" fmla="*/ 2049492 h 2897366"/>
              <a:gd name="connsiteX2009" fmla="*/ 3431192 w 3937975"/>
              <a:gd name="connsiteY2009" fmla="*/ 2049333 h 2897366"/>
              <a:gd name="connsiteX2010" fmla="*/ 3423549 w 3937975"/>
              <a:gd name="connsiteY2010" fmla="*/ 2049652 h 2897366"/>
              <a:gd name="connsiteX2011" fmla="*/ 3417817 w 3937975"/>
              <a:gd name="connsiteY2011" fmla="*/ 2055543 h 2897366"/>
              <a:gd name="connsiteX2012" fmla="*/ 3417657 w 3937975"/>
              <a:gd name="connsiteY2012" fmla="*/ 2099651 h 2897366"/>
              <a:gd name="connsiteX2013" fmla="*/ 3418135 w 3937975"/>
              <a:gd name="connsiteY2013" fmla="*/ 2102677 h 2897366"/>
              <a:gd name="connsiteX2014" fmla="*/ 3422434 w 3937975"/>
              <a:gd name="connsiteY2014" fmla="*/ 2106499 h 2897366"/>
              <a:gd name="connsiteX2015" fmla="*/ 3430077 w 3937975"/>
              <a:gd name="connsiteY2015" fmla="*/ 2106975 h 2897366"/>
              <a:gd name="connsiteX2016" fmla="*/ 3458899 w 3937975"/>
              <a:gd name="connsiteY2016" fmla="*/ 2106975 h 2897366"/>
              <a:gd name="connsiteX2017" fmla="*/ 3487879 w 3937975"/>
              <a:gd name="connsiteY2017" fmla="*/ 2106975 h 2897366"/>
              <a:gd name="connsiteX2018" fmla="*/ 3495363 w 3937975"/>
              <a:gd name="connsiteY2018" fmla="*/ 2106338 h 2897366"/>
              <a:gd name="connsiteX2019" fmla="*/ 3499344 w 3937975"/>
              <a:gd name="connsiteY2019" fmla="*/ 2102198 h 2897366"/>
              <a:gd name="connsiteX2020" fmla="*/ 3499821 w 3937975"/>
              <a:gd name="connsiteY2020" fmla="*/ 2099174 h 2897366"/>
              <a:gd name="connsiteX2021" fmla="*/ 3499821 w 3937975"/>
              <a:gd name="connsiteY2021" fmla="*/ 2056658 h 2897366"/>
              <a:gd name="connsiteX2022" fmla="*/ 3493611 w 3937975"/>
              <a:gd name="connsiteY2022" fmla="*/ 2049652 h 2897366"/>
              <a:gd name="connsiteX2023" fmla="*/ 3485968 w 3937975"/>
              <a:gd name="connsiteY2023" fmla="*/ 2049333 h 2897366"/>
              <a:gd name="connsiteX2024" fmla="*/ 3431192 w 3937975"/>
              <a:gd name="connsiteY2024" fmla="*/ 2049333 h 2897366"/>
              <a:gd name="connsiteX2025" fmla="*/ 3147119 w 3937975"/>
              <a:gd name="connsiteY2025" fmla="*/ 2049333 h 2897366"/>
              <a:gd name="connsiteX2026" fmla="*/ 3135017 w 3937975"/>
              <a:gd name="connsiteY2026" fmla="*/ 2049970 h 2897366"/>
              <a:gd name="connsiteX2027" fmla="*/ 3130082 w 3937975"/>
              <a:gd name="connsiteY2027" fmla="*/ 2054906 h 2897366"/>
              <a:gd name="connsiteX2028" fmla="*/ 3129922 w 3937975"/>
              <a:gd name="connsiteY2028" fmla="*/ 2100607 h 2897366"/>
              <a:gd name="connsiteX2029" fmla="*/ 3130559 w 3937975"/>
              <a:gd name="connsiteY2029" fmla="*/ 2103473 h 2897366"/>
              <a:gd name="connsiteX2030" fmla="*/ 3132629 w 3937975"/>
              <a:gd name="connsiteY2030" fmla="*/ 2105702 h 2897366"/>
              <a:gd name="connsiteX2031" fmla="*/ 3136928 w 3937975"/>
              <a:gd name="connsiteY2031" fmla="*/ 2106817 h 2897366"/>
              <a:gd name="connsiteX2032" fmla="*/ 3203966 w 3937975"/>
              <a:gd name="connsiteY2032" fmla="*/ 2106817 h 2897366"/>
              <a:gd name="connsiteX2033" fmla="*/ 3208424 w 3937975"/>
              <a:gd name="connsiteY2033" fmla="*/ 2106020 h 2897366"/>
              <a:gd name="connsiteX2034" fmla="*/ 3211291 w 3937975"/>
              <a:gd name="connsiteY2034" fmla="*/ 2102835 h 2897366"/>
              <a:gd name="connsiteX2035" fmla="*/ 3212087 w 3937975"/>
              <a:gd name="connsiteY2035" fmla="*/ 2095352 h 2897366"/>
              <a:gd name="connsiteX2036" fmla="*/ 3212087 w 3937975"/>
              <a:gd name="connsiteY2036" fmla="*/ 2060321 h 2897366"/>
              <a:gd name="connsiteX2037" fmla="*/ 3211768 w 3937975"/>
              <a:gd name="connsiteY2037" fmla="*/ 2054269 h 2897366"/>
              <a:gd name="connsiteX2038" fmla="*/ 3207787 w 3937975"/>
              <a:gd name="connsiteY2038" fmla="*/ 2050129 h 2897366"/>
              <a:gd name="connsiteX2039" fmla="*/ 3201736 w 3937975"/>
              <a:gd name="connsiteY2039" fmla="*/ 2049492 h 2897366"/>
              <a:gd name="connsiteX2040" fmla="*/ 3171482 w 3937975"/>
              <a:gd name="connsiteY2040" fmla="*/ 2049333 h 2897366"/>
              <a:gd name="connsiteX2041" fmla="*/ 3147119 w 3937975"/>
              <a:gd name="connsiteY2041" fmla="*/ 2049333 h 2897366"/>
              <a:gd name="connsiteX2042" fmla="*/ 2999670 w 3937975"/>
              <a:gd name="connsiteY2042" fmla="*/ 2049333 h 2897366"/>
              <a:gd name="connsiteX2043" fmla="*/ 2993619 w 3937975"/>
              <a:gd name="connsiteY2043" fmla="*/ 2049492 h 2897366"/>
              <a:gd name="connsiteX2044" fmla="*/ 2986135 w 3937975"/>
              <a:gd name="connsiteY2044" fmla="*/ 2056817 h 2897366"/>
              <a:gd name="connsiteX2045" fmla="*/ 2986135 w 3937975"/>
              <a:gd name="connsiteY2045" fmla="*/ 2099491 h 2897366"/>
              <a:gd name="connsiteX2046" fmla="*/ 2986612 w 3937975"/>
              <a:gd name="connsiteY2046" fmla="*/ 2102517 h 2897366"/>
              <a:gd name="connsiteX2047" fmla="*/ 2990752 w 3937975"/>
              <a:gd name="connsiteY2047" fmla="*/ 2106338 h 2897366"/>
              <a:gd name="connsiteX2048" fmla="*/ 2996803 w 3937975"/>
              <a:gd name="connsiteY2048" fmla="*/ 2106817 h 2897366"/>
              <a:gd name="connsiteX2049" fmla="*/ 3027217 w 3937975"/>
              <a:gd name="connsiteY2049" fmla="*/ 2106975 h 2897366"/>
              <a:gd name="connsiteX2050" fmla="*/ 3056197 w 3937975"/>
              <a:gd name="connsiteY2050" fmla="*/ 2106975 h 2897366"/>
              <a:gd name="connsiteX2051" fmla="*/ 3063681 w 3937975"/>
              <a:gd name="connsiteY2051" fmla="*/ 2106338 h 2897366"/>
              <a:gd name="connsiteX2052" fmla="*/ 3067821 w 3937975"/>
              <a:gd name="connsiteY2052" fmla="*/ 2102359 h 2897366"/>
              <a:gd name="connsiteX2053" fmla="*/ 3068139 w 3937975"/>
              <a:gd name="connsiteY2053" fmla="*/ 2100925 h 2897366"/>
              <a:gd name="connsiteX2054" fmla="*/ 3068139 w 3937975"/>
              <a:gd name="connsiteY2054" fmla="*/ 2055225 h 2897366"/>
              <a:gd name="connsiteX2055" fmla="*/ 3062089 w 3937975"/>
              <a:gd name="connsiteY2055" fmla="*/ 2049652 h 2897366"/>
              <a:gd name="connsiteX2056" fmla="*/ 3054445 w 3937975"/>
              <a:gd name="connsiteY2056" fmla="*/ 2049333 h 2897366"/>
              <a:gd name="connsiteX2057" fmla="*/ 2999670 w 3937975"/>
              <a:gd name="connsiteY2057" fmla="*/ 2049333 h 2897366"/>
              <a:gd name="connsiteX2058" fmla="*/ 2318468 w 3937975"/>
              <a:gd name="connsiteY2058" fmla="*/ 2049333 h 2897366"/>
              <a:gd name="connsiteX2059" fmla="*/ 2309393 w 3937975"/>
              <a:gd name="connsiteY2059" fmla="*/ 2049970 h 2897366"/>
              <a:gd name="connsiteX2060" fmla="*/ 2305252 w 3937975"/>
              <a:gd name="connsiteY2060" fmla="*/ 2053951 h 2897366"/>
              <a:gd name="connsiteX2061" fmla="*/ 2304774 w 3937975"/>
              <a:gd name="connsiteY2061" fmla="*/ 2056977 h 2897366"/>
              <a:gd name="connsiteX2062" fmla="*/ 2304774 w 3937975"/>
              <a:gd name="connsiteY2062" fmla="*/ 2098059 h 2897366"/>
              <a:gd name="connsiteX2063" fmla="*/ 2305412 w 3937975"/>
              <a:gd name="connsiteY2063" fmla="*/ 2102517 h 2897366"/>
              <a:gd name="connsiteX2064" fmla="*/ 2309711 w 3937975"/>
              <a:gd name="connsiteY2064" fmla="*/ 2106338 h 2897366"/>
              <a:gd name="connsiteX2065" fmla="*/ 2320379 w 3937975"/>
              <a:gd name="connsiteY2065" fmla="*/ 2106817 h 2897366"/>
              <a:gd name="connsiteX2066" fmla="*/ 2378340 w 3937975"/>
              <a:gd name="connsiteY2066" fmla="*/ 2106975 h 2897366"/>
              <a:gd name="connsiteX2067" fmla="*/ 2434709 w 3937975"/>
              <a:gd name="connsiteY2067" fmla="*/ 2106975 h 2897366"/>
              <a:gd name="connsiteX2068" fmla="*/ 2446811 w 3937975"/>
              <a:gd name="connsiteY2068" fmla="*/ 2106338 h 2897366"/>
              <a:gd name="connsiteX2069" fmla="*/ 2450792 w 3937975"/>
              <a:gd name="connsiteY2069" fmla="*/ 2102359 h 2897366"/>
              <a:gd name="connsiteX2070" fmla="*/ 2451110 w 3937975"/>
              <a:gd name="connsiteY2070" fmla="*/ 2055225 h 2897366"/>
              <a:gd name="connsiteX2071" fmla="*/ 2446493 w 3937975"/>
              <a:gd name="connsiteY2071" fmla="*/ 2049970 h 2897366"/>
              <a:gd name="connsiteX2072" fmla="*/ 2437416 w 3937975"/>
              <a:gd name="connsiteY2072" fmla="*/ 2049333 h 2897366"/>
              <a:gd name="connsiteX2073" fmla="*/ 2318468 w 3937975"/>
              <a:gd name="connsiteY2073" fmla="*/ 2049333 h 2897366"/>
              <a:gd name="connsiteX2074" fmla="*/ 2091879 w 3937975"/>
              <a:gd name="connsiteY2074" fmla="*/ 2049333 h 2897366"/>
              <a:gd name="connsiteX2075" fmla="*/ 2079778 w 3937975"/>
              <a:gd name="connsiteY2075" fmla="*/ 2050288 h 2897366"/>
              <a:gd name="connsiteX2076" fmla="*/ 2076593 w 3937975"/>
              <a:gd name="connsiteY2076" fmla="*/ 2053155 h 2897366"/>
              <a:gd name="connsiteX2077" fmla="*/ 2075637 w 3937975"/>
              <a:gd name="connsiteY2077" fmla="*/ 2057613 h 2897366"/>
              <a:gd name="connsiteX2078" fmla="*/ 2075637 w 3937975"/>
              <a:gd name="connsiteY2078" fmla="*/ 2098695 h 2897366"/>
              <a:gd name="connsiteX2079" fmla="*/ 2076434 w 3937975"/>
              <a:gd name="connsiteY2079" fmla="*/ 2103154 h 2897366"/>
              <a:gd name="connsiteX2080" fmla="*/ 2079618 w 3937975"/>
              <a:gd name="connsiteY2080" fmla="*/ 2106020 h 2897366"/>
              <a:gd name="connsiteX2081" fmla="*/ 2088695 w 3937975"/>
              <a:gd name="connsiteY2081" fmla="*/ 2106817 h 2897366"/>
              <a:gd name="connsiteX2082" fmla="*/ 2148248 w 3937975"/>
              <a:gd name="connsiteY2082" fmla="*/ 2106975 h 2897366"/>
              <a:gd name="connsiteX2083" fmla="*/ 2207642 w 3937975"/>
              <a:gd name="connsiteY2083" fmla="*/ 2106975 h 2897366"/>
              <a:gd name="connsiteX2084" fmla="*/ 2218152 w 3937975"/>
              <a:gd name="connsiteY2084" fmla="*/ 2106180 h 2897366"/>
              <a:gd name="connsiteX2085" fmla="*/ 2221336 w 3937975"/>
              <a:gd name="connsiteY2085" fmla="*/ 2103314 h 2897366"/>
              <a:gd name="connsiteX2086" fmla="*/ 2222132 w 3937975"/>
              <a:gd name="connsiteY2086" fmla="*/ 2098855 h 2897366"/>
              <a:gd name="connsiteX2087" fmla="*/ 2222132 w 3937975"/>
              <a:gd name="connsiteY2087" fmla="*/ 2057773 h 2897366"/>
              <a:gd name="connsiteX2088" fmla="*/ 2221495 w 3937975"/>
              <a:gd name="connsiteY2088" fmla="*/ 2053314 h 2897366"/>
              <a:gd name="connsiteX2089" fmla="*/ 2218311 w 3937975"/>
              <a:gd name="connsiteY2089" fmla="*/ 2050288 h 2897366"/>
              <a:gd name="connsiteX2090" fmla="*/ 2207801 w 3937975"/>
              <a:gd name="connsiteY2090" fmla="*/ 2049333 h 2897366"/>
              <a:gd name="connsiteX2091" fmla="*/ 2163534 w 3937975"/>
              <a:gd name="connsiteY2091" fmla="*/ 2049333 h 2897366"/>
              <a:gd name="connsiteX2092" fmla="*/ 2091879 w 3937975"/>
              <a:gd name="connsiteY2092" fmla="*/ 2049333 h 2897366"/>
              <a:gd name="connsiteX2093" fmla="*/ 1880736 w 3937975"/>
              <a:gd name="connsiteY2093" fmla="*/ 2049333 h 2897366"/>
              <a:gd name="connsiteX2094" fmla="*/ 1873092 w 3937975"/>
              <a:gd name="connsiteY2094" fmla="*/ 2049652 h 2897366"/>
              <a:gd name="connsiteX2095" fmla="*/ 1867360 w 3937975"/>
              <a:gd name="connsiteY2095" fmla="*/ 2055543 h 2897366"/>
              <a:gd name="connsiteX2096" fmla="*/ 1867360 w 3937975"/>
              <a:gd name="connsiteY2096" fmla="*/ 2101244 h 2897366"/>
              <a:gd name="connsiteX2097" fmla="*/ 1867679 w 3937975"/>
              <a:gd name="connsiteY2097" fmla="*/ 2102677 h 2897366"/>
              <a:gd name="connsiteX2098" fmla="*/ 1871978 w 3937975"/>
              <a:gd name="connsiteY2098" fmla="*/ 2106499 h 2897366"/>
              <a:gd name="connsiteX2099" fmla="*/ 1879462 w 3937975"/>
              <a:gd name="connsiteY2099" fmla="*/ 2106975 h 2897366"/>
              <a:gd name="connsiteX2100" fmla="*/ 1908442 w 3937975"/>
              <a:gd name="connsiteY2100" fmla="*/ 2106975 h 2897366"/>
              <a:gd name="connsiteX2101" fmla="*/ 1937423 w 3937975"/>
              <a:gd name="connsiteY2101" fmla="*/ 2106975 h 2897366"/>
              <a:gd name="connsiteX2102" fmla="*/ 1944907 w 3937975"/>
              <a:gd name="connsiteY2102" fmla="*/ 2106338 h 2897366"/>
              <a:gd name="connsiteX2103" fmla="*/ 1948888 w 3937975"/>
              <a:gd name="connsiteY2103" fmla="*/ 2102359 h 2897366"/>
              <a:gd name="connsiteX2104" fmla="*/ 1949525 w 3937975"/>
              <a:gd name="connsiteY2104" fmla="*/ 2090256 h 2897366"/>
              <a:gd name="connsiteX2105" fmla="*/ 1949206 w 3937975"/>
              <a:gd name="connsiteY2105" fmla="*/ 2055225 h 2897366"/>
              <a:gd name="connsiteX2106" fmla="*/ 1944588 w 3937975"/>
              <a:gd name="connsiteY2106" fmla="*/ 2049970 h 2897366"/>
              <a:gd name="connsiteX2107" fmla="*/ 1935512 w 3937975"/>
              <a:gd name="connsiteY2107" fmla="*/ 2049333 h 2897366"/>
              <a:gd name="connsiteX2108" fmla="*/ 1880736 w 3937975"/>
              <a:gd name="connsiteY2108" fmla="*/ 2049333 h 2897366"/>
              <a:gd name="connsiteX2109" fmla="*/ 1557173 w 3937975"/>
              <a:gd name="connsiteY2109" fmla="*/ 2049333 h 2897366"/>
              <a:gd name="connsiteX2110" fmla="*/ 1549530 w 3937975"/>
              <a:gd name="connsiteY2110" fmla="*/ 2049811 h 2897366"/>
              <a:gd name="connsiteX2111" fmla="*/ 1544753 w 3937975"/>
              <a:gd name="connsiteY2111" fmla="*/ 2054906 h 2897366"/>
              <a:gd name="connsiteX2112" fmla="*/ 1544594 w 3937975"/>
              <a:gd name="connsiteY2112" fmla="*/ 2100607 h 2897366"/>
              <a:gd name="connsiteX2113" fmla="*/ 1550167 w 3937975"/>
              <a:gd name="connsiteY2113" fmla="*/ 2106656 h 2897366"/>
              <a:gd name="connsiteX2114" fmla="*/ 1556218 w 3937975"/>
              <a:gd name="connsiteY2114" fmla="*/ 2106975 h 2897366"/>
              <a:gd name="connsiteX2115" fmla="*/ 1585357 w 3937975"/>
              <a:gd name="connsiteY2115" fmla="*/ 2106975 h 2897366"/>
              <a:gd name="connsiteX2116" fmla="*/ 1612746 w 3937975"/>
              <a:gd name="connsiteY2116" fmla="*/ 2106975 h 2897366"/>
              <a:gd name="connsiteX2117" fmla="*/ 1621822 w 3937975"/>
              <a:gd name="connsiteY2117" fmla="*/ 2106338 h 2897366"/>
              <a:gd name="connsiteX2118" fmla="*/ 1625644 w 3937975"/>
              <a:gd name="connsiteY2118" fmla="*/ 2102198 h 2897366"/>
              <a:gd name="connsiteX2119" fmla="*/ 1625962 w 3937975"/>
              <a:gd name="connsiteY2119" fmla="*/ 2099174 h 2897366"/>
              <a:gd name="connsiteX2120" fmla="*/ 1625962 w 3937975"/>
              <a:gd name="connsiteY2120" fmla="*/ 2056499 h 2897366"/>
              <a:gd name="connsiteX2121" fmla="*/ 1619593 w 3937975"/>
              <a:gd name="connsiteY2121" fmla="*/ 2049652 h 2897366"/>
              <a:gd name="connsiteX2122" fmla="*/ 1613542 w 3937975"/>
              <a:gd name="connsiteY2122" fmla="*/ 2049333 h 2897366"/>
              <a:gd name="connsiteX2123" fmla="*/ 1557173 w 3937975"/>
              <a:gd name="connsiteY2123" fmla="*/ 2049333 h 2897366"/>
              <a:gd name="connsiteX2124" fmla="*/ 1411793 w 3937975"/>
              <a:gd name="connsiteY2124" fmla="*/ 2049333 h 2897366"/>
              <a:gd name="connsiteX2125" fmla="*/ 1405742 w 3937975"/>
              <a:gd name="connsiteY2125" fmla="*/ 2049811 h 2897366"/>
              <a:gd name="connsiteX2126" fmla="*/ 1400806 w 3937975"/>
              <a:gd name="connsiteY2126" fmla="*/ 2054747 h 2897366"/>
              <a:gd name="connsiteX2127" fmla="*/ 1400806 w 3937975"/>
              <a:gd name="connsiteY2127" fmla="*/ 2100447 h 2897366"/>
              <a:gd name="connsiteX2128" fmla="*/ 1401602 w 3937975"/>
              <a:gd name="connsiteY2128" fmla="*/ 2103314 h 2897366"/>
              <a:gd name="connsiteX2129" fmla="*/ 1404787 w 3937975"/>
              <a:gd name="connsiteY2129" fmla="*/ 2106180 h 2897366"/>
              <a:gd name="connsiteX2130" fmla="*/ 1412271 w 3937975"/>
              <a:gd name="connsiteY2130" fmla="*/ 2106817 h 2897366"/>
              <a:gd name="connsiteX2131" fmla="*/ 1441251 w 3937975"/>
              <a:gd name="connsiteY2131" fmla="*/ 2106975 h 2897366"/>
              <a:gd name="connsiteX2132" fmla="*/ 1465614 w 3937975"/>
              <a:gd name="connsiteY2132" fmla="*/ 2106975 h 2897366"/>
              <a:gd name="connsiteX2133" fmla="*/ 1477716 w 3937975"/>
              <a:gd name="connsiteY2133" fmla="*/ 2106338 h 2897366"/>
              <a:gd name="connsiteX2134" fmla="*/ 1481697 w 3937975"/>
              <a:gd name="connsiteY2134" fmla="*/ 2102359 h 2897366"/>
              <a:gd name="connsiteX2135" fmla="*/ 1482175 w 3937975"/>
              <a:gd name="connsiteY2135" fmla="*/ 2099332 h 2897366"/>
              <a:gd name="connsiteX2136" fmla="*/ 1482175 w 3937975"/>
              <a:gd name="connsiteY2136" fmla="*/ 2056658 h 2897366"/>
              <a:gd name="connsiteX2137" fmla="*/ 1475805 w 3937975"/>
              <a:gd name="connsiteY2137" fmla="*/ 2049652 h 2897366"/>
              <a:gd name="connsiteX2138" fmla="*/ 1469754 w 3937975"/>
              <a:gd name="connsiteY2138" fmla="*/ 2049333 h 2897366"/>
              <a:gd name="connsiteX2139" fmla="*/ 1411793 w 3937975"/>
              <a:gd name="connsiteY2139" fmla="*/ 2049333 h 2897366"/>
              <a:gd name="connsiteX2140" fmla="*/ 1126447 w 3937975"/>
              <a:gd name="connsiteY2140" fmla="*/ 2049333 h 2897366"/>
              <a:gd name="connsiteX2141" fmla="*/ 1117371 w 3937975"/>
              <a:gd name="connsiteY2141" fmla="*/ 2049970 h 2897366"/>
              <a:gd name="connsiteX2142" fmla="*/ 1113390 w 3937975"/>
              <a:gd name="connsiteY2142" fmla="*/ 2054110 h 2897366"/>
              <a:gd name="connsiteX2143" fmla="*/ 1112912 w 3937975"/>
              <a:gd name="connsiteY2143" fmla="*/ 2058568 h 2897366"/>
              <a:gd name="connsiteX2144" fmla="*/ 1112912 w 3937975"/>
              <a:gd name="connsiteY2144" fmla="*/ 2096785 h 2897366"/>
              <a:gd name="connsiteX2145" fmla="*/ 1113708 w 3937975"/>
              <a:gd name="connsiteY2145" fmla="*/ 2102835 h 2897366"/>
              <a:gd name="connsiteX2146" fmla="*/ 1118007 w 3937975"/>
              <a:gd name="connsiteY2146" fmla="*/ 2106656 h 2897366"/>
              <a:gd name="connsiteX2147" fmla="*/ 1121033 w 3937975"/>
              <a:gd name="connsiteY2147" fmla="*/ 2106975 h 2897366"/>
              <a:gd name="connsiteX2148" fmla="*/ 1186796 w 3937975"/>
              <a:gd name="connsiteY2148" fmla="*/ 2106975 h 2897366"/>
              <a:gd name="connsiteX2149" fmla="*/ 1191255 w 3937975"/>
              <a:gd name="connsiteY2149" fmla="*/ 2106180 h 2897366"/>
              <a:gd name="connsiteX2150" fmla="*/ 1194280 w 3937975"/>
              <a:gd name="connsiteY2150" fmla="*/ 2103154 h 2897366"/>
              <a:gd name="connsiteX2151" fmla="*/ 1195076 w 3937975"/>
              <a:gd name="connsiteY2151" fmla="*/ 2098695 h 2897366"/>
              <a:gd name="connsiteX2152" fmla="*/ 1195076 w 3937975"/>
              <a:gd name="connsiteY2152" fmla="*/ 2057454 h 2897366"/>
              <a:gd name="connsiteX2153" fmla="*/ 1194121 w 3937975"/>
              <a:gd name="connsiteY2153" fmla="*/ 2052995 h 2897366"/>
              <a:gd name="connsiteX2154" fmla="*/ 1192211 w 3937975"/>
              <a:gd name="connsiteY2154" fmla="*/ 2050926 h 2897366"/>
              <a:gd name="connsiteX2155" fmla="*/ 1184885 w 3937975"/>
              <a:gd name="connsiteY2155" fmla="*/ 2049492 h 2897366"/>
              <a:gd name="connsiteX2156" fmla="*/ 1153994 w 3937975"/>
              <a:gd name="connsiteY2156" fmla="*/ 2049333 h 2897366"/>
              <a:gd name="connsiteX2157" fmla="*/ 1126447 w 3937975"/>
              <a:gd name="connsiteY2157" fmla="*/ 2049333 h 2897366"/>
              <a:gd name="connsiteX2158" fmla="*/ 981863 w 3937975"/>
              <a:gd name="connsiteY2158" fmla="*/ 2049333 h 2897366"/>
              <a:gd name="connsiteX2159" fmla="*/ 974379 w 3937975"/>
              <a:gd name="connsiteY2159" fmla="*/ 2049811 h 2897366"/>
              <a:gd name="connsiteX2160" fmla="*/ 969602 w 3937975"/>
              <a:gd name="connsiteY2160" fmla="*/ 2054906 h 2897366"/>
              <a:gd name="connsiteX2161" fmla="*/ 969443 w 3937975"/>
              <a:gd name="connsiteY2161" fmla="*/ 2100447 h 2897366"/>
              <a:gd name="connsiteX2162" fmla="*/ 969761 w 3937975"/>
              <a:gd name="connsiteY2162" fmla="*/ 2101881 h 2897366"/>
              <a:gd name="connsiteX2163" fmla="*/ 975016 w 3937975"/>
              <a:gd name="connsiteY2163" fmla="*/ 2106499 h 2897366"/>
              <a:gd name="connsiteX2164" fmla="*/ 981067 w 3937975"/>
              <a:gd name="connsiteY2164" fmla="*/ 2106817 h 2897366"/>
              <a:gd name="connsiteX2165" fmla="*/ 1009729 w 3937975"/>
              <a:gd name="connsiteY2165" fmla="*/ 2106975 h 2897366"/>
              <a:gd name="connsiteX2166" fmla="*/ 1031066 w 3937975"/>
              <a:gd name="connsiteY2166" fmla="*/ 2106975 h 2897366"/>
              <a:gd name="connsiteX2167" fmla="*/ 1044760 w 3937975"/>
              <a:gd name="connsiteY2167" fmla="*/ 2106817 h 2897366"/>
              <a:gd name="connsiteX2168" fmla="*/ 1050970 w 3937975"/>
              <a:gd name="connsiteY2168" fmla="*/ 2101403 h 2897366"/>
              <a:gd name="connsiteX2169" fmla="*/ 1050970 w 3937975"/>
              <a:gd name="connsiteY2169" fmla="*/ 2054269 h 2897366"/>
              <a:gd name="connsiteX2170" fmla="*/ 1047148 w 3937975"/>
              <a:gd name="connsiteY2170" fmla="*/ 2050129 h 2897366"/>
              <a:gd name="connsiteX2171" fmla="*/ 1038073 w 3937975"/>
              <a:gd name="connsiteY2171" fmla="*/ 2049333 h 2897366"/>
              <a:gd name="connsiteX2172" fmla="*/ 981863 w 3937975"/>
              <a:gd name="connsiteY2172" fmla="*/ 2049333 h 2897366"/>
              <a:gd name="connsiteX2173" fmla="*/ 1758763 w 3937975"/>
              <a:gd name="connsiteY2173" fmla="*/ 2049174 h 2897366"/>
              <a:gd name="connsiteX2174" fmla="*/ 1729305 w 3937975"/>
              <a:gd name="connsiteY2174" fmla="*/ 2049333 h 2897366"/>
              <a:gd name="connsiteX2175" fmla="*/ 1704942 w 3937975"/>
              <a:gd name="connsiteY2175" fmla="*/ 2049333 h 2897366"/>
              <a:gd name="connsiteX2176" fmla="*/ 1692840 w 3937975"/>
              <a:gd name="connsiteY2176" fmla="*/ 2049970 h 2897366"/>
              <a:gd name="connsiteX2177" fmla="*/ 1688700 w 3937975"/>
              <a:gd name="connsiteY2177" fmla="*/ 2053792 h 2897366"/>
              <a:gd name="connsiteX2178" fmla="*/ 1688381 w 3937975"/>
              <a:gd name="connsiteY2178" fmla="*/ 2055225 h 2897366"/>
              <a:gd name="connsiteX2179" fmla="*/ 1688541 w 3937975"/>
              <a:gd name="connsiteY2179" fmla="*/ 2100925 h 2897366"/>
              <a:gd name="connsiteX2180" fmla="*/ 1689496 w 3937975"/>
              <a:gd name="connsiteY2180" fmla="*/ 2103791 h 2897366"/>
              <a:gd name="connsiteX2181" fmla="*/ 1691566 w 3937975"/>
              <a:gd name="connsiteY2181" fmla="*/ 2105862 h 2897366"/>
              <a:gd name="connsiteX2182" fmla="*/ 1697458 w 3937975"/>
              <a:gd name="connsiteY2182" fmla="*/ 2106817 h 2897366"/>
              <a:gd name="connsiteX2183" fmla="*/ 1760037 w 3937975"/>
              <a:gd name="connsiteY2183" fmla="*/ 2106817 h 2897366"/>
              <a:gd name="connsiteX2184" fmla="*/ 1766088 w 3937975"/>
              <a:gd name="connsiteY2184" fmla="*/ 2106020 h 2897366"/>
              <a:gd name="connsiteX2185" fmla="*/ 1769272 w 3937975"/>
              <a:gd name="connsiteY2185" fmla="*/ 2103154 h 2897366"/>
              <a:gd name="connsiteX2186" fmla="*/ 1770068 w 3937975"/>
              <a:gd name="connsiteY2186" fmla="*/ 2098695 h 2897366"/>
              <a:gd name="connsiteX2187" fmla="*/ 1770068 w 3937975"/>
              <a:gd name="connsiteY2187" fmla="*/ 2057454 h 2897366"/>
              <a:gd name="connsiteX2188" fmla="*/ 1769431 w 3937975"/>
              <a:gd name="connsiteY2188" fmla="*/ 2052995 h 2897366"/>
              <a:gd name="connsiteX2189" fmla="*/ 1766247 w 3937975"/>
              <a:gd name="connsiteY2189" fmla="*/ 2049970 h 2897366"/>
              <a:gd name="connsiteX2190" fmla="*/ 1758763 w 3937975"/>
              <a:gd name="connsiteY2190" fmla="*/ 2049174 h 2897366"/>
              <a:gd name="connsiteX2191" fmla="*/ 1325648 w 3937975"/>
              <a:gd name="connsiteY2191" fmla="*/ 2049015 h 2897366"/>
              <a:gd name="connsiteX2192" fmla="*/ 1298260 w 3937975"/>
              <a:gd name="connsiteY2192" fmla="*/ 2049333 h 2897366"/>
              <a:gd name="connsiteX2193" fmla="*/ 1264661 w 3937975"/>
              <a:gd name="connsiteY2193" fmla="*/ 2049492 h 2897366"/>
              <a:gd name="connsiteX2194" fmla="*/ 1257019 w 3937975"/>
              <a:gd name="connsiteY2194" fmla="*/ 2056658 h 2897366"/>
              <a:gd name="connsiteX2195" fmla="*/ 1257019 w 3937975"/>
              <a:gd name="connsiteY2195" fmla="*/ 2099332 h 2897366"/>
              <a:gd name="connsiteX2196" fmla="*/ 1258133 w 3937975"/>
              <a:gd name="connsiteY2196" fmla="*/ 2103791 h 2897366"/>
              <a:gd name="connsiteX2197" fmla="*/ 1260044 w 3937975"/>
              <a:gd name="connsiteY2197" fmla="*/ 2105862 h 2897366"/>
              <a:gd name="connsiteX2198" fmla="*/ 1265935 w 3937975"/>
              <a:gd name="connsiteY2198" fmla="*/ 2106817 h 2897366"/>
              <a:gd name="connsiteX2199" fmla="*/ 1328514 w 3937975"/>
              <a:gd name="connsiteY2199" fmla="*/ 2106817 h 2897366"/>
              <a:gd name="connsiteX2200" fmla="*/ 1334565 w 3937975"/>
              <a:gd name="connsiteY2200" fmla="*/ 2106020 h 2897366"/>
              <a:gd name="connsiteX2201" fmla="*/ 1337749 w 3937975"/>
              <a:gd name="connsiteY2201" fmla="*/ 2103154 h 2897366"/>
              <a:gd name="connsiteX2202" fmla="*/ 1338546 w 3937975"/>
              <a:gd name="connsiteY2202" fmla="*/ 2098695 h 2897366"/>
              <a:gd name="connsiteX2203" fmla="*/ 1338546 w 3937975"/>
              <a:gd name="connsiteY2203" fmla="*/ 2057454 h 2897366"/>
              <a:gd name="connsiteX2204" fmla="*/ 1337749 w 3937975"/>
              <a:gd name="connsiteY2204" fmla="*/ 2052995 h 2897366"/>
              <a:gd name="connsiteX2205" fmla="*/ 1334724 w 3937975"/>
              <a:gd name="connsiteY2205" fmla="*/ 2049970 h 2897366"/>
              <a:gd name="connsiteX2206" fmla="*/ 1325648 w 3937975"/>
              <a:gd name="connsiteY2206" fmla="*/ 2049015 h 2897366"/>
              <a:gd name="connsiteX2207" fmla="*/ 3139158 w 3937975"/>
              <a:gd name="connsiteY2207" fmla="*/ 1885479 h 2897366"/>
              <a:gd name="connsiteX2208" fmla="*/ 3203170 w 3937975"/>
              <a:gd name="connsiteY2208" fmla="*/ 1885479 h 2897366"/>
              <a:gd name="connsiteX2209" fmla="*/ 3207469 w 3937975"/>
              <a:gd name="connsiteY2209" fmla="*/ 1886594 h 2897366"/>
              <a:gd name="connsiteX2210" fmla="*/ 3209539 w 3937975"/>
              <a:gd name="connsiteY2210" fmla="*/ 1888505 h 2897366"/>
              <a:gd name="connsiteX2211" fmla="*/ 3210494 w 3937975"/>
              <a:gd name="connsiteY2211" fmla="*/ 1891371 h 2897366"/>
              <a:gd name="connsiteX2212" fmla="*/ 3210335 w 3937975"/>
              <a:gd name="connsiteY2212" fmla="*/ 1935637 h 2897366"/>
              <a:gd name="connsiteX2213" fmla="*/ 3205399 w 3937975"/>
              <a:gd name="connsiteY2213" fmla="*/ 1940574 h 2897366"/>
              <a:gd name="connsiteX2214" fmla="*/ 3170846 w 3937975"/>
              <a:gd name="connsiteY2214" fmla="*/ 1940574 h 2897366"/>
              <a:gd name="connsiteX2215" fmla="*/ 3170368 w 3937975"/>
              <a:gd name="connsiteY2215" fmla="*/ 1940574 h 2897366"/>
              <a:gd name="connsiteX2216" fmla="*/ 3140273 w 3937975"/>
              <a:gd name="connsiteY2216" fmla="*/ 1940574 h 2897366"/>
              <a:gd name="connsiteX2217" fmla="*/ 3135655 w 3937975"/>
              <a:gd name="connsiteY2217" fmla="*/ 1940255 h 2897366"/>
              <a:gd name="connsiteX2218" fmla="*/ 3131515 w 3937975"/>
              <a:gd name="connsiteY2218" fmla="*/ 1936274 h 2897366"/>
              <a:gd name="connsiteX2219" fmla="*/ 3130878 w 3937975"/>
              <a:gd name="connsiteY2219" fmla="*/ 1931816 h 2897366"/>
              <a:gd name="connsiteX2220" fmla="*/ 3130878 w 3937975"/>
              <a:gd name="connsiteY2220" fmla="*/ 1893760 h 2897366"/>
              <a:gd name="connsiteX2221" fmla="*/ 3131674 w 3937975"/>
              <a:gd name="connsiteY2221" fmla="*/ 1889301 h 2897366"/>
              <a:gd name="connsiteX2222" fmla="*/ 3134699 w 3937975"/>
              <a:gd name="connsiteY2222" fmla="*/ 1886275 h 2897366"/>
              <a:gd name="connsiteX2223" fmla="*/ 3139158 w 3937975"/>
              <a:gd name="connsiteY2223" fmla="*/ 1885479 h 2897366"/>
              <a:gd name="connsiteX2224" fmla="*/ 1555740 w 3937975"/>
              <a:gd name="connsiteY2224" fmla="*/ 1885479 h 2897366"/>
              <a:gd name="connsiteX2225" fmla="*/ 1615293 w 3937975"/>
              <a:gd name="connsiteY2225" fmla="*/ 1885479 h 2897366"/>
              <a:gd name="connsiteX2226" fmla="*/ 1621185 w 3937975"/>
              <a:gd name="connsiteY2226" fmla="*/ 1886435 h 2897366"/>
              <a:gd name="connsiteX2227" fmla="*/ 1624370 w 3937975"/>
              <a:gd name="connsiteY2227" fmla="*/ 1889460 h 2897366"/>
              <a:gd name="connsiteX2228" fmla="*/ 1624848 w 3937975"/>
              <a:gd name="connsiteY2228" fmla="*/ 1892486 h 2897366"/>
              <a:gd name="connsiteX2229" fmla="*/ 1624848 w 3937975"/>
              <a:gd name="connsiteY2229" fmla="*/ 1933727 h 2897366"/>
              <a:gd name="connsiteX2230" fmla="*/ 1624370 w 3937975"/>
              <a:gd name="connsiteY2230" fmla="*/ 1936753 h 2897366"/>
              <a:gd name="connsiteX2231" fmla="*/ 1620229 w 3937975"/>
              <a:gd name="connsiteY2231" fmla="*/ 1940574 h 2897366"/>
              <a:gd name="connsiteX2232" fmla="*/ 1594274 w 3937975"/>
              <a:gd name="connsiteY2232" fmla="*/ 1941052 h 2897366"/>
              <a:gd name="connsiteX2233" fmla="*/ 1585357 w 3937975"/>
              <a:gd name="connsiteY2233" fmla="*/ 1940574 h 2897366"/>
              <a:gd name="connsiteX2234" fmla="*/ 1554785 w 3937975"/>
              <a:gd name="connsiteY2234" fmla="*/ 1940574 h 2897366"/>
              <a:gd name="connsiteX2235" fmla="*/ 1548734 w 3937975"/>
              <a:gd name="connsiteY2235" fmla="*/ 1939778 h 2897366"/>
              <a:gd name="connsiteX2236" fmla="*/ 1546664 w 3937975"/>
              <a:gd name="connsiteY2236" fmla="*/ 1937708 h 2897366"/>
              <a:gd name="connsiteX2237" fmla="*/ 1545708 w 3937975"/>
              <a:gd name="connsiteY2237" fmla="*/ 1931816 h 2897366"/>
              <a:gd name="connsiteX2238" fmla="*/ 1545708 w 3937975"/>
              <a:gd name="connsiteY2238" fmla="*/ 1893600 h 2897366"/>
              <a:gd name="connsiteX2239" fmla="*/ 1546505 w 3937975"/>
              <a:gd name="connsiteY2239" fmla="*/ 1889143 h 2897366"/>
              <a:gd name="connsiteX2240" fmla="*/ 1549689 w 3937975"/>
              <a:gd name="connsiteY2240" fmla="*/ 1886276 h 2897366"/>
              <a:gd name="connsiteX2241" fmla="*/ 1555740 w 3937975"/>
              <a:gd name="connsiteY2241" fmla="*/ 1885479 h 2897366"/>
              <a:gd name="connsiteX2242" fmla="*/ 1880259 w 3937975"/>
              <a:gd name="connsiteY2242" fmla="*/ 1885322 h 2897366"/>
              <a:gd name="connsiteX2243" fmla="*/ 1936627 w 3937975"/>
              <a:gd name="connsiteY2243" fmla="*/ 1885322 h 2897366"/>
              <a:gd name="connsiteX2244" fmla="*/ 1944111 w 3937975"/>
              <a:gd name="connsiteY2244" fmla="*/ 1886278 h 2897366"/>
              <a:gd name="connsiteX2245" fmla="*/ 1947296 w 3937975"/>
              <a:gd name="connsiteY2245" fmla="*/ 1889144 h 2897366"/>
              <a:gd name="connsiteX2246" fmla="*/ 1948092 w 3937975"/>
              <a:gd name="connsiteY2246" fmla="*/ 1893602 h 2897366"/>
              <a:gd name="connsiteX2247" fmla="*/ 1948092 w 3937975"/>
              <a:gd name="connsiteY2247" fmla="*/ 1933251 h 2897366"/>
              <a:gd name="connsiteX2248" fmla="*/ 1947614 w 3937975"/>
              <a:gd name="connsiteY2248" fmla="*/ 1936276 h 2897366"/>
              <a:gd name="connsiteX2249" fmla="*/ 1943633 w 3937975"/>
              <a:gd name="connsiteY2249" fmla="*/ 1940257 h 2897366"/>
              <a:gd name="connsiteX2250" fmla="*/ 1934557 w 3937975"/>
              <a:gd name="connsiteY2250" fmla="*/ 1940735 h 2897366"/>
              <a:gd name="connsiteX2251" fmla="*/ 1908601 w 3937975"/>
              <a:gd name="connsiteY2251" fmla="*/ 1940735 h 2897366"/>
              <a:gd name="connsiteX2252" fmla="*/ 1908761 w 3937975"/>
              <a:gd name="connsiteY2252" fmla="*/ 1940417 h 2897366"/>
              <a:gd name="connsiteX2253" fmla="*/ 1873730 w 3937975"/>
              <a:gd name="connsiteY2253" fmla="*/ 1940417 h 2897366"/>
              <a:gd name="connsiteX2254" fmla="*/ 1868634 w 3937975"/>
              <a:gd name="connsiteY2254" fmla="*/ 1935639 h 2897366"/>
              <a:gd name="connsiteX2255" fmla="*/ 1868316 w 3937975"/>
              <a:gd name="connsiteY2255" fmla="*/ 1934206 h 2897366"/>
              <a:gd name="connsiteX2256" fmla="*/ 1868475 w 3937975"/>
              <a:gd name="connsiteY2256" fmla="*/ 1891533 h 2897366"/>
              <a:gd name="connsiteX2257" fmla="*/ 1874207 w 3937975"/>
              <a:gd name="connsiteY2257" fmla="*/ 1885640 h 2897366"/>
              <a:gd name="connsiteX2258" fmla="*/ 1880259 w 3937975"/>
              <a:gd name="connsiteY2258" fmla="*/ 1885322 h 2897366"/>
              <a:gd name="connsiteX2259" fmla="*/ 1700484 w 3937975"/>
              <a:gd name="connsiteY2259" fmla="*/ 1885320 h 2897366"/>
              <a:gd name="connsiteX2260" fmla="*/ 1758604 w 3937975"/>
              <a:gd name="connsiteY2260" fmla="*/ 1885320 h 2897366"/>
              <a:gd name="connsiteX2261" fmla="*/ 1764655 w 3937975"/>
              <a:gd name="connsiteY2261" fmla="*/ 1886116 h 2897366"/>
              <a:gd name="connsiteX2262" fmla="*/ 1768317 w 3937975"/>
              <a:gd name="connsiteY2262" fmla="*/ 1890415 h 2897366"/>
              <a:gd name="connsiteX2263" fmla="*/ 1768477 w 3937975"/>
              <a:gd name="connsiteY2263" fmla="*/ 1891848 h 2897366"/>
              <a:gd name="connsiteX2264" fmla="*/ 1768477 w 3937975"/>
              <a:gd name="connsiteY2264" fmla="*/ 1934681 h 2897366"/>
              <a:gd name="connsiteX2265" fmla="*/ 1768158 w 3937975"/>
              <a:gd name="connsiteY2265" fmla="*/ 1936116 h 2897366"/>
              <a:gd name="connsiteX2266" fmla="*/ 1764337 w 3937975"/>
              <a:gd name="connsiteY2266" fmla="*/ 1940096 h 2897366"/>
              <a:gd name="connsiteX2267" fmla="*/ 1744432 w 3937975"/>
              <a:gd name="connsiteY2267" fmla="*/ 1940574 h 2897366"/>
              <a:gd name="connsiteX2268" fmla="*/ 1729305 w 3937975"/>
              <a:gd name="connsiteY2268" fmla="*/ 1940574 h 2897366"/>
              <a:gd name="connsiteX2269" fmla="*/ 1698733 w 3937975"/>
              <a:gd name="connsiteY2269" fmla="*/ 1940574 h 2897366"/>
              <a:gd name="connsiteX2270" fmla="*/ 1692681 w 3937975"/>
              <a:gd name="connsiteY2270" fmla="*/ 1939937 h 2897366"/>
              <a:gd name="connsiteX2271" fmla="*/ 1690453 w 3937975"/>
              <a:gd name="connsiteY2271" fmla="*/ 1938026 h 2897366"/>
              <a:gd name="connsiteX2272" fmla="*/ 1689497 w 3937975"/>
              <a:gd name="connsiteY2272" fmla="*/ 1935159 h 2897366"/>
              <a:gd name="connsiteX2273" fmla="*/ 1689656 w 3937975"/>
              <a:gd name="connsiteY2273" fmla="*/ 1890893 h 2897366"/>
              <a:gd name="connsiteX2274" fmla="*/ 1694433 w 3937975"/>
              <a:gd name="connsiteY2274" fmla="*/ 1885798 h 2897366"/>
              <a:gd name="connsiteX2275" fmla="*/ 1700484 w 3937975"/>
              <a:gd name="connsiteY2275" fmla="*/ 1885320 h 2897366"/>
              <a:gd name="connsiteX2276" fmla="*/ 1413067 w 3937975"/>
              <a:gd name="connsiteY2276" fmla="*/ 1885320 h 2897366"/>
              <a:gd name="connsiteX2277" fmla="*/ 1471187 w 3937975"/>
              <a:gd name="connsiteY2277" fmla="*/ 1885320 h 2897366"/>
              <a:gd name="connsiteX2278" fmla="*/ 1477239 w 3937975"/>
              <a:gd name="connsiteY2278" fmla="*/ 1886117 h 2897366"/>
              <a:gd name="connsiteX2279" fmla="*/ 1481060 w 3937975"/>
              <a:gd name="connsiteY2279" fmla="*/ 1890415 h 2897366"/>
              <a:gd name="connsiteX2280" fmla="*/ 1481378 w 3937975"/>
              <a:gd name="connsiteY2280" fmla="*/ 1891849 h 2897366"/>
              <a:gd name="connsiteX2281" fmla="*/ 1481378 w 3937975"/>
              <a:gd name="connsiteY2281" fmla="*/ 1934682 h 2897366"/>
              <a:gd name="connsiteX2282" fmla="*/ 1481060 w 3937975"/>
              <a:gd name="connsiteY2282" fmla="*/ 1936116 h 2897366"/>
              <a:gd name="connsiteX2283" fmla="*/ 1477239 w 3937975"/>
              <a:gd name="connsiteY2283" fmla="*/ 1940096 h 2897366"/>
              <a:gd name="connsiteX2284" fmla="*/ 1457493 w 3937975"/>
              <a:gd name="connsiteY2284" fmla="*/ 1940574 h 2897366"/>
              <a:gd name="connsiteX2285" fmla="*/ 1441889 w 3937975"/>
              <a:gd name="connsiteY2285" fmla="*/ 1940574 h 2897366"/>
              <a:gd name="connsiteX2286" fmla="*/ 1411315 w 3937975"/>
              <a:gd name="connsiteY2286" fmla="*/ 1940574 h 2897366"/>
              <a:gd name="connsiteX2287" fmla="*/ 1405265 w 3937975"/>
              <a:gd name="connsiteY2287" fmla="*/ 1939937 h 2897366"/>
              <a:gd name="connsiteX2288" fmla="*/ 1403036 w 3937975"/>
              <a:gd name="connsiteY2288" fmla="*/ 1938026 h 2897366"/>
              <a:gd name="connsiteX2289" fmla="*/ 1402080 w 3937975"/>
              <a:gd name="connsiteY2289" fmla="*/ 1935160 h 2897366"/>
              <a:gd name="connsiteX2290" fmla="*/ 1402240 w 3937975"/>
              <a:gd name="connsiteY2290" fmla="*/ 1890893 h 2897366"/>
              <a:gd name="connsiteX2291" fmla="*/ 1407016 w 3937975"/>
              <a:gd name="connsiteY2291" fmla="*/ 1885798 h 2897366"/>
              <a:gd name="connsiteX2292" fmla="*/ 1413067 w 3937975"/>
              <a:gd name="connsiteY2292" fmla="*/ 1885320 h 2897366"/>
              <a:gd name="connsiteX2293" fmla="*/ 980907 w 3937975"/>
              <a:gd name="connsiteY2293" fmla="*/ 1885320 h 2897366"/>
              <a:gd name="connsiteX2294" fmla="*/ 1040461 w 3937975"/>
              <a:gd name="connsiteY2294" fmla="*/ 1885320 h 2897366"/>
              <a:gd name="connsiteX2295" fmla="*/ 1046353 w 3937975"/>
              <a:gd name="connsiteY2295" fmla="*/ 1886276 h 2897366"/>
              <a:gd name="connsiteX2296" fmla="*/ 1049537 w 3937975"/>
              <a:gd name="connsiteY2296" fmla="*/ 1889301 h 2897366"/>
              <a:gd name="connsiteX2297" fmla="*/ 1050015 w 3937975"/>
              <a:gd name="connsiteY2297" fmla="*/ 1892325 h 2897366"/>
              <a:gd name="connsiteX2298" fmla="*/ 1050015 w 3937975"/>
              <a:gd name="connsiteY2298" fmla="*/ 1933567 h 2897366"/>
              <a:gd name="connsiteX2299" fmla="*/ 1049537 w 3937975"/>
              <a:gd name="connsiteY2299" fmla="*/ 1936593 h 2897366"/>
              <a:gd name="connsiteX2300" fmla="*/ 1045238 w 3937975"/>
              <a:gd name="connsiteY2300" fmla="*/ 1940255 h 2897366"/>
              <a:gd name="connsiteX2301" fmla="*/ 1022308 w 3937975"/>
              <a:gd name="connsiteY2301" fmla="*/ 1940733 h 2897366"/>
              <a:gd name="connsiteX2302" fmla="*/ 1010207 w 3937975"/>
              <a:gd name="connsiteY2302" fmla="*/ 1940574 h 2897366"/>
              <a:gd name="connsiteX2303" fmla="*/ 979633 w 3937975"/>
              <a:gd name="connsiteY2303" fmla="*/ 1940574 h 2897366"/>
              <a:gd name="connsiteX2304" fmla="*/ 973742 w 3937975"/>
              <a:gd name="connsiteY2304" fmla="*/ 1939618 h 2897366"/>
              <a:gd name="connsiteX2305" fmla="*/ 971672 w 3937975"/>
              <a:gd name="connsiteY2305" fmla="*/ 1937548 h 2897366"/>
              <a:gd name="connsiteX2306" fmla="*/ 970717 w 3937975"/>
              <a:gd name="connsiteY2306" fmla="*/ 1934681 h 2897366"/>
              <a:gd name="connsiteX2307" fmla="*/ 970717 w 3937975"/>
              <a:gd name="connsiteY2307" fmla="*/ 1891848 h 2897366"/>
              <a:gd name="connsiteX2308" fmla="*/ 971513 w 3937975"/>
              <a:gd name="connsiteY2308" fmla="*/ 1888983 h 2897366"/>
              <a:gd name="connsiteX2309" fmla="*/ 974857 w 3937975"/>
              <a:gd name="connsiteY2309" fmla="*/ 1886116 h 2897366"/>
              <a:gd name="connsiteX2310" fmla="*/ 980907 w 3937975"/>
              <a:gd name="connsiteY2310" fmla="*/ 1885320 h 2897366"/>
              <a:gd name="connsiteX2311" fmla="*/ 3285175 w 3937975"/>
              <a:gd name="connsiteY2311" fmla="*/ 1885319 h 2897366"/>
              <a:gd name="connsiteX2312" fmla="*/ 3344569 w 3937975"/>
              <a:gd name="connsiteY2312" fmla="*/ 1885319 h 2897366"/>
              <a:gd name="connsiteX2313" fmla="*/ 3350620 w 3937975"/>
              <a:gd name="connsiteY2313" fmla="*/ 1886115 h 2897366"/>
              <a:gd name="connsiteX2314" fmla="*/ 3354441 w 3937975"/>
              <a:gd name="connsiteY2314" fmla="*/ 1890415 h 2897366"/>
              <a:gd name="connsiteX2315" fmla="*/ 3354760 w 3937975"/>
              <a:gd name="connsiteY2315" fmla="*/ 1893441 h 2897366"/>
              <a:gd name="connsiteX2316" fmla="*/ 3354760 w 3937975"/>
              <a:gd name="connsiteY2316" fmla="*/ 1933090 h 2897366"/>
              <a:gd name="connsiteX2317" fmla="*/ 3354441 w 3937975"/>
              <a:gd name="connsiteY2317" fmla="*/ 1936116 h 2897366"/>
              <a:gd name="connsiteX2318" fmla="*/ 3350620 w 3937975"/>
              <a:gd name="connsiteY2318" fmla="*/ 1940255 h 2897366"/>
              <a:gd name="connsiteX2319" fmla="*/ 3333900 w 3937975"/>
              <a:gd name="connsiteY2319" fmla="*/ 1940733 h 2897366"/>
              <a:gd name="connsiteX2320" fmla="*/ 3315589 w 3937975"/>
              <a:gd name="connsiteY2320" fmla="*/ 1940733 h 2897366"/>
              <a:gd name="connsiteX2321" fmla="*/ 3315430 w 3937975"/>
              <a:gd name="connsiteY2321" fmla="*/ 1940414 h 2897366"/>
              <a:gd name="connsiteX2322" fmla="*/ 3280398 w 3937975"/>
              <a:gd name="connsiteY2322" fmla="*/ 1940414 h 2897366"/>
              <a:gd name="connsiteX2323" fmla="*/ 3275143 w 3937975"/>
              <a:gd name="connsiteY2323" fmla="*/ 1935797 h 2897366"/>
              <a:gd name="connsiteX2324" fmla="*/ 3274665 w 3937975"/>
              <a:gd name="connsiteY2324" fmla="*/ 1931338 h 2897366"/>
              <a:gd name="connsiteX2325" fmla="*/ 3274665 w 3937975"/>
              <a:gd name="connsiteY2325" fmla="*/ 1894715 h 2897366"/>
              <a:gd name="connsiteX2326" fmla="*/ 3275143 w 3937975"/>
              <a:gd name="connsiteY2326" fmla="*/ 1890256 h 2897366"/>
              <a:gd name="connsiteX2327" fmla="*/ 3279124 w 3937975"/>
              <a:gd name="connsiteY2327" fmla="*/ 1885956 h 2897366"/>
              <a:gd name="connsiteX2328" fmla="*/ 3285175 w 3937975"/>
              <a:gd name="connsiteY2328" fmla="*/ 1885319 h 2897366"/>
              <a:gd name="connsiteX2329" fmla="*/ 2995051 w 3937975"/>
              <a:gd name="connsiteY2329" fmla="*/ 1885319 h 2897366"/>
              <a:gd name="connsiteX2330" fmla="*/ 2996644 w 3937975"/>
              <a:gd name="connsiteY2330" fmla="*/ 1885319 h 2897366"/>
              <a:gd name="connsiteX2331" fmla="*/ 3057630 w 3937975"/>
              <a:gd name="connsiteY2331" fmla="*/ 1885319 h 2897366"/>
              <a:gd name="connsiteX2332" fmla="*/ 3063522 w 3937975"/>
              <a:gd name="connsiteY2332" fmla="*/ 1886275 h 2897366"/>
              <a:gd name="connsiteX2333" fmla="*/ 3066707 w 3937975"/>
              <a:gd name="connsiteY2333" fmla="*/ 1889301 h 2897366"/>
              <a:gd name="connsiteX2334" fmla="*/ 3067343 w 3937975"/>
              <a:gd name="connsiteY2334" fmla="*/ 1892325 h 2897366"/>
              <a:gd name="connsiteX2335" fmla="*/ 3067343 w 3937975"/>
              <a:gd name="connsiteY2335" fmla="*/ 1933567 h 2897366"/>
              <a:gd name="connsiteX2336" fmla="*/ 3059701 w 3937975"/>
              <a:gd name="connsiteY2336" fmla="*/ 1940574 h 2897366"/>
              <a:gd name="connsiteX2337" fmla="*/ 3026102 w 3937975"/>
              <a:gd name="connsiteY2337" fmla="*/ 1940574 h 2897366"/>
              <a:gd name="connsiteX2338" fmla="*/ 3025943 w 3937975"/>
              <a:gd name="connsiteY2338" fmla="*/ 1940255 h 2897366"/>
              <a:gd name="connsiteX2339" fmla="*/ 2992345 w 3937975"/>
              <a:gd name="connsiteY2339" fmla="*/ 1940255 h 2897366"/>
              <a:gd name="connsiteX2340" fmla="*/ 2987567 w 3937975"/>
              <a:gd name="connsiteY2340" fmla="*/ 1935319 h 2897366"/>
              <a:gd name="connsiteX2341" fmla="*/ 2987249 w 3937975"/>
              <a:gd name="connsiteY2341" fmla="*/ 1924651 h 2897366"/>
              <a:gd name="connsiteX2342" fmla="*/ 2987409 w 3937975"/>
              <a:gd name="connsiteY2342" fmla="*/ 1892644 h 2897366"/>
              <a:gd name="connsiteX2343" fmla="*/ 2995051 w 3937975"/>
              <a:gd name="connsiteY2343" fmla="*/ 1885319 h 2897366"/>
              <a:gd name="connsiteX2344" fmla="*/ 2548879 w 3937975"/>
              <a:gd name="connsiteY2344" fmla="*/ 1885319 h 2897366"/>
              <a:gd name="connsiteX2345" fmla="*/ 2664642 w 3937975"/>
              <a:gd name="connsiteY2345" fmla="*/ 1885319 h 2897366"/>
              <a:gd name="connsiteX2346" fmla="*/ 2675151 w 3937975"/>
              <a:gd name="connsiteY2346" fmla="*/ 1886115 h 2897366"/>
              <a:gd name="connsiteX2347" fmla="*/ 2678973 w 3937975"/>
              <a:gd name="connsiteY2347" fmla="*/ 1890254 h 2897366"/>
              <a:gd name="connsiteX2348" fmla="*/ 2679291 w 3937975"/>
              <a:gd name="connsiteY2348" fmla="*/ 1896306 h 2897366"/>
              <a:gd name="connsiteX2349" fmla="*/ 2679291 w 3937975"/>
              <a:gd name="connsiteY2349" fmla="*/ 1929904 h 2897366"/>
              <a:gd name="connsiteX2350" fmla="*/ 2667667 w 3937975"/>
              <a:gd name="connsiteY2350" fmla="*/ 1940732 h 2897366"/>
              <a:gd name="connsiteX2351" fmla="*/ 2658591 w 3937975"/>
              <a:gd name="connsiteY2351" fmla="*/ 1940732 h 2897366"/>
              <a:gd name="connsiteX2352" fmla="*/ 2606999 w 3937975"/>
              <a:gd name="connsiteY2352" fmla="*/ 1940573 h 2897366"/>
              <a:gd name="connsiteX2353" fmla="*/ 2550631 w 3937975"/>
              <a:gd name="connsiteY2353" fmla="*/ 1940573 h 2897366"/>
              <a:gd name="connsiteX2354" fmla="*/ 2539962 w 3937975"/>
              <a:gd name="connsiteY2354" fmla="*/ 1940255 h 2897366"/>
              <a:gd name="connsiteX2355" fmla="*/ 2535185 w 3937975"/>
              <a:gd name="connsiteY2355" fmla="*/ 1935158 h 2897366"/>
              <a:gd name="connsiteX2356" fmla="*/ 2534867 w 3937975"/>
              <a:gd name="connsiteY2356" fmla="*/ 1932133 h 2897366"/>
              <a:gd name="connsiteX2357" fmla="*/ 2534867 w 3937975"/>
              <a:gd name="connsiteY2357" fmla="*/ 1894077 h 2897366"/>
              <a:gd name="connsiteX2358" fmla="*/ 2535503 w 3937975"/>
              <a:gd name="connsiteY2358" fmla="*/ 1889619 h 2897366"/>
              <a:gd name="connsiteX2359" fmla="*/ 2539803 w 3937975"/>
              <a:gd name="connsiteY2359" fmla="*/ 1885797 h 2897366"/>
              <a:gd name="connsiteX2360" fmla="*/ 2542829 w 3937975"/>
              <a:gd name="connsiteY2360" fmla="*/ 1885479 h 2897366"/>
              <a:gd name="connsiteX2361" fmla="*/ 2548879 w 3937975"/>
              <a:gd name="connsiteY2361" fmla="*/ 1885319 h 2897366"/>
              <a:gd name="connsiteX2362" fmla="*/ 1268324 w 3937975"/>
              <a:gd name="connsiteY2362" fmla="*/ 1885161 h 2897366"/>
              <a:gd name="connsiteX2363" fmla="*/ 1327877 w 3937975"/>
              <a:gd name="connsiteY2363" fmla="*/ 1885161 h 2897366"/>
              <a:gd name="connsiteX2364" fmla="*/ 1333928 w 3937975"/>
              <a:gd name="connsiteY2364" fmla="*/ 1885957 h 2897366"/>
              <a:gd name="connsiteX2365" fmla="*/ 1337113 w 3937975"/>
              <a:gd name="connsiteY2365" fmla="*/ 1888983 h 2897366"/>
              <a:gd name="connsiteX2366" fmla="*/ 1337591 w 3937975"/>
              <a:gd name="connsiteY2366" fmla="*/ 1892008 h 2897366"/>
              <a:gd name="connsiteX2367" fmla="*/ 1337591 w 3937975"/>
              <a:gd name="connsiteY2367" fmla="*/ 1934842 h 2897366"/>
              <a:gd name="connsiteX2368" fmla="*/ 1337272 w 3937975"/>
              <a:gd name="connsiteY2368" fmla="*/ 1936275 h 2897366"/>
              <a:gd name="connsiteX2369" fmla="*/ 1333132 w 3937975"/>
              <a:gd name="connsiteY2369" fmla="*/ 1940096 h 2897366"/>
              <a:gd name="connsiteX2370" fmla="*/ 1307177 w 3937975"/>
              <a:gd name="connsiteY2370" fmla="*/ 1940574 h 2897366"/>
              <a:gd name="connsiteX2371" fmla="*/ 1297942 w 3937975"/>
              <a:gd name="connsiteY2371" fmla="*/ 1940574 h 2897366"/>
              <a:gd name="connsiteX2372" fmla="*/ 1267368 w 3937975"/>
              <a:gd name="connsiteY2372" fmla="*/ 1940574 h 2897366"/>
              <a:gd name="connsiteX2373" fmla="*/ 1261318 w 3937975"/>
              <a:gd name="connsiteY2373" fmla="*/ 1939778 h 2897366"/>
              <a:gd name="connsiteX2374" fmla="*/ 1259248 w 3937975"/>
              <a:gd name="connsiteY2374" fmla="*/ 1937708 h 2897366"/>
              <a:gd name="connsiteX2375" fmla="*/ 1258451 w 3937975"/>
              <a:gd name="connsiteY2375" fmla="*/ 1934842 h 2897366"/>
              <a:gd name="connsiteX2376" fmla="*/ 1258451 w 3937975"/>
              <a:gd name="connsiteY2376" fmla="*/ 1892008 h 2897366"/>
              <a:gd name="connsiteX2377" fmla="*/ 1259088 w 3937975"/>
              <a:gd name="connsiteY2377" fmla="*/ 1888983 h 2897366"/>
              <a:gd name="connsiteX2378" fmla="*/ 1262273 w 3937975"/>
              <a:gd name="connsiteY2378" fmla="*/ 1886117 h 2897366"/>
              <a:gd name="connsiteX2379" fmla="*/ 1268324 w 3937975"/>
              <a:gd name="connsiteY2379" fmla="*/ 1885161 h 2897366"/>
              <a:gd name="connsiteX2380" fmla="*/ 1126607 w 3937975"/>
              <a:gd name="connsiteY2380" fmla="*/ 1885161 h 2897366"/>
              <a:gd name="connsiteX2381" fmla="*/ 1181542 w 3937975"/>
              <a:gd name="connsiteY2381" fmla="*/ 1885161 h 2897366"/>
              <a:gd name="connsiteX2382" fmla="*/ 1189185 w 3937975"/>
              <a:gd name="connsiteY2382" fmla="*/ 1885798 h 2897366"/>
              <a:gd name="connsiteX2383" fmla="*/ 1193325 w 3937975"/>
              <a:gd name="connsiteY2383" fmla="*/ 1889779 h 2897366"/>
              <a:gd name="connsiteX2384" fmla="*/ 1193643 w 3937975"/>
              <a:gd name="connsiteY2384" fmla="*/ 1892804 h 2897366"/>
              <a:gd name="connsiteX2385" fmla="*/ 1193643 w 3937975"/>
              <a:gd name="connsiteY2385" fmla="*/ 1934046 h 2897366"/>
              <a:gd name="connsiteX2386" fmla="*/ 1186956 w 3937975"/>
              <a:gd name="connsiteY2386" fmla="*/ 1940415 h 2897366"/>
              <a:gd name="connsiteX2387" fmla="*/ 1153358 w 3937975"/>
              <a:gd name="connsiteY2387" fmla="*/ 1940415 h 2897366"/>
              <a:gd name="connsiteX2388" fmla="*/ 1153358 w 3937975"/>
              <a:gd name="connsiteY2388" fmla="*/ 1940256 h 2897366"/>
              <a:gd name="connsiteX2389" fmla="*/ 1119759 w 3937975"/>
              <a:gd name="connsiteY2389" fmla="*/ 1940256 h 2897366"/>
              <a:gd name="connsiteX2390" fmla="*/ 1114664 w 3937975"/>
              <a:gd name="connsiteY2390" fmla="*/ 1935479 h 2897366"/>
              <a:gd name="connsiteX2391" fmla="*/ 1114345 w 3937975"/>
              <a:gd name="connsiteY2391" fmla="*/ 1932454 h 2897366"/>
              <a:gd name="connsiteX2392" fmla="*/ 1114505 w 3937975"/>
              <a:gd name="connsiteY2392" fmla="*/ 1892804 h 2897366"/>
              <a:gd name="connsiteX2393" fmla="*/ 1115460 w 3937975"/>
              <a:gd name="connsiteY2393" fmla="*/ 1888346 h 2897366"/>
              <a:gd name="connsiteX2394" fmla="*/ 1117530 w 3937975"/>
              <a:gd name="connsiteY2394" fmla="*/ 1886276 h 2897366"/>
              <a:gd name="connsiteX2395" fmla="*/ 1126607 w 3937975"/>
              <a:gd name="connsiteY2395" fmla="*/ 1885161 h 2897366"/>
              <a:gd name="connsiteX2396" fmla="*/ 3716857 w 3937975"/>
              <a:gd name="connsiteY2396" fmla="*/ 1885160 h 2897366"/>
              <a:gd name="connsiteX2397" fmla="*/ 3776411 w 3937975"/>
              <a:gd name="connsiteY2397" fmla="*/ 1885160 h 2897366"/>
              <a:gd name="connsiteX2398" fmla="*/ 3782302 w 3937975"/>
              <a:gd name="connsiteY2398" fmla="*/ 1886117 h 2897366"/>
              <a:gd name="connsiteX2399" fmla="*/ 3785487 w 3937975"/>
              <a:gd name="connsiteY2399" fmla="*/ 1888982 h 2897366"/>
              <a:gd name="connsiteX2400" fmla="*/ 3785964 w 3937975"/>
              <a:gd name="connsiteY2400" fmla="*/ 1892007 h 2897366"/>
              <a:gd name="connsiteX2401" fmla="*/ 3785964 w 3937975"/>
              <a:gd name="connsiteY2401" fmla="*/ 1933249 h 2897366"/>
              <a:gd name="connsiteX2402" fmla="*/ 3785487 w 3937975"/>
              <a:gd name="connsiteY2402" fmla="*/ 1936274 h 2897366"/>
              <a:gd name="connsiteX2403" fmla="*/ 3781346 w 3937975"/>
              <a:gd name="connsiteY2403" fmla="*/ 1940096 h 2897366"/>
              <a:gd name="connsiteX2404" fmla="*/ 3758417 w 3937975"/>
              <a:gd name="connsiteY2404" fmla="*/ 1940574 h 2897366"/>
              <a:gd name="connsiteX2405" fmla="*/ 3746156 w 3937975"/>
              <a:gd name="connsiteY2405" fmla="*/ 1940574 h 2897366"/>
              <a:gd name="connsiteX2406" fmla="*/ 3746315 w 3937975"/>
              <a:gd name="connsiteY2406" fmla="*/ 1940414 h 2897366"/>
              <a:gd name="connsiteX2407" fmla="*/ 3712717 w 3937975"/>
              <a:gd name="connsiteY2407" fmla="*/ 1940414 h 2897366"/>
              <a:gd name="connsiteX2408" fmla="*/ 3706825 w 3937975"/>
              <a:gd name="connsiteY2408" fmla="*/ 1934682 h 2897366"/>
              <a:gd name="connsiteX2409" fmla="*/ 3706347 w 3937975"/>
              <a:gd name="connsiteY2409" fmla="*/ 1919396 h 2897366"/>
              <a:gd name="connsiteX2410" fmla="*/ 3706506 w 3937975"/>
              <a:gd name="connsiteY2410" fmla="*/ 1894873 h 2897366"/>
              <a:gd name="connsiteX2411" fmla="*/ 3707621 w 3937975"/>
              <a:gd name="connsiteY2411" fmla="*/ 1888982 h 2897366"/>
              <a:gd name="connsiteX2412" fmla="*/ 3710805 w 3937975"/>
              <a:gd name="connsiteY2412" fmla="*/ 1886117 h 2897366"/>
              <a:gd name="connsiteX2413" fmla="*/ 3716857 w 3937975"/>
              <a:gd name="connsiteY2413" fmla="*/ 1885160 h 2897366"/>
              <a:gd name="connsiteX2414" fmla="*/ 3572910 w 3937975"/>
              <a:gd name="connsiteY2414" fmla="*/ 1885160 h 2897366"/>
              <a:gd name="connsiteX2415" fmla="*/ 3630871 w 3937975"/>
              <a:gd name="connsiteY2415" fmla="*/ 1885160 h 2897366"/>
              <a:gd name="connsiteX2416" fmla="*/ 3638355 w 3937975"/>
              <a:gd name="connsiteY2416" fmla="*/ 1886275 h 2897366"/>
              <a:gd name="connsiteX2417" fmla="*/ 3641539 w 3937975"/>
              <a:gd name="connsiteY2417" fmla="*/ 1889142 h 2897366"/>
              <a:gd name="connsiteX2418" fmla="*/ 3642017 w 3937975"/>
              <a:gd name="connsiteY2418" fmla="*/ 1892167 h 2897366"/>
              <a:gd name="connsiteX2419" fmla="*/ 3642017 w 3937975"/>
              <a:gd name="connsiteY2419" fmla="*/ 1933249 h 2897366"/>
              <a:gd name="connsiteX2420" fmla="*/ 3641539 w 3937975"/>
              <a:gd name="connsiteY2420" fmla="*/ 1936274 h 2897366"/>
              <a:gd name="connsiteX2421" fmla="*/ 3637400 w 3937975"/>
              <a:gd name="connsiteY2421" fmla="*/ 1940096 h 2897366"/>
              <a:gd name="connsiteX2422" fmla="*/ 3619087 w 3937975"/>
              <a:gd name="connsiteY2422" fmla="*/ 1940574 h 2897366"/>
              <a:gd name="connsiteX2423" fmla="*/ 3600776 w 3937975"/>
              <a:gd name="connsiteY2423" fmla="*/ 1940574 h 2897366"/>
              <a:gd name="connsiteX2424" fmla="*/ 3601095 w 3937975"/>
              <a:gd name="connsiteY2424" fmla="*/ 1940255 h 2897366"/>
              <a:gd name="connsiteX2425" fmla="*/ 3567496 w 3937975"/>
              <a:gd name="connsiteY2425" fmla="*/ 1940255 h 2897366"/>
              <a:gd name="connsiteX2426" fmla="*/ 3562560 w 3937975"/>
              <a:gd name="connsiteY2426" fmla="*/ 1935319 h 2897366"/>
              <a:gd name="connsiteX2427" fmla="*/ 3562082 w 3937975"/>
              <a:gd name="connsiteY2427" fmla="*/ 1927676 h 2897366"/>
              <a:gd name="connsiteX2428" fmla="*/ 3562082 w 3937975"/>
              <a:gd name="connsiteY2428" fmla="*/ 1895670 h 2897366"/>
              <a:gd name="connsiteX2429" fmla="*/ 3562719 w 3937975"/>
              <a:gd name="connsiteY2429" fmla="*/ 1889619 h 2897366"/>
              <a:gd name="connsiteX2430" fmla="*/ 3566859 w 3937975"/>
              <a:gd name="connsiteY2430" fmla="*/ 1885639 h 2897366"/>
              <a:gd name="connsiteX2431" fmla="*/ 3572910 w 3937975"/>
              <a:gd name="connsiteY2431" fmla="*/ 1885160 h 2897366"/>
              <a:gd name="connsiteX2432" fmla="*/ 3431670 w 3937975"/>
              <a:gd name="connsiteY2432" fmla="*/ 1885160 h 2897366"/>
              <a:gd name="connsiteX2433" fmla="*/ 3485013 w 3937975"/>
              <a:gd name="connsiteY2433" fmla="*/ 1885160 h 2897366"/>
              <a:gd name="connsiteX2434" fmla="*/ 3494089 w 3937975"/>
              <a:gd name="connsiteY2434" fmla="*/ 1885798 h 2897366"/>
              <a:gd name="connsiteX2435" fmla="*/ 3498229 w 3937975"/>
              <a:gd name="connsiteY2435" fmla="*/ 1889778 h 2897366"/>
              <a:gd name="connsiteX2436" fmla="*/ 3498547 w 3937975"/>
              <a:gd name="connsiteY2436" fmla="*/ 1892804 h 2897366"/>
              <a:gd name="connsiteX2437" fmla="*/ 3498547 w 3937975"/>
              <a:gd name="connsiteY2437" fmla="*/ 1932453 h 2897366"/>
              <a:gd name="connsiteX2438" fmla="*/ 3497751 w 3937975"/>
              <a:gd name="connsiteY2438" fmla="*/ 1936911 h 2897366"/>
              <a:gd name="connsiteX2439" fmla="*/ 3494567 w 3937975"/>
              <a:gd name="connsiteY2439" fmla="*/ 1939777 h 2897366"/>
              <a:gd name="connsiteX2440" fmla="*/ 3490109 w 3937975"/>
              <a:gd name="connsiteY2440" fmla="*/ 1940414 h 2897366"/>
              <a:gd name="connsiteX2441" fmla="*/ 3424504 w 3937975"/>
              <a:gd name="connsiteY2441" fmla="*/ 1940255 h 2897366"/>
              <a:gd name="connsiteX2442" fmla="*/ 3421797 w 3937975"/>
              <a:gd name="connsiteY2442" fmla="*/ 1939937 h 2897366"/>
              <a:gd name="connsiteX2443" fmla="*/ 3418771 w 3937975"/>
              <a:gd name="connsiteY2443" fmla="*/ 1933249 h 2897366"/>
              <a:gd name="connsiteX2444" fmla="*/ 3418771 w 3937975"/>
              <a:gd name="connsiteY2444" fmla="*/ 1910319 h 2897366"/>
              <a:gd name="connsiteX2445" fmla="*/ 3418771 w 3937975"/>
              <a:gd name="connsiteY2445" fmla="*/ 1898059 h 2897366"/>
              <a:gd name="connsiteX2446" fmla="*/ 3431670 w 3937975"/>
              <a:gd name="connsiteY2446" fmla="*/ 1885160 h 2897366"/>
              <a:gd name="connsiteX2447" fmla="*/ 2319742 w 3937975"/>
              <a:gd name="connsiteY2447" fmla="*/ 1885160 h 2897366"/>
              <a:gd name="connsiteX2448" fmla="*/ 2437097 w 3937975"/>
              <a:gd name="connsiteY2448" fmla="*/ 1885160 h 2897366"/>
              <a:gd name="connsiteX2449" fmla="*/ 2446173 w 3937975"/>
              <a:gd name="connsiteY2449" fmla="*/ 1885956 h 2897366"/>
              <a:gd name="connsiteX2450" fmla="*/ 2449836 w 3937975"/>
              <a:gd name="connsiteY2450" fmla="*/ 1890256 h 2897366"/>
              <a:gd name="connsiteX2451" fmla="*/ 2449995 w 3937975"/>
              <a:gd name="connsiteY2451" fmla="*/ 1891689 h 2897366"/>
              <a:gd name="connsiteX2452" fmla="*/ 2449995 w 3937975"/>
              <a:gd name="connsiteY2452" fmla="*/ 1934364 h 2897366"/>
              <a:gd name="connsiteX2453" fmla="*/ 2449836 w 3937975"/>
              <a:gd name="connsiteY2453" fmla="*/ 1935797 h 2897366"/>
              <a:gd name="connsiteX2454" fmla="*/ 2446015 w 3937975"/>
              <a:gd name="connsiteY2454" fmla="*/ 1939937 h 2897366"/>
              <a:gd name="connsiteX2455" fmla="*/ 2433912 w 3937975"/>
              <a:gd name="connsiteY2455" fmla="*/ 1940414 h 2897366"/>
              <a:gd name="connsiteX2456" fmla="*/ 2377703 w 3937975"/>
              <a:gd name="connsiteY2456" fmla="*/ 1940574 h 2897366"/>
              <a:gd name="connsiteX2457" fmla="*/ 2319742 w 3937975"/>
              <a:gd name="connsiteY2457" fmla="*/ 1940574 h 2897366"/>
              <a:gd name="connsiteX2458" fmla="*/ 2310666 w 3937975"/>
              <a:gd name="connsiteY2458" fmla="*/ 1939937 h 2897366"/>
              <a:gd name="connsiteX2459" fmla="*/ 2307481 w 3937975"/>
              <a:gd name="connsiteY2459" fmla="*/ 1937070 h 2897366"/>
              <a:gd name="connsiteX2460" fmla="*/ 2306367 w 3937975"/>
              <a:gd name="connsiteY2460" fmla="*/ 1932771 h 2897366"/>
              <a:gd name="connsiteX2461" fmla="*/ 2306367 w 3937975"/>
              <a:gd name="connsiteY2461" fmla="*/ 1893122 h 2897366"/>
              <a:gd name="connsiteX2462" fmla="*/ 2306845 w 3937975"/>
              <a:gd name="connsiteY2462" fmla="*/ 1890096 h 2897366"/>
              <a:gd name="connsiteX2463" fmla="*/ 2310666 w 3937975"/>
              <a:gd name="connsiteY2463" fmla="*/ 1885956 h 2897366"/>
              <a:gd name="connsiteX2464" fmla="*/ 2319742 w 3937975"/>
              <a:gd name="connsiteY2464" fmla="*/ 1885160 h 2897366"/>
              <a:gd name="connsiteX2465" fmla="*/ 2105573 w 3937975"/>
              <a:gd name="connsiteY2465" fmla="*/ 1885160 h 2897366"/>
              <a:gd name="connsiteX2466" fmla="*/ 2203024 w 3937975"/>
              <a:gd name="connsiteY2466" fmla="*/ 1885160 h 2897366"/>
              <a:gd name="connsiteX2467" fmla="*/ 2216719 w 3937975"/>
              <a:gd name="connsiteY2467" fmla="*/ 1885956 h 2897366"/>
              <a:gd name="connsiteX2468" fmla="*/ 2220699 w 3937975"/>
              <a:gd name="connsiteY2468" fmla="*/ 1889937 h 2897366"/>
              <a:gd name="connsiteX2469" fmla="*/ 2220859 w 3937975"/>
              <a:gd name="connsiteY2469" fmla="*/ 1891370 h 2897366"/>
              <a:gd name="connsiteX2470" fmla="*/ 2220699 w 3937975"/>
              <a:gd name="connsiteY2470" fmla="*/ 1935477 h 2897366"/>
              <a:gd name="connsiteX2471" fmla="*/ 2215763 w 3937975"/>
              <a:gd name="connsiteY2471" fmla="*/ 1940095 h 2897366"/>
              <a:gd name="connsiteX2472" fmla="*/ 2203661 w 3937975"/>
              <a:gd name="connsiteY2472" fmla="*/ 1940413 h 2897366"/>
              <a:gd name="connsiteX2473" fmla="*/ 2148726 w 3937975"/>
              <a:gd name="connsiteY2473" fmla="*/ 1940574 h 2897366"/>
              <a:gd name="connsiteX2474" fmla="*/ 2092357 w 3937975"/>
              <a:gd name="connsiteY2474" fmla="*/ 1940574 h 2897366"/>
              <a:gd name="connsiteX2475" fmla="*/ 2081689 w 3937975"/>
              <a:gd name="connsiteY2475" fmla="*/ 1940095 h 2897366"/>
              <a:gd name="connsiteX2476" fmla="*/ 2077708 w 3937975"/>
              <a:gd name="connsiteY2476" fmla="*/ 1936114 h 2897366"/>
              <a:gd name="connsiteX2477" fmla="*/ 2077389 w 3937975"/>
              <a:gd name="connsiteY2477" fmla="*/ 1934681 h 2897366"/>
              <a:gd name="connsiteX2478" fmla="*/ 2077389 w 3937975"/>
              <a:gd name="connsiteY2478" fmla="*/ 1892006 h 2897366"/>
              <a:gd name="connsiteX2479" fmla="*/ 2078026 w 3937975"/>
              <a:gd name="connsiteY2479" fmla="*/ 1889141 h 2897366"/>
              <a:gd name="connsiteX2480" fmla="*/ 2081211 w 3937975"/>
              <a:gd name="connsiteY2480" fmla="*/ 1886274 h 2897366"/>
              <a:gd name="connsiteX2481" fmla="*/ 2087262 w 3937975"/>
              <a:gd name="connsiteY2481" fmla="*/ 1885320 h 2897366"/>
              <a:gd name="connsiteX2482" fmla="*/ 2105573 w 3937975"/>
              <a:gd name="connsiteY2482" fmla="*/ 1885160 h 2897366"/>
              <a:gd name="connsiteX2483" fmla="*/ 2818303 w 3937975"/>
              <a:gd name="connsiteY2483" fmla="*/ 1885159 h 2897366"/>
              <a:gd name="connsiteX2484" fmla="*/ 2877856 w 3937975"/>
              <a:gd name="connsiteY2484" fmla="*/ 1885159 h 2897366"/>
              <a:gd name="connsiteX2485" fmla="*/ 2883907 w 3937975"/>
              <a:gd name="connsiteY2485" fmla="*/ 1886115 h 2897366"/>
              <a:gd name="connsiteX2486" fmla="*/ 2887250 w 3937975"/>
              <a:gd name="connsiteY2486" fmla="*/ 1888980 h 2897366"/>
              <a:gd name="connsiteX2487" fmla="*/ 2887728 w 3937975"/>
              <a:gd name="connsiteY2487" fmla="*/ 1892006 h 2897366"/>
              <a:gd name="connsiteX2488" fmla="*/ 2887728 w 3937975"/>
              <a:gd name="connsiteY2488" fmla="*/ 1934840 h 2897366"/>
              <a:gd name="connsiteX2489" fmla="*/ 2887410 w 3937975"/>
              <a:gd name="connsiteY2489" fmla="*/ 1936273 h 2897366"/>
              <a:gd name="connsiteX2490" fmla="*/ 2883429 w 3937975"/>
              <a:gd name="connsiteY2490" fmla="*/ 1940094 h 2897366"/>
              <a:gd name="connsiteX2491" fmla="*/ 2860499 w 3937975"/>
              <a:gd name="connsiteY2491" fmla="*/ 1940572 h 2897366"/>
              <a:gd name="connsiteX2492" fmla="*/ 2848079 w 3937975"/>
              <a:gd name="connsiteY2492" fmla="*/ 1940572 h 2897366"/>
              <a:gd name="connsiteX2493" fmla="*/ 2817506 w 3937975"/>
              <a:gd name="connsiteY2493" fmla="*/ 1940572 h 2897366"/>
              <a:gd name="connsiteX2494" fmla="*/ 2811455 w 3937975"/>
              <a:gd name="connsiteY2494" fmla="*/ 1939776 h 2897366"/>
              <a:gd name="connsiteX2495" fmla="*/ 2809385 w 3937975"/>
              <a:gd name="connsiteY2495" fmla="*/ 1937706 h 2897366"/>
              <a:gd name="connsiteX2496" fmla="*/ 2808430 w 3937975"/>
              <a:gd name="connsiteY2496" fmla="*/ 1933248 h 2897366"/>
              <a:gd name="connsiteX2497" fmla="*/ 2808430 w 3937975"/>
              <a:gd name="connsiteY2497" fmla="*/ 1892006 h 2897366"/>
              <a:gd name="connsiteX2498" fmla="*/ 2809067 w 3937975"/>
              <a:gd name="connsiteY2498" fmla="*/ 1888980 h 2897366"/>
              <a:gd name="connsiteX2499" fmla="*/ 2812251 w 3937975"/>
              <a:gd name="connsiteY2499" fmla="*/ 1886115 h 2897366"/>
              <a:gd name="connsiteX2500" fmla="*/ 2818303 w 3937975"/>
              <a:gd name="connsiteY2500" fmla="*/ 1885159 h 2897366"/>
              <a:gd name="connsiteX2501" fmla="*/ 2047294 w 3937975"/>
              <a:gd name="connsiteY2501" fmla="*/ 1837552 h 2897366"/>
              <a:gd name="connsiteX2502" fmla="*/ 2035033 w 3937975"/>
              <a:gd name="connsiteY2502" fmla="*/ 1837710 h 2897366"/>
              <a:gd name="connsiteX2503" fmla="*/ 2028186 w 3937975"/>
              <a:gd name="connsiteY2503" fmla="*/ 1844239 h 2897366"/>
              <a:gd name="connsiteX2504" fmla="*/ 2028027 w 3937975"/>
              <a:gd name="connsiteY2504" fmla="*/ 1853475 h 2897366"/>
              <a:gd name="connsiteX2505" fmla="*/ 2028027 w 3937975"/>
              <a:gd name="connsiteY2505" fmla="*/ 1963506 h 2897366"/>
              <a:gd name="connsiteX2506" fmla="*/ 2028186 w 3937975"/>
              <a:gd name="connsiteY2506" fmla="*/ 1972742 h 2897366"/>
              <a:gd name="connsiteX2507" fmla="*/ 2033759 w 3937975"/>
              <a:gd name="connsiteY2507" fmla="*/ 1978793 h 2897366"/>
              <a:gd name="connsiteX2508" fmla="*/ 2050479 w 3937975"/>
              <a:gd name="connsiteY2508" fmla="*/ 1979111 h 2897366"/>
              <a:gd name="connsiteX2509" fmla="*/ 2377544 w 3937975"/>
              <a:gd name="connsiteY2509" fmla="*/ 1978633 h 2897366"/>
              <a:gd name="connsiteX2510" fmla="*/ 2705884 w 3937975"/>
              <a:gd name="connsiteY2510" fmla="*/ 1978633 h 2897366"/>
              <a:gd name="connsiteX2511" fmla="*/ 2722603 w 3937975"/>
              <a:gd name="connsiteY2511" fmla="*/ 1978315 h 2897366"/>
              <a:gd name="connsiteX2512" fmla="*/ 2727698 w 3937975"/>
              <a:gd name="connsiteY2512" fmla="*/ 1973697 h 2897366"/>
              <a:gd name="connsiteX2513" fmla="*/ 2728336 w 3937975"/>
              <a:gd name="connsiteY2513" fmla="*/ 1960003 h 2897366"/>
              <a:gd name="connsiteX2514" fmla="*/ 2728336 w 3937975"/>
              <a:gd name="connsiteY2514" fmla="*/ 1856182 h 2897366"/>
              <a:gd name="connsiteX2515" fmla="*/ 2728176 w 3937975"/>
              <a:gd name="connsiteY2515" fmla="*/ 1845513 h 2897366"/>
              <a:gd name="connsiteX2516" fmla="*/ 2720852 w 3937975"/>
              <a:gd name="connsiteY2516" fmla="*/ 1837710 h 2897366"/>
              <a:gd name="connsiteX2517" fmla="*/ 2708591 w 3937975"/>
              <a:gd name="connsiteY2517" fmla="*/ 1837552 h 2897366"/>
              <a:gd name="connsiteX2518" fmla="*/ 2047294 w 3937975"/>
              <a:gd name="connsiteY2518" fmla="*/ 1837552 h 2897366"/>
              <a:gd name="connsiteX2519" fmla="*/ 2987090 w 3937975"/>
              <a:gd name="connsiteY2519" fmla="*/ 1837393 h 2897366"/>
              <a:gd name="connsiteX2520" fmla="*/ 2976421 w 3937975"/>
              <a:gd name="connsiteY2520" fmla="*/ 1837552 h 2897366"/>
              <a:gd name="connsiteX2521" fmla="*/ 2971963 w 3937975"/>
              <a:gd name="connsiteY2521" fmla="*/ 1838189 h 2897366"/>
              <a:gd name="connsiteX2522" fmla="*/ 2967982 w 3937975"/>
              <a:gd name="connsiteY2522" fmla="*/ 1842170 h 2897366"/>
              <a:gd name="connsiteX2523" fmla="*/ 2967345 w 3937975"/>
              <a:gd name="connsiteY2523" fmla="*/ 1849812 h 2897366"/>
              <a:gd name="connsiteX2524" fmla="*/ 2967345 w 3937975"/>
              <a:gd name="connsiteY2524" fmla="*/ 1967487 h 2897366"/>
              <a:gd name="connsiteX2525" fmla="*/ 2967663 w 3937975"/>
              <a:gd name="connsiteY2525" fmla="*/ 1973538 h 2897366"/>
              <a:gd name="connsiteX2526" fmla="*/ 2972599 w 3937975"/>
              <a:gd name="connsiteY2526" fmla="*/ 1978474 h 2897366"/>
              <a:gd name="connsiteX2527" fmla="*/ 2989319 w 3937975"/>
              <a:gd name="connsiteY2527" fmla="*/ 1978793 h 2897366"/>
              <a:gd name="connsiteX2528" fmla="*/ 3391065 w 3937975"/>
              <a:gd name="connsiteY2528" fmla="*/ 1978633 h 2897366"/>
              <a:gd name="connsiteX2529" fmla="*/ 3788353 w 3937975"/>
              <a:gd name="connsiteY2529" fmla="*/ 1978633 h 2897366"/>
              <a:gd name="connsiteX2530" fmla="*/ 3803639 w 3937975"/>
              <a:gd name="connsiteY2530" fmla="*/ 1978633 h 2897366"/>
              <a:gd name="connsiteX2531" fmla="*/ 3813671 w 3937975"/>
              <a:gd name="connsiteY2531" fmla="*/ 1968920 h 2897366"/>
              <a:gd name="connsiteX2532" fmla="*/ 3813671 w 3937975"/>
              <a:gd name="connsiteY2532" fmla="*/ 1967328 h 2897366"/>
              <a:gd name="connsiteX2533" fmla="*/ 3813671 w 3937975"/>
              <a:gd name="connsiteY2533" fmla="*/ 1848220 h 2897366"/>
              <a:gd name="connsiteX2534" fmla="*/ 3813034 w 3937975"/>
              <a:gd name="connsiteY2534" fmla="*/ 1842170 h 2897366"/>
              <a:gd name="connsiteX2535" fmla="*/ 3809053 w 3937975"/>
              <a:gd name="connsiteY2535" fmla="*/ 1838029 h 2897366"/>
              <a:gd name="connsiteX2536" fmla="*/ 3793766 w 3937975"/>
              <a:gd name="connsiteY2536" fmla="*/ 1837393 h 2897366"/>
              <a:gd name="connsiteX2537" fmla="*/ 2987090 w 3937975"/>
              <a:gd name="connsiteY2537" fmla="*/ 1837393 h 2897366"/>
              <a:gd name="connsiteX2538" fmla="*/ 2755723 w 3937975"/>
              <a:gd name="connsiteY2538" fmla="*/ 1837393 h 2897366"/>
              <a:gd name="connsiteX2539" fmla="*/ 2744418 w 3937975"/>
              <a:gd name="connsiteY2539" fmla="*/ 1849016 h 2897366"/>
              <a:gd name="connsiteX2540" fmla="*/ 2744418 w 3937975"/>
              <a:gd name="connsiteY2540" fmla="*/ 1966531 h 2897366"/>
              <a:gd name="connsiteX2541" fmla="*/ 2745055 w 3937975"/>
              <a:gd name="connsiteY2541" fmla="*/ 1974175 h 2897366"/>
              <a:gd name="connsiteX2542" fmla="*/ 2749195 w 3937975"/>
              <a:gd name="connsiteY2542" fmla="*/ 1978156 h 2897366"/>
              <a:gd name="connsiteX2543" fmla="*/ 2762889 w 3937975"/>
              <a:gd name="connsiteY2543" fmla="*/ 1978633 h 2897366"/>
              <a:gd name="connsiteX2544" fmla="*/ 2846646 w 3937975"/>
              <a:gd name="connsiteY2544" fmla="*/ 1978633 h 2897366"/>
              <a:gd name="connsiteX2545" fmla="*/ 2864958 w 3937975"/>
              <a:gd name="connsiteY2545" fmla="*/ 1978633 h 2897366"/>
              <a:gd name="connsiteX2546" fmla="*/ 2933588 w 3937975"/>
              <a:gd name="connsiteY2546" fmla="*/ 1978633 h 2897366"/>
              <a:gd name="connsiteX2547" fmla="*/ 2945848 w 3937975"/>
              <a:gd name="connsiteY2547" fmla="*/ 1978315 h 2897366"/>
              <a:gd name="connsiteX2548" fmla="*/ 2950625 w 3937975"/>
              <a:gd name="connsiteY2548" fmla="*/ 1973219 h 2897366"/>
              <a:gd name="connsiteX2549" fmla="*/ 2951103 w 3937975"/>
              <a:gd name="connsiteY2549" fmla="*/ 1965576 h 2897366"/>
              <a:gd name="connsiteX2550" fmla="*/ 2951103 w 3937975"/>
              <a:gd name="connsiteY2550" fmla="*/ 1851086 h 2897366"/>
              <a:gd name="connsiteX2551" fmla="*/ 2950466 w 3937975"/>
              <a:gd name="connsiteY2551" fmla="*/ 1842010 h 2897366"/>
              <a:gd name="connsiteX2552" fmla="*/ 2946485 w 3937975"/>
              <a:gd name="connsiteY2552" fmla="*/ 1837870 h 2897366"/>
              <a:gd name="connsiteX2553" fmla="*/ 2931199 w 3937975"/>
              <a:gd name="connsiteY2553" fmla="*/ 1837393 h 2897366"/>
              <a:gd name="connsiteX2554" fmla="*/ 2769417 w 3937975"/>
              <a:gd name="connsiteY2554" fmla="*/ 1837393 h 2897366"/>
              <a:gd name="connsiteX2555" fmla="*/ 2755723 w 3937975"/>
              <a:gd name="connsiteY2555" fmla="*/ 1837393 h 2897366"/>
              <a:gd name="connsiteX2556" fmla="*/ 1816405 w 3937975"/>
              <a:gd name="connsiteY2556" fmla="*/ 1837393 h 2897366"/>
              <a:gd name="connsiteX2557" fmla="*/ 1805100 w 3937975"/>
              <a:gd name="connsiteY2557" fmla="*/ 1849016 h 2897366"/>
              <a:gd name="connsiteX2558" fmla="*/ 1805100 w 3937975"/>
              <a:gd name="connsiteY2558" fmla="*/ 1966691 h 2897366"/>
              <a:gd name="connsiteX2559" fmla="*/ 1805737 w 3937975"/>
              <a:gd name="connsiteY2559" fmla="*/ 1974334 h 2897366"/>
              <a:gd name="connsiteX2560" fmla="*/ 1809877 w 3937975"/>
              <a:gd name="connsiteY2560" fmla="*/ 1978156 h 2897366"/>
              <a:gd name="connsiteX2561" fmla="*/ 1823571 w 3937975"/>
              <a:gd name="connsiteY2561" fmla="*/ 1978633 h 2897366"/>
              <a:gd name="connsiteX2562" fmla="*/ 1907646 w 3937975"/>
              <a:gd name="connsiteY2562" fmla="*/ 1978633 h 2897366"/>
              <a:gd name="connsiteX2563" fmla="*/ 1990129 w 3937975"/>
              <a:gd name="connsiteY2563" fmla="*/ 1978633 h 2897366"/>
              <a:gd name="connsiteX2564" fmla="*/ 2003823 w 3937975"/>
              <a:gd name="connsiteY2564" fmla="*/ 1978474 h 2897366"/>
              <a:gd name="connsiteX2565" fmla="*/ 2008281 w 3937975"/>
              <a:gd name="connsiteY2565" fmla="*/ 1977678 h 2897366"/>
              <a:gd name="connsiteX2566" fmla="*/ 2010352 w 3937975"/>
              <a:gd name="connsiteY2566" fmla="*/ 1975608 h 2897366"/>
              <a:gd name="connsiteX2567" fmla="*/ 2011307 w 3937975"/>
              <a:gd name="connsiteY2567" fmla="*/ 1963506 h 2897366"/>
              <a:gd name="connsiteX2568" fmla="*/ 2011307 w 3937975"/>
              <a:gd name="connsiteY2568" fmla="*/ 1856500 h 2897366"/>
              <a:gd name="connsiteX2569" fmla="*/ 1992199 w 3937975"/>
              <a:gd name="connsiteY2569" fmla="*/ 1837393 h 2897366"/>
              <a:gd name="connsiteX2570" fmla="*/ 1824049 w 3937975"/>
              <a:gd name="connsiteY2570" fmla="*/ 1837393 h 2897366"/>
              <a:gd name="connsiteX2571" fmla="*/ 1816405 w 3937975"/>
              <a:gd name="connsiteY2571" fmla="*/ 1837393 h 2897366"/>
              <a:gd name="connsiteX2572" fmla="*/ 953997 w 3937975"/>
              <a:gd name="connsiteY2572" fmla="*/ 1837393 h 2897366"/>
              <a:gd name="connsiteX2573" fmla="*/ 942532 w 3937975"/>
              <a:gd name="connsiteY2573" fmla="*/ 1848857 h 2897366"/>
              <a:gd name="connsiteX2574" fmla="*/ 942532 w 3937975"/>
              <a:gd name="connsiteY2574" fmla="*/ 1966531 h 2897366"/>
              <a:gd name="connsiteX2575" fmla="*/ 943010 w 3937975"/>
              <a:gd name="connsiteY2575" fmla="*/ 1974175 h 2897366"/>
              <a:gd name="connsiteX2576" fmla="*/ 946991 w 3937975"/>
              <a:gd name="connsiteY2576" fmla="*/ 1978156 h 2897366"/>
              <a:gd name="connsiteX2577" fmla="*/ 963710 w 3937975"/>
              <a:gd name="connsiteY2577" fmla="*/ 1978633 h 2897366"/>
              <a:gd name="connsiteX2578" fmla="*/ 1364501 w 3937975"/>
              <a:gd name="connsiteY2578" fmla="*/ 1978633 h 2897366"/>
              <a:gd name="connsiteX2579" fmla="*/ 1763381 w 3937975"/>
              <a:gd name="connsiteY2579" fmla="*/ 1978633 h 2897366"/>
              <a:gd name="connsiteX2580" fmla="*/ 1777075 w 3937975"/>
              <a:gd name="connsiteY2580" fmla="*/ 1978633 h 2897366"/>
              <a:gd name="connsiteX2581" fmla="*/ 1788380 w 3937975"/>
              <a:gd name="connsiteY2581" fmla="*/ 1967328 h 2897366"/>
              <a:gd name="connsiteX2582" fmla="*/ 1788380 w 3937975"/>
              <a:gd name="connsiteY2582" fmla="*/ 1848061 h 2897366"/>
              <a:gd name="connsiteX2583" fmla="*/ 1787903 w 3937975"/>
              <a:gd name="connsiteY2583" fmla="*/ 1842010 h 2897366"/>
              <a:gd name="connsiteX2584" fmla="*/ 1783922 w 3937975"/>
              <a:gd name="connsiteY2584" fmla="*/ 1838029 h 2897366"/>
              <a:gd name="connsiteX2585" fmla="*/ 1765610 w 3937975"/>
              <a:gd name="connsiteY2585" fmla="*/ 1837393 h 2897366"/>
              <a:gd name="connsiteX2586" fmla="*/ 966258 w 3937975"/>
              <a:gd name="connsiteY2586" fmla="*/ 1837393 h 2897366"/>
              <a:gd name="connsiteX2587" fmla="*/ 953997 w 3937975"/>
              <a:gd name="connsiteY2587" fmla="*/ 1837393 h 2897366"/>
              <a:gd name="connsiteX2588" fmla="*/ 2742985 w 3937975"/>
              <a:gd name="connsiteY2588" fmla="*/ 1748224 h 2897366"/>
              <a:gd name="connsiteX2589" fmla="*/ 2729291 w 3937975"/>
              <a:gd name="connsiteY2589" fmla="*/ 1748702 h 2897366"/>
              <a:gd name="connsiteX2590" fmla="*/ 2725310 w 3937975"/>
              <a:gd name="connsiteY2590" fmla="*/ 1752684 h 2897366"/>
              <a:gd name="connsiteX2591" fmla="*/ 2724673 w 3937975"/>
              <a:gd name="connsiteY2591" fmla="*/ 1761760 h 2897366"/>
              <a:gd name="connsiteX2592" fmla="*/ 2724991 w 3937975"/>
              <a:gd name="connsiteY2592" fmla="*/ 1781504 h 2897366"/>
              <a:gd name="connsiteX2593" fmla="*/ 2730883 w 3937975"/>
              <a:gd name="connsiteY2593" fmla="*/ 1787236 h 2897366"/>
              <a:gd name="connsiteX2594" fmla="*/ 2744577 w 3937975"/>
              <a:gd name="connsiteY2594" fmla="*/ 1787555 h 2897366"/>
              <a:gd name="connsiteX2595" fmla="*/ 2848557 w 3937975"/>
              <a:gd name="connsiteY2595" fmla="*/ 1787714 h 2897366"/>
              <a:gd name="connsiteX2596" fmla="*/ 2952377 w 3937975"/>
              <a:gd name="connsiteY2596" fmla="*/ 1787714 h 2897366"/>
              <a:gd name="connsiteX2597" fmla="*/ 2966071 w 3937975"/>
              <a:gd name="connsiteY2597" fmla="*/ 1787236 h 2897366"/>
              <a:gd name="connsiteX2598" fmla="*/ 2971008 w 3937975"/>
              <a:gd name="connsiteY2598" fmla="*/ 1782301 h 2897366"/>
              <a:gd name="connsiteX2599" fmla="*/ 2970848 w 3937975"/>
              <a:gd name="connsiteY2599" fmla="*/ 1753321 h 2897366"/>
              <a:gd name="connsiteX2600" fmla="*/ 2970370 w 3937975"/>
              <a:gd name="connsiteY2600" fmla="*/ 1751888 h 2897366"/>
              <a:gd name="connsiteX2601" fmla="*/ 2967185 w 3937975"/>
              <a:gd name="connsiteY2601" fmla="*/ 1749021 h 2897366"/>
              <a:gd name="connsiteX2602" fmla="*/ 2958109 w 3937975"/>
              <a:gd name="connsiteY2602" fmla="*/ 1748224 h 2897366"/>
              <a:gd name="connsiteX2603" fmla="*/ 2904766 w 3937975"/>
              <a:gd name="connsiteY2603" fmla="*/ 1748224 h 2897366"/>
              <a:gd name="connsiteX2604" fmla="*/ 2742985 w 3937975"/>
              <a:gd name="connsiteY2604" fmla="*/ 1748224 h 2897366"/>
              <a:gd name="connsiteX2605" fmla="*/ 1803030 w 3937975"/>
              <a:gd name="connsiteY2605" fmla="*/ 1748224 h 2897366"/>
              <a:gd name="connsiteX2606" fmla="*/ 1789335 w 3937975"/>
              <a:gd name="connsiteY2606" fmla="*/ 1748702 h 2897366"/>
              <a:gd name="connsiteX2607" fmla="*/ 1785196 w 3937975"/>
              <a:gd name="connsiteY2607" fmla="*/ 1752525 h 2897366"/>
              <a:gd name="connsiteX2608" fmla="*/ 1785036 w 3937975"/>
              <a:gd name="connsiteY2608" fmla="*/ 1782937 h 2897366"/>
              <a:gd name="connsiteX2609" fmla="*/ 1789017 w 3937975"/>
              <a:gd name="connsiteY2609" fmla="*/ 1786918 h 2897366"/>
              <a:gd name="connsiteX2610" fmla="*/ 1802711 w 3937975"/>
              <a:gd name="connsiteY2610" fmla="*/ 1787714 h 2897366"/>
              <a:gd name="connsiteX2611" fmla="*/ 2013059 w 3937975"/>
              <a:gd name="connsiteY2611" fmla="*/ 1787714 h 2897366"/>
              <a:gd name="connsiteX2612" fmla="*/ 2025320 w 3937975"/>
              <a:gd name="connsiteY2612" fmla="*/ 1787395 h 2897366"/>
              <a:gd name="connsiteX2613" fmla="*/ 2031371 w 3937975"/>
              <a:gd name="connsiteY2613" fmla="*/ 1781664 h 2897366"/>
              <a:gd name="connsiteX2614" fmla="*/ 2031371 w 3937975"/>
              <a:gd name="connsiteY2614" fmla="*/ 1754276 h 2897366"/>
              <a:gd name="connsiteX2615" fmla="*/ 2031052 w 3937975"/>
              <a:gd name="connsiteY2615" fmla="*/ 1752843 h 2897366"/>
              <a:gd name="connsiteX2616" fmla="*/ 2027071 w 3937975"/>
              <a:gd name="connsiteY2616" fmla="*/ 1748860 h 2897366"/>
              <a:gd name="connsiteX2617" fmla="*/ 2013377 w 3937975"/>
              <a:gd name="connsiteY2617" fmla="*/ 1748224 h 2897366"/>
              <a:gd name="connsiteX2618" fmla="*/ 1908283 w 3937975"/>
              <a:gd name="connsiteY2618" fmla="*/ 1748224 h 2897366"/>
              <a:gd name="connsiteX2619" fmla="*/ 1803030 w 3937975"/>
              <a:gd name="connsiteY2619" fmla="*/ 1748224 h 2897366"/>
              <a:gd name="connsiteX2620" fmla="*/ 851770 w 3937975"/>
              <a:gd name="connsiteY2620" fmla="*/ 1373702 h 2897366"/>
              <a:gd name="connsiteX2621" fmla="*/ 849221 w 3937975"/>
              <a:gd name="connsiteY2621" fmla="*/ 1376568 h 2897366"/>
              <a:gd name="connsiteX2622" fmla="*/ 849381 w 3937975"/>
              <a:gd name="connsiteY2622" fmla="*/ 1390103 h 2897366"/>
              <a:gd name="connsiteX2623" fmla="*/ 861642 w 3937975"/>
              <a:gd name="connsiteY2623" fmla="*/ 1401568 h 2897366"/>
              <a:gd name="connsiteX2624" fmla="*/ 863553 w 3937975"/>
              <a:gd name="connsiteY2624" fmla="*/ 1399975 h 2897366"/>
              <a:gd name="connsiteX2625" fmla="*/ 859572 w 3937975"/>
              <a:gd name="connsiteY2625" fmla="*/ 1378001 h 2897366"/>
              <a:gd name="connsiteX2626" fmla="*/ 857502 w 3937975"/>
              <a:gd name="connsiteY2626" fmla="*/ 1375772 h 2897366"/>
              <a:gd name="connsiteX2627" fmla="*/ 851770 w 3937975"/>
              <a:gd name="connsiteY2627" fmla="*/ 1373702 h 2897366"/>
              <a:gd name="connsiteX2628" fmla="*/ 839190 w 3937975"/>
              <a:gd name="connsiteY2628" fmla="*/ 1323862 h 2897366"/>
              <a:gd name="connsiteX2629" fmla="*/ 863553 w 3937975"/>
              <a:gd name="connsiteY2629" fmla="*/ 1331824 h 2897366"/>
              <a:gd name="connsiteX2630" fmla="*/ 874858 w 3937975"/>
              <a:gd name="connsiteY2630" fmla="*/ 1339626 h 2897366"/>
              <a:gd name="connsiteX2631" fmla="*/ 883935 w 3937975"/>
              <a:gd name="connsiteY2631" fmla="*/ 1345358 h 2897366"/>
              <a:gd name="connsiteX2632" fmla="*/ 892533 w 3937975"/>
              <a:gd name="connsiteY2632" fmla="*/ 1347747 h 2897366"/>
              <a:gd name="connsiteX2633" fmla="*/ 906705 w 3937975"/>
              <a:gd name="connsiteY2633" fmla="*/ 1354594 h 2897366"/>
              <a:gd name="connsiteX2634" fmla="*/ 910845 w 3937975"/>
              <a:gd name="connsiteY2634" fmla="*/ 1356186 h 2897366"/>
              <a:gd name="connsiteX2635" fmla="*/ 915303 w 3937975"/>
              <a:gd name="connsiteY2635" fmla="*/ 1359848 h 2897366"/>
              <a:gd name="connsiteX2636" fmla="*/ 920399 w 3937975"/>
              <a:gd name="connsiteY2636" fmla="*/ 1371473 h 2897366"/>
              <a:gd name="connsiteX2637" fmla="*/ 917374 w 3937975"/>
              <a:gd name="connsiteY2637" fmla="*/ 1381027 h 2897366"/>
              <a:gd name="connsiteX2638" fmla="*/ 904158 w 3937975"/>
              <a:gd name="connsiteY2638" fmla="*/ 1406823 h 2897366"/>
              <a:gd name="connsiteX2639" fmla="*/ 893967 w 3937975"/>
              <a:gd name="connsiteY2639" fmla="*/ 1414784 h 2897366"/>
              <a:gd name="connsiteX2640" fmla="*/ 892374 w 3937975"/>
              <a:gd name="connsiteY2640" fmla="*/ 1417013 h 2897366"/>
              <a:gd name="connsiteX2641" fmla="*/ 894444 w 3937975"/>
              <a:gd name="connsiteY2641" fmla="*/ 1428956 h 2897366"/>
              <a:gd name="connsiteX2642" fmla="*/ 885845 w 3937975"/>
              <a:gd name="connsiteY2642" fmla="*/ 1443765 h 2897366"/>
              <a:gd name="connsiteX2643" fmla="*/ 868011 w 3937975"/>
              <a:gd name="connsiteY2643" fmla="*/ 1446312 h 2897366"/>
              <a:gd name="connsiteX2644" fmla="*/ 839349 w 3937975"/>
              <a:gd name="connsiteY2644" fmla="*/ 1445039 h 2897366"/>
              <a:gd name="connsiteX2645" fmla="*/ 815464 w 3937975"/>
              <a:gd name="connsiteY2645" fmla="*/ 1440580 h 2897366"/>
              <a:gd name="connsiteX2646" fmla="*/ 796675 w 3937975"/>
              <a:gd name="connsiteY2646" fmla="*/ 1430549 h 2897366"/>
              <a:gd name="connsiteX2647" fmla="*/ 779000 w 3937975"/>
              <a:gd name="connsiteY2647" fmla="*/ 1396154 h 2897366"/>
              <a:gd name="connsiteX2648" fmla="*/ 792216 w 3937975"/>
              <a:gd name="connsiteY2648" fmla="*/ 1384848 h 2897366"/>
              <a:gd name="connsiteX2649" fmla="*/ 803840 w 3937975"/>
              <a:gd name="connsiteY2649" fmla="*/ 1381664 h 2897366"/>
              <a:gd name="connsiteX2650" fmla="*/ 807980 w 3937975"/>
              <a:gd name="connsiteY2650" fmla="*/ 1377683 h 2897366"/>
              <a:gd name="connsiteX2651" fmla="*/ 809572 w 3937975"/>
              <a:gd name="connsiteY2651" fmla="*/ 1370199 h 2897366"/>
              <a:gd name="connsiteX2652" fmla="*/ 829795 w 3937975"/>
              <a:gd name="connsiteY2652" fmla="*/ 1327843 h 2897366"/>
              <a:gd name="connsiteX2653" fmla="*/ 839190 w 3937975"/>
              <a:gd name="connsiteY2653" fmla="*/ 1323862 h 2897366"/>
              <a:gd name="connsiteX2654" fmla="*/ 3859689 w 3937975"/>
              <a:gd name="connsiteY2654" fmla="*/ 1278162 h 2897366"/>
              <a:gd name="connsiteX2655" fmla="*/ 3879435 w 3937975"/>
              <a:gd name="connsiteY2655" fmla="*/ 1289308 h 2897366"/>
              <a:gd name="connsiteX2656" fmla="*/ 3890103 w 3937975"/>
              <a:gd name="connsiteY2656" fmla="*/ 1297906 h 2897366"/>
              <a:gd name="connsiteX2657" fmla="*/ 3921313 w 3937975"/>
              <a:gd name="connsiteY2657" fmla="*/ 1303002 h 2897366"/>
              <a:gd name="connsiteX2658" fmla="*/ 3936440 w 3937975"/>
              <a:gd name="connsiteY2658" fmla="*/ 1293130 h 2897366"/>
              <a:gd name="connsiteX2659" fmla="*/ 3937975 w 3937975"/>
              <a:gd name="connsiteY2659" fmla="*/ 1292266 h 2897366"/>
              <a:gd name="connsiteX2660" fmla="*/ 3937975 w 3937975"/>
              <a:gd name="connsiteY2660" fmla="*/ 1435077 h 2897366"/>
              <a:gd name="connsiteX2661" fmla="*/ 3928319 w 3937975"/>
              <a:gd name="connsiteY2661" fmla="*/ 1440898 h 2897366"/>
              <a:gd name="connsiteX2662" fmla="*/ 3917809 w 3937975"/>
              <a:gd name="connsiteY2662" fmla="*/ 1440580 h 2897366"/>
              <a:gd name="connsiteX2663" fmla="*/ 3897905 w 3937975"/>
              <a:gd name="connsiteY2663" fmla="*/ 1429433 h 2897366"/>
              <a:gd name="connsiteX2664" fmla="*/ 3894879 w 3937975"/>
              <a:gd name="connsiteY2664" fmla="*/ 1411281 h 2897366"/>
              <a:gd name="connsiteX2665" fmla="*/ 3882937 w 3937975"/>
              <a:gd name="connsiteY2665" fmla="*/ 1404274 h 2897366"/>
              <a:gd name="connsiteX2666" fmla="*/ 3872587 w 3937975"/>
              <a:gd name="connsiteY2666" fmla="*/ 1407141 h 2897366"/>
              <a:gd name="connsiteX2667" fmla="*/ 3848384 w 3937975"/>
              <a:gd name="connsiteY2667" fmla="*/ 1407300 h 2897366"/>
              <a:gd name="connsiteX2668" fmla="*/ 3839148 w 3937975"/>
              <a:gd name="connsiteY2668" fmla="*/ 1402204 h 2897366"/>
              <a:gd name="connsiteX2669" fmla="*/ 3792175 w 3937975"/>
              <a:gd name="connsiteY2669" fmla="*/ 1349976 h 2897366"/>
              <a:gd name="connsiteX2670" fmla="*/ 3792493 w 3937975"/>
              <a:gd name="connsiteY2670" fmla="*/ 1343128 h 2897366"/>
              <a:gd name="connsiteX2671" fmla="*/ 3797270 w 3937975"/>
              <a:gd name="connsiteY2671" fmla="*/ 1337237 h 2897366"/>
              <a:gd name="connsiteX2672" fmla="*/ 3812397 w 3937975"/>
              <a:gd name="connsiteY2672" fmla="*/ 1304435 h 2897366"/>
              <a:gd name="connsiteX2673" fmla="*/ 3827047 w 3937975"/>
              <a:gd name="connsiteY2673" fmla="*/ 1296155 h 2897366"/>
              <a:gd name="connsiteX2674" fmla="*/ 3832301 w 3937975"/>
              <a:gd name="connsiteY2674" fmla="*/ 1299976 h 2897366"/>
              <a:gd name="connsiteX2675" fmla="*/ 3831982 w 3937975"/>
              <a:gd name="connsiteY2675" fmla="*/ 1306028 h 2897366"/>
              <a:gd name="connsiteX2676" fmla="*/ 3828002 w 3937975"/>
              <a:gd name="connsiteY2676" fmla="*/ 1319244 h 2897366"/>
              <a:gd name="connsiteX2677" fmla="*/ 3831027 w 3937975"/>
              <a:gd name="connsiteY2677" fmla="*/ 1348702 h 2897366"/>
              <a:gd name="connsiteX2678" fmla="*/ 3835645 w 3937975"/>
              <a:gd name="connsiteY2678" fmla="*/ 1356664 h 2897366"/>
              <a:gd name="connsiteX2679" fmla="*/ 3846473 w 3937975"/>
              <a:gd name="connsiteY2679" fmla="*/ 1366854 h 2897366"/>
              <a:gd name="connsiteX2680" fmla="*/ 3864147 w 3937975"/>
              <a:gd name="connsiteY2680" fmla="*/ 1364944 h 2897366"/>
              <a:gd name="connsiteX2681" fmla="*/ 3877205 w 3937975"/>
              <a:gd name="connsiteY2681" fmla="*/ 1357141 h 2897366"/>
              <a:gd name="connsiteX2682" fmla="*/ 3880709 w 3937975"/>
              <a:gd name="connsiteY2682" fmla="*/ 1349339 h 2897366"/>
              <a:gd name="connsiteX2683" fmla="*/ 3870358 w 3937975"/>
              <a:gd name="connsiteY2683" fmla="*/ 1307779 h 2897366"/>
              <a:gd name="connsiteX2684" fmla="*/ 3863989 w 3937975"/>
              <a:gd name="connsiteY2684" fmla="*/ 1299818 h 2897366"/>
              <a:gd name="connsiteX2685" fmla="*/ 3846632 w 3937975"/>
              <a:gd name="connsiteY2685" fmla="*/ 1290263 h 2897366"/>
              <a:gd name="connsiteX2686" fmla="*/ 3846473 w 3937975"/>
              <a:gd name="connsiteY2686" fmla="*/ 1286282 h 2897366"/>
              <a:gd name="connsiteX2687" fmla="*/ 3859689 w 3937975"/>
              <a:gd name="connsiteY2687" fmla="*/ 1278162 h 2897366"/>
              <a:gd name="connsiteX2688" fmla="*/ 755592 w 3937975"/>
              <a:gd name="connsiteY2688" fmla="*/ 1269722 h 2897366"/>
              <a:gd name="connsiteX2689" fmla="*/ 766261 w 3937975"/>
              <a:gd name="connsiteY2689" fmla="*/ 1270996 h 2897366"/>
              <a:gd name="connsiteX2690" fmla="*/ 771516 w 3937975"/>
              <a:gd name="connsiteY2690" fmla="*/ 1273543 h 2897366"/>
              <a:gd name="connsiteX2691" fmla="*/ 782821 w 3937975"/>
              <a:gd name="connsiteY2691" fmla="*/ 1283576 h 2897366"/>
              <a:gd name="connsiteX2692" fmla="*/ 793967 w 3937975"/>
              <a:gd name="connsiteY2692" fmla="*/ 1293925 h 2897366"/>
              <a:gd name="connsiteX2693" fmla="*/ 794445 w 3937975"/>
              <a:gd name="connsiteY2693" fmla="*/ 1313830 h 2897366"/>
              <a:gd name="connsiteX2694" fmla="*/ 790624 w 3937975"/>
              <a:gd name="connsiteY2694" fmla="*/ 1325135 h 2897366"/>
              <a:gd name="connsiteX2695" fmla="*/ 786006 w 3937975"/>
              <a:gd name="connsiteY2695" fmla="*/ 1331345 h 2897366"/>
              <a:gd name="connsiteX2696" fmla="*/ 779636 w 3937975"/>
              <a:gd name="connsiteY2696" fmla="*/ 1352364 h 2897366"/>
              <a:gd name="connsiteX2697" fmla="*/ 775019 w 3937975"/>
              <a:gd name="connsiteY2697" fmla="*/ 1354912 h 2897366"/>
              <a:gd name="connsiteX2698" fmla="*/ 772630 w 3937975"/>
              <a:gd name="connsiteY2698" fmla="*/ 1353161 h 2897366"/>
              <a:gd name="connsiteX2699" fmla="*/ 763236 w 3937975"/>
              <a:gd name="connsiteY2699" fmla="*/ 1348542 h 2897366"/>
              <a:gd name="connsiteX2700" fmla="*/ 750337 w 3937975"/>
              <a:gd name="connsiteY2700" fmla="*/ 1351090 h 2897366"/>
              <a:gd name="connsiteX2701" fmla="*/ 739510 w 3937975"/>
              <a:gd name="connsiteY2701" fmla="*/ 1350931 h 2897366"/>
              <a:gd name="connsiteX2702" fmla="*/ 732503 w 3937975"/>
              <a:gd name="connsiteY2702" fmla="*/ 1345039 h 2897366"/>
              <a:gd name="connsiteX2703" fmla="*/ 723905 w 3937975"/>
              <a:gd name="connsiteY2703" fmla="*/ 1324339 h 2897366"/>
              <a:gd name="connsiteX2704" fmla="*/ 727408 w 3937975"/>
              <a:gd name="connsiteY2704" fmla="*/ 1300295 h 2897366"/>
              <a:gd name="connsiteX2705" fmla="*/ 737281 w 3937975"/>
              <a:gd name="connsiteY2705" fmla="*/ 1281983 h 2897366"/>
              <a:gd name="connsiteX2706" fmla="*/ 747153 w 3937975"/>
              <a:gd name="connsiteY2706" fmla="*/ 1272429 h 2897366"/>
              <a:gd name="connsiteX2707" fmla="*/ 755592 w 3937975"/>
              <a:gd name="connsiteY2707" fmla="*/ 1269722 h 2897366"/>
              <a:gd name="connsiteX2708" fmla="*/ 3895517 w 3937975"/>
              <a:gd name="connsiteY2708" fmla="*/ 1116858 h 2897366"/>
              <a:gd name="connsiteX2709" fmla="*/ 3904593 w 3937975"/>
              <a:gd name="connsiteY2709" fmla="*/ 1122272 h 2897366"/>
              <a:gd name="connsiteX2710" fmla="*/ 3913032 w 3937975"/>
              <a:gd name="connsiteY2710" fmla="*/ 1136285 h 2897366"/>
              <a:gd name="connsiteX2711" fmla="*/ 3919402 w 3937975"/>
              <a:gd name="connsiteY2711" fmla="*/ 1148068 h 2897366"/>
              <a:gd name="connsiteX2712" fmla="*/ 3932618 w 3937975"/>
              <a:gd name="connsiteY2712" fmla="*/ 1162877 h 2897366"/>
              <a:gd name="connsiteX2713" fmla="*/ 3937975 w 3937975"/>
              <a:gd name="connsiteY2713" fmla="*/ 1167370 h 2897366"/>
              <a:gd name="connsiteX2714" fmla="*/ 3937975 w 3937975"/>
              <a:gd name="connsiteY2714" fmla="*/ 1196686 h 2897366"/>
              <a:gd name="connsiteX2715" fmla="*/ 3917331 w 3937975"/>
              <a:gd name="connsiteY2715" fmla="*/ 1189468 h 2897366"/>
              <a:gd name="connsiteX2716" fmla="*/ 3875453 w 3937975"/>
              <a:gd name="connsiteY2716" fmla="*/ 1176252 h 2897366"/>
              <a:gd name="connsiteX2717" fmla="*/ 3860804 w 3937975"/>
              <a:gd name="connsiteY2717" fmla="*/ 1151571 h 2897366"/>
              <a:gd name="connsiteX2718" fmla="*/ 3860963 w 3937975"/>
              <a:gd name="connsiteY2718" fmla="*/ 1134851 h 2897366"/>
              <a:gd name="connsiteX2719" fmla="*/ 3865262 w 3937975"/>
              <a:gd name="connsiteY2719" fmla="*/ 1127686 h 2897366"/>
              <a:gd name="connsiteX2720" fmla="*/ 3895517 w 3937975"/>
              <a:gd name="connsiteY2720" fmla="*/ 1116858 h 2897366"/>
              <a:gd name="connsiteX2721" fmla="*/ 915224 w 3937975"/>
              <a:gd name="connsiteY2721" fmla="*/ 1092814 h 2897366"/>
              <a:gd name="connsiteX2722" fmla="*/ 932501 w 3937975"/>
              <a:gd name="connsiteY2722" fmla="*/ 1099980 h 2897366"/>
              <a:gd name="connsiteX2723" fmla="*/ 934889 w 3937975"/>
              <a:gd name="connsiteY2723" fmla="*/ 1103802 h 2897366"/>
              <a:gd name="connsiteX2724" fmla="*/ 936959 w 3937975"/>
              <a:gd name="connsiteY2724" fmla="*/ 1112718 h 2897366"/>
              <a:gd name="connsiteX2725" fmla="*/ 933456 w 3937975"/>
              <a:gd name="connsiteY2725" fmla="*/ 1120202 h 2897366"/>
              <a:gd name="connsiteX2726" fmla="*/ 928201 w 3937975"/>
              <a:gd name="connsiteY2726" fmla="*/ 1127209 h 2897366"/>
              <a:gd name="connsiteX2727" fmla="*/ 921991 w 3937975"/>
              <a:gd name="connsiteY2727" fmla="*/ 1140902 h 2897366"/>
              <a:gd name="connsiteX2728" fmla="*/ 914985 w 3937975"/>
              <a:gd name="connsiteY2728" fmla="*/ 1150935 h 2897366"/>
              <a:gd name="connsiteX2729" fmla="*/ 908297 w 3937975"/>
              <a:gd name="connsiteY2729" fmla="*/ 1164628 h 2897366"/>
              <a:gd name="connsiteX2730" fmla="*/ 897947 w 3937975"/>
              <a:gd name="connsiteY2730" fmla="*/ 1193290 h 2897366"/>
              <a:gd name="connsiteX2731" fmla="*/ 887756 w 3937975"/>
              <a:gd name="connsiteY2731" fmla="*/ 1211921 h 2897366"/>
              <a:gd name="connsiteX2732" fmla="*/ 880750 w 3937975"/>
              <a:gd name="connsiteY2732" fmla="*/ 1217653 h 2897366"/>
              <a:gd name="connsiteX2733" fmla="*/ 860846 w 3937975"/>
              <a:gd name="connsiteY2733" fmla="*/ 1225297 h 2897366"/>
              <a:gd name="connsiteX2734" fmla="*/ 838234 w 3937975"/>
              <a:gd name="connsiteY2734" fmla="*/ 1228322 h 2897366"/>
              <a:gd name="connsiteX2735" fmla="*/ 800178 w 3937975"/>
              <a:gd name="connsiteY2735" fmla="*/ 1237398 h 2897366"/>
              <a:gd name="connsiteX2736" fmla="*/ 777885 w 3937975"/>
              <a:gd name="connsiteY2736" fmla="*/ 1247111 h 2897366"/>
              <a:gd name="connsiteX2737" fmla="*/ 755274 w 3937975"/>
              <a:gd name="connsiteY2737" fmla="*/ 1248704 h 2897366"/>
              <a:gd name="connsiteX2738" fmla="*/ 738555 w 3937975"/>
              <a:gd name="connsiteY2738" fmla="*/ 1248226 h 2897366"/>
              <a:gd name="connsiteX2739" fmla="*/ 730911 w 3937975"/>
              <a:gd name="connsiteY2739" fmla="*/ 1248545 h 2897366"/>
              <a:gd name="connsiteX2740" fmla="*/ 699224 w 3937975"/>
              <a:gd name="connsiteY2740" fmla="*/ 1252685 h 2897366"/>
              <a:gd name="connsiteX2741" fmla="*/ 679957 w 3937975"/>
              <a:gd name="connsiteY2741" fmla="*/ 1257620 h 2897366"/>
              <a:gd name="connsiteX2742" fmla="*/ 670562 w 3937975"/>
              <a:gd name="connsiteY2742" fmla="*/ 1266697 h 2897366"/>
              <a:gd name="connsiteX2743" fmla="*/ 668651 w 3937975"/>
              <a:gd name="connsiteY2743" fmla="*/ 1275614 h 2897366"/>
              <a:gd name="connsiteX2744" fmla="*/ 667059 w 3937975"/>
              <a:gd name="connsiteY2744" fmla="*/ 1309212 h 2897366"/>
              <a:gd name="connsiteX2745" fmla="*/ 670880 w 3937975"/>
              <a:gd name="connsiteY2745" fmla="*/ 1328480 h 2897366"/>
              <a:gd name="connsiteX2746" fmla="*/ 690944 w 3937975"/>
              <a:gd name="connsiteY2746" fmla="*/ 1378001 h 2897366"/>
              <a:gd name="connsiteX2747" fmla="*/ 699383 w 3937975"/>
              <a:gd name="connsiteY2747" fmla="*/ 1410326 h 2897366"/>
              <a:gd name="connsiteX2748" fmla="*/ 709574 w 3937975"/>
              <a:gd name="connsiteY2748" fmla="*/ 1454911 h 2897366"/>
              <a:gd name="connsiteX2749" fmla="*/ 712440 w 3937975"/>
              <a:gd name="connsiteY2749" fmla="*/ 1483414 h 2897366"/>
              <a:gd name="connsiteX2750" fmla="*/ 718332 w 3937975"/>
              <a:gd name="connsiteY2750" fmla="*/ 1514146 h 2897366"/>
              <a:gd name="connsiteX2751" fmla="*/ 724064 w 3937975"/>
              <a:gd name="connsiteY2751" fmla="*/ 1524815 h 2897366"/>
              <a:gd name="connsiteX2752" fmla="*/ 728045 w 3937975"/>
              <a:gd name="connsiteY2752" fmla="*/ 1537872 h 2897366"/>
              <a:gd name="connsiteX2753" fmla="*/ 724223 w 3937975"/>
              <a:gd name="connsiteY2753" fmla="*/ 1555228 h 2897366"/>
              <a:gd name="connsiteX2754" fmla="*/ 719924 w 3937975"/>
              <a:gd name="connsiteY2754" fmla="*/ 1561597 h 2897366"/>
              <a:gd name="connsiteX2755" fmla="*/ 706867 w 3937975"/>
              <a:gd name="connsiteY2755" fmla="*/ 1567807 h 2897366"/>
              <a:gd name="connsiteX2756" fmla="*/ 690944 w 3937975"/>
              <a:gd name="connsiteY2756" fmla="*/ 1562871 h 2897366"/>
              <a:gd name="connsiteX2757" fmla="*/ 675020 w 3937975"/>
              <a:gd name="connsiteY2757" fmla="*/ 1552044 h 2897366"/>
              <a:gd name="connsiteX2758" fmla="*/ 676135 w 3937975"/>
              <a:gd name="connsiteY2758" fmla="*/ 1538508 h 2897366"/>
              <a:gd name="connsiteX2759" fmla="*/ 677728 w 3937975"/>
              <a:gd name="connsiteY2759" fmla="*/ 1523381 h 2897366"/>
              <a:gd name="connsiteX2760" fmla="*/ 673587 w 3937975"/>
              <a:gd name="connsiteY2760" fmla="*/ 1502999 h 2897366"/>
              <a:gd name="connsiteX2761" fmla="*/ 669447 w 3937975"/>
              <a:gd name="connsiteY2761" fmla="*/ 1493127 h 2897366"/>
              <a:gd name="connsiteX2762" fmla="*/ 657027 w 3937975"/>
              <a:gd name="connsiteY2762" fmla="*/ 1469242 h 2897366"/>
              <a:gd name="connsiteX2763" fmla="*/ 655594 w 3937975"/>
              <a:gd name="connsiteY2763" fmla="*/ 1458255 h 2897366"/>
              <a:gd name="connsiteX2764" fmla="*/ 634416 w 3937975"/>
              <a:gd name="connsiteY2764" fmla="*/ 1378638 h 2897366"/>
              <a:gd name="connsiteX2765" fmla="*/ 627410 w 3937975"/>
              <a:gd name="connsiteY2765" fmla="*/ 1356823 h 2897366"/>
              <a:gd name="connsiteX2766" fmla="*/ 604162 w 3937975"/>
              <a:gd name="connsiteY2766" fmla="*/ 1303958 h 2897366"/>
              <a:gd name="connsiteX2767" fmla="*/ 596200 w 3937975"/>
              <a:gd name="connsiteY2767" fmla="*/ 1292811 h 2897366"/>
              <a:gd name="connsiteX2768" fmla="*/ 585053 w 3937975"/>
              <a:gd name="connsiteY2768" fmla="*/ 1278321 h 2897366"/>
              <a:gd name="connsiteX2769" fmla="*/ 576136 w 3937975"/>
              <a:gd name="connsiteY2769" fmla="*/ 1267971 h 2897366"/>
              <a:gd name="connsiteX2770" fmla="*/ 552729 w 3937975"/>
              <a:gd name="connsiteY2770" fmla="*/ 1234213 h 2897366"/>
              <a:gd name="connsiteX2771" fmla="*/ 534577 w 3937975"/>
              <a:gd name="connsiteY2771" fmla="*/ 1180871 h 2897366"/>
              <a:gd name="connsiteX2772" fmla="*/ 529162 w 3937975"/>
              <a:gd name="connsiteY2772" fmla="*/ 1163514 h 2897366"/>
              <a:gd name="connsiteX2773" fmla="*/ 529481 w 3937975"/>
              <a:gd name="connsiteY2773" fmla="*/ 1154915 h 2897366"/>
              <a:gd name="connsiteX2774" fmla="*/ 539035 w 3937975"/>
              <a:gd name="connsiteY2774" fmla="*/ 1141062 h 2897366"/>
              <a:gd name="connsiteX2775" fmla="*/ 546838 w 3937975"/>
              <a:gd name="connsiteY2775" fmla="*/ 1136763 h 2897366"/>
              <a:gd name="connsiteX2776" fmla="*/ 566582 w 3937975"/>
              <a:gd name="connsiteY2776" fmla="*/ 1137399 h 2897366"/>
              <a:gd name="connsiteX2777" fmla="*/ 581550 w 3937975"/>
              <a:gd name="connsiteY2777" fmla="*/ 1139310 h 2897366"/>
              <a:gd name="connsiteX2778" fmla="*/ 606869 w 3937975"/>
              <a:gd name="connsiteY2778" fmla="*/ 1148386 h 2897366"/>
              <a:gd name="connsiteX2779" fmla="*/ 620085 w 3937975"/>
              <a:gd name="connsiteY2779" fmla="*/ 1158737 h 2897366"/>
              <a:gd name="connsiteX2780" fmla="*/ 623588 w 3937975"/>
              <a:gd name="connsiteY2780" fmla="*/ 1161603 h 2897366"/>
              <a:gd name="connsiteX2781" fmla="*/ 655753 w 3937975"/>
              <a:gd name="connsiteY2781" fmla="*/ 1191858 h 2897366"/>
              <a:gd name="connsiteX2782" fmla="*/ 662600 w 3937975"/>
              <a:gd name="connsiteY2782" fmla="*/ 1197908 h 2897366"/>
              <a:gd name="connsiteX2783" fmla="*/ 672632 w 3937975"/>
              <a:gd name="connsiteY2783" fmla="*/ 1200297 h 2897366"/>
              <a:gd name="connsiteX2784" fmla="*/ 703205 w 3937975"/>
              <a:gd name="connsiteY2784" fmla="*/ 1190743 h 2897366"/>
              <a:gd name="connsiteX2785" fmla="*/ 728364 w 3937975"/>
              <a:gd name="connsiteY2785" fmla="*/ 1186603 h 2897366"/>
              <a:gd name="connsiteX2786" fmla="*/ 731389 w 3937975"/>
              <a:gd name="connsiteY2786" fmla="*/ 1187080 h 2897366"/>
              <a:gd name="connsiteX2787" fmla="*/ 743013 w 3937975"/>
              <a:gd name="connsiteY2787" fmla="*/ 1184851 h 2897366"/>
              <a:gd name="connsiteX2788" fmla="*/ 764668 w 3937975"/>
              <a:gd name="connsiteY2788" fmla="*/ 1178322 h 2897366"/>
              <a:gd name="connsiteX2789" fmla="*/ 776771 w 3937975"/>
              <a:gd name="connsiteY2789" fmla="*/ 1179278 h 2897366"/>
              <a:gd name="connsiteX2790" fmla="*/ 789827 w 3937975"/>
              <a:gd name="connsiteY2790" fmla="*/ 1176412 h 2897366"/>
              <a:gd name="connsiteX2791" fmla="*/ 827725 w 3937975"/>
              <a:gd name="connsiteY2791" fmla="*/ 1145839 h 2897366"/>
              <a:gd name="connsiteX2792" fmla="*/ 846356 w 3937975"/>
              <a:gd name="connsiteY2792" fmla="*/ 1127846 h 2897366"/>
              <a:gd name="connsiteX2793" fmla="*/ 882342 w 3937975"/>
              <a:gd name="connsiteY2793" fmla="*/ 1105076 h 2897366"/>
              <a:gd name="connsiteX2794" fmla="*/ 896992 w 3937975"/>
              <a:gd name="connsiteY2794" fmla="*/ 1097114 h 2897366"/>
              <a:gd name="connsiteX2795" fmla="*/ 915224 w 3937975"/>
              <a:gd name="connsiteY2795" fmla="*/ 1092814 h 2897366"/>
              <a:gd name="connsiteX2796" fmla="*/ 1255426 w 3937975"/>
              <a:gd name="connsiteY2796" fmla="*/ 747915 h 2897366"/>
              <a:gd name="connsiteX2797" fmla="*/ 1244280 w 3937975"/>
              <a:gd name="connsiteY2797" fmla="*/ 754603 h 2897366"/>
              <a:gd name="connsiteX2798" fmla="*/ 1241414 w 3937975"/>
              <a:gd name="connsiteY2798" fmla="*/ 763201 h 2897366"/>
              <a:gd name="connsiteX2799" fmla="*/ 1249694 w 3937975"/>
              <a:gd name="connsiteY2799" fmla="*/ 773074 h 2897366"/>
              <a:gd name="connsiteX2800" fmla="*/ 1267369 w 3937975"/>
              <a:gd name="connsiteY2800" fmla="*/ 769093 h 2897366"/>
              <a:gd name="connsiteX2801" fmla="*/ 1270076 w 3937975"/>
              <a:gd name="connsiteY2801" fmla="*/ 764156 h 2897366"/>
              <a:gd name="connsiteX2802" fmla="*/ 1268802 w 3937975"/>
              <a:gd name="connsiteY2802" fmla="*/ 758264 h 2897366"/>
              <a:gd name="connsiteX2803" fmla="*/ 1255426 w 3937975"/>
              <a:gd name="connsiteY2803" fmla="*/ 747915 h 2897366"/>
              <a:gd name="connsiteX2804" fmla="*/ 1344119 w 3937975"/>
              <a:gd name="connsiteY2804" fmla="*/ 684540 h 2897366"/>
              <a:gd name="connsiteX2805" fmla="*/ 1334565 w 3937975"/>
              <a:gd name="connsiteY2805" fmla="*/ 691705 h 2897366"/>
              <a:gd name="connsiteX2806" fmla="*/ 1338546 w 3937975"/>
              <a:gd name="connsiteY2806" fmla="*/ 700782 h 2897366"/>
              <a:gd name="connsiteX2807" fmla="*/ 1365456 w 3937975"/>
              <a:gd name="connsiteY2807" fmla="*/ 714316 h 2897366"/>
              <a:gd name="connsiteX2808" fmla="*/ 1372463 w 3937975"/>
              <a:gd name="connsiteY2808" fmla="*/ 713042 h 2897366"/>
              <a:gd name="connsiteX2809" fmla="*/ 1375806 w 3937975"/>
              <a:gd name="connsiteY2809" fmla="*/ 710017 h 2897366"/>
              <a:gd name="connsiteX2810" fmla="*/ 1376762 w 3937975"/>
              <a:gd name="connsiteY2810" fmla="*/ 701577 h 2897366"/>
              <a:gd name="connsiteX2811" fmla="*/ 1358131 w 3937975"/>
              <a:gd name="connsiteY2811" fmla="*/ 687724 h 2897366"/>
              <a:gd name="connsiteX2812" fmla="*/ 1347940 w 3937975"/>
              <a:gd name="connsiteY2812" fmla="*/ 685018 h 2897366"/>
              <a:gd name="connsiteX2813" fmla="*/ 1344119 w 3937975"/>
              <a:gd name="connsiteY2813" fmla="*/ 684540 h 2897366"/>
              <a:gd name="connsiteX2814" fmla="*/ 1196311 w 3937975"/>
              <a:gd name="connsiteY2814" fmla="*/ 666705 h 2897366"/>
              <a:gd name="connsiteX2815" fmla="*/ 1190618 w 3937975"/>
              <a:gd name="connsiteY2815" fmla="*/ 671324 h 2897366"/>
              <a:gd name="connsiteX2816" fmla="*/ 1189663 w 3937975"/>
              <a:gd name="connsiteY2816" fmla="*/ 681673 h 2897366"/>
              <a:gd name="connsiteX2817" fmla="*/ 1193485 w 3937975"/>
              <a:gd name="connsiteY2817" fmla="*/ 693138 h 2897366"/>
              <a:gd name="connsiteX2818" fmla="*/ 1203516 w 3937975"/>
              <a:gd name="connsiteY2818" fmla="*/ 713998 h 2897366"/>
              <a:gd name="connsiteX2819" fmla="*/ 1225490 w 3937975"/>
              <a:gd name="connsiteY2819" fmla="*/ 719412 h 2897366"/>
              <a:gd name="connsiteX2820" fmla="*/ 1234726 w 3937975"/>
              <a:gd name="connsiteY2820" fmla="*/ 708902 h 2897366"/>
              <a:gd name="connsiteX2821" fmla="*/ 1229949 w 3937975"/>
              <a:gd name="connsiteY2821" fmla="*/ 699667 h 2897366"/>
              <a:gd name="connsiteX2822" fmla="*/ 1209886 w 3937975"/>
              <a:gd name="connsiteY2822" fmla="*/ 677056 h 2897366"/>
              <a:gd name="connsiteX2823" fmla="*/ 1203198 w 3937975"/>
              <a:gd name="connsiteY2823" fmla="*/ 668776 h 2897366"/>
              <a:gd name="connsiteX2824" fmla="*/ 1196311 w 3937975"/>
              <a:gd name="connsiteY2824" fmla="*/ 666705 h 2897366"/>
              <a:gd name="connsiteX2825" fmla="*/ 1346826 w 3937975"/>
              <a:gd name="connsiteY2825" fmla="*/ 621801 h 2897366"/>
              <a:gd name="connsiteX2826" fmla="*/ 1343482 w 3937975"/>
              <a:gd name="connsiteY2826" fmla="*/ 623713 h 2897366"/>
              <a:gd name="connsiteX2827" fmla="*/ 1340138 w 3937975"/>
              <a:gd name="connsiteY2827" fmla="*/ 628171 h 2897366"/>
              <a:gd name="connsiteX2828" fmla="*/ 1319438 w 3937975"/>
              <a:gd name="connsiteY2828" fmla="*/ 640272 h 2897366"/>
              <a:gd name="connsiteX2829" fmla="*/ 1318801 w 3937975"/>
              <a:gd name="connsiteY2829" fmla="*/ 646005 h 2897366"/>
              <a:gd name="connsiteX2830" fmla="*/ 1324056 w 3937975"/>
              <a:gd name="connsiteY2830" fmla="*/ 650941 h 2897366"/>
              <a:gd name="connsiteX2831" fmla="*/ 1358131 w 3937975"/>
              <a:gd name="connsiteY2831" fmla="*/ 654444 h 2897366"/>
              <a:gd name="connsiteX2832" fmla="*/ 1366252 w 3937975"/>
              <a:gd name="connsiteY2832" fmla="*/ 653808 h 2897366"/>
              <a:gd name="connsiteX2833" fmla="*/ 1368004 w 3937975"/>
              <a:gd name="connsiteY2833" fmla="*/ 651579 h 2897366"/>
              <a:gd name="connsiteX2834" fmla="*/ 1367686 w 3937975"/>
              <a:gd name="connsiteY2834" fmla="*/ 647120 h 2897366"/>
              <a:gd name="connsiteX2835" fmla="*/ 1346826 w 3937975"/>
              <a:gd name="connsiteY2835" fmla="*/ 621801 h 2897366"/>
              <a:gd name="connsiteX2836" fmla="*/ 3566541 w 3937975"/>
              <a:gd name="connsiteY2836" fmla="*/ 620209 h 2897366"/>
              <a:gd name="connsiteX2837" fmla="*/ 3571955 w 3937975"/>
              <a:gd name="connsiteY2837" fmla="*/ 621483 h 2897366"/>
              <a:gd name="connsiteX2838" fmla="*/ 3581667 w 3937975"/>
              <a:gd name="connsiteY2838" fmla="*/ 635495 h 2897366"/>
              <a:gd name="connsiteX2839" fmla="*/ 3578642 w 3937975"/>
              <a:gd name="connsiteY2839" fmla="*/ 645527 h 2897366"/>
              <a:gd name="connsiteX2840" fmla="*/ 3578642 w 3937975"/>
              <a:gd name="connsiteY2840" fmla="*/ 654604 h 2897366"/>
              <a:gd name="connsiteX2841" fmla="*/ 3576572 w 3937975"/>
              <a:gd name="connsiteY2841" fmla="*/ 664954 h 2897366"/>
              <a:gd name="connsiteX2842" fmla="*/ 3567655 w 3937975"/>
              <a:gd name="connsiteY2842" fmla="*/ 685813 h 2897366"/>
              <a:gd name="connsiteX2843" fmla="*/ 3563674 w 3937975"/>
              <a:gd name="connsiteY2843" fmla="*/ 697915 h 2897366"/>
              <a:gd name="connsiteX2844" fmla="*/ 3551255 w 3937975"/>
              <a:gd name="connsiteY2844" fmla="*/ 705558 h 2897366"/>
              <a:gd name="connsiteX2845" fmla="*/ 3549344 w 3937975"/>
              <a:gd name="connsiteY2845" fmla="*/ 717183 h 2897366"/>
              <a:gd name="connsiteX2846" fmla="*/ 3568451 w 3937975"/>
              <a:gd name="connsiteY2846" fmla="*/ 740908 h 2897366"/>
              <a:gd name="connsiteX2847" fmla="*/ 3579439 w 3937975"/>
              <a:gd name="connsiteY2847" fmla="*/ 755717 h 2897366"/>
              <a:gd name="connsiteX2848" fmla="*/ 3569088 w 3937975"/>
              <a:gd name="connsiteY2848" fmla="*/ 772596 h 2897366"/>
              <a:gd name="connsiteX2849" fmla="*/ 3564471 w 3937975"/>
              <a:gd name="connsiteY2849" fmla="*/ 776417 h 2897366"/>
              <a:gd name="connsiteX2850" fmla="*/ 3556668 w 3937975"/>
              <a:gd name="connsiteY2850" fmla="*/ 781035 h 2897366"/>
              <a:gd name="connsiteX2851" fmla="*/ 3533738 w 3937975"/>
              <a:gd name="connsiteY2851" fmla="*/ 785652 h 2897366"/>
              <a:gd name="connsiteX2852" fmla="*/ 3527687 w 3937975"/>
              <a:gd name="connsiteY2852" fmla="*/ 785175 h 2897366"/>
              <a:gd name="connsiteX2853" fmla="*/ 3499503 w 3937975"/>
              <a:gd name="connsiteY2853" fmla="*/ 778965 h 2897366"/>
              <a:gd name="connsiteX2854" fmla="*/ 3484536 w 3937975"/>
              <a:gd name="connsiteY2854" fmla="*/ 777373 h 2897366"/>
              <a:gd name="connsiteX2855" fmla="*/ 3471159 w 3937975"/>
              <a:gd name="connsiteY2855" fmla="*/ 789633 h 2897366"/>
              <a:gd name="connsiteX2856" fmla="*/ 3470523 w 3937975"/>
              <a:gd name="connsiteY2856" fmla="*/ 795684 h 2897366"/>
              <a:gd name="connsiteX2857" fmla="*/ 3468134 w 3937975"/>
              <a:gd name="connsiteY2857" fmla="*/ 824506 h 2897366"/>
              <a:gd name="connsiteX2858" fmla="*/ 3470523 w 3937975"/>
              <a:gd name="connsiteY2858" fmla="*/ 866862 h 2897366"/>
              <a:gd name="connsiteX2859" fmla="*/ 3481510 w 3937975"/>
              <a:gd name="connsiteY2859" fmla="*/ 919090 h 2897366"/>
              <a:gd name="connsiteX2860" fmla="*/ 3482147 w 3937975"/>
              <a:gd name="connsiteY2860" fmla="*/ 922115 h 2897366"/>
              <a:gd name="connsiteX2861" fmla="*/ 3511605 w 3937975"/>
              <a:gd name="connsiteY2861" fmla="*/ 985490 h 2897366"/>
              <a:gd name="connsiteX2862" fmla="*/ 3521795 w 3937975"/>
              <a:gd name="connsiteY2862" fmla="*/ 998866 h 2897366"/>
              <a:gd name="connsiteX2863" fmla="*/ 3533738 w 3937975"/>
              <a:gd name="connsiteY2863" fmla="*/ 1020044 h 2897366"/>
              <a:gd name="connsiteX2864" fmla="*/ 3534057 w 3937975"/>
              <a:gd name="connsiteY2864" fmla="*/ 1025458 h 2897366"/>
              <a:gd name="connsiteX2865" fmla="*/ 3528325 w 3937975"/>
              <a:gd name="connsiteY2865" fmla="*/ 1026254 h 2897366"/>
              <a:gd name="connsiteX2866" fmla="*/ 3498229 w 3937975"/>
              <a:gd name="connsiteY2866" fmla="*/ 1015586 h 2897366"/>
              <a:gd name="connsiteX2867" fmla="*/ 3476255 w 3937975"/>
              <a:gd name="connsiteY2867" fmla="*/ 1001891 h 2897366"/>
              <a:gd name="connsiteX2868" fmla="*/ 3465905 w 3937975"/>
              <a:gd name="connsiteY2868" fmla="*/ 995363 h 2897366"/>
              <a:gd name="connsiteX2869" fmla="*/ 3461447 w 3937975"/>
              <a:gd name="connsiteY2869" fmla="*/ 989471 h 2897366"/>
              <a:gd name="connsiteX2870" fmla="*/ 3456829 w 3937975"/>
              <a:gd name="connsiteY2870" fmla="*/ 980077 h 2897366"/>
              <a:gd name="connsiteX2871" fmla="*/ 3451255 w 3937975"/>
              <a:gd name="connsiteY2871" fmla="*/ 969248 h 2897366"/>
              <a:gd name="connsiteX2872" fmla="*/ 3443453 w 3937975"/>
              <a:gd name="connsiteY2872" fmla="*/ 949504 h 2897366"/>
              <a:gd name="connsiteX2873" fmla="*/ 3442020 w 3937975"/>
              <a:gd name="connsiteY2873" fmla="*/ 942179 h 2897366"/>
              <a:gd name="connsiteX2874" fmla="*/ 3440109 w 3937975"/>
              <a:gd name="connsiteY2874" fmla="*/ 898071 h 2897366"/>
              <a:gd name="connsiteX2875" fmla="*/ 3439313 w 3937975"/>
              <a:gd name="connsiteY2875" fmla="*/ 887403 h 2897366"/>
              <a:gd name="connsiteX2876" fmla="*/ 3436765 w 3937975"/>
              <a:gd name="connsiteY2876" fmla="*/ 872435 h 2897366"/>
              <a:gd name="connsiteX2877" fmla="*/ 3436765 w 3937975"/>
              <a:gd name="connsiteY2877" fmla="*/ 857467 h 2897366"/>
              <a:gd name="connsiteX2878" fmla="*/ 3437561 w 3937975"/>
              <a:gd name="connsiteY2878" fmla="*/ 833423 h 2897366"/>
              <a:gd name="connsiteX2879" fmla="*/ 3435651 w 3937975"/>
              <a:gd name="connsiteY2879" fmla="*/ 824506 h 2897366"/>
              <a:gd name="connsiteX2880" fmla="*/ 3426575 w 3937975"/>
              <a:gd name="connsiteY2880" fmla="*/ 811289 h 2897366"/>
              <a:gd name="connsiteX2881" fmla="*/ 3412562 w 3937975"/>
              <a:gd name="connsiteY2881" fmla="*/ 810175 h 2897366"/>
              <a:gd name="connsiteX2882" fmla="*/ 3404441 w 3937975"/>
              <a:gd name="connsiteY2882" fmla="*/ 814474 h 2897366"/>
              <a:gd name="connsiteX2883" fmla="*/ 3374346 w 3937975"/>
              <a:gd name="connsiteY2883" fmla="*/ 824665 h 2897366"/>
              <a:gd name="connsiteX2884" fmla="*/ 3356671 w 3937975"/>
              <a:gd name="connsiteY2884" fmla="*/ 829282 h 2897366"/>
              <a:gd name="connsiteX2885" fmla="*/ 3312245 w 3937975"/>
              <a:gd name="connsiteY2885" fmla="*/ 849346 h 2897366"/>
              <a:gd name="connsiteX2886" fmla="*/ 3274506 w 3937975"/>
              <a:gd name="connsiteY2886" fmla="*/ 856511 h 2897366"/>
              <a:gd name="connsiteX2887" fmla="*/ 3265430 w 3937975"/>
              <a:gd name="connsiteY2887" fmla="*/ 854760 h 2897366"/>
              <a:gd name="connsiteX2888" fmla="*/ 3255239 w 3937975"/>
              <a:gd name="connsiteY2888" fmla="*/ 848391 h 2897366"/>
              <a:gd name="connsiteX2889" fmla="*/ 3252373 w 3937975"/>
              <a:gd name="connsiteY2889" fmla="*/ 841543 h 2897366"/>
              <a:gd name="connsiteX2890" fmla="*/ 3252533 w 3937975"/>
              <a:gd name="connsiteY2890" fmla="*/ 835493 h 2897366"/>
              <a:gd name="connsiteX2891" fmla="*/ 3256035 w 3937975"/>
              <a:gd name="connsiteY2891" fmla="*/ 799028 h 2897366"/>
              <a:gd name="connsiteX2892" fmla="*/ 3257946 w 3937975"/>
              <a:gd name="connsiteY2892" fmla="*/ 796958 h 2897366"/>
              <a:gd name="connsiteX2893" fmla="*/ 3260653 w 3937975"/>
              <a:gd name="connsiteY2893" fmla="*/ 797436 h 2897366"/>
              <a:gd name="connsiteX2894" fmla="*/ 3272437 w 3937975"/>
              <a:gd name="connsiteY2894" fmla="*/ 809378 h 2897366"/>
              <a:gd name="connsiteX2895" fmla="*/ 3280875 w 3937975"/>
              <a:gd name="connsiteY2895" fmla="*/ 811607 h 2897366"/>
              <a:gd name="connsiteX2896" fmla="*/ 3291226 w 3937975"/>
              <a:gd name="connsiteY2896" fmla="*/ 809220 h 2897366"/>
              <a:gd name="connsiteX2897" fmla="*/ 3316863 w 3937975"/>
              <a:gd name="connsiteY2897" fmla="*/ 808423 h 2897366"/>
              <a:gd name="connsiteX2898" fmla="*/ 3322914 w 3937975"/>
              <a:gd name="connsiteY2898" fmla="*/ 808582 h 2897366"/>
              <a:gd name="connsiteX2899" fmla="*/ 3349665 w 3937975"/>
              <a:gd name="connsiteY2899" fmla="*/ 802532 h 2897366"/>
              <a:gd name="connsiteX2900" fmla="*/ 3368295 w 3937975"/>
              <a:gd name="connsiteY2900" fmla="*/ 792340 h 2897366"/>
              <a:gd name="connsiteX2901" fmla="*/ 3384377 w 3937975"/>
              <a:gd name="connsiteY2901" fmla="*/ 780876 h 2897366"/>
              <a:gd name="connsiteX2902" fmla="*/ 3387881 w 3937975"/>
              <a:gd name="connsiteY2902" fmla="*/ 770685 h 2897366"/>
              <a:gd name="connsiteX2903" fmla="*/ 3385811 w 3937975"/>
              <a:gd name="connsiteY2903" fmla="*/ 765112 h 2897366"/>
              <a:gd name="connsiteX2904" fmla="*/ 3379760 w 3937975"/>
              <a:gd name="connsiteY2904" fmla="*/ 761131 h 2897366"/>
              <a:gd name="connsiteX2905" fmla="*/ 3367657 w 3937975"/>
              <a:gd name="connsiteY2905" fmla="*/ 749506 h 2897366"/>
              <a:gd name="connsiteX2906" fmla="*/ 3353168 w 3937975"/>
              <a:gd name="connsiteY2906" fmla="*/ 728010 h 2897366"/>
              <a:gd name="connsiteX2907" fmla="*/ 3352690 w 3937975"/>
              <a:gd name="connsiteY2907" fmla="*/ 722119 h 2897366"/>
              <a:gd name="connsiteX2908" fmla="*/ 3369091 w 3937975"/>
              <a:gd name="connsiteY2908" fmla="*/ 685973 h 2897366"/>
              <a:gd name="connsiteX2909" fmla="*/ 3371798 w 3937975"/>
              <a:gd name="connsiteY2909" fmla="*/ 682310 h 2897366"/>
              <a:gd name="connsiteX2910" fmla="*/ 3402849 w 3937975"/>
              <a:gd name="connsiteY2910" fmla="*/ 674189 h 2897366"/>
              <a:gd name="connsiteX2911" fmla="*/ 3417976 w 3937975"/>
              <a:gd name="connsiteY2911" fmla="*/ 681355 h 2897366"/>
              <a:gd name="connsiteX2912" fmla="*/ 3441383 w 3937975"/>
              <a:gd name="connsiteY2912" fmla="*/ 692660 h 2897366"/>
              <a:gd name="connsiteX2913" fmla="*/ 3453326 w 3937975"/>
              <a:gd name="connsiteY2913" fmla="*/ 694093 h 2897366"/>
              <a:gd name="connsiteX2914" fmla="*/ 3469567 w 3937975"/>
              <a:gd name="connsiteY2914" fmla="*/ 690112 h 2897366"/>
              <a:gd name="connsiteX2915" fmla="*/ 3484854 w 3937975"/>
              <a:gd name="connsiteY2915" fmla="*/ 680399 h 2897366"/>
              <a:gd name="connsiteX2916" fmla="*/ 3498707 w 3937975"/>
              <a:gd name="connsiteY2916" fmla="*/ 666228 h 2897366"/>
              <a:gd name="connsiteX2917" fmla="*/ 3502051 w 3937975"/>
              <a:gd name="connsiteY2917" fmla="*/ 663043 h 2897366"/>
              <a:gd name="connsiteX2918" fmla="*/ 3529279 w 3937975"/>
              <a:gd name="connsiteY2918" fmla="*/ 640910 h 2897366"/>
              <a:gd name="connsiteX2919" fmla="*/ 3545045 w 3937975"/>
              <a:gd name="connsiteY2919" fmla="*/ 631674 h 2897366"/>
              <a:gd name="connsiteX2920" fmla="*/ 3558579 w 3937975"/>
              <a:gd name="connsiteY2920" fmla="*/ 624827 h 2897366"/>
              <a:gd name="connsiteX2921" fmla="*/ 3566541 w 3937975"/>
              <a:gd name="connsiteY2921" fmla="*/ 620209 h 2897366"/>
              <a:gd name="connsiteX2922" fmla="*/ 2817983 w 3937975"/>
              <a:gd name="connsiteY2922" fmla="*/ 599350 h 2897366"/>
              <a:gd name="connsiteX2923" fmla="*/ 2823716 w 3937975"/>
              <a:gd name="connsiteY2923" fmla="*/ 600306 h 2897366"/>
              <a:gd name="connsiteX2924" fmla="*/ 2834862 w 3937975"/>
              <a:gd name="connsiteY2924" fmla="*/ 614796 h 2897366"/>
              <a:gd name="connsiteX2925" fmla="*/ 2836136 w 3937975"/>
              <a:gd name="connsiteY2925" fmla="*/ 619095 h 2897366"/>
              <a:gd name="connsiteX2926" fmla="*/ 2836136 w 3937975"/>
              <a:gd name="connsiteY2926" fmla="*/ 640114 h 2897366"/>
              <a:gd name="connsiteX2927" fmla="*/ 2828812 w 3937975"/>
              <a:gd name="connsiteY2927" fmla="*/ 648395 h 2897366"/>
              <a:gd name="connsiteX2928" fmla="*/ 2802537 w 3937975"/>
              <a:gd name="connsiteY2928" fmla="*/ 654285 h 2897366"/>
              <a:gd name="connsiteX2929" fmla="*/ 2796805 w 3937975"/>
              <a:gd name="connsiteY2929" fmla="*/ 649668 h 2897366"/>
              <a:gd name="connsiteX2930" fmla="*/ 2788525 w 3937975"/>
              <a:gd name="connsiteY2930" fmla="*/ 633267 h 2897366"/>
              <a:gd name="connsiteX2931" fmla="*/ 2794895 w 3937975"/>
              <a:gd name="connsiteY2931" fmla="*/ 624827 h 2897366"/>
              <a:gd name="connsiteX2932" fmla="*/ 2797601 w 3937975"/>
              <a:gd name="connsiteY2932" fmla="*/ 616070 h 2897366"/>
              <a:gd name="connsiteX2933" fmla="*/ 2798716 w 3937975"/>
              <a:gd name="connsiteY2933" fmla="*/ 613204 h 2897366"/>
              <a:gd name="connsiteX2934" fmla="*/ 2804448 w 3937975"/>
              <a:gd name="connsiteY2934" fmla="*/ 606356 h 2897366"/>
              <a:gd name="connsiteX2935" fmla="*/ 2817983 w 3937975"/>
              <a:gd name="connsiteY2935" fmla="*/ 599350 h 2897366"/>
              <a:gd name="connsiteX2936" fmla="*/ 1182338 w 3937975"/>
              <a:gd name="connsiteY2936" fmla="*/ 584700 h 2897366"/>
              <a:gd name="connsiteX2937" fmla="*/ 1200969 w 3937975"/>
              <a:gd name="connsiteY2937" fmla="*/ 591229 h 2897366"/>
              <a:gd name="connsiteX2938" fmla="*/ 1203834 w 3937975"/>
              <a:gd name="connsiteY2938" fmla="*/ 594732 h 2897366"/>
              <a:gd name="connsiteX2939" fmla="*/ 1209249 w 3937975"/>
              <a:gd name="connsiteY2939" fmla="*/ 605719 h 2897366"/>
              <a:gd name="connsiteX2940" fmla="*/ 1235045 w 3937975"/>
              <a:gd name="connsiteY2940" fmla="*/ 661133 h 2897366"/>
              <a:gd name="connsiteX2941" fmla="*/ 1244121 w 3937975"/>
              <a:gd name="connsiteY2941" fmla="*/ 683744 h 2897366"/>
              <a:gd name="connsiteX2942" fmla="*/ 1254312 w 3937975"/>
              <a:gd name="connsiteY2942" fmla="*/ 704125 h 2897366"/>
              <a:gd name="connsiteX2943" fmla="*/ 1258771 w 3937975"/>
              <a:gd name="connsiteY2943" fmla="*/ 712087 h 2897366"/>
              <a:gd name="connsiteX2944" fmla="*/ 1263706 w 3937975"/>
              <a:gd name="connsiteY2944" fmla="*/ 717660 h 2897366"/>
              <a:gd name="connsiteX2945" fmla="*/ 1267369 w 3937975"/>
              <a:gd name="connsiteY2945" fmla="*/ 723711 h 2897366"/>
              <a:gd name="connsiteX2946" fmla="*/ 1267369 w 3937975"/>
              <a:gd name="connsiteY2946" fmla="*/ 733106 h 2897366"/>
              <a:gd name="connsiteX2947" fmla="*/ 1286317 w 3937975"/>
              <a:gd name="connsiteY2947" fmla="*/ 747596 h 2897366"/>
              <a:gd name="connsiteX2948" fmla="*/ 1312910 w 3937975"/>
              <a:gd name="connsiteY2948" fmla="*/ 782946 h 2897366"/>
              <a:gd name="connsiteX2949" fmla="*/ 1328992 w 3937975"/>
              <a:gd name="connsiteY2949" fmla="*/ 801098 h 2897366"/>
              <a:gd name="connsiteX2950" fmla="*/ 1345393 w 3937975"/>
              <a:gd name="connsiteY2950" fmla="*/ 819092 h 2897366"/>
              <a:gd name="connsiteX2951" fmla="*/ 1361794 w 3937975"/>
              <a:gd name="connsiteY2951" fmla="*/ 841225 h 2897366"/>
              <a:gd name="connsiteX2952" fmla="*/ 1370870 w 3937975"/>
              <a:gd name="connsiteY2952" fmla="*/ 865111 h 2897366"/>
              <a:gd name="connsiteX2953" fmla="*/ 1368960 w 3937975"/>
              <a:gd name="connsiteY2953" fmla="*/ 866862 h 2897366"/>
              <a:gd name="connsiteX2954" fmla="*/ 1366094 w 3937975"/>
              <a:gd name="connsiteY2954" fmla="*/ 866225 h 2897366"/>
              <a:gd name="connsiteX2955" fmla="*/ 1317049 w 3937975"/>
              <a:gd name="connsiteY2955" fmla="*/ 845047 h 2897366"/>
              <a:gd name="connsiteX2956" fmla="*/ 1311954 w 3937975"/>
              <a:gd name="connsiteY2956" fmla="*/ 841385 h 2897366"/>
              <a:gd name="connsiteX2957" fmla="*/ 1315617 w 3937975"/>
              <a:gd name="connsiteY2957" fmla="*/ 829442 h 2897366"/>
              <a:gd name="connsiteX2958" fmla="*/ 1314343 w 3937975"/>
              <a:gd name="connsiteY2958" fmla="*/ 823710 h 2897366"/>
              <a:gd name="connsiteX2959" fmla="*/ 1295713 w 3937975"/>
              <a:gd name="connsiteY2959" fmla="*/ 805557 h 2897366"/>
              <a:gd name="connsiteX2960" fmla="*/ 1278674 w 3937975"/>
              <a:gd name="connsiteY2960" fmla="*/ 799347 h 2897366"/>
              <a:gd name="connsiteX2961" fmla="*/ 1275171 w 3937975"/>
              <a:gd name="connsiteY2961" fmla="*/ 801736 h 2897366"/>
              <a:gd name="connsiteX2962" fmla="*/ 1267846 w 3937975"/>
              <a:gd name="connsiteY2962" fmla="*/ 820047 h 2897366"/>
              <a:gd name="connsiteX2963" fmla="*/ 1268802 w 3937975"/>
              <a:gd name="connsiteY2963" fmla="*/ 825939 h 2897366"/>
              <a:gd name="connsiteX2964" fmla="*/ 1272146 w 3937975"/>
              <a:gd name="connsiteY2964" fmla="*/ 831034 h 2897366"/>
              <a:gd name="connsiteX2965" fmla="*/ 1273101 w 3937975"/>
              <a:gd name="connsiteY2965" fmla="*/ 835333 h 2897366"/>
              <a:gd name="connsiteX2966" fmla="*/ 1277400 w 3937975"/>
              <a:gd name="connsiteY2966" fmla="*/ 848072 h 2897366"/>
              <a:gd name="connsiteX2967" fmla="*/ 1285999 w 3937975"/>
              <a:gd name="connsiteY2967" fmla="*/ 865429 h 2897366"/>
              <a:gd name="connsiteX2968" fmla="*/ 1293642 w 3937975"/>
              <a:gd name="connsiteY2968" fmla="*/ 883263 h 2897366"/>
              <a:gd name="connsiteX2969" fmla="*/ 1309884 w 3937975"/>
              <a:gd name="connsiteY2969" fmla="*/ 914154 h 2897366"/>
              <a:gd name="connsiteX2970" fmla="*/ 1322782 w 3937975"/>
              <a:gd name="connsiteY2970" fmla="*/ 945205 h 2897366"/>
              <a:gd name="connsiteX2971" fmla="*/ 1324056 w 3937975"/>
              <a:gd name="connsiteY2971" fmla="*/ 964472 h 2897366"/>
              <a:gd name="connsiteX2972" fmla="*/ 1320872 w 3937975"/>
              <a:gd name="connsiteY2972" fmla="*/ 969567 h 2897366"/>
              <a:gd name="connsiteX2973" fmla="*/ 1292846 w 3937975"/>
              <a:gd name="connsiteY2973" fmla="*/ 990745 h 2897366"/>
              <a:gd name="connsiteX2974" fmla="*/ 1285681 w 3937975"/>
              <a:gd name="connsiteY2974" fmla="*/ 992497 h 2897366"/>
              <a:gd name="connsiteX2975" fmla="*/ 1269120 w 3937975"/>
              <a:gd name="connsiteY2975" fmla="*/ 989949 h 2897366"/>
              <a:gd name="connsiteX2976" fmla="*/ 1261796 w 3937975"/>
              <a:gd name="connsiteY2976" fmla="*/ 985013 h 2897366"/>
              <a:gd name="connsiteX2977" fmla="*/ 1254152 w 3937975"/>
              <a:gd name="connsiteY2977" fmla="*/ 971797 h 2897366"/>
              <a:gd name="connsiteX2978" fmla="*/ 1236477 w 3937975"/>
              <a:gd name="connsiteY2978" fmla="*/ 943453 h 2897366"/>
              <a:gd name="connsiteX2979" fmla="*/ 1218325 w 3937975"/>
              <a:gd name="connsiteY2979" fmla="*/ 918931 h 2897366"/>
              <a:gd name="connsiteX2980" fmla="*/ 1215140 w 3937975"/>
              <a:gd name="connsiteY2980" fmla="*/ 908899 h 2897366"/>
              <a:gd name="connsiteX2981" fmla="*/ 1214025 w 3937975"/>
              <a:gd name="connsiteY2981" fmla="*/ 878327 h 2897366"/>
              <a:gd name="connsiteX2982" fmla="*/ 1201605 w 3937975"/>
              <a:gd name="connsiteY2982" fmla="*/ 826576 h 2897366"/>
              <a:gd name="connsiteX2983" fmla="*/ 1188548 w 3937975"/>
              <a:gd name="connsiteY2983" fmla="*/ 793933 h 2897366"/>
              <a:gd name="connsiteX2984" fmla="*/ 1176287 w 3937975"/>
              <a:gd name="connsiteY2984" fmla="*/ 772914 h 2897366"/>
              <a:gd name="connsiteX2985" fmla="*/ 1155587 w 3937975"/>
              <a:gd name="connsiteY2985" fmla="*/ 740909 h 2897366"/>
              <a:gd name="connsiteX2986" fmla="*/ 1133772 w 3937975"/>
              <a:gd name="connsiteY2986" fmla="*/ 697119 h 2897366"/>
              <a:gd name="connsiteX2987" fmla="*/ 1124377 w 3937975"/>
              <a:gd name="connsiteY2987" fmla="*/ 658903 h 2897366"/>
              <a:gd name="connsiteX2988" fmla="*/ 1123581 w 3937975"/>
              <a:gd name="connsiteY2988" fmla="*/ 632948 h 2897366"/>
              <a:gd name="connsiteX2989" fmla="*/ 1124059 w 3937975"/>
              <a:gd name="connsiteY2989" fmla="*/ 627534 h 2897366"/>
              <a:gd name="connsiteX2990" fmla="*/ 1135205 w 3937975"/>
              <a:gd name="connsiteY2990" fmla="*/ 624509 h 2897366"/>
              <a:gd name="connsiteX2991" fmla="*/ 1150173 w 3937975"/>
              <a:gd name="connsiteY2991" fmla="*/ 614477 h 2897366"/>
              <a:gd name="connsiteX2992" fmla="*/ 1182338 w 3937975"/>
              <a:gd name="connsiteY2992" fmla="*/ 584700 h 2897366"/>
              <a:gd name="connsiteX2993" fmla="*/ 1343801 w 3937975"/>
              <a:gd name="connsiteY2993" fmla="*/ 564000 h 2897366"/>
              <a:gd name="connsiteX2994" fmla="*/ 1364979 w 3937975"/>
              <a:gd name="connsiteY2994" fmla="*/ 565274 h 2897366"/>
              <a:gd name="connsiteX2995" fmla="*/ 1371029 w 3937975"/>
              <a:gd name="connsiteY2995" fmla="*/ 565433 h 2897366"/>
              <a:gd name="connsiteX2996" fmla="*/ 1380424 w 3937975"/>
              <a:gd name="connsiteY2996" fmla="*/ 569891 h 2897366"/>
              <a:gd name="connsiteX2997" fmla="*/ 1391411 w 3937975"/>
              <a:gd name="connsiteY2997" fmla="*/ 584541 h 2897366"/>
              <a:gd name="connsiteX2998" fmla="*/ 1395073 w 3937975"/>
              <a:gd name="connsiteY2998" fmla="*/ 594413 h 2897366"/>
              <a:gd name="connsiteX2999" fmla="*/ 1396984 w 3937975"/>
              <a:gd name="connsiteY2999" fmla="*/ 606515 h 2897366"/>
              <a:gd name="connsiteX3000" fmla="*/ 1407016 w 3937975"/>
              <a:gd name="connsiteY3000" fmla="*/ 635337 h 2897366"/>
              <a:gd name="connsiteX3001" fmla="*/ 1407016 w 3937975"/>
              <a:gd name="connsiteY3001" fmla="*/ 649508 h 2897366"/>
              <a:gd name="connsiteX3002" fmla="*/ 1413386 w 3937975"/>
              <a:gd name="connsiteY3002" fmla="*/ 672915 h 2897366"/>
              <a:gd name="connsiteX3003" fmla="*/ 1419436 w 3937975"/>
              <a:gd name="connsiteY3003" fmla="*/ 694889 h 2897366"/>
              <a:gd name="connsiteX3004" fmla="*/ 1417685 w 3937975"/>
              <a:gd name="connsiteY3004" fmla="*/ 703170 h 2897366"/>
              <a:gd name="connsiteX3005" fmla="*/ 1413704 w 3937975"/>
              <a:gd name="connsiteY3005" fmla="*/ 711131 h 2897366"/>
              <a:gd name="connsiteX3006" fmla="*/ 1410679 w 3937975"/>
              <a:gd name="connsiteY3006" fmla="*/ 746003 h 2897366"/>
              <a:gd name="connsiteX3007" fmla="*/ 1412430 w 3937975"/>
              <a:gd name="connsiteY3007" fmla="*/ 751736 h 2897366"/>
              <a:gd name="connsiteX3008" fmla="*/ 1418640 w 3937975"/>
              <a:gd name="connsiteY3008" fmla="*/ 760494 h 2897366"/>
              <a:gd name="connsiteX3009" fmla="*/ 1430583 w 3937975"/>
              <a:gd name="connsiteY3009" fmla="*/ 765908 h 2897366"/>
              <a:gd name="connsiteX3010" fmla="*/ 1438067 w 3937975"/>
              <a:gd name="connsiteY3010" fmla="*/ 765112 h 2897366"/>
              <a:gd name="connsiteX3011" fmla="*/ 1453035 w 3937975"/>
              <a:gd name="connsiteY3011" fmla="*/ 762245 h 2897366"/>
              <a:gd name="connsiteX3012" fmla="*/ 1474849 w 3937975"/>
              <a:gd name="connsiteY3012" fmla="*/ 752691 h 2897366"/>
              <a:gd name="connsiteX3013" fmla="*/ 1533607 w 3937975"/>
              <a:gd name="connsiteY3013" fmla="*/ 708743 h 2897366"/>
              <a:gd name="connsiteX3014" fmla="*/ 1536950 w 3937975"/>
              <a:gd name="connsiteY3014" fmla="*/ 692024 h 2897366"/>
              <a:gd name="connsiteX3015" fmla="*/ 1521982 w 3937975"/>
              <a:gd name="connsiteY3015" fmla="*/ 665431 h 2897366"/>
              <a:gd name="connsiteX3016" fmla="*/ 1502079 w 3937975"/>
              <a:gd name="connsiteY3016" fmla="*/ 644891 h 2897366"/>
              <a:gd name="connsiteX3017" fmla="*/ 1485996 w 3937975"/>
              <a:gd name="connsiteY3017" fmla="*/ 636292 h 2897366"/>
              <a:gd name="connsiteX3018" fmla="*/ 1481856 w 3937975"/>
              <a:gd name="connsiteY3018" fmla="*/ 631992 h 2897366"/>
              <a:gd name="connsiteX3019" fmla="*/ 1482971 w 3937975"/>
              <a:gd name="connsiteY3019" fmla="*/ 628012 h 2897366"/>
              <a:gd name="connsiteX3020" fmla="*/ 1485837 w 3937975"/>
              <a:gd name="connsiteY3020" fmla="*/ 627216 h 2897366"/>
              <a:gd name="connsiteX3021" fmla="*/ 1510677 w 3937975"/>
              <a:gd name="connsiteY3021" fmla="*/ 633107 h 2897366"/>
              <a:gd name="connsiteX3022" fmla="*/ 1530740 w 3937975"/>
              <a:gd name="connsiteY3022" fmla="*/ 646960 h 2897366"/>
              <a:gd name="connsiteX3023" fmla="*/ 1534562 w 3937975"/>
              <a:gd name="connsiteY3023" fmla="*/ 651579 h 2897366"/>
              <a:gd name="connsiteX3024" fmla="*/ 1541409 w 3937975"/>
              <a:gd name="connsiteY3024" fmla="*/ 657470 h 2897366"/>
              <a:gd name="connsiteX3025" fmla="*/ 1546823 w 3937975"/>
              <a:gd name="connsiteY3025" fmla="*/ 660336 h 2897366"/>
              <a:gd name="connsiteX3026" fmla="*/ 1578192 w 3937975"/>
              <a:gd name="connsiteY3026" fmla="*/ 670686 h 2897366"/>
              <a:gd name="connsiteX3027" fmla="*/ 1583606 w 3937975"/>
              <a:gd name="connsiteY3027" fmla="*/ 677374 h 2897366"/>
              <a:gd name="connsiteX3028" fmla="*/ 1586790 w 3937975"/>
              <a:gd name="connsiteY3028" fmla="*/ 691386 h 2897366"/>
              <a:gd name="connsiteX3029" fmla="*/ 1582014 w 3937975"/>
              <a:gd name="connsiteY3029" fmla="*/ 715272 h 2897366"/>
              <a:gd name="connsiteX3030" fmla="*/ 1576441 w 3937975"/>
              <a:gd name="connsiteY3030" fmla="*/ 724029 h 2897366"/>
              <a:gd name="connsiteX3031" fmla="*/ 1565454 w 3937975"/>
              <a:gd name="connsiteY3031" fmla="*/ 732309 h 2897366"/>
              <a:gd name="connsiteX3032" fmla="*/ 1560676 w 3937975"/>
              <a:gd name="connsiteY3032" fmla="*/ 739793 h 2897366"/>
              <a:gd name="connsiteX3033" fmla="*/ 1549689 w 3937975"/>
              <a:gd name="connsiteY3033" fmla="*/ 755558 h 2897366"/>
              <a:gd name="connsiteX3034" fmla="*/ 1530900 w 3937975"/>
              <a:gd name="connsiteY3034" fmla="*/ 765590 h 2897366"/>
              <a:gd name="connsiteX3035" fmla="*/ 1513543 w 3937975"/>
              <a:gd name="connsiteY3035" fmla="*/ 771640 h 2897366"/>
              <a:gd name="connsiteX3036" fmla="*/ 1482493 w 3937975"/>
              <a:gd name="connsiteY3036" fmla="*/ 784379 h 2897366"/>
              <a:gd name="connsiteX3037" fmla="*/ 1469754 w 3937975"/>
              <a:gd name="connsiteY3037" fmla="*/ 792659 h 2897366"/>
              <a:gd name="connsiteX3038" fmla="*/ 1433767 w 3937975"/>
              <a:gd name="connsiteY3038" fmla="*/ 812404 h 2897366"/>
              <a:gd name="connsiteX3039" fmla="*/ 1408449 w 3937975"/>
              <a:gd name="connsiteY3039" fmla="*/ 812723 h 2897366"/>
              <a:gd name="connsiteX3040" fmla="*/ 1396984 w 3937975"/>
              <a:gd name="connsiteY3040" fmla="*/ 808423 h 2897366"/>
              <a:gd name="connsiteX3041" fmla="*/ 1355902 w 3937975"/>
              <a:gd name="connsiteY3041" fmla="*/ 777691 h 2897366"/>
              <a:gd name="connsiteX3042" fmla="*/ 1346826 w 3937975"/>
              <a:gd name="connsiteY3042" fmla="*/ 765430 h 2897366"/>
              <a:gd name="connsiteX3043" fmla="*/ 1335361 w 3937975"/>
              <a:gd name="connsiteY3043" fmla="*/ 734380 h 2897366"/>
              <a:gd name="connsiteX3044" fmla="*/ 1335043 w 3937975"/>
              <a:gd name="connsiteY3044" fmla="*/ 731354 h 2897366"/>
              <a:gd name="connsiteX3045" fmla="*/ 1331221 w 3937975"/>
              <a:gd name="connsiteY3045" fmla="*/ 724985 h 2897366"/>
              <a:gd name="connsiteX3046" fmla="*/ 1297623 w 3937975"/>
              <a:gd name="connsiteY3046" fmla="*/ 707469 h 2897366"/>
              <a:gd name="connsiteX3047" fmla="*/ 1278674 w 3937975"/>
              <a:gd name="connsiteY3047" fmla="*/ 697915 h 2897366"/>
              <a:gd name="connsiteX3048" fmla="*/ 1271986 w 3937975"/>
              <a:gd name="connsiteY3048" fmla="*/ 679603 h 2897366"/>
              <a:gd name="connsiteX3049" fmla="*/ 1274216 w 3937975"/>
              <a:gd name="connsiteY3049" fmla="*/ 672279 h 2897366"/>
              <a:gd name="connsiteX3050" fmla="*/ 1275967 w 3937975"/>
              <a:gd name="connsiteY3050" fmla="*/ 658744 h 2897366"/>
              <a:gd name="connsiteX3051" fmla="*/ 1286158 w 3937975"/>
              <a:gd name="connsiteY3051" fmla="*/ 618140 h 2897366"/>
              <a:gd name="connsiteX3052" fmla="*/ 1302718 w 3937975"/>
              <a:gd name="connsiteY3052" fmla="*/ 594413 h 2897366"/>
              <a:gd name="connsiteX3053" fmla="*/ 1311317 w 3937975"/>
              <a:gd name="connsiteY3053" fmla="*/ 585815 h 2897366"/>
              <a:gd name="connsiteX3054" fmla="*/ 1326285 w 3937975"/>
              <a:gd name="connsiteY3054" fmla="*/ 570687 h 2897366"/>
              <a:gd name="connsiteX3055" fmla="*/ 1343801 w 3937975"/>
              <a:gd name="connsiteY3055" fmla="*/ 564000 h 2897366"/>
              <a:gd name="connsiteX3056" fmla="*/ 2778972 w 3937975"/>
              <a:gd name="connsiteY3056" fmla="*/ 431518 h 2897366"/>
              <a:gd name="connsiteX3057" fmla="*/ 2787889 w 3937975"/>
              <a:gd name="connsiteY3057" fmla="*/ 439321 h 2897366"/>
              <a:gd name="connsiteX3058" fmla="*/ 2786297 w 3937975"/>
              <a:gd name="connsiteY3058" fmla="*/ 446805 h 2897366"/>
              <a:gd name="connsiteX3059" fmla="*/ 2783589 w 3937975"/>
              <a:gd name="connsiteY3059" fmla="*/ 457154 h 2897366"/>
              <a:gd name="connsiteX3060" fmla="*/ 2788844 w 3937975"/>
              <a:gd name="connsiteY3060" fmla="*/ 464957 h 2897366"/>
              <a:gd name="connsiteX3061" fmla="*/ 2839162 w 3937975"/>
              <a:gd name="connsiteY3061" fmla="*/ 455244 h 2897366"/>
              <a:gd name="connsiteX3062" fmla="*/ 2854289 w 3937975"/>
              <a:gd name="connsiteY3062" fmla="*/ 442664 h 2897366"/>
              <a:gd name="connsiteX3063" fmla="*/ 2864799 w 3937975"/>
              <a:gd name="connsiteY3063" fmla="*/ 437569 h 2897366"/>
              <a:gd name="connsiteX3064" fmla="*/ 2870849 w 3937975"/>
              <a:gd name="connsiteY3064" fmla="*/ 437250 h 2897366"/>
              <a:gd name="connsiteX3065" fmla="*/ 2886455 w 3937975"/>
              <a:gd name="connsiteY3065" fmla="*/ 444893 h 2897366"/>
              <a:gd name="connsiteX3066" fmla="*/ 2887569 w 3937975"/>
              <a:gd name="connsiteY3066" fmla="*/ 453333 h 2897366"/>
              <a:gd name="connsiteX3067" fmla="*/ 2879129 w 3937975"/>
              <a:gd name="connsiteY3067" fmla="*/ 466072 h 2897366"/>
              <a:gd name="connsiteX3068" fmla="*/ 2873716 w 3937975"/>
              <a:gd name="connsiteY3068" fmla="*/ 468141 h 2897366"/>
              <a:gd name="connsiteX3069" fmla="*/ 2867824 w 3937975"/>
              <a:gd name="connsiteY3069" fmla="*/ 466708 h 2897366"/>
              <a:gd name="connsiteX3070" fmla="*/ 2849194 w 3937975"/>
              <a:gd name="connsiteY3070" fmla="*/ 468619 h 2897366"/>
              <a:gd name="connsiteX3071" fmla="*/ 2847920 w 3937975"/>
              <a:gd name="connsiteY3071" fmla="*/ 469415 h 2897366"/>
              <a:gd name="connsiteX3072" fmla="*/ 2835499 w 3937975"/>
              <a:gd name="connsiteY3072" fmla="*/ 485498 h 2897366"/>
              <a:gd name="connsiteX3073" fmla="*/ 2830882 w 3937975"/>
              <a:gd name="connsiteY3073" fmla="*/ 506357 h 2897366"/>
              <a:gd name="connsiteX3074" fmla="*/ 2827219 w 3937975"/>
              <a:gd name="connsiteY3074" fmla="*/ 519415 h 2897366"/>
              <a:gd name="connsiteX3075" fmla="*/ 2827061 w 3937975"/>
              <a:gd name="connsiteY3075" fmla="*/ 523714 h 2897366"/>
              <a:gd name="connsiteX3076" fmla="*/ 2827061 w 3937975"/>
              <a:gd name="connsiteY3076" fmla="*/ 539796 h 2897366"/>
              <a:gd name="connsiteX3077" fmla="*/ 2826264 w 3937975"/>
              <a:gd name="connsiteY3077" fmla="*/ 542663 h 2897366"/>
              <a:gd name="connsiteX3078" fmla="*/ 2816551 w 3937975"/>
              <a:gd name="connsiteY3078" fmla="*/ 553331 h 2897366"/>
              <a:gd name="connsiteX3079" fmla="*/ 2792507 w 3937975"/>
              <a:gd name="connsiteY3079" fmla="*/ 563045 h 2897366"/>
              <a:gd name="connsiteX3080" fmla="*/ 2787252 w 3937975"/>
              <a:gd name="connsiteY3080" fmla="*/ 568299 h 2897366"/>
              <a:gd name="connsiteX3081" fmla="*/ 2769895 w 3937975"/>
              <a:gd name="connsiteY3081" fmla="*/ 613999 h 2897366"/>
              <a:gd name="connsiteX3082" fmla="*/ 2769099 w 3937975"/>
              <a:gd name="connsiteY3082" fmla="*/ 621483 h 2897366"/>
              <a:gd name="connsiteX3083" fmla="*/ 2769737 w 3937975"/>
              <a:gd name="connsiteY3083" fmla="*/ 639795 h 2897366"/>
              <a:gd name="connsiteX3084" fmla="*/ 2770373 w 3937975"/>
              <a:gd name="connsiteY3084" fmla="*/ 648871 h 2897366"/>
              <a:gd name="connsiteX3085" fmla="*/ 2767029 w 3937975"/>
              <a:gd name="connsiteY3085" fmla="*/ 663362 h 2897366"/>
              <a:gd name="connsiteX3086" fmla="*/ 2759227 w 3937975"/>
              <a:gd name="connsiteY3086" fmla="*/ 674349 h 2897366"/>
              <a:gd name="connsiteX3087" fmla="*/ 2734068 w 3937975"/>
              <a:gd name="connsiteY3087" fmla="*/ 664954 h 2897366"/>
              <a:gd name="connsiteX3088" fmla="*/ 2726425 w 3937975"/>
              <a:gd name="connsiteY3088" fmla="*/ 657470 h 2897366"/>
              <a:gd name="connsiteX3089" fmla="*/ 2719100 w 3937975"/>
              <a:gd name="connsiteY3089" fmla="*/ 644413 h 2897366"/>
              <a:gd name="connsiteX3090" fmla="*/ 2717667 w 3937975"/>
              <a:gd name="connsiteY3090" fmla="*/ 638521 h 2897366"/>
              <a:gd name="connsiteX3091" fmla="*/ 2713208 w 3937975"/>
              <a:gd name="connsiteY3091" fmla="*/ 632630 h 2897366"/>
              <a:gd name="connsiteX3092" fmla="*/ 2701425 w 3937975"/>
              <a:gd name="connsiteY3092" fmla="*/ 621324 h 2897366"/>
              <a:gd name="connsiteX3093" fmla="*/ 2693941 w 3937975"/>
              <a:gd name="connsiteY3093" fmla="*/ 619095 h 2897366"/>
              <a:gd name="connsiteX3094" fmla="*/ 2692508 w 3937975"/>
              <a:gd name="connsiteY3094" fmla="*/ 619732 h 2897366"/>
              <a:gd name="connsiteX3095" fmla="*/ 2687253 w 3937975"/>
              <a:gd name="connsiteY3095" fmla="*/ 617980 h 2897366"/>
              <a:gd name="connsiteX3096" fmla="*/ 2677699 w 3937975"/>
              <a:gd name="connsiteY3096" fmla="*/ 593936 h 2897366"/>
              <a:gd name="connsiteX3097" fmla="*/ 2677540 w 3937975"/>
              <a:gd name="connsiteY3097" fmla="*/ 584859 h 2897366"/>
              <a:gd name="connsiteX3098" fmla="*/ 2680725 w 3937975"/>
              <a:gd name="connsiteY3098" fmla="*/ 574668 h 2897366"/>
              <a:gd name="connsiteX3099" fmla="*/ 2685980 w 3937975"/>
              <a:gd name="connsiteY3099" fmla="*/ 569573 h 2897366"/>
              <a:gd name="connsiteX3100" fmla="*/ 2697922 w 3937975"/>
              <a:gd name="connsiteY3100" fmla="*/ 566707 h 2897366"/>
              <a:gd name="connsiteX3101" fmla="*/ 2705247 w 3937975"/>
              <a:gd name="connsiteY3101" fmla="*/ 567184 h 2897366"/>
              <a:gd name="connsiteX3102" fmla="*/ 2710661 w 3937975"/>
              <a:gd name="connsiteY3102" fmla="*/ 579127 h 2897366"/>
              <a:gd name="connsiteX3103" fmla="*/ 2708272 w 3937975"/>
              <a:gd name="connsiteY3103" fmla="*/ 587885 h 2897366"/>
              <a:gd name="connsiteX3104" fmla="*/ 2708591 w 3937975"/>
              <a:gd name="connsiteY3104" fmla="*/ 605878 h 2897366"/>
              <a:gd name="connsiteX3105" fmla="*/ 2713208 w 3937975"/>
              <a:gd name="connsiteY3105" fmla="*/ 611611 h 2897366"/>
              <a:gd name="connsiteX3106" fmla="*/ 2728017 w 3937975"/>
              <a:gd name="connsiteY3106" fmla="*/ 622120 h 2897366"/>
              <a:gd name="connsiteX3107" fmla="*/ 2733909 w 3937975"/>
              <a:gd name="connsiteY3107" fmla="*/ 626897 h 2897366"/>
              <a:gd name="connsiteX3108" fmla="*/ 2745692 w 3937975"/>
              <a:gd name="connsiteY3108" fmla="*/ 624508 h 2897366"/>
              <a:gd name="connsiteX3109" fmla="*/ 2750947 w 3937975"/>
              <a:gd name="connsiteY3109" fmla="*/ 613681 h 2897366"/>
              <a:gd name="connsiteX3110" fmla="*/ 2752698 w 3937975"/>
              <a:gd name="connsiteY3110" fmla="*/ 604764 h 2897366"/>
              <a:gd name="connsiteX3111" fmla="*/ 2756520 w 3937975"/>
              <a:gd name="connsiteY3111" fmla="*/ 577694 h 2897366"/>
              <a:gd name="connsiteX3112" fmla="*/ 2751265 w 3937975"/>
              <a:gd name="connsiteY3112" fmla="*/ 571325 h 2897366"/>
              <a:gd name="connsiteX3113" fmla="*/ 2737571 w 3937975"/>
              <a:gd name="connsiteY3113" fmla="*/ 571962 h 2897366"/>
              <a:gd name="connsiteX3114" fmla="*/ 2732953 w 3937975"/>
              <a:gd name="connsiteY3114" fmla="*/ 571962 h 2897366"/>
              <a:gd name="connsiteX3115" fmla="*/ 2730724 w 3937975"/>
              <a:gd name="connsiteY3115" fmla="*/ 567344 h 2897366"/>
              <a:gd name="connsiteX3116" fmla="*/ 2743622 w 3937975"/>
              <a:gd name="connsiteY3116" fmla="*/ 552694 h 2897366"/>
              <a:gd name="connsiteX3117" fmla="*/ 2754291 w 3937975"/>
              <a:gd name="connsiteY3117" fmla="*/ 546643 h 2897366"/>
              <a:gd name="connsiteX3118" fmla="*/ 2759864 w 3937975"/>
              <a:gd name="connsiteY3118" fmla="*/ 531038 h 2897366"/>
              <a:gd name="connsiteX3119" fmla="*/ 2756997 w 3937975"/>
              <a:gd name="connsiteY3119" fmla="*/ 524032 h 2897366"/>
              <a:gd name="connsiteX3120" fmla="*/ 2761615 w 3937975"/>
              <a:gd name="connsiteY3120" fmla="*/ 515434 h 2897366"/>
              <a:gd name="connsiteX3121" fmla="*/ 2758112 w 3937975"/>
              <a:gd name="connsiteY3121" fmla="*/ 501262 h 2897366"/>
              <a:gd name="connsiteX3122" fmla="*/ 2750628 w 3937975"/>
              <a:gd name="connsiteY3122" fmla="*/ 495848 h 2897366"/>
              <a:gd name="connsiteX3123" fmla="*/ 2753654 w 3937975"/>
              <a:gd name="connsiteY3123" fmla="*/ 492982 h 2897366"/>
              <a:gd name="connsiteX3124" fmla="*/ 2759227 w 3937975"/>
              <a:gd name="connsiteY3124" fmla="*/ 490593 h 2897366"/>
              <a:gd name="connsiteX3125" fmla="*/ 2762730 w 3937975"/>
              <a:gd name="connsiteY3125" fmla="*/ 485816 h 2897366"/>
              <a:gd name="connsiteX3126" fmla="*/ 2759227 w 3937975"/>
              <a:gd name="connsiteY3126" fmla="*/ 478970 h 2897366"/>
              <a:gd name="connsiteX3127" fmla="*/ 2744259 w 3937975"/>
              <a:gd name="connsiteY3127" fmla="*/ 476421 h 2897366"/>
              <a:gd name="connsiteX3128" fmla="*/ 2742507 w 3937975"/>
              <a:gd name="connsiteY3128" fmla="*/ 474192 h 2897366"/>
              <a:gd name="connsiteX3129" fmla="*/ 2742507 w 3937975"/>
              <a:gd name="connsiteY3129" fmla="*/ 472759 h 2897366"/>
              <a:gd name="connsiteX3130" fmla="*/ 2752221 w 3937975"/>
              <a:gd name="connsiteY3130" fmla="*/ 441868 h 2897366"/>
              <a:gd name="connsiteX3131" fmla="*/ 2778972 w 3937975"/>
              <a:gd name="connsiteY3131" fmla="*/ 431518 h 2897366"/>
              <a:gd name="connsiteX3132" fmla="*/ 2072453 w 3937975"/>
              <a:gd name="connsiteY3132" fmla="*/ 356997 h 2897366"/>
              <a:gd name="connsiteX3133" fmla="*/ 2082325 w 3937975"/>
              <a:gd name="connsiteY3133" fmla="*/ 360023 h 2897366"/>
              <a:gd name="connsiteX3134" fmla="*/ 2098567 w 3937975"/>
              <a:gd name="connsiteY3134" fmla="*/ 378016 h 2897366"/>
              <a:gd name="connsiteX3135" fmla="*/ 2101433 w 3937975"/>
              <a:gd name="connsiteY3135" fmla="*/ 394098 h 2897366"/>
              <a:gd name="connsiteX3136" fmla="*/ 2100478 w 3937975"/>
              <a:gd name="connsiteY3136" fmla="*/ 412091 h 2897366"/>
              <a:gd name="connsiteX3137" fmla="*/ 2096975 w 3937975"/>
              <a:gd name="connsiteY3137" fmla="*/ 423398 h 2897366"/>
              <a:gd name="connsiteX3138" fmla="*/ 2079300 w 3937975"/>
              <a:gd name="connsiteY3138" fmla="*/ 437410 h 2897366"/>
              <a:gd name="connsiteX3139" fmla="*/ 2071975 w 3937975"/>
              <a:gd name="connsiteY3139" fmla="*/ 446327 h 2897366"/>
              <a:gd name="connsiteX3140" fmla="*/ 2065605 w 3937975"/>
              <a:gd name="connsiteY3140" fmla="*/ 471486 h 2897366"/>
              <a:gd name="connsiteX3141" fmla="*/ 2052231 w 3937975"/>
              <a:gd name="connsiteY3141" fmla="*/ 502218 h 2897366"/>
              <a:gd name="connsiteX3142" fmla="*/ 2039810 w 3937975"/>
              <a:gd name="connsiteY3142" fmla="*/ 513046 h 2897366"/>
              <a:gd name="connsiteX3143" fmla="*/ 2027389 w 3937975"/>
              <a:gd name="connsiteY3143" fmla="*/ 527377 h 2897366"/>
              <a:gd name="connsiteX3144" fmla="*/ 2026434 w 3937975"/>
              <a:gd name="connsiteY3144" fmla="*/ 530243 h 2897366"/>
              <a:gd name="connsiteX3145" fmla="*/ 2019269 w 3937975"/>
              <a:gd name="connsiteY3145" fmla="*/ 539956 h 2897366"/>
              <a:gd name="connsiteX3146" fmla="*/ 2012899 w 3937975"/>
              <a:gd name="connsiteY3146" fmla="*/ 551421 h 2897366"/>
              <a:gd name="connsiteX3147" fmla="*/ 2012422 w 3937975"/>
              <a:gd name="connsiteY3147" fmla="*/ 559064 h 2897366"/>
              <a:gd name="connsiteX3148" fmla="*/ 2016880 w 3937975"/>
              <a:gd name="connsiteY3148" fmla="*/ 562090 h 2897366"/>
              <a:gd name="connsiteX3149" fmla="*/ 2021180 w 3937975"/>
              <a:gd name="connsiteY3149" fmla="*/ 560816 h 2897366"/>
              <a:gd name="connsiteX3150" fmla="*/ 2029301 w 3937975"/>
              <a:gd name="connsiteY3150" fmla="*/ 556516 h 2897366"/>
              <a:gd name="connsiteX3151" fmla="*/ 2041721 w 3937975"/>
              <a:gd name="connsiteY3151" fmla="*/ 550784 h 2897366"/>
              <a:gd name="connsiteX3152" fmla="*/ 2086784 w 3937975"/>
              <a:gd name="connsiteY3152" fmla="*/ 532154 h 2897366"/>
              <a:gd name="connsiteX3153" fmla="*/ 2096656 w 3937975"/>
              <a:gd name="connsiteY3153" fmla="*/ 528014 h 2897366"/>
              <a:gd name="connsiteX3154" fmla="*/ 2111624 w 3937975"/>
              <a:gd name="connsiteY3154" fmla="*/ 527377 h 2897366"/>
              <a:gd name="connsiteX3155" fmla="*/ 2126592 w 3937975"/>
              <a:gd name="connsiteY3155" fmla="*/ 527695 h 2897366"/>
              <a:gd name="connsiteX3156" fmla="*/ 2152388 w 3937975"/>
              <a:gd name="connsiteY3156" fmla="*/ 525148 h 2897366"/>
              <a:gd name="connsiteX3157" fmla="*/ 2165923 w 3937975"/>
              <a:gd name="connsiteY3157" fmla="*/ 527536 h 2897366"/>
              <a:gd name="connsiteX3158" fmla="*/ 2180572 w 3937975"/>
              <a:gd name="connsiteY3158" fmla="*/ 541708 h 2897366"/>
              <a:gd name="connsiteX3159" fmla="*/ 2184075 w 3937975"/>
              <a:gd name="connsiteY3159" fmla="*/ 550147 h 2897366"/>
              <a:gd name="connsiteX3160" fmla="*/ 2175477 w 3937975"/>
              <a:gd name="connsiteY3160" fmla="*/ 566707 h 2897366"/>
              <a:gd name="connsiteX3161" fmla="*/ 2131687 w 3937975"/>
              <a:gd name="connsiteY3161" fmla="*/ 572917 h 2897366"/>
              <a:gd name="connsiteX3162" fmla="*/ 2110509 w 3937975"/>
              <a:gd name="connsiteY3162" fmla="*/ 570370 h 2897366"/>
              <a:gd name="connsiteX3163" fmla="*/ 2092516 w 3937975"/>
              <a:gd name="connsiteY3163" fmla="*/ 567663 h 2897366"/>
              <a:gd name="connsiteX3164" fmla="*/ 2080255 w 3937975"/>
              <a:gd name="connsiteY3164" fmla="*/ 565911 h 2897366"/>
              <a:gd name="connsiteX3165" fmla="*/ 2058440 w 3937975"/>
              <a:gd name="connsiteY3165" fmla="*/ 571644 h 2897366"/>
              <a:gd name="connsiteX3166" fmla="*/ 2023727 w 3937975"/>
              <a:gd name="connsiteY3166" fmla="*/ 576898 h 2897366"/>
              <a:gd name="connsiteX3167" fmla="*/ 2002708 w 3937975"/>
              <a:gd name="connsiteY3167" fmla="*/ 585338 h 2897366"/>
              <a:gd name="connsiteX3168" fmla="*/ 1988855 w 3937975"/>
              <a:gd name="connsiteY3168" fmla="*/ 591229 h 2897366"/>
              <a:gd name="connsiteX3169" fmla="*/ 1961786 w 3937975"/>
              <a:gd name="connsiteY3169" fmla="*/ 595529 h 2897366"/>
              <a:gd name="connsiteX3170" fmla="*/ 1955098 w 3937975"/>
              <a:gd name="connsiteY3170" fmla="*/ 601579 h 2897366"/>
              <a:gd name="connsiteX3171" fmla="*/ 1947932 w 3937975"/>
              <a:gd name="connsiteY3171" fmla="*/ 606834 h 2897366"/>
              <a:gd name="connsiteX3172" fmla="*/ 1942677 w 3937975"/>
              <a:gd name="connsiteY3172" fmla="*/ 614796 h 2897366"/>
              <a:gd name="connsiteX3173" fmla="*/ 1940130 w 3937975"/>
              <a:gd name="connsiteY3173" fmla="*/ 621802 h 2897366"/>
              <a:gd name="connsiteX3174" fmla="*/ 1923410 w 3937975"/>
              <a:gd name="connsiteY3174" fmla="*/ 639636 h 2897366"/>
              <a:gd name="connsiteX3175" fmla="*/ 1918951 w 3937975"/>
              <a:gd name="connsiteY3175" fmla="*/ 643458 h 2897366"/>
              <a:gd name="connsiteX3176" fmla="*/ 1905257 w 3937975"/>
              <a:gd name="connsiteY3176" fmla="*/ 641229 h 2897366"/>
              <a:gd name="connsiteX3177" fmla="*/ 1891563 w 3937975"/>
              <a:gd name="connsiteY3177" fmla="*/ 642502 h 2897366"/>
              <a:gd name="connsiteX3178" fmla="*/ 1881532 w 3937975"/>
              <a:gd name="connsiteY3178" fmla="*/ 639955 h 2897366"/>
              <a:gd name="connsiteX3179" fmla="*/ 1862105 w 3937975"/>
              <a:gd name="connsiteY3179" fmla="*/ 625623 h 2897366"/>
              <a:gd name="connsiteX3180" fmla="*/ 1867679 w 3937975"/>
              <a:gd name="connsiteY3180" fmla="*/ 586930 h 2897366"/>
              <a:gd name="connsiteX3181" fmla="*/ 1872933 w 3937975"/>
              <a:gd name="connsiteY3181" fmla="*/ 584542 h 2897366"/>
              <a:gd name="connsiteX3182" fmla="*/ 1892201 w 3937975"/>
              <a:gd name="connsiteY3182" fmla="*/ 589319 h 2897366"/>
              <a:gd name="connsiteX3183" fmla="*/ 1906213 w 3937975"/>
              <a:gd name="connsiteY3183" fmla="*/ 585656 h 2897366"/>
              <a:gd name="connsiteX3184" fmla="*/ 1913379 w 3937975"/>
              <a:gd name="connsiteY3184" fmla="*/ 577694 h 2897366"/>
              <a:gd name="connsiteX3185" fmla="*/ 1920067 w 3937975"/>
              <a:gd name="connsiteY3185" fmla="*/ 569414 h 2897366"/>
              <a:gd name="connsiteX3186" fmla="*/ 1939652 w 3937975"/>
              <a:gd name="connsiteY3186" fmla="*/ 565593 h 2897366"/>
              <a:gd name="connsiteX3187" fmla="*/ 1950161 w 3937975"/>
              <a:gd name="connsiteY3187" fmla="*/ 563523 h 2897366"/>
              <a:gd name="connsiteX3188" fmla="*/ 1954779 w 3937975"/>
              <a:gd name="connsiteY3188" fmla="*/ 559861 h 2897366"/>
              <a:gd name="connsiteX3189" fmla="*/ 1985033 w 3937975"/>
              <a:gd name="connsiteY3189" fmla="*/ 498237 h 2897366"/>
              <a:gd name="connsiteX3190" fmla="*/ 1985352 w 3937975"/>
              <a:gd name="connsiteY3190" fmla="*/ 496486 h 2897366"/>
              <a:gd name="connsiteX3191" fmla="*/ 1983600 w 3937975"/>
              <a:gd name="connsiteY3191" fmla="*/ 492505 h 2897366"/>
              <a:gd name="connsiteX3192" fmla="*/ 1973569 w 3937975"/>
              <a:gd name="connsiteY3192" fmla="*/ 483747 h 2897366"/>
              <a:gd name="connsiteX3193" fmla="*/ 1959079 w 3937975"/>
              <a:gd name="connsiteY3193" fmla="*/ 479129 h 2897366"/>
              <a:gd name="connsiteX3194" fmla="*/ 1927869 w 3937975"/>
              <a:gd name="connsiteY3194" fmla="*/ 463205 h 2897366"/>
              <a:gd name="connsiteX3195" fmla="*/ 1920544 w 3937975"/>
              <a:gd name="connsiteY3195" fmla="*/ 452059 h 2897366"/>
              <a:gd name="connsiteX3196" fmla="*/ 1918793 w 3937975"/>
              <a:gd name="connsiteY3196" fmla="*/ 438524 h 2897366"/>
              <a:gd name="connsiteX3197" fmla="*/ 1920067 w 3937975"/>
              <a:gd name="connsiteY3197" fmla="*/ 429607 h 2897366"/>
              <a:gd name="connsiteX3198" fmla="*/ 1928824 w 3937975"/>
              <a:gd name="connsiteY3198" fmla="*/ 406837 h 2897366"/>
              <a:gd name="connsiteX3199" fmla="*/ 1935193 w 3937975"/>
              <a:gd name="connsiteY3199" fmla="*/ 404289 h 2897366"/>
              <a:gd name="connsiteX3200" fmla="*/ 1938060 w 3937975"/>
              <a:gd name="connsiteY3200" fmla="*/ 405404 h 2897366"/>
              <a:gd name="connsiteX3201" fmla="*/ 1946977 w 3937975"/>
              <a:gd name="connsiteY3201" fmla="*/ 405563 h 2897366"/>
              <a:gd name="connsiteX3202" fmla="*/ 1960990 w 3937975"/>
              <a:gd name="connsiteY3202" fmla="*/ 399672 h 2897366"/>
              <a:gd name="connsiteX3203" fmla="*/ 1979301 w 3937975"/>
              <a:gd name="connsiteY3203" fmla="*/ 392029 h 2897366"/>
              <a:gd name="connsiteX3204" fmla="*/ 2012422 w 3937975"/>
              <a:gd name="connsiteY3204" fmla="*/ 376742 h 2897366"/>
              <a:gd name="connsiteX3205" fmla="*/ 2024842 w 3937975"/>
              <a:gd name="connsiteY3205" fmla="*/ 370850 h 2897366"/>
              <a:gd name="connsiteX3206" fmla="*/ 2039969 w 3937975"/>
              <a:gd name="connsiteY3206" fmla="*/ 363526 h 2897366"/>
              <a:gd name="connsiteX3207" fmla="*/ 2058759 w 3937975"/>
              <a:gd name="connsiteY3207" fmla="*/ 357793 h 2897366"/>
              <a:gd name="connsiteX3208" fmla="*/ 2072453 w 3937975"/>
              <a:gd name="connsiteY3208" fmla="*/ 356997 h 2897366"/>
              <a:gd name="connsiteX3209" fmla="*/ 2854289 w 3937975"/>
              <a:gd name="connsiteY3209" fmla="*/ 332953 h 2897366"/>
              <a:gd name="connsiteX3210" fmla="*/ 2845213 w 3937975"/>
              <a:gd name="connsiteY3210" fmla="*/ 345373 h 2897366"/>
              <a:gd name="connsiteX3211" fmla="*/ 2840595 w 3937975"/>
              <a:gd name="connsiteY3211" fmla="*/ 359067 h 2897366"/>
              <a:gd name="connsiteX3212" fmla="*/ 2835181 w 3937975"/>
              <a:gd name="connsiteY3212" fmla="*/ 374513 h 2897366"/>
              <a:gd name="connsiteX3213" fmla="*/ 2841391 w 3937975"/>
              <a:gd name="connsiteY3213" fmla="*/ 381678 h 2897366"/>
              <a:gd name="connsiteX3214" fmla="*/ 2844098 w 3937975"/>
              <a:gd name="connsiteY3214" fmla="*/ 380404 h 2897366"/>
              <a:gd name="connsiteX3215" fmla="*/ 2852060 w 3937975"/>
              <a:gd name="connsiteY3215" fmla="*/ 361774 h 2897366"/>
              <a:gd name="connsiteX3216" fmla="*/ 2854767 w 3937975"/>
              <a:gd name="connsiteY3216" fmla="*/ 353494 h 2897366"/>
              <a:gd name="connsiteX3217" fmla="*/ 2861455 w 3937975"/>
              <a:gd name="connsiteY3217" fmla="*/ 345373 h 2897366"/>
              <a:gd name="connsiteX3218" fmla="*/ 2861773 w 3937975"/>
              <a:gd name="connsiteY3218" fmla="*/ 338367 h 2897366"/>
              <a:gd name="connsiteX3219" fmla="*/ 2859703 w 3937975"/>
              <a:gd name="connsiteY3219" fmla="*/ 334386 h 2897366"/>
              <a:gd name="connsiteX3220" fmla="*/ 2854289 w 3937975"/>
              <a:gd name="connsiteY3220" fmla="*/ 332953 h 2897366"/>
              <a:gd name="connsiteX3221" fmla="*/ 2839978 w 3937975"/>
              <a:gd name="connsiteY3221" fmla="*/ 236418 h 2897366"/>
              <a:gd name="connsiteX3222" fmla="*/ 2857155 w 3937975"/>
              <a:gd name="connsiteY3222" fmla="*/ 246489 h 2897366"/>
              <a:gd name="connsiteX3223" fmla="*/ 2862569 w 3937975"/>
              <a:gd name="connsiteY3223" fmla="*/ 276584 h 2897366"/>
              <a:gd name="connsiteX3224" fmla="*/ 2859384 w 3937975"/>
              <a:gd name="connsiteY3224" fmla="*/ 294418 h 2897366"/>
              <a:gd name="connsiteX3225" fmla="*/ 2859544 w 3937975"/>
              <a:gd name="connsiteY3225" fmla="*/ 309227 h 2897366"/>
              <a:gd name="connsiteX3226" fmla="*/ 2869257 w 3937975"/>
              <a:gd name="connsiteY3226" fmla="*/ 310660 h 2897366"/>
              <a:gd name="connsiteX3227" fmla="*/ 2875786 w 3937975"/>
              <a:gd name="connsiteY3227" fmla="*/ 302221 h 2897366"/>
              <a:gd name="connsiteX3228" fmla="*/ 2903492 w 3937975"/>
              <a:gd name="connsiteY3228" fmla="*/ 263846 h 2897366"/>
              <a:gd name="connsiteX3229" fmla="*/ 2915912 w 3937975"/>
              <a:gd name="connsiteY3229" fmla="*/ 256043 h 2897366"/>
              <a:gd name="connsiteX3230" fmla="*/ 2926422 w 3937975"/>
              <a:gd name="connsiteY3230" fmla="*/ 254610 h 2897366"/>
              <a:gd name="connsiteX3231" fmla="*/ 2938046 w 3937975"/>
              <a:gd name="connsiteY3231" fmla="*/ 257795 h 2897366"/>
              <a:gd name="connsiteX3232" fmla="*/ 2942663 w 3937975"/>
              <a:gd name="connsiteY3232" fmla="*/ 263527 h 2897366"/>
              <a:gd name="connsiteX3233" fmla="*/ 2942027 w 3937975"/>
              <a:gd name="connsiteY3233" fmla="*/ 293622 h 2897366"/>
              <a:gd name="connsiteX3234" fmla="*/ 2938683 w 3937975"/>
              <a:gd name="connsiteY3234" fmla="*/ 303813 h 2897366"/>
              <a:gd name="connsiteX3235" fmla="*/ 2943937 w 3937975"/>
              <a:gd name="connsiteY3235" fmla="*/ 314800 h 2897366"/>
              <a:gd name="connsiteX3236" fmla="*/ 2959861 w 3937975"/>
              <a:gd name="connsiteY3236" fmla="*/ 319896 h 2897366"/>
              <a:gd name="connsiteX3237" fmla="*/ 2966708 w 3937975"/>
              <a:gd name="connsiteY3237" fmla="*/ 327380 h 2897366"/>
              <a:gd name="connsiteX3238" fmla="*/ 2959542 w 3937975"/>
              <a:gd name="connsiteY3238" fmla="*/ 355245 h 2897366"/>
              <a:gd name="connsiteX3239" fmla="*/ 2956357 w 3937975"/>
              <a:gd name="connsiteY3239" fmla="*/ 358430 h 2897366"/>
              <a:gd name="connsiteX3240" fmla="*/ 2948078 w 3937975"/>
              <a:gd name="connsiteY3240" fmla="*/ 360978 h 2897366"/>
              <a:gd name="connsiteX3241" fmla="*/ 2933110 w 3937975"/>
              <a:gd name="connsiteY3241" fmla="*/ 358271 h 2897366"/>
              <a:gd name="connsiteX3242" fmla="*/ 2903014 w 3937975"/>
              <a:gd name="connsiteY3242" fmla="*/ 364003 h 2897366"/>
              <a:gd name="connsiteX3243" fmla="*/ 2899353 w 3937975"/>
              <a:gd name="connsiteY3243" fmla="*/ 366551 h 2897366"/>
              <a:gd name="connsiteX3244" fmla="*/ 2896964 w 3937975"/>
              <a:gd name="connsiteY3244" fmla="*/ 373398 h 2897366"/>
              <a:gd name="connsiteX3245" fmla="*/ 2901103 w 3937975"/>
              <a:gd name="connsiteY3245" fmla="*/ 379290 h 2897366"/>
              <a:gd name="connsiteX3246" fmla="*/ 2912887 w 3937975"/>
              <a:gd name="connsiteY3246" fmla="*/ 382474 h 2897366"/>
              <a:gd name="connsiteX3247" fmla="*/ 2956199 w 3937975"/>
              <a:gd name="connsiteY3247" fmla="*/ 392029 h 2897366"/>
              <a:gd name="connsiteX3248" fmla="*/ 2967345 w 3937975"/>
              <a:gd name="connsiteY3248" fmla="*/ 406201 h 2897366"/>
              <a:gd name="connsiteX3249" fmla="*/ 2965115 w 3937975"/>
              <a:gd name="connsiteY3249" fmla="*/ 422760 h 2897366"/>
              <a:gd name="connsiteX3250" fmla="*/ 2952377 w 3937975"/>
              <a:gd name="connsiteY3250" fmla="*/ 436773 h 2897366"/>
              <a:gd name="connsiteX3251" fmla="*/ 2922281 w 3937975"/>
              <a:gd name="connsiteY3251" fmla="*/ 436455 h 2897366"/>
              <a:gd name="connsiteX3252" fmla="*/ 2912091 w 3937975"/>
              <a:gd name="connsiteY3252" fmla="*/ 433429 h 2897366"/>
              <a:gd name="connsiteX3253" fmla="*/ 2896964 w 3937975"/>
              <a:gd name="connsiteY3253" fmla="*/ 431837 h 2897366"/>
              <a:gd name="connsiteX3254" fmla="*/ 2887887 w 3937975"/>
              <a:gd name="connsiteY3254" fmla="*/ 432314 h 2897366"/>
              <a:gd name="connsiteX3255" fmla="*/ 2873556 w 3937975"/>
              <a:gd name="connsiteY3255" fmla="*/ 427697 h 2897366"/>
              <a:gd name="connsiteX3256" fmla="*/ 2871167 w 3937975"/>
              <a:gd name="connsiteY3256" fmla="*/ 425945 h 2897366"/>
              <a:gd name="connsiteX3257" fmla="*/ 2843780 w 3937975"/>
              <a:gd name="connsiteY3257" fmla="*/ 420531 h 2897366"/>
              <a:gd name="connsiteX3258" fmla="*/ 2828812 w 3937975"/>
              <a:gd name="connsiteY3258" fmla="*/ 420531 h 2897366"/>
              <a:gd name="connsiteX3259" fmla="*/ 2813684 w 3937975"/>
              <a:gd name="connsiteY3259" fmla="*/ 419257 h 2897366"/>
              <a:gd name="connsiteX3260" fmla="*/ 2795373 w 3937975"/>
              <a:gd name="connsiteY3260" fmla="*/ 419576 h 2897366"/>
              <a:gd name="connsiteX3261" fmla="*/ 2772921 w 3937975"/>
              <a:gd name="connsiteY3261" fmla="*/ 416232 h 2897366"/>
              <a:gd name="connsiteX3262" fmla="*/ 2750310 w 3937975"/>
              <a:gd name="connsiteY3262" fmla="*/ 413207 h 2897366"/>
              <a:gd name="connsiteX3263" fmla="*/ 2710661 w 3937975"/>
              <a:gd name="connsiteY3263" fmla="*/ 415117 h 2897366"/>
              <a:gd name="connsiteX3264" fmla="*/ 2680247 w 3937975"/>
              <a:gd name="connsiteY3264" fmla="*/ 415595 h 2897366"/>
              <a:gd name="connsiteX3265" fmla="*/ 2662254 w 3937975"/>
              <a:gd name="connsiteY3265" fmla="*/ 413365 h 2897366"/>
              <a:gd name="connsiteX3266" fmla="*/ 2654929 w 3937975"/>
              <a:gd name="connsiteY3266" fmla="*/ 414003 h 2897366"/>
              <a:gd name="connsiteX3267" fmla="*/ 2627222 w 3937975"/>
              <a:gd name="connsiteY3267" fmla="*/ 421805 h 2897366"/>
              <a:gd name="connsiteX3268" fmla="*/ 2618624 w 3937975"/>
              <a:gd name="connsiteY3268" fmla="*/ 424512 h 2897366"/>
              <a:gd name="connsiteX3269" fmla="*/ 2599675 w 3937975"/>
              <a:gd name="connsiteY3269" fmla="*/ 430563 h 2897366"/>
              <a:gd name="connsiteX3270" fmla="*/ 2586459 w 3937975"/>
              <a:gd name="connsiteY3270" fmla="*/ 428333 h 2897366"/>
              <a:gd name="connsiteX3271" fmla="*/ 2575312 w 3937975"/>
              <a:gd name="connsiteY3271" fmla="*/ 418143 h 2897366"/>
              <a:gd name="connsiteX3272" fmla="*/ 2576745 w 3937975"/>
              <a:gd name="connsiteY3272" fmla="*/ 414958 h 2897366"/>
              <a:gd name="connsiteX3273" fmla="*/ 2601745 w 3937975"/>
              <a:gd name="connsiteY3273" fmla="*/ 388207 h 2897366"/>
              <a:gd name="connsiteX3274" fmla="*/ 2608751 w 3937975"/>
              <a:gd name="connsiteY3274" fmla="*/ 386296 h 2897366"/>
              <a:gd name="connsiteX3275" fmla="*/ 2621809 w 3937975"/>
              <a:gd name="connsiteY3275" fmla="*/ 390277 h 2897366"/>
              <a:gd name="connsiteX3276" fmla="*/ 2651745 w 3937975"/>
              <a:gd name="connsiteY3276" fmla="*/ 394576 h 2897366"/>
              <a:gd name="connsiteX3277" fmla="*/ 2674673 w 3937975"/>
              <a:gd name="connsiteY3277" fmla="*/ 394098 h 2897366"/>
              <a:gd name="connsiteX3278" fmla="*/ 2717189 w 3937975"/>
              <a:gd name="connsiteY3278" fmla="*/ 396805 h 2897366"/>
              <a:gd name="connsiteX3279" fmla="*/ 2727698 w 3937975"/>
              <a:gd name="connsiteY3279" fmla="*/ 396487 h 2897366"/>
              <a:gd name="connsiteX3280" fmla="*/ 2756520 w 3937975"/>
              <a:gd name="connsiteY3280" fmla="*/ 396646 h 2897366"/>
              <a:gd name="connsiteX3281" fmla="*/ 2774513 w 3937975"/>
              <a:gd name="connsiteY3281" fmla="*/ 395532 h 2897366"/>
              <a:gd name="connsiteX3282" fmla="*/ 2778494 w 3937975"/>
              <a:gd name="connsiteY3282" fmla="*/ 389640 h 2897366"/>
              <a:gd name="connsiteX3283" fmla="*/ 2774991 w 3937975"/>
              <a:gd name="connsiteY3283" fmla="*/ 383430 h 2897366"/>
              <a:gd name="connsiteX3284" fmla="*/ 2760341 w 3937975"/>
              <a:gd name="connsiteY3284" fmla="*/ 378971 h 2897366"/>
              <a:gd name="connsiteX3285" fmla="*/ 2751265 w 3937975"/>
              <a:gd name="connsiteY3285" fmla="*/ 378494 h 2897366"/>
              <a:gd name="connsiteX3286" fmla="*/ 2734705 w 3937975"/>
              <a:gd name="connsiteY3286" fmla="*/ 380882 h 2897366"/>
              <a:gd name="connsiteX3287" fmla="*/ 2717985 w 3937975"/>
              <a:gd name="connsiteY3287" fmla="*/ 382793 h 2897366"/>
              <a:gd name="connsiteX3288" fmla="*/ 2713367 w 3937975"/>
              <a:gd name="connsiteY3288" fmla="*/ 377697 h 2897366"/>
              <a:gd name="connsiteX3289" fmla="*/ 2714960 w 3937975"/>
              <a:gd name="connsiteY3289" fmla="*/ 373876 h 2897366"/>
              <a:gd name="connsiteX3290" fmla="*/ 2716393 w 3937975"/>
              <a:gd name="connsiteY3290" fmla="*/ 373398 h 2897366"/>
              <a:gd name="connsiteX3291" fmla="*/ 2726584 w 3937975"/>
              <a:gd name="connsiteY3291" fmla="*/ 362729 h 2897366"/>
              <a:gd name="connsiteX3292" fmla="*/ 2726902 w 3937975"/>
              <a:gd name="connsiteY3292" fmla="*/ 344418 h 2897366"/>
              <a:gd name="connsiteX3293" fmla="*/ 2731520 w 3937975"/>
              <a:gd name="connsiteY3293" fmla="*/ 327220 h 2897366"/>
              <a:gd name="connsiteX3294" fmla="*/ 2738207 w 3937975"/>
              <a:gd name="connsiteY3294" fmla="*/ 315278 h 2897366"/>
              <a:gd name="connsiteX3295" fmla="*/ 2751902 w 3937975"/>
              <a:gd name="connsiteY3295" fmla="*/ 310183 h 2897366"/>
              <a:gd name="connsiteX3296" fmla="*/ 2768781 w 3937975"/>
              <a:gd name="connsiteY3296" fmla="*/ 317348 h 2897366"/>
              <a:gd name="connsiteX3297" fmla="*/ 2776105 w 3937975"/>
              <a:gd name="connsiteY3297" fmla="*/ 314641 h 2897366"/>
              <a:gd name="connsiteX3298" fmla="*/ 2782953 w 3937975"/>
              <a:gd name="connsiteY3298" fmla="*/ 283431 h 2897366"/>
              <a:gd name="connsiteX3299" fmla="*/ 2791710 w 3937975"/>
              <a:gd name="connsiteY3299" fmla="*/ 259547 h 2897366"/>
              <a:gd name="connsiteX3300" fmla="*/ 2800309 w 3937975"/>
              <a:gd name="connsiteY3300" fmla="*/ 248878 h 2897366"/>
              <a:gd name="connsiteX3301" fmla="*/ 2821009 w 3937975"/>
              <a:gd name="connsiteY3301" fmla="*/ 237095 h 2897366"/>
              <a:gd name="connsiteX3302" fmla="*/ 2839978 w 3937975"/>
              <a:gd name="connsiteY3302" fmla="*/ 236418 h 2897366"/>
              <a:gd name="connsiteX3303" fmla="*/ 2378659 w 3937975"/>
              <a:gd name="connsiteY3303" fmla="*/ 0 h 2897366"/>
              <a:gd name="connsiteX3304" fmla="*/ 2445855 w 3937975"/>
              <a:gd name="connsiteY3304" fmla="*/ 956 h 2897366"/>
              <a:gd name="connsiteX3305" fmla="*/ 2534389 w 3937975"/>
              <a:gd name="connsiteY3305" fmla="*/ 5254 h 2897366"/>
              <a:gd name="connsiteX3306" fmla="*/ 2592350 w 3937975"/>
              <a:gd name="connsiteY3306" fmla="*/ 9395 h 2897366"/>
              <a:gd name="connsiteX3307" fmla="*/ 2633432 w 3937975"/>
              <a:gd name="connsiteY3307" fmla="*/ 13376 h 2897366"/>
              <a:gd name="connsiteX3308" fmla="*/ 2697125 w 3937975"/>
              <a:gd name="connsiteY3308" fmla="*/ 21178 h 2897366"/>
              <a:gd name="connsiteX3309" fmla="*/ 2768143 w 3937975"/>
              <a:gd name="connsiteY3309" fmla="*/ 31528 h 2897366"/>
              <a:gd name="connsiteX3310" fmla="*/ 2865754 w 3937975"/>
              <a:gd name="connsiteY3310" fmla="*/ 49681 h 2897366"/>
              <a:gd name="connsiteX3311" fmla="*/ 3121005 w 3937975"/>
              <a:gd name="connsiteY3311" fmla="*/ 117673 h 2897366"/>
              <a:gd name="connsiteX3312" fmla="*/ 3886281 w 3937975"/>
              <a:gd name="connsiteY3312" fmla="*/ 538845 h 2897366"/>
              <a:gd name="connsiteX3313" fmla="*/ 3937975 w 3937975"/>
              <a:gd name="connsiteY3313" fmla="*/ 584709 h 2897366"/>
              <a:gd name="connsiteX3314" fmla="*/ 3937975 w 3937975"/>
              <a:gd name="connsiteY3314" fmla="*/ 728516 h 2897366"/>
              <a:gd name="connsiteX3315" fmla="*/ 3760922 w 3937975"/>
              <a:gd name="connsiteY3315" fmla="*/ 575412 h 2897366"/>
              <a:gd name="connsiteX3316" fmla="*/ 3076101 w 3937975"/>
              <a:gd name="connsiteY3316" fmla="*/ 214964 h 2897366"/>
              <a:gd name="connsiteX3317" fmla="*/ 2851900 w 3937975"/>
              <a:gd name="connsiteY3317" fmla="*/ 155093 h 2897366"/>
              <a:gd name="connsiteX3318" fmla="*/ 2692508 w 3937975"/>
              <a:gd name="connsiteY3318" fmla="*/ 127068 h 2897366"/>
              <a:gd name="connsiteX3319" fmla="*/ 2590758 w 3937975"/>
              <a:gd name="connsiteY3319" fmla="*/ 115285 h 2897366"/>
              <a:gd name="connsiteX3320" fmla="*/ 2546650 w 3937975"/>
              <a:gd name="connsiteY3320" fmla="*/ 111622 h 2897366"/>
              <a:gd name="connsiteX3321" fmla="*/ 2458116 w 3937975"/>
              <a:gd name="connsiteY3321" fmla="*/ 106686 h 2897366"/>
              <a:gd name="connsiteX3322" fmla="*/ 2360347 w 3937975"/>
              <a:gd name="connsiteY3322" fmla="*/ 105730 h 2897366"/>
              <a:gd name="connsiteX3323" fmla="*/ 2270221 w 3937975"/>
              <a:gd name="connsiteY3323" fmla="*/ 107801 h 2897366"/>
              <a:gd name="connsiteX3324" fmla="*/ 2166560 w 3937975"/>
              <a:gd name="connsiteY3324" fmla="*/ 115125 h 2897366"/>
              <a:gd name="connsiteX3325" fmla="*/ 2072453 w 3937975"/>
              <a:gd name="connsiteY3325" fmla="*/ 125794 h 2897366"/>
              <a:gd name="connsiteX3326" fmla="*/ 1966881 w 3937975"/>
              <a:gd name="connsiteY3326" fmla="*/ 142673 h 2897366"/>
              <a:gd name="connsiteX3327" fmla="*/ 1791087 w 3937975"/>
              <a:gd name="connsiteY3327" fmla="*/ 182322 h 2897366"/>
              <a:gd name="connsiteX3328" fmla="*/ 1200331 w 3937975"/>
              <a:gd name="connsiteY3328" fmla="*/ 435025 h 2897366"/>
              <a:gd name="connsiteX3329" fmla="*/ 717057 w 3937975"/>
              <a:gd name="connsiteY3329" fmla="*/ 828491 h 2897366"/>
              <a:gd name="connsiteX3330" fmla="*/ 213880 w 3937975"/>
              <a:gd name="connsiteY3330" fmla="*/ 1682778 h 2897366"/>
              <a:gd name="connsiteX3331" fmla="*/ 130601 w 3937975"/>
              <a:gd name="connsiteY3331" fmla="*/ 2036277 h 2897366"/>
              <a:gd name="connsiteX3332" fmla="*/ 130123 w 3937975"/>
              <a:gd name="connsiteY3332" fmla="*/ 2043919 h 2897366"/>
              <a:gd name="connsiteX3333" fmla="*/ 133786 w 3937975"/>
              <a:gd name="connsiteY3333" fmla="*/ 2048219 h 2897366"/>
              <a:gd name="connsiteX3334" fmla="*/ 152097 w 3937975"/>
              <a:gd name="connsiteY3334" fmla="*/ 2048696 h 2897366"/>
              <a:gd name="connsiteX3335" fmla="*/ 684096 w 3937975"/>
              <a:gd name="connsiteY3335" fmla="*/ 2048696 h 2897366"/>
              <a:gd name="connsiteX3336" fmla="*/ 697790 w 3937975"/>
              <a:gd name="connsiteY3336" fmla="*/ 2048696 h 2897366"/>
              <a:gd name="connsiteX3337" fmla="*/ 702409 w 3937975"/>
              <a:gd name="connsiteY3337" fmla="*/ 2048219 h 2897366"/>
              <a:gd name="connsiteX3338" fmla="*/ 706708 w 3937975"/>
              <a:gd name="connsiteY3338" fmla="*/ 2044397 h 2897366"/>
              <a:gd name="connsiteX3339" fmla="*/ 708618 w 3937975"/>
              <a:gd name="connsiteY3339" fmla="*/ 2037072 h 2897366"/>
              <a:gd name="connsiteX3340" fmla="*/ 723427 w 3937975"/>
              <a:gd name="connsiteY3340" fmla="*/ 1971468 h 2897366"/>
              <a:gd name="connsiteX3341" fmla="*/ 854795 w 3937975"/>
              <a:gd name="connsiteY3341" fmla="*/ 1613670 h 2897366"/>
              <a:gd name="connsiteX3342" fmla="*/ 1188389 w 3937975"/>
              <a:gd name="connsiteY3342" fmla="*/ 1158423 h 2897366"/>
              <a:gd name="connsiteX3343" fmla="*/ 1855259 w 3937975"/>
              <a:gd name="connsiteY3343" fmla="*/ 756676 h 2897366"/>
              <a:gd name="connsiteX3344" fmla="*/ 2036943 w 3937975"/>
              <a:gd name="connsiteY3344" fmla="*/ 709066 h 2897366"/>
              <a:gd name="connsiteX3345" fmla="*/ 2133280 w 3937975"/>
              <a:gd name="connsiteY3345" fmla="*/ 692187 h 2897366"/>
              <a:gd name="connsiteX3346" fmla="*/ 2186305 w 3937975"/>
              <a:gd name="connsiteY3346" fmla="*/ 685499 h 2897366"/>
              <a:gd name="connsiteX3347" fmla="*/ 2230412 w 3937975"/>
              <a:gd name="connsiteY3347" fmla="*/ 681359 h 2897366"/>
              <a:gd name="connsiteX3348" fmla="*/ 2292832 w 3937975"/>
              <a:gd name="connsiteY3348" fmla="*/ 676741 h 2897366"/>
              <a:gd name="connsiteX3349" fmla="*/ 2364646 w 3937975"/>
              <a:gd name="connsiteY3349" fmla="*/ 674990 h 2897366"/>
              <a:gd name="connsiteX3350" fmla="*/ 2489963 w 3937975"/>
              <a:gd name="connsiteY3350" fmla="*/ 678493 h 2897366"/>
              <a:gd name="connsiteX3351" fmla="*/ 2546332 w 3937975"/>
              <a:gd name="connsiteY3351" fmla="*/ 682952 h 2897366"/>
              <a:gd name="connsiteX3352" fmla="*/ 2632795 w 3937975"/>
              <a:gd name="connsiteY3352" fmla="*/ 693779 h 2897366"/>
              <a:gd name="connsiteX3353" fmla="*/ 2746965 w 3937975"/>
              <a:gd name="connsiteY3353" fmla="*/ 714957 h 2897366"/>
              <a:gd name="connsiteX3354" fmla="*/ 3148553 w 3937975"/>
              <a:gd name="connsiteY3354" fmla="*/ 858745 h 2897366"/>
              <a:gd name="connsiteX3355" fmla="*/ 3671953 w 3937975"/>
              <a:gd name="connsiteY3355" fmla="*/ 1269250 h 2897366"/>
              <a:gd name="connsiteX3356" fmla="*/ 3911440 w 3937975"/>
              <a:gd name="connsiteY3356" fmla="*/ 1633414 h 2897366"/>
              <a:gd name="connsiteX3357" fmla="*/ 3937975 w 3937975"/>
              <a:gd name="connsiteY3357" fmla="*/ 1696752 h 2897366"/>
              <a:gd name="connsiteX3358" fmla="*/ 3937975 w 3937975"/>
              <a:gd name="connsiteY3358" fmla="*/ 1728110 h 2897366"/>
              <a:gd name="connsiteX3359" fmla="*/ 3859848 w 3937975"/>
              <a:gd name="connsiteY3359" fmla="*/ 1563034 h 2897366"/>
              <a:gd name="connsiteX3360" fmla="*/ 3523229 w 3937975"/>
              <a:gd name="connsiteY3360" fmla="*/ 1134697 h 2897366"/>
              <a:gd name="connsiteX3361" fmla="*/ 3102853 w 3937975"/>
              <a:gd name="connsiteY3361" fmla="*/ 851103 h 2897366"/>
              <a:gd name="connsiteX3362" fmla="*/ 2786933 w 3937975"/>
              <a:gd name="connsiteY3362" fmla="*/ 738046 h 2897366"/>
              <a:gd name="connsiteX3363" fmla="*/ 2581204 w 3937975"/>
              <a:gd name="connsiteY3363" fmla="*/ 700149 h 2897366"/>
              <a:gd name="connsiteX3364" fmla="*/ 2502065 w 3937975"/>
              <a:gd name="connsiteY3364" fmla="*/ 692505 h 2897366"/>
              <a:gd name="connsiteX3365" fmla="*/ 2411938 w 3937975"/>
              <a:gd name="connsiteY3365" fmla="*/ 688206 h 2897366"/>
              <a:gd name="connsiteX3366" fmla="*/ 2254616 w 3937975"/>
              <a:gd name="connsiteY3366" fmla="*/ 692505 h 2897366"/>
              <a:gd name="connsiteX3367" fmla="*/ 2139172 w 3937975"/>
              <a:gd name="connsiteY3367" fmla="*/ 704926 h 2897366"/>
              <a:gd name="connsiteX3368" fmla="*/ 2005416 w 3937975"/>
              <a:gd name="connsiteY3368" fmla="*/ 729448 h 2897366"/>
              <a:gd name="connsiteX3369" fmla="*/ 1622141 w 3937975"/>
              <a:gd name="connsiteY3369" fmla="*/ 866070 h 2897366"/>
              <a:gd name="connsiteX3370" fmla="*/ 1168485 w 3937975"/>
              <a:gd name="connsiteY3370" fmla="*/ 1196798 h 2897366"/>
              <a:gd name="connsiteX3371" fmla="*/ 903361 w 3937975"/>
              <a:gd name="connsiteY3371" fmla="*/ 1550294 h 2897366"/>
              <a:gd name="connsiteX3372" fmla="*/ 723586 w 3937975"/>
              <a:gd name="connsiteY3372" fmla="*/ 2028951 h 2897366"/>
              <a:gd name="connsiteX3373" fmla="*/ 721198 w 3937975"/>
              <a:gd name="connsiteY3373" fmla="*/ 2042487 h 2897366"/>
              <a:gd name="connsiteX3374" fmla="*/ 725019 w 3937975"/>
              <a:gd name="connsiteY3374" fmla="*/ 2047900 h 2897366"/>
              <a:gd name="connsiteX3375" fmla="*/ 734096 w 3937975"/>
              <a:gd name="connsiteY3375" fmla="*/ 2048378 h 2897366"/>
              <a:gd name="connsiteX3376" fmla="*/ 911482 w 3937975"/>
              <a:gd name="connsiteY3376" fmla="*/ 2048378 h 2897366"/>
              <a:gd name="connsiteX3377" fmla="*/ 925654 w 3937975"/>
              <a:gd name="connsiteY3377" fmla="*/ 2033729 h 2897366"/>
              <a:gd name="connsiteX3378" fmla="*/ 925654 w 3937975"/>
              <a:gd name="connsiteY3378" fmla="*/ 1851882 h 2897366"/>
              <a:gd name="connsiteX3379" fmla="*/ 925335 w 3937975"/>
              <a:gd name="connsiteY3379" fmla="*/ 1842806 h 2897366"/>
              <a:gd name="connsiteX3380" fmla="*/ 920399 w 3937975"/>
              <a:gd name="connsiteY3380" fmla="*/ 1837870 h 2897366"/>
              <a:gd name="connsiteX3381" fmla="*/ 905112 w 3937975"/>
              <a:gd name="connsiteY3381" fmla="*/ 1837074 h 2897366"/>
              <a:gd name="connsiteX3382" fmla="*/ 900335 w 3937975"/>
              <a:gd name="connsiteY3382" fmla="*/ 1832138 h 2897366"/>
              <a:gd name="connsiteX3383" fmla="*/ 900176 w 3937975"/>
              <a:gd name="connsiteY3383" fmla="*/ 1793924 h 2897366"/>
              <a:gd name="connsiteX3384" fmla="*/ 900495 w 3937975"/>
              <a:gd name="connsiteY3384" fmla="*/ 1792490 h 2897366"/>
              <a:gd name="connsiteX3385" fmla="*/ 904475 w 3937975"/>
              <a:gd name="connsiteY3385" fmla="*/ 1788510 h 2897366"/>
              <a:gd name="connsiteX3386" fmla="*/ 924380 w 3937975"/>
              <a:gd name="connsiteY3386" fmla="*/ 1787873 h 2897366"/>
              <a:gd name="connsiteX3387" fmla="*/ 1740610 w 3937975"/>
              <a:gd name="connsiteY3387" fmla="*/ 1787873 h 2897366"/>
              <a:gd name="connsiteX3388" fmla="*/ 1757489 w 3937975"/>
              <a:gd name="connsiteY3388" fmla="*/ 1787873 h 2897366"/>
              <a:gd name="connsiteX3389" fmla="*/ 1763540 w 3937975"/>
              <a:gd name="connsiteY3389" fmla="*/ 1787236 h 2897366"/>
              <a:gd name="connsiteX3390" fmla="*/ 1767680 w 3937975"/>
              <a:gd name="connsiteY3390" fmla="*/ 1783256 h 2897366"/>
              <a:gd name="connsiteX3391" fmla="*/ 1768317 w 3937975"/>
              <a:gd name="connsiteY3391" fmla="*/ 1771154 h 2897366"/>
              <a:gd name="connsiteX3392" fmla="*/ 1768476 w 3937975"/>
              <a:gd name="connsiteY3392" fmla="*/ 1738989 h 2897366"/>
              <a:gd name="connsiteX3393" fmla="*/ 1774845 w 3937975"/>
              <a:gd name="connsiteY3393" fmla="*/ 1732143 h 2897366"/>
              <a:gd name="connsiteX3394" fmla="*/ 1787106 w 3937975"/>
              <a:gd name="connsiteY3394" fmla="*/ 1731983 h 2897366"/>
              <a:gd name="connsiteX3395" fmla="*/ 2028664 w 3937975"/>
              <a:gd name="connsiteY3395" fmla="*/ 1731983 h 2897366"/>
              <a:gd name="connsiteX3396" fmla="*/ 2037899 w 3937975"/>
              <a:gd name="connsiteY3396" fmla="*/ 1731983 h 2897366"/>
              <a:gd name="connsiteX3397" fmla="*/ 2047135 w 3937975"/>
              <a:gd name="connsiteY3397" fmla="*/ 1740741 h 2897366"/>
              <a:gd name="connsiteX3398" fmla="*/ 2047294 w 3937975"/>
              <a:gd name="connsiteY3398" fmla="*/ 1766697 h 2897366"/>
              <a:gd name="connsiteX3399" fmla="*/ 2047453 w 3937975"/>
              <a:gd name="connsiteY3399" fmla="*/ 1780390 h 2897366"/>
              <a:gd name="connsiteX3400" fmla="*/ 2055256 w 3937975"/>
              <a:gd name="connsiteY3400" fmla="*/ 1787714 h 2897366"/>
              <a:gd name="connsiteX3401" fmla="*/ 2070542 w 3937975"/>
              <a:gd name="connsiteY3401" fmla="*/ 1787873 h 2897366"/>
              <a:gd name="connsiteX3402" fmla="*/ 2685024 w 3937975"/>
              <a:gd name="connsiteY3402" fmla="*/ 1787873 h 2897366"/>
              <a:gd name="connsiteX3403" fmla="*/ 2698718 w 3937975"/>
              <a:gd name="connsiteY3403" fmla="*/ 1787714 h 2897366"/>
              <a:gd name="connsiteX3404" fmla="*/ 2703177 w 3937975"/>
              <a:gd name="connsiteY3404" fmla="*/ 1787077 h 2897366"/>
              <a:gd name="connsiteX3405" fmla="*/ 2707157 w 3937975"/>
              <a:gd name="connsiteY3405" fmla="*/ 1782937 h 2897366"/>
              <a:gd name="connsiteX3406" fmla="*/ 2707635 w 3937975"/>
              <a:gd name="connsiteY3406" fmla="*/ 1773860 h 2897366"/>
              <a:gd name="connsiteX3407" fmla="*/ 2707635 w 3937975"/>
              <a:gd name="connsiteY3407" fmla="*/ 1743288 h 2897366"/>
              <a:gd name="connsiteX3408" fmla="*/ 2708909 w 3937975"/>
              <a:gd name="connsiteY3408" fmla="*/ 1734531 h 2897366"/>
              <a:gd name="connsiteX3409" fmla="*/ 2717985 w 3937975"/>
              <a:gd name="connsiteY3409" fmla="*/ 1731664 h 2897366"/>
              <a:gd name="connsiteX3410" fmla="*/ 2748558 w 3937975"/>
              <a:gd name="connsiteY3410" fmla="*/ 1731664 h 2897366"/>
              <a:gd name="connsiteX3411" fmla="*/ 2967185 w 3937975"/>
              <a:gd name="connsiteY3411" fmla="*/ 1731664 h 2897366"/>
              <a:gd name="connsiteX3412" fmla="*/ 2982472 w 3937975"/>
              <a:gd name="connsiteY3412" fmla="*/ 1732143 h 2897366"/>
              <a:gd name="connsiteX3413" fmla="*/ 2987567 w 3937975"/>
              <a:gd name="connsiteY3413" fmla="*/ 1737078 h 2897366"/>
              <a:gd name="connsiteX3414" fmla="*/ 2987886 w 3937975"/>
              <a:gd name="connsiteY3414" fmla="*/ 1750772 h 2897366"/>
              <a:gd name="connsiteX3415" fmla="*/ 2988205 w 3937975"/>
              <a:gd name="connsiteY3415" fmla="*/ 1781345 h 2897366"/>
              <a:gd name="connsiteX3416" fmla="*/ 2993777 w 3937975"/>
              <a:gd name="connsiteY3416" fmla="*/ 1787395 h 2897366"/>
              <a:gd name="connsiteX3417" fmla="*/ 3012089 w 3937975"/>
              <a:gd name="connsiteY3417" fmla="*/ 1787873 h 2897366"/>
              <a:gd name="connsiteX3418" fmla="*/ 3756506 w 3937975"/>
              <a:gd name="connsiteY3418" fmla="*/ 1787873 h 2897366"/>
              <a:gd name="connsiteX3419" fmla="*/ 3837556 w 3937975"/>
              <a:gd name="connsiteY3419" fmla="*/ 1787873 h 2897366"/>
              <a:gd name="connsiteX3420" fmla="*/ 3851250 w 3937975"/>
              <a:gd name="connsiteY3420" fmla="*/ 1788351 h 2897366"/>
              <a:gd name="connsiteX3421" fmla="*/ 3856027 w 3937975"/>
              <a:gd name="connsiteY3421" fmla="*/ 1793287 h 2897366"/>
              <a:gd name="connsiteX3422" fmla="*/ 3856186 w 3937975"/>
              <a:gd name="connsiteY3422" fmla="*/ 1831501 h 2897366"/>
              <a:gd name="connsiteX3423" fmla="*/ 3856027 w 3937975"/>
              <a:gd name="connsiteY3423" fmla="*/ 1832934 h 2897366"/>
              <a:gd name="connsiteX3424" fmla="*/ 3852046 w 3937975"/>
              <a:gd name="connsiteY3424" fmla="*/ 1836915 h 2897366"/>
              <a:gd name="connsiteX3425" fmla="*/ 3836759 w 3937975"/>
              <a:gd name="connsiteY3425" fmla="*/ 1837552 h 2897366"/>
              <a:gd name="connsiteX3426" fmla="*/ 3829912 w 3937975"/>
              <a:gd name="connsiteY3426" fmla="*/ 1844080 h 2897366"/>
              <a:gd name="connsiteX3427" fmla="*/ 3829753 w 3937975"/>
              <a:gd name="connsiteY3427" fmla="*/ 1853315 h 2897366"/>
              <a:gd name="connsiteX3428" fmla="*/ 3829753 w 3937975"/>
              <a:gd name="connsiteY3428" fmla="*/ 2032136 h 2897366"/>
              <a:gd name="connsiteX3429" fmla="*/ 3830072 w 3937975"/>
              <a:gd name="connsiteY3429" fmla="*/ 2042805 h 2897366"/>
              <a:gd name="connsiteX3430" fmla="*/ 3834849 w 3937975"/>
              <a:gd name="connsiteY3430" fmla="*/ 2047900 h 2897366"/>
              <a:gd name="connsiteX3431" fmla="*/ 3843925 w 3937975"/>
              <a:gd name="connsiteY3431" fmla="*/ 2048378 h 2897366"/>
              <a:gd name="connsiteX3432" fmla="*/ 3918322 w 3937975"/>
              <a:gd name="connsiteY3432" fmla="*/ 2048378 h 2897366"/>
              <a:gd name="connsiteX3433" fmla="*/ 3916766 w 3937975"/>
              <a:gd name="connsiteY3433" fmla="*/ 2063818 h 2897366"/>
              <a:gd name="connsiteX3434" fmla="*/ 3910487 w 3937975"/>
              <a:gd name="connsiteY3434" fmla="*/ 2084046 h 2897366"/>
              <a:gd name="connsiteX3435" fmla="*/ 3853479 w 3937975"/>
              <a:gd name="connsiteY3435" fmla="*/ 2084046 h 2897366"/>
              <a:gd name="connsiteX3436" fmla="*/ 3836600 w 3937975"/>
              <a:gd name="connsiteY3436" fmla="*/ 2084206 h 2897366"/>
              <a:gd name="connsiteX3437" fmla="*/ 3829594 w 3937975"/>
              <a:gd name="connsiteY3437" fmla="*/ 2090416 h 2897366"/>
              <a:gd name="connsiteX3438" fmla="*/ 3829435 w 3937975"/>
              <a:gd name="connsiteY3438" fmla="*/ 2099651 h 2897366"/>
              <a:gd name="connsiteX3439" fmla="*/ 3829435 w 3937975"/>
              <a:gd name="connsiteY3439" fmla="*/ 2205063 h 2897366"/>
              <a:gd name="connsiteX3440" fmla="*/ 3829753 w 3937975"/>
              <a:gd name="connsiteY3440" fmla="*/ 2214139 h 2897366"/>
              <a:gd name="connsiteX3441" fmla="*/ 3835804 w 3937975"/>
              <a:gd name="connsiteY3441" fmla="*/ 2219712 h 2897366"/>
              <a:gd name="connsiteX3442" fmla="*/ 3852524 w 3937975"/>
              <a:gd name="connsiteY3442" fmla="*/ 2220030 h 2897366"/>
              <a:gd name="connsiteX3443" fmla="*/ 3868273 w 3937975"/>
              <a:gd name="connsiteY3443" fmla="*/ 2220037 h 2897366"/>
              <a:gd name="connsiteX3444" fmla="*/ 3855937 w 3937975"/>
              <a:gd name="connsiteY3444" fmla="*/ 2259776 h 2897366"/>
              <a:gd name="connsiteX3445" fmla="*/ 3787079 w 3937975"/>
              <a:gd name="connsiteY3445" fmla="*/ 2386637 h 2897366"/>
              <a:gd name="connsiteX3446" fmla="*/ 3787079 w 3937975"/>
              <a:gd name="connsiteY3446" fmla="*/ 2368273 h 2897366"/>
              <a:gd name="connsiteX3447" fmla="*/ 3786282 w 3937975"/>
              <a:gd name="connsiteY3447" fmla="*/ 2363816 h 2897366"/>
              <a:gd name="connsiteX3448" fmla="*/ 3783257 w 3937975"/>
              <a:gd name="connsiteY3448" fmla="*/ 2360790 h 2897366"/>
              <a:gd name="connsiteX3449" fmla="*/ 3777365 w 3937975"/>
              <a:gd name="connsiteY3449" fmla="*/ 2359994 h 2897366"/>
              <a:gd name="connsiteX3450" fmla="*/ 3714946 w 3937975"/>
              <a:gd name="connsiteY3450" fmla="*/ 2359994 h 2897366"/>
              <a:gd name="connsiteX3451" fmla="*/ 3709055 w 3937975"/>
              <a:gd name="connsiteY3451" fmla="*/ 2360950 h 2897366"/>
              <a:gd name="connsiteX3452" fmla="*/ 3706029 w 3937975"/>
              <a:gd name="connsiteY3452" fmla="*/ 2363974 h 2897366"/>
              <a:gd name="connsiteX3453" fmla="*/ 3705232 w 3937975"/>
              <a:gd name="connsiteY3453" fmla="*/ 2368433 h 2897366"/>
              <a:gd name="connsiteX3454" fmla="*/ 3705232 w 3937975"/>
              <a:gd name="connsiteY3454" fmla="*/ 2409514 h 2897366"/>
              <a:gd name="connsiteX3455" fmla="*/ 3706188 w 3937975"/>
              <a:gd name="connsiteY3455" fmla="*/ 2413973 h 2897366"/>
              <a:gd name="connsiteX3456" fmla="*/ 3709213 w 3937975"/>
              <a:gd name="connsiteY3456" fmla="*/ 2416998 h 2897366"/>
              <a:gd name="connsiteX3457" fmla="*/ 3715105 w 3937975"/>
              <a:gd name="connsiteY3457" fmla="*/ 2417954 h 2897366"/>
              <a:gd name="connsiteX3458" fmla="*/ 3745360 w 3937975"/>
              <a:gd name="connsiteY3458" fmla="*/ 2417795 h 2897366"/>
              <a:gd name="connsiteX3459" fmla="*/ 3770167 w 3937975"/>
              <a:gd name="connsiteY3459" fmla="*/ 2417795 h 2897366"/>
              <a:gd name="connsiteX3460" fmla="*/ 3759687 w 3937975"/>
              <a:gd name="connsiteY3460" fmla="*/ 2437104 h 2897366"/>
              <a:gd name="connsiteX3461" fmla="*/ 3632213 w 3937975"/>
              <a:gd name="connsiteY3461" fmla="*/ 2591604 h 2897366"/>
              <a:gd name="connsiteX3462" fmla="*/ 3583776 w 3937975"/>
              <a:gd name="connsiteY3462" fmla="*/ 2635626 h 2897366"/>
              <a:gd name="connsiteX3463" fmla="*/ 3083904 w 3937975"/>
              <a:gd name="connsiteY3463" fmla="*/ 2635626 h 2897366"/>
              <a:gd name="connsiteX3464" fmla="*/ 2987567 w 3937975"/>
              <a:gd name="connsiteY3464" fmla="*/ 2635626 h 2897366"/>
              <a:gd name="connsiteX3465" fmla="*/ 2970052 w 3937975"/>
              <a:gd name="connsiteY3465" fmla="*/ 2653460 h 2897366"/>
              <a:gd name="connsiteX3466" fmla="*/ 2970052 w 3937975"/>
              <a:gd name="connsiteY3466" fmla="*/ 2807757 h 2897366"/>
              <a:gd name="connsiteX3467" fmla="*/ 2970052 w 3937975"/>
              <a:gd name="connsiteY3467" fmla="*/ 2893528 h 2897366"/>
              <a:gd name="connsiteX3468" fmla="*/ 2948094 w 3937975"/>
              <a:gd name="connsiteY3468" fmla="*/ 2894637 h 2897366"/>
              <a:gd name="connsiteX3469" fmla="*/ 2948237 w 3937975"/>
              <a:gd name="connsiteY3469" fmla="*/ 2780369 h 2897366"/>
              <a:gd name="connsiteX3470" fmla="*/ 2948237 w 3937975"/>
              <a:gd name="connsiteY3470" fmla="*/ 2700912 h 2897366"/>
              <a:gd name="connsiteX3471" fmla="*/ 2948237 w 3937975"/>
              <a:gd name="connsiteY3471" fmla="*/ 2652027 h 2897366"/>
              <a:gd name="connsiteX3472" fmla="*/ 2947441 w 3937975"/>
              <a:gd name="connsiteY3472" fmla="*/ 2639925 h 2897366"/>
              <a:gd name="connsiteX3473" fmla="*/ 2943301 w 3937975"/>
              <a:gd name="connsiteY3473" fmla="*/ 2635944 h 2897366"/>
              <a:gd name="connsiteX3474" fmla="*/ 2928015 w 3937975"/>
              <a:gd name="connsiteY3474" fmla="*/ 2635466 h 2897366"/>
              <a:gd name="connsiteX3475" fmla="*/ 2767507 w 3937975"/>
              <a:gd name="connsiteY3475" fmla="*/ 2635466 h 2897366"/>
              <a:gd name="connsiteX3476" fmla="*/ 2754064 w 3937975"/>
              <a:gd name="connsiteY3476" fmla="*/ 2635437 h 2897366"/>
              <a:gd name="connsiteX3477" fmla="*/ 2745533 w 3937975"/>
              <a:gd name="connsiteY3477" fmla="*/ 2657918 h 2897366"/>
              <a:gd name="connsiteX3478" fmla="*/ 2745533 w 3937975"/>
              <a:gd name="connsiteY3478" fmla="*/ 2897366 h 2897366"/>
              <a:gd name="connsiteX3479" fmla="*/ 2718183 w 3937975"/>
              <a:gd name="connsiteY3479" fmla="*/ 2897366 h 2897366"/>
              <a:gd name="connsiteX3480" fmla="*/ 2718622 w 3937975"/>
              <a:gd name="connsiteY3480" fmla="*/ 2781962 h 2897366"/>
              <a:gd name="connsiteX3481" fmla="*/ 2718622 w 3937975"/>
              <a:gd name="connsiteY3481" fmla="*/ 2658237 h 2897366"/>
              <a:gd name="connsiteX3482" fmla="*/ 2718463 w 3937975"/>
              <a:gd name="connsiteY3482" fmla="*/ 2644543 h 2897366"/>
              <a:gd name="connsiteX3483" fmla="*/ 2717827 w 3937975"/>
              <a:gd name="connsiteY3483" fmla="*/ 2640085 h 2897366"/>
              <a:gd name="connsiteX3484" fmla="*/ 2713686 w 3937975"/>
              <a:gd name="connsiteY3484" fmla="*/ 2636104 h 2897366"/>
              <a:gd name="connsiteX3485" fmla="*/ 2699992 w 3937975"/>
              <a:gd name="connsiteY3485" fmla="*/ 2635626 h 2897366"/>
              <a:gd name="connsiteX3486" fmla="*/ 2582318 w 3937975"/>
              <a:gd name="connsiteY3486" fmla="*/ 2635626 h 2897366"/>
              <a:gd name="connsiteX3487" fmla="*/ 2525791 w 3937975"/>
              <a:gd name="connsiteY3487" fmla="*/ 2635626 h 2897366"/>
              <a:gd name="connsiteX3488" fmla="*/ 2513689 w 3937975"/>
              <a:gd name="connsiteY3488" fmla="*/ 2636263 h 2897366"/>
              <a:gd name="connsiteX3489" fmla="*/ 2509549 w 3937975"/>
              <a:gd name="connsiteY3489" fmla="*/ 2640244 h 2897366"/>
              <a:gd name="connsiteX3490" fmla="*/ 2508912 w 3937975"/>
              <a:gd name="connsiteY3490" fmla="*/ 2653937 h 2897366"/>
              <a:gd name="connsiteX3491" fmla="*/ 2508912 w 3937975"/>
              <a:gd name="connsiteY3491" fmla="*/ 2759350 h 2897366"/>
              <a:gd name="connsiteX3492" fmla="*/ 2508912 w 3937975"/>
              <a:gd name="connsiteY3492" fmla="*/ 2897366 h 2897366"/>
              <a:gd name="connsiteX3493" fmla="*/ 2482161 w 3937975"/>
              <a:gd name="connsiteY3493" fmla="*/ 2897366 h 2897366"/>
              <a:gd name="connsiteX3494" fmla="*/ 2482161 w 3937975"/>
              <a:gd name="connsiteY3494" fmla="*/ 2781962 h 2897366"/>
              <a:gd name="connsiteX3495" fmla="*/ 2482161 w 3937975"/>
              <a:gd name="connsiteY3495" fmla="*/ 2769701 h 2897366"/>
              <a:gd name="connsiteX3496" fmla="*/ 2482161 w 3937975"/>
              <a:gd name="connsiteY3496" fmla="*/ 2655053 h 2897366"/>
              <a:gd name="connsiteX3497" fmla="*/ 2481842 w 3937975"/>
              <a:gd name="connsiteY3497" fmla="*/ 2641359 h 2897366"/>
              <a:gd name="connsiteX3498" fmla="*/ 2475791 w 3937975"/>
              <a:gd name="connsiteY3498" fmla="*/ 2635626 h 2897366"/>
              <a:gd name="connsiteX3499" fmla="*/ 2463530 w 3937975"/>
              <a:gd name="connsiteY3499" fmla="*/ 2635308 h 2897366"/>
              <a:gd name="connsiteX3500" fmla="*/ 2292354 w 3937975"/>
              <a:gd name="connsiteY3500" fmla="*/ 2635308 h 2897366"/>
              <a:gd name="connsiteX3501" fmla="*/ 2280093 w 3937975"/>
              <a:gd name="connsiteY3501" fmla="*/ 2635626 h 2897366"/>
              <a:gd name="connsiteX3502" fmla="*/ 2274042 w 3937975"/>
              <a:gd name="connsiteY3502" fmla="*/ 2641359 h 2897366"/>
              <a:gd name="connsiteX3503" fmla="*/ 2273724 w 3937975"/>
              <a:gd name="connsiteY3503" fmla="*/ 2656645 h 2897366"/>
              <a:gd name="connsiteX3504" fmla="*/ 2273724 w 3937975"/>
              <a:gd name="connsiteY3504" fmla="*/ 2897366 h 2897366"/>
              <a:gd name="connsiteX3505" fmla="*/ 2246814 w 3937975"/>
              <a:gd name="connsiteY3505" fmla="*/ 2897366 h 2897366"/>
              <a:gd name="connsiteX3506" fmla="*/ 2246814 w 3937975"/>
              <a:gd name="connsiteY3506" fmla="*/ 2647569 h 2897366"/>
              <a:gd name="connsiteX3507" fmla="*/ 2246176 w 3937975"/>
              <a:gd name="connsiteY3507" fmla="*/ 2639925 h 2897366"/>
              <a:gd name="connsiteX3508" fmla="*/ 2242037 w 3937975"/>
              <a:gd name="connsiteY3508" fmla="*/ 2635944 h 2897366"/>
              <a:gd name="connsiteX3509" fmla="*/ 2228343 w 3937975"/>
              <a:gd name="connsiteY3509" fmla="*/ 2635308 h 2897366"/>
              <a:gd name="connsiteX3510" fmla="*/ 2109236 w 3937975"/>
              <a:gd name="connsiteY3510" fmla="*/ 2635308 h 2897366"/>
              <a:gd name="connsiteX3511" fmla="*/ 2054300 w 3937975"/>
              <a:gd name="connsiteY3511" fmla="*/ 2635308 h 2897366"/>
              <a:gd name="connsiteX3512" fmla="*/ 2042198 w 3937975"/>
              <a:gd name="connsiteY3512" fmla="*/ 2635944 h 2897366"/>
              <a:gd name="connsiteX3513" fmla="*/ 2038217 w 3937975"/>
              <a:gd name="connsiteY3513" fmla="*/ 2639925 h 2897366"/>
              <a:gd name="connsiteX3514" fmla="*/ 2037581 w 3937975"/>
              <a:gd name="connsiteY3514" fmla="*/ 2653619 h 2897366"/>
              <a:gd name="connsiteX3515" fmla="*/ 2037581 w 3937975"/>
              <a:gd name="connsiteY3515" fmla="*/ 2780528 h 2897366"/>
              <a:gd name="connsiteX3516" fmla="*/ 2037581 w 3937975"/>
              <a:gd name="connsiteY3516" fmla="*/ 2897366 h 2897366"/>
              <a:gd name="connsiteX3517" fmla="*/ 2010829 w 3937975"/>
              <a:gd name="connsiteY3517" fmla="*/ 2897366 h 2897366"/>
              <a:gd name="connsiteX3518" fmla="*/ 2010829 w 3937975"/>
              <a:gd name="connsiteY3518" fmla="*/ 2656804 h 2897366"/>
              <a:gd name="connsiteX3519" fmla="*/ 2010670 w 3937975"/>
              <a:gd name="connsiteY3519" fmla="*/ 2644543 h 2897366"/>
              <a:gd name="connsiteX3520" fmla="*/ 2010033 w 3937975"/>
              <a:gd name="connsiteY3520" fmla="*/ 2640085 h 2897366"/>
              <a:gd name="connsiteX3521" fmla="*/ 2005893 w 3937975"/>
              <a:gd name="connsiteY3521" fmla="*/ 2636104 h 2897366"/>
              <a:gd name="connsiteX3522" fmla="*/ 1993791 w 3937975"/>
              <a:gd name="connsiteY3522" fmla="*/ 2635466 h 2897366"/>
              <a:gd name="connsiteX3523" fmla="*/ 1825641 w 3937975"/>
              <a:gd name="connsiteY3523" fmla="*/ 2635466 h 2897366"/>
              <a:gd name="connsiteX3524" fmla="*/ 1808125 w 3937975"/>
              <a:gd name="connsiteY3524" fmla="*/ 2653141 h 2897366"/>
              <a:gd name="connsiteX3525" fmla="*/ 1808284 w 3937975"/>
              <a:gd name="connsiteY3525" fmla="*/ 2781484 h 2897366"/>
              <a:gd name="connsiteX3526" fmla="*/ 1808284 w 3937975"/>
              <a:gd name="connsiteY3526" fmla="*/ 2897366 h 2897366"/>
              <a:gd name="connsiteX3527" fmla="*/ 1785673 w 3937975"/>
              <a:gd name="connsiteY3527" fmla="*/ 2897366 h 2897366"/>
              <a:gd name="connsiteX3528" fmla="*/ 1785673 w 3937975"/>
              <a:gd name="connsiteY3528" fmla="*/ 2658237 h 2897366"/>
              <a:gd name="connsiteX3529" fmla="*/ 1785514 w 3937975"/>
              <a:gd name="connsiteY3529" fmla="*/ 2644543 h 2897366"/>
              <a:gd name="connsiteX3530" fmla="*/ 1784877 w 3937975"/>
              <a:gd name="connsiteY3530" fmla="*/ 2640085 h 2897366"/>
              <a:gd name="connsiteX3531" fmla="*/ 1780737 w 3937975"/>
              <a:gd name="connsiteY3531" fmla="*/ 2636104 h 2897366"/>
              <a:gd name="connsiteX3532" fmla="*/ 1767043 w 3937975"/>
              <a:gd name="connsiteY3532" fmla="*/ 2635466 h 2897366"/>
              <a:gd name="connsiteX3533" fmla="*/ 961481 w 3937975"/>
              <a:gd name="connsiteY3533" fmla="*/ 2635466 h 2897366"/>
              <a:gd name="connsiteX3534" fmla="*/ 942532 w 3937975"/>
              <a:gd name="connsiteY3534" fmla="*/ 2654734 h 2897366"/>
              <a:gd name="connsiteX3535" fmla="*/ 942532 w 3937975"/>
              <a:gd name="connsiteY3535" fmla="*/ 2832120 h 2897366"/>
              <a:gd name="connsiteX3536" fmla="*/ 942532 w 3937975"/>
              <a:gd name="connsiteY3536" fmla="*/ 2897366 h 2897366"/>
              <a:gd name="connsiteX3537" fmla="*/ 926131 w 3937975"/>
              <a:gd name="connsiteY3537" fmla="*/ 2897366 h 2897366"/>
              <a:gd name="connsiteX3538" fmla="*/ 926131 w 3937975"/>
              <a:gd name="connsiteY3538" fmla="*/ 2816037 h 2897366"/>
              <a:gd name="connsiteX3539" fmla="*/ 925972 w 3937975"/>
              <a:gd name="connsiteY3539" fmla="*/ 2805369 h 2897366"/>
              <a:gd name="connsiteX3540" fmla="*/ 920399 w 3937975"/>
              <a:gd name="connsiteY3540" fmla="*/ 2799318 h 2897366"/>
              <a:gd name="connsiteX3541" fmla="*/ 903680 w 3937975"/>
              <a:gd name="connsiteY3541" fmla="*/ 2799000 h 2897366"/>
              <a:gd name="connsiteX3542" fmla="*/ 535531 w 3937975"/>
              <a:gd name="connsiteY3542" fmla="*/ 2799159 h 2897366"/>
              <a:gd name="connsiteX3543" fmla="*/ 168976 w 3937975"/>
              <a:gd name="connsiteY3543" fmla="*/ 2799159 h 2897366"/>
              <a:gd name="connsiteX3544" fmla="*/ 155282 w 3937975"/>
              <a:gd name="connsiteY3544" fmla="*/ 2799159 h 2897366"/>
              <a:gd name="connsiteX3545" fmla="*/ 149231 w 3937975"/>
              <a:gd name="connsiteY3545" fmla="*/ 2799636 h 2897366"/>
              <a:gd name="connsiteX3546" fmla="*/ 145728 w 3937975"/>
              <a:gd name="connsiteY3546" fmla="*/ 2803936 h 2897366"/>
              <a:gd name="connsiteX3547" fmla="*/ 150824 w 3937975"/>
              <a:gd name="connsiteY3547" fmla="*/ 2830846 h 2897366"/>
              <a:gd name="connsiteX3548" fmla="*/ 151620 w 3937975"/>
              <a:gd name="connsiteY3548" fmla="*/ 2833712 h 2897366"/>
              <a:gd name="connsiteX3549" fmla="*/ 157352 w 3937975"/>
              <a:gd name="connsiteY3549" fmla="*/ 2837853 h 2897366"/>
              <a:gd name="connsiteX3550" fmla="*/ 163403 w 3937975"/>
              <a:gd name="connsiteY3550" fmla="*/ 2838171 h 2897366"/>
              <a:gd name="connsiteX3551" fmla="*/ 177097 w 3937975"/>
              <a:gd name="connsiteY3551" fmla="*/ 2838967 h 2897366"/>
              <a:gd name="connsiteX3552" fmla="*/ 181078 w 3937975"/>
              <a:gd name="connsiteY3552" fmla="*/ 2842948 h 2897366"/>
              <a:gd name="connsiteX3553" fmla="*/ 181396 w 3937975"/>
              <a:gd name="connsiteY3553" fmla="*/ 2847566 h 2897366"/>
              <a:gd name="connsiteX3554" fmla="*/ 181396 w 3937975"/>
              <a:gd name="connsiteY3554" fmla="*/ 2882756 h 2897366"/>
              <a:gd name="connsiteX3555" fmla="*/ 170250 w 3937975"/>
              <a:gd name="connsiteY3555" fmla="*/ 2894380 h 2897366"/>
              <a:gd name="connsiteX3556" fmla="*/ 168817 w 3937975"/>
              <a:gd name="connsiteY3556" fmla="*/ 2894699 h 2897366"/>
              <a:gd name="connsiteX3557" fmla="*/ 167070 w 3937975"/>
              <a:gd name="connsiteY3557" fmla="*/ 2897366 h 2897366"/>
              <a:gd name="connsiteX3558" fmla="*/ 58161 w 3937975"/>
              <a:gd name="connsiteY3558" fmla="*/ 2897366 h 2897366"/>
              <a:gd name="connsiteX3559" fmla="*/ 50825 w 3937975"/>
              <a:gd name="connsiteY3559" fmla="*/ 2870654 h 2897366"/>
              <a:gd name="connsiteX3560" fmla="*/ 27895 w 3937975"/>
              <a:gd name="connsiteY3560" fmla="*/ 2744382 h 2897366"/>
              <a:gd name="connsiteX3561" fmla="*/ 14201 w 3937975"/>
              <a:gd name="connsiteY3561" fmla="*/ 2638333 h 2897366"/>
              <a:gd name="connsiteX3562" fmla="*/ 4648 w 3937975"/>
              <a:gd name="connsiteY3562" fmla="*/ 2524163 h 2897366"/>
              <a:gd name="connsiteX3563" fmla="*/ 348 w 3937975"/>
              <a:gd name="connsiteY3563" fmla="*/ 2334678 h 2897366"/>
              <a:gd name="connsiteX3564" fmla="*/ 3055 w 3937975"/>
              <a:gd name="connsiteY3564" fmla="*/ 2256814 h 2897366"/>
              <a:gd name="connsiteX3565" fmla="*/ 10698 w 3937975"/>
              <a:gd name="connsiteY3565" fmla="*/ 2153153 h 2897366"/>
              <a:gd name="connsiteX3566" fmla="*/ 18023 w 3937975"/>
              <a:gd name="connsiteY3566" fmla="*/ 2083249 h 2897366"/>
              <a:gd name="connsiteX3567" fmla="*/ 29010 w 3937975"/>
              <a:gd name="connsiteY3567" fmla="*/ 2006181 h 2897366"/>
              <a:gd name="connsiteX3568" fmla="*/ 44456 w 3937975"/>
              <a:gd name="connsiteY3568" fmla="*/ 1917328 h 2897366"/>
              <a:gd name="connsiteX3569" fmla="*/ 85538 w 3937975"/>
              <a:gd name="connsiteY3569" fmla="*/ 1741856 h 2897366"/>
              <a:gd name="connsiteX3570" fmla="*/ 236173 w 3937975"/>
              <a:gd name="connsiteY3570" fmla="*/ 1342179 h 2897366"/>
              <a:gd name="connsiteX3571" fmla="*/ 577729 w 3937975"/>
              <a:gd name="connsiteY3571" fmla="*/ 824351 h 2897366"/>
              <a:gd name="connsiteX3572" fmla="*/ 997946 w 3937975"/>
              <a:gd name="connsiteY3572" fmla="*/ 440916 h 2897366"/>
              <a:gd name="connsiteX3573" fmla="*/ 1568160 w 3937975"/>
              <a:gd name="connsiteY3573" fmla="*/ 140921 h 2897366"/>
              <a:gd name="connsiteX3574" fmla="*/ 1882328 w 3937975"/>
              <a:gd name="connsiteY3574" fmla="*/ 51591 h 2897366"/>
              <a:gd name="connsiteX3575" fmla="*/ 2019110 w 3937975"/>
              <a:gd name="connsiteY3575" fmla="*/ 26911 h 2897366"/>
              <a:gd name="connsiteX3576" fmla="*/ 2113057 w 3937975"/>
              <a:gd name="connsiteY3576" fmla="*/ 14650 h 2897366"/>
              <a:gd name="connsiteX3577" fmla="*/ 2216559 w 3937975"/>
              <a:gd name="connsiteY3577" fmla="*/ 5573 h 2897366"/>
              <a:gd name="connsiteX3578" fmla="*/ 2378659 w 3937975"/>
              <a:gd name="connsiteY3578" fmla="*/ 0 h 289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</a:cxnLst>
            <a:rect l="l" t="t" r="r" b="b"/>
            <a:pathLst>
              <a:path w="3937975" h="2897366">
                <a:moveTo>
                  <a:pt x="543493" y="2838808"/>
                </a:moveTo>
                <a:cubicBezTo>
                  <a:pt x="563875" y="2838808"/>
                  <a:pt x="584097" y="2838808"/>
                  <a:pt x="604479" y="2838808"/>
                </a:cubicBezTo>
                <a:cubicBezTo>
                  <a:pt x="606549" y="2838808"/>
                  <a:pt x="608620" y="2839126"/>
                  <a:pt x="610371" y="2839763"/>
                </a:cubicBezTo>
                <a:cubicBezTo>
                  <a:pt x="611645" y="2840241"/>
                  <a:pt x="612919" y="2841515"/>
                  <a:pt x="613555" y="2842789"/>
                </a:cubicBezTo>
                <a:cubicBezTo>
                  <a:pt x="614193" y="2844062"/>
                  <a:pt x="614511" y="2845654"/>
                  <a:pt x="614511" y="2847247"/>
                </a:cubicBezTo>
                <a:cubicBezTo>
                  <a:pt x="614511" y="2860463"/>
                  <a:pt x="614511" y="2873680"/>
                  <a:pt x="614511" y="2886896"/>
                </a:cubicBezTo>
                <a:cubicBezTo>
                  <a:pt x="614511" y="2887374"/>
                  <a:pt x="614352" y="2887851"/>
                  <a:pt x="614352" y="2888329"/>
                </a:cubicBezTo>
                <a:cubicBezTo>
                  <a:pt x="614033" y="2891832"/>
                  <a:pt x="611804" y="2894061"/>
                  <a:pt x="608620" y="2894221"/>
                </a:cubicBezTo>
                <a:cubicBezTo>
                  <a:pt x="605594" y="2894380"/>
                  <a:pt x="602568" y="2894539"/>
                  <a:pt x="599543" y="2894539"/>
                </a:cubicBezTo>
                <a:cubicBezTo>
                  <a:pt x="591423" y="2894380"/>
                  <a:pt x="583301" y="2894380"/>
                  <a:pt x="575181" y="2894221"/>
                </a:cubicBezTo>
                <a:cubicBezTo>
                  <a:pt x="565467" y="2894221"/>
                  <a:pt x="555913" y="2894221"/>
                  <a:pt x="546200" y="2894221"/>
                </a:cubicBezTo>
                <a:cubicBezTo>
                  <a:pt x="543652" y="2894221"/>
                  <a:pt x="541105" y="2894061"/>
                  <a:pt x="538716" y="2893425"/>
                </a:cubicBezTo>
                <a:cubicBezTo>
                  <a:pt x="537442" y="2893106"/>
                  <a:pt x="536486" y="2891673"/>
                  <a:pt x="535690" y="2890558"/>
                </a:cubicBezTo>
                <a:cubicBezTo>
                  <a:pt x="535213" y="2889762"/>
                  <a:pt x="535054" y="2888648"/>
                  <a:pt x="535054" y="2887693"/>
                </a:cubicBezTo>
                <a:cubicBezTo>
                  <a:pt x="535054" y="2873521"/>
                  <a:pt x="535054" y="2859189"/>
                  <a:pt x="535054" y="2845018"/>
                </a:cubicBezTo>
                <a:cubicBezTo>
                  <a:pt x="535054" y="2844540"/>
                  <a:pt x="535213" y="2844062"/>
                  <a:pt x="535213" y="2843585"/>
                </a:cubicBezTo>
                <a:cubicBezTo>
                  <a:pt x="535372" y="2841833"/>
                  <a:pt x="537442" y="2839763"/>
                  <a:pt x="539035" y="2839444"/>
                </a:cubicBezTo>
                <a:cubicBezTo>
                  <a:pt x="540467" y="2839126"/>
                  <a:pt x="542060" y="2838808"/>
                  <a:pt x="543493" y="2838808"/>
                </a:cubicBezTo>
                <a:close/>
                <a:moveTo>
                  <a:pt x="836801" y="2838489"/>
                </a:moveTo>
                <a:cubicBezTo>
                  <a:pt x="855113" y="2838489"/>
                  <a:pt x="873425" y="2838489"/>
                  <a:pt x="891737" y="2838489"/>
                </a:cubicBezTo>
                <a:cubicBezTo>
                  <a:pt x="894285" y="2838489"/>
                  <a:pt x="896832" y="2838807"/>
                  <a:pt x="899380" y="2839125"/>
                </a:cubicBezTo>
                <a:cubicBezTo>
                  <a:pt x="901450" y="2839285"/>
                  <a:pt x="903361" y="2841196"/>
                  <a:pt x="903520" y="2842947"/>
                </a:cubicBezTo>
                <a:cubicBezTo>
                  <a:pt x="903680" y="2844540"/>
                  <a:pt x="903838" y="2845973"/>
                  <a:pt x="903838" y="2847565"/>
                </a:cubicBezTo>
                <a:cubicBezTo>
                  <a:pt x="903838" y="2860304"/>
                  <a:pt x="903838" y="2873042"/>
                  <a:pt x="903838" y="2885781"/>
                </a:cubicBezTo>
                <a:cubicBezTo>
                  <a:pt x="903838" y="2887214"/>
                  <a:pt x="903520" y="2888806"/>
                  <a:pt x="903361" y="2890239"/>
                </a:cubicBezTo>
                <a:cubicBezTo>
                  <a:pt x="903202" y="2891991"/>
                  <a:pt x="901131" y="2893902"/>
                  <a:pt x="899221" y="2893902"/>
                </a:cubicBezTo>
                <a:cubicBezTo>
                  <a:pt x="891100" y="2894061"/>
                  <a:pt x="882979" y="2894220"/>
                  <a:pt x="874858" y="2894220"/>
                </a:cubicBezTo>
                <a:cubicBezTo>
                  <a:pt x="871195" y="2894380"/>
                  <a:pt x="867534" y="2894380"/>
                  <a:pt x="864031" y="2894220"/>
                </a:cubicBezTo>
                <a:cubicBezTo>
                  <a:pt x="853840" y="2894220"/>
                  <a:pt x="843648" y="2894220"/>
                  <a:pt x="833457" y="2894220"/>
                </a:cubicBezTo>
                <a:cubicBezTo>
                  <a:pt x="831388" y="2894220"/>
                  <a:pt x="829477" y="2893902"/>
                  <a:pt x="827407" y="2893424"/>
                </a:cubicBezTo>
                <a:cubicBezTo>
                  <a:pt x="826611" y="2893265"/>
                  <a:pt x="825814" y="2892151"/>
                  <a:pt x="825337" y="2891354"/>
                </a:cubicBezTo>
                <a:cubicBezTo>
                  <a:pt x="824859" y="2890558"/>
                  <a:pt x="824540" y="2889443"/>
                  <a:pt x="824540" y="2888488"/>
                </a:cubicBezTo>
                <a:cubicBezTo>
                  <a:pt x="824540" y="2873679"/>
                  <a:pt x="824540" y="2859030"/>
                  <a:pt x="824540" y="2844221"/>
                </a:cubicBezTo>
                <a:cubicBezTo>
                  <a:pt x="824540" y="2841355"/>
                  <a:pt x="826451" y="2839285"/>
                  <a:pt x="829158" y="2839125"/>
                </a:cubicBezTo>
                <a:cubicBezTo>
                  <a:pt x="831706" y="2838807"/>
                  <a:pt x="834253" y="2838489"/>
                  <a:pt x="836801" y="2838489"/>
                </a:cubicBezTo>
                <a:close/>
                <a:moveTo>
                  <a:pt x="692058" y="2838489"/>
                </a:moveTo>
                <a:cubicBezTo>
                  <a:pt x="710847" y="2838489"/>
                  <a:pt x="729637" y="2838489"/>
                  <a:pt x="748426" y="2838489"/>
                </a:cubicBezTo>
                <a:cubicBezTo>
                  <a:pt x="750974" y="2838489"/>
                  <a:pt x="753522" y="2838807"/>
                  <a:pt x="755910" y="2839444"/>
                </a:cubicBezTo>
                <a:cubicBezTo>
                  <a:pt x="757184" y="2839763"/>
                  <a:pt x="758777" y="2840718"/>
                  <a:pt x="758935" y="2842470"/>
                </a:cubicBezTo>
                <a:cubicBezTo>
                  <a:pt x="759095" y="2843902"/>
                  <a:pt x="759573" y="2845495"/>
                  <a:pt x="759573" y="2846928"/>
                </a:cubicBezTo>
                <a:cubicBezTo>
                  <a:pt x="759573" y="2859667"/>
                  <a:pt x="759573" y="2872406"/>
                  <a:pt x="759573" y="2884985"/>
                </a:cubicBezTo>
                <a:cubicBezTo>
                  <a:pt x="759573" y="2885940"/>
                  <a:pt x="759573" y="2887054"/>
                  <a:pt x="759413" y="2888010"/>
                </a:cubicBezTo>
                <a:cubicBezTo>
                  <a:pt x="759255" y="2891673"/>
                  <a:pt x="757184" y="2893902"/>
                  <a:pt x="753840" y="2893902"/>
                </a:cubicBezTo>
                <a:cubicBezTo>
                  <a:pt x="749223" y="2894061"/>
                  <a:pt x="744764" y="2894061"/>
                  <a:pt x="740146" y="2894061"/>
                </a:cubicBezTo>
                <a:cubicBezTo>
                  <a:pt x="733618" y="2894380"/>
                  <a:pt x="726930" y="2894380"/>
                  <a:pt x="720401" y="2894220"/>
                </a:cubicBezTo>
                <a:cubicBezTo>
                  <a:pt x="710210" y="2894220"/>
                  <a:pt x="700019" y="2894220"/>
                  <a:pt x="689828" y="2894220"/>
                </a:cubicBezTo>
                <a:cubicBezTo>
                  <a:pt x="687759" y="2894220"/>
                  <a:pt x="685689" y="2894220"/>
                  <a:pt x="683778" y="2893583"/>
                </a:cubicBezTo>
                <a:cubicBezTo>
                  <a:pt x="682504" y="2893106"/>
                  <a:pt x="681389" y="2891673"/>
                  <a:pt x="680911" y="2890399"/>
                </a:cubicBezTo>
                <a:cubicBezTo>
                  <a:pt x="680275" y="2889125"/>
                  <a:pt x="680115" y="2887532"/>
                  <a:pt x="680115" y="2885940"/>
                </a:cubicBezTo>
                <a:cubicBezTo>
                  <a:pt x="680115" y="2872724"/>
                  <a:pt x="680115" y="2859508"/>
                  <a:pt x="680115" y="2846291"/>
                </a:cubicBezTo>
                <a:cubicBezTo>
                  <a:pt x="680115" y="2845336"/>
                  <a:pt x="680275" y="2844221"/>
                  <a:pt x="680434" y="2843266"/>
                </a:cubicBezTo>
                <a:cubicBezTo>
                  <a:pt x="680593" y="2841832"/>
                  <a:pt x="682982" y="2839285"/>
                  <a:pt x="684415" y="2839125"/>
                </a:cubicBezTo>
                <a:cubicBezTo>
                  <a:pt x="686963" y="2838807"/>
                  <a:pt x="689510" y="2838489"/>
                  <a:pt x="692058" y="2838489"/>
                </a:cubicBezTo>
                <a:close/>
                <a:moveTo>
                  <a:pt x="400979" y="2838330"/>
                </a:moveTo>
                <a:cubicBezTo>
                  <a:pt x="420246" y="2838330"/>
                  <a:pt x="439673" y="2838330"/>
                  <a:pt x="458940" y="2838330"/>
                </a:cubicBezTo>
                <a:cubicBezTo>
                  <a:pt x="461010" y="2838330"/>
                  <a:pt x="462921" y="2838648"/>
                  <a:pt x="464991" y="2838808"/>
                </a:cubicBezTo>
                <a:cubicBezTo>
                  <a:pt x="467539" y="2839126"/>
                  <a:pt x="469449" y="2841196"/>
                  <a:pt x="469449" y="2844062"/>
                </a:cubicBezTo>
                <a:cubicBezTo>
                  <a:pt x="469449" y="2858871"/>
                  <a:pt x="469449" y="2873520"/>
                  <a:pt x="469449" y="2888329"/>
                </a:cubicBezTo>
                <a:cubicBezTo>
                  <a:pt x="469449" y="2888806"/>
                  <a:pt x="469291" y="2889284"/>
                  <a:pt x="469131" y="2889762"/>
                </a:cubicBezTo>
                <a:cubicBezTo>
                  <a:pt x="468813" y="2891673"/>
                  <a:pt x="466902" y="2893583"/>
                  <a:pt x="464991" y="2893583"/>
                </a:cubicBezTo>
                <a:cubicBezTo>
                  <a:pt x="457348" y="2893743"/>
                  <a:pt x="449704" y="2893903"/>
                  <a:pt x="442062" y="2894061"/>
                </a:cubicBezTo>
                <a:cubicBezTo>
                  <a:pt x="438558" y="2894380"/>
                  <a:pt x="434418" y="2894380"/>
                  <a:pt x="430278" y="2894221"/>
                </a:cubicBezTo>
                <a:cubicBezTo>
                  <a:pt x="420087" y="2894221"/>
                  <a:pt x="409897" y="2894221"/>
                  <a:pt x="399706" y="2894221"/>
                </a:cubicBezTo>
                <a:cubicBezTo>
                  <a:pt x="398113" y="2894221"/>
                  <a:pt x="396680" y="2894061"/>
                  <a:pt x="395087" y="2893903"/>
                </a:cubicBezTo>
                <a:cubicBezTo>
                  <a:pt x="393177" y="2893743"/>
                  <a:pt x="391106" y="2891991"/>
                  <a:pt x="390948" y="2890080"/>
                </a:cubicBezTo>
                <a:cubicBezTo>
                  <a:pt x="390788" y="2888011"/>
                  <a:pt x="390470" y="2886099"/>
                  <a:pt x="390470" y="2884030"/>
                </a:cubicBezTo>
                <a:cubicBezTo>
                  <a:pt x="390470" y="2871769"/>
                  <a:pt x="390470" y="2859667"/>
                  <a:pt x="390470" y="2847406"/>
                </a:cubicBezTo>
                <a:cubicBezTo>
                  <a:pt x="390470" y="2845814"/>
                  <a:pt x="390629" y="2844381"/>
                  <a:pt x="390788" y="2842789"/>
                </a:cubicBezTo>
                <a:cubicBezTo>
                  <a:pt x="390948" y="2840877"/>
                  <a:pt x="392858" y="2839285"/>
                  <a:pt x="394929" y="2838966"/>
                </a:cubicBezTo>
                <a:cubicBezTo>
                  <a:pt x="396998" y="2838648"/>
                  <a:pt x="398909" y="2838330"/>
                  <a:pt x="400979" y="2838330"/>
                </a:cubicBezTo>
                <a:close/>
                <a:moveTo>
                  <a:pt x="258784" y="2838330"/>
                </a:moveTo>
                <a:cubicBezTo>
                  <a:pt x="277095" y="2838330"/>
                  <a:pt x="295407" y="2838330"/>
                  <a:pt x="313719" y="2838330"/>
                </a:cubicBezTo>
                <a:cubicBezTo>
                  <a:pt x="316267" y="2838330"/>
                  <a:pt x="318815" y="2838648"/>
                  <a:pt x="321363" y="2838966"/>
                </a:cubicBezTo>
                <a:cubicBezTo>
                  <a:pt x="323432" y="2839126"/>
                  <a:pt x="325343" y="2841037"/>
                  <a:pt x="325502" y="2842789"/>
                </a:cubicBezTo>
                <a:cubicBezTo>
                  <a:pt x="325662" y="2844858"/>
                  <a:pt x="325980" y="2846769"/>
                  <a:pt x="325980" y="2848839"/>
                </a:cubicBezTo>
                <a:cubicBezTo>
                  <a:pt x="325980" y="2861100"/>
                  <a:pt x="325980" y="2873202"/>
                  <a:pt x="325980" y="2885463"/>
                </a:cubicBezTo>
                <a:cubicBezTo>
                  <a:pt x="325980" y="2886896"/>
                  <a:pt x="325662" y="2888488"/>
                  <a:pt x="325502" y="2889922"/>
                </a:cubicBezTo>
                <a:cubicBezTo>
                  <a:pt x="325343" y="2891673"/>
                  <a:pt x="323273" y="2893583"/>
                  <a:pt x="321363" y="2893583"/>
                </a:cubicBezTo>
                <a:cubicBezTo>
                  <a:pt x="312763" y="2893743"/>
                  <a:pt x="304165" y="2893903"/>
                  <a:pt x="295407" y="2894061"/>
                </a:cubicBezTo>
                <a:cubicBezTo>
                  <a:pt x="292063" y="2894380"/>
                  <a:pt x="289038" y="2894380"/>
                  <a:pt x="286013" y="2894221"/>
                </a:cubicBezTo>
                <a:cubicBezTo>
                  <a:pt x="275821" y="2894221"/>
                  <a:pt x="265630" y="2894221"/>
                  <a:pt x="255439" y="2894221"/>
                </a:cubicBezTo>
                <a:cubicBezTo>
                  <a:pt x="253370" y="2894221"/>
                  <a:pt x="251459" y="2893903"/>
                  <a:pt x="249389" y="2893425"/>
                </a:cubicBezTo>
                <a:cubicBezTo>
                  <a:pt x="248593" y="2893265"/>
                  <a:pt x="247797" y="2892151"/>
                  <a:pt x="247319" y="2891354"/>
                </a:cubicBezTo>
                <a:cubicBezTo>
                  <a:pt x="246841" y="2890558"/>
                  <a:pt x="246523" y="2889444"/>
                  <a:pt x="246523" y="2888488"/>
                </a:cubicBezTo>
                <a:cubicBezTo>
                  <a:pt x="246523" y="2873680"/>
                  <a:pt x="246523" y="2859030"/>
                  <a:pt x="246523" y="2844221"/>
                </a:cubicBezTo>
                <a:cubicBezTo>
                  <a:pt x="246523" y="2841355"/>
                  <a:pt x="248433" y="2839285"/>
                  <a:pt x="251140" y="2838966"/>
                </a:cubicBezTo>
                <a:cubicBezTo>
                  <a:pt x="253688" y="2838648"/>
                  <a:pt x="256236" y="2838330"/>
                  <a:pt x="258784" y="2838330"/>
                </a:cubicBezTo>
                <a:close/>
                <a:moveTo>
                  <a:pt x="2547924" y="2818904"/>
                </a:moveTo>
                <a:cubicBezTo>
                  <a:pt x="2587095" y="2818904"/>
                  <a:pt x="2626426" y="2818904"/>
                  <a:pt x="2665597" y="2818904"/>
                </a:cubicBezTo>
                <a:cubicBezTo>
                  <a:pt x="2668623" y="2818904"/>
                  <a:pt x="2671649" y="2819222"/>
                  <a:pt x="2674673" y="2819382"/>
                </a:cubicBezTo>
                <a:cubicBezTo>
                  <a:pt x="2676584" y="2819540"/>
                  <a:pt x="2678655" y="2821451"/>
                  <a:pt x="2678655" y="2823203"/>
                </a:cubicBezTo>
                <a:cubicBezTo>
                  <a:pt x="2678814" y="2827821"/>
                  <a:pt x="2679133" y="2832279"/>
                  <a:pt x="2679133" y="2836897"/>
                </a:cubicBezTo>
                <a:lnTo>
                  <a:pt x="2679133" y="2897366"/>
                </a:lnTo>
                <a:lnTo>
                  <a:pt x="2534541" y="2897366"/>
                </a:lnTo>
                <a:lnTo>
                  <a:pt x="2534549" y="2896769"/>
                </a:lnTo>
                <a:cubicBezTo>
                  <a:pt x="2534549" y="2875909"/>
                  <a:pt x="2534549" y="2855050"/>
                  <a:pt x="2534549" y="2834190"/>
                </a:cubicBezTo>
                <a:cubicBezTo>
                  <a:pt x="2534549" y="2830687"/>
                  <a:pt x="2534867" y="2827024"/>
                  <a:pt x="2535026" y="2823521"/>
                </a:cubicBezTo>
                <a:cubicBezTo>
                  <a:pt x="2535185" y="2821451"/>
                  <a:pt x="2536937" y="2819540"/>
                  <a:pt x="2538848" y="2819382"/>
                </a:cubicBezTo>
                <a:cubicBezTo>
                  <a:pt x="2541873" y="2819063"/>
                  <a:pt x="2544898" y="2818904"/>
                  <a:pt x="2547924" y="2818904"/>
                </a:cubicBezTo>
                <a:close/>
                <a:moveTo>
                  <a:pt x="3284220" y="2818744"/>
                </a:moveTo>
                <a:lnTo>
                  <a:pt x="3291052" y="2818744"/>
                </a:lnTo>
                <a:lnTo>
                  <a:pt x="3275740" y="2824349"/>
                </a:lnTo>
                <a:lnTo>
                  <a:pt x="3276258" y="2821610"/>
                </a:lnTo>
                <a:cubicBezTo>
                  <a:pt x="3276576" y="2820814"/>
                  <a:pt x="3277532" y="2819858"/>
                  <a:pt x="3278328" y="2819699"/>
                </a:cubicBezTo>
                <a:cubicBezTo>
                  <a:pt x="3280239" y="2819221"/>
                  <a:pt x="3282309" y="2818744"/>
                  <a:pt x="3284220" y="2818744"/>
                </a:cubicBezTo>
                <a:close/>
                <a:moveTo>
                  <a:pt x="2317991" y="2818744"/>
                </a:moveTo>
                <a:cubicBezTo>
                  <a:pt x="2358277" y="2818744"/>
                  <a:pt x="2398563" y="2818744"/>
                  <a:pt x="2438690" y="2818744"/>
                </a:cubicBezTo>
                <a:cubicBezTo>
                  <a:pt x="2441237" y="2818744"/>
                  <a:pt x="2443785" y="2819063"/>
                  <a:pt x="2446333" y="2819382"/>
                </a:cubicBezTo>
                <a:cubicBezTo>
                  <a:pt x="2448085" y="2819540"/>
                  <a:pt x="2449995" y="2821611"/>
                  <a:pt x="2449995" y="2823521"/>
                </a:cubicBezTo>
                <a:cubicBezTo>
                  <a:pt x="2450154" y="2828139"/>
                  <a:pt x="2450314" y="2832598"/>
                  <a:pt x="2450314" y="2837215"/>
                </a:cubicBezTo>
                <a:lnTo>
                  <a:pt x="2450314" y="2897366"/>
                </a:lnTo>
                <a:lnTo>
                  <a:pt x="2306227" y="2897366"/>
                </a:lnTo>
                <a:lnTo>
                  <a:pt x="2306367" y="2829891"/>
                </a:lnTo>
                <a:cubicBezTo>
                  <a:pt x="2306367" y="2819700"/>
                  <a:pt x="2307481" y="2818744"/>
                  <a:pt x="2317991" y="2818744"/>
                </a:cubicBezTo>
                <a:close/>
                <a:moveTo>
                  <a:pt x="2093472" y="2818744"/>
                </a:moveTo>
                <a:cubicBezTo>
                  <a:pt x="2130573" y="2818744"/>
                  <a:pt x="2167834" y="2818744"/>
                  <a:pt x="2204935" y="2818744"/>
                </a:cubicBezTo>
                <a:cubicBezTo>
                  <a:pt x="2208438" y="2818744"/>
                  <a:pt x="2212101" y="2818904"/>
                  <a:pt x="2215604" y="2819063"/>
                </a:cubicBezTo>
                <a:cubicBezTo>
                  <a:pt x="2218311" y="2819222"/>
                  <a:pt x="2220381" y="2821292"/>
                  <a:pt x="2220539" y="2823840"/>
                </a:cubicBezTo>
                <a:cubicBezTo>
                  <a:pt x="2220699" y="2828458"/>
                  <a:pt x="2220859" y="2832916"/>
                  <a:pt x="2220859" y="2837534"/>
                </a:cubicBezTo>
                <a:lnTo>
                  <a:pt x="2220859" y="2897366"/>
                </a:lnTo>
                <a:lnTo>
                  <a:pt x="2076911" y="2897366"/>
                </a:lnTo>
                <a:lnTo>
                  <a:pt x="2076911" y="2838648"/>
                </a:lnTo>
                <a:cubicBezTo>
                  <a:pt x="2076911" y="2834031"/>
                  <a:pt x="2077071" y="2829413"/>
                  <a:pt x="2077230" y="2824954"/>
                </a:cubicBezTo>
                <a:cubicBezTo>
                  <a:pt x="2077389" y="2821292"/>
                  <a:pt x="2079459" y="2819222"/>
                  <a:pt x="2082803" y="2819063"/>
                </a:cubicBezTo>
                <a:cubicBezTo>
                  <a:pt x="2086306" y="2818904"/>
                  <a:pt x="2089969" y="2818744"/>
                  <a:pt x="2093472" y="2818744"/>
                </a:cubicBezTo>
                <a:close/>
                <a:moveTo>
                  <a:pt x="1877551" y="2818744"/>
                </a:moveTo>
                <a:cubicBezTo>
                  <a:pt x="1888220" y="2818584"/>
                  <a:pt x="1898889" y="2818744"/>
                  <a:pt x="1909557" y="2818744"/>
                </a:cubicBezTo>
                <a:cubicBezTo>
                  <a:pt x="1909557" y="2818744"/>
                  <a:pt x="1909557" y="2818744"/>
                  <a:pt x="1909557" y="2818903"/>
                </a:cubicBezTo>
                <a:cubicBezTo>
                  <a:pt x="1920704" y="2818903"/>
                  <a:pt x="1932009" y="2818903"/>
                  <a:pt x="1943156" y="2818903"/>
                </a:cubicBezTo>
                <a:cubicBezTo>
                  <a:pt x="1945703" y="2818903"/>
                  <a:pt x="1947773" y="2821292"/>
                  <a:pt x="1948092" y="2823839"/>
                </a:cubicBezTo>
                <a:cubicBezTo>
                  <a:pt x="1948251" y="2825431"/>
                  <a:pt x="1948410" y="2826865"/>
                  <a:pt x="1948410" y="2828457"/>
                </a:cubicBezTo>
                <a:cubicBezTo>
                  <a:pt x="1948410" y="2844699"/>
                  <a:pt x="1948410" y="2860941"/>
                  <a:pt x="1948410" y="2877341"/>
                </a:cubicBezTo>
                <a:cubicBezTo>
                  <a:pt x="1948410" y="2879412"/>
                  <a:pt x="1948251" y="2881481"/>
                  <a:pt x="1947455" y="2883233"/>
                </a:cubicBezTo>
                <a:cubicBezTo>
                  <a:pt x="1946977" y="2884507"/>
                  <a:pt x="1945544" y="2885622"/>
                  <a:pt x="1944270" y="2886258"/>
                </a:cubicBezTo>
                <a:cubicBezTo>
                  <a:pt x="1942996" y="2886896"/>
                  <a:pt x="1941404" y="2887214"/>
                  <a:pt x="1939812" y="2887214"/>
                </a:cubicBezTo>
                <a:cubicBezTo>
                  <a:pt x="1918952" y="2887214"/>
                  <a:pt x="1898092" y="2887214"/>
                  <a:pt x="1877233" y="2887214"/>
                </a:cubicBezTo>
                <a:cubicBezTo>
                  <a:pt x="1875800" y="2887214"/>
                  <a:pt x="1874207" y="2886896"/>
                  <a:pt x="1872774" y="2886577"/>
                </a:cubicBezTo>
                <a:cubicBezTo>
                  <a:pt x="1871341" y="2886418"/>
                  <a:pt x="1868953" y="2883870"/>
                  <a:pt x="1868794" y="2882437"/>
                </a:cubicBezTo>
                <a:cubicBezTo>
                  <a:pt x="1868634" y="2881004"/>
                  <a:pt x="1868316" y="2879412"/>
                  <a:pt x="1868316" y="2877819"/>
                </a:cubicBezTo>
                <a:cubicBezTo>
                  <a:pt x="1868316" y="2861099"/>
                  <a:pt x="1868316" y="2844221"/>
                  <a:pt x="1868316" y="2827502"/>
                </a:cubicBezTo>
                <a:cubicBezTo>
                  <a:pt x="1868316" y="2825591"/>
                  <a:pt x="1868794" y="2823521"/>
                  <a:pt x="1869430" y="2821610"/>
                </a:cubicBezTo>
                <a:cubicBezTo>
                  <a:pt x="1869749" y="2820814"/>
                  <a:pt x="1870704" y="2819858"/>
                  <a:pt x="1871501" y="2819699"/>
                </a:cubicBezTo>
                <a:cubicBezTo>
                  <a:pt x="1873411" y="2819221"/>
                  <a:pt x="1875481" y="2818744"/>
                  <a:pt x="1877551" y="2818744"/>
                </a:cubicBezTo>
                <a:close/>
                <a:moveTo>
                  <a:pt x="982181" y="2818744"/>
                </a:moveTo>
                <a:cubicBezTo>
                  <a:pt x="991736" y="2818744"/>
                  <a:pt x="1001449" y="2818744"/>
                  <a:pt x="1011003" y="2818744"/>
                </a:cubicBezTo>
                <a:cubicBezTo>
                  <a:pt x="1011162" y="2818744"/>
                  <a:pt x="1011162" y="2818744"/>
                  <a:pt x="1011162" y="2818904"/>
                </a:cubicBezTo>
                <a:cubicBezTo>
                  <a:pt x="1022308" y="2818904"/>
                  <a:pt x="1033455" y="2818904"/>
                  <a:pt x="1044601" y="2818904"/>
                </a:cubicBezTo>
                <a:cubicBezTo>
                  <a:pt x="1047308" y="2818904"/>
                  <a:pt x="1049537" y="2821133"/>
                  <a:pt x="1049537" y="2823681"/>
                </a:cubicBezTo>
                <a:cubicBezTo>
                  <a:pt x="1049696" y="2827184"/>
                  <a:pt x="1049856" y="2830687"/>
                  <a:pt x="1049856" y="2834349"/>
                </a:cubicBezTo>
                <a:cubicBezTo>
                  <a:pt x="1049856" y="2848044"/>
                  <a:pt x="1049856" y="2861737"/>
                  <a:pt x="1049856" y="2875431"/>
                </a:cubicBezTo>
                <a:cubicBezTo>
                  <a:pt x="1049856" y="2877979"/>
                  <a:pt x="1049856" y="2880527"/>
                  <a:pt x="1049218" y="2882915"/>
                </a:cubicBezTo>
                <a:cubicBezTo>
                  <a:pt x="1048900" y="2884189"/>
                  <a:pt x="1047467" y="2885463"/>
                  <a:pt x="1046353" y="2886100"/>
                </a:cubicBezTo>
                <a:cubicBezTo>
                  <a:pt x="1044601" y="2886896"/>
                  <a:pt x="1042372" y="2887215"/>
                  <a:pt x="1040461" y="2887215"/>
                </a:cubicBezTo>
                <a:cubicBezTo>
                  <a:pt x="1020238" y="2887215"/>
                  <a:pt x="999856" y="2887215"/>
                  <a:pt x="979633" y="2887215"/>
                </a:cubicBezTo>
                <a:cubicBezTo>
                  <a:pt x="978201" y="2887215"/>
                  <a:pt x="976608" y="2886896"/>
                  <a:pt x="975175" y="2886578"/>
                </a:cubicBezTo>
                <a:cubicBezTo>
                  <a:pt x="973423" y="2886259"/>
                  <a:pt x="971354" y="2884348"/>
                  <a:pt x="971035" y="2882597"/>
                </a:cubicBezTo>
                <a:cubicBezTo>
                  <a:pt x="970717" y="2881164"/>
                  <a:pt x="970398" y="2879571"/>
                  <a:pt x="970398" y="2878138"/>
                </a:cubicBezTo>
                <a:cubicBezTo>
                  <a:pt x="970398" y="2861419"/>
                  <a:pt x="970398" y="2844699"/>
                  <a:pt x="970398" y="2827980"/>
                </a:cubicBezTo>
                <a:cubicBezTo>
                  <a:pt x="970398" y="2826547"/>
                  <a:pt x="970717" y="2824954"/>
                  <a:pt x="970876" y="2823521"/>
                </a:cubicBezTo>
                <a:cubicBezTo>
                  <a:pt x="971194" y="2821611"/>
                  <a:pt x="972946" y="2819540"/>
                  <a:pt x="974697" y="2819381"/>
                </a:cubicBezTo>
                <a:cubicBezTo>
                  <a:pt x="977246" y="2819063"/>
                  <a:pt x="979793" y="2818904"/>
                  <a:pt x="982181" y="2818744"/>
                </a:cubicBezTo>
                <a:close/>
                <a:moveTo>
                  <a:pt x="3139635" y="2818585"/>
                </a:moveTo>
                <a:cubicBezTo>
                  <a:pt x="3160495" y="2818585"/>
                  <a:pt x="3181355" y="2818585"/>
                  <a:pt x="3202214" y="2818585"/>
                </a:cubicBezTo>
                <a:cubicBezTo>
                  <a:pt x="3203807" y="2818585"/>
                  <a:pt x="3205240" y="2818903"/>
                  <a:pt x="3206832" y="2819063"/>
                </a:cubicBezTo>
                <a:cubicBezTo>
                  <a:pt x="3208743" y="2819221"/>
                  <a:pt x="3210654" y="2821132"/>
                  <a:pt x="3210972" y="2823043"/>
                </a:cubicBezTo>
                <a:cubicBezTo>
                  <a:pt x="3211132" y="2825113"/>
                  <a:pt x="3211450" y="2827024"/>
                  <a:pt x="3211450" y="2829094"/>
                </a:cubicBezTo>
                <a:lnTo>
                  <a:pt x="3211450" y="2847879"/>
                </a:lnTo>
                <a:lnTo>
                  <a:pt x="3204472" y="2850433"/>
                </a:lnTo>
                <a:lnTo>
                  <a:pt x="3131196" y="2869274"/>
                </a:lnTo>
                <a:lnTo>
                  <a:pt x="3131196" y="2826705"/>
                </a:lnTo>
                <a:cubicBezTo>
                  <a:pt x="3131196" y="2825273"/>
                  <a:pt x="3131356" y="2823680"/>
                  <a:pt x="3131992" y="2822247"/>
                </a:cubicBezTo>
                <a:cubicBezTo>
                  <a:pt x="3132470" y="2820814"/>
                  <a:pt x="3133425" y="2819540"/>
                  <a:pt x="3135177" y="2819221"/>
                </a:cubicBezTo>
                <a:cubicBezTo>
                  <a:pt x="3136610" y="2819063"/>
                  <a:pt x="3138202" y="2818585"/>
                  <a:pt x="3139635" y="2818585"/>
                </a:cubicBezTo>
                <a:close/>
                <a:moveTo>
                  <a:pt x="1584880" y="2818585"/>
                </a:moveTo>
                <a:cubicBezTo>
                  <a:pt x="1594593" y="2818585"/>
                  <a:pt x="1604306" y="2818585"/>
                  <a:pt x="1613861" y="2818585"/>
                </a:cubicBezTo>
                <a:cubicBezTo>
                  <a:pt x="1616409" y="2818585"/>
                  <a:pt x="1618956" y="2818744"/>
                  <a:pt x="1621345" y="2819381"/>
                </a:cubicBezTo>
                <a:cubicBezTo>
                  <a:pt x="1622619" y="2819699"/>
                  <a:pt x="1623733" y="2821132"/>
                  <a:pt x="1624370" y="2822406"/>
                </a:cubicBezTo>
                <a:cubicBezTo>
                  <a:pt x="1625007" y="2823680"/>
                  <a:pt x="1625007" y="2825432"/>
                  <a:pt x="1625007" y="2826865"/>
                </a:cubicBezTo>
                <a:cubicBezTo>
                  <a:pt x="1625007" y="2844221"/>
                  <a:pt x="1625007" y="2861578"/>
                  <a:pt x="1625007" y="2878775"/>
                </a:cubicBezTo>
                <a:cubicBezTo>
                  <a:pt x="1625007" y="2879731"/>
                  <a:pt x="1624848" y="2880845"/>
                  <a:pt x="1624688" y="2881800"/>
                </a:cubicBezTo>
                <a:cubicBezTo>
                  <a:pt x="1624529" y="2884189"/>
                  <a:pt x="1622141" y="2886418"/>
                  <a:pt x="1619593" y="2886577"/>
                </a:cubicBezTo>
                <a:cubicBezTo>
                  <a:pt x="1618000" y="2886737"/>
                  <a:pt x="1616567" y="2887055"/>
                  <a:pt x="1614975" y="2887055"/>
                </a:cubicBezTo>
                <a:cubicBezTo>
                  <a:pt x="1595071" y="2887055"/>
                  <a:pt x="1575167" y="2887055"/>
                  <a:pt x="1555422" y="2887055"/>
                </a:cubicBezTo>
                <a:cubicBezTo>
                  <a:pt x="1553352" y="2887055"/>
                  <a:pt x="1551282" y="2886737"/>
                  <a:pt x="1549531" y="2886099"/>
                </a:cubicBezTo>
                <a:cubicBezTo>
                  <a:pt x="1548257" y="2885622"/>
                  <a:pt x="1547142" y="2884348"/>
                  <a:pt x="1546505" y="2883074"/>
                </a:cubicBezTo>
                <a:cubicBezTo>
                  <a:pt x="1545868" y="2881800"/>
                  <a:pt x="1545868" y="2880049"/>
                  <a:pt x="1545868" y="2878615"/>
                </a:cubicBezTo>
                <a:cubicBezTo>
                  <a:pt x="1545868" y="2861260"/>
                  <a:pt x="1545868" y="2843903"/>
                  <a:pt x="1545868" y="2826705"/>
                </a:cubicBezTo>
                <a:cubicBezTo>
                  <a:pt x="1545868" y="2825273"/>
                  <a:pt x="1546027" y="2823521"/>
                  <a:pt x="1546664" y="2822247"/>
                </a:cubicBezTo>
                <a:cubicBezTo>
                  <a:pt x="1547301" y="2821132"/>
                  <a:pt x="1548575" y="2819699"/>
                  <a:pt x="1549849" y="2819540"/>
                </a:cubicBezTo>
                <a:cubicBezTo>
                  <a:pt x="1552237" y="2818903"/>
                  <a:pt x="1554944" y="2818903"/>
                  <a:pt x="1557492" y="2818903"/>
                </a:cubicBezTo>
                <a:cubicBezTo>
                  <a:pt x="1566568" y="2818585"/>
                  <a:pt x="1575644" y="2818585"/>
                  <a:pt x="1584880" y="2818585"/>
                </a:cubicBezTo>
                <a:close/>
                <a:moveTo>
                  <a:pt x="1410997" y="2818585"/>
                </a:moveTo>
                <a:cubicBezTo>
                  <a:pt x="1421188" y="2818585"/>
                  <a:pt x="1431379" y="2818585"/>
                  <a:pt x="1441570" y="2818585"/>
                </a:cubicBezTo>
                <a:cubicBezTo>
                  <a:pt x="1451761" y="2818585"/>
                  <a:pt x="1461951" y="2818585"/>
                  <a:pt x="1472142" y="2818585"/>
                </a:cubicBezTo>
                <a:cubicBezTo>
                  <a:pt x="1473735" y="2818585"/>
                  <a:pt x="1475168" y="2818744"/>
                  <a:pt x="1476761" y="2818903"/>
                </a:cubicBezTo>
                <a:cubicBezTo>
                  <a:pt x="1478830" y="2819063"/>
                  <a:pt x="1480741" y="2820814"/>
                  <a:pt x="1480901" y="2822724"/>
                </a:cubicBezTo>
                <a:cubicBezTo>
                  <a:pt x="1481060" y="2824795"/>
                  <a:pt x="1481378" y="2826705"/>
                  <a:pt x="1481378" y="2828776"/>
                </a:cubicBezTo>
                <a:cubicBezTo>
                  <a:pt x="1481378" y="2844540"/>
                  <a:pt x="1481378" y="2860304"/>
                  <a:pt x="1481378" y="2876228"/>
                </a:cubicBezTo>
                <a:cubicBezTo>
                  <a:pt x="1481378" y="2878297"/>
                  <a:pt x="1481060" y="2880208"/>
                  <a:pt x="1480901" y="2882278"/>
                </a:cubicBezTo>
                <a:cubicBezTo>
                  <a:pt x="1480741" y="2884029"/>
                  <a:pt x="1478671" y="2886099"/>
                  <a:pt x="1476919" y="2886418"/>
                </a:cubicBezTo>
                <a:cubicBezTo>
                  <a:pt x="1475965" y="2886577"/>
                  <a:pt x="1474849" y="2886896"/>
                  <a:pt x="1473894" y="2886896"/>
                </a:cubicBezTo>
                <a:cubicBezTo>
                  <a:pt x="1452557" y="2886896"/>
                  <a:pt x="1431061" y="2886896"/>
                  <a:pt x="1409723" y="2886896"/>
                </a:cubicBezTo>
                <a:cubicBezTo>
                  <a:pt x="1408768" y="2886896"/>
                  <a:pt x="1407653" y="2886577"/>
                  <a:pt x="1406698" y="2886418"/>
                </a:cubicBezTo>
                <a:cubicBezTo>
                  <a:pt x="1404787" y="2886099"/>
                  <a:pt x="1402876" y="2884189"/>
                  <a:pt x="1402557" y="2882438"/>
                </a:cubicBezTo>
                <a:cubicBezTo>
                  <a:pt x="1402399" y="2881004"/>
                  <a:pt x="1401921" y="2879412"/>
                  <a:pt x="1401921" y="2877979"/>
                </a:cubicBezTo>
                <a:cubicBezTo>
                  <a:pt x="1401921" y="2861100"/>
                  <a:pt x="1401921" y="2844381"/>
                  <a:pt x="1401921" y="2827502"/>
                </a:cubicBezTo>
                <a:cubicBezTo>
                  <a:pt x="1401921" y="2825432"/>
                  <a:pt x="1402399" y="2823521"/>
                  <a:pt x="1402876" y="2821451"/>
                </a:cubicBezTo>
                <a:cubicBezTo>
                  <a:pt x="1403195" y="2820655"/>
                  <a:pt x="1404150" y="2819540"/>
                  <a:pt x="1404946" y="2819381"/>
                </a:cubicBezTo>
                <a:cubicBezTo>
                  <a:pt x="1406857" y="2818903"/>
                  <a:pt x="1408927" y="2818585"/>
                  <a:pt x="1410997" y="2818585"/>
                </a:cubicBezTo>
                <a:close/>
                <a:moveTo>
                  <a:pt x="1297942" y="2818585"/>
                </a:moveTo>
                <a:cubicBezTo>
                  <a:pt x="1308133" y="2818585"/>
                  <a:pt x="1318165" y="2818585"/>
                  <a:pt x="1328355" y="2818585"/>
                </a:cubicBezTo>
                <a:cubicBezTo>
                  <a:pt x="1330425" y="2818585"/>
                  <a:pt x="1332495" y="2818744"/>
                  <a:pt x="1334247" y="2819381"/>
                </a:cubicBezTo>
                <a:cubicBezTo>
                  <a:pt x="1335362" y="2819859"/>
                  <a:pt x="1336476" y="2821292"/>
                  <a:pt x="1336954" y="2822566"/>
                </a:cubicBezTo>
                <a:cubicBezTo>
                  <a:pt x="1337432" y="2823840"/>
                  <a:pt x="1337432" y="2825591"/>
                  <a:pt x="1337432" y="2827024"/>
                </a:cubicBezTo>
                <a:cubicBezTo>
                  <a:pt x="1337432" y="2844221"/>
                  <a:pt x="1337432" y="2861418"/>
                  <a:pt x="1337432" y="2878775"/>
                </a:cubicBezTo>
                <a:cubicBezTo>
                  <a:pt x="1337432" y="2879731"/>
                  <a:pt x="1337272" y="2880845"/>
                  <a:pt x="1337113" y="2881800"/>
                </a:cubicBezTo>
                <a:cubicBezTo>
                  <a:pt x="1336954" y="2884029"/>
                  <a:pt x="1334565" y="2886418"/>
                  <a:pt x="1332017" y="2886577"/>
                </a:cubicBezTo>
                <a:cubicBezTo>
                  <a:pt x="1330585" y="2886737"/>
                  <a:pt x="1328992" y="2887055"/>
                  <a:pt x="1327559" y="2887055"/>
                </a:cubicBezTo>
                <a:cubicBezTo>
                  <a:pt x="1307814" y="2887055"/>
                  <a:pt x="1288069" y="2887055"/>
                  <a:pt x="1268324" y="2887055"/>
                </a:cubicBezTo>
                <a:cubicBezTo>
                  <a:pt x="1266732" y="2887055"/>
                  <a:pt x="1265299" y="2886896"/>
                  <a:pt x="1263706" y="2886737"/>
                </a:cubicBezTo>
                <a:cubicBezTo>
                  <a:pt x="1261159" y="2886418"/>
                  <a:pt x="1258770" y="2884348"/>
                  <a:pt x="1258611" y="2881960"/>
                </a:cubicBezTo>
                <a:cubicBezTo>
                  <a:pt x="1258611" y="2881482"/>
                  <a:pt x="1258293" y="2881004"/>
                  <a:pt x="1258293" y="2880526"/>
                </a:cubicBezTo>
                <a:cubicBezTo>
                  <a:pt x="1258293" y="2861737"/>
                  <a:pt x="1258293" y="2843107"/>
                  <a:pt x="1258293" y="2824317"/>
                </a:cubicBezTo>
                <a:cubicBezTo>
                  <a:pt x="1258293" y="2823840"/>
                  <a:pt x="1258611" y="2823362"/>
                  <a:pt x="1258611" y="2822884"/>
                </a:cubicBezTo>
                <a:cubicBezTo>
                  <a:pt x="1258929" y="2821132"/>
                  <a:pt x="1260840" y="2819221"/>
                  <a:pt x="1262751" y="2819221"/>
                </a:cubicBezTo>
                <a:cubicBezTo>
                  <a:pt x="1270394" y="2819063"/>
                  <a:pt x="1277878" y="2818903"/>
                  <a:pt x="1285522" y="2818744"/>
                </a:cubicBezTo>
                <a:cubicBezTo>
                  <a:pt x="1289821" y="2818585"/>
                  <a:pt x="1293961" y="2818585"/>
                  <a:pt x="1297942" y="2818585"/>
                </a:cubicBezTo>
                <a:close/>
                <a:moveTo>
                  <a:pt x="3001261" y="2818425"/>
                </a:moveTo>
                <a:cubicBezTo>
                  <a:pt x="3009860" y="2818585"/>
                  <a:pt x="3018459" y="2818585"/>
                  <a:pt x="3027217" y="2818585"/>
                </a:cubicBezTo>
                <a:cubicBezTo>
                  <a:pt x="3037407" y="2818585"/>
                  <a:pt x="3047599" y="2818585"/>
                  <a:pt x="3057790" y="2818585"/>
                </a:cubicBezTo>
                <a:cubicBezTo>
                  <a:pt x="3059859" y="2818585"/>
                  <a:pt x="3061771" y="2819062"/>
                  <a:pt x="3063840" y="2819381"/>
                </a:cubicBezTo>
                <a:cubicBezTo>
                  <a:pt x="3065592" y="2819699"/>
                  <a:pt x="3066388" y="2821132"/>
                  <a:pt x="3066707" y="2822565"/>
                </a:cubicBezTo>
                <a:cubicBezTo>
                  <a:pt x="3067185" y="2823998"/>
                  <a:pt x="3067343" y="2825591"/>
                  <a:pt x="3067343" y="2827024"/>
                </a:cubicBezTo>
                <a:cubicBezTo>
                  <a:pt x="3067343" y="2843744"/>
                  <a:pt x="3067343" y="2860622"/>
                  <a:pt x="3067343" y="2877341"/>
                </a:cubicBezTo>
                <a:cubicBezTo>
                  <a:pt x="3067343" y="2878297"/>
                  <a:pt x="3067185" y="2879412"/>
                  <a:pt x="3067185" y="2880367"/>
                </a:cubicBezTo>
                <a:lnTo>
                  <a:pt x="3065294" y="2882130"/>
                </a:lnTo>
                <a:lnTo>
                  <a:pt x="3033026" y="2887054"/>
                </a:lnTo>
                <a:lnTo>
                  <a:pt x="2997599" y="2887054"/>
                </a:lnTo>
                <a:cubicBezTo>
                  <a:pt x="2995529" y="2887054"/>
                  <a:pt x="2993619" y="2886577"/>
                  <a:pt x="2991548" y="2886258"/>
                </a:cubicBezTo>
                <a:cubicBezTo>
                  <a:pt x="2989956" y="2885940"/>
                  <a:pt x="2987886" y="2883551"/>
                  <a:pt x="2987727" y="2881959"/>
                </a:cubicBezTo>
                <a:cubicBezTo>
                  <a:pt x="2987567" y="2879890"/>
                  <a:pt x="2987249" y="2877979"/>
                  <a:pt x="2987249" y="2875909"/>
                </a:cubicBezTo>
                <a:cubicBezTo>
                  <a:pt x="2987249" y="2860144"/>
                  <a:pt x="2987249" y="2844380"/>
                  <a:pt x="2987249" y="2828616"/>
                </a:cubicBezTo>
                <a:cubicBezTo>
                  <a:pt x="2987249" y="2827024"/>
                  <a:pt x="2987409" y="2825591"/>
                  <a:pt x="2987567" y="2823998"/>
                </a:cubicBezTo>
                <a:cubicBezTo>
                  <a:pt x="2987727" y="2821292"/>
                  <a:pt x="2989797" y="2818903"/>
                  <a:pt x="2992185" y="2818744"/>
                </a:cubicBezTo>
                <a:cubicBezTo>
                  <a:pt x="2995211" y="2818585"/>
                  <a:pt x="2998236" y="2818425"/>
                  <a:pt x="3001261" y="2818425"/>
                </a:cubicBezTo>
                <a:close/>
                <a:moveTo>
                  <a:pt x="1141892" y="2818425"/>
                </a:moveTo>
                <a:cubicBezTo>
                  <a:pt x="1145873" y="2818585"/>
                  <a:pt x="1150013" y="2818585"/>
                  <a:pt x="1153994" y="2818585"/>
                </a:cubicBezTo>
                <a:cubicBezTo>
                  <a:pt x="1164185" y="2818585"/>
                  <a:pt x="1174217" y="2818585"/>
                  <a:pt x="1184408" y="2818585"/>
                </a:cubicBezTo>
                <a:cubicBezTo>
                  <a:pt x="1186478" y="2818585"/>
                  <a:pt x="1188548" y="2818744"/>
                  <a:pt x="1190299" y="2819381"/>
                </a:cubicBezTo>
                <a:cubicBezTo>
                  <a:pt x="1191414" y="2819858"/>
                  <a:pt x="1192529" y="2821292"/>
                  <a:pt x="1193166" y="2822565"/>
                </a:cubicBezTo>
                <a:cubicBezTo>
                  <a:pt x="1193802" y="2823839"/>
                  <a:pt x="1193802" y="2825591"/>
                  <a:pt x="1193802" y="2827024"/>
                </a:cubicBezTo>
                <a:cubicBezTo>
                  <a:pt x="1193802" y="2844221"/>
                  <a:pt x="1193802" y="2861418"/>
                  <a:pt x="1193802" y="2878775"/>
                </a:cubicBezTo>
                <a:cubicBezTo>
                  <a:pt x="1193802" y="2880208"/>
                  <a:pt x="1193802" y="2881959"/>
                  <a:pt x="1193166" y="2883233"/>
                </a:cubicBezTo>
                <a:cubicBezTo>
                  <a:pt x="1192529" y="2884507"/>
                  <a:pt x="1191255" y="2885622"/>
                  <a:pt x="1189981" y="2886099"/>
                </a:cubicBezTo>
                <a:cubicBezTo>
                  <a:pt x="1188070" y="2886736"/>
                  <a:pt x="1186000" y="2887054"/>
                  <a:pt x="1184089" y="2887054"/>
                </a:cubicBezTo>
                <a:cubicBezTo>
                  <a:pt x="1164344" y="2887054"/>
                  <a:pt x="1144599" y="2887054"/>
                  <a:pt x="1124855" y="2887054"/>
                </a:cubicBezTo>
                <a:cubicBezTo>
                  <a:pt x="1122784" y="2887054"/>
                  <a:pt x="1120874" y="2886577"/>
                  <a:pt x="1118803" y="2886258"/>
                </a:cubicBezTo>
                <a:cubicBezTo>
                  <a:pt x="1117211" y="2885940"/>
                  <a:pt x="1115300" y="2883870"/>
                  <a:pt x="1114982" y="2881959"/>
                </a:cubicBezTo>
                <a:cubicBezTo>
                  <a:pt x="1114823" y="2881004"/>
                  <a:pt x="1114504" y="2879890"/>
                  <a:pt x="1114504" y="2878934"/>
                </a:cubicBezTo>
                <a:cubicBezTo>
                  <a:pt x="1114504" y="2861259"/>
                  <a:pt x="1114504" y="2843425"/>
                  <a:pt x="1114504" y="2825750"/>
                </a:cubicBezTo>
                <a:cubicBezTo>
                  <a:pt x="1114504" y="2824795"/>
                  <a:pt x="1114823" y="2823839"/>
                  <a:pt x="1114982" y="2822724"/>
                </a:cubicBezTo>
                <a:cubicBezTo>
                  <a:pt x="1115300" y="2820973"/>
                  <a:pt x="1117211" y="2819062"/>
                  <a:pt x="1119122" y="2818903"/>
                </a:cubicBezTo>
                <a:cubicBezTo>
                  <a:pt x="1126765" y="2818744"/>
                  <a:pt x="1134249" y="2818585"/>
                  <a:pt x="1141892" y="2818425"/>
                </a:cubicBezTo>
                <a:close/>
                <a:moveTo>
                  <a:pt x="2817825" y="2818266"/>
                </a:moveTo>
                <a:cubicBezTo>
                  <a:pt x="2823876" y="2818107"/>
                  <a:pt x="2829926" y="2818266"/>
                  <a:pt x="2836137" y="2818266"/>
                </a:cubicBezTo>
                <a:cubicBezTo>
                  <a:pt x="2839958" y="2818585"/>
                  <a:pt x="2844098" y="2818585"/>
                  <a:pt x="2848079" y="2818585"/>
                </a:cubicBezTo>
                <a:cubicBezTo>
                  <a:pt x="2858270" y="2818585"/>
                  <a:pt x="2868302" y="2818585"/>
                  <a:pt x="2878493" y="2818585"/>
                </a:cubicBezTo>
                <a:cubicBezTo>
                  <a:pt x="2879926" y="2818585"/>
                  <a:pt x="2881518" y="2818903"/>
                  <a:pt x="2882951" y="2818903"/>
                </a:cubicBezTo>
                <a:cubicBezTo>
                  <a:pt x="2885021" y="2819063"/>
                  <a:pt x="2886932" y="2820814"/>
                  <a:pt x="2887091" y="2822725"/>
                </a:cubicBezTo>
                <a:cubicBezTo>
                  <a:pt x="2887251" y="2824158"/>
                  <a:pt x="2887569" y="2825750"/>
                  <a:pt x="2887569" y="2827183"/>
                </a:cubicBezTo>
                <a:cubicBezTo>
                  <a:pt x="2887569" y="2843903"/>
                  <a:pt x="2887569" y="2860622"/>
                  <a:pt x="2887569" y="2877342"/>
                </a:cubicBezTo>
                <a:cubicBezTo>
                  <a:pt x="2887569" y="2878775"/>
                  <a:pt x="2887410" y="2880367"/>
                  <a:pt x="2887251" y="2881800"/>
                </a:cubicBezTo>
                <a:cubicBezTo>
                  <a:pt x="2887091" y="2883711"/>
                  <a:pt x="2885181" y="2885781"/>
                  <a:pt x="2883588" y="2886099"/>
                </a:cubicBezTo>
                <a:cubicBezTo>
                  <a:pt x="2881677" y="2886418"/>
                  <a:pt x="2879607" y="2886896"/>
                  <a:pt x="2877537" y="2886896"/>
                </a:cubicBezTo>
                <a:cubicBezTo>
                  <a:pt x="2857792" y="2886896"/>
                  <a:pt x="2838047" y="2886896"/>
                  <a:pt x="2818303" y="2886896"/>
                </a:cubicBezTo>
                <a:cubicBezTo>
                  <a:pt x="2816232" y="2886896"/>
                  <a:pt x="2814163" y="2886577"/>
                  <a:pt x="2812411" y="2885941"/>
                </a:cubicBezTo>
                <a:cubicBezTo>
                  <a:pt x="2811137" y="2885463"/>
                  <a:pt x="2809863" y="2884348"/>
                  <a:pt x="2809226" y="2883074"/>
                </a:cubicBezTo>
                <a:cubicBezTo>
                  <a:pt x="2808589" y="2881800"/>
                  <a:pt x="2808430" y="2880049"/>
                  <a:pt x="2808430" y="2878616"/>
                </a:cubicBezTo>
                <a:cubicBezTo>
                  <a:pt x="2808430" y="2861418"/>
                  <a:pt x="2808271" y="2844221"/>
                  <a:pt x="2808430" y="2826865"/>
                </a:cubicBezTo>
                <a:cubicBezTo>
                  <a:pt x="2808430" y="2819699"/>
                  <a:pt x="2809863" y="2818426"/>
                  <a:pt x="2817825" y="2818266"/>
                </a:cubicBezTo>
                <a:close/>
                <a:moveTo>
                  <a:pt x="1700802" y="2818266"/>
                </a:moveTo>
                <a:cubicBezTo>
                  <a:pt x="1710356" y="2818585"/>
                  <a:pt x="1719911" y="2818585"/>
                  <a:pt x="1729624" y="2818585"/>
                </a:cubicBezTo>
                <a:cubicBezTo>
                  <a:pt x="1739815" y="2818585"/>
                  <a:pt x="1749847" y="2818585"/>
                  <a:pt x="1760037" y="2818585"/>
                </a:cubicBezTo>
                <a:cubicBezTo>
                  <a:pt x="1762107" y="2818585"/>
                  <a:pt x="1764018" y="2818903"/>
                  <a:pt x="1765929" y="2819540"/>
                </a:cubicBezTo>
                <a:cubicBezTo>
                  <a:pt x="1766725" y="2819859"/>
                  <a:pt x="1767680" y="2820814"/>
                  <a:pt x="1767999" y="2821610"/>
                </a:cubicBezTo>
                <a:cubicBezTo>
                  <a:pt x="1768477" y="2823521"/>
                  <a:pt x="1768795" y="2825591"/>
                  <a:pt x="1768795" y="2827661"/>
                </a:cubicBezTo>
                <a:cubicBezTo>
                  <a:pt x="1768795" y="2844381"/>
                  <a:pt x="1768795" y="2861100"/>
                  <a:pt x="1768795" y="2877820"/>
                </a:cubicBezTo>
                <a:cubicBezTo>
                  <a:pt x="1768795" y="2879253"/>
                  <a:pt x="1768477" y="2880845"/>
                  <a:pt x="1768317" y="2882278"/>
                </a:cubicBezTo>
                <a:cubicBezTo>
                  <a:pt x="1768158" y="2883870"/>
                  <a:pt x="1766088" y="2885941"/>
                  <a:pt x="1764337" y="2886259"/>
                </a:cubicBezTo>
                <a:cubicBezTo>
                  <a:pt x="1763381" y="2886418"/>
                  <a:pt x="1762426" y="2886737"/>
                  <a:pt x="1761311" y="2886737"/>
                </a:cubicBezTo>
                <a:cubicBezTo>
                  <a:pt x="1739973" y="2886737"/>
                  <a:pt x="1718796" y="2886737"/>
                  <a:pt x="1697459" y="2886737"/>
                </a:cubicBezTo>
                <a:cubicBezTo>
                  <a:pt x="1696025" y="2886737"/>
                  <a:pt x="1694274" y="2886418"/>
                  <a:pt x="1693000" y="2885781"/>
                </a:cubicBezTo>
                <a:cubicBezTo>
                  <a:pt x="1691726" y="2885144"/>
                  <a:pt x="1690611" y="2883870"/>
                  <a:pt x="1690133" y="2882596"/>
                </a:cubicBezTo>
                <a:cubicBezTo>
                  <a:pt x="1689497" y="2881323"/>
                  <a:pt x="1689497" y="2879571"/>
                  <a:pt x="1689497" y="2878138"/>
                </a:cubicBezTo>
                <a:cubicBezTo>
                  <a:pt x="1689497" y="2860941"/>
                  <a:pt x="1689497" y="2843744"/>
                  <a:pt x="1689497" y="2826387"/>
                </a:cubicBezTo>
                <a:cubicBezTo>
                  <a:pt x="1689497" y="2824954"/>
                  <a:pt x="1689656" y="2823202"/>
                  <a:pt x="1690293" y="2821929"/>
                </a:cubicBezTo>
                <a:cubicBezTo>
                  <a:pt x="1690930" y="2820655"/>
                  <a:pt x="1692044" y="2819381"/>
                  <a:pt x="1693318" y="2819063"/>
                </a:cubicBezTo>
                <a:cubicBezTo>
                  <a:pt x="1695707" y="2818426"/>
                  <a:pt x="1698255" y="2818426"/>
                  <a:pt x="1700802" y="2818266"/>
                </a:cubicBezTo>
                <a:close/>
                <a:moveTo>
                  <a:pt x="688077" y="2697249"/>
                </a:moveTo>
                <a:cubicBezTo>
                  <a:pt x="686007" y="2697249"/>
                  <a:pt x="683937" y="2697567"/>
                  <a:pt x="682185" y="2698205"/>
                </a:cubicBezTo>
                <a:cubicBezTo>
                  <a:pt x="680911" y="2698683"/>
                  <a:pt x="679797" y="2700116"/>
                  <a:pt x="679319" y="2701390"/>
                </a:cubicBezTo>
                <a:cubicBezTo>
                  <a:pt x="678682" y="2702664"/>
                  <a:pt x="678523" y="2704415"/>
                  <a:pt x="678523" y="2705848"/>
                </a:cubicBezTo>
                <a:cubicBezTo>
                  <a:pt x="678523" y="2719542"/>
                  <a:pt x="678523" y="2733236"/>
                  <a:pt x="678523" y="2746930"/>
                </a:cubicBezTo>
                <a:cubicBezTo>
                  <a:pt x="678523" y="2748363"/>
                  <a:pt x="678682" y="2750115"/>
                  <a:pt x="679319" y="2751389"/>
                </a:cubicBezTo>
                <a:cubicBezTo>
                  <a:pt x="679957" y="2752662"/>
                  <a:pt x="681230" y="2753936"/>
                  <a:pt x="682504" y="2754255"/>
                </a:cubicBezTo>
                <a:cubicBezTo>
                  <a:pt x="684892" y="2754892"/>
                  <a:pt x="687441" y="2755051"/>
                  <a:pt x="689988" y="2755051"/>
                </a:cubicBezTo>
                <a:cubicBezTo>
                  <a:pt x="699701" y="2755051"/>
                  <a:pt x="709415" y="2755051"/>
                  <a:pt x="718968" y="2755051"/>
                </a:cubicBezTo>
                <a:cubicBezTo>
                  <a:pt x="729159" y="2755051"/>
                  <a:pt x="739351" y="2755051"/>
                  <a:pt x="749382" y="2755051"/>
                </a:cubicBezTo>
                <a:cubicBezTo>
                  <a:pt x="751930" y="2755051"/>
                  <a:pt x="754477" y="2754892"/>
                  <a:pt x="756866" y="2754096"/>
                </a:cubicBezTo>
                <a:cubicBezTo>
                  <a:pt x="757981" y="2753778"/>
                  <a:pt x="759255" y="2752185"/>
                  <a:pt x="759732" y="2751070"/>
                </a:cubicBezTo>
                <a:cubicBezTo>
                  <a:pt x="760369" y="2749797"/>
                  <a:pt x="760369" y="2748045"/>
                  <a:pt x="760369" y="2746612"/>
                </a:cubicBezTo>
                <a:cubicBezTo>
                  <a:pt x="760369" y="2732918"/>
                  <a:pt x="760369" y="2719223"/>
                  <a:pt x="760369" y="2705529"/>
                </a:cubicBezTo>
                <a:cubicBezTo>
                  <a:pt x="760369" y="2704096"/>
                  <a:pt x="759891" y="2702504"/>
                  <a:pt x="759573" y="2701071"/>
                </a:cubicBezTo>
                <a:cubicBezTo>
                  <a:pt x="759255" y="2699319"/>
                  <a:pt x="757822" y="2698523"/>
                  <a:pt x="756548" y="2698045"/>
                </a:cubicBezTo>
                <a:cubicBezTo>
                  <a:pt x="754637" y="2697409"/>
                  <a:pt x="752567" y="2697249"/>
                  <a:pt x="750497" y="2697249"/>
                </a:cubicBezTo>
                <a:cubicBezTo>
                  <a:pt x="729637" y="2697249"/>
                  <a:pt x="708777" y="2697249"/>
                  <a:pt x="688077" y="2697249"/>
                </a:cubicBezTo>
                <a:close/>
                <a:moveTo>
                  <a:pt x="832979" y="2697090"/>
                </a:moveTo>
                <a:cubicBezTo>
                  <a:pt x="830910" y="2697090"/>
                  <a:pt x="828840" y="2697249"/>
                  <a:pt x="827088" y="2698045"/>
                </a:cubicBezTo>
                <a:cubicBezTo>
                  <a:pt x="825814" y="2698523"/>
                  <a:pt x="824699" y="2699956"/>
                  <a:pt x="824063" y="2701230"/>
                </a:cubicBezTo>
                <a:cubicBezTo>
                  <a:pt x="823426" y="2702504"/>
                  <a:pt x="823266" y="2704096"/>
                  <a:pt x="823266" y="2705689"/>
                </a:cubicBezTo>
                <a:cubicBezTo>
                  <a:pt x="823266" y="2719383"/>
                  <a:pt x="823266" y="2733077"/>
                  <a:pt x="823266" y="2746771"/>
                </a:cubicBezTo>
                <a:cubicBezTo>
                  <a:pt x="823266" y="2748204"/>
                  <a:pt x="823426" y="2749955"/>
                  <a:pt x="823904" y="2751229"/>
                </a:cubicBezTo>
                <a:cubicBezTo>
                  <a:pt x="824540" y="2752503"/>
                  <a:pt x="825495" y="2753936"/>
                  <a:pt x="826769" y="2754414"/>
                </a:cubicBezTo>
                <a:cubicBezTo>
                  <a:pt x="828680" y="2755051"/>
                  <a:pt x="830750" y="2755210"/>
                  <a:pt x="832821" y="2755210"/>
                </a:cubicBezTo>
                <a:cubicBezTo>
                  <a:pt x="843011" y="2755051"/>
                  <a:pt x="853202" y="2755051"/>
                  <a:pt x="863234" y="2755051"/>
                </a:cubicBezTo>
                <a:cubicBezTo>
                  <a:pt x="873425" y="2755051"/>
                  <a:pt x="883457" y="2755051"/>
                  <a:pt x="893647" y="2755051"/>
                </a:cubicBezTo>
                <a:cubicBezTo>
                  <a:pt x="896196" y="2755051"/>
                  <a:pt x="898743" y="2754892"/>
                  <a:pt x="901131" y="2754255"/>
                </a:cubicBezTo>
                <a:cubicBezTo>
                  <a:pt x="902246" y="2753936"/>
                  <a:pt x="903520" y="2752503"/>
                  <a:pt x="903998" y="2751229"/>
                </a:cubicBezTo>
                <a:cubicBezTo>
                  <a:pt x="904635" y="2749955"/>
                  <a:pt x="904794" y="2748204"/>
                  <a:pt x="904794" y="2746771"/>
                </a:cubicBezTo>
                <a:cubicBezTo>
                  <a:pt x="904794" y="2733077"/>
                  <a:pt x="904794" y="2719383"/>
                  <a:pt x="904794" y="2705689"/>
                </a:cubicBezTo>
                <a:cubicBezTo>
                  <a:pt x="904794" y="2704256"/>
                  <a:pt x="904635" y="2702504"/>
                  <a:pt x="904157" y="2701230"/>
                </a:cubicBezTo>
                <a:cubicBezTo>
                  <a:pt x="903520" y="2699956"/>
                  <a:pt x="902564" y="2698523"/>
                  <a:pt x="901291" y="2698045"/>
                </a:cubicBezTo>
                <a:cubicBezTo>
                  <a:pt x="899539" y="2697249"/>
                  <a:pt x="897310" y="2697090"/>
                  <a:pt x="895399" y="2697090"/>
                </a:cubicBezTo>
                <a:cubicBezTo>
                  <a:pt x="874540" y="2697090"/>
                  <a:pt x="853839" y="2697090"/>
                  <a:pt x="832979" y="2697090"/>
                </a:cubicBezTo>
                <a:close/>
                <a:moveTo>
                  <a:pt x="547633" y="2697090"/>
                </a:moveTo>
                <a:cubicBezTo>
                  <a:pt x="545086" y="2697090"/>
                  <a:pt x="542538" y="2697249"/>
                  <a:pt x="539990" y="2697409"/>
                </a:cubicBezTo>
                <a:cubicBezTo>
                  <a:pt x="536646" y="2697727"/>
                  <a:pt x="534257" y="2699956"/>
                  <a:pt x="534257" y="2703300"/>
                </a:cubicBezTo>
                <a:cubicBezTo>
                  <a:pt x="534099" y="2718587"/>
                  <a:pt x="534257" y="2733873"/>
                  <a:pt x="534257" y="2749000"/>
                </a:cubicBezTo>
                <a:cubicBezTo>
                  <a:pt x="534257" y="2749955"/>
                  <a:pt x="534576" y="2751070"/>
                  <a:pt x="534895" y="2751866"/>
                </a:cubicBezTo>
                <a:cubicBezTo>
                  <a:pt x="535372" y="2752662"/>
                  <a:pt x="536168" y="2753778"/>
                  <a:pt x="536964" y="2753936"/>
                </a:cubicBezTo>
                <a:cubicBezTo>
                  <a:pt x="538876" y="2754574"/>
                  <a:pt x="540945" y="2754892"/>
                  <a:pt x="542856" y="2754892"/>
                </a:cubicBezTo>
                <a:cubicBezTo>
                  <a:pt x="553525" y="2755051"/>
                  <a:pt x="564193" y="2755051"/>
                  <a:pt x="574862" y="2755051"/>
                </a:cubicBezTo>
                <a:cubicBezTo>
                  <a:pt x="584575" y="2755051"/>
                  <a:pt x="594129" y="2755210"/>
                  <a:pt x="603842" y="2755051"/>
                </a:cubicBezTo>
                <a:cubicBezTo>
                  <a:pt x="606391" y="2755051"/>
                  <a:pt x="608938" y="2754733"/>
                  <a:pt x="611486" y="2754574"/>
                </a:cubicBezTo>
                <a:cubicBezTo>
                  <a:pt x="613237" y="2754414"/>
                  <a:pt x="615307" y="2752344"/>
                  <a:pt x="615626" y="2750593"/>
                </a:cubicBezTo>
                <a:cubicBezTo>
                  <a:pt x="615785" y="2749159"/>
                  <a:pt x="616263" y="2747567"/>
                  <a:pt x="616263" y="2746134"/>
                </a:cubicBezTo>
                <a:cubicBezTo>
                  <a:pt x="616263" y="2732918"/>
                  <a:pt x="616263" y="2719701"/>
                  <a:pt x="616263" y="2706485"/>
                </a:cubicBezTo>
                <a:cubicBezTo>
                  <a:pt x="616263" y="2705052"/>
                  <a:pt x="615944" y="2703460"/>
                  <a:pt x="615626" y="2702026"/>
                </a:cubicBezTo>
                <a:cubicBezTo>
                  <a:pt x="615307" y="2700275"/>
                  <a:pt x="613237" y="2698045"/>
                  <a:pt x="611645" y="2697886"/>
                </a:cubicBezTo>
                <a:cubicBezTo>
                  <a:pt x="608620" y="2697567"/>
                  <a:pt x="605594" y="2697090"/>
                  <a:pt x="602568" y="2697090"/>
                </a:cubicBezTo>
                <a:cubicBezTo>
                  <a:pt x="584257" y="2697090"/>
                  <a:pt x="565945" y="2697090"/>
                  <a:pt x="547633" y="2697090"/>
                </a:cubicBezTo>
                <a:close/>
                <a:moveTo>
                  <a:pt x="397954" y="2697090"/>
                </a:moveTo>
                <a:cubicBezTo>
                  <a:pt x="396521" y="2697090"/>
                  <a:pt x="394929" y="2697249"/>
                  <a:pt x="393495" y="2697886"/>
                </a:cubicBezTo>
                <a:cubicBezTo>
                  <a:pt x="392222" y="2698364"/>
                  <a:pt x="390629" y="2699160"/>
                  <a:pt x="390310" y="2700912"/>
                </a:cubicBezTo>
                <a:cubicBezTo>
                  <a:pt x="389992" y="2702345"/>
                  <a:pt x="389515" y="2703937"/>
                  <a:pt x="389515" y="2705370"/>
                </a:cubicBezTo>
                <a:cubicBezTo>
                  <a:pt x="389515" y="2719542"/>
                  <a:pt x="389515" y="2733714"/>
                  <a:pt x="389515" y="2747885"/>
                </a:cubicBezTo>
                <a:cubicBezTo>
                  <a:pt x="389515" y="2748841"/>
                  <a:pt x="389833" y="2749955"/>
                  <a:pt x="389992" y="2750911"/>
                </a:cubicBezTo>
                <a:cubicBezTo>
                  <a:pt x="390310" y="2752662"/>
                  <a:pt x="392222" y="2754574"/>
                  <a:pt x="394132" y="2754733"/>
                </a:cubicBezTo>
                <a:cubicBezTo>
                  <a:pt x="395565" y="2754892"/>
                  <a:pt x="397158" y="2755210"/>
                  <a:pt x="398590" y="2755210"/>
                </a:cubicBezTo>
                <a:cubicBezTo>
                  <a:pt x="408941" y="2755051"/>
                  <a:pt x="419132" y="2755051"/>
                  <a:pt x="429164" y="2755051"/>
                </a:cubicBezTo>
                <a:cubicBezTo>
                  <a:pt x="439355" y="2755051"/>
                  <a:pt x="449386" y="2755051"/>
                  <a:pt x="459577" y="2755051"/>
                </a:cubicBezTo>
                <a:cubicBezTo>
                  <a:pt x="462125" y="2755051"/>
                  <a:pt x="464672" y="2754892"/>
                  <a:pt x="467061" y="2754414"/>
                </a:cubicBezTo>
                <a:cubicBezTo>
                  <a:pt x="468335" y="2754096"/>
                  <a:pt x="469609" y="2752822"/>
                  <a:pt x="470087" y="2751548"/>
                </a:cubicBezTo>
                <a:cubicBezTo>
                  <a:pt x="470724" y="2750274"/>
                  <a:pt x="470883" y="2748681"/>
                  <a:pt x="470883" y="2747089"/>
                </a:cubicBezTo>
                <a:cubicBezTo>
                  <a:pt x="470883" y="2732918"/>
                  <a:pt x="470883" y="2718746"/>
                  <a:pt x="470883" y="2704574"/>
                </a:cubicBezTo>
                <a:cubicBezTo>
                  <a:pt x="470883" y="2703619"/>
                  <a:pt x="470564" y="2702664"/>
                  <a:pt x="470405" y="2701548"/>
                </a:cubicBezTo>
                <a:cubicBezTo>
                  <a:pt x="470087" y="2700116"/>
                  <a:pt x="467857" y="2697886"/>
                  <a:pt x="466265" y="2697567"/>
                </a:cubicBezTo>
                <a:cubicBezTo>
                  <a:pt x="464832" y="2697409"/>
                  <a:pt x="463240" y="2697090"/>
                  <a:pt x="461807" y="2697090"/>
                </a:cubicBezTo>
                <a:cubicBezTo>
                  <a:pt x="440469" y="2697090"/>
                  <a:pt x="419291" y="2697090"/>
                  <a:pt x="397954" y="2697090"/>
                </a:cubicBezTo>
                <a:close/>
                <a:moveTo>
                  <a:pt x="257032" y="2697090"/>
                </a:moveTo>
                <a:cubicBezTo>
                  <a:pt x="254484" y="2697090"/>
                  <a:pt x="251936" y="2697409"/>
                  <a:pt x="249548" y="2697727"/>
                </a:cubicBezTo>
                <a:cubicBezTo>
                  <a:pt x="247956" y="2697886"/>
                  <a:pt x="246045" y="2700116"/>
                  <a:pt x="245726" y="2702026"/>
                </a:cubicBezTo>
                <a:cubicBezTo>
                  <a:pt x="245568" y="2702982"/>
                  <a:pt x="245408" y="2704096"/>
                  <a:pt x="245408" y="2705052"/>
                </a:cubicBezTo>
                <a:cubicBezTo>
                  <a:pt x="245408" y="2719223"/>
                  <a:pt x="245408" y="2733395"/>
                  <a:pt x="245408" y="2747726"/>
                </a:cubicBezTo>
                <a:cubicBezTo>
                  <a:pt x="245408" y="2749159"/>
                  <a:pt x="245886" y="2750752"/>
                  <a:pt x="246364" y="2752185"/>
                </a:cubicBezTo>
                <a:cubicBezTo>
                  <a:pt x="246682" y="2752981"/>
                  <a:pt x="247478" y="2753936"/>
                  <a:pt x="248274" y="2754255"/>
                </a:cubicBezTo>
                <a:cubicBezTo>
                  <a:pt x="250185" y="2754892"/>
                  <a:pt x="252255" y="2755210"/>
                  <a:pt x="254166" y="2755210"/>
                </a:cubicBezTo>
                <a:cubicBezTo>
                  <a:pt x="264675" y="2755051"/>
                  <a:pt x="275344" y="2755051"/>
                  <a:pt x="286013" y="2755051"/>
                </a:cubicBezTo>
                <a:cubicBezTo>
                  <a:pt x="295089" y="2755051"/>
                  <a:pt x="304324" y="2755210"/>
                  <a:pt x="313401" y="2755051"/>
                </a:cubicBezTo>
                <a:cubicBezTo>
                  <a:pt x="316426" y="2755051"/>
                  <a:pt x="319452" y="2754733"/>
                  <a:pt x="322477" y="2754414"/>
                </a:cubicBezTo>
                <a:cubicBezTo>
                  <a:pt x="324229" y="2754255"/>
                  <a:pt x="326140" y="2752185"/>
                  <a:pt x="326299" y="2750274"/>
                </a:cubicBezTo>
                <a:cubicBezTo>
                  <a:pt x="326458" y="2748841"/>
                  <a:pt x="326776" y="2747249"/>
                  <a:pt x="326776" y="2745816"/>
                </a:cubicBezTo>
                <a:cubicBezTo>
                  <a:pt x="326776" y="2732599"/>
                  <a:pt x="326776" y="2719383"/>
                  <a:pt x="326776" y="2706167"/>
                </a:cubicBezTo>
                <a:cubicBezTo>
                  <a:pt x="326776" y="2704733"/>
                  <a:pt x="326458" y="2703141"/>
                  <a:pt x="326299" y="2701708"/>
                </a:cubicBezTo>
                <a:cubicBezTo>
                  <a:pt x="326140" y="2700116"/>
                  <a:pt x="323910" y="2697886"/>
                  <a:pt x="322318" y="2697727"/>
                </a:cubicBezTo>
                <a:cubicBezTo>
                  <a:pt x="319770" y="2697409"/>
                  <a:pt x="317222" y="2697090"/>
                  <a:pt x="314834" y="2697090"/>
                </a:cubicBezTo>
                <a:cubicBezTo>
                  <a:pt x="295567" y="2697090"/>
                  <a:pt x="276300" y="2697090"/>
                  <a:pt x="257032" y="2697090"/>
                </a:cubicBezTo>
                <a:close/>
                <a:moveTo>
                  <a:pt x="137448" y="2697090"/>
                </a:moveTo>
                <a:cubicBezTo>
                  <a:pt x="136014" y="2697090"/>
                  <a:pt x="134422" y="2697409"/>
                  <a:pt x="132989" y="2697567"/>
                </a:cubicBezTo>
                <a:cubicBezTo>
                  <a:pt x="130442" y="2697886"/>
                  <a:pt x="128372" y="2700434"/>
                  <a:pt x="128690" y="2702822"/>
                </a:cubicBezTo>
                <a:cubicBezTo>
                  <a:pt x="130919" y="2717790"/>
                  <a:pt x="133149" y="2732758"/>
                  <a:pt x="135537" y="2747726"/>
                </a:cubicBezTo>
                <a:cubicBezTo>
                  <a:pt x="135696" y="2749637"/>
                  <a:pt x="136652" y="2751548"/>
                  <a:pt x="137289" y="2753778"/>
                </a:cubicBezTo>
                <a:cubicBezTo>
                  <a:pt x="139837" y="2754255"/>
                  <a:pt x="142225" y="2754892"/>
                  <a:pt x="144773" y="2754892"/>
                </a:cubicBezTo>
                <a:cubicBezTo>
                  <a:pt x="154327" y="2755051"/>
                  <a:pt x="164040" y="2754892"/>
                  <a:pt x="173594" y="2754892"/>
                </a:cubicBezTo>
                <a:cubicBezTo>
                  <a:pt x="175027" y="2754892"/>
                  <a:pt x="176619" y="2754574"/>
                  <a:pt x="178052" y="2754414"/>
                </a:cubicBezTo>
                <a:cubicBezTo>
                  <a:pt x="179804" y="2754255"/>
                  <a:pt x="181715" y="2752185"/>
                  <a:pt x="182033" y="2750433"/>
                </a:cubicBezTo>
                <a:cubicBezTo>
                  <a:pt x="182033" y="2749955"/>
                  <a:pt x="182352" y="2749478"/>
                  <a:pt x="182352" y="2749000"/>
                </a:cubicBezTo>
                <a:cubicBezTo>
                  <a:pt x="182352" y="2733873"/>
                  <a:pt x="182352" y="2718587"/>
                  <a:pt x="182352" y="2703460"/>
                </a:cubicBezTo>
                <a:cubicBezTo>
                  <a:pt x="182352" y="2702982"/>
                  <a:pt x="182192" y="2702504"/>
                  <a:pt x="182192" y="2702026"/>
                </a:cubicBezTo>
                <a:cubicBezTo>
                  <a:pt x="182033" y="2700275"/>
                  <a:pt x="179963" y="2698045"/>
                  <a:pt x="178371" y="2697886"/>
                </a:cubicBezTo>
                <a:cubicBezTo>
                  <a:pt x="176301" y="2697567"/>
                  <a:pt x="174390" y="2697249"/>
                  <a:pt x="172320" y="2697090"/>
                </a:cubicBezTo>
                <a:cubicBezTo>
                  <a:pt x="160696" y="2697090"/>
                  <a:pt x="149072" y="2697090"/>
                  <a:pt x="137448" y="2697090"/>
                </a:cubicBezTo>
                <a:close/>
                <a:moveTo>
                  <a:pt x="979156" y="2684828"/>
                </a:moveTo>
                <a:cubicBezTo>
                  <a:pt x="1000016" y="2684828"/>
                  <a:pt x="1020875" y="2684828"/>
                  <a:pt x="1041734" y="2684828"/>
                </a:cubicBezTo>
                <a:cubicBezTo>
                  <a:pt x="1043168" y="2684828"/>
                  <a:pt x="1044919" y="2684828"/>
                  <a:pt x="1046193" y="2685466"/>
                </a:cubicBezTo>
                <a:cubicBezTo>
                  <a:pt x="1047467" y="2686103"/>
                  <a:pt x="1048582" y="2687217"/>
                  <a:pt x="1049218" y="2688332"/>
                </a:cubicBezTo>
                <a:cubicBezTo>
                  <a:pt x="1049856" y="2689606"/>
                  <a:pt x="1049856" y="2691357"/>
                  <a:pt x="1049856" y="2692790"/>
                </a:cubicBezTo>
                <a:cubicBezTo>
                  <a:pt x="1049856" y="2710147"/>
                  <a:pt x="1049856" y="2727345"/>
                  <a:pt x="1049856" y="2744700"/>
                </a:cubicBezTo>
                <a:cubicBezTo>
                  <a:pt x="1049856" y="2746134"/>
                  <a:pt x="1049537" y="2747726"/>
                  <a:pt x="1049378" y="2749159"/>
                </a:cubicBezTo>
                <a:cubicBezTo>
                  <a:pt x="1049218" y="2750910"/>
                  <a:pt x="1047945" y="2752026"/>
                  <a:pt x="1046512" y="2752344"/>
                </a:cubicBezTo>
                <a:cubicBezTo>
                  <a:pt x="1044123" y="2752981"/>
                  <a:pt x="1041576" y="2753299"/>
                  <a:pt x="1039028" y="2753299"/>
                </a:cubicBezTo>
                <a:cubicBezTo>
                  <a:pt x="1029474" y="2753458"/>
                  <a:pt x="1019760" y="2753299"/>
                  <a:pt x="1010207" y="2753299"/>
                </a:cubicBezTo>
                <a:cubicBezTo>
                  <a:pt x="1000016" y="2753299"/>
                  <a:pt x="989824" y="2753299"/>
                  <a:pt x="979633" y="2753299"/>
                </a:cubicBezTo>
                <a:cubicBezTo>
                  <a:pt x="978042" y="2753299"/>
                  <a:pt x="976608" y="2752981"/>
                  <a:pt x="975016" y="2752822"/>
                </a:cubicBezTo>
                <a:cubicBezTo>
                  <a:pt x="973423" y="2752662"/>
                  <a:pt x="971194" y="2750433"/>
                  <a:pt x="970876" y="2748841"/>
                </a:cubicBezTo>
                <a:cubicBezTo>
                  <a:pt x="970717" y="2747407"/>
                  <a:pt x="970398" y="2745815"/>
                  <a:pt x="970398" y="2744382"/>
                </a:cubicBezTo>
                <a:cubicBezTo>
                  <a:pt x="970398" y="2727663"/>
                  <a:pt x="970398" y="2710784"/>
                  <a:pt x="970398" y="2694064"/>
                </a:cubicBezTo>
                <a:cubicBezTo>
                  <a:pt x="970398" y="2691994"/>
                  <a:pt x="970717" y="2689925"/>
                  <a:pt x="971513" y="2688173"/>
                </a:cubicBezTo>
                <a:cubicBezTo>
                  <a:pt x="971991" y="2686899"/>
                  <a:pt x="973423" y="2685944"/>
                  <a:pt x="974697" y="2685306"/>
                </a:cubicBezTo>
                <a:cubicBezTo>
                  <a:pt x="975971" y="2684670"/>
                  <a:pt x="977723" y="2684828"/>
                  <a:pt x="979156" y="2684828"/>
                </a:cubicBezTo>
                <a:close/>
                <a:moveTo>
                  <a:pt x="3428007" y="2684670"/>
                </a:moveTo>
                <a:cubicBezTo>
                  <a:pt x="3438676" y="2684670"/>
                  <a:pt x="3449344" y="2684670"/>
                  <a:pt x="3460013" y="2684670"/>
                </a:cubicBezTo>
                <a:cubicBezTo>
                  <a:pt x="3459854" y="2684670"/>
                  <a:pt x="3459854" y="2684829"/>
                  <a:pt x="3459854" y="2684829"/>
                </a:cubicBezTo>
                <a:cubicBezTo>
                  <a:pt x="3471000" y="2684829"/>
                  <a:pt x="3482147" y="2684829"/>
                  <a:pt x="3493293" y="2684829"/>
                </a:cubicBezTo>
                <a:cubicBezTo>
                  <a:pt x="3495841" y="2684829"/>
                  <a:pt x="3498070" y="2687058"/>
                  <a:pt x="3498389" y="2689606"/>
                </a:cubicBezTo>
                <a:cubicBezTo>
                  <a:pt x="3498547" y="2690561"/>
                  <a:pt x="3498707" y="2691676"/>
                  <a:pt x="3498707" y="2692632"/>
                </a:cubicBezTo>
                <a:lnTo>
                  <a:pt x="3498707" y="2703379"/>
                </a:lnTo>
                <a:lnTo>
                  <a:pt x="3477713" y="2719078"/>
                </a:lnTo>
                <a:lnTo>
                  <a:pt x="3422438" y="2752658"/>
                </a:lnTo>
                <a:lnTo>
                  <a:pt x="3419568" y="2749637"/>
                </a:lnTo>
                <a:cubicBezTo>
                  <a:pt x="3418931" y="2748363"/>
                  <a:pt x="3418771" y="2746771"/>
                  <a:pt x="3418771" y="2745178"/>
                </a:cubicBezTo>
                <a:cubicBezTo>
                  <a:pt x="3418771" y="2727981"/>
                  <a:pt x="3418612" y="2710625"/>
                  <a:pt x="3418771" y="2693428"/>
                </a:cubicBezTo>
                <a:cubicBezTo>
                  <a:pt x="3418771" y="2691517"/>
                  <a:pt x="3419249" y="2689447"/>
                  <a:pt x="3419886" y="2687536"/>
                </a:cubicBezTo>
                <a:cubicBezTo>
                  <a:pt x="3420204" y="2686740"/>
                  <a:pt x="3421160" y="2685625"/>
                  <a:pt x="3421956" y="2685466"/>
                </a:cubicBezTo>
                <a:cubicBezTo>
                  <a:pt x="3423867" y="2684988"/>
                  <a:pt x="3425937" y="2684670"/>
                  <a:pt x="3428007" y="2684670"/>
                </a:cubicBezTo>
                <a:close/>
                <a:moveTo>
                  <a:pt x="3283105" y="2684670"/>
                </a:moveTo>
                <a:cubicBezTo>
                  <a:pt x="3303964" y="2684670"/>
                  <a:pt x="3324665" y="2684670"/>
                  <a:pt x="3345525" y="2684670"/>
                </a:cubicBezTo>
                <a:cubicBezTo>
                  <a:pt x="3347117" y="2684670"/>
                  <a:pt x="3348550" y="2684829"/>
                  <a:pt x="3350142" y="2684988"/>
                </a:cubicBezTo>
                <a:cubicBezTo>
                  <a:pt x="3352053" y="2685148"/>
                  <a:pt x="3354123" y="2686899"/>
                  <a:pt x="3354283" y="2688809"/>
                </a:cubicBezTo>
                <a:cubicBezTo>
                  <a:pt x="3354441" y="2690243"/>
                  <a:pt x="3354761" y="2691835"/>
                  <a:pt x="3354761" y="2693268"/>
                </a:cubicBezTo>
                <a:cubicBezTo>
                  <a:pt x="3354761" y="2710465"/>
                  <a:pt x="3354761" y="2727822"/>
                  <a:pt x="3354761" y="2745019"/>
                </a:cubicBezTo>
                <a:cubicBezTo>
                  <a:pt x="3354761" y="2746452"/>
                  <a:pt x="3354601" y="2748204"/>
                  <a:pt x="3353964" y="2749478"/>
                </a:cubicBezTo>
                <a:cubicBezTo>
                  <a:pt x="3353327" y="2750752"/>
                  <a:pt x="3352213" y="2751866"/>
                  <a:pt x="3350938" y="2752503"/>
                </a:cubicBezTo>
                <a:cubicBezTo>
                  <a:pt x="3349665" y="2753140"/>
                  <a:pt x="3348073" y="2753299"/>
                  <a:pt x="3346480" y="2753299"/>
                </a:cubicBezTo>
                <a:cubicBezTo>
                  <a:pt x="3325143" y="2753299"/>
                  <a:pt x="3303805" y="2753299"/>
                  <a:pt x="3282468" y="2753299"/>
                </a:cubicBezTo>
                <a:cubicBezTo>
                  <a:pt x="3281513" y="2753299"/>
                  <a:pt x="3280398" y="2752981"/>
                  <a:pt x="3279443" y="2752981"/>
                </a:cubicBezTo>
                <a:cubicBezTo>
                  <a:pt x="3277691" y="2752822"/>
                  <a:pt x="3275621" y="2750752"/>
                  <a:pt x="3275302" y="2749000"/>
                </a:cubicBezTo>
                <a:cubicBezTo>
                  <a:pt x="3275143" y="2748045"/>
                  <a:pt x="3274825" y="2747089"/>
                  <a:pt x="3274825" y="2745974"/>
                </a:cubicBezTo>
                <a:cubicBezTo>
                  <a:pt x="3274825" y="2727663"/>
                  <a:pt x="3274825" y="2709510"/>
                  <a:pt x="3274984" y="2691198"/>
                </a:cubicBezTo>
                <a:cubicBezTo>
                  <a:pt x="3274984" y="2689287"/>
                  <a:pt x="3276098" y="2687377"/>
                  <a:pt x="3276736" y="2685466"/>
                </a:cubicBezTo>
                <a:cubicBezTo>
                  <a:pt x="3279124" y="2685148"/>
                  <a:pt x="3281035" y="2684670"/>
                  <a:pt x="3283105" y="2684670"/>
                </a:cubicBezTo>
                <a:close/>
                <a:moveTo>
                  <a:pt x="2995370" y="2684670"/>
                </a:moveTo>
                <a:cubicBezTo>
                  <a:pt x="3016707" y="2684670"/>
                  <a:pt x="3038044" y="2684670"/>
                  <a:pt x="3059381" y="2684670"/>
                </a:cubicBezTo>
                <a:cubicBezTo>
                  <a:pt x="3060337" y="2684670"/>
                  <a:pt x="3061452" y="2684829"/>
                  <a:pt x="3062407" y="2684988"/>
                </a:cubicBezTo>
                <a:cubicBezTo>
                  <a:pt x="3064318" y="2685148"/>
                  <a:pt x="3066387" y="2687058"/>
                  <a:pt x="3066706" y="2688651"/>
                </a:cubicBezTo>
                <a:cubicBezTo>
                  <a:pt x="3066865" y="2690083"/>
                  <a:pt x="3067343" y="2691676"/>
                  <a:pt x="3067343" y="2693109"/>
                </a:cubicBezTo>
                <a:cubicBezTo>
                  <a:pt x="3067343" y="2710306"/>
                  <a:pt x="3067343" y="2727663"/>
                  <a:pt x="3067343" y="2744860"/>
                </a:cubicBezTo>
                <a:cubicBezTo>
                  <a:pt x="3067343" y="2746293"/>
                  <a:pt x="3067184" y="2748045"/>
                  <a:pt x="3066547" y="2749318"/>
                </a:cubicBezTo>
                <a:cubicBezTo>
                  <a:pt x="3065910" y="2750592"/>
                  <a:pt x="3064795" y="2751866"/>
                  <a:pt x="3063522" y="2752344"/>
                </a:cubicBezTo>
                <a:cubicBezTo>
                  <a:pt x="3061611" y="2752981"/>
                  <a:pt x="3059541" y="2753140"/>
                  <a:pt x="3057629" y="2753299"/>
                </a:cubicBezTo>
                <a:cubicBezTo>
                  <a:pt x="3047439" y="2753299"/>
                  <a:pt x="3037248" y="2753299"/>
                  <a:pt x="3027057" y="2753299"/>
                </a:cubicBezTo>
                <a:cubicBezTo>
                  <a:pt x="3017344" y="2753299"/>
                  <a:pt x="3007789" y="2753299"/>
                  <a:pt x="2998077" y="2753299"/>
                </a:cubicBezTo>
                <a:cubicBezTo>
                  <a:pt x="2996006" y="2753299"/>
                  <a:pt x="2994096" y="2753140"/>
                  <a:pt x="2992025" y="2752822"/>
                </a:cubicBezTo>
                <a:cubicBezTo>
                  <a:pt x="2989797" y="2752662"/>
                  <a:pt x="2987567" y="2750114"/>
                  <a:pt x="2987249" y="2747567"/>
                </a:cubicBezTo>
                <a:cubicBezTo>
                  <a:pt x="2987089" y="2746611"/>
                  <a:pt x="2987089" y="2745497"/>
                  <a:pt x="2987089" y="2744542"/>
                </a:cubicBezTo>
                <a:cubicBezTo>
                  <a:pt x="2987089" y="2727345"/>
                  <a:pt x="2987089" y="2709988"/>
                  <a:pt x="2987089" y="2692790"/>
                </a:cubicBezTo>
                <a:cubicBezTo>
                  <a:pt x="2987089" y="2691357"/>
                  <a:pt x="2987249" y="2689606"/>
                  <a:pt x="2987886" y="2688332"/>
                </a:cubicBezTo>
                <a:cubicBezTo>
                  <a:pt x="2988522" y="2687058"/>
                  <a:pt x="2989637" y="2685944"/>
                  <a:pt x="2990911" y="2685306"/>
                </a:cubicBezTo>
                <a:cubicBezTo>
                  <a:pt x="2992185" y="2684670"/>
                  <a:pt x="2993936" y="2684670"/>
                  <a:pt x="2995370" y="2684670"/>
                </a:cubicBezTo>
                <a:close/>
                <a:moveTo>
                  <a:pt x="2820213" y="2684670"/>
                </a:moveTo>
                <a:cubicBezTo>
                  <a:pt x="2829926" y="2684670"/>
                  <a:pt x="2839481" y="2684670"/>
                  <a:pt x="2849193" y="2684670"/>
                </a:cubicBezTo>
                <a:cubicBezTo>
                  <a:pt x="2849034" y="2684670"/>
                  <a:pt x="2849034" y="2684829"/>
                  <a:pt x="2849034" y="2684829"/>
                </a:cubicBezTo>
                <a:cubicBezTo>
                  <a:pt x="2860181" y="2684829"/>
                  <a:pt x="2871327" y="2684829"/>
                  <a:pt x="2882633" y="2684829"/>
                </a:cubicBezTo>
                <a:cubicBezTo>
                  <a:pt x="2885339" y="2684829"/>
                  <a:pt x="2887250" y="2686899"/>
                  <a:pt x="2887569" y="2689606"/>
                </a:cubicBezTo>
                <a:cubicBezTo>
                  <a:pt x="2887728" y="2691676"/>
                  <a:pt x="2887887" y="2693587"/>
                  <a:pt x="2887887" y="2695657"/>
                </a:cubicBezTo>
                <a:cubicBezTo>
                  <a:pt x="2887887" y="2711421"/>
                  <a:pt x="2887887" y="2727185"/>
                  <a:pt x="2887887" y="2742949"/>
                </a:cubicBezTo>
                <a:cubicBezTo>
                  <a:pt x="2887887" y="2744542"/>
                  <a:pt x="2887728" y="2745974"/>
                  <a:pt x="2887728" y="2747567"/>
                </a:cubicBezTo>
                <a:cubicBezTo>
                  <a:pt x="2887569" y="2750274"/>
                  <a:pt x="2885658" y="2752503"/>
                  <a:pt x="2883111" y="2752822"/>
                </a:cubicBezTo>
                <a:cubicBezTo>
                  <a:pt x="2882155" y="2752981"/>
                  <a:pt x="2881040" y="2753140"/>
                  <a:pt x="2880085" y="2753140"/>
                </a:cubicBezTo>
                <a:cubicBezTo>
                  <a:pt x="2858748" y="2753140"/>
                  <a:pt x="2837410" y="2753140"/>
                  <a:pt x="2816073" y="2753140"/>
                </a:cubicBezTo>
                <a:cubicBezTo>
                  <a:pt x="2814640" y="2753140"/>
                  <a:pt x="2813047" y="2752822"/>
                  <a:pt x="2811615" y="2752184"/>
                </a:cubicBezTo>
                <a:cubicBezTo>
                  <a:pt x="2810819" y="2751866"/>
                  <a:pt x="2810022" y="2750910"/>
                  <a:pt x="2809545" y="2750114"/>
                </a:cubicBezTo>
                <a:cubicBezTo>
                  <a:pt x="2809067" y="2749318"/>
                  <a:pt x="2808748" y="2748204"/>
                  <a:pt x="2808748" y="2747249"/>
                </a:cubicBezTo>
                <a:cubicBezTo>
                  <a:pt x="2808748" y="2728459"/>
                  <a:pt x="2808748" y="2709669"/>
                  <a:pt x="2808748" y="2690880"/>
                </a:cubicBezTo>
                <a:cubicBezTo>
                  <a:pt x="2808748" y="2689925"/>
                  <a:pt x="2808908" y="2688651"/>
                  <a:pt x="2809385" y="2688013"/>
                </a:cubicBezTo>
                <a:cubicBezTo>
                  <a:pt x="2810181" y="2686899"/>
                  <a:pt x="2811295" y="2685466"/>
                  <a:pt x="2812570" y="2685306"/>
                </a:cubicBezTo>
                <a:cubicBezTo>
                  <a:pt x="2814958" y="2684670"/>
                  <a:pt x="2817665" y="2684670"/>
                  <a:pt x="2820213" y="2684670"/>
                </a:cubicBezTo>
                <a:close/>
                <a:moveTo>
                  <a:pt x="2546332" y="2684670"/>
                </a:moveTo>
                <a:cubicBezTo>
                  <a:pt x="2587095" y="2684670"/>
                  <a:pt x="2627859" y="2684670"/>
                  <a:pt x="2668623" y="2684670"/>
                </a:cubicBezTo>
                <a:cubicBezTo>
                  <a:pt x="2670693" y="2684670"/>
                  <a:pt x="2672763" y="2684829"/>
                  <a:pt x="2674673" y="2684988"/>
                </a:cubicBezTo>
                <a:cubicBezTo>
                  <a:pt x="2677381" y="2685148"/>
                  <a:pt x="2679291" y="2687217"/>
                  <a:pt x="2679451" y="2689925"/>
                </a:cubicBezTo>
                <a:cubicBezTo>
                  <a:pt x="2679610" y="2701071"/>
                  <a:pt x="2679610" y="2712377"/>
                  <a:pt x="2679610" y="2723522"/>
                </a:cubicBezTo>
                <a:cubicBezTo>
                  <a:pt x="2679610" y="2730210"/>
                  <a:pt x="2679451" y="2736739"/>
                  <a:pt x="2679291" y="2743427"/>
                </a:cubicBezTo>
                <a:cubicBezTo>
                  <a:pt x="2679291" y="2745974"/>
                  <a:pt x="2677062" y="2748204"/>
                  <a:pt x="2674355" y="2748363"/>
                </a:cubicBezTo>
                <a:cubicBezTo>
                  <a:pt x="2670852" y="2748523"/>
                  <a:pt x="2667189" y="2748681"/>
                  <a:pt x="2663687" y="2748681"/>
                </a:cubicBezTo>
                <a:cubicBezTo>
                  <a:pt x="2625948" y="2748681"/>
                  <a:pt x="2588369" y="2748681"/>
                  <a:pt x="2550631" y="2748681"/>
                </a:cubicBezTo>
                <a:cubicBezTo>
                  <a:pt x="2547128" y="2748681"/>
                  <a:pt x="2543465" y="2748523"/>
                  <a:pt x="2539962" y="2748363"/>
                </a:cubicBezTo>
                <a:cubicBezTo>
                  <a:pt x="2537574" y="2748204"/>
                  <a:pt x="2535503" y="2745974"/>
                  <a:pt x="2535185" y="2743268"/>
                </a:cubicBezTo>
                <a:cubicBezTo>
                  <a:pt x="2535027" y="2741675"/>
                  <a:pt x="2534867" y="2740242"/>
                  <a:pt x="2534867" y="2738650"/>
                </a:cubicBezTo>
                <a:cubicBezTo>
                  <a:pt x="2534867" y="2723841"/>
                  <a:pt x="2534867" y="2709192"/>
                  <a:pt x="2534867" y="2694383"/>
                </a:cubicBezTo>
                <a:cubicBezTo>
                  <a:pt x="2534867" y="2691198"/>
                  <a:pt x="2534867" y="2688013"/>
                  <a:pt x="2538051" y="2685306"/>
                </a:cubicBezTo>
                <a:cubicBezTo>
                  <a:pt x="2540281" y="2685148"/>
                  <a:pt x="2543306" y="2684670"/>
                  <a:pt x="2546332" y="2684670"/>
                </a:cubicBezTo>
                <a:close/>
                <a:moveTo>
                  <a:pt x="1555104" y="2684670"/>
                </a:moveTo>
                <a:cubicBezTo>
                  <a:pt x="1575485" y="2684670"/>
                  <a:pt x="1595708" y="2684670"/>
                  <a:pt x="1616090" y="2684670"/>
                </a:cubicBezTo>
                <a:cubicBezTo>
                  <a:pt x="1618160" y="2684670"/>
                  <a:pt x="1620071" y="2684988"/>
                  <a:pt x="1622141" y="2685466"/>
                </a:cubicBezTo>
                <a:cubicBezTo>
                  <a:pt x="1622937" y="2685625"/>
                  <a:pt x="1623733" y="2686740"/>
                  <a:pt x="1624051" y="2687695"/>
                </a:cubicBezTo>
                <a:cubicBezTo>
                  <a:pt x="1624529" y="2689128"/>
                  <a:pt x="1624848" y="2690721"/>
                  <a:pt x="1624848" y="2692154"/>
                </a:cubicBezTo>
                <a:cubicBezTo>
                  <a:pt x="1624848" y="2709988"/>
                  <a:pt x="1624848" y="2727822"/>
                  <a:pt x="1624848" y="2745497"/>
                </a:cubicBezTo>
                <a:cubicBezTo>
                  <a:pt x="1624848" y="2746452"/>
                  <a:pt x="1624689" y="2747567"/>
                  <a:pt x="1624529" y="2748523"/>
                </a:cubicBezTo>
                <a:cubicBezTo>
                  <a:pt x="1624370" y="2750433"/>
                  <a:pt x="1622459" y="2752503"/>
                  <a:pt x="1620708" y="2752662"/>
                </a:cubicBezTo>
                <a:cubicBezTo>
                  <a:pt x="1618160" y="2752981"/>
                  <a:pt x="1615613" y="2753299"/>
                  <a:pt x="1613064" y="2753299"/>
                </a:cubicBezTo>
                <a:cubicBezTo>
                  <a:pt x="1604147" y="2753458"/>
                  <a:pt x="1595071" y="2753299"/>
                  <a:pt x="1585836" y="2753299"/>
                </a:cubicBezTo>
                <a:cubicBezTo>
                  <a:pt x="1575644" y="2753299"/>
                  <a:pt x="1565453" y="2753299"/>
                  <a:pt x="1555263" y="2753299"/>
                </a:cubicBezTo>
                <a:cubicBezTo>
                  <a:pt x="1553193" y="2753299"/>
                  <a:pt x="1551123" y="2753299"/>
                  <a:pt x="1549212" y="2752503"/>
                </a:cubicBezTo>
                <a:cubicBezTo>
                  <a:pt x="1547938" y="2752026"/>
                  <a:pt x="1546982" y="2750592"/>
                  <a:pt x="1546346" y="2749318"/>
                </a:cubicBezTo>
                <a:cubicBezTo>
                  <a:pt x="1545709" y="2748045"/>
                  <a:pt x="1545709" y="2746293"/>
                  <a:pt x="1545549" y="2744860"/>
                </a:cubicBezTo>
                <a:cubicBezTo>
                  <a:pt x="1545549" y="2727503"/>
                  <a:pt x="1545549" y="2710306"/>
                  <a:pt x="1545549" y="2692950"/>
                </a:cubicBezTo>
                <a:cubicBezTo>
                  <a:pt x="1545549" y="2691517"/>
                  <a:pt x="1546027" y="2689925"/>
                  <a:pt x="1546186" y="2688491"/>
                </a:cubicBezTo>
                <a:cubicBezTo>
                  <a:pt x="1546346" y="2686740"/>
                  <a:pt x="1547779" y="2685625"/>
                  <a:pt x="1549053" y="2685306"/>
                </a:cubicBezTo>
                <a:cubicBezTo>
                  <a:pt x="1550963" y="2684670"/>
                  <a:pt x="1553033" y="2684670"/>
                  <a:pt x="1555104" y="2684670"/>
                </a:cubicBezTo>
                <a:close/>
                <a:moveTo>
                  <a:pt x="1411315" y="2684670"/>
                </a:moveTo>
                <a:cubicBezTo>
                  <a:pt x="1421347" y="2684670"/>
                  <a:pt x="1431379" y="2684670"/>
                  <a:pt x="1441570" y="2684670"/>
                </a:cubicBezTo>
                <a:cubicBezTo>
                  <a:pt x="1451761" y="2684670"/>
                  <a:pt x="1461951" y="2684670"/>
                  <a:pt x="1472142" y="2684670"/>
                </a:cubicBezTo>
                <a:cubicBezTo>
                  <a:pt x="1473735" y="2684670"/>
                  <a:pt x="1475168" y="2684829"/>
                  <a:pt x="1476761" y="2684988"/>
                </a:cubicBezTo>
                <a:cubicBezTo>
                  <a:pt x="1478671" y="2685148"/>
                  <a:pt x="1480741" y="2686899"/>
                  <a:pt x="1480901" y="2688809"/>
                </a:cubicBezTo>
                <a:cubicBezTo>
                  <a:pt x="1481060" y="2690880"/>
                  <a:pt x="1481378" y="2692790"/>
                  <a:pt x="1481378" y="2694861"/>
                </a:cubicBezTo>
                <a:cubicBezTo>
                  <a:pt x="1481378" y="2711103"/>
                  <a:pt x="1481378" y="2727345"/>
                  <a:pt x="1481378" y="2743745"/>
                </a:cubicBezTo>
                <a:cubicBezTo>
                  <a:pt x="1481378" y="2745816"/>
                  <a:pt x="1481219" y="2747885"/>
                  <a:pt x="1480582" y="2749796"/>
                </a:cubicBezTo>
                <a:cubicBezTo>
                  <a:pt x="1480104" y="2751070"/>
                  <a:pt x="1478671" y="2752184"/>
                  <a:pt x="1477557" y="2752662"/>
                </a:cubicBezTo>
                <a:cubicBezTo>
                  <a:pt x="1476283" y="2753299"/>
                  <a:pt x="1474531" y="2753299"/>
                  <a:pt x="1473098" y="2753299"/>
                </a:cubicBezTo>
                <a:cubicBezTo>
                  <a:pt x="1452239" y="2753299"/>
                  <a:pt x="1431379" y="2753299"/>
                  <a:pt x="1410519" y="2753299"/>
                </a:cubicBezTo>
                <a:cubicBezTo>
                  <a:pt x="1409086" y="2753299"/>
                  <a:pt x="1407494" y="2753140"/>
                  <a:pt x="1406061" y="2752662"/>
                </a:cubicBezTo>
                <a:cubicBezTo>
                  <a:pt x="1404628" y="2752184"/>
                  <a:pt x="1403195" y="2751388"/>
                  <a:pt x="1402876" y="2749796"/>
                </a:cubicBezTo>
                <a:cubicBezTo>
                  <a:pt x="1402717" y="2748841"/>
                  <a:pt x="1402239" y="2747885"/>
                  <a:pt x="1402239" y="2746930"/>
                </a:cubicBezTo>
                <a:cubicBezTo>
                  <a:pt x="1402239" y="2728618"/>
                  <a:pt x="1402079" y="2710306"/>
                  <a:pt x="1402239" y="2691994"/>
                </a:cubicBezTo>
                <a:cubicBezTo>
                  <a:pt x="1402239" y="2690561"/>
                  <a:pt x="1402717" y="2688969"/>
                  <a:pt x="1403195" y="2687536"/>
                </a:cubicBezTo>
                <a:cubicBezTo>
                  <a:pt x="1403513" y="2686740"/>
                  <a:pt x="1404468" y="2685784"/>
                  <a:pt x="1405264" y="2685466"/>
                </a:cubicBezTo>
                <a:cubicBezTo>
                  <a:pt x="1407176" y="2684988"/>
                  <a:pt x="1409245" y="2684670"/>
                  <a:pt x="1411315" y="2684670"/>
                </a:cubicBezTo>
                <a:close/>
                <a:moveTo>
                  <a:pt x="1270076" y="2684670"/>
                </a:moveTo>
                <a:cubicBezTo>
                  <a:pt x="1279789" y="2684670"/>
                  <a:pt x="1289343" y="2684670"/>
                  <a:pt x="1299056" y="2684670"/>
                </a:cubicBezTo>
                <a:cubicBezTo>
                  <a:pt x="1299056" y="2684670"/>
                  <a:pt x="1299056" y="2684829"/>
                  <a:pt x="1299056" y="2684829"/>
                </a:cubicBezTo>
                <a:cubicBezTo>
                  <a:pt x="1310203" y="2684829"/>
                  <a:pt x="1321349" y="2684829"/>
                  <a:pt x="1332655" y="2684829"/>
                </a:cubicBezTo>
                <a:cubicBezTo>
                  <a:pt x="1335362" y="2684829"/>
                  <a:pt x="1337272" y="2686899"/>
                  <a:pt x="1337431" y="2689606"/>
                </a:cubicBezTo>
                <a:cubicBezTo>
                  <a:pt x="1337591" y="2691198"/>
                  <a:pt x="1337750" y="2692632"/>
                  <a:pt x="1337750" y="2694224"/>
                </a:cubicBezTo>
                <a:cubicBezTo>
                  <a:pt x="1337750" y="2710465"/>
                  <a:pt x="1337750" y="2726707"/>
                  <a:pt x="1337750" y="2743108"/>
                </a:cubicBezTo>
                <a:cubicBezTo>
                  <a:pt x="1337750" y="2745178"/>
                  <a:pt x="1337431" y="2747089"/>
                  <a:pt x="1337272" y="2749159"/>
                </a:cubicBezTo>
                <a:cubicBezTo>
                  <a:pt x="1337113" y="2750910"/>
                  <a:pt x="1335839" y="2751866"/>
                  <a:pt x="1334406" y="2752344"/>
                </a:cubicBezTo>
                <a:cubicBezTo>
                  <a:pt x="1332973" y="2752981"/>
                  <a:pt x="1331381" y="2753140"/>
                  <a:pt x="1329947" y="2753140"/>
                </a:cubicBezTo>
                <a:cubicBezTo>
                  <a:pt x="1308610" y="2753140"/>
                  <a:pt x="1287273" y="2753140"/>
                  <a:pt x="1265935" y="2753140"/>
                </a:cubicBezTo>
                <a:cubicBezTo>
                  <a:pt x="1264503" y="2753140"/>
                  <a:pt x="1262910" y="2752662"/>
                  <a:pt x="1261477" y="2752184"/>
                </a:cubicBezTo>
                <a:cubicBezTo>
                  <a:pt x="1260681" y="2751866"/>
                  <a:pt x="1259885" y="2750910"/>
                  <a:pt x="1259407" y="2750114"/>
                </a:cubicBezTo>
                <a:cubicBezTo>
                  <a:pt x="1258929" y="2749318"/>
                  <a:pt x="1258611" y="2748204"/>
                  <a:pt x="1258611" y="2747249"/>
                </a:cubicBezTo>
                <a:cubicBezTo>
                  <a:pt x="1258611" y="2728459"/>
                  <a:pt x="1258611" y="2709669"/>
                  <a:pt x="1258611" y="2690880"/>
                </a:cubicBezTo>
                <a:cubicBezTo>
                  <a:pt x="1258611" y="2689925"/>
                  <a:pt x="1258770" y="2688651"/>
                  <a:pt x="1259248" y="2688013"/>
                </a:cubicBezTo>
                <a:cubicBezTo>
                  <a:pt x="1260044" y="2686899"/>
                  <a:pt x="1261318" y="2685625"/>
                  <a:pt x="1262432" y="2685306"/>
                </a:cubicBezTo>
                <a:cubicBezTo>
                  <a:pt x="1264821" y="2684829"/>
                  <a:pt x="1267528" y="2684670"/>
                  <a:pt x="1270076" y="2684670"/>
                </a:cubicBezTo>
                <a:close/>
                <a:moveTo>
                  <a:pt x="1122307" y="2684670"/>
                </a:moveTo>
                <a:cubicBezTo>
                  <a:pt x="1143645" y="2684670"/>
                  <a:pt x="1164981" y="2684670"/>
                  <a:pt x="1186319" y="2684670"/>
                </a:cubicBezTo>
                <a:cubicBezTo>
                  <a:pt x="1187752" y="2684670"/>
                  <a:pt x="1189344" y="2684988"/>
                  <a:pt x="1190778" y="2685466"/>
                </a:cubicBezTo>
                <a:cubicBezTo>
                  <a:pt x="1191574" y="2685784"/>
                  <a:pt x="1192529" y="2686740"/>
                  <a:pt x="1192847" y="2687695"/>
                </a:cubicBezTo>
                <a:cubicBezTo>
                  <a:pt x="1193325" y="2689128"/>
                  <a:pt x="1193643" y="2690721"/>
                  <a:pt x="1193643" y="2692154"/>
                </a:cubicBezTo>
                <a:cubicBezTo>
                  <a:pt x="1193643" y="2709988"/>
                  <a:pt x="1193643" y="2727822"/>
                  <a:pt x="1193643" y="2745497"/>
                </a:cubicBezTo>
                <a:cubicBezTo>
                  <a:pt x="1193643" y="2746452"/>
                  <a:pt x="1193485" y="2747567"/>
                  <a:pt x="1193325" y="2748523"/>
                </a:cubicBezTo>
                <a:cubicBezTo>
                  <a:pt x="1193166" y="2750592"/>
                  <a:pt x="1191414" y="2752503"/>
                  <a:pt x="1189504" y="2752662"/>
                </a:cubicBezTo>
                <a:cubicBezTo>
                  <a:pt x="1186956" y="2752981"/>
                  <a:pt x="1184408" y="2753299"/>
                  <a:pt x="1181860" y="2753299"/>
                </a:cubicBezTo>
                <a:cubicBezTo>
                  <a:pt x="1172943" y="2753458"/>
                  <a:pt x="1163867" y="2753299"/>
                  <a:pt x="1154631" y="2753299"/>
                </a:cubicBezTo>
                <a:cubicBezTo>
                  <a:pt x="1144440" y="2753299"/>
                  <a:pt x="1134249" y="2753299"/>
                  <a:pt x="1124058" y="2753299"/>
                </a:cubicBezTo>
                <a:cubicBezTo>
                  <a:pt x="1121989" y="2753299"/>
                  <a:pt x="1119919" y="2753299"/>
                  <a:pt x="1118008" y="2752503"/>
                </a:cubicBezTo>
                <a:cubicBezTo>
                  <a:pt x="1116734" y="2752026"/>
                  <a:pt x="1115778" y="2750592"/>
                  <a:pt x="1115142" y="2749318"/>
                </a:cubicBezTo>
                <a:cubicBezTo>
                  <a:pt x="1114505" y="2748045"/>
                  <a:pt x="1114345" y="2746293"/>
                  <a:pt x="1114345" y="2744860"/>
                </a:cubicBezTo>
                <a:cubicBezTo>
                  <a:pt x="1114345" y="2727503"/>
                  <a:pt x="1114345" y="2710306"/>
                  <a:pt x="1114345" y="2692950"/>
                </a:cubicBezTo>
                <a:cubicBezTo>
                  <a:pt x="1114345" y="2691517"/>
                  <a:pt x="1114823" y="2689925"/>
                  <a:pt x="1114982" y="2688491"/>
                </a:cubicBezTo>
                <a:cubicBezTo>
                  <a:pt x="1115142" y="2686740"/>
                  <a:pt x="1116574" y="2685784"/>
                  <a:pt x="1117849" y="2685306"/>
                </a:cubicBezTo>
                <a:cubicBezTo>
                  <a:pt x="1119282" y="2684829"/>
                  <a:pt x="1120874" y="2684670"/>
                  <a:pt x="1122307" y="2684670"/>
                </a:cubicBezTo>
                <a:close/>
                <a:moveTo>
                  <a:pt x="3139795" y="2684510"/>
                </a:moveTo>
                <a:cubicBezTo>
                  <a:pt x="3160654" y="2684510"/>
                  <a:pt x="3181355" y="2684510"/>
                  <a:pt x="3202214" y="2684510"/>
                </a:cubicBezTo>
                <a:cubicBezTo>
                  <a:pt x="3204284" y="2684510"/>
                  <a:pt x="3206195" y="2684828"/>
                  <a:pt x="3208265" y="2685306"/>
                </a:cubicBezTo>
                <a:cubicBezTo>
                  <a:pt x="3209061" y="2685466"/>
                  <a:pt x="3209857" y="2686580"/>
                  <a:pt x="3210335" y="2687377"/>
                </a:cubicBezTo>
                <a:cubicBezTo>
                  <a:pt x="3210813" y="2688173"/>
                  <a:pt x="3211132" y="2689287"/>
                  <a:pt x="3211132" y="2690242"/>
                </a:cubicBezTo>
                <a:cubicBezTo>
                  <a:pt x="3211132" y="2709032"/>
                  <a:pt x="3211132" y="2727822"/>
                  <a:pt x="3211132" y="2746611"/>
                </a:cubicBezTo>
                <a:cubicBezTo>
                  <a:pt x="3211132" y="2747567"/>
                  <a:pt x="3210972" y="2748840"/>
                  <a:pt x="3210494" y="2749478"/>
                </a:cubicBezTo>
                <a:cubicBezTo>
                  <a:pt x="3209698" y="2750592"/>
                  <a:pt x="3208583" y="2751865"/>
                  <a:pt x="3207309" y="2752343"/>
                </a:cubicBezTo>
                <a:cubicBezTo>
                  <a:pt x="3205399" y="2752981"/>
                  <a:pt x="3203329" y="2753139"/>
                  <a:pt x="3201259" y="2753139"/>
                </a:cubicBezTo>
                <a:cubicBezTo>
                  <a:pt x="3190909" y="2753299"/>
                  <a:pt x="3180718" y="2753299"/>
                  <a:pt x="3170527" y="2753299"/>
                </a:cubicBezTo>
                <a:cubicBezTo>
                  <a:pt x="3160336" y="2753299"/>
                  <a:pt x="3150145" y="2753299"/>
                  <a:pt x="3140113" y="2753299"/>
                </a:cubicBezTo>
                <a:cubicBezTo>
                  <a:pt x="3138680" y="2753299"/>
                  <a:pt x="3137088" y="2752981"/>
                  <a:pt x="3135654" y="2752821"/>
                </a:cubicBezTo>
                <a:cubicBezTo>
                  <a:pt x="3134063" y="2752662"/>
                  <a:pt x="3131833" y="2750433"/>
                  <a:pt x="3131674" y="2748681"/>
                </a:cubicBezTo>
                <a:cubicBezTo>
                  <a:pt x="3131515" y="2747248"/>
                  <a:pt x="3131196" y="2745656"/>
                  <a:pt x="3131196" y="2744223"/>
                </a:cubicBezTo>
                <a:cubicBezTo>
                  <a:pt x="3131196" y="2727503"/>
                  <a:pt x="3131196" y="2710784"/>
                  <a:pt x="3131196" y="2693905"/>
                </a:cubicBezTo>
                <a:cubicBezTo>
                  <a:pt x="3131196" y="2691835"/>
                  <a:pt x="3131515" y="2689764"/>
                  <a:pt x="3132152" y="2687854"/>
                </a:cubicBezTo>
                <a:cubicBezTo>
                  <a:pt x="3132629" y="2686580"/>
                  <a:pt x="3133585" y="2685147"/>
                  <a:pt x="3135336" y="2684988"/>
                </a:cubicBezTo>
                <a:cubicBezTo>
                  <a:pt x="3136769" y="2684828"/>
                  <a:pt x="3138362" y="2684510"/>
                  <a:pt x="3139795" y="2684510"/>
                </a:cubicBezTo>
                <a:close/>
                <a:moveTo>
                  <a:pt x="2318787" y="2684510"/>
                </a:moveTo>
                <a:cubicBezTo>
                  <a:pt x="2358436" y="2684510"/>
                  <a:pt x="2398245" y="2684510"/>
                  <a:pt x="2437894" y="2684510"/>
                </a:cubicBezTo>
                <a:cubicBezTo>
                  <a:pt x="2440441" y="2684510"/>
                  <a:pt x="2442989" y="2684670"/>
                  <a:pt x="2445537" y="2684828"/>
                </a:cubicBezTo>
                <a:cubicBezTo>
                  <a:pt x="2448243" y="2684988"/>
                  <a:pt x="2450155" y="2687058"/>
                  <a:pt x="2450314" y="2689764"/>
                </a:cubicBezTo>
                <a:cubicBezTo>
                  <a:pt x="2450473" y="2699956"/>
                  <a:pt x="2450632" y="2710147"/>
                  <a:pt x="2450473" y="2720338"/>
                </a:cubicBezTo>
                <a:cubicBezTo>
                  <a:pt x="2450473" y="2727981"/>
                  <a:pt x="2450314" y="2735624"/>
                  <a:pt x="2450155" y="2743268"/>
                </a:cubicBezTo>
                <a:cubicBezTo>
                  <a:pt x="2450155" y="2745815"/>
                  <a:pt x="2447925" y="2748044"/>
                  <a:pt x="2445219" y="2748204"/>
                </a:cubicBezTo>
                <a:cubicBezTo>
                  <a:pt x="2441079" y="2748363"/>
                  <a:pt x="2437098" y="2748522"/>
                  <a:pt x="2432957" y="2748522"/>
                </a:cubicBezTo>
                <a:cubicBezTo>
                  <a:pt x="2414009" y="2748681"/>
                  <a:pt x="2395219" y="2748681"/>
                  <a:pt x="2376429" y="2748681"/>
                </a:cubicBezTo>
                <a:cubicBezTo>
                  <a:pt x="2358118" y="2748681"/>
                  <a:pt x="2339806" y="2748681"/>
                  <a:pt x="2321494" y="2748681"/>
                </a:cubicBezTo>
                <a:cubicBezTo>
                  <a:pt x="2317991" y="2748681"/>
                  <a:pt x="2314329" y="2748363"/>
                  <a:pt x="2310825" y="2748044"/>
                </a:cubicBezTo>
                <a:cubicBezTo>
                  <a:pt x="2309073" y="2747885"/>
                  <a:pt x="2307163" y="2745815"/>
                  <a:pt x="2307004" y="2743904"/>
                </a:cubicBezTo>
                <a:cubicBezTo>
                  <a:pt x="2306845" y="2742949"/>
                  <a:pt x="2306526" y="2741834"/>
                  <a:pt x="2306526" y="2740879"/>
                </a:cubicBezTo>
                <a:cubicBezTo>
                  <a:pt x="2306526" y="2724637"/>
                  <a:pt x="2306526" y="2708236"/>
                  <a:pt x="2306526" y="2691994"/>
                </a:cubicBezTo>
                <a:cubicBezTo>
                  <a:pt x="2306526" y="2691038"/>
                  <a:pt x="2306845" y="2689924"/>
                  <a:pt x="2307004" y="2688968"/>
                </a:cubicBezTo>
                <a:cubicBezTo>
                  <a:pt x="2307322" y="2687058"/>
                  <a:pt x="2309233" y="2685147"/>
                  <a:pt x="2311144" y="2684988"/>
                </a:cubicBezTo>
                <a:cubicBezTo>
                  <a:pt x="2313692" y="2684828"/>
                  <a:pt x="2316239" y="2684510"/>
                  <a:pt x="2318787" y="2684510"/>
                </a:cubicBezTo>
                <a:close/>
                <a:moveTo>
                  <a:pt x="2119427" y="2684510"/>
                </a:moveTo>
                <a:cubicBezTo>
                  <a:pt x="2129458" y="2684510"/>
                  <a:pt x="2139649" y="2684510"/>
                  <a:pt x="2149840" y="2684670"/>
                </a:cubicBezTo>
                <a:cubicBezTo>
                  <a:pt x="2168630" y="2684670"/>
                  <a:pt x="2187578" y="2684670"/>
                  <a:pt x="2206369" y="2684670"/>
                </a:cubicBezTo>
                <a:cubicBezTo>
                  <a:pt x="2209871" y="2684670"/>
                  <a:pt x="2213533" y="2684988"/>
                  <a:pt x="2217037" y="2685147"/>
                </a:cubicBezTo>
                <a:cubicBezTo>
                  <a:pt x="2218789" y="2685306"/>
                  <a:pt x="2220699" y="2687217"/>
                  <a:pt x="2220859" y="2689287"/>
                </a:cubicBezTo>
                <a:cubicBezTo>
                  <a:pt x="2220859" y="2689764"/>
                  <a:pt x="2221017" y="2690242"/>
                  <a:pt x="2221017" y="2690720"/>
                </a:cubicBezTo>
                <a:cubicBezTo>
                  <a:pt x="2221017" y="2708077"/>
                  <a:pt x="2221017" y="2725274"/>
                  <a:pt x="2221017" y="2742630"/>
                </a:cubicBezTo>
                <a:cubicBezTo>
                  <a:pt x="2221017" y="2743586"/>
                  <a:pt x="2220859" y="2744700"/>
                  <a:pt x="2220381" y="2745497"/>
                </a:cubicBezTo>
                <a:cubicBezTo>
                  <a:pt x="2219903" y="2746293"/>
                  <a:pt x="2219107" y="2747407"/>
                  <a:pt x="2218311" y="2747567"/>
                </a:cubicBezTo>
                <a:cubicBezTo>
                  <a:pt x="2215285" y="2748044"/>
                  <a:pt x="2212260" y="2748522"/>
                  <a:pt x="2209234" y="2748522"/>
                </a:cubicBezTo>
                <a:cubicBezTo>
                  <a:pt x="2169585" y="2748522"/>
                  <a:pt x="2129777" y="2748522"/>
                  <a:pt x="2090127" y="2748522"/>
                </a:cubicBezTo>
                <a:cubicBezTo>
                  <a:pt x="2088058" y="2748522"/>
                  <a:pt x="2085988" y="2748522"/>
                  <a:pt x="2084077" y="2748363"/>
                </a:cubicBezTo>
                <a:cubicBezTo>
                  <a:pt x="2079778" y="2748044"/>
                  <a:pt x="2077708" y="2746133"/>
                  <a:pt x="2077548" y="2741516"/>
                </a:cubicBezTo>
                <a:cubicBezTo>
                  <a:pt x="2077389" y="2724796"/>
                  <a:pt x="2077389" y="2707917"/>
                  <a:pt x="2077548" y="2691198"/>
                </a:cubicBezTo>
                <a:cubicBezTo>
                  <a:pt x="2077548" y="2686899"/>
                  <a:pt x="2079937" y="2684828"/>
                  <a:pt x="2084236" y="2684670"/>
                </a:cubicBezTo>
                <a:cubicBezTo>
                  <a:pt x="2096019" y="2684510"/>
                  <a:pt x="2107643" y="2684510"/>
                  <a:pt x="2119427" y="2684510"/>
                </a:cubicBezTo>
                <a:close/>
                <a:moveTo>
                  <a:pt x="1877551" y="2684510"/>
                </a:moveTo>
                <a:cubicBezTo>
                  <a:pt x="1888220" y="2684510"/>
                  <a:pt x="1898889" y="2684510"/>
                  <a:pt x="1909557" y="2684510"/>
                </a:cubicBezTo>
                <a:cubicBezTo>
                  <a:pt x="1909557" y="2684670"/>
                  <a:pt x="1909557" y="2684828"/>
                  <a:pt x="1909557" y="2684828"/>
                </a:cubicBezTo>
                <a:cubicBezTo>
                  <a:pt x="1920703" y="2684828"/>
                  <a:pt x="1931850" y="2684828"/>
                  <a:pt x="1942996" y="2684828"/>
                </a:cubicBezTo>
                <a:cubicBezTo>
                  <a:pt x="1945544" y="2684828"/>
                  <a:pt x="1947614" y="2687058"/>
                  <a:pt x="1947932" y="2689606"/>
                </a:cubicBezTo>
                <a:cubicBezTo>
                  <a:pt x="1947932" y="2690083"/>
                  <a:pt x="1948092" y="2690561"/>
                  <a:pt x="1948092" y="2691038"/>
                </a:cubicBezTo>
                <a:cubicBezTo>
                  <a:pt x="1948092" y="2709829"/>
                  <a:pt x="1948092" y="2728618"/>
                  <a:pt x="1947932" y="2747407"/>
                </a:cubicBezTo>
                <a:cubicBezTo>
                  <a:pt x="1947932" y="2750433"/>
                  <a:pt x="1945225" y="2752821"/>
                  <a:pt x="1941882" y="2752981"/>
                </a:cubicBezTo>
                <a:cubicBezTo>
                  <a:pt x="1940289" y="2753139"/>
                  <a:pt x="1938856" y="2753139"/>
                  <a:pt x="1937263" y="2753139"/>
                </a:cubicBezTo>
                <a:cubicBezTo>
                  <a:pt x="1917518" y="2753139"/>
                  <a:pt x="1897615" y="2753139"/>
                  <a:pt x="1877870" y="2753139"/>
                </a:cubicBezTo>
                <a:cubicBezTo>
                  <a:pt x="1875800" y="2753139"/>
                  <a:pt x="1873730" y="2752981"/>
                  <a:pt x="1871978" y="2752343"/>
                </a:cubicBezTo>
                <a:cubicBezTo>
                  <a:pt x="1870704" y="2751865"/>
                  <a:pt x="1869589" y="2750592"/>
                  <a:pt x="1868953" y="2749318"/>
                </a:cubicBezTo>
                <a:cubicBezTo>
                  <a:pt x="1868316" y="2748044"/>
                  <a:pt x="1868156" y="2746452"/>
                  <a:pt x="1868156" y="2744860"/>
                </a:cubicBezTo>
                <a:cubicBezTo>
                  <a:pt x="1868156" y="2727662"/>
                  <a:pt x="1868156" y="2710306"/>
                  <a:pt x="1868156" y="2693109"/>
                </a:cubicBezTo>
                <a:cubicBezTo>
                  <a:pt x="1868156" y="2691198"/>
                  <a:pt x="1868793" y="2689128"/>
                  <a:pt x="1869430" y="2687217"/>
                </a:cubicBezTo>
                <a:cubicBezTo>
                  <a:pt x="1869749" y="2686421"/>
                  <a:pt x="1870704" y="2685466"/>
                  <a:pt x="1871501" y="2685306"/>
                </a:cubicBezTo>
                <a:cubicBezTo>
                  <a:pt x="1873411" y="2684828"/>
                  <a:pt x="1875481" y="2684510"/>
                  <a:pt x="1877551" y="2684510"/>
                </a:cubicBezTo>
                <a:close/>
                <a:moveTo>
                  <a:pt x="1709242" y="2684510"/>
                </a:moveTo>
                <a:cubicBezTo>
                  <a:pt x="1716089" y="2684510"/>
                  <a:pt x="1723254" y="2684510"/>
                  <a:pt x="1730420" y="2684670"/>
                </a:cubicBezTo>
                <a:cubicBezTo>
                  <a:pt x="1740133" y="2684670"/>
                  <a:pt x="1749687" y="2684670"/>
                  <a:pt x="1759400" y="2684670"/>
                </a:cubicBezTo>
                <a:cubicBezTo>
                  <a:pt x="1761470" y="2684670"/>
                  <a:pt x="1763541" y="2684670"/>
                  <a:pt x="1765451" y="2685466"/>
                </a:cubicBezTo>
                <a:cubicBezTo>
                  <a:pt x="1766566" y="2685943"/>
                  <a:pt x="1767680" y="2687377"/>
                  <a:pt x="1768158" y="2688650"/>
                </a:cubicBezTo>
                <a:cubicBezTo>
                  <a:pt x="1768795" y="2689924"/>
                  <a:pt x="1768795" y="2691676"/>
                  <a:pt x="1768795" y="2693109"/>
                </a:cubicBezTo>
                <a:cubicBezTo>
                  <a:pt x="1768795" y="2710465"/>
                  <a:pt x="1768795" y="2727662"/>
                  <a:pt x="1768795" y="2745019"/>
                </a:cubicBezTo>
                <a:cubicBezTo>
                  <a:pt x="1768795" y="2746452"/>
                  <a:pt x="1768477" y="2748044"/>
                  <a:pt x="1768158" y="2749478"/>
                </a:cubicBezTo>
                <a:cubicBezTo>
                  <a:pt x="1767999" y="2751229"/>
                  <a:pt x="1766566" y="2752025"/>
                  <a:pt x="1765133" y="2752503"/>
                </a:cubicBezTo>
                <a:cubicBezTo>
                  <a:pt x="1763699" y="2752981"/>
                  <a:pt x="1762107" y="2753139"/>
                  <a:pt x="1760674" y="2753139"/>
                </a:cubicBezTo>
                <a:cubicBezTo>
                  <a:pt x="1739815" y="2753139"/>
                  <a:pt x="1718955" y="2753139"/>
                  <a:pt x="1698095" y="2753139"/>
                </a:cubicBezTo>
                <a:cubicBezTo>
                  <a:pt x="1696662" y="2753139"/>
                  <a:pt x="1695070" y="2752821"/>
                  <a:pt x="1693637" y="2752662"/>
                </a:cubicBezTo>
                <a:cubicBezTo>
                  <a:pt x="1692204" y="2752503"/>
                  <a:pt x="1689975" y="2750114"/>
                  <a:pt x="1689815" y="2748363"/>
                </a:cubicBezTo>
                <a:cubicBezTo>
                  <a:pt x="1689656" y="2747407"/>
                  <a:pt x="1689497" y="2746293"/>
                  <a:pt x="1689497" y="2745337"/>
                </a:cubicBezTo>
                <a:cubicBezTo>
                  <a:pt x="1689497" y="2727503"/>
                  <a:pt x="1689497" y="2709669"/>
                  <a:pt x="1689497" y="2691994"/>
                </a:cubicBezTo>
                <a:cubicBezTo>
                  <a:pt x="1689497" y="2691038"/>
                  <a:pt x="1689815" y="2689924"/>
                  <a:pt x="1689975" y="2688968"/>
                </a:cubicBezTo>
                <a:cubicBezTo>
                  <a:pt x="1690293" y="2687058"/>
                  <a:pt x="1692044" y="2684988"/>
                  <a:pt x="1693955" y="2684988"/>
                </a:cubicBezTo>
                <a:cubicBezTo>
                  <a:pt x="1699051" y="2684828"/>
                  <a:pt x="1704146" y="2684510"/>
                  <a:pt x="1709242" y="2684510"/>
                </a:cubicBezTo>
                <a:close/>
                <a:moveTo>
                  <a:pt x="402413" y="2557283"/>
                </a:moveTo>
                <a:cubicBezTo>
                  <a:pt x="399864" y="2557283"/>
                  <a:pt x="397317" y="2557601"/>
                  <a:pt x="394769" y="2557761"/>
                </a:cubicBezTo>
                <a:cubicBezTo>
                  <a:pt x="392222" y="2558079"/>
                  <a:pt x="389992" y="2560149"/>
                  <a:pt x="389992" y="2562697"/>
                </a:cubicBezTo>
                <a:cubicBezTo>
                  <a:pt x="389833" y="2577984"/>
                  <a:pt x="389833" y="2593111"/>
                  <a:pt x="389833" y="2608397"/>
                </a:cubicBezTo>
                <a:cubicBezTo>
                  <a:pt x="389833" y="2612537"/>
                  <a:pt x="392062" y="2614448"/>
                  <a:pt x="396839" y="2614608"/>
                </a:cubicBezTo>
                <a:cubicBezTo>
                  <a:pt x="407826" y="2614448"/>
                  <a:pt x="419132" y="2614448"/>
                  <a:pt x="430278" y="2614448"/>
                </a:cubicBezTo>
                <a:cubicBezTo>
                  <a:pt x="438877" y="2614608"/>
                  <a:pt x="447475" y="2614608"/>
                  <a:pt x="456233" y="2614608"/>
                </a:cubicBezTo>
                <a:cubicBezTo>
                  <a:pt x="459736" y="2614608"/>
                  <a:pt x="463399" y="2614288"/>
                  <a:pt x="466902" y="2614130"/>
                </a:cubicBezTo>
                <a:cubicBezTo>
                  <a:pt x="468653" y="2613970"/>
                  <a:pt x="470564" y="2611901"/>
                  <a:pt x="470883" y="2610149"/>
                </a:cubicBezTo>
                <a:cubicBezTo>
                  <a:pt x="471042" y="2609193"/>
                  <a:pt x="471360" y="2608079"/>
                  <a:pt x="471360" y="2607124"/>
                </a:cubicBezTo>
                <a:cubicBezTo>
                  <a:pt x="471360" y="2592952"/>
                  <a:pt x="471360" y="2578620"/>
                  <a:pt x="471360" y="2564449"/>
                </a:cubicBezTo>
                <a:cubicBezTo>
                  <a:pt x="471360" y="2563494"/>
                  <a:pt x="471360" y="2562378"/>
                  <a:pt x="470883" y="2561423"/>
                </a:cubicBezTo>
                <a:cubicBezTo>
                  <a:pt x="470246" y="2560149"/>
                  <a:pt x="469609" y="2558557"/>
                  <a:pt x="467857" y="2558239"/>
                </a:cubicBezTo>
                <a:cubicBezTo>
                  <a:pt x="464832" y="2557761"/>
                  <a:pt x="461807" y="2557283"/>
                  <a:pt x="458781" y="2557283"/>
                </a:cubicBezTo>
                <a:cubicBezTo>
                  <a:pt x="439991" y="2557124"/>
                  <a:pt x="421202" y="2557124"/>
                  <a:pt x="402413" y="2557283"/>
                </a:cubicBezTo>
                <a:close/>
                <a:moveTo>
                  <a:pt x="693969" y="2557124"/>
                </a:moveTo>
                <a:cubicBezTo>
                  <a:pt x="691899" y="2557124"/>
                  <a:pt x="689829" y="2557124"/>
                  <a:pt x="687918" y="2557283"/>
                </a:cubicBezTo>
                <a:cubicBezTo>
                  <a:pt x="680275" y="2557601"/>
                  <a:pt x="678523" y="2558875"/>
                  <a:pt x="678523" y="2566041"/>
                </a:cubicBezTo>
                <a:cubicBezTo>
                  <a:pt x="678364" y="2579258"/>
                  <a:pt x="678523" y="2592474"/>
                  <a:pt x="678523" y="2605690"/>
                </a:cubicBezTo>
                <a:cubicBezTo>
                  <a:pt x="678523" y="2607124"/>
                  <a:pt x="678841" y="2608716"/>
                  <a:pt x="679160" y="2610149"/>
                </a:cubicBezTo>
                <a:cubicBezTo>
                  <a:pt x="679319" y="2611741"/>
                  <a:pt x="681708" y="2613970"/>
                  <a:pt x="683300" y="2614130"/>
                </a:cubicBezTo>
                <a:cubicBezTo>
                  <a:pt x="684892" y="2614288"/>
                  <a:pt x="686325" y="2614448"/>
                  <a:pt x="687918" y="2614448"/>
                </a:cubicBezTo>
                <a:cubicBezTo>
                  <a:pt x="698586" y="2614448"/>
                  <a:pt x="709255" y="2614448"/>
                  <a:pt x="719924" y="2614448"/>
                </a:cubicBezTo>
                <a:cubicBezTo>
                  <a:pt x="728522" y="2614448"/>
                  <a:pt x="737280" y="2614448"/>
                  <a:pt x="745879" y="2614448"/>
                </a:cubicBezTo>
                <a:cubicBezTo>
                  <a:pt x="748904" y="2614448"/>
                  <a:pt x="751930" y="2614288"/>
                  <a:pt x="754955" y="2614130"/>
                </a:cubicBezTo>
                <a:cubicBezTo>
                  <a:pt x="757503" y="2613970"/>
                  <a:pt x="759891" y="2611741"/>
                  <a:pt x="760051" y="2609512"/>
                </a:cubicBezTo>
                <a:cubicBezTo>
                  <a:pt x="760210" y="2608556"/>
                  <a:pt x="760369" y="2607442"/>
                  <a:pt x="760369" y="2606486"/>
                </a:cubicBezTo>
                <a:cubicBezTo>
                  <a:pt x="760369" y="2592792"/>
                  <a:pt x="760369" y="2578939"/>
                  <a:pt x="760369" y="2565245"/>
                </a:cubicBezTo>
                <a:cubicBezTo>
                  <a:pt x="760369" y="2563812"/>
                  <a:pt x="759891" y="2562220"/>
                  <a:pt x="759732" y="2560786"/>
                </a:cubicBezTo>
                <a:cubicBezTo>
                  <a:pt x="759414" y="2559035"/>
                  <a:pt x="757981" y="2558079"/>
                  <a:pt x="756548" y="2557920"/>
                </a:cubicBezTo>
                <a:cubicBezTo>
                  <a:pt x="753522" y="2557442"/>
                  <a:pt x="750497" y="2557124"/>
                  <a:pt x="747471" y="2557124"/>
                </a:cubicBezTo>
                <a:cubicBezTo>
                  <a:pt x="729637" y="2557124"/>
                  <a:pt x="711803" y="2557124"/>
                  <a:pt x="693969" y="2557124"/>
                </a:cubicBezTo>
                <a:close/>
                <a:moveTo>
                  <a:pt x="543812" y="2557124"/>
                </a:moveTo>
                <a:cubicBezTo>
                  <a:pt x="541741" y="2557124"/>
                  <a:pt x="539671" y="2557283"/>
                  <a:pt x="537761" y="2557761"/>
                </a:cubicBezTo>
                <a:cubicBezTo>
                  <a:pt x="536487" y="2558079"/>
                  <a:pt x="534895" y="2558716"/>
                  <a:pt x="534576" y="2560627"/>
                </a:cubicBezTo>
                <a:cubicBezTo>
                  <a:pt x="534417" y="2561582"/>
                  <a:pt x="533939" y="2562538"/>
                  <a:pt x="533939" y="2563494"/>
                </a:cubicBezTo>
                <a:cubicBezTo>
                  <a:pt x="533939" y="2578143"/>
                  <a:pt x="533939" y="2592952"/>
                  <a:pt x="533939" y="2607601"/>
                </a:cubicBezTo>
                <a:cubicBezTo>
                  <a:pt x="533939" y="2608556"/>
                  <a:pt x="533939" y="2609830"/>
                  <a:pt x="534576" y="2610467"/>
                </a:cubicBezTo>
                <a:cubicBezTo>
                  <a:pt x="535372" y="2611582"/>
                  <a:pt x="536487" y="2613015"/>
                  <a:pt x="537602" y="2613333"/>
                </a:cubicBezTo>
                <a:cubicBezTo>
                  <a:pt x="539990" y="2613970"/>
                  <a:pt x="542538" y="2614130"/>
                  <a:pt x="545086" y="2614130"/>
                </a:cubicBezTo>
                <a:cubicBezTo>
                  <a:pt x="554799" y="2614608"/>
                  <a:pt x="564353" y="2614608"/>
                  <a:pt x="574066" y="2614608"/>
                </a:cubicBezTo>
                <a:cubicBezTo>
                  <a:pt x="584257" y="2614608"/>
                  <a:pt x="594289" y="2614608"/>
                  <a:pt x="604480" y="2614608"/>
                </a:cubicBezTo>
                <a:cubicBezTo>
                  <a:pt x="607027" y="2614608"/>
                  <a:pt x="609575" y="2614448"/>
                  <a:pt x="611964" y="2613811"/>
                </a:cubicBezTo>
                <a:cubicBezTo>
                  <a:pt x="613237" y="2613493"/>
                  <a:pt x="614511" y="2612219"/>
                  <a:pt x="615148" y="2610945"/>
                </a:cubicBezTo>
                <a:cubicBezTo>
                  <a:pt x="615785" y="2609671"/>
                  <a:pt x="615944" y="2608079"/>
                  <a:pt x="615944" y="2606486"/>
                </a:cubicBezTo>
                <a:cubicBezTo>
                  <a:pt x="615944" y="2592792"/>
                  <a:pt x="616104" y="2579098"/>
                  <a:pt x="615944" y="2565404"/>
                </a:cubicBezTo>
                <a:cubicBezTo>
                  <a:pt x="615944" y="2563971"/>
                  <a:pt x="615785" y="2562220"/>
                  <a:pt x="615148" y="2560946"/>
                </a:cubicBezTo>
                <a:cubicBezTo>
                  <a:pt x="614511" y="2559671"/>
                  <a:pt x="613397" y="2558397"/>
                  <a:pt x="612123" y="2557920"/>
                </a:cubicBezTo>
                <a:cubicBezTo>
                  <a:pt x="610212" y="2557283"/>
                  <a:pt x="608142" y="2557124"/>
                  <a:pt x="606072" y="2557124"/>
                </a:cubicBezTo>
                <a:cubicBezTo>
                  <a:pt x="585371" y="2557124"/>
                  <a:pt x="564512" y="2557124"/>
                  <a:pt x="543812" y="2557124"/>
                </a:cubicBezTo>
                <a:close/>
                <a:moveTo>
                  <a:pt x="253529" y="2557124"/>
                </a:moveTo>
                <a:cubicBezTo>
                  <a:pt x="252096" y="2557124"/>
                  <a:pt x="250345" y="2557124"/>
                  <a:pt x="249071" y="2557761"/>
                </a:cubicBezTo>
                <a:cubicBezTo>
                  <a:pt x="247797" y="2558397"/>
                  <a:pt x="246523" y="2559513"/>
                  <a:pt x="246204" y="2560786"/>
                </a:cubicBezTo>
                <a:cubicBezTo>
                  <a:pt x="245568" y="2562697"/>
                  <a:pt x="245408" y="2564767"/>
                  <a:pt x="245408" y="2566837"/>
                </a:cubicBezTo>
                <a:cubicBezTo>
                  <a:pt x="245408" y="2579098"/>
                  <a:pt x="245249" y="2591200"/>
                  <a:pt x="245408" y="2603461"/>
                </a:cubicBezTo>
                <a:cubicBezTo>
                  <a:pt x="245408" y="2605531"/>
                  <a:pt x="245726" y="2607442"/>
                  <a:pt x="245886" y="2609512"/>
                </a:cubicBezTo>
                <a:cubicBezTo>
                  <a:pt x="246204" y="2612219"/>
                  <a:pt x="248115" y="2614130"/>
                  <a:pt x="250981" y="2614130"/>
                </a:cubicBezTo>
                <a:cubicBezTo>
                  <a:pt x="262287" y="2614288"/>
                  <a:pt x="274070" y="2614288"/>
                  <a:pt x="285694" y="2614288"/>
                </a:cubicBezTo>
                <a:cubicBezTo>
                  <a:pt x="285694" y="2614448"/>
                  <a:pt x="285694" y="2614448"/>
                  <a:pt x="285694" y="2614608"/>
                </a:cubicBezTo>
                <a:cubicBezTo>
                  <a:pt x="292859" y="2614608"/>
                  <a:pt x="299866" y="2614608"/>
                  <a:pt x="307031" y="2614608"/>
                </a:cubicBezTo>
                <a:cubicBezTo>
                  <a:pt x="312127" y="2614608"/>
                  <a:pt x="317222" y="2614288"/>
                  <a:pt x="322318" y="2613970"/>
                </a:cubicBezTo>
                <a:cubicBezTo>
                  <a:pt x="324069" y="2613811"/>
                  <a:pt x="326140" y="2611741"/>
                  <a:pt x="326299" y="2609989"/>
                </a:cubicBezTo>
                <a:cubicBezTo>
                  <a:pt x="326458" y="2609034"/>
                  <a:pt x="326776" y="2607920"/>
                  <a:pt x="326776" y="2606964"/>
                </a:cubicBezTo>
                <a:cubicBezTo>
                  <a:pt x="326776" y="2592792"/>
                  <a:pt x="326776" y="2578462"/>
                  <a:pt x="326776" y="2564290"/>
                </a:cubicBezTo>
                <a:cubicBezTo>
                  <a:pt x="326776" y="2563334"/>
                  <a:pt x="326776" y="2562060"/>
                  <a:pt x="326299" y="2561264"/>
                </a:cubicBezTo>
                <a:cubicBezTo>
                  <a:pt x="325502" y="2559990"/>
                  <a:pt x="324547" y="2558557"/>
                  <a:pt x="323433" y="2558079"/>
                </a:cubicBezTo>
                <a:cubicBezTo>
                  <a:pt x="321681" y="2557283"/>
                  <a:pt x="319452" y="2557124"/>
                  <a:pt x="317541" y="2557124"/>
                </a:cubicBezTo>
                <a:cubicBezTo>
                  <a:pt x="296204" y="2557124"/>
                  <a:pt x="274866" y="2557124"/>
                  <a:pt x="253529" y="2557124"/>
                </a:cubicBezTo>
                <a:close/>
                <a:moveTo>
                  <a:pt x="130283" y="2557124"/>
                </a:moveTo>
                <a:cubicBezTo>
                  <a:pt x="125665" y="2557124"/>
                  <a:pt x="121206" y="2557442"/>
                  <a:pt x="116589" y="2557761"/>
                </a:cubicBezTo>
                <a:cubicBezTo>
                  <a:pt x="114996" y="2557920"/>
                  <a:pt x="112767" y="2560468"/>
                  <a:pt x="112767" y="2561901"/>
                </a:cubicBezTo>
                <a:cubicBezTo>
                  <a:pt x="112767" y="2562856"/>
                  <a:pt x="112608" y="2563971"/>
                  <a:pt x="112608" y="2564926"/>
                </a:cubicBezTo>
                <a:cubicBezTo>
                  <a:pt x="113563" y="2575595"/>
                  <a:pt x="114359" y="2586264"/>
                  <a:pt x="115315" y="2596773"/>
                </a:cubicBezTo>
                <a:cubicBezTo>
                  <a:pt x="115792" y="2601232"/>
                  <a:pt x="116747" y="2605849"/>
                  <a:pt x="117385" y="2610308"/>
                </a:cubicBezTo>
                <a:cubicBezTo>
                  <a:pt x="117703" y="2612059"/>
                  <a:pt x="119773" y="2613970"/>
                  <a:pt x="121684" y="2614130"/>
                </a:cubicBezTo>
                <a:cubicBezTo>
                  <a:pt x="123276" y="2614288"/>
                  <a:pt x="124709" y="2614448"/>
                  <a:pt x="126302" y="2614448"/>
                </a:cubicBezTo>
                <a:cubicBezTo>
                  <a:pt x="142066" y="2614448"/>
                  <a:pt x="157830" y="2614448"/>
                  <a:pt x="173594" y="2614448"/>
                </a:cubicBezTo>
                <a:cubicBezTo>
                  <a:pt x="175027" y="2614448"/>
                  <a:pt x="176619" y="2614130"/>
                  <a:pt x="178052" y="2613970"/>
                </a:cubicBezTo>
                <a:cubicBezTo>
                  <a:pt x="179804" y="2613811"/>
                  <a:pt x="181715" y="2611741"/>
                  <a:pt x="182033" y="2609830"/>
                </a:cubicBezTo>
                <a:cubicBezTo>
                  <a:pt x="182192" y="2608875"/>
                  <a:pt x="182352" y="2607760"/>
                  <a:pt x="182352" y="2606804"/>
                </a:cubicBezTo>
                <a:cubicBezTo>
                  <a:pt x="182352" y="2592633"/>
                  <a:pt x="182352" y="2578302"/>
                  <a:pt x="182352" y="2564130"/>
                </a:cubicBezTo>
                <a:cubicBezTo>
                  <a:pt x="182352" y="2563175"/>
                  <a:pt x="182352" y="2562060"/>
                  <a:pt x="181715" y="2561264"/>
                </a:cubicBezTo>
                <a:cubicBezTo>
                  <a:pt x="180918" y="2559990"/>
                  <a:pt x="179963" y="2558557"/>
                  <a:pt x="178848" y="2558079"/>
                </a:cubicBezTo>
                <a:cubicBezTo>
                  <a:pt x="176938" y="2557442"/>
                  <a:pt x="174868" y="2557124"/>
                  <a:pt x="172957" y="2557124"/>
                </a:cubicBezTo>
                <a:cubicBezTo>
                  <a:pt x="164836" y="2557124"/>
                  <a:pt x="156715" y="2557124"/>
                  <a:pt x="148594" y="2557124"/>
                </a:cubicBezTo>
                <a:cubicBezTo>
                  <a:pt x="142543" y="2556965"/>
                  <a:pt x="136333" y="2556965"/>
                  <a:pt x="130283" y="2557124"/>
                </a:cubicBezTo>
                <a:close/>
                <a:moveTo>
                  <a:pt x="834253" y="2556965"/>
                </a:moveTo>
                <a:cubicBezTo>
                  <a:pt x="832183" y="2556965"/>
                  <a:pt x="830272" y="2557283"/>
                  <a:pt x="828202" y="2557442"/>
                </a:cubicBezTo>
                <a:cubicBezTo>
                  <a:pt x="825814" y="2557761"/>
                  <a:pt x="823585" y="2559990"/>
                  <a:pt x="823585" y="2562697"/>
                </a:cubicBezTo>
                <a:cubicBezTo>
                  <a:pt x="823426" y="2577984"/>
                  <a:pt x="823426" y="2593111"/>
                  <a:pt x="823426" y="2608397"/>
                </a:cubicBezTo>
                <a:cubicBezTo>
                  <a:pt x="823426" y="2609353"/>
                  <a:pt x="823744" y="2610467"/>
                  <a:pt x="824222" y="2611263"/>
                </a:cubicBezTo>
                <a:cubicBezTo>
                  <a:pt x="824699" y="2612059"/>
                  <a:pt x="825495" y="2613174"/>
                  <a:pt x="826291" y="2613333"/>
                </a:cubicBezTo>
                <a:cubicBezTo>
                  <a:pt x="828202" y="2613811"/>
                  <a:pt x="830272" y="2614288"/>
                  <a:pt x="832183" y="2614288"/>
                </a:cubicBezTo>
                <a:cubicBezTo>
                  <a:pt x="842534" y="2614608"/>
                  <a:pt x="852566" y="2614448"/>
                  <a:pt x="862757" y="2614448"/>
                </a:cubicBezTo>
                <a:cubicBezTo>
                  <a:pt x="871833" y="2614448"/>
                  <a:pt x="881068" y="2614448"/>
                  <a:pt x="890144" y="2614448"/>
                </a:cubicBezTo>
                <a:cubicBezTo>
                  <a:pt x="893170" y="2614448"/>
                  <a:pt x="896196" y="2614288"/>
                  <a:pt x="899221" y="2614130"/>
                </a:cubicBezTo>
                <a:cubicBezTo>
                  <a:pt x="902406" y="2613970"/>
                  <a:pt x="904475" y="2611741"/>
                  <a:pt x="904635" y="2608079"/>
                </a:cubicBezTo>
                <a:cubicBezTo>
                  <a:pt x="904635" y="2607601"/>
                  <a:pt x="904794" y="2607124"/>
                  <a:pt x="904794" y="2606486"/>
                </a:cubicBezTo>
                <a:cubicBezTo>
                  <a:pt x="904794" y="2592792"/>
                  <a:pt x="904794" y="2579098"/>
                  <a:pt x="904794" y="2565404"/>
                </a:cubicBezTo>
                <a:cubicBezTo>
                  <a:pt x="904794" y="2563971"/>
                  <a:pt x="904794" y="2562220"/>
                  <a:pt x="904157" y="2560946"/>
                </a:cubicBezTo>
                <a:cubicBezTo>
                  <a:pt x="903520" y="2559671"/>
                  <a:pt x="902406" y="2558239"/>
                  <a:pt x="901131" y="2557920"/>
                </a:cubicBezTo>
                <a:cubicBezTo>
                  <a:pt x="898743" y="2557283"/>
                  <a:pt x="896196" y="2556965"/>
                  <a:pt x="893647" y="2556965"/>
                </a:cubicBezTo>
                <a:cubicBezTo>
                  <a:pt x="873902" y="2556965"/>
                  <a:pt x="853999" y="2556965"/>
                  <a:pt x="834253" y="2556965"/>
                </a:cubicBezTo>
                <a:close/>
                <a:moveTo>
                  <a:pt x="3426893" y="2514290"/>
                </a:moveTo>
                <a:cubicBezTo>
                  <a:pt x="3425937" y="2514290"/>
                  <a:pt x="3424823" y="2514449"/>
                  <a:pt x="3423867" y="2514449"/>
                </a:cubicBezTo>
                <a:cubicBezTo>
                  <a:pt x="3420523" y="2514768"/>
                  <a:pt x="3417817" y="2516997"/>
                  <a:pt x="3417817" y="2520022"/>
                </a:cubicBezTo>
                <a:cubicBezTo>
                  <a:pt x="3417657" y="2535150"/>
                  <a:pt x="3417657" y="2550436"/>
                  <a:pt x="3417817" y="2565563"/>
                </a:cubicBezTo>
                <a:cubicBezTo>
                  <a:pt x="3417817" y="2568907"/>
                  <a:pt x="3420364" y="2571296"/>
                  <a:pt x="3423549" y="2571455"/>
                </a:cubicBezTo>
                <a:cubicBezTo>
                  <a:pt x="3435173" y="2571455"/>
                  <a:pt x="3446797" y="2571455"/>
                  <a:pt x="3458421" y="2571455"/>
                </a:cubicBezTo>
                <a:cubicBezTo>
                  <a:pt x="3470045" y="2571455"/>
                  <a:pt x="3481669" y="2571614"/>
                  <a:pt x="3493452" y="2571455"/>
                </a:cubicBezTo>
                <a:cubicBezTo>
                  <a:pt x="3496956" y="2571455"/>
                  <a:pt x="3499503" y="2569226"/>
                  <a:pt x="3499503" y="2565882"/>
                </a:cubicBezTo>
                <a:cubicBezTo>
                  <a:pt x="3499663" y="2550755"/>
                  <a:pt x="3499663" y="2535468"/>
                  <a:pt x="3499503" y="2520341"/>
                </a:cubicBezTo>
                <a:cubicBezTo>
                  <a:pt x="3499503" y="2519386"/>
                  <a:pt x="3499185" y="2518271"/>
                  <a:pt x="3498707" y="2517475"/>
                </a:cubicBezTo>
                <a:cubicBezTo>
                  <a:pt x="3498229" y="2516679"/>
                  <a:pt x="3497433" y="2515723"/>
                  <a:pt x="3496637" y="2515564"/>
                </a:cubicBezTo>
                <a:cubicBezTo>
                  <a:pt x="3494726" y="2514927"/>
                  <a:pt x="3492656" y="2514290"/>
                  <a:pt x="3490745" y="2514290"/>
                </a:cubicBezTo>
                <a:cubicBezTo>
                  <a:pt x="3469408" y="2514131"/>
                  <a:pt x="3448071" y="2514290"/>
                  <a:pt x="3426893" y="2514290"/>
                </a:cubicBezTo>
                <a:close/>
                <a:moveTo>
                  <a:pt x="977723" y="2514290"/>
                </a:moveTo>
                <a:cubicBezTo>
                  <a:pt x="976290" y="2514290"/>
                  <a:pt x="974697" y="2514609"/>
                  <a:pt x="973265" y="2514927"/>
                </a:cubicBezTo>
                <a:cubicBezTo>
                  <a:pt x="971513" y="2515245"/>
                  <a:pt x="969602" y="2517316"/>
                  <a:pt x="969443" y="2519067"/>
                </a:cubicBezTo>
                <a:cubicBezTo>
                  <a:pt x="969284" y="2520022"/>
                  <a:pt x="968965" y="2521137"/>
                  <a:pt x="968965" y="2522093"/>
                </a:cubicBezTo>
                <a:cubicBezTo>
                  <a:pt x="968965" y="2535787"/>
                  <a:pt x="968965" y="2549481"/>
                  <a:pt x="968965" y="2563175"/>
                </a:cubicBezTo>
                <a:cubicBezTo>
                  <a:pt x="968965" y="2564608"/>
                  <a:pt x="969443" y="2566200"/>
                  <a:pt x="969602" y="2567633"/>
                </a:cubicBezTo>
                <a:cubicBezTo>
                  <a:pt x="969761" y="2569066"/>
                  <a:pt x="972468" y="2571296"/>
                  <a:pt x="973901" y="2571455"/>
                </a:cubicBezTo>
                <a:cubicBezTo>
                  <a:pt x="975494" y="2571614"/>
                  <a:pt x="976927" y="2571773"/>
                  <a:pt x="978519" y="2571773"/>
                </a:cubicBezTo>
                <a:cubicBezTo>
                  <a:pt x="989188" y="2571614"/>
                  <a:pt x="999697" y="2571614"/>
                  <a:pt x="1010366" y="2571614"/>
                </a:cubicBezTo>
                <a:cubicBezTo>
                  <a:pt x="1019920" y="2571614"/>
                  <a:pt x="1029633" y="2571614"/>
                  <a:pt x="1039187" y="2571614"/>
                </a:cubicBezTo>
                <a:cubicBezTo>
                  <a:pt x="1041734" y="2571614"/>
                  <a:pt x="1044283" y="2571296"/>
                  <a:pt x="1046671" y="2570978"/>
                </a:cubicBezTo>
                <a:cubicBezTo>
                  <a:pt x="1048422" y="2570818"/>
                  <a:pt x="1050174" y="2568748"/>
                  <a:pt x="1050493" y="2566837"/>
                </a:cubicBezTo>
                <a:cubicBezTo>
                  <a:pt x="1050652" y="2565882"/>
                  <a:pt x="1050811" y="2564767"/>
                  <a:pt x="1050811" y="2563812"/>
                </a:cubicBezTo>
                <a:cubicBezTo>
                  <a:pt x="1050811" y="2549640"/>
                  <a:pt x="1050811" y="2535468"/>
                  <a:pt x="1050811" y="2521296"/>
                </a:cubicBezTo>
                <a:cubicBezTo>
                  <a:pt x="1050811" y="2520341"/>
                  <a:pt x="1050811" y="2519226"/>
                  <a:pt x="1050333" y="2518430"/>
                </a:cubicBezTo>
                <a:cubicBezTo>
                  <a:pt x="1049537" y="2517157"/>
                  <a:pt x="1048582" y="2515723"/>
                  <a:pt x="1047467" y="2515245"/>
                </a:cubicBezTo>
                <a:cubicBezTo>
                  <a:pt x="1045715" y="2514449"/>
                  <a:pt x="1043486" y="2514290"/>
                  <a:pt x="1041576" y="2514290"/>
                </a:cubicBezTo>
                <a:cubicBezTo>
                  <a:pt x="1020238" y="2514290"/>
                  <a:pt x="999060" y="2514290"/>
                  <a:pt x="977723" y="2514290"/>
                </a:cubicBezTo>
                <a:close/>
                <a:moveTo>
                  <a:pt x="2998077" y="2514131"/>
                </a:moveTo>
                <a:cubicBezTo>
                  <a:pt x="2996007" y="2514131"/>
                  <a:pt x="2994096" y="2514290"/>
                  <a:pt x="2992026" y="2514449"/>
                </a:cubicBezTo>
                <a:cubicBezTo>
                  <a:pt x="2988523" y="2514768"/>
                  <a:pt x="2986294" y="2516838"/>
                  <a:pt x="2986294" y="2520341"/>
                </a:cubicBezTo>
                <a:cubicBezTo>
                  <a:pt x="2986135" y="2534990"/>
                  <a:pt x="2986135" y="2549800"/>
                  <a:pt x="2986135" y="2564449"/>
                </a:cubicBezTo>
                <a:cubicBezTo>
                  <a:pt x="2986135" y="2564926"/>
                  <a:pt x="2986294" y="2565404"/>
                  <a:pt x="2986294" y="2565882"/>
                </a:cubicBezTo>
                <a:cubicBezTo>
                  <a:pt x="2986612" y="2569066"/>
                  <a:pt x="2988841" y="2571136"/>
                  <a:pt x="2992345" y="2571296"/>
                </a:cubicBezTo>
                <a:cubicBezTo>
                  <a:pt x="2995370" y="2571455"/>
                  <a:pt x="2998395" y="2571455"/>
                  <a:pt x="3001421" y="2571455"/>
                </a:cubicBezTo>
                <a:cubicBezTo>
                  <a:pt x="3010179" y="2571614"/>
                  <a:pt x="3018777" y="2571614"/>
                  <a:pt x="3027376" y="2571614"/>
                </a:cubicBezTo>
                <a:cubicBezTo>
                  <a:pt x="3037089" y="2571614"/>
                  <a:pt x="3046643" y="2571614"/>
                  <a:pt x="3056356" y="2571614"/>
                </a:cubicBezTo>
                <a:cubicBezTo>
                  <a:pt x="3058904" y="2571614"/>
                  <a:pt x="3061452" y="2571296"/>
                  <a:pt x="3063840" y="2570978"/>
                </a:cubicBezTo>
                <a:cubicBezTo>
                  <a:pt x="3065592" y="2570818"/>
                  <a:pt x="3067503" y="2568748"/>
                  <a:pt x="3067821" y="2566997"/>
                </a:cubicBezTo>
                <a:cubicBezTo>
                  <a:pt x="3067821" y="2566519"/>
                  <a:pt x="3068139" y="2566041"/>
                  <a:pt x="3068139" y="2565563"/>
                </a:cubicBezTo>
                <a:cubicBezTo>
                  <a:pt x="3068139" y="2550277"/>
                  <a:pt x="3068139" y="2535150"/>
                  <a:pt x="3068139" y="2519864"/>
                </a:cubicBezTo>
                <a:cubicBezTo>
                  <a:pt x="3068139" y="2517316"/>
                  <a:pt x="3065911" y="2514927"/>
                  <a:pt x="3063522" y="2514768"/>
                </a:cubicBezTo>
                <a:cubicBezTo>
                  <a:pt x="3060975" y="2514449"/>
                  <a:pt x="3058427" y="2514131"/>
                  <a:pt x="3055878" y="2514131"/>
                </a:cubicBezTo>
                <a:cubicBezTo>
                  <a:pt x="3036612" y="2514131"/>
                  <a:pt x="3017345" y="2514131"/>
                  <a:pt x="2998077" y="2514131"/>
                </a:cubicBezTo>
                <a:close/>
                <a:moveTo>
                  <a:pt x="1700324" y="2514131"/>
                </a:moveTo>
                <a:cubicBezTo>
                  <a:pt x="1697299" y="2514131"/>
                  <a:pt x="1694273" y="2514609"/>
                  <a:pt x="1691248" y="2515087"/>
                </a:cubicBezTo>
                <a:cubicBezTo>
                  <a:pt x="1690452" y="2515245"/>
                  <a:pt x="1689496" y="2516201"/>
                  <a:pt x="1689019" y="2516997"/>
                </a:cubicBezTo>
                <a:cubicBezTo>
                  <a:pt x="1688541" y="2517793"/>
                  <a:pt x="1688223" y="2518908"/>
                  <a:pt x="1688223" y="2519864"/>
                </a:cubicBezTo>
                <a:cubicBezTo>
                  <a:pt x="1688223" y="2535150"/>
                  <a:pt x="1688223" y="2550436"/>
                  <a:pt x="1688381" y="2565563"/>
                </a:cubicBezTo>
                <a:cubicBezTo>
                  <a:pt x="1688381" y="2566519"/>
                  <a:pt x="1688700" y="2567633"/>
                  <a:pt x="1689337" y="2568430"/>
                </a:cubicBezTo>
                <a:cubicBezTo>
                  <a:pt x="1689815" y="2569226"/>
                  <a:pt x="1690611" y="2570181"/>
                  <a:pt x="1691407" y="2570340"/>
                </a:cubicBezTo>
                <a:cubicBezTo>
                  <a:pt x="1693318" y="2570818"/>
                  <a:pt x="1695388" y="2571296"/>
                  <a:pt x="1697299" y="2571296"/>
                </a:cubicBezTo>
                <a:cubicBezTo>
                  <a:pt x="1707967" y="2571614"/>
                  <a:pt x="1718636" y="2571614"/>
                  <a:pt x="1729305" y="2571614"/>
                </a:cubicBezTo>
                <a:cubicBezTo>
                  <a:pt x="1739018" y="2571614"/>
                  <a:pt x="1748572" y="2571614"/>
                  <a:pt x="1758285" y="2571614"/>
                </a:cubicBezTo>
                <a:cubicBezTo>
                  <a:pt x="1760833" y="2571614"/>
                  <a:pt x="1763381" y="2571455"/>
                  <a:pt x="1765769" y="2570818"/>
                </a:cubicBezTo>
                <a:cubicBezTo>
                  <a:pt x="1767043" y="2570500"/>
                  <a:pt x="1768317" y="2569226"/>
                  <a:pt x="1768954" y="2567952"/>
                </a:cubicBezTo>
                <a:cubicBezTo>
                  <a:pt x="1769591" y="2566678"/>
                  <a:pt x="1769750" y="2564926"/>
                  <a:pt x="1769750" y="2563494"/>
                </a:cubicBezTo>
                <a:cubicBezTo>
                  <a:pt x="1769750" y="2549800"/>
                  <a:pt x="1769750" y="2535946"/>
                  <a:pt x="1769750" y="2522252"/>
                </a:cubicBezTo>
                <a:cubicBezTo>
                  <a:pt x="1769750" y="2520819"/>
                  <a:pt x="1769272" y="2519226"/>
                  <a:pt x="1769113" y="2517793"/>
                </a:cubicBezTo>
                <a:cubicBezTo>
                  <a:pt x="1768795" y="2516042"/>
                  <a:pt x="1767361" y="2515087"/>
                  <a:pt x="1765928" y="2514927"/>
                </a:cubicBezTo>
                <a:cubicBezTo>
                  <a:pt x="1762903" y="2514449"/>
                  <a:pt x="1759877" y="2514131"/>
                  <a:pt x="1756852" y="2514131"/>
                </a:cubicBezTo>
                <a:cubicBezTo>
                  <a:pt x="1738063" y="2514131"/>
                  <a:pt x="1719114" y="2513972"/>
                  <a:pt x="1700324" y="2514131"/>
                </a:cubicBezTo>
                <a:close/>
                <a:moveTo>
                  <a:pt x="1408927" y="2514131"/>
                </a:moveTo>
                <a:cubicBezTo>
                  <a:pt x="1407494" y="2514131"/>
                  <a:pt x="1405742" y="2514290"/>
                  <a:pt x="1404469" y="2514927"/>
                </a:cubicBezTo>
                <a:cubicBezTo>
                  <a:pt x="1403195" y="2515564"/>
                  <a:pt x="1401921" y="2516679"/>
                  <a:pt x="1401284" y="2517793"/>
                </a:cubicBezTo>
                <a:cubicBezTo>
                  <a:pt x="1400647" y="2519067"/>
                  <a:pt x="1400488" y="2520819"/>
                  <a:pt x="1400488" y="2522252"/>
                </a:cubicBezTo>
                <a:cubicBezTo>
                  <a:pt x="1400488" y="2535946"/>
                  <a:pt x="1400488" y="2549800"/>
                  <a:pt x="1400488" y="2563494"/>
                </a:cubicBezTo>
                <a:cubicBezTo>
                  <a:pt x="1400488" y="2564926"/>
                  <a:pt x="1400647" y="2566678"/>
                  <a:pt x="1401284" y="2567952"/>
                </a:cubicBezTo>
                <a:cubicBezTo>
                  <a:pt x="1401921" y="2569226"/>
                  <a:pt x="1403195" y="2570500"/>
                  <a:pt x="1404469" y="2570818"/>
                </a:cubicBezTo>
                <a:cubicBezTo>
                  <a:pt x="1406857" y="2571455"/>
                  <a:pt x="1409405" y="2571455"/>
                  <a:pt x="1411952" y="2571614"/>
                </a:cubicBezTo>
                <a:cubicBezTo>
                  <a:pt x="1421825" y="2571614"/>
                  <a:pt x="1431379" y="2571614"/>
                  <a:pt x="1441092" y="2571614"/>
                </a:cubicBezTo>
                <a:cubicBezTo>
                  <a:pt x="1448258" y="2571614"/>
                  <a:pt x="1455264" y="2571773"/>
                  <a:pt x="1462429" y="2571614"/>
                </a:cubicBezTo>
                <a:cubicBezTo>
                  <a:pt x="1467525" y="2571614"/>
                  <a:pt x="1472620" y="2571296"/>
                  <a:pt x="1477716" y="2571136"/>
                </a:cubicBezTo>
                <a:cubicBezTo>
                  <a:pt x="1479626" y="2570978"/>
                  <a:pt x="1481538" y="2569066"/>
                  <a:pt x="1481856" y="2567315"/>
                </a:cubicBezTo>
                <a:cubicBezTo>
                  <a:pt x="1482015" y="2566359"/>
                  <a:pt x="1482334" y="2565245"/>
                  <a:pt x="1482334" y="2564290"/>
                </a:cubicBezTo>
                <a:cubicBezTo>
                  <a:pt x="1482334" y="2550118"/>
                  <a:pt x="1482334" y="2535787"/>
                  <a:pt x="1482334" y="2521615"/>
                </a:cubicBezTo>
                <a:cubicBezTo>
                  <a:pt x="1482334" y="2521137"/>
                  <a:pt x="1482175" y="2520660"/>
                  <a:pt x="1482175" y="2520022"/>
                </a:cubicBezTo>
                <a:cubicBezTo>
                  <a:pt x="1481856" y="2516679"/>
                  <a:pt x="1479786" y="2514768"/>
                  <a:pt x="1476123" y="2514449"/>
                </a:cubicBezTo>
                <a:cubicBezTo>
                  <a:pt x="1475168" y="2514290"/>
                  <a:pt x="1474054" y="2514131"/>
                  <a:pt x="1473098" y="2514131"/>
                </a:cubicBezTo>
                <a:cubicBezTo>
                  <a:pt x="1451761" y="2514131"/>
                  <a:pt x="1430423" y="2514131"/>
                  <a:pt x="1408927" y="2514131"/>
                </a:cubicBezTo>
                <a:close/>
                <a:moveTo>
                  <a:pt x="3574024" y="2513972"/>
                </a:moveTo>
                <a:cubicBezTo>
                  <a:pt x="3571477" y="2513972"/>
                  <a:pt x="3568929" y="2514290"/>
                  <a:pt x="3566381" y="2514449"/>
                </a:cubicBezTo>
                <a:cubicBezTo>
                  <a:pt x="3563834" y="2514768"/>
                  <a:pt x="3561445" y="2516997"/>
                  <a:pt x="3561445" y="2519386"/>
                </a:cubicBezTo>
                <a:cubicBezTo>
                  <a:pt x="3561445" y="2535150"/>
                  <a:pt x="3561445" y="2550755"/>
                  <a:pt x="3561604" y="2566519"/>
                </a:cubicBezTo>
                <a:cubicBezTo>
                  <a:pt x="3561604" y="2568907"/>
                  <a:pt x="3564311" y="2571136"/>
                  <a:pt x="3566699" y="2571296"/>
                </a:cubicBezTo>
                <a:cubicBezTo>
                  <a:pt x="3568770" y="2571455"/>
                  <a:pt x="3570681" y="2571614"/>
                  <a:pt x="3572750" y="2571614"/>
                </a:cubicBezTo>
                <a:cubicBezTo>
                  <a:pt x="3582464" y="2571614"/>
                  <a:pt x="3592018" y="2571614"/>
                  <a:pt x="3601731" y="2571614"/>
                </a:cubicBezTo>
                <a:cubicBezTo>
                  <a:pt x="3611922" y="2571614"/>
                  <a:pt x="3621954" y="2571614"/>
                  <a:pt x="3632144" y="2571614"/>
                </a:cubicBezTo>
                <a:cubicBezTo>
                  <a:pt x="3634692" y="2571614"/>
                  <a:pt x="3637240" y="2571455"/>
                  <a:pt x="3639628" y="2570659"/>
                </a:cubicBezTo>
                <a:cubicBezTo>
                  <a:pt x="3640902" y="2570340"/>
                  <a:pt x="3642017" y="2568907"/>
                  <a:pt x="3642654" y="2567633"/>
                </a:cubicBezTo>
                <a:cubicBezTo>
                  <a:pt x="3643291" y="2566359"/>
                  <a:pt x="3643291" y="2564608"/>
                  <a:pt x="3643450" y="2563175"/>
                </a:cubicBezTo>
                <a:cubicBezTo>
                  <a:pt x="3643450" y="2549481"/>
                  <a:pt x="3643450" y="2535787"/>
                  <a:pt x="3643450" y="2522093"/>
                </a:cubicBezTo>
                <a:cubicBezTo>
                  <a:pt x="3643450" y="2521137"/>
                  <a:pt x="3643291" y="2520022"/>
                  <a:pt x="3643131" y="2519067"/>
                </a:cubicBezTo>
                <a:cubicBezTo>
                  <a:pt x="3642973" y="2517475"/>
                  <a:pt x="3640743" y="2514927"/>
                  <a:pt x="3639310" y="2514768"/>
                </a:cubicBezTo>
                <a:cubicBezTo>
                  <a:pt x="3636285" y="2514449"/>
                  <a:pt x="3633259" y="2513972"/>
                  <a:pt x="3630233" y="2513972"/>
                </a:cubicBezTo>
                <a:cubicBezTo>
                  <a:pt x="3611444" y="2513972"/>
                  <a:pt x="3592655" y="2513972"/>
                  <a:pt x="3574024" y="2513972"/>
                </a:cubicBezTo>
                <a:close/>
                <a:moveTo>
                  <a:pt x="3287245" y="2513972"/>
                </a:moveTo>
                <a:cubicBezTo>
                  <a:pt x="3285653" y="2513972"/>
                  <a:pt x="3284220" y="2513972"/>
                  <a:pt x="3282627" y="2514131"/>
                </a:cubicBezTo>
                <a:cubicBezTo>
                  <a:pt x="3275143" y="2514449"/>
                  <a:pt x="3273391" y="2516042"/>
                  <a:pt x="3273391" y="2523048"/>
                </a:cubicBezTo>
                <a:cubicBezTo>
                  <a:pt x="3273233" y="2536264"/>
                  <a:pt x="3273391" y="2549481"/>
                  <a:pt x="3273391" y="2562538"/>
                </a:cubicBezTo>
                <a:cubicBezTo>
                  <a:pt x="3273391" y="2563971"/>
                  <a:pt x="3273710" y="2565563"/>
                  <a:pt x="3273869" y="2566997"/>
                </a:cubicBezTo>
                <a:cubicBezTo>
                  <a:pt x="3274188" y="2568748"/>
                  <a:pt x="3276098" y="2570818"/>
                  <a:pt x="3277850" y="2570978"/>
                </a:cubicBezTo>
                <a:cubicBezTo>
                  <a:pt x="3279283" y="2571136"/>
                  <a:pt x="3280875" y="2571455"/>
                  <a:pt x="3282309" y="2571455"/>
                </a:cubicBezTo>
                <a:cubicBezTo>
                  <a:pt x="3293295" y="2571614"/>
                  <a:pt x="3303964" y="2571614"/>
                  <a:pt x="3314633" y="2571614"/>
                </a:cubicBezTo>
                <a:cubicBezTo>
                  <a:pt x="3325779" y="2571614"/>
                  <a:pt x="3336926" y="2571614"/>
                  <a:pt x="3348072" y="2571455"/>
                </a:cubicBezTo>
                <a:cubicBezTo>
                  <a:pt x="3353486" y="2571455"/>
                  <a:pt x="3355715" y="2569385"/>
                  <a:pt x="3355715" y="2564290"/>
                </a:cubicBezTo>
                <a:cubicBezTo>
                  <a:pt x="3355874" y="2550118"/>
                  <a:pt x="3355874" y="2535946"/>
                  <a:pt x="3355715" y="2521615"/>
                </a:cubicBezTo>
                <a:cubicBezTo>
                  <a:pt x="3355715" y="2520660"/>
                  <a:pt x="3355397" y="2519545"/>
                  <a:pt x="3355238" y="2518590"/>
                </a:cubicBezTo>
                <a:cubicBezTo>
                  <a:pt x="3354919" y="2516838"/>
                  <a:pt x="3353009" y="2514927"/>
                  <a:pt x="3351097" y="2514609"/>
                </a:cubicBezTo>
                <a:cubicBezTo>
                  <a:pt x="3348072" y="2514290"/>
                  <a:pt x="3345047" y="2513972"/>
                  <a:pt x="3342021" y="2513972"/>
                </a:cubicBezTo>
                <a:cubicBezTo>
                  <a:pt x="3323709" y="2513972"/>
                  <a:pt x="3305557" y="2513972"/>
                  <a:pt x="3287245" y="2513972"/>
                </a:cubicBezTo>
                <a:close/>
                <a:moveTo>
                  <a:pt x="3142661" y="2513972"/>
                </a:moveTo>
                <a:cubicBezTo>
                  <a:pt x="3140591" y="2513972"/>
                  <a:pt x="3138680" y="2514131"/>
                  <a:pt x="3136610" y="2514290"/>
                </a:cubicBezTo>
                <a:cubicBezTo>
                  <a:pt x="3132311" y="2514609"/>
                  <a:pt x="3130082" y="2516679"/>
                  <a:pt x="3129922" y="2520978"/>
                </a:cubicBezTo>
                <a:cubicBezTo>
                  <a:pt x="3129763" y="2535628"/>
                  <a:pt x="3129922" y="2550436"/>
                  <a:pt x="3129922" y="2565086"/>
                </a:cubicBezTo>
                <a:cubicBezTo>
                  <a:pt x="3129922" y="2565563"/>
                  <a:pt x="3130082" y="2566041"/>
                  <a:pt x="3130241" y="2566519"/>
                </a:cubicBezTo>
                <a:cubicBezTo>
                  <a:pt x="3130559" y="2568907"/>
                  <a:pt x="3132947" y="2571136"/>
                  <a:pt x="3135336" y="2571296"/>
                </a:cubicBezTo>
                <a:cubicBezTo>
                  <a:pt x="3137406" y="2571455"/>
                  <a:pt x="3139317" y="2571614"/>
                  <a:pt x="3141387" y="2571614"/>
                </a:cubicBezTo>
                <a:cubicBezTo>
                  <a:pt x="3151260" y="2571614"/>
                  <a:pt x="3160814" y="2571614"/>
                  <a:pt x="3170527" y="2571614"/>
                </a:cubicBezTo>
                <a:cubicBezTo>
                  <a:pt x="3180718" y="2571614"/>
                  <a:pt x="3190750" y="2571614"/>
                  <a:pt x="3200940" y="2571614"/>
                </a:cubicBezTo>
                <a:cubicBezTo>
                  <a:pt x="3203488" y="2571614"/>
                  <a:pt x="3206036" y="2571455"/>
                  <a:pt x="3208424" y="2570659"/>
                </a:cubicBezTo>
                <a:cubicBezTo>
                  <a:pt x="3209698" y="2570340"/>
                  <a:pt x="3210813" y="2568907"/>
                  <a:pt x="3211450" y="2567633"/>
                </a:cubicBezTo>
                <a:cubicBezTo>
                  <a:pt x="3212087" y="2566359"/>
                  <a:pt x="3212246" y="2564608"/>
                  <a:pt x="3212246" y="2563175"/>
                </a:cubicBezTo>
                <a:cubicBezTo>
                  <a:pt x="3212246" y="2549481"/>
                  <a:pt x="3212246" y="2535787"/>
                  <a:pt x="3212246" y="2522093"/>
                </a:cubicBezTo>
                <a:cubicBezTo>
                  <a:pt x="3212246" y="2521137"/>
                  <a:pt x="3212087" y="2520022"/>
                  <a:pt x="3211927" y="2519067"/>
                </a:cubicBezTo>
                <a:cubicBezTo>
                  <a:pt x="3211768" y="2517475"/>
                  <a:pt x="3209698" y="2514927"/>
                  <a:pt x="3208106" y="2514768"/>
                </a:cubicBezTo>
                <a:cubicBezTo>
                  <a:pt x="3205081" y="2514449"/>
                  <a:pt x="3202055" y="2513972"/>
                  <a:pt x="3199029" y="2513972"/>
                </a:cubicBezTo>
                <a:cubicBezTo>
                  <a:pt x="3180240" y="2513972"/>
                  <a:pt x="3161451" y="2513972"/>
                  <a:pt x="3142661" y="2513972"/>
                </a:cubicBezTo>
                <a:close/>
                <a:moveTo>
                  <a:pt x="2820054" y="2513972"/>
                </a:moveTo>
                <a:cubicBezTo>
                  <a:pt x="2817506" y="2513972"/>
                  <a:pt x="2814958" y="2514131"/>
                  <a:pt x="2812411" y="2514449"/>
                </a:cubicBezTo>
                <a:cubicBezTo>
                  <a:pt x="2809863" y="2514609"/>
                  <a:pt x="2807474" y="2516838"/>
                  <a:pt x="2807474" y="2519386"/>
                </a:cubicBezTo>
                <a:cubicBezTo>
                  <a:pt x="2807474" y="2535150"/>
                  <a:pt x="2807474" y="2550914"/>
                  <a:pt x="2807634" y="2566678"/>
                </a:cubicBezTo>
                <a:cubicBezTo>
                  <a:pt x="2807634" y="2569226"/>
                  <a:pt x="2810022" y="2571296"/>
                  <a:pt x="2812729" y="2571296"/>
                </a:cubicBezTo>
                <a:cubicBezTo>
                  <a:pt x="2824353" y="2571455"/>
                  <a:pt x="2835977" y="2571296"/>
                  <a:pt x="2847761" y="2571296"/>
                </a:cubicBezTo>
                <a:cubicBezTo>
                  <a:pt x="2847761" y="2571455"/>
                  <a:pt x="2847761" y="2571455"/>
                  <a:pt x="2847761" y="2571614"/>
                </a:cubicBezTo>
                <a:cubicBezTo>
                  <a:pt x="2857474" y="2571614"/>
                  <a:pt x="2867028" y="2571614"/>
                  <a:pt x="2876741" y="2571614"/>
                </a:cubicBezTo>
                <a:cubicBezTo>
                  <a:pt x="2879289" y="2571614"/>
                  <a:pt x="2881836" y="2571296"/>
                  <a:pt x="2884385" y="2571136"/>
                </a:cubicBezTo>
                <a:cubicBezTo>
                  <a:pt x="2886135" y="2570978"/>
                  <a:pt x="2888365" y="2568907"/>
                  <a:pt x="2888365" y="2567155"/>
                </a:cubicBezTo>
                <a:cubicBezTo>
                  <a:pt x="2888524" y="2551392"/>
                  <a:pt x="2888684" y="2535628"/>
                  <a:pt x="2888684" y="2519864"/>
                </a:cubicBezTo>
                <a:cubicBezTo>
                  <a:pt x="2888684" y="2516997"/>
                  <a:pt x="2886773" y="2514927"/>
                  <a:pt x="2884065" y="2514609"/>
                </a:cubicBezTo>
                <a:cubicBezTo>
                  <a:pt x="2881040" y="2514290"/>
                  <a:pt x="2878015" y="2513972"/>
                  <a:pt x="2874990" y="2513972"/>
                </a:cubicBezTo>
                <a:cubicBezTo>
                  <a:pt x="2856677" y="2513972"/>
                  <a:pt x="2838366" y="2513972"/>
                  <a:pt x="2820054" y="2513972"/>
                </a:cubicBezTo>
                <a:close/>
                <a:moveTo>
                  <a:pt x="2550153" y="2513972"/>
                </a:moveTo>
                <a:cubicBezTo>
                  <a:pt x="2546172" y="2513972"/>
                  <a:pt x="2542033" y="2514449"/>
                  <a:pt x="2538051" y="2514768"/>
                </a:cubicBezTo>
                <a:cubicBezTo>
                  <a:pt x="2536300" y="2514927"/>
                  <a:pt x="2534229" y="2517157"/>
                  <a:pt x="2534071" y="2518908"/>
                </a:cubicBezTo>
                <a:cubicBezTo>
                  <a:pt x="2534071" y="2519386"/>
                  <a:pt x="2533911" y="2519864"/>
                  <a:pt x="2533911" y="2520341"/>
                </a:cubicBezTo>
                <a:cubicBezTo>
                  <a:pt x="2533911" y="2535150"/>
                  <a:pt x="2533752" y="2549800"/>
                  <a:pt x="2533911" y="2564608"/>
                </a:cubicBezTo>
                <a:cubicBezTo>
                  <a:pt x="2533911" y="2568907"/>
                  <a:pt x="2536300" y="2571136"/>
                  <a:pt x="2540440" y="2571455"/>
                </a:cubicBezTo>
                <a:cubicBezTo>
                  <a:pt x="2543465" y="2571614"/>
                  <a:pt x="2546491" y="2571614"/>
                  <a:pt x="2549675" y="2571614"/>
                </a:cubicBezTo>
                <a:cubicBezTo>
                  <a:pt x="2568943" y="2571614"/>
                  <a:pt x="2588369" y="2571614"/>
                  <a:pt x="2607637" y="2571614"/>
                </a:cubicBezTo>
                <a:cubicBezTo>
                  <a:pt x="2626426" y="2571614"/>
                  <a:pt x="2645375" y="2571614"/>
                  <a:pt x="2664165" y="2571614"/>
                </a:cubicBezTo>
                <a:cubicBezTo>
                  <a:pt x="2668145" y="2571614"/>
                  <a:pt x="2672285" y="2571296"/>
                  <a:pt x="2676266" y="2570978"/>
                </a:cubicBezTo>
                <a:cubicBezTo>
                  <a:pt x="2678018" y="2570818"/>
                  <a:pt x="2679929" y="2568748"/>
                  <a:pt x="2680087" y="2566837"/>
                </a:cubicBezTo>
                <a:cubicBezTo>
                  <a:pt x="2680247" y="2565882"/>
                  <a:pt x="2680407" y="2564767"/>
                  <a:pt x="2680407" y="2563812"/>
                </a:cubicBezTo>
                <a:cubicBezTo>
                  <a:pt x="2680407" y="2550118"/>
                  <a:pt x="2680565" y="2536264"/>
                  <a:pt x="2680407" y="2522571"/>
                </a:cubicBezTo>
                <a:cubicBezTo>
                  <a:pt x="2680407" y="2516201"/>
                  <a:pt x="2678655" y="2514449"/>
                  <a:pt x="2672285" y="2514131"/>
                </a:cubicBezTo>
                <a:cubicBezTo>
                  <a:pt x="2669738" y="2513972"/>
                  <a:pt x="2667189" y="2513972"/>
                  <a:pt x="2664642" y="2513972"/>
                </a:cubicBezTo>
                <a:cubicBezTo>
                  <a:pt x="2651425" y="2513972"/>
                  <a:pt x="2638209" y="2513972"/>
                  <a:pt x="2624993" y="2513972"/>
                </a:cubicBezTo>
                <a:cubicBezTo>
                  <a:pt x="2599993" y="2513972"/>
                  <a:pt x="2575153" y="2513972"/>
                  <a:pt x="2550153" y="2513972"/>
                </a:cubicBezTo>
                <a:close/>
                <a:moveTo>
                  <a:pt x="2091879" y="2513972"/>
                </a:moveTo>
                <a:cubicBezTo>
                  <a:pt x="2087899" y="2513972"/>
                  <a:pt x="2083758" y="2514290"/>
                  <a:pt x="2079778" y="2514927"/>
                </a:cubicBezTo>
                <a:cubicBezTo>
                  <a:pt x="2078504" y="2515087"/>
                  <a:pt x="2077230" y="2516519"/>
                  <a:pt x="2076593" y="2517793"/>
                </a:cubicBezTo>
                <a:cubicBezTo>
                  <a:pt x="2075956" y="2519067"/>
                  <a:pt x="2075637" y="2520660"/>
                  <a:pt x="2075637" y="2522252"/>
                </a:cubicBezTo>
                <a:cubicBezTo>
                  <a:pt x="2075637" y="2535946"/>
                  <a:pt x="2075637" y="2549640"/>
                  <a:pt x="2075637" y="2563334"/>
                </a:cubicBezTo>
                <a:cubicBezTo>
                  <a:pt x="2075637" y="2564767"/>
                  <a:pt x="2075797" y="2566519"/>
                  <a:pt x="2076434" y="2567793"/>
                </a:cubicBezTo>
                <a:cubicBezTo>
                  <a:pt x="2077071" y="2569066"/>
                  <a:pt x="2078344" y="2570500"/>
                  <a:pt x="2079618" y="2570659"/>
                </a:cubicBezTo>
                <a:cubicBezTo>
                  <a:pt x="2082485" y="2571296"/>
                  <a:pt x="2085669" y="2571455"/>
                  <a:pt x="2088695" y="2571455"/>
                </a:cubicBezTo>
                <a:cubicBezTo>
                  <a:pt x="2108599" y="2571614"/>
                  <a:pt x="2128344" y="2571614"/>
                  <a:pt x="2148248" y="2571614"/>
                </a:cubicBezTo>
                <a:cubicBezTo>
                  <a:pt x="2167993" y="2571614"/>
                  <a:pt x="2187897" y="2571614"/>
                  <a:pt x="2207642" y="2571614"/>
                </a:cubicBezTo>
                <a:cubicBezTo>
                  <a:pt x="2211145" y="2571614"/>
                  <a:pt x="2214807" y="2571455"/>
                  <a:pt x="2218152" y="2570818"/>
                </a:cubicBezTo>
                <a:cubicBezTo>
                  <a:pt x="2219425" y="2570659"/>
                  <a:pt x="2220699" y="2569226"/>
                  <a:pt x="2221336" y="2567952"/>
                </a:cubicBezTo>
                <a:cubicBezTo>
                  <a:pt x="2221973" y="2566678"/>
                  <a:pt x="2222132" y="2564926"/>
                  <a:pt x="2222132" y="2563494"/>
                </a:cubicBezTo>
                <a:cubicBezTo>
                  <a:pt x="2222132" y="2549800"/>
                  <a:pt x="2222132" y="2536105"/>
                  <a:pt x="2222132" y="2522411"/>
                </a:cubicBezTo>
                <a:cubicBezTo>
                  <a:pt x="2222132" y="2520978"/>
                  <a:pt x="2221973" y="2519226"/>
                  <a:pt x="2221336" y="2517953"/>
                </a:cubicBezTo>
                <a:cubicBezTo>
                  <a:pt x="2220699" y="2516679"/>
                  <a:pt x="2219425" y="2515245"/>
                  <a:pt x="2218311" y="2514927"/>
                </a:cubicBezTo>
                <a:cubicBezTo>
                  <a:pt x="2214807" y="2514290"/>
                  <a:pt x="2211305" y="2513972"/>
                  <a:pt x="2207801" y="2513972"/>
                </a:cubicBezTo>
                <a:cubicBezTo>
                  <a:pt x="2192037" y="2513812"/>
                  <a:pt x="2176273" y="2513972"/>
                  <a:pt x="2160509" y="2513972"/>
                </a:cubicBezTo>
                <a:cubicBezTo>
                  <a:pt x="2137579" y="2513972"/>
                  <a:pt x="2114809" y="2513972"/>
                  <a:pt x="2091879" y="2513972"/>
                </a:cubicBezTo>
                <a:close/>
                <a:moveTo>
                  <a:pt x="1884398" y="2513972"/>
                </a:moveTo>
                <a:cubicBezTo>
                  <a:pt x="1880895" y="2513972"/>
                  <a:pt x="1877233" y="2514131"/>
                  <a:pt x="1873730" y="2514290"/>
                </a:cubicBezTo>
                <a:cubicBezTo>
                  <a:pt x="1869430" y="2514609"/>
                  <a:pt x="1867201" y="2516679"/>
                  <a:pt x="1867201" y="2520978"/>
                </a:cubicBezTo>
                <a:cubicBezTo>
                  <a:pt x="1867042" y="2535628"/>
                  <a:pt x="1867201" y="2550436"/>
                  <a:pt x="1867201" y="2565086"/>
                </a:cubicBezTo>
                <a:cubicBezTo>
                  <a:pt x="1867201" y="2566041"/>
                  <a:pt x="1867360" y="2567315"/>
                  <a:pt x="1867838" y="2567952"/>
                </a:cubicBezTo>
                <a:cubicBezTo>
                  <a:pt x="1868634" y="2569066"/>
                  <a:pt x="1869908" y="2570181"/>
                  <a:pt x="1871181" y="2570818"/>
                </a:cubicBezTo>
                <a:cubicBezTo>
                  <a:pt x="1872456" y="2571455"/>
                  <a:pt x="1874207" y="2571614"/>
                  <a:pt x="1875640" y="2571614"/>
                </a:cubicBezTo>
                <a:cubicBezTo>
                  <a:pt x="1897455" y="2571614"/>
                  <a:pt x="1919270" y="2571614"/>
                  <a:pt x="1941085" y="2571614"/>
                </a:cubicBezTo>
                <a:cubicBezTo>
                  <a:pt x="1942519" y="2571614"/>
                  <a:pt x="1944270" y="2571455"/>
                  <a:pt x="1945544" y="2570818"/>
                </a:cubicBezTo>
                <a:cubicBezTo>
                  <a:pt x="1946818" y="2570181"/>
                  <a:pt x="1947932" y="2569066"/>
                  <a:pt x="1948569" y="2567793"/>
                </a:cubicBezTo>
                <a:cubicBezTo>
                  <a:pt x="1949206" y="2566519"/>
                  <a:pt x="1949365" y="2564767"/>
                  <a:pt x="1949365" y="2563334"/>
                </a:cubicBezTo>
                <a:cubicBezTo>
                  <a:pt x="1949365" y="2549640"/>
                  <a:pt x="1949365" y="2535946"/>
                  <a:pt x="1949365" y="2522252"/>
                </a:cubicBezTo>
                <a:cubicBezTo>
                  <a:pt x="1949365" y="2521296"/>
                  <a:pt x="1949206" y="2520182"/>
                  <a:pt x="1949047" y="2519226"/>
                </a:cubicBezTo>
                <a:cubicBezTo>
                  <a:pt x="1948888" y="2517634"/>
                  <a:pt x="1946658" y="2515087"/>
                  <a:pt x="1945225" y="2514927"/>
                </a:cubicBezTo>
                <a:cubicBezTo>
                  <a:pt x="1942199" y="2514609"/>
                  <a:pt x="1939174" y="2514131"/>
                  <a:pt x="1936149" y="2514131"/>
                </a:cubicBezTo>
                <a:cubicBezTo>
                  <a:pt x="1927073" y="2513972"/>
                  <a:pt x="1917996" y="2513972"/>
                  <a:pt x="1908761" y="2513972"/>
                </a:cubicBezTo>
                <a:cubicBezTo>
                  <a:pt x="1900640" y="2513972"/>
                  <a:pt x="1892519" y="2513972"/>
                  <a:pt x="1884398" y="2513972"/>
                </a:cubicBezTo>
                <a:close/>
                <a:moveTo>
                  <a:pt x="1554307" y="2513972"/>
                </a:moveTo>
                <a:cubicBezTo>
                  <a:pt x="1552237" y="2513972"/>
                  <a:pt x="1550167" y="2514290"/>
                  <a:pt x="1548415" y="2514927"/>
                </a:cubicBezTo>
                <a:cubicBezTo>
                  <a:pt x="1547142" y="2515405"/>
                  <a:pt x="1546186" y="2516838"/>
                  <a:pt x="1545390" y="2517953"/>
                </a:cubicBezTo>
                <a:cubicBezTo>
                  <a:pt x="1544912" y="2518749"/>
                  <a:pt x="1544753" y="2519864"/>
                  <a:pt x="1544753" y="2520819"/>
                </a:cubicBezTo>
                <a:cubicBezTo>
                  <a:pt x="1544753" y="2535468"/>
                  <a:pt x="1544753" y="2550277"/>
                  <a:pt x="1544912" y="2564926"/>
                </a:cubicBezTo>
                <a:cubicBezTo>
                  <a:pt x="1544912" y="2565882"/>
                  <a:pt x="1545072" y="2567155"/>
                  <a:pt x="1545708" y="2567793"/>
                </a:cubicBezTo>
                <a:cubicBezTo>
                  <a:pt x="1546505" y="2568907"/>
                  <a:pt x="1547619" y="2570340"/>
                  <a:pt x="1548893" y="2570500"/>
                </a:cubicBezTo>
                <a:cubicBezTo>
                  <a:pt x="1551282" y="2571136"/>
                  <a:pt x="1553989" y="2571136"/>
                  <a:pt x="1556377" y="2571136"/>
                </a:cubicBezTo>
                <a:cubicBezTo>
                  <a:pt x="1565931" y="2571614"/>
                  <a:pt x="1575644" y="2571614"/>
                  <a:pt x="1585199" y="2571614"/>
                </a:cubicBezTo>
                <a:cubicBezTo>
                  <a:pt x="1593319" y="2571614"/>
                  <a:pt x="1601440" y="2571614"/>
                  <a:pt x="1609561" y="2571614"/>
                </a:cubicBezTo>
                <a:cubicBezTo>
                  <a:pt x="1613542" y="2571614"/>
                  <a:pt x="1617682" y="2571296"/>
                  <a:pt x="1621663" y="2570978"/>
                </a:cubicBezTo>
                <a:cubicBezTo>
                  <a:pt x="1623415" y="2570818"/>
                  <a:pt x="1625325" y="2568748"/>
                  <a:pt x="1625644" y="2566997"/>
                </a:cubicBezTo>
                <a:cubicBezTo>
                  <a:pt x="1625803" y="2566041"/>
                  <a:pt x="1625962" y="2564926"/>
                  <a:pt x="1625962" y="2563971"/>
                </a:cubicBezTo>
                <a:cubicBezTo>
                  <a:pt x="1625962" y="2549800"/>
                  <a:pt x="1625962" y="2535468"/>
                  <a:pt x="1625962" y="2521296"/>
                </a:cubicBezTo>
                <a:cubicBezTo>
                  <a:pt x="1625962" y="2520341"/>
                  <a:pt x="1625962" y="2519067"/>
                  <a:pt x="1625484" y="2518271"/>
                </a:cubicBezTo>
                <a:cubicBezTo>
                  <a:pt x="1624688" y="2516997"/>
                  <a:pt x="1623892" y="2515564"/>
                  <a:pt x="1622619" y="2515087"/>
                </a:cubicBezTo>
                <a:cubicBezTo>
                  <a:pt x="1620867" y="2514290"/>
                  <a:pt x="1618638" y="2513972"/>
                  <a:pt x="1616727" y="2513972"/>
                </a:cubicBezTo>
                <a:cubicBezTo>
                  <a:pt x="1595867" y="2513972"/>
                  <a:pt x="1575008" y="2513972"/>
                  <a:pt x="1554307" y="2513972"/>
                </a:cubicBezTo>
                <a:close/>
                <a:moveTo>
                  <a:pt x="1327400" y="2513972"/>
                </a:moveTo>
                <a:cubicBezTo>
                  <a:pt x="1317527" y="2513972"/>
                  <a:pt x="1307813" y="2514131"/>
                  <a:pt x="1298100" y="2514131"/>
                </a:cubicBezTo>
                <a:cubicBezTo>
                  <a:pt x="1289980" y="2514131"/>
                  <a:pt x="1281858" y="2513972"/>
                  <a:pt x="1273738" y="2514131"/>
                </a:cubicBezTo>
                <a:cubicBezTo>
                  <a:pt x="1269757" y="2514131"/>
                  <a:pt x="1265617" y="2514449"/>
                  <a:pt x="1261636" y="2514768"/>
                </a:cubicBezTo>
                <a:cubicBezTo>
                  <a:pt x="1259725" y="2514927"/>
                  <a:pt x="1257815" y="2516838"/>
                  <a:pt x="1257496" y="2518590"/>
                </a:cubicBezTo>
                <a:cubicBezTo>
                  <a:pt x="1257496" y="2519067"/>
                  <a:pt x="1257177" y="2519545"/>
                  <a:pt x="1257177" y="2520022"/>
                </a:cubicBezTo>
                <a:cubicBezTo>
                  <a:pt x="1257177" y="2535309"/>
                  <a:pt x="1257177" y="2550596"/>
                  <a:pt x="1257337" y="2565723"/>
                </a:cubicBezTo>
                <a:cubicBezTo>
                  <a:pt x="1257337" y="2566678"/>
                  <a:pt x="1257655" y="2567793"/>
                  <a:pt x="1258292" y="2568589"/>
                </a:cubicBezTo>
                <a:cubicBezTo>
                  <a:pt x="1258770" y="2569385"/>
                  <a:pt x="1259566" y="2570340"/>
                  <a:pt x="1260362" y="2570500"/>
                </a:cubicBezTo>
                <a:cubicBezTo>
                  <a:pt x="1262273" y="2570978"/>
                  <a:pt x="1264343" y="2571455"/>
                  <a:pt x="1266254" y="2571455"/>
                </a:cubicBezTo>
                <a:cubicBezTo>
                  <a:pt x="1287113" y="2571455"/>
                  <a:pt x="1307973" y="2571455"/>
                  <a:pt x="1328833" y="2571455"/>
                </a:cubicBezTo>
                <a:cubicBezTo>
                  <a:pt x="1330903" y="2571455"/>
                  <a:pt x="1332972" y="2571296"/>
                  <a:pt x="1334883" y="2570659"/>
                </a:cubicBezTo>
                <a:cubicBezTo>
                  <a:pt x="1336157" y="2570181"/>
                  <a:pt x="1337431" y="2569066"/>
                  <a:pt x="1338068" y="2567793"/>
                </a:cubicBezTo>
                <a:cubicBezTo>
                  <a:pt x="1338705" y="2566519"/>
                  <a:pt x="1338864" y="2564767"/>
                  <a:pt x="1338864" y="2563334"/>
                </a:cubicBezTo>
                <a:cubicBezTo>
                  <a:pt x="1338864" y="2549640"/>
                  <a:pt x="1338864" y="2535787"/>
                  <a:pt x="1338864" y="2522093"/>
                </a:cubicBezTo>
                <a:cubicBezTo>
                  <a:pt x="1338864" y="2520660"/>
                  <a:pt x="1338387" y="2519067"/>
                  <a:pt x="1338068" y="2517634"/>
                </a:cubicBezTo>
                <a:cubicBezTo>
                  <a:pt x="1337749" y="2515883"/>
                  <a:pt x="1336317" y="2515087"/>
                  <a:pt x="1334883" y="2514768"/>
                </a:cubicBezTo>
                <a:cubicBezTo>
                  <a:pt x="1332495" y="2514131"/>
                  <a:pt x="1329788" y="2513972"/>
                  <a:pt x="1327400" y="2513972"/>
                </a:cubicBezTo>
                <a:close/>
                <a:moveTo>
                  <a:pt x="1125491" y="2513972"/>
                </a:moveTo>
                <a:cubicBezTo>
                  <a:pt x="1122944" y="2513972"/>
                  <a:pt x="1120396" y="2514290"/>
                  <a:pt x="1117849" y="2514449"/>
                </a:cubicBezTo>
                <a:cubicBezTo>
                  <a:pt x="1115460" y="2514609"/>
                  <a:pt x="1113230" y="2516997"/>
                  <a:pt x="1113071" y="2519545"/>
                </a:cubicBezTo>
                <a:cubicBezTo>
                  <a:pt x="1112912" y="2524163"/>
                  <a:pt x="1112593" y="2528621"/>
                  <a:pt x="1112593" y="2533239"/>
                </a:cubicBezTo>
                <a:cubicBezTo>
                  <a:pt x="1112593" y="2543430"/>
                  <a:pt x="1112593" y="2553621"/>
                  <a:pt x="1112753" y="2563812"/>
                </a:cubicBezTo>
                <a:cubicBezTo>
                  <a:pt x="1112912" y="2569226"/>
                  <a:pt x="1114982" y="2571296"/>
                  <a:pt x="1120077" y="2571455"/>
                </a:cubicBezTo>
                <a:cubicBezTo>
                  <a:pt x="1131542" y="2571614"/>
                  <a:pt x="1142688" y="2571614"/>
                  <a:pt x="1153994" y="2571614"/>
                </a:cubicBezTo>
                <a:cubicBezTo>
                  <a:pt x="1163230" y="2571773"/>
                  <a:pt x="1172306" y="2571773"/>
                  <a:pt x="1181542" y="2571614"/>
                </a:cubicBezTo>
                <a:cubicBezTo>
                  <a:pt x="1184567" y="2571614"/>
                  <a:pt x="1187592" y="2571296"/>
                  <a:pt x="1190618" y="2570978"/>
                </a:cubicBezTo>
                <a:cubicBezTo>
                  <a:pt x="1192369" y="2570818"/>
                  <a:pt x="1194280" y="2568748"/>
                  <a:pt x="1194440" y="2566837"/>
                </a:cubicBezTo>
                <a:cubicBezTo>
                  <a:pt x="1194599" y="2565882"/>
                  <a:pt x="1194758" y="2564767"/>
                  <a:pt x="1194758" y="2563812"/>
                </a:cubicBezTo>
                <a:cubicBezTo>
                  <a:pt x="1194758" y="2550118"/>
                  <a:pt x="1194917" y="2536264"/>
                  <a:pt x="1194758" y="2522571"/>
                </a:cubicBezTo>
                <a:cubicBezTo>
                  <a:pt x="1194758" y="2516201"/>
                  <a:pt x="1193006" y="2514449"/>
                  <a:pt x="1186637" y="2514131"/>
                </a:cubicBezTo>
                <a:cubicBezTo>
                  <a:pt x="1185045" y="2513972"/>
                  <a:pt x="1183611" y="2513972"/>
                  <a:pt x="1182019" y="2513972"/>
                </a:cubicBezTo>
                <a:cubicBezTo>
                  <a:pt x="1163230" y="2513972"/>
                  <a:pt x="1144281" y="2513972"/>
                  <a:pt x="1125491" y="2513972"/>
                </a:cubicBezTo>
                <a:close/>
                <a:moveTo>
                  <a:pt x="2436938" y="2513812"/>
                </a:moveTo>
                <a:cubicBezTo>
                  <a:pt x="2417511" y="2513972"/>
                  <a:pt x="2398244" y="2513972"/>
                  <a:pt x="2378977" y="2513972"/>
                </a:cubicBezTo>
                <a:cubicBezTo>
                  <a:pt x="2359710" y="2513972"/>
                  <a:pt x="2340283" y="2513972"/>
                  <a:pt x="2321016" y="2513972"/>
                </a:cubicBezTo>
                <a:cubicBezTo>
                  <a:pt x="2317035" y="2513972"/>
                  <a:pt x="2312896" y="2514290"/>
                  <a:pt x="2308915" y="2514927"/>
                </a:cubicBezTo>
                <a:cubicBezTo>
                  <a:pt x="2307641" y="2515087"/>
                  <a:pt x="2306367" y="2516519"/>
                  <a:pt x="2305730" y="2517793"/>
                </a:cubicBezTo>
                <a:cubicBezTo>
                  <a:pt x="2305093" y="2519067"/>
                  <a:pt x="2304774" y="2520660"/>
                  <a:pt x="2304774" y="2522252"/>
                </a:cubicBezTo>
                <a:cubicBezTo>
                  <a:pt x="2304774" y="2535946"/>
                  <a:pt x="2304774" y="2549640"/>
                  <a:pt x="2304774" y="2563334"/>
                </a:cubicBezTo>
                <a:cubicBezTo>
                  <a:pt x="2304774" y="2564767"/>
                  <a:pt x="2304934" y="2566519"/>
                  <a:pt x="2305571" y="2567793"/>
                </a:cubicBezTo>
                <a:cubicBezTo>
                  <a:pt x="2306208" y="2569066"/>
                  <a:pt x="2307481" y="2570181"/>
                  <a:pt x="2308755" y="2570659"/>
                </a:cubicBezTo>
                <a:cubicBezTo>
                  <a:pt x="2310666" y="2571296"/>
                  <a:pt x="2312736" y="2571455"/>
                  <a:pt x="2314806" y="2571455"/>
                </a:cubicBezTo>
                <a:cubicBezTo>
                  <a:pt x="2357003" y="2571455"/>
                  <a:pt x="2399200" y="2571455"/>
                  <a:pt x="2441397" y="2571455"/>
                </a:cubicBezTo>
                <a:cubicBezTo>
                  <a:pt x="2443467" y="2571455"/>
                  <a:pt x="2445537" y="2571296"/>
                  <a:pt x="2447447" y="2570659"/>
                </a:cubicBezTo>
                <a:cubicBezTo>
                  <a:pt x="2448721" y="2570181"/>
                  <a:pt x="2449995" y="2569066"/>
                  <a:pt x="2450632" y="2567793"/>
                </a:cubicBezTo>
                <a:cubicBezTo>
                  <a:pt x="2451269" y="2566519"/>
                  <a:pt x="2451428" y="2564767"/>
                  <a:pt x="2451428" y="2563334"/>
                </a:cubicBezTo>
                <a:cubicBezTo>
                  <a:pt x="2451428" y="2549640"/>
                  <a:pt x="2451428" y="2535946"/>
                  <a:pt x="2451428" y="2522252"/>
                </a:cubicBezTo>
                <a:cubicBezTo>
                  <a:pt x="2451428" y="2520819"/>
                  <a:pt x="2450951" y="2519226"/>
                  <a:pt x="2450792" y="2517793"/>
                </a:cubicBezTo>
                <a:cubicBezTo>
                  <a:pt x="2450473" y="2516042"/>
                  <a:pt x="2449040" y="2515087"/>
                  <a:pt x="2447607" y="2514768"/>
                </a:cubicBezTo>
                <a:cubicBezTo>
                  <a:pt x="2444104" y="2514131"/>
                  <a:pt x="2440601" y="2513972"/>
                  <a:pt x="2436938" y="2513812"/>
                </a:cubicBezTo>
                <a:close/>
                <a:moveTo>
                  <a:pt x="831547" y="2417476"/>
                </a:moveTo>
                <a:cubicBezTo>
                  <a:pt x="830114" y="2417476"/>
                  <a:pt x="828362" y="2417476"/>
                  <a:pt x="827088" y="2418113"/>
                </a:cubicBezTo>
                <a:cubicBezTo>
                  <a:pt x="825814" y="2418750"/>
                  <a:pt x="824699" y="2419865"/>
                  <a:pt x="824063" y="2421139"/>
                </a:cubicBezTo>
                <a:cubicBezTo>
                  <a:pt x="823426" y="2422413"/>
                  <a:pt x="823266" y="2424164"/>
                  <a:pt x="823266" y="2425598"/>
                </a:cubicBezTo>
                <a:cubicBezTo>
                  <a:pt x="823266" y="2439292"/>
                  <a:pt x="823266" y="2452986"/>
                  <a:pt x="823266" y="2466679"/>
                </a:cubicBezTo>
                <a:cubicBezTo>
                  <a:pt x="823266" y="2467634"/>
                  <a:pt x="823426" y="2468750"/>
                  <a:pt x="823585" y="2469705"/>
                </a:cubicBezTo>
                <a:cubicBezTo>
                  <a:pt x="823904" y="2472093"/>
                  <a:pt x="825973" y="2474163"/>
                  <a:pt x="828680" y="2474323"/>
                </a:cubicBezTo>
                <a:cubicBezTo>
                  <a:pt x="830750" y="2474482"/>
                  <a:pt x="832661" y="2474641"/>
                  <a:pt x="834731" y="2474641"/>
                </a:cubicBezTo>
                <a:cubicBezTo>
                  <a:pt x="844604" y="2474323"/>
                  <a:pt x="854317" y="2474323"/>
                  <a:pt x="863871" y="2474323"/>
                </a:cubicBezTo>
                <a:cubicBezTo>
                  <a:pt x="871037" y="2474323"/>
                  <a:pt x="878043" y="2474482"/>
                  <a:pt x="885209" y="2474323"/>
                </a:cubicBezTo>
                <a:cubicBezTo>
                  <a:pt x="890303" y="2474323"/>
                  <a:pt x="895399" y="2474004"/>
                  <a:pt x="900335" y="2473845"/>
                </a:cubicBezTo>
                <a:cubicBezTo>
                  <a:pt x="902246" y="2473686"/>
                  <a:pt x="904157" y="2471775"/>
                  <a:pt x="904316" y="2470023"/>
                </a:cubicBezTo>
                <a:cubicBezTo>
                  <a:pt x="904475" y="2469068"/>
                  <a:pt x="904794" y="2467954"/>
                  <a:pt x="904794" y="2466998"/>
                </a:cubicBezTo>
                <a:cubicBezTo>
                  <a:pt x="904794" y="2452826"/>
                  <a:pt x="904794" y="2438654"/>
                  <a:pt x="904794" y="2424482"/>
                </a:cubicBezTo>
                <a:cubicBezTo>
                  <a:pt x="904794" y="2423527"/>
                  <a:pt x="904475" y="2422413"/>
                  <a:pt x="904316" y="2421457"/>
                </a:cubicBezTo>
                <a:cubicBezTo>
                  <a:pt x="903998" y="2419705"/>
                  <a:pt x="902087" y="2417954"/>
                  <a:pt x="900017" y="2417795"/>
                </a:cubicBezTo>
                <a:cubicBezTo>
                  <a:pt x="899061" y="2417636"/>
                  <a:pt x="897947" y="2417476"/>
                  <a:pt x="896991" y="2417476"/>
                </a:cubicBezTo>
                <a:cubicBezTo>
                  <a:pt x="875176" y="2417476"/>
                  <a:pt x="853362" y="2417476"/>
                  <a:pt x="831547" y="2417476"/>
                </a:cubicBezTo>
                <a:close/>
                <a:moveTo>
                  <a:pt x="543015" y="2417476"/>
                </a:moveTo>
                <a:cubicBezTo>
                  <a:pt x="541583" y="2417476"/>
                  <a:pt x="539990" y="2417795"/>
                  <a:pt x="538557" y="2417954"/>
                </a:cubicBezTo>
                <a:cubicBezTo>
                  <a:pt x="536646" y="2418113"/>
                  <a:pt x="534735" y="2420183"/>
                  <a:pt x="534417" y="2421935"/>
                </a:cubicBezTo>
                <a:cubicBezTo>
                  <a:pt x="534257" y="2422890"/>
                  <a:pt x="533939" y="2424005"/>
                  <a:pt x="533939" y="2424960"/>
                </a:cubicBezTo>
                <a:cubicBezTo>
                  <a:pt x="533939" y="2439132"/>
                  <a:pt x="533939" y="2453463"/>
                  <a:pt x="533939" y="2467634"/>
                </a:cubicBezTo>
                <a:cubicBezTo>
                  <a:pt x="533939" y="2468590"/>
                  <a:pt x="533939" y="2469864"/>
                  <a:pt x="534576" y="2470660"/>
                </a:cubicBezTo>
                <a:cubicBezTo>
                  <a:pt x="535372" y="2471775"/>
                  <a:pt x="536328" y="2473367"/>
                  <a:pt x="537602" y="2473686"/>
                </a:cubicBezTo>
                <a:cubicBezTo>
                  <a:pt x="539990" y="2474323"/>
                  <a:pt x="542538" y="2474641"/>
                  <a:pt x="545086" y="2474641"/>
                </a:cubicBezTo>
                <a:cubicBezTo>
                  <a:pt x="554639" y="2474323"/>
                  <a:pt x="564353" y="2474323"/>
                  <a:pt x="574066" y="2474323"/>
                </a:cubicBezTo>
                <a:cubicBezTo>
                  <a:pt x="584257" y="2474323"/>
                  <a:pt x="594448" y="2474323"/>
                  <a:pt x="604639" y="2474323"/>
                </a:cubicBezTo>
                <a:cubicBezTo>
                  <a:pt x="607187" y="2474323"/>
                  <a:pt x="609734" y="2474163"/>
                  <a:pt x="612123" y="2473367"/>
                </a:cubicBezTo>
                <a:cubicBezTo>
                  <a:pt x="613397" y="2473049"/>
                  <a:pt x="614511" y="2471615"/>
                  <a:pt x="615307" y="2470501"/>
                </a:cubicBezTo>
                <a:cubicBezTo>
                  <a:pt x="615785" y="2469705"/>
                  <a:pt x="615944" y="2468590"/>
                  <a:pt x="615944" y="2467634"/>
                </a:cubicBezTo>
                <a:cubicBezTo>
                  <a:pt x="615944" y="2453463"/>
                  <a:pt x="616104" y="2439132"/>
                  <a:pt x="615944" y="2424960"/>
                </a:cubicBezTo>
                <a:cubicBezTo>
                  <a:pt x="615944" y="2423527"/>
                  <a:pt x="615467" y="2421935"/>
                  <a:pt x="614989" y="2420661"/>
                </a:cubicBezTo>
                <a:cubicBezTo>
                  <a:pt x="614671" y="2419865"/>
                  <a:pt x="613875" y="2418909"/>
                  <a:pt x="612919" y="2418591"/>
                </a:cubicBezTo>
                <a:cubicBezTo>
                  <a:pt x="611008" y="2417954"/>
                  <a:pt x="608938" y="2417476"/>
                  <a:pt x="607027" y="2417476"/>
                </a:cubicBezTo>
                <a:cubicBezTo>
                  <a:pt x="585690" y="2417476"/>
                  <a:pt x="564353" y="2417476"/>
                  <a:pt x="543015" y="2417476"/>
                </a:cubicBezTo>
                <a:close/>
                <a:moveTo>
                  <a:pt x="687599" y="2417158"/>
                </a:moveTo>
                <a:cubicBezTo>
                  <a:pt x="686166" y="2417158"/>
                  <a:pt x="684574" y="2417476"/>
                  <a:pt x="683141" y="2417636"/>
                </a:cubicBezTo>
                <a:cubicBezTo>
                  <a:pt x="681549" y="2417795"/>
                  <a:pt x="679479" y="2420024"/>
                  <a:pt x="679160" y="2421776"/>
                </a:cubicBezTo>
                <a:cubicBezTo>
                  <a:pt x="679001" y="2422731"/>
                  <a:pt x="678682" y="2423846"/>
                  <a:pt x="678682" y="2424801"/>
                </a:cubicBezTo>
                <a:cubicBezTo>
                  <a:pt x="678682" y="2438495"/>
                  <a:pt x="678682" y="2452189"/>
                  <a:pt x="678682" y="2465883"/>
                </a:cubicBezTo>
                <a:cubicBezTo>
                  <a:pt x="678682" y="2467316"/>
                  <a:pt x="678841" y="2469068"/>
                  <a:pt x="679479" y="2470342"/>
                </a:cubicBezTo>
                <a:cubicBezTo>
                  <a:pt x="680115" y="2471615"/>
                  <a:pt x="681389" y="2472889"/>
                  <a:pt x="682663" y="2473367"/>
                </a:cubicBezTo>
                <a:cubicBezTo>
                  <a:pt x="685052" y="2474004"/>
                  <a:pt x="687599" y="2474163"/>
                  <a:pt x="690147" y="2474163"/>
                </a:cubicBezTo>
                <a:cubicBezTo>
                  <a:pt x="699701" y="2474323"/>
                  <a:pt x="709415" y="2474323"/>
                  <a:pt x="718968" y="2474323"/>
                </a:cubicBezTo>
                <a:cubicBezTo>
                  <a:pt x="726134" y="2474323"/>
                  <a:pt x="733140" y="2474323"/>
                  <a:pt x="740306" y="2474323"/>
                </a:cubicBezTo>
                <a:cubicBezTo>
                  <a:pt x="745401" y="2474323"/>
                  <a:pt x="750497" y="2474163"/>
                  <a:pt x="755433" y="2473845"/>
                </a:cubicBezTo>
                <a:cubicBezTo>
                  <a:pt x="757981" y="2473686"/>
                  <a:pt x="760210" y="2471457"/>
                  <a:pt x="760210" y="2468750"/>
                </a:cubicBezTo>
                <a:cubicBezTo>
                  <a:pt x="760369" y="2453463"/>
                  <a:pt x="760369" y="2438336"/>
                  <a:pt x="760369" y="2423050"/>
                </a:cubicBezTo>
                <a:cubicBezTo>
                  <a:pt x="760369" y="2422094"/>
                  <a:pt x="760051" y="2420979"/>
                  <a:pt x="759573" y="2420183"/>
                </a:cubicBezTo>
                <a:cubicBezTo>
                  <a:pt x="759095" y="2419387"/>
                  <a:pt x="758299" y="2418432"/>
                  <a:pt x="757503" y="2418113"/>
                </a:cubicBezTo>
                <a:cubicBezTo>
                  <a:pt x="755592" y="2417636"/>
                  <a:pt x="753522" y="2417158"/>
                  <a:pt x="751611" y="2417158"/>
                </a:cubicBezTo>
                <a:cubicBezTo>
                  <a:pt x="730274" y="2417158"/>
                  <a:pt x="708937" y="2417158"/>
                  <a:pt x="687599" y="2417158"/>
                </a:cubicBezTo>
                <a:close/>
                <a:moveTo>
                  <a:pt x="401138" y="2417158"/>
                </a:moveTo>
                <a:cubicBezTo>
                  <a:pt x="398590" y="2417158"/>
                  <a:pt x="396043" y="2417317"/>
                  <a:pt x="393655" y="2417954"/>
                </a:cubicBezTo>
                <a:cubicBezTo>
                  <a:pt x="392380" y="2418272"/>
                  <a:pt x="391106" y="2419546"/>
                  <a:pt x="390470" y="2420661"/>
                </a:cubicBezTo>
                <a:cubicBezTo>
                  <a:pt x="389833" y="2421935"/>
                  <a:pt x="389674" y="2423527"/>
                  <a:pt x="389674" y="2425120"/>
                </a:cubicBezTo>
                <a:cubicBezTo>
                  <a:pt x="389674" y="2438814"/>
                  <a:pt x="389674" y="2452508"/>
                  <a:pt x="389674" y="2466202"/>
                </a:cubicBezTo>
                <a:cubicBezTo>
                  <a:pt x="389674" y="2467634"/>
                  <a:pt x="389674" y="2469386"/>
                  <a:pt x="390470" y="2470660"/>
                </a:cubicBezTo>
                <a:cubicBezTo>
                  <a:pt x="391106" y="2471934"/>
                  <a:pt x="392380" y="2473208"/>
                  <a:pt x="393655" y="2473527"/>
                </a:cubicBezTo>
                <a:cubicBezTo>
                  <a:pt x="396043" y="2474163"/>
                  <a:pt x="398590" y="2474323"/>
                  <a:pt x="401138" y="2474323"/>
                </a:cubicBezTo>
                <a:cubicBezTo>
                  <a:pt x="420884" y="2474323"/>
                  <a:pt x="440629" y="2474323"/>
                  <a:pt x="460533" y="2474323"/>
                </a:cubicBezTo>
                <a:cubicBezTo>
                  <a:pt x="463080" y="2474323"/>
                  <a:pt x="465628" y="2474004"/>
                  <a:pt x="468017" y="2473527"/>
                </a:cubicBezTo>
                <a:cubicBezTo>
                  <a:pt x="468813" y="2473367"/>
                  <a:pt x="469927" y="2472412"/>
                  <a:pt x="470246" y="2471615"/>
                </a:cubicBezTo>
                <a:cubicBezTo>
                  <a:pt x="470883" y="2470183"/>
                  <a:pt x="471201" y="2468750"/>
                  <a:pt x="471201" y="2467157"/>
                </a:cubicBezTo>
                <a:cubicBezTo>
                  <a:pt x="471201" y="2452986"/>
                  <a:pt x="471201" y="2438814"/>
                  <a:pt x="471201" y="2424642"/>
                </a:cubicBezTo>
                <a:cubicBezTo>
                  <a:pt x="471201" y="2423209"/>
                  <a:pt x="470883" y="2421617"/>
                  <a:pt x="470246" y="2420183"/>
                </a:cubicBezTo>
                <a:cubicBezTo>
                  <a:pt x="469927" y="2419387"/>
                  <a:pt x="468972" y="2418432"/>
                  <a:pt x="468175" y="2418113"/>
                </a:cubicBezTo>
                <a:cubicBezTo>
                  <a:pt x="466265" y="2417636"/>
                  <a:pt x="464195" y="2417317"/>
                  <a:pt x="462125" y="2417317"/>
                </a:cubicBezTo>
                <a:cubicBezTo>
                  <a:pt x="451934" y="2417158"/>
                  <a:pt x="441743" y="2417158"/>
                  <a:pt x="431552" y="2417158"/>
                </a:cubicBezTo>
                <a:cubicBezTo>
                  <a:pt x="421361" y="2417158"/>
                  <a:pt x="411329" y="2417158"/>
                  <a:pt x="401138" y="2417158"/>
                </a:cubicBezTo>
                <a:close/>
                <a:moveTo>
                  <a:pt x="256555" y="2417158"/>
                </a:moveTo>
                <a:cubicBezTo>
                  <a:pt x="254007" y="2417158"/>
                  <a:pt x="251459" y="2417158"/>
                  <a:pt x="249071" y="2417795"/>
                </a:cubicBezTo>
                <a:cubicBezTo>
                  <a:pt x="247797" y="2418113"/>
                  <a:pt x="246523" y="2419546"/>
                  <a:pt x="245886" y="2420661"/>
                </a:cubicBezTo>
                <a:cubicBezTo>
                  <a:pt x="245249" y="2421935"/>
                  <a:pt x="245090" y="2423527"/>
                  <a:pt x="245090" y="2425120"/>
                </a:cubicBezTo>
                <a:cubicBezTo>
                  <a:pt x="245090" y="2438814"/>
                  <a:pt x="245090" y="2452508"/>
                  <a:pt x="245090" y="2466202"/>
                </a:cubicBezTo>
                <a:cubicBezTo>
                  <a:pt x="245090" y="2467634"/>
                  <a:pt x="245249" y="2469386"/>
                  <a:pt x="245886" y="2470660"/>
                </a:cubicBezTo>
                <a:cubicBezTo>
                  <a:pt x="246523" y="2471934"/>
                  <a:pt x="247797" y="2473367"/>
                  <a:pt x="248911" y="2473527"/>
                </a:cubicBezTo>
                <a:cubicBezTo>
                  <a:pt x="251936" y="2474163"/>
                  <a:pt x="254962" y="2474163"/>
                  <a:pt x="257987" y="2474323"/>
                </a:cubicBezTo>
                <a:cubicBezTo>
                  <a:pt x="276300" y="2474323"/>
                  <a:pt x="294452" y="2474323"/>
                  <a:pt x="312764" y="2474323"/>
                </a:cubicBezTo>
                <a:cubicBezTo>
                  <a:pt x="315311" y="2474323"/>
                  <a:pt x="317859" y="2474323"/>
                  <a:pt x="320407" y="2474163"/>
                </a:cubicBezTo>
                <a:cubicBezTo>
                  <a:pt x="323910" y="2474004"/>
                  <a:pt x="326458" y="2471934"/>
                  <a:pt x="326458" y="2468590"/>
                </a:cubicBezTo>
                <a:cubicBezTo>
                  <a:pt x="326618" y="2453304"/>
                  <a:pt x="326458" y="2438176"/>
                  <a:pt x="326458" y="2422890"/>
                </a:cubicBezTo>
                <a:cubicBezTo>
                  <a:pt x="326458" y="2421935"/>
                  <a:pt x="326140" y="2420821"/>
                  <a:pt x="325662" y="2420024"/>
                </a:cubicBezTo>
                <a:cubicBezTo>
                  <a:pt x="325184" y="2419228"/>
                  <a:pt x="324388" y="2418272"/>
                  <a:pt x="323433" y="2418113"/>
                </a:cubicBezTo>
                <a:cubicBezTo>
                  <a:pt x="321044" y="2417636"/>
                  <a:pt x="318496" y="2417158"/>
                  <a:pt x="315949" y="2417158"/>
                </a:cubicBezTo>
                <a:cubicBezTo>
                  <a:pt x="305917" y="2417158"/>
                  <a:pt x="295726" y="2417158"/>
                  <a:pt x="285535" y="2417158"/>
                </a:cubicBezTo>
                <a:cubicBezTo>
                  <a:pt x="275822" y="2417158"/>
                  <a:pt x="266268" y="2417158"/>
                  <a:pt x="256555" y="2417158"/>
                </a:cubicBezTo>
                <a:close/>
                <a:moveTo>
                  <a:pt x="170568" y="2416840"/>
                </a:moveTo>
                <a:cubicBezTo>
                  <a:pt x="161970" y="2417158"/>
                  <a:pt x="153371" y="2417158"/>
                  <a:pt x="144614" y="2417158"/>
                </a:cubicBezTo>
                <a:cubicBezTo>
                  <a:pt x="136970" y="2417158"/>
                  <a:pt x="129327" y="2417158"/>
                  <a:pt x="121684" y="2417158"/>
                </a:cubicBezTo>
                <a:cubicBezTo>
                  <a:pt x="118659" y="2417158"/>
                  <a:pt x="115633" y="2417158"/>
                  <a:pt x="112448" y="2417317"/>
                </a:cubicBezTo>
                <a:cubicBezTo>
                  <a:pt x="107990" y="2417476"/>
                  <a:pt x="105602" y="2419705"/>
                  <a:pt x="105760" y="2423846"/>
                </a:cubicBezTo>
                <a:cubicBezTo>
                  <a:pt x="105920" y="2438176"/>
                  <a:pt x="106398" y="2452348"/>
                  <a:pt x="106876" y="2466520"/>
                </a:cubicBezTo>
                <a:cubicBezTo>
                  <a:pt x="106876" y="2467476"/>
                  <a:pt x="107194" y="2468590"/>
                  <a:pt x="107512" y="2469546"/>
                </a:cubicBezTo>
                <a:cubicBezTo>
                  <a:pt x="107831" y="2471138"/>
                  <a:pt x="110060" y="2473527"/>
                  <a:pt x="111493" y="2473686"/>
                </a:cubicBezTo>
                <a:cubicBezTo>
                  <a:pt x="112926" y="2473845"/>
                  <a:pt x="114518" y="2474163"/>
                  <a:pt x="115951" y="2474163"/>
                </a:cubicBezTo>
                <a:cubicBezTo>
                  <a:pt x="135378" y="2474163"/>
                  <a:pt x="154645" y="2474163"/>
                  <a:pt x="174072" y="2474163"/>
                </a:cubicBezTo>
                <a:cubicBezTo>
                  <a:pt x="175505" y="2474163"/>
                  <a:pt x="177256" y="2474004"/>
                  <a:pt x="178530" y="2473367"/>
                </a:cubicBezTo>
                <a:cubicBezTo>
                  <a:pt x="179804" y="2472731"/>
                  <a:pt x="181396" y="2471775"/>
                  <a:pt x="181874" y="2470501"/>
                </a:cubicBezTo>
                <a:cubicBezTo>
                  <a:pt x="182511" y="2468590"/>
                  <a:pt x="182670" y="2466520"/>
                  <a:pt x="182670" y="2464450"/>
                </a:cubicBezTo>
                <a:cubicBezTo>
                  <a:pt x="182670" y="2451711"/>
                  <a:pt x="182670" y="2438973"/>
                  <a:pt x="182670" y="2426234"/>
                </a:cubicBezTo>
                <a:cubicBezTo>
                  <a:pt x="182670" y="2424642"/>
                  <a:pt x="182352" y="2423209"/>
                  <a:pt x="182192" y="2421617"/>
                </a:cubicBezTo>
                <a:cubicBezTo>
                  <a:pt x="182033" y="2419865"/>
                  <a:pt x="179963" y="2417636"/>
                  <a:pt x="178212" y="2417476"/>
                </a:cubicBezTo>
                <a:cubicBezTo>
                  <a:pt x="175664" y="2417158"/>
                  <a:pt x="173116" y="2416840"/>
                  <a:pt x="170568" y="2416840"/>
                </a:cubicBezTo>
                <a:close/>
                <a:moveTo>
                  <a:pt x="3426255" y="2360154"/>
                </a:moveTo>
                <a:cubicBezTo>
                  <a:pt x="3424823" y="2360154"/>
                  <a:pt x="3423230" y="2360472"/>
                  <a:pt x="3421797" y="2360790"/>
                </a:cubicBezTo>
                <a:cubicBezTo>
                  <a:pt x="3420204" y="2361109"/>
                  <a:pt x="3418135" y="2363178"/>
                  <a:pt x="3417975" y="2364930"/>
                </a:cubicBezTo>
                <a:cubicBezTo>
                  <a:pt x="3417817" y="2366362"/>
                  <a:pt x="3417497" y="2367955"/>
                  <a:pt x="3417497" y="2369388"/>
                </a:cubicBezTo>
                <a:cubicBezTo>
                  <a:pt x="3417497" y="2382604"/>
                  <a:pt x="3417497" y="2395820"/>
                  <a:pt x="3417497" y="2409037"/>
                </a:cubicBezTo>
                <a:cubicBezTo>
                  <a:pt x="3417497" y="2410470"/>
                  <a:pt x="3417975" y="2412062"/>
                  <a:pt x="3418135" y="2413495"/>
                </a:cubicBezTo>
                <a:cubicBezTo>
                  <a:pt x="3418453" y="2415088"/>
                  <a:pt x="3420523" y="2417158"/>
                  <a:pt x="3422434" y="2417317"/>
                </a:cubicBezTo>
                <a:cubicBezTo>
                  <a:pt x="3424504" y="2417476"/>
                  <a:pt x="3426415" y="2417795"/>
                  <a:pt x="3428485" y="2417795"/>
                </a:cubicBezTo>
                <a:cubicBezTo>
                  <a:pt x="3438039" y="2417954"/>
                  <a:pt x="3447752" y="2417795"/>
                  <a:pt x="3457306" y="2417795"/>
                </a:cubicBezTo>
                <a:cubicBezTo>
                  <a:pt x="3467497" y="2417795"/>
                  <a:pt x="3477688" y="2417795"/>
                  <a:pt x="3487720" y="2417795"/>
                </a:cubicBezTo>
                <a:cubicBezTo>
                  <a:pt x="3490267" y="2417795"/>
                  <a:pt x="3492815" y="2417317"/>
                  <a:pt x="3495204" y="2417158"/>
                </a:cubicBezTo>
                <a:cubicBezTo>
                  <a:pt x="3496956" y="2416998"/>
                  <a:pt x="3498867" y="2414769"/>
                  <a:pt x="3499025" y="2413017"/>
                </a:cubicBezTo>
                <a:cubicBezTo>
                  <a:pt x="3499185" y="2411585"/>
                  <a:pt x="3499503" y="2409992"/>
                  <a:pt x="3499503" y="2408559"/>
                </a:cubicBezTo>
                <a:cubicBezTo>
                  <a:pt x="3499503" y="2395343"/>
                  <a:pt x="3499503" y="2382127"/>
                  <a:pt x="3499503" y="2368911"/>
                </a:cubicBezTo>
                <a:cubicBezTo>
                  <a:pt x="3499503" y="2367478"/>
                  <a:pt x="3499185" y="2365885"/>
                  <a:pt x="3498867" y="2364452"/>
                </a:cubicBezTo>
                <a:cubicBezTo>
                  <a:pt x="3498548" y="2362860"/>
                  <a:pt x="3496478" y="2360790"/>
                  <a:pt x="3494726" y="2360631"/>
                </a:cubicBezTo>
                <a:cubicBezTo>
                  <a:pt x="3493293" y="2360472"/>
                  <a:pt x="3491701" y="2360154"/>
                  <a:pt x="3490267" y="2360154"/>
                </a:cubicBezTo>
                <a:cubicBezTo>
                  <a:pt x="3468931" y="2360154"/>
                  <a:pt x="3447593" y="2360154"/>
                  <a:pt x="3426255" y="2360154"/>
                </a:cubicBezTo>
                <a:close/>
                <a:moveTo>
                  <a:pt x="2993777" y="2360154"/>
                </a:moveTo>
                <a:cubicBezTo>
                  <a:pt x="2988523" y="2360472"/>
                  <a:pt x="2986135" y="2362542"/>
                  <a:pt x="2986135" y="2367478"/>
                </a:cubicBezTo>
                <a:cubicBezTo>
                  <a:pt x="2985975" y="2381649"/>
                  <a:pt x="2986135" y="2395980"/>
                  <a:pt x="2986135" y="2410152"/>
                </a:cubicBezTo>
                <a:cubicBezTo>
                  <a:pt x="2986135" y="2411107"/>
                  <a:pt x="2986453" y="2412221"/>
                  <a:pt x="2986612" y="2413177"/>
                </a:cubicBezTo>
                <a:cubicBezTo>
                  <a:pt x="2986931" y="2414928"/>
                  <a:pt x="2988841" y="2416998"/>
                  <a:pt x="2990593" y="2417317"/>
                </a:cubicBezTo>
                <a:cubicBezTo>
                  <a:pt x="2993141" y="2417636"/>
                  <a:pt x="2995689" y="2417954"/>
                  <a:pt x="2998077" y="2417954"/>
                </a:cubicBezTo>
                <a:cubicBezTo>
                  <a:pt x="3007790" y="2417954"/>
                  <a:pt x="3017503" y="2417954"/>
                  <a:pt x="3027057" y="2417954"/>
                </a:cubicBezTo>
                <a:cubicBezTo>
                  <a:pt x="3029605" y="2417954"/>
                  <a:pt x="3032153" y="2417954"/>
                  <a:pt x="3034701" y="2417954"/>
                </a:cubicBezTo>
                <a:cubicBezTo>
                  <a:pt x="3043777" y="2417795"/>
                  <a:pt x="3053013" y="2417795"/>
                  <a:pt x="3062089" y="2417636"/>
                </a:cubicBezTo>
                <a:cubicBezTo>
                  <a:pt x="3065274" y="2417636"/>
                  <a:pt x="3068139" y="2414928"/>
                  <a:pt x="3068139" y="2411903"/>
                </a:cubicBezTo>
                <a:cubicBezTo>
                  <a:pt x="3068299" y="2396617"/>
                  <a:pt x="3068139" y="2381490"/>
                  <a:pt x="3068139" y="2366204"/>
                </a:cubicBezTo>
                <a:cubicBezTo>
                  <a:pt x="3068139" y="2365248"/>
                  <a:pt x="3067821" y="2364134"/>
                  <a:pt x="3067343" y="2363338"/>
                </a:cubicBezTo>
                <a:cubicBezTo>
                  <a:pt x="3066866" y="2362542"/>
                  <a:pt x="3066070" y="2361427"/>
                  <a:pt x="3065274" y="2361268"/>
                </a:cubicBezTo>
                <a:cubicBezTo>
                  <a:pt x="3063363" y="2360631"/>
                  <a:pt x="3061293" y="2360154"/>
                  <a:pt x="3059382" y="2360154"/>
                </a:cubicBezTo>
                <a:cubicBezTo>
                  <a:pt x="3038045" y="2360154"/>
                  <a:pt x="3016707" y="2360154"/>
                  <a:pt x="2995370" y="2360154"/>
                </a:cubicBezTo>
                <a:cubicBezTo>
                  <a:pt x="2994893" y="2360154"/>
                  <a:pt x="2994415" y="2360154"/>
                  <a:pt x="2993777" y="2360154"/>
                </a:cubicBezTo>
                <a:close/>
                <a:moveTo>
                  <a:pt x="2319265" y="2360154"/>
                </a:moveTo>
                <a:cubicBezTo>
                  <a:pt x="2316239" y="2360154"/>
                  <a:pt x="2313214" y="2360313"/>
                  <a:pt x="2310189" y="2360472"/>
                </a:cubicBezTo>
                <a:cubicBezTo>
                  <a:pt x="2307959" y="2360631"/>
                  <a:pt x="2305571" y="2363019"/>
                  <a:pt x="2305412" y="2365566"/>
                </a:cubicBezTo>
                <a:cubicBezTo>
                  <a:pt x="2305252" y="2367637"/>
                  <a:pt x="2304934" y="2369548"/>
                  <a:pt x="2304934" y="2371618"/>
                </a:cubicBezTo>
                <a:cubicBezTo>
                  <a:pt x="2304934" y="2383241"/>
                  <a:pt x="2304774" y="2395024"/>
                  <a:pt x="2304934" y="2406649"/>
                </a:cubicBezTo>
                <a:cubicBezTo>
                  <a:pt x="2305093" y="2416521"/>
                  <a:pt x="2306367" y="2417795"/>
                  <a:pt x="2316717" y="2417954"/>
                </a:cubicBezTo>
                <a:cubicBezTo>
                  <a:pt x="2337417" y="2417954"/>
                  <a:pt x="2358277" y="2417954"/>
                  <a:pt x="2379137" y="2417954"/>
                </a:cubicBezTo>
                <a:cubicBezTo>
                  <a:pt x="2397448" y="2417954"/>
                  <a:pt x="2415760" y="2417954"/>
                  <a:pt x="2434072" y="2417954"/>
                </a:cubicBezTo>
                <a:cubicBezTo>
                  <a:pt x="2438053" y="2417954"/>
                  <a:pt x="2442193" y="2417636"/>
                  <a:pt x="2446173" y="2417476"/>
                </a:cubicBezTo>
                <a:cubicBezTo>
                  <a:pt x="2448562" y="2417317"/>
                  <a:pt x="2451110" y="2414928"/>
                  <a:pt x="2451110" y="2412381"/>
                </a:cubicBezTo>
                <a:cubicBezTo>
                  <a:pt x="2451269" y="2397094"/>
                  <a:pt x="2451269" y="2381808"/>
                  <a:pt x="2451269" y="2366681"/>
                </a:cubicBezTo>
                <a:cubicBezTo>
                  <a:pt x="2451269" y="2365726"/>
                  <a:pt x="2451110" y="2364452"/>
                  <a:pt x="2450632" y="2363816"/>
                </a:cubicBezTo>
                <a:cubicBezTo>
                  <a:pt x="2449836" y="2362702"/>
                  <a:pt x="2448721" y="2361109"/>
                  <a:pt x="2447447" y="2360950"/>
                </a:cubicBezTo>
                <a:cubicBezTo>
                  <a:pt x="2443467" y="2360313"/>
                  <a:pt x="2439327" y="2360154"/>
                  <a:pt x="2435346" y="2360154"/>
                </a:cubicBezTo>
                <a:cubicBezTo>
                  <a:pt x="2409391" y="2360154"/>
                  <a:pt x="2383436" y="2360154"/>
                  <a:pt x="2357481" y="2360154"/>
                </a:cubicBezTo>
                <a:cubicBezTo>
                  <a:pt x="2344742" y="2360154"/>
                  <a:pt x="2332003" y="2360154"/>
                  <a:pt x="2319265" y="2360154"/>
                </a:cubicBezTo>
                <a:close/>
                <a:moveTo>
                  <a:pt x="2088535" y="2360154"/>
                </a:moveTo>
                <a:cubicBezTo>
                  <a:pt x="2085510" y="2360154"/>
                  <a:pt x="2082485" y="2360472"/>
                  <a:pt x="2079459" y="2361109"/>
                </a:cubicBezTo>
                <a:cubicBezTo>
                  <a:pt x="2078185" y="2361427"/>
                  <a:pt x="2076752" y="2362860"/>
                  <a:pt x="2076434" y="2364134"/>
                </a:cubicBezTo>
                <a:cubicBezTo>
                  <a:pt x="2075797" y="2366523"/>
                  <a:pt x="2075479" y="2369070"/>
                  <a:pt x="2075479" y="2371618"/>
                </a:cubicBezTo>
                <a:cubicBezTo>
                  <a:pt x="2075319" y="2383241"/>
                  <a:pt x="2075319" y="2395024"/>
                  <a:pt x="2075479" y="2406649"/>
                </a:cubicBezTo>
                <a:cubicBezTo>
                  <a:pt x="2075637" y="2416680"/>
                  <a:pt x="2076911" y="2417954"/>
                  <a:pt x="2087102" y="2418113"/>
                </a:cubicBezTo>
                <a:cubicBezTo>
                  <a:pt x="2108121" y="2417954"/>
                  <a:pt x="2128981" y="2417954"/>
                  <a:pt x="2149840" y="2417954"/>
                </a:cubicBezTo>
                <a:cubicBezTo>
                  <a:pt x="2169107" y="2417954"/>
                  <a:pt x="2188534" y="2417954"/>
                  <a:pt x="2207801" y="2417954"/>
                </a:cubicBezTo>
                <a:cubicBezTo>
                  <a:pt x="2211305" y="2417954"/>
                  <a:pt x="2214967" y="2417636"/>
                  <a:pt x="2218311" y="2416998"/>
                </a:cubicBezTo>
                <a:cubicBezTo>
                  <a:pt x="2219425" y="2416840"/>
                  <a:pt x="2220859" y="2415247"/>
                  <a:pt x="2221336" y="2413973"/>
                </a:cubicBezTo>
                <a:cubicBezTo>
                  <a:pt x="2221973" y="2412062"/>
                  <a:pt x="2222132" y="2409992"/>
                  <a:pt x="2222132" y="2408082"/>
                </a:cubicBezTo>
                <a:cubicBezTo>
                  <a:pt x="2222291" y="2395820"/>
                  <a:pt x="2222291" y="2383719"/>
                  <a:pt x="2222132" y="2371458"/>
                </a:cubicBezTo>
                <a:cubicBezTo>
                  <a:pt x="2221973" y="2361268"/>
                  <a:pt x="2221017" y="2360154"/>
                  <a:pt x="2210668" y="2360154"/>
                </a:cubicBezTo>
                <a:cubicBezTo>
                  <a:pt x="2187260" y="2359994"/>
                  <a:pt x="2163853" y="2360154"/>
                  <a:pt x="2140445" y="2360154"/>
                </a:cubicBezTo>
                <a:cubicBezTo>
                  <a:pt x="2123089" y="2360154"/>
                  <a:pt x="2105892" y="2360154"/>
                  <a:pt x="2088535" y="2360154"/>
                </a:cubicBezTo>
                <a:close/>
                <a:moveTo>
                  <a:pt x="978041" y="2360154"/>
                </a:moveTo>
                <a:cubicBezTo>
                  <a:pt x="976608" y="2360154"/>
                  <a:pt x="975016" y="2360472"/>
                  <a:pt x="973583" y="2360631"/>
                </a:cubicBezTo>
                <a:cubicBezTo>
                  <a:pt x="971831" y="2360790"/>
                  <a:pt x="969920" y="2362860"/>
                  <a:pt x="969602" y="2364771"/>
                </a:cubicBezTo>
                <a:cubicBezTo>
                  <a:pt x="969284" y="2366204"/>
                  <a:pt x="968965" y="2367796"/>
                  <a:pt x="968965" y="2369230"/>
                </a:cubicBezTo>
                <a:cubicBezTo>
                  <a:pt x="968965" y="2382445"/>
                  <a:pt x="968965" y="2395662"/>
                  <a:pt x="968965" y="2408878"/>
                </a:cubicBezTo>
                <a:cubicBezTo>
                  <a:pt x="968965" y="2410311"/>
                  <a:pt x="969284" y="2411903"/>
                  <a:pt x="969602" y="2413337"/>
                </a:cubicBezTo>
                <a:cubicBezTo>
                  <a:pt x="969920" y="2415088"/>
                  <a:pt x="971991" y="2417158"/>
                  <a:pt x="973583" y="2417476"/>
                </a:cubicBezTo>
                <a:cubicBezTo>
                  <a:pt x="975016" y="2417636"/>
                  <a:pt x="976608" y="2417954"/>
                  <a:pt x="978041" y="2417954"/>
                </a:cubicBezTo>
                <a:cubicBezTo>
                  <a:pt x="988710" y="2417795"/>
                  <a:pt x="999379" y="2417795"/>
                  <a:pt x="1010047" y="2417795"/>
                </a:cubicBezTo>
                <a:cubicBezTo>
                  <a:pt x="1019760" y="2417795"/>
                  <a:pt x="1029315" y="2417954"/>
                  <a:pt x="1039028" y="2417795"/>
                </a:cubicBezTo>
                <a:cubicBezTo>
                  <a:pt x="1041576" y="2417795"/>
                  <a:pt x="1044123" y="2417476"/>
                  <a:pt x="1046512" y="2417158"/>
                </a:cubicBezTo>
                <a:cubicBezTo>
                  <a:pt x="1048263" y="2416998"/>
                  <a:pt x="1050333" y="2414928"/>
                  <a:pt x="1050493" y="2413177"/>
                </a:cubicBezTo>
                <a:cubicBezTo>
                  <a:pt x="1050493" y="2412699"/>
                  <a:pt x="1050811" y="2412221"/>
                  <a:pt x="1050811" y="2411744"/>
                </a:cubicBezTo>
                <a:cubicBezTo>
                  <a:pt x="1050811" y="2396458"/>
                  <a:pt x="1050811" y="2381330"/>
                  <a:pt x="1050811" y="2366045"/>
                </a:cubicBezTo>
                <a:cubicBezTo>
                  <a:pt x="1050811" y="2365089"/>
                  <a:pt x="1050493" y="2363974"/>
                  <a:pt x="1050015" y="2363178"/>
                </a:cubicBezTo>
                <a:cubicBezTo>
                  <a:pt x="1049537" y="2362383"/>
                  <a:pt x="1048741" y="2361268"/>
                  <a:pt x="1047944" y="2361109"/>
                </a:cubicBezTo>
                <a:cubicBezTo>
                  <a:pt x="1046034" y="2360472"/>
                  <a:pt x="1043964" y="2360154"/>
                  <a:pt x="1042053" y="2360154"/>
                </a:cubicBezTo>
                <a:cubicBezTo>
                  <a:pt x="1020716" y="2360154"/>
                  <a:pt x="999379" y="2360154"/>
                  <a:pt x="978041" y="2360154"/>
                </a:cubicBezTo>
                <a:close/>
                <a:moveTo>
                  <a:pt x="3570999" y="2359994"/>
                </a:moveTo>
                <a:cubicBezTo>
                  <a:pt x="3568929" y="2359994"/>
                  <a:pt x="3566859" y="2360154"/>
                  <a:pt x="3565107" y="2360790"/>
                </a:cubicBezTo>
                <a:cubicBezTo>
                  <a:pt x="3563834" y="2361268"/>
                  <a:pt x="3562560" y="2362542"/>
                  <a:pt x="3561923" y="2363656"/>
                </a:cubicBezTo>
                <a:cubicBezTo>
                  <a:pt x="3561286" y="2364930"/>
                  <a:pt x="3561126" y="2366523"/>
                  <a:pt x="3561126" y="2368115"/>
                </a:cubicBezTo>
                <a:cubicBezTo>
                  <a:pt x="3561126" y="2381808"/>
                  <a:pt x="3560967" y="2395502"/>
                  <a:pt x="3561126" y="2409196"/>
                </a:cubicBezTo>
                <a:cubicBezTo>
                  <a:pt x="3561126" y="2410630"/>
                  <a:pt x="3561286" y="2412381"/>
                  <a:pt x="3561923" y="2413655"/>
                </a:cubicBezTo>
                <a:cubicBezTo>
                  <a:pt x="3562560" y="2414928"/>
                  <a:pt x="3563675" y="2416362"/>
                  <a:pt x="3564949" y="2416680"/>
                </a:cubicBezTo>
                <a:cubicBezTo>
                  <a:pt x="3567336" y="2417317"/>
                  <a:pt x="3569884" y="2417636"/>
                  <a:pt x="3572432" y="2417636"/>
                </a:cubicBezTo>
                <a:cubicBezTo>
                  <a:pt x="3581986" y="2417954"/>
                  <a:pt x="3591700" y="2417954"/>
                  <a:pt x="3601413" y="2417954"/>
                </a:cubicBezTo>
                <a:cubicBezTo>
                  <a:pt x="3611603" y="2417954"/>
                  <a:pt x="3621795" y="2417954"/>
                  <a:pt x="3631826" y="2417954"/>
                </a:cubicBezTo>
                <a:cubicBezTo>
                  <a:pt x="3634374" y="2417954"/>
                  <a:pt x="3636921" y="2417636"/>
                  <a:pt x="3639310" y="2416998"/>
                </a:cubicBezTo>
                <a:cubicBezTo>
                  <a:pt x="3640584" y="2416680"/>
                  <a:pt x="3641699" y="2415247"/>
                  <a:pt x="3642335" y="2413973"/>
                </a:cubicBezTo>
                <a:cubicBezTo>
                  <a:pt x="3642973" y="2412699"/>
                  <a:pt x="3643131" y="2411107"/>
                  <a:pt x="3643131" y="2409514"/>
                </a:cubicBezTo>
                <a:cubicBezTo>
                  <a:pt x="3643131" y="2395820"/>
                  <a:pt x="3643131" y="2382127"/>
                  <a:pt x="3643131" y="2368433"/>
                </a:cubicBezTo>
                <a:cubicBezTo>
                  <a:pt x="3643131" y="2367000"/>
                  <a:pt x="3642973" y="2365248"/>
                  <a:pt x="3642335" y="2363974"/>
                </a:cubicBezTo>
                <a:cubicBezTo>
                  <a:pt x="3641699" y="2362702"/>
                  <a:pt x="3640584" y="2361427"/>
                  <a:pt x="3639310" y="2360950"/>
                </a:cubicBezTo>
                <a:cubicBezTo>
                  <a:pt x="3637399" y="2360313"/>
                  <a:pt x="3635329" y="2359994"/>
                  <a:pt x="3633418" y="2359994"/>
                </a:cubicBezTo>
                <a:cubicBezTo>
                  <a:pt x="3612559" y="2359994"/>
                  <a:pt x="3591859" y="2359994"/>
                  <a:pt x="3570999" y="2359994"/>
                </a:cubicBezTo>
                <a:close/>
                <a:moveTo>
                  <a:pt x="3285653" y="2359994"/>
                </a:moveTo>
                <a:cubicBezTo>
                  <a:pt x="3283105" y="2359994"/>
                  <a:pt x="3280557" y="2360313"/>
                  <a:pt x="3278169" y="2360631"/>
                </a:cubicBezTo>
                <a:cubicBezTo>
                  <a:pt x="3276417" y="2360790"/>
                  <a:pt x="3274506" y="2363019"/>
                  <a:pt x="3274188" y="2364771"/>
                </a:cubicBezTo>
                <a:cubicBezTo>
                  <a:pt x="3274029" y="2366204"/>
                  <a:pt x="3273710" y="2367796"/>
                  <a:pt x="3273710" y="2369230"/>
                </a:cubicBezTo>
                <a:cubicBezTo>
                  <a:pt x="3273710" y="2382445"/>
                  <a:pt x="3273710" y="2395662"/>
                  <a:pt x="3273710" y="2408878"/>
                </a:cubicBezTo>
                <a:cubicBezTo>
                  <a:pt x="3273710" y="2410311"/>
                  <a:pt x="3274029" y="2411903"/>
                  <a:pt x="3274347" y="2413337"/>
                </a:cubicBezTo>
                <a:cubicBezTo>
                  <a:pt x="3274665" y="2415088"/>
                  <a:pt x="3276736" y="2416998"/>
                  <a:pt x="3278487" y="2417317"/>
                </a:cubicBezTo>
                <a:cubicBezTo>
                  <a:pt x="3279921" y="2417476"/>
                  <a:pt x="3281513" y="2417795"/>
                  <a:pt x="3282946" y="2417795"/>
                </a:cubicBezTo>
                <a:cubicBezTo>
                  <a:pt x="3304283" y="2417795"/>
                  <a:pt x="3325620" y="2417795"/>
                  <a:pt x="3346957" y="2417795"/>
                </a:cubicBezTo>
                <a:cubicBezTo>
                  <a:pt x="3348390" y="2417795"/>
                  <a:pt x="3349983" y="2417476"/>
                  <a:pt x="3351416" y="2417158"/>
                </a:cubicBezTo>
                <a:cubicBezTo>
                  <a:pt x="3353167" y="2416840"/>
                  <a:pt x="3355238" y="2414769"/>
                  <a:pt x="3355397" y="2413017"/>
                </a:cubicBezTo>
                <a:cubicBezTo>
                  <a:pt x="3355556" y="2411585"/>
                  <a:pt x="3355874" y="2409992"/>
                  <a:pt x="3355874" y="2408559"/>
                </a:cubicBezTo>
                <a:cubicBezTo>
                  <a:pt x="3355874" y="2395343"/>
                  <a:pt x="3355874" y="2382127"/>
                  <a:pt x="3355874" y="2368911"/>
                </a:cubicBezTo>
                <a:cubicBezTo>
                  <a:pt x="3355874" y="2367478"/>
                  <a:pt x="3355556" y="2365885"/>
                  <a:pt x="3355238" y="2364452"/>
                </a:cubicBezTo>
                <a:cubicBezTo>
                  <a:pt x="3354919" y="2362702"/>
                  <a:pt x="3352849" y="2360790"/>
                  <a:pt x="3351097" y="2360472"/>
                </a:cubicBezTo>
                <a:cubicBezTo>
                  <a:pt x="3349028" y="2360313"/>
                  <a:pt x="3347117" y="2359994"/>
                  <a:pt x="3345047" y="2359994"/>
                </a:cubicBezTo>
                <a:cubicBezTo>
                  <a:pt x="3335493" y="2359994"/>
                  <a:pt x="3325779" y="2359994"/>
                  <a:pt x="3316067" y="2359994"/>
                </a:cubicBezTo>
                <a:cubicBezTo>
                  <a:pt x="3305875" y="2359994"/>
                  <a:pt x="3295684" y="2359994"/>
                  <a:pt x="3285653" y="2359994"/>
                </a:cubicBezTo>
                <a:close/>
                <a:moveTo>
                  <a:pt x="3142024" y="2359994"/>
                </a:moveTo>
                <a:cubicBezTo>
                  <a:pt x="3139476" y="2359994"/>
                  <a:pt x="3136928" y="2360313"/>
                  <a:pt x="3134540" y="2360631"/>
                </a:cubicBezTo>
                <a:cubicBezTo>
                  <a:pt x="3132789" y="2360790"/>
                  <a:pt x="3130718" y="2362860"/>
                  <a:pt x="3130559" y="2364613"/>
                </a:cubicBezTo>
                <a:cubicBezTo>
                  <a:pt x="3130400" y="2366045"/>
                  <a:pt x="3129922" y="2367637"/>
                  <a:pt x="3129922" y="2369070"/>
                </a:cubicBezTo>
                <a:cubicBezTo>
                  <a:pt x="3129922" y="2382286"/>
                  <a:pt x="3129922" y="2395502"/>
                  <a:pt x="3129922" y="2408718"/>
                </a:cubicBezTo>
                <a:cubicBezTo>
                  <a:pt x="3129922" y="2410152"/>
                  <a:pt x="3130241" y="2411744"/>
                  <a:pt x="3130559" y="2413177"/>
                </a:cubicBezTo>
                <a:cubicBezTo>
                  <a:pt x="3130878" y="2414928"/>
                  <a:pt x="3132947" y="2416998"/>
                  <a:pt x="3134699" y="2417158"/>
                </a:cubicBezTo>
                <a:cubicBezTo>
                  <a:pt x="3136769" y="2417476"/>
                  <a:pt x="3138680" y="2417795"/>
                  <a:pt x="3140751" y="2417795"/>
                </a:cubicBezTo>
                <a:cubicBezTo>
                  <a:pt x="3161132" y="2417795"/>
                  <a:pt x="3181355" y="2417795"/>
                  <a:pt x="3201736" y="2417795"/>
                </a:cubicBezTo>
                <a:cubicBezTo>
                  <a:pt x="3203807" y="2417795"/>
                  <a:pt x="3205717" y="2417476"/>
                  <a:pt x="3207787" y="2417158"/>
                </a:cubicBezTo>
                <a:cubicBezTo>
                  <a:pt x="3209539" y="2416998"/>
                  <a:pt x="3211609" y="2414928"/>
                  <a:pt x="3211768" y="2413177"/>
                </a:cubicBezTo>
                <a:cubicBezTo>
                  <a:pt x="3211927" y="2411744"/>
                  <a:pt x="3212246" y="2410152"/>
                  <a:pt x="3212246" y="2408718"/>
                </a:cubicBezTo>
                <a:cubicBezTo>
                  <a:pt x="3212246" y="2395502"/>
                  <a:pt x="3212246" y="2382286"/>
                  <a:pt x="3212246" y="2369070"/>
                </a:cubicBezTo>
                <a:cubicBezTo>
                  <a:pt x="3212246" y="2367637"/>
                  <a:pt x="3211927" y="2366045"/>
                  <a:pt x="3211609" y="2364613"/>
                </a:cubicBezTo>
                <a:cubicBezTo>
                  <a:pt x="3211291" y="2362860"/>
                  <a:pt x="3209220" y="2360790"/>
                  <a:pt x="3207469" y="2360631"/>
                </a:cubicBezTo>
                <a:cubicBezTo>
                  <a:pt x="3205399" y="2360472"/>
                  <a:pt x="3203488" y="2360154"/>
                  <a:pt x="3201418" y="2359994"/>
                </a:cubicBezTo>
                <a:cubicBezTo>
                  <a:pt x="3191387" y="2359994"/>
                  <a:pt x="3181196" y="2359994"/>
                  <a:pt x="3171005" y="2359994"/>
                </a:cubicBezTo>
                <a:cubicBezTo>
                  <a:pt x="3161291" y="2359994"/>
                  <a:pt x="3151737" y="2359994"/>
                  <a:pt x="3142024" y="2359994"/>
                </a:cubicBezTo>
                <a:close/>
                <a:moveTo>
                  <a:pt x="2818303" y="2359994"/>
                </a:moveTo>
                <a:cubicBezTo>
                  <a:pt x="2816232" y="2359994"/>
                  <a:pt x="2814162" y="2360154"/>
                  <a:pt x="2812251" y="2360313"/>
                </a:cubicBezTo>
                <a:cubicBezTo>
                  <a:pt x="2809863" y="2360472"/>
                  <a:pt x="2807634" y="2362702"/>
                  <a:pt x="2807634" y="2365408"/>
                </a:cubicBezTo>
                <a:cubicBezTo>
                  <a:pt x="2807634" y="2381171"/>
                  <a:pt x="2807634" y="2396935"/>
                  <a:pt x="2807634" y="2412699"/>
                </a:cubicBezTo>
                <a:cubicBezTo>
                  <a:pt x="2807634" y="2413177"/>
                  <a:pt x="2807634" y="2413814"/>
                  <a:pt x="2807952" y="2414133"/>
                </a:cubicBezTo>
                <a:cubicBezTo>
                  <a:pt x="2808908" y="2415247"/>
                  <a:pt x="2810022" y="2416680"/>
                  <a:pt x="2811296" y="2416998"/>
                </a:cubicBezTo>
                <a:cubicBezTo>
                  <a:pt x="2813685" y="2417636"/>
                  <a:pt x="2816392" y="2417795"/>
                  <a:pt x="2818779" y="2417795"/>
                </a:cubicBezTo>
                <a:cubicBezTo>
                  <a:pt x="2828493" y="2417954"/>
                  <a:pt x="2838047" y="2417954"/>
                  <a:pt x="2847761" y="2417954"/>
                </a:cubicBezTo>
                <a:cubicBezTo>
                  <a:pt x="2857474" y="2417954"/>
                  <a:pt x="2867187" y="2417954"/>
                  <a:pt x="2876741" y="2417954"/>
                </a:cubicBezTo>
                <a:cubicBezTo>
                  <a:pt x="2879289" y="2417954"/>
                  <a:pt x="2881836" y="2417636"/>
                  <a:pt x="2884385" y="2417317"/>
                </a:cubicBezTo>
                <a:cubicBezTo>
                  <a:pt x="2886135" y="2417158"/>
                  <a:pt x="2888046" y="2414928"/>
                  <a:pt x="2888365" y="2413177"/>
                </a:cubicBezTo>
                <a:cubicBezTo>
                  <a:pt x="2888524" y="2411744"/>
                  <a:pt x="2888843" y="2410152"/>
                  <a:pt x="2888843" y="2408559"/>
                </a:cubicBezTo>
                <a:cubicBezTo>
                  <a:pt x="2888843" y="2395343"/>
                  <a:pt x="2888843" y="2382127"/>
                  <a:pt x="2888843" y="2368752"/>
                </a:cubicBezTo>
                <a:cubicBezTo>
                  <a:pt x="2888843" y="2367319"/>
                  <a:pt x="2888524" y="2365726"/>
                  <a:pt x="2888206" y="2364293"/>
                </a:cubicBezTo>
                <a:cubicBezTo>
                  <a:pt x="2887887" y="2362542"/>
                  <a:pt x="2885817" y="2360631"/>
                  <a:pt x="2883907" y="2360472"/>
                </a:cubicBezTo>
                <a:cubicBezTo>
                  <a:pt x="2881836" y="2360313"/>
                  <a:pt x="2879926" y="2359994"/>
                  <a:pt x="2877855" y="2359994"/>
                </a:cubicBezTo>
                <a:cubicBezTo>
                  <a:pt x="2857951" y="2359994"/>
                  <a:pt x="2838047" y="2359994"/>
                  <a:pt x="2818303" y="2359994"/>
                </a:cubicBezTo>
                <a:close/>
                <a:moveTo>
                  <a:pt x="2556045" y="2359994"/>
                </a:moveTo>
                <a:cubicBezTo>
                  <a:pt x="2551427" y="2359994"/>
                  <a:pt x="2546969" y="2359994"/>
                  <a:pt x="2542351" y="2360154"/>
                </a:cubicBezTo>
                <a:cubicBezTo>
                  <a:pt x="2540917" y="2360154"/>
                  <a:pt x="2539166" y="2360313"/>
                  <a:pt x="2537892" y="2360950"/>
                </a:cubicBezTo>
                <a:cubicBezTo>
                  <a:pt x="2536618" y="2361587"/>
                  <a:pt x="2535503" y="2362702"/>
                  <a:pt x="2534707" y="2363816"/>
                </a:cubicBezTo>
                <a:cubicBezTo>
                  <a:pt x="2534229" y="2364613"/>
                  <a:pt x="2533911" y="2365726"/>
                  <a:pt x="2533911" y="2366681"/>
                </a:cubicBezTo>
                <a:cubicBezTo>
                  <a:pt x="2533911" y="2381330"/>
                  <a:pt x="2533752" y="2396139"/>
                  <a:pt x="2533911" y="2410788"/>
                </a:cubicBezTo>
                <a:cubicBezTo>
                  <a:pt x="2533911" y="2415088"/>
                  <a:pt x="2536300" y="2417476"/>
                  <a:pt x="2540440" y="2417636"/>
                </a:cubicBezTo>
                <a:cubicBezTo>
                  <a:pt x="2544421" y="2417795"/>
                  <a:pt x="2548561" y="2417954"/>
                  <a:pt x="2552542" y="2417954"/>
                </a:cubicBezTo>
                <a:cubicBezTo>
                  <a:pt x="2570853" y="2417954"/>
                  <a:pt x="2589165" y="2417954"/>
                  <a:pt x="2607477" y="2417954"/>
                </a:cubicBezTo>
                <a:cubicBezTo>
                  <a:pt x="2625311" y="2417954"/>
                  <a:pt x="2642987" y="2417954"/>
                  <a:pt x="2660820" y="2417954"/>
                </a:cubicBezTo>
                <a:cubicBezTo>
                  <a:pt x="2664801" y="2417954"/>
                  <a:pt x="2668941" y="2417954"/>
                  <a:pt x="2672923" y="2417795"/>
                </a:cubicBezTo>
                <a:cubicBezTo>
                  <a:pt x="2678177" y="2417636"/>
                  <a:pt x="2680407" y="2415406"/>
                  <a:pt x="2680565" y="2410470"/>
                </a:cubicBezTo>
                <a:cubicBezTo>
                  <a:pt x="2680725" y="2396298"/>
                  <a:pt x="2680565" y="2381967"/>
                  <a:pt x="2680565" y="2367796"/>
                </a:cubicBezTo>
                <a:cubicBezTo>
                  <a:pt x="2680565" y="2366841"/>
                  <a:pt x="2680247" y="2365726"/>
                  <a:pt x="2680087" y="2364771"/>
                </a:cubicBezTo>
                <a:cubicBezTo>
                  <a:pt x="2679769" y="2362860"/>
                  <a:pt x="2678018" y="2360790"/>
                  <a:pt x="2676266" y="2360631"/>
                </a:cubicBezTo>
                <a:cubicBezTo>
                  <a:pt x="2671649" y="2360313"/>
                  <a:pt x="2667189" y="2359994"/>
                  <a:pt x="2662572" y="2359994"/>
                </a:cubicBezTo>
                <a:cubicBezTo>
                  <a:pt x="2627063" y="2359994"/>
                  <a:pt x="2591554" y="2359994"/>
                  <a:pt x="2556045" y="2359994"/>
                </a:cubicBezTo>
                <a:close/>
                <a:moveTo>
                  <a:pt x="1701598" y="2359994"/>
                </a:moveTo>
                <a:cubicBezTo>
                  <a:pt x="1698572" y="2359994"/>
                  <a:pt x="1695547" y="2360313"/>
                  <a:pt x="1692522" y="2360472"/>
                </a:cubicBezTo>
                <a:cubicBezTo>
                  <a:pt x="1690770" y="2360631"/>
                  <a:pt x="1688859" y="2362702"/>
                  <a:pt x="1688700" y="2364613"/>
                </a:cubicBezTo>
                <a:cubicBezTo>
                  <a:pt x="1688541" y="2365566"/>
                  <a:pt x="1688223" y="2366681"/>
                  <a:pt x="1688223" y="2367637"/>
                </a:cubicBezTo>
                <a:cubicBezTo>
                  <a:pt x="1688223" y="2381808"/>
                  <a:pt x="1688223" y="2395980"/>
                  <a:pt x="1688223" y="2410152"/>
                </a:cubicBezTo>
                <a:cubicBezTo>
                  <a:pt x="1688223" y="2411107"/>
                  <a:pt x="1688541" y="2412221"/>
                  <a:pt x="1688700" y="2413177"/>
                </a:cubicBezTo>
                <a:cubicBezTo>
                  <a:pt x="1689019" y="2415088"/>
                  <a:pt x="1690770" y="2417158"/>
                  <a:pt x="1692522" y="2417317"/>
                </a:cubicBezTo>
                <a:cubicBezTo>
                  <a:pt x="1693955" y="2417476"/>
                  <a:pt x="1695547" y="2417795"/>
                  <a:pt x="1696980" y="2417795"/>
                </a:cubicBezTo>
                <a:cubicBezTo>
                  <a:pt x="1718317" y="2417795"/>
                  <a:pt x="1739495" y="2417795"/>
                  <a:pt x="1760833" y="2417795"/>
                </a:cubicBezTo>
                <a:cubicBezTo>
                  <a:pt x="1762266" y="2417795"/>
                  <a:pt x="1763858" y="2417476"/>
                  <a:pt x="1765292" y="2417317"/>
                </a:cubicBezTo>
                <a:cubicBezTo>
                  <a:pt x="1767043" y="2416998"/>
                  <a:pt x="1768954" y="2415088"/>
                  <a:pt x="1769272" y="2413177"/>
                </a:cubicBezTo>
                <a:cubicBezTo>
                  <a:pt x="1769272" y="2412699"/>
                  <a:pt x="1769591" y="2412221"/>
                  <a:pt x="1769591" y="2411744"/>
                </a:cubicBezTo>
                <a:cubicBezTo>
                  <a:pt x="1769591" y="2396617"/>
                  <a:pt x="1769591" y="2381330"/>
                  <a:pt x="1769591" y="2366204"/>
                </a:cubicBezTo>
                <a:cubicBezTo>
                  <a:pt x="1769591" y="2365248"/>
                  <a:pt x="1769272" y="2364134"/>
                  <a:pt x="1768795" y="2363338"/>
                </a:cubicBezTo>
                <a:cubicBezTo>
                  <a:pt x="1768317" y="2362542"/>
                  <a:pt x="1767521" y="2361427"/>
                  <a:pt x="1766725" y="2361268"/>
                </a:cubicBezTo>
                <a:cubicBezTo>
                  <a:pt x="1764814" y="2360631"/>
                  <a:pt x="1762744" y="2360154"/>
                  <a:pt x="1760833" y="2360154"/>
                </a:cubicBezTo>
                <a:cubicBezTo>
                  <a:pt x="1750164" y="2359994"/>
                  <a:pt x="1739655" y="2359994"/>
                  <a:pt x="1728986" y="2359994"/>
                </a:cubicBezTo>
                <a:cubicBezTo>
                  <a:pt x="1719910" y="2359994"/>
                  <a:pt x="1710675" y="2359835"/>
                  <a:pt x="1701598" y="2359994"/>
                </a:cubicBezTo>
                <a:close/>
                <a:moveTo>
                  <a:pt x="1263865" y="2359994"/>
                </a:moveTo>
                <a:cubicBezTo>
                  <a:pt x="1262910" y="2359994"/>
                  <a:pt x="1261796" y="2360154"/>
                  <a:pt x="1260999" y="2360631"/>
                </a:cubicBezTo>
                <a:cubicBezTo>
                  <a:pt x="1259725" y="2361427"/>
                  <a:pt x="1258451" y="2362383"/>
                  <a:pt x="1257815" y="2363656"/>
                </a:cubicBezTo>
                <a:cubicBezTo>
                  <a:pt x="1257177" y="2364930"/>
                  <a:pt x="1257019" y="2366523"/>
                  <a:pt x="1257019" y="2368115"/>
                </a:cubicBezTo>
                <a:cubicBezTo>
                  <a:pt x="1257019" y="2381808"/>
                  <a:pt x="1256859" y="2395502"/>
                  <a:pt x="1257019" y="2409196"/>
                </a:cubicBezTo>
                <a:cubicBezTo>
                  <a:pt x="1257019" y="2410630"/>
                  <a:pt x="1257496" y="2412221"/>
                  <a:pt x="1257655" y="2413655"/>
                </a:cubicBezTo>
                <a:cubicBezTo>
                  <a:pt x="1257815" y="2415247"/>
                  <a:pt x="1260203" y="2417317"/>
                  <a:pt x="1261955" y="2417476"/>
                </a:cubicBezTo>
                <a:cubicBezTo>
                  <a:pt x="1263387" y="2417636"/>
                  <a:pt x="1264980" y="2417795"/>
                  <a:pt x="1266572" y="2417795"/>
                </a:cubicBezTo>
                <a:cubicBezTo>
                  <a:pt x="1276923" y="2417795"/>
                  <a:pt x="1287591" y="2417795"/>
                  <a:pt x="1298260" y="2417795"/>
                </a:cubicBezTo>
                <a:cubicBezTo>
                  <a:pt x="1307813" y="2417795"/>
                  <a:pt x="1317527" y="2417954"/>
                  <a:pt x="1327081" y="2417795"/>
                </a:cubicBezTo>
                <a:cubicBezTo>
                  <a:pt x="1329629" y="2417795"/>
                  <a:pt x="1332176" y="2417636"/>
                  <a:pt x="1334565" y="2416998"/>
                </a:cubicBezTo>
                <a:cubicBezTo>
                  <a:pt x="1335839" y="2416680"/>
                  <a:pt x="1336953" y="2415247"/>
                  <a:pt x="1337591" y="2414133"/>
                </a:cubicBezTo>
                <a:cubicBezTo>
                  <a:pt x="1338227" y="2412859"/>
                  <a:pt x="1338546" y="2411266"/>
                  <a:pt x="1338546" y="2409674"/>
                </a:cubicBezTo>
                <a:cubicBezTo>
                  <a:pt x="1338546" y="2395980"/>
                  <a:pt x="1338546" y="2382286"/>
                  <a:pt x="1338546" y="2368592"/>
                </a:cubicBezTo>
                <a:cubicBezTo>
                  <a:pt x="1338546" y="2367159"/>
                  <a:pt x="1338387" y="2365408"/>
                  <a:pt x="1337909" y="2364134"/>
                </a:cubicBezTo>
                <a:cubicBezTo>
                  <a:pt x="1337272" y="2362860"/>
                  <a:pt x="1336317" y="2361427"/>
                  <a:pt x="1335202" y="2360790"/>
                </a:cubicBezTo>
                <a:cubicBezTo>
                  <a:pt x="1333928" y="2360154"/>
                  <a:pt x="1332336" y="2359994"/>
                  <a:pt x="1330743" y="2359994"/>
                </a:cubicBezTo>
                <a:cubicBezTo>
                  <a:pt x="1308451" y="2359994"/>
                  <a:pt x="1286158" y="2359994"/>
                  <a:pt x="1263865" y="2359994"/>
                </a:cubicBezTo>
                <a:close/>
                <a:moveTo>
                  <a:pt x="1123740" y="2359994"/>
                </a:moveTo>
                <a:cubicBezTo>
                  <a:pt x="1121670" y="2359994"/>
                  <a:pt x="1119759" y="2360154"/>
                  <a:pt x="1117689" y="2360313"/>
                </a:cubicBezTo>
                <a:cubicBezTo>
                  <a:pt x="1116097" y="2360472"/>
                  <a:pt x="1113708" y="2362542"/>
                  <a:pt x="1113390" y="2364134"/>
                </a:cubicBezTo>
                <a:cubicBezTo>
                  <a:pt x="1113230" y="2365089"/>
                  <a:pt x="1112912" y="2366045"/>
                  <a:pt x="1112912" y="2367159"/>
                </a:cubicBezTo>
                <a:cubicBezTo>
                  <a:pt x="1112912" y="2381808"/>
                  <a:pt x="1112912" y="2396617"/>
                  <a:pt x="1112912" y="2411266"/>
                </a:cubicBezTo>
                <a:cubicBezTo>
                  <a:pt x="1112912" y="2412221"/>
                  <a:pt x="1113071" y="2413495"/>
                  <a:pt x="1113708" y="2414133"/>
                </a:cubicBezTo>
                <a:cubicBezTo>
                  <a:pt x="1114504" y="2415247"/>
                  <a:pt x="1115619" y="2416680"/>
                  <a:pt x="1116893" y="2416998"/>
                </a:cubicBezTo>
                <a:cubicBezTo>
                  <a:pt x="1119281" y="2417636"/>
                  <a:pt x="1121829" y="2417795"/>
                  <a:pt x="1124377" y="2417795"/>
                </a:cubicBezTo>
                <a:cubicBezTo>
                  <a:pt x="1134249" y="2417954"/>
                  <a:pt x="1143962" y="2417954"/>
                  <a:pt x="1153517" y="2417954"/>
                </a:cubicBezTo>
                <a:cubicBezTo>
                  <a:pt x="1164663" y="2417795"/>
                  <a:pt x="1175809" y="2417954"/>
                  <a:pt x="1186956" y="2417795"/>
                </a:cubicBezTo>
                <a:cubicBezTo>
                  <a:pt x="1192211" y="2417795"/>
                  <a:pt x="1194758" y="2415566"/>
                  <a:pt x="1194758" y="2410630"/>
                </a:cubicBezTo>
                <a:cubicBezTo>
                  <a:pt x="1194917" y="2396458"/>
                  <a:pt x="1194917" y="2382286"/>
                  <a:pt x="1194758" y="2368115"/>
                </a:cubicBezTo>
                <a:cubicBezTo>
                  <a:pt x="1194758" y="2366681"/>
                  <a:pt x="1194599" y="2364930"/>
                  <a:pt x="1193802" y="2363656"/>
                </a:cubicBezTo>
                <a:cubicBezTo>
                  <a:pt x="1193166" y="2362383"/>
                  <a:pt x="1191892" y="2361109"/>
                  <a:pt x="1190618" y="2360790"/>
                </a:cubicBezTo>
                <a:cubicBezTo>
                  <a:pt x="1188230" y="2360154"/>
                  <a:pt x="1185682" y="2359994"/>
                  <a:pt x="1183134" y="2359994"/>
                </a:cubicBezTo>
                <a:cubicBezTo>
                  <a:pt x="1163389" y="2359994"/>
                  <a:pt x="1143644" y="2359994"/>
                  <a:pt x="1123740" y="2359994"/>
                </a:cubicBezTo>
                <a:close/>
                <a:moveTo>
                  <a:pt x="1875800" y="2359835"/>
                </a:moveTo>
                <a:cubicBezTo>
                  <a:pt x="1874844" y="2359835"/>
                  <a:pt x="1873730" y="2359994"/>
                  <a:pt x="1872774" y="2359994"/>
                </a:cubicBezTo>
                <a:cubicBezTo>
                  <a:pt x="1870227" y="2360154"/>
                  <a:pt x="1867838" y="2362383"/>
                  <a:pt x="1867520" y="2364771"/>
                </a:cubicBezTo>
                <a:cubicBezTo>
                  <a:pt x="1867360" y="2366204"/>
                  <a:pt x="1867042" y="2367796"/>
                  <a:pt x="1867042" y="2369230"/>
                </a:cubicBezTo>
                <a:cubicBezTo>
                  <a:pt x="1867042" y="2382445"/>
                  <a:pt x="1867042" y="2395662"/>
                  <a:pt x="1867042" y="2408878"/>
                </a:cubicBezTo>
                <a:cubicBezTo>
                  <a:pt x="1867042" y="2410311"/>
                  <a:pt x="1867201" y="2412062"/>
                  <a:pt x="1867838" y="2413337"/>
                </a:cubicBezTo>
                <a:cubicBezTo>
                  <a:pt x="1868475" y="2414610"/>
                  <a:pt x="1869430" y="2416202"/>
                  <a:pt x="1870704" y="2416521"/>
                </a:cubicBezTo>
                <a:cubicBezTo>
                  <a:pt x="1873092" y="2417317"/>
                  <a:pt x="1875640" y="2417476"/>
                  <a:pt x="1878188" y="2417636"/>
                </a:cubicBezTo>
                <a:cubicBezTo>
                  <a:pt x="1887742" y="2417954"/>
                  <a:pt x="1897455" y="2417795"/>
                  <a:pt x="1907169" y="2417795"/>
                </a:cubicBezTo>
                <a:cubicBezTo>
                  <a:pt x="1916245" y="2417795"/>
                  <a:pt x="1925480" y="2417795"/>
                  <a:pt x="1934557" y="2417795"/>
                </a:cubicBezTo>
                <a:cubicBezTo>
                  <a:pt x="1937582" y="2417795"/>
                  <a:pt x="1940608" y="2417636"/>
                  <a:pt x="1943633" y="2417476"/>
                </a:cubicBezTo>
                <a:cubicBezTo>
                  <a:pt x="1946180" y="2417317"/>
                  <a:pt x="1948569" y="2415088"/>
                  <a:pt x="1948888" y="2412699"/>
                </a:cubicBezTo>
                <a:cubicBezTo>
                  <a:pt x="1949047" y="2411744"/>
                  <a:pt x="1949365" y="2410630"/>
                  <a:pt x="1949365" y="2409674"/>
                </a:cubicBezTo>
                <a:cubicBezTo>
                  <a:pt x="1949365" y="2395980"/>
                  <a:pt x="1949365" y="2382286"/>
                  <a:pt x="1949365" y="2368592"/>
                </a:cubicBezTo>
                <a:cubicBezTo>
                  <a:pt x="1949365" y="2367637"/>
                  <a:pt x="1949206" y="2366523"/>
                  <a:pt x="1949047" y="2365566"/>
                </a:cubicBezTo>
                <a:cubicBezTo>
                  <a:pt x="1948729" y="2363019"/>
                  <a:pt x="1946658" y="2360631"/>
                  <a:pt x="1944270" y="2360313"/>
                </a:cubicBezTo>
                <a:cubicBezTo>
                  <a:pt x="1942837" y="2360154"/>
                  <a:pt x="1941245" y="2359835"/>
                  <a:pt x="1939812" y="2359835"/>
                </a:cubicBezTo>
                <a:cubicBezTo>
                  <a:pt x="1918474" y="2359835"/>
                  <a:pt x="1897137" y="2359835"/>
                  <a:pt x="1875800" y="2359835"/>
                </a:cubicBezTo>
                <a:close/>
                <a:moveTo>
                  <a:pt x="1410519" y="2359835"/>
                </a:moveTo>
                <a:cubicBezTo>
                  <a:pt x="1408449" y="2359835"/>
                  <a:pt x="1406538" y="2360313"/>
                  <a:pt x="1404469" y="2360631"/>
                </a:cubicBezTo>
                <a:cubicBezTo>
                  <a:pt x="1402717" y="2360950"/>
                  <a:pt x="1401921" y="2362383"/>
                  <a:pt x="1401443" y="2363656"/>
                </a:cubicBezTo>
                <a:cubicBezTo>
                  <a:pt x="1400965" y="2365089"/>
                  <a:pt x="1400647" y="2366681"/>
                  <a:pt x="1400647" y="2368115"/>
                </a:cubicBezTo>
                <a:cubicBezTo>
                  <a:pt x="1400647" y="2381808"/>
                  <a:pt x="1400647" y="2395502"/>
                  <a:pt x="1400647" y="2409196"/>
                </a:cubicBezTo>
                <a:cubicBezTo>
                  <a:pt x="1400647" y="2410152"/>
                  <a:pt x="1400806" y="2411266"/>
                  <a:pt x="1400965" y="2412221"/>
                </a:cubicBezTo>
                <a:cubicBezTo>
                  <a:pt x="1401284" y="2414769"/>
                  <a:pt x="1403354" y="2417158"/>
                  <a:pt x="1405742" y="2417476"/>
                </a:cubicBezTo>
                <a:cubicBezTo>
                  <a:pt x="1407176" y="2417636"/>
                  <a:pt x="1408768" y="2417795"/>
                  <a:pt x="1410360" y="2417795"/>
                </a:cubicBezTo>
                <a:cubicBezTo>
                  <a:pt x="1420232" y="2417795"/>
                  <a:pt x="1430423" y="2417795"/>
                  <a:pt x="1440615" y="2417795"/>
                </a:cubicBezTo>
                <a:cubicBezTo>
                  <a:pt x="1450806" y="2417795"/>
                  <a:pt x="1460837" y="2417954"/>
                  <a:pt x="1471028" y="2417795"/>
                </a:cubicBezTo>
                <a:cubicBezTo>
                  <a:pt x="1473576" y="2417795"/>
                  <a:pt x="1476123" y="2417636"/>
                  <a:pt x="1478512" y="2416840"/>
                </a:cubicBezTo>
                <a:cubicBezTo>
                  <a:pt x="1479786" y="2416521"/>
                  <a:pt x="1480901" y="2415088"/>
                  <a:pt x="1481538" y="2413814"/>
                </a:cubicBezTo>
                <a:cubicBezTo>
                  <a:pt x="1482175" y="2412540"/>
                  <a:pt x="1482334" y="2410948"/>
                  <a:pt x="1482334" y="2409356"/>
                </a:cubicBezTo>
                <a:cubicBezTo>
                  <a:pt x="1482334" y="2395662"/>
                  <a:pt x="1482334" y="2381967"/>
                  <a:pt x="1482334" y="2368273"/>
                </a:cubicBezTo>
                <a:cubicBezTo>
                  <a:pt x="1482334" y="2366841"/>
                  <a:pt x="1482175" y="2365089"/>
                  <a:pt x="1481538" y="2363816"/>
                </a:cubicBezTo>
                <a:cubicBezTo>
                  <a:pt x="1480901" y="2362542"/>
                  <a:pt x="1479945" y="2361109"/>
                  <a:pt x="1478671" y="2360631"/>
                </a:cubicBezTo>
                <a:cubicBezTo>
                  <a:pt x="1476919" y="2359994"/>
                  <a:pt x="1474691" y="2359835"/>
                  <a:pt x="1472780" y="2359835"/>
                </a:cubicBezTo>
                <a:cubicBezTo>
                  <a:pt x="1452079" y="2359835"/>
                  <a:pt x="1431219" y="2359835"/>
                  <a:pt x="1410519" y="2359835"/>
                </a:cubicBezTo>
                <a:close/>
                <a:moveTo>
                  <a:pt x="1614975" y="2359676"/>
                </a:moveTo>
                <a:cubicBezTo>
                  <a:pt x="1605103" y="2359835"/>
                  <a:pt x="1595389" y="2359994"/>
                  <a:pt x="1585835" y="2359994"/>
                </a:cubicBezTo>
                <a:cubicBezTo>
                  <a:pt x="1576759" y="2359994"/>
                  <a:pt x="1567524" y="2359994"/>
                  <a:pt x="1558447" y="2359994"/>
                </a:cubicBezTo>
                <a:cubicBezTo>
                  <a:pt x="1555422" y="2359994"/>
                  <a:pt x="1552396" y="2360313"/>
                  <a:pt x="1549371" y="2360472"/>
                </a:cubicBezTo>
                <a:cubicBezTo>
                  <a:pt x="1547619" y="2360631"/>
                  <a:pt x="1545549" y="2362702"/>
                  <a:pt x="1545390" y="2364452"/>
                </a:cubicBezTo>
                <a:cubicBezTo>
                  <a:pt x="1545231" y="2365885"/>
                  <a:pt x="1544912" y="2367478"/>
                  <a:pt x="1544912" y="2368911"/>
                </a:cubicBezTo>
                <a:cubicBezTo>
                  <a:pt x="1544912" y="2382127"/>
                  <a:pt x="1544912" y="2395343"/>
                  <a:pt x="1544912" y="2408559"/>
                </a:cubicBezTo>
                <a:cubicBezTo>
                  <a:pt x="1544912" y="2409992"/>
                  <a:pt x="1545231" y="2411585"/>
                  <a:pt x="1545390" y="2413017"/>
                </a:cubicBezTo>
                <a:cubicBezTo>
                  <a:pt x="1545549" y="2414610"/>
                  <a:pt x="1547938" y="2416840"/>
                  <a:pt x="1549530" y="2416998"/>
                </a:cubicBezTo>
                <a:cubicBezTo>
                  <a:pt x="1550963" y="2417158"/>
                  <a:pt x="1552556" y="2417476"/>
                  <a:pt x="1553989" y="2417476"/>
                </a:cubicBezTo>
                <a:cubicBezTo>
                  <a:pt x="1575326" y="2417476"/>
                  <a:pt x="1596663" y="2417476"/>
                  <a:pt x="1618000" y="2417476"/>
                </a:cubicBezTo>
                <a:cubicBezTo>
                  <a:pt x="1619434" y="2417476"/>
                  <a:pt x="1621185" y="2417317"/>
                  <a:pt x="1622459" y="2416680"/>
                </a:cubicBezTo>
                <a:cubicBezTo>
                  <a:pt x="1623733" y="2416043"/>
                  <a:pt x="1624688" y="2414769"/>
                  <a:pt x="1625484" y="2413495"/>
                </a:cubicBezTo>
                <a:cubicBezTo>
                  <a:pt x="1625962" y="2412699"/>
                  <a:pt x="1626122" y="2411585"/>
                  <a:pt x="1626122" y="2410630"/>
                </a:cubicBezTo>
                <a:cubicBezTo>
                  <a:pt x="1626122" y="2395820"/>
                  <a:pt x="1626122" y="2381171"/>
                  <a:pt x="1626122" y="2366362"/>
                </a:cubicBezTo>
                <a:cubicBezTo>
                  <a:pt x="1626122" y="2365408"/>
                  <a:pt x="1625962" y="2364293"/>
                  <a:pt x="1625484" y="2363497"/>
                </a:cubicBezTo>
                <a:cubicBezTo>
                  <a:pt x="1624688" y="2362383"/>
                  <a:pt x="1623733" y="2360790"/>
                  <a:pt x="1622459" y="2360472"/>
                </a:cubicBezTo>
                <a:cubicBezTo>
                  <a:pt x="1620071" y="2359835"/>
                  <a:pt x="1617523" y="2359676"/>
                  <a:pt x="1614975" y="2359676"/>
                </a:cubicBezTo>
                <a:close/>
                <a:moveTo>
                  <a:pt x="399546" y="2277036"/>
                </a:moveTo>
                <a:cubicBezTo>
                  <a:pt x="397476" y="2277036"/>
                  <a:pt x="395406" y="2277195"/>
                  <a:pt x="393495" y="2277673"/>
                </a:cubicBezTo>
                <a:cubicBezTo>
                  <a:pt x="392222" y="2278150"/>
                  <a:pt x="390948" y="2279265"/>
                  <a:pt x="390310" y="2280379"/>
                </a:cubicBezTo>
                <a:cubicBezTo>
                  <a:pt x="389674" y="2281654"/>
                  <a:pt x="389515" y="2283246"/>
                  <a:pt x="389515" y="2284838"/>
                </a:cubicBezTo>
                <a:cubicBezTo>
                  <a:pt x="389515" y="2298532"/>
                  <a:pt x="389515" y="2312226"/>
                  <a:pt x="389515" y="2325920"/>
                </a:cubicBezTo>
                <a:cubicBezTo>
                  <a:pt x="389515" y="2327352"/>
                  <a:pt x="389515" y="2329104"/>
                  <a:pt x="390151" y="2330378"/>
                </a:cubicBezTo>
                <a:cubicBezTo>
                  <a:pt x="390788" y="2331653"/>
                  <a:pt x="392062" y="2332925"/>
                  <a:pt x="393336" y="2333244"/>
                </a:cubicBezTo>
                <a:cubicBezTo>
                  <a:pt x="395725" y="2333881"/>
                  <a:pt x="398272" y="2334040"/>
                  <a:pt x="400820" y="2334040"/>
                </a:cubicBezTo>
                <a:cubicBezTo>
                  <a:pt x="410693" y="2333881"/>
                  <a:pt x="420246" y="2333881"/>
                  <a:pt x="429960" y="2333881"/>
                </a:cubicBezTo>
                <a:cubicBezTo>
                  <a:pt x="436010" y="2333881"/>
                  <a:pt x="442062" y="2334040"/>
                  <a:pt x="448272" y="2333881"/>
                </a:cubicBezTo>
                <a:cubicBezTo>
                  <a:pt x="454323" y="2333722"/>
                  <a:pt x="460373" y="2333563"/>
                  <a:pt x="466424" y="2333404"/>
                </a:cubicBezTo>
                <a:cubicBezTo>
                  <a:pt x="468335" y="2333404"/>
                  <a:pt x="470405" y="2331334"/>
                  <a:pt x="470564" y="2329741"/>
                </a:cubicBezTo>
                <a:cubicBezTo>
                  <a:pt x="470564" y="2329263"/>
                  <a:pt x="470883" y="2328786"/>
                  <a:pt x="470883" y="2328308"/>
                </a:cubicBezTo>
                <a:cubicBezTo>
                  <a:pt x="470883" y="2313180"/>
                  <a:pt x="470883" y="2297895"/>
                  <a:pt x="470883" y="2282769"/>
                </a:cubicBezTo>
                <a:cubicBezTo>
                  <a:pt x="470883" y="2281813"/>
                  <a:pt x="470564" y="2280698"/>
                  <a:pt x="470087" y="2279902"/>
                </a:cubicBezTo>
                <a:cubicBezTo>
                  <a:pt x="469609" y="2279106"/>
                  <a:pt x="468813" y="2278150"/>
                  <a:pt x="468017" y="2277832"/>
                </a:cubicBezTo>
                <a:cubicBezTo>
                  <a:pt x="466106" y="2277354"/>
                  <a:pt x="464036" y="2277036"/>
                  <a:pt x="461965" y="2277036"/>
                </a:cubicBezTo>
                <a:cubicBezTo>
                  <a:pt x="441106" y="2277036"/>
                  <a:pt x="420406" y="2277036"/>
                  <a:pt x="399546" y="2277036"/>
                </a:cubicBezTo>
                <a:close/>
                <a:moveTo>
                  <a:pt x="546519" y="2276877"/>
                </a:moveTo>
                <a:cubicBezTo>
                  <a:pt x="544926" y="2276877"/>
                  <a:pt x="543493" y="2276877"/>
                  <a:pt x="541901" y="2277036"/>
                </a:cubicBezTo>
                <a:cubicBezTo>
                  <a:pt x="536487" y="2277354"/>
                  <a:pt x="534257" y="2279106"/>
                  <a:pt x="534257" y="2284201"/>
                </a:cubicBezTo>
                <a:cubicBezTo>
                  <a:pt x="534099" y="2298372"/>
                  <a:pt x="534257" y="2312704"/>
                  <a:pt x="534257" y="2326875"/>
                </a:cubicBezTo>
                <a:cubicBezTo>
                  <a:pt x="534257" y="2327831"/>
                  <a:pt x="534257" y="2329104"/>
                  <a:pt x="534735" y="2329901"/>
                </a:cubicBezTo>
                <a:cubicBezTo>
                  <a:pt x="535531" y="2331174"/>
                  <a:pt x="536487" y="2332608"/>
                  <a:pt x="537761" y="2332925"/>
                </a:cubicBezTo>
                <a:cubicBezTo>
                  <a:pt x="540149" y="2333722"/>
                  <a:pt x="542697" y="2333881"/>
                  <a:pt x="545245" y="2334040"/>
                </a:cubicBezTo>
                <a:cubicBezTo>
                  <a:pt x="554480" y="2334040"/>
                  <a:pt x="564193" y="2333881"/>
                  <a:pt x="573906" y="2333881"/>
                </a:cubicBezTo>
                <a:cubicBezTo>
                  <a:pt x="584097" y="2333881"/>
                  <a:pt x="594289" y="2333881"/>
                  <a:pt x="604480" y="2333881"/>
                </a:cubicBezTo>
                <a:cubicBezTo>
                  <a:pt x="607027" y="2333881"/>
                  <a:pt x="609575" y="2333722"/>
                  <a:pt x="611964" y="2333085"/>
                </a:cubicBezTo>
                <a:cubicBezTo>
                  <a:pt x="613237" y="2332767"/>
                  <a:pt x="614352" y="2331334"/>
                  <a:pt x="615307" y="2330218"/>
                </a:cubicBezTo>
                <a:cubicBezTo>
                  <a:pt x="615785" y="2329422"/>
                  <a:pt x="616104" y="2328308"/>
                  <a:pt x="616104" y="2327352"/>
                </a:cubicBezTo>
                <a:cubicBezTo>
                  <a:pt x="616104" y="2312544"/>
                  <a:pt x="616104" y="2297895"/>
                  <a:pt x="616104" y="2283086"/>
                </a:cubicBezTo>
                <a:cubicBezTo>
                  <a:pt x="616104" y="2282609"/>
                  <a:pt x="615944" y="2282131"/>
                  <a:pt x="615785" y="2281654"/>
                </a:cubicBezTo>
                <a:cubicBezTo>
                  <a:pt x="615467" y="2279743"/>
                  <a:pt x="613715" y="2277673"/>
                  <a:pt x="611964" y="2277514"/>
                </a:cubicBezTo>
                <a:cubicBezTo>
                  <a:pt x="609416" y="2277195"/>
                  <a:pt x="606868" y="2276877"/>
                  <a:pt x="604480" y="2276877"/>
                </a:cubicBezTo>
                <a:cubicBezTo>
                  <a:pt x="585213" y="2276877"/>
                  <a:pt x="565786" y="2276877"/>
                  <a:pt x="546519" y="2276877"/>
                </a:cubicBezTo>
                <a:close/>
                <a:moveTo>
                  <a:pt x="255758" y="2276877"/>
                </a:moveTo>
                <a:cubicBezTo>
                  <a:pt x="253210" y="2276877"/>
                  <a:pt x="250822" y="2277354"/>
                  <a:pt x="248274" y="2277832"/>
                </a:cubicBezTo>
                <a:cubicBezTo>
                  <a:pt x="247478" y="2277991"/>
                  <a:pt x="246523" y="2278946"/>
                  <a:pt x="246204" y="2279743"/>
                </a:cubicBezTo>
                <a:cubicBezTo>
                  <a:pt x="245568" y="2281654"/>
                  <a:pt x="245090" y="2283723"/>
                  <a:pt x="245090" y="2285635"/>
                </a:cubicBezTo>
                <a:cubicBezTo>
                  <a:pt x="244930" y="2298850"/>
                  <a:pt x="245090" y="2312066"/>
                  <a:pt x="245090" y="2325283"/>
                </a:cubicBezTo>
                <a:cubicBezTo>
                  <a:pt x="245090" y="2326715"/>
                  <a:pt x="245408" y="2328308"/>
                  <a:pt x="245568" y="2329741"/>
                </a:cubicBezTo>
                <a:cubicBezTo>
                  <a:pt x="245726" y="2331334"/>
                  <a:pt x="248115" y="2333404"/>
                  <a:pt x="249867" y="2333563"/>
                </a:cubicBezTo>
                <a:cubicBezTo>
                  <a:pt x="251936" y="2333722"/>
                  <a:pt x="253848" y="2334040"/>
                  <a:pt x="255917" y="2334040"/>
                </a:cubicBezTo>
                <a:cubicBezTo>
                  <a:pt x="266108" y="2333881"/>
                  <a:pt x="276300" y="2333881"/>
                  <a:pt x="286331" y="2333881"/>
                </a:cubicBezTo>
                <a:cubicBezTo>
                  <a:pt x="296044" y="2333881"/>
                  <a:pt x="305598" y="2333881"/>
                  <a:pt x="315311" y="2333881"/>
                </a:cubicBezTo>
                <a:cubicBezTo>
                  <a:pt x="317859" y="2333881"/>
                  <a:pt x="320407" y="2333722"/>
                  <a:pt x="322795" y="2333085"/>
                </a:cubicBezTo>
                <a:cubicBezTo>
                  <a:pt x="324069" y="2332767"/>
                  <a:pt x="325184" y="2331493"/>
                  <a:pt x="325980" y="2330218"/>
                </a:cubicBezTo>
                <a:cubicBezTo>
                  <a:pt x="326458" y="2329422"/>
                  <a:pt x="326618" y="2328308"/>
                  <a:pt x="326618" y="2327352"/>
                </a:cubicBezTo>
                <a:cubicBezTo>
                  <a:pt x="326618" y="2312704"/>
                  <a:pt x="326618" y="2297895"/>
                  <a:pt x="326618" y="2283246"/>
                </a:cubicBezTo>
                <a:cubicBezTo>
                  <a:pt x="326618" y="2282769"/>
                  <a:pt x="326458" y="2282291"/>
                  <a:pt x="326299" y="2281813"/>
                </a:cubicBezTo>
                <a:cubicBezTo>
                  <a:pt x="325980" y="2279424"/>
                  <a:pt x="323751" y="2277354"/>
                  <a:pt x="321203" y="2277195"/>
                </a:cubicBezTo>
                <a:cubicBezTo>
                  <a:pt x="319134" y="2277036"/>
                  <a:pt x="317222" y="2276877"/>
                  <a:pt x="315153" y="2276877"/>
                </a:cubicBezTo>
                <a:cubicBezTo>
                  <a:pt x="295407" y="2276877"/>
                  <a:pt x="275504" y="2276877"/>
                  <a:pt x="255758" y="2276877"/>
                </a:cubicBezTo>
                <a:close/>
                <a:moveTo>
                  <a:pt x="833775" y="2276717"/>
                </a:moveTo>
                <a:cubicBezTo>
                  <a:pt x="831706" y="2276717"/>
                  <a:pt x="829795" y="2277036"/>
                  <a:pt x="827725" y="2277195"/>
                </a:cubicBezTo>
                <a:cubicBezTo>
                  <a:pt x="825973" y="2277354"/>
                  <a:pt x="824063" y="2279424"/>
                  <a:pt x="823904" y="2281175"/>
                </a:cubicBezTo>
                <a:cubicBezTo>
                  <a:pt x="823744" y="2282131"/>
                  <a:pt x="823426" y="2283246"/>
                  <a:pt x="823426" y="2284201"/>
                </a:cubicBezTo>
                <a:cubicBezTo>
                  <a:pt x="823426" y="2298372"/>
                  <a:pt x="823426" y="2312544"/>
                  <a:pt x="823426" y="2326875"/>
                </a:cubicBezTo>
                <a:cubicBezTo>
                  <a:pt x="823426" y="2327831"/>
                  <a:pt x="823426" y="2329104"/>
                  <a:pt x="823904" y="2329901"/>
                </a:cubicBezTo>
                <a:cubicBezTo>
                  <a:pt x="824699" y="2331174"/>
                  <a:pt x="825655" y="2332608"/>
                  <a:pt x="826769" y="2333085"/>
                </a:cubicBezTo>
                <a:cubicBezTo>
                  <a:pt x="828680" y="2333722"/>
                  <a:pt x="830750" y="2333881"/>
                  <a:pt x="832661" y="2333881"/>
                </a:cubicBezTo>
                <a:cubicBezTo>
                  <a:pt x="843011" y="2333881"/>
                  <a:pt x="853202" y="2333881"/>
                  <a:pt x="863234" y="2333881"/>
                </a:cubicBezTo>
                <a:cubicBezTo>
                  <a:pt x="868329" y="2333881"/>
                  <a:pt x="873425" y="2334040"/>
                  <a:pt x="878521" y="2333881"/>
                </a:cubicBezTo>
                <a:cubicBezTo>
                  <a:pt x="885686" y="2333722"/>
                  <a:pt x="892692" y="2333722"/>
                  <a:pt x="899857" y="2333404"/>
                </a:cubicBezTo>
                <a:cubicBezTo>
                  <a:pt x="902564" y="2333244"/>
                  <a:pt x="904635" y="2331174"/>
                  <a:pt x="904635" y="2328467"/>
                </a:cubicBezTo>
                <a:cubicBezTo>
                  <a:pt x="904635" y="2312704"/>
                  <a:pt x="904635" y="2297098"/>
                  <a:pt x="904475" y="2281335"/>
                </a:cubicBezTo>
                <a:cubicBezTo>
                  <a:pt x="904475" y="2279424"/>
                  <a:pt x="902406" y="2277354"/>
                  <a:pt x="900654" y="2277195"/>
                </a:cubicBezTo>
                <a:cubicBezTo>
                  <a:pt x="898583" y="2277036"/>
                  <a:pt x="896673" y="2276717"/>
                  <a:pt x="894603" y="2276717"/>
                </a:cubicBezTo>
                <a:cubicBezTo>
                  <a:pt x="874380" y="2276717"/>
                  <a:pt x="853999" y="2276717"/>
                  <a:pt x="833775" y="2276717"/>
                </a:cubicBezTo>
                <a:close/>
                <a:moveTo>
                  <a:pt x="118181" y="2276717"/>
                </a:moveTo>
                <a:cubicBezTo>
                  <a:pt x="115633" y="2276717"/>
                  <a:pt x="113086" y="2277195"/>
                  <a:pt x="110697" y="2277673"/>
                </a:cubicBezTo>
                <a:cubicBezTo>
                  <a:pt x="109901" y="2277832"/>
                  <a:pt x="108945" y="2278788"/>
                  <a:pt x="108627" y="2279584"/>
                </a:cubicBezTo>
                <a:cubicBezTo>
                  <a:pt x="107990" y="2280858"/>
                  <a:pt x="107353" y="2282450"/>
                  <a:pt x="107194" y="2283882"/>
                </a:cubicBezTo>
                <a:cubicBezTo>
                  <a:pt x="106716" y="2298691"/>
                  <a:pt x="106238" y="2313340"/>
                  <a:pt x="105920" y="2328148"/>
                </a:cubicBezTo>
                <a:cubicBezTo>
                  <a:pt x="105920" y="2328627"/>
                  <a:pt x="106079" y="2329104"/>
                  <a:pt x="106238" y="2329582"/>
                </a:cubicBezTo>
                <a:cubicBezTo>
                  <a:pt x="106398" y="2331174"/>
                  <a:pt x="108627" y="2333244"/>
                  <a:pt x="110537" y="2333404"/>
                </a:cubicBezTo>
                <a:cubicBezTo>
                  <a:pt x="113086" y="2333563"/>
                  <a:pt x="115633" y="2333881"/>
                  <a:pt x="118181" y="2333881"/>
                </a:cubicBezTo>
                <a:cubicBezTo>
                  <a:pt x="126780" y="2333881"/>
                  <a:pt x="135378" y="2333881"/>
                  <a:pt x="143976" y="2333881"/>
                </a:cubicBezTo>
                <a:cubicBezTo>
                  <a:pt x="153212" y="2333881"/>
                  <a:pt x="162289" y="2333881"/>
                  <a:pt x="171524" y="2333881"/>
                </a:cubicBezTo>
                <a:cubicBezTo>
                  <a:pt x="174072" y="2333881"/>
                  <a:pt x="176619" y="2333563"/>
                  <a:pt x="179008" y="2332767"/>
                </a:cubicBezTo>
                <a:cubicBezTo>
                  <a:pt x="180282" y="2332448"/>
                  <a:pt x="181396" y="2330857"/>
                  <a:pt x="181874" y="2329582"/>
                </a:cubicBezTo>
                <a:cubicBezTo>
                  <a:pt x="182511" y="2328308"/>
                  <a:pt x="182511" y="2326557"/>
                  <a:pt x="182511" y="2325124"/>
                </a:cubicBezTo>
                <a:cubicBezTo>
                  <a:pt x="182511" y="2311908"/>
                  <a:pt x="182511" y="2298691"/>
                  <a:pt x="182511" y="2285475"/>
                </a:cubicBezTo>
                <a:cubicBezTo>
                  <a:pt x="182511" y="2284042"/>
                  <a:pt x="182192" y="2282450"/>
                  <a:pt x="182033" y="2281016"/>
                </a:cubicBezTo>
                <a:cubicBezTo>
                  <a:pt x="181715" y="2279265"/>
                  <a:pt x="179804" y="2277354"/>
                  <a:pt x="177734" y="2277195"/>
                </a:cubicBezTo>
                <a:cubicBezTo>
                  <a:pt x="175664" y="2277036"/>
                  <a:pt x="173753" y="2276717"/>
                  <a:pt x="171683" y="2276717"/>
                </a:cubicBezTo>
                <a:cubicBezTo>
                  <a:pt x="153849" y="2276717"/>
                  <a:pt x="136014" y="2276717"/>
                  <a:pt x="118181" y="2276717"/>
                </a:cubicBezTo>
                <a:close/>
                <a:moveTo>
                  <a:pt x="688714" y="2276558"/>
                </a:moveTo>
                <a:cubicBezTo>
                  <a:pt x="686644" y="2276558"/>
                  <a:pt x="684574" y="2276717"/>
                  <a:pt x="682822" y="2277354"/>
                </a:cubicBezTo>
                <a:cubicBezTo>
                  <a:pt x="681549" y="2277832"/>
                  <a:pt x="680434" y="2279106"/>
                  <a:pt x="679637" y="2280220"/>
                </a:cubicBezTo>
                <a:cubicBezTo>
                  <a:pt x="679160" y="2281016"/>
                  <a:pt x="679001" y="2282131"/>
                  <a:pt x="679001" y="2283086"/>
                </a:cubicBezTo>
                <a:cubicBezTo>
                  <a:pt x="679001" y="2297736"/>
                  <a:pt x="679001" y="2312544"/>
                  <a:pt x="679160" y="2327193"/>
                </a:cubicBezTo>
                <a:cubicBezTo>
                  <a:pt x="679160" y="2327671"/>
                  <a:pt x="679319" y="2328148"/>
                  <a:pt x="679479" y="2328627"/>
                </a:cubicBezTo>
                <a:cubicBezTo>
                  <a:pt x="679637" y="2330218"/>
                  <a:pt x="681867" y="2332767"/>
                  <a:pt x="683460" y="2332925"/>
                </a:cubicBezTo>
                <a:cubicBezTo>
                  <a:pt x="686007" y="2333244"/>
                  <a:pt x="688555" y="2333563"/>
                  <a:pt x="690944" y="2333563"/>
                </a:cubicBezTo>
                <a:cubicBezTo>
                  <a:pt x="700179" y="2333881"/>
                  <a:pt x="709892" y="2333881"/>
                  <a:pt x="719446" y="2333881"/>
                </a:cubicBezTo>
                <a:cubicBezTo>
                  <a:pt x="728522" y="2333881"/>
                  <a:pt x="737758" y="2333881"/>
                  <a:pt x="746835" y="2333881"/>
                </a:cubicBezTo>
                <a:cubicBezTo>
                  <a:pt x="749860" y="2333881"/>
                  <a:pt x="752885" y="2333563"/>
                  <a:pt x="755910" y="2333244"/>
                </a:cubicBezTo>
                <a:cubicBezTo>
                  <a:pt x="757822" y="2333085"/>
                  <a:pt x="759732" y="2331015"/>
                  <a:pt x="760051" y="2329263"/>
                </a:cubicBezTo>
                <a:cubicBezTo>
                  <a:pt x="760210" y="2328308"/>
                  <a:pt x="760529" y="2327193"/>
                  <a:pt x="760529" y="2326238"/>
                </a:cubicBezTo>
                <a:cubicBezTo>
                  <a:pt x="760529" y="2312066"/>
                  <a:pt x="760529" y="2297736"/>
                  <a:pt x="760529" y="2283565"/>
                </a:cubicBezTo>
                <a:cubicBezTo>
                  <a:pt x="760529" y="2282609"/>
                  <a:pt x="760529" y="2281335"/>
                  <a:pt x="759891" y="2280539"/>
                </a:cubicBezTo>
                <a:cubicBezTo>
                  <a:pt x="759095" y="2279265"/>
                  <a:pt x="758140" y="2277832"/>
                  <a:pt x="757025" y="2277514"/>
                </a:cubicBezTo>
                <a:cubicBezTo>
                  <a:pt x="755114" y="2276877"/>
                  <a:pt x="753045" y="2276558"/>
                  <a:pt x="751134" y="2276558"/>
                </a:cubicBezTo>
                <a:cubicBezTo>
                  <a:pt x="730274" y="2276558"/>
                  <a:pt x="709415" y="2276558"/>
                  <a:pt x="688714" y="2276558"/>
                </a:cubicBezTo>
                <a:close/>
                <a:moveTo>
                  <a:pt x="3714946" y="2205063"/>
                </a:moveTo>
                <a:cubicBezTo>
                  <a:pt x="3712876" y="2205063"/>
                  <a:pt x="3710805" y="2205382"/>
                  <a:pt x="3709055" y="2206018"/>
                </a:cubicBezTo>
                <a:cubicBezTo>
                  <a:pt x="3707781" y="2206496"/>
                  <a:pt x="3706666" y="2207770"/>
                  <a:pt x="3705870" y="2209044"/>
                </a:cubicBezTo>
                <a:cubicBezTo>
                  <a:pt x="3705232" y="2210318"/>
                  <a:pt x="3704914" y="2211910"/>
                  <a:pt x="3704914" y="2213503"/>
                </a:cubicBezTo>
                <a:cubicBezTo>
                  <a:pt x="3704914" y="2227197"/>
                  <a:pt x="3704914" y="2240890"/>
                  <a:pt x="3704914" y="2254584"/>
                </a:cubicBezTo>
                <a:cubicBezTo>
                  <a:pt x="3704914" y="2256017"/>
                  <a:pt x="3705073" y="2257610"/>
                  <a:pt x="3705710" y="2259042"/>
                </a:cubicBezTo>
                <a:cubicBezTo>
                  <a:pt x="3706188" y="2260317"/>
                  <a:pt x="3706984" y="2261909"/>
                  <a:pt x="3708736" y="2262068"/>
                </a:cubicBezTo>
                <a:cubicBezTo>
                  <a:pt x="3710805" y="2262386"/>
                  <a:pt x="3712717" y="2262863"/>
                  <a:pt x="3714787" y="2262863"/>
                </a:cubicBezTo>
                <a:cubicBezTo>
                  <a:pt x="3724977" y="2262705"/>
                  <a:pt x="3735168" y="2262705"/>
                  <a:pt x="3745360" y="2262705"/>
                </a:cubicBezTo>
                <a:cubicBezTo>
                  <a:pt x="3755551" y="2262705"/>
                  <a:pt x="3765582" y="2262705"/>
                  <a:pt x="3775773" y="2262705"/>
                </a:cubicBezTo>
                <a:cubicBezTo>
                  <a:pt x="3778321" y="2262705"/>
                  <a:pt x="3780869" y="2262546"/>
                  <a:pt x="3783257" y="2261909"/>
                </a:cubicBezTo>
                <a:cubicBezTo>
                  <a:pt x="3784531" y="2261591"/>
                  <a:pt x="3785805" y="2260158"/>
                  <a:pt x="3786282" y="2259042"/>
                </a:cubicBezTo>
                <a:cubicBezTo>
                  <a:pt x="3786920" y="2257769"/>
                  <a:pt x="3787079" y="2256177"/>
                  <a:pt x="3787079" y="2254584"/>
                </a:cubicBezTo>
                <a:cubicBezTo>
                  <a:pt x="3787079" y="2240890"/>
                  <a:pt x="3787079" y="2227197"/>
                  <a:pt x="3787079" y="2213503"/>
                </a:cubicBezTo>
                <a:cubicBezTo>
                  <a:pt x="3787079" y="2212069"/>
                  <a:pt x="3786601" y="2210477"/>
                  <a:pt x="3786442" y="2209044"/>
                </a:cubicBezTo>
                <a:cubicBezTo>
                  <a:pt x="3786123" y="2207292"/>
                  <a:pt x="3784691" y="2206496"/>
                  <a:pt x="3783417" y="2206018"/>
                </a:cubicBezTo>
                <a:cubicBezTo>
                  <a:pt x="3781506" y="2205382"/>
                  <a:pt x="3779436" y="2205063"/>
                  <a:pt x="3777365" y="2205063"/>
                </a:cubicBezTo>
                <a:cubicBezTo>
                  <a:pt x="3756506" y="2205063"/>
                  <a:pt x="3735806" y="2205063"/>
                  <a:pt x="3714946" y="2205063"/>
                </a:cubicBezTo>
                <a:close/>
                <a:moveTo>
                  <a:pt x="3284697" y="2205063"/>
                </a:moveTo>
                <a:cubicBezTo>
                  <a:pt x="3282627" y="2205063"/>
                  <a:pt x="3280717" y="2205382"/>
                  <a:pt x="3278647" y="2205541"/>
                </a:cubicBezTo>
                <a:cubicBezTo>
                  <a:pt x="3276258" y="2205859"/>
                  <a:pt x="3273869" y="2208247"/>
                  <a:pt x="3273869" y="2210635"/>
                </a:cubicBezTo>
                <a:cubicBezTo>
                  <a:pt x="3273710" y="2225923"/>
                  <a:pt x="3273710" y="2241049"/>
                  <a:pt x="3273710" y="2256336"/>
                </a:cubicBezTo>
                <a:cubicBezTo>
                  <a:pt x="3273710" y="2256814"/>
                  <a:pt x="3273869" y="2257292"/>
                  <a:pt x="3274029" y="2257769"/>
                </a:cubicBezTo>
                <a:cubicBezTo>
                  <a:pt x="3274347" y="2259998"/>
                  <a:pt x="3276736" y="2262386"/>
                  <a:pt x="3279283" y="2262546"/>
                </a:cubicBezTo>
                <a:cubicBezTo>
                  <a:pt x="3281353" y="2262705"/>
                  <a:pt x="3283264" y="2262863"/>
                  <a:pt x="3285334" y="2262863"/>
                </a:cubicBezTo>
                <a:cubicBezTo>
                  <a:pt x="3294888" y="2262705"/>
                  <a:pt x="3304601" y="2262705"/>
                  <a:pt x="3314156" y="2262705"/>
                </a:cubicBezTo>
                <a:cubicBezTo>
                  <a:pt x="3324346" y="2262705"/>
                  <a:pt x="3334537" y="2262705"/>
                  <a:pt x="3344569" y="2262705"/>
                </a:cubicBezTo>
                <a:cubicBezTo>
                  <a:pt x="3347117" y="2262705"/>
                  <a:pt x="3349664" y="2262386"/>
                  <a:pt x="3352053" y="2261749"/>
                </a:cubicBezTo>
                <a:cubicBezTo>
                  <a:pt x="3353327" y="2261430"/>
                  <a:pt x="3354441" y="2259839"/>
                  <a:pt x="3354919" y="2258724"/>
                </a:cubicBezTo>
                <a:cubicBezTo>
                  <a:pt x="3355556" y="2257451"/>
                  <a:pt x="3355715" y="2255700"/>
                  <a:pt x="3355715" y="2254265"/>
                </a:cubicBezTo>
                <a:cubicBezTo>
                  <a:pt x="3355715" y="2240571"/>
                  <a:pt x="3355715" y="2226878"/>
                  <a:pt x="3355715" y="2213184"/>
                </a:cubicBezTo>
                <a:cubicBezTo>
                  <a:pt x="3355715" y="2212228"/>
                  <a:pt x="3355556" y="2211114"/>
                  <a:pt x="3355397" y="2210158"/>
                </a:cubicBezTo>
                <a:cubicBezTo>
                  <a:pt x="3355238" y="2208566"/>
                  <a:pt x="3353167" y="2206177"/>
                  <a:pt x="3351575" y="2205859"/>
                </a:cubicBezTo>
                <a:cubicBezTo>
                  <a:pt x="3349028" y="2205541"/>
                  <a:pt x="3346479" y="2205063"/>
                  <a:pt x="3344092" y="2205063"/>
                </a:cubicBezTo>
                <a:cubicBezTo>
                  <a:pt x="3324346" y="2205063"/>
                  <a:pt x="3304442" y="2205063"/>
                  <a:pt x="3284697" y="2205063"/>
                </a:cubicBezTo>
                <a:close/>
                <a:moveTo>
                  <a:pt x="3140113" y="2205063"/>
                </a:moveTo>
                <a:cubicBezTo>
                  <a:pt x="3138043" y="2205063"/>
                  <a:pt x="3136132" y="2205541"/>
                  <a:pt x="3134063" y="2205859"/>
                </a:cubicBezTo>
                <a:cubicBezTo>
                  <a:pt x="3132470" y="2206177"/>
                  <a:pt x="3130400" y="2208406"/>
                  <a:pt x="3130241" y="2210158"/>
                </a:cubicBezTo>
                <a:cubicBezTo>
                  <a:pt x="3130082" y="2211114"/>
                  <a:pt x="3129922" y="2212228"/>
                  <a:pt x="3129922" y="2213184"/>
                </a:cubicBezTo>
                <a:cubicBezTo>
                  <a:pt x="3129922" y="2226878"/>
                  <a:pt x="3129922" y="2240571"/>
                  <a:pt x="3129922" y="2254265"/>
                </a:cubicBezTo>
                <a:cubicBezTo>
                  <a:pt x="3129922" y="2255700"/>
                  <a:pt x="3130082" y="2257451"/>
                  <a:pt x="3130718" y="2258724"/>
                </a:cubicBezTo>
                <a:cubicBezTo>
                  <a:pt x="3131356" y="2259998"/>
                  <a:pt x="3132470" y="2261272"/>
                  <a:pt x="3133743" y="2261749"/>
                </a:cubicBezTo>
                <a:cubicBezTo>
                  <a:pt x="3135654" y="2262386"/>
                  <a:pt x="3137725" y="2262705"/>
                  <a:pt x="3139635" y="2262705"/>
                </a:cubicBezTo>
                <a:cubicBezTo>
                  <a:pt x="3149826" y="2262705"/>
                  <a:pt x="3159858" y="2262705"/>
                  <a:pt x="3170049" y="2262705"/>
                </a:cubicBezTo>
                <a:cubicBezTo>
                  <a:pt x="3180240" y="2262705"/>
                  <a:pt x="3190431" y="2262705"/>
                  <a:pt x="3200463" y="2262705"/>
                </a:cubicBezTo>
                <a:cubicBezTo>
                  <a:pt x="3203010" y="2262705"/>
                  <a:pt x="3205558" y="2262546"/>
                  <a:pt x="3207947" y="2261909"/>
                </a:cubicBezTo>
                <a:cubicBezTo>
                  <a:pt x="3209220" y="2261591"/>
                  <a:pt x="3210654" y="2260317"/>
                  <a:pt x="3211291" y="2259202"/>
                </a:cubicBezTo>
                <a:cubicBezTo>
                  <a:pt x="3211927" y="2257928"/>
                  <a:pt x="3212087" y="2256336"/>
                  <a:pt x="3212087" y="2254744"/>
                </a:cubicBezTo>
                <a:cubicBezTo>
                  <a:pt x="3212087" y="2241049"/>
                  <a:pt x="3212246" y="2227357"/>
                  <a:pt x="3212087" y="2213661"/>
                </a:cubicBezTo>
                <a:cubicBezTo>
                  <a:pt x="3212087" y="2212228"/>
                  <a:pt x="3211927" y="2210477"/>
                  <a:pt x="3211291" y="2209203"/>
                </a:cubicBezTo>
                <a:cubicBezTo>
                  <a:pt x="3210654" y="2207929"/>
                  <a:pt x="3209539" y="2206496"/>
                  <a:pt x="3208424" y="2206018"/>
                </a:cubicBezTo>
                <a:cubicBezTo>
                  <a:pt x="3206673" y="2205222"/>
                  <a:pt x="3204444" y="2205063"/>
                  <a:pt x="3202533" y="2205063"/>
                </a:cubicBezTo>
                <a:cubicBezTo>
                  <a:pt x="3181673" y="2205063"/>
                  <a:pt x="3160814" y="2205063"/>
                  <a:pt x="3140113" y="2205063"/>
                </a:cubicBezTo>
                <a:close/>
                <a:moveTo>
                  <a:pt x="2999988" y="2205063"/>
                </a:moveTo>
                <a:cubicBezTo>
                  <a:pt x="2997440" y="2205063"/>
                  <a:pt x="2994893" y="2205222"/>
                  <a:pt x="2992345" y="2205382"/>
                </a:cubicBezTo>
                <a:cubicBezTo>
                  <a:pt x="2989001" y="2205700"/>
                  <a:pt x="2986453" y="2207929"/>
                  <a:pt x="2986453" y="2211273"/>
                </a:cubicBezTo>
                <a:cubicBezTo>
                  <a:pt x="2986294" y="2226561"/>
                  <a:pt x="2986453" y="2241685"/>
                  <a:pt x="2986453" y="2256973"/>
                </a:cubicBezTo>
                <a:cubicBezTo>
                  <a:pt x="2986453" y="2257451"/>
                  <a:pt x="2986771" y="2257928"/>
                  <a:pt x="2986771" y="2258406"/>
                </a:cubicBezTo>
                <a:cubicBezTo>
                  <a:pt x="2987090" y="2260158"/>
                  <a:pt x="2989001" y="2262068"/>
                  <a:pt x="2990911" y="2262386"/>
                </a:cubicBezTo>
                <a:cubicBezTo>
                  <a:pt x="2993459" y="2262705"/>
                  <a:pt x="2996007" y="2262863"/>
                  <a:pt x="2998555" y="2262863"/>
                </a:cubicBezTo>
                <a:cubicBezTo>
                  <a:pt x="3007949" y="2262863"/>
                  <a:pt x="3017663" y="2262705"/>
                  <a:pt x="3027217" y="2262705"/>
                </a:cubicBezTo>
                <a:cubicBezTo>
                  <a:pt x="3036930" y="2262705"/>
                  <a:pt x="3046484" y="2262705"/>
                  <a:pt x="3056197" y="2262705"/>
                </a:cubicBezTo>
                <a:cubicBezTo>
                  <a:pt x="3058745" y="2262705"/>
                  <a:pt x="3061293" y="2262386"/>
                  <a:pt x="3063840" y="2262227"/>
                </a:cubicBezTo>
                <a:cubicBezTo>
                  <a:pt x="3065592" y="2262068"/>
                  <a:pt x="3067662" y="2259998"/>
                  <a:pt x="3067981" y="2258246"/>
                </a:cubicBezTo>
                <a:cubicBezTo>
                  <a:pt x="3068139" y="2256814"/>
                  <a:pt x="3068617" y="2255221"/>
                  <a:pt x="3068617" y="2253789"/>
                </a:cubicBezTo>
                <a:cubicBezTo>
                  <a:pt x="3068617" y="2240571"/>
                  <a:pt x="3068617" y="2227357"/>
                  <a:pt x="3068617" y="2214139"/>
                </a:cubicBezTo>
                <a:cubicBezTo>
                  <a:pt x="3068617" y="2212706"/>
                  <a:pt x="3068299" y="2211114"/>
                  <a:pt x="3068139" y="2209681"/>
                </a:cubicBezTo>
                <a:cubicBezTo>
                  <a:pt x="3067981" y="2207929"/>
                  <a:pt x="3065751" y="2206018"/>
                  <a:pt x="3064000" y="2205700"/>
                </a:cubicBezTo>
                <a:cubicBezTo>
                  <a:pt x="3060975" y="2205382"/>
                  <a:pt x="3057949" y="2205063"/>
                  <a:pt x="3054923" y="2205063"/>
                </a:cubicBezTo>
                <a:cubicBezTo>
                  <a:pt x="3036612" y="2205063"/>
                  <a:pt x="3018299" y="2205063"/>
                  <a:pt x="2999988" y="2205063"/>
                </a:cubicBezTo>
                <a:close/>
                <a:moveTo>
                  <a:pt x="2816710" y="2205063"/>
                </a:moveTo>
                <a:cubicBezTo>
                  <a:pt x="2814640" y="2205063"/>
                  <a:pt x="2812570" y="2205382"/>
                  <a:pt x="2810819" y="2206018"/>
                </a:cubicBezTo>
                <a:cubicBezTo>
                  <a:pt x="2809545" y="2206496"/>
                  <a:pt x="2808271" y="2207929"/>
                  <a:pt x="2807952" y="2209044"/>
                </a:cubicBezTo>
                <a:cubicBezTo>
                  <a:pt x="2807315" y="2210954"/>
                  <a:pt x="2807315" y="2213024"/>
                  <a:pt x="2807315" y="2215094"/>
                </a:cubicBezTo>
                <a:cubicBezTo>
                  <a:pt x="2807315" y="2227357"/>
                  <a:pt x="2807156" y="2239457"/>
                  <a:pt x="2807315" y="2251718"/>
                </a:cubicBezTo>
                <a:cubicBezTo>
                  <a:pt x="2807315" y="2253789"/>
                  <a:pt x="2807634" y="2255700"/>
                  <a:pt x="2807793" y="2257769"/>
                </a:cubicBezTo>
                <a:cubicBezTo>
                  <a:pt x="2808111" y="2260317"/>
                  <a:pt x="2810022" y="2262386"/>
                  <a:pt x="2812889" y="2262386"/>
                </a:cubicBezTo>
                <a:cubicBezTo>
                  <a:pt x="2824353" y="2262546"/>
                  <a:pt x="2836136" y="2262546"/>
                  <a:pt x="2847761" y="2262546"/>
                </a:cubicBezTo>
                <a:cubicBezTo>
                  <a:pt x="2847761" y="2262705"/>
                  <a:pt x="2847761" y="2262705"/>
                  <a:pt x="2847761" y="2262863"/>
                </a:cubicBezTo>
                <a:cubicBezTo>
                  <a:pt x="2856996" y="2262863"/>
                  <a:pt x="2866072" y="2262863"/>
                  <a:pt x="2875308" y="2262863"/>
                </a:cubicBezTo>
                <a:cubicBezTo>
                  <a:pt x="2878333" y="2262863"/>
                  <a:pt x="2881359" y="2262546"/>
                  <a:pt x="2884385" y="2262227"/>
                </a:cubicBezTo>
                <a:cubicBezTo>
                  <a:pt x="2886135" y="2262068"/>
                  <a:pt x="2888046" y="2259998"/>
                  <a:pt x="2888206" y="2258088"/>
                </a:cubicBezTo>
                <a:cubicBezTo>
                  <a:pt x="2888365" y="2256655"/>
                  <a:pt x="2888684" y="2255062"/>
                  <a:pt x="2888684" y="2253470"/>
                </a:cubicBezTo>
                <a:cubicBezTo>
                  <a:pt x="2888684" y="2240253"/>
                  <a:pt x="2888684" y="2227038"/>
                  <a:pt x="2888684" y="2213820"/>
                </a:cubicBezTo>
                <a:cubicBezTo>
                  <a:pt x="2888684" y="2212387"/>
                  <a:pt x="2888684" y="2210635"/>
                  <a:pt x="2888046" y="2209362"/>
                </a:cubicBezTo>
                <a:cubicBezTo>
                  <a:pt x="2887410" y="2208089"/>
                  <a:pt x="2886454" y="2206656"/>
                  <a:pt x="2885181" y="2206177"/>
                </a:cubicBezTo>
                <a:cubicBezTo>
                  <a:pt x="2883429" y="2205382"/>
                  <a:pt x="2881200" y="2205063"/>
                  <a:pt x="2879289" y="2205063"/>
                </a:cubicBezTo>
                <a:cubicBezTo>
                  <a:pt x="2858429" y="2205063"/>
                  <a:pt x="2837570" y="2205063"/>
                  <a:pt x="2816710" y="2205063"/>
                </a:cubicBezTo>
                <a:close/>
                <a:moveTo>
                  <a:pt x="2105573" y="2205063"/>
                </a:moveTo>
                <a:cubicBezTo>
                  <a:pt x="2099045" y="2205063"/>
                  <a:pt x="2092357" y="2205063"/>
                  <a:pt x="2085828" y="2205222"/>
                </a:cubicBezTo>
                <a:cubicBezTo>
                  <a:pt x="2083758" y="2205222"/>
                  <a:pt x="2081689" y="2205382"/>
                  <a:pt x="2079937" y="2206177"/>
                </a:cubicBezTo>
                <a:cubicBezTo>
                  <a:pt x="2078663" y="2206656"/>
                  <a:pt x="2077548" y="2207929"/>
                  <a:pt x="2076911" y="2209203"/>
                </a:cubicBezTo>
                <a:cubicBezTo>
                  <a:pt x="2076275" y="2210477"/>
                  <a:pt x="2075956" y="2212069"/>
                  <a:pt x="2075956" y="2213661"/>
                </a:cubicBezTo>
                <a:cubicBezTo>
                  <a:pt x="2075956" y="2227357"/>
                  <a:pt x="2075956" y="2241049"/>
                  <a:pt x="2075956" y="2254903"/>
                </a:cubicBezTo>
                <a:cubicBezTo>
                  <a:pt x="2075956" y="2256336"/>
                  <a:pt x="2076115" y="2258088"/>
                  <a:pt x="2076752" y="2259362"/>
                </a:cubicBezTo>
                <a:cubicBezTo>
                  <a:pt x="2077389" y="2260636"/>
                  <a:pt x="2078663" y="2262068"/>
                  <a:pt x="2079937" y="2262227"/>
                </a:cubicBezTo>
                <a:cubicBezTo>
                  <a:pt x="2082803" y="2262863"/>
                  <a:pt x="2085988" y="2263024"/>
                  <a:pt x="2089013" y="2263024"/>
                </a:cubicBezTo>
                <a:cubicBezTo>
                  <a:pt x="2109077" y="2262863"/>
                  <a:pt x="2129458" y="2262705"/>
                  <a:pt x="2149840" y="2262705"/>
                </a:cubicBezTo>
                <a:cubicBezTo>
                  <a:pt x="2169107" y="2262705"/>
                  <a:pt x="2188534" y="2262705"/>
                  <a:pt x="2207801" y="2262705"/>
                </a:cubicBezTo>
                <a:cubicBezTo>
                  <a:pt x="2211305" y="2262705"/>
                  <a:pt x="2214967" y="2262546"/>
                  <a:pt x="2218311" y="2261909"/>
                </a:cubicBezTo>
                <a:cubicBezTo>
                  <a:pt x="2219425" y="2261749"/>
                  <a:pt x="2221017" y="2260158"/>
                  <a:pt x="2221336" y="2259042"/>
                </a:cubicBezTo>
                <a:cubicBezTo>
                  <a:pt x="2221973" y="2256655"/>
                  <a:pt x="2222132" y="2254107"/>
                  <a:pt x="2222132" y="2251558"/>
                </a:cubicBezTo>
                <a:cubicBezTo>
                  <a:pt x="2222291" y="2241845"/>
                  <a:pt x="2222291" y="2232291"/>
                  <a:pt x="2222132" y="2222578"/>
                </a:cubicBezTo>
                <a:cubicBezTo>
                  <a:pt x="2222132" y="2205063"/>
                  <a:pt x="2223247" y="2205063"/>
                  <a:pt x="2204617" y="2205063"/>
                </a:cubicBezTo>
                <a:cubicBezTo>
                  <a:pt x="2171655" y="2205063"/>
                  <a:pt x="2138535" y="2205063"/>
                  <a:pt x="2105573" y="2205063"/>
                </a:cubicBezTo>
                <a:close/>
                <a:moveTo>
                  <a:pt x="1698095" y="2205063"/>
                </a:moveTo>
                <a:cubicBezTo>
                  <a:pt x="1696025" y="2205063"/>
                  <a:pt x="1693955" y="2205222"/>
                  <a:pt x="1692044" y="2205859"/>
                </a:cubicBezTo>
                <a:cubicBezTo>
                  <a:pt x="1690770" y="2206337"/>
                  <a:pt x="1689496" y="2207451"/>
                  <a:pt x="1688859" y="2208725"/>
                </a:cubicBezTo>
                <a:cubicBezTo>
                  <a:pt x="1688223" y="2209999"/>
                  <a:pt x="1688063" y="2211750"/>
                  <a:pt x="1688063" y="2213184"/>
                </a:cubicBezTo>
                <a:cubicBezTo>
                  <a:pt x="1688063" y="2226878"/>
                  <a:pt x="1688063" y="2240731"/>
                  <a:pt x="1688063" y="2254425"/>
                </a:cubicBezTo>
                <a:cubicBezTo>
                  <a:pt x="1688063" y="2255858"/>
                  <a:pt x="1688223" y="2257451"/>
                  <a:pt x="1688700" y="2258883"/>
                </a:cubicBezTo>
                <a:cubicBezTo>
                  <a:pt x="1689178" y="2260317"/>
                  <a:pt x="1689974" y="2261749"/>
                  <a:pt x="1691726" y="2262068"/>
                </a:cubicBezTo>
                <a:cubicBezTo>
                  <a:pt x="1693795" y="2262386"/>
                  <a:pt x="1695707" y="2262705"/>
                  <a:pt x="1697776" y="2262863"/>
                </a:cubicBezTo>
                <a:cubicBezTo>
                  <a:pt x="1707967" y="2262705"/>
                  <a:pt x="1718159" y="2262705"/>
                  <a:pt x="1728350" y="2262705"/>
                </a:cubicBezTo>
                <a:cubicBezTo>
                  <a:pt x="1728350" y="2262705"/>
                  <a:pt x="1728350" y="2262546"/>
                  <a:pt x="1728350" y="2262546"/>
                </a:cubicBezTo>
                <a:cubicBezTo>
                  <a:pt x="1740133" y="2262546"/>
                  <a:pt x="1751757" y="2262546"/>
                  <a:pt x="1763540" y="2262546"/>
                </a:cubicBezTo>
                <a:cubicBezTo>
                  <a:pt x="1767043" y="2262546"/>
                  <a:pt x="1769591" y="2260158"/>
                  <a:pt x="1769591" y="2257132"/>
                </a:cubicBezTo>
                <a:cubicBezTo>
                  <a:pt x="1769750" y="2241845"/>
                  <a:pt x="1769591" y="2226561"/>
                  <a:pt x="1769591" y="2211273"/>
                </a:cubicBezTo>
                <a:cubicBezTo>
                  <a:pt x="1769591" y="2210318"/>
                  <a:pt x="1769272" y="2209203"/>
                  <a:pt x="1768795" y="2208406"/>
                </a:cubicBezTo>
                <a:cubicBezTo>
                  <a:pt x="1768317" y="2207610"/>
                  <a:pt x="1767521" y="2206656"/>
                  <a:pt x="1766725" y="2206337"/>
                </a:cubicBezTo>
                <a:cubicBezTo>
                  <a:pt x="1764336" y="2205700"/>
                  <a:pt x="1761789" y="2205063"/>
                  <a:pt x="1759241" y="2205063"/>
                </a:cubicBezTo>
                <a:cubicBezTo>
                  <a:pt x="1738859" y="2204904"/>
                  <a:pt x="1718477" y="2205063"/>
                  <a:pt x="1698095" y="2205063"/>
                </a:cubicBezTo>
                <a:close/>
                <a:moveTo>
                  <a:pt x="1554466" y="2205063"/>
                </a:moveTo>
                <a:cubicBezTo>
                  <a:pt x="1552396" y="2205063"/>
                  <a:pt x="1550326" y="2205222"/>
                  <a:pt x="1548575" y="2206018"/>
                </a:cubicBezTo>
                <a:cubicBezTo>
                  <a:pt x="1547301" y="2206496"/>
                  <a:pt x="1546346" y="2207929"/>
                  <a:pt x="1545549" y="2209044"/>
                </a:cubicBezTo>
                <a:cubicBezTo>
                  <a:pt x="1545072" y="2209840"/>
                  <a:pt x="1544912" y="2210954"/>
                  <a:pt x="1544912" y="2211910"/>
                </a:cubicBezTo>
                <a:cubicBezTo>
                  <a:pt x="1544912" y="2226719"/>
                  <a:pt x="1544912" y="2241368"/>
                  <a:pt x="1544912" y="2256177"/>
                </a:cubicBezTo>
                <a:cubicBezTo>
                  <a:pt x="1544912" y="2257132"/>
                  <a:pt x="1545072" y="2258406"/>
                  <a:pt x="1545549" y="2259042"/>
                </a:cubicBezTo>
                <a:cubicBezTo>
                  <a:pt x="1546346" y="2260158"/>
                  <a:pt x="1547460" y="2261591"/>
                  <a:pt x="1548734" y="2261909"/>
                </a:cubicBezTo>
                <a:cubicBezTo>
                  <a:pt x="1551122" y="2262546"/>
                  <a:pt x="1553830" y="2262546"/>
                  <a:pt x="1556218" y="2262546"/>
                </a:cubicBezTo>
                <a:cubicBezTo>
                  <a:pt x="1565772" y="2262863"/>
                  <a:pt x="1575485" y="2262705"/>
                  <a:pt x="1585199" y="2262705"/>
                </a:cubicBezTo>
                <a:cubicBezTo>
                  <a:pt x="1593319" y="2262705"/>
                  <a:pt x="1601440" y="2262863"/>
                  <a:pt x="1609561" y="2262705"/>
                </a:cubicBezTo>
                <a:cubicBezTo>
                  <a:pt x="1613542" y="2262705"/>
                  <a:pt x="1617682" y="2262386"/>
                  <a:pt x="1621663" y="2262068"/>
                </a:cubicBezTo>
                <a:cubicBezTo>
                  <a:pt x="1623415" y="2261909"/>
                  <a:pt x="1625325" y="2259839"/>
                  <a:pt x="1625644" y="2258088"/>
                </a:cubicBezTo>
                <a:cubicBezTo>
                  <a:pt x="1625803" y="2257132"/>
                  <a:pt x="1626122" y="2256017"/>
                  <a:pt x="1626122" y="2255062"/>
                </a:cubicBezTo>
                <a:cubicBezTo>
                  <a:pt x="1626122" y="2240890"/>
                  <a:pt x="1626122" y="2226561"/>
                  <a:pt x="1626122" y="2212387"/>
                </a:cubicBezTo>
                <a:cubicBezTo>
                  <a:pt x="1626122" y="2211432"/>
                  <a:pt x="1625803" y="2210318"/>
                  <a:pt x="1625644" y="2209362"/>
                </a:cubicBezTo>
                <a:cubicBezTo>
                  <a:pt x="1625325" y="2207770"/>
                  <a:pt x="1623255" y="2205700"/>
                  <a:pt x="1621503" y="2205541"/>
                </a:cubicBezTo>
                <a:cubicBezTo>
                  <a:pt x="1620071" y="2205382"/>
                  <a:pt x="1618478" y="2205063"/>
                  <a:pt x="1617045" y="2205063"/>
                </a:cubicBezTo>
                <a:cubicBezTo>
                  <a:pt x="1596186" y="2205063"/>
                  <a:pt x="1575326" y="2205063"/>
                  <a:pt x="1554466" y="2205063"/>
                </a:cubicBezTo>
                <a:close/>
                <a:moveTo>
                  <a:pt x="3574980" y="2204904"/>
                </a:moveTo>
                <a:cubicBezTo>
                  <a:pt x="3572432" y="2204904"/>
                  <a:pt x="3569884" y="2205063"/>
                  <a:pt x="3567336" y="2205222"/>
                </a:cubicBezTo>
                <a:cubicBezTo>
                  <a:pt x="3564152" y="2205541"/>
                  <a:pt x="3561286" y="2207929"/>
                  <a:pt x="3561286" y="2210954"/>
                </a:cubicBezTo>
                <a:cubicBezTo>
                  <a:pt x="3561126" y="2226242"/>
                  <a:pt x="3561126" y="2241368"/>
                  <a:pt x="3561286" y="2256655"/>
                </a:cubicBezTo>
                <a:cubicBezTo>
                  <a:pt x="3561286" y="2259998"/>
                  <a:pt x="3563834" y="2262546"/>
                  <a:pt x="3567018" y="2262546"/>
                </a:cubicBezTo>
                <a:cubicBezTo>
                  <a:pt x="3578323" y="2262546"/>
                  <a:pt x="3589470" y="2262546"/>
                  <a:pt x="3600617" y="2262546"/>
                </a:cubicBezTo>
                <a:cubicBezTo>
                  <a:pt x="3612240" y="2262705"/>
                  <a:pt x="3624023" y="2262705"/>
                  <a:pt x="3635647" y="2262705"/>
                </a:cubicBezTo>
                <a:cubicBezTo>
                  <a:pt x="3640902" y="2262705"/>
                  <a:pt x="3643131" y="2260475"/>
                  <a:pt x="3643291" y="2255381"/>
                </a:cubicBezTo>
                <a:cubicBezTo>
                  <a:pt x="3643450" y="2241209"/>
                  <a:pt x="3643291" y="2227038"/>
                  <a:pt x="3643291" y="2212706"/>
                </a:cubicBezTo>
                <a:cubicBezTo>
                  <a:pt x="3643291" y="2211750"/>
                  <a:pt x="3642973" y="2210635"/>
                  <a:pt x="3642813" y="2209681"/>
                </a:cubicBezTo>
                <a:cubicBezTo>
                  <a:pt x="3642495" y="2207929"/>
                  <a:pt x="3640584" y="2205859"/>
                  <a:pt x="3638832" y="2205700"/>
                </a:cubicBezTo>
                <a:cubicBezTo>
                  <a:pt x="3635807" y="2205382"/>
                  <a:pt x="3632781" y="2204904"/>
                  <a:pt x="3629756" y="2204904"/>
                </a:cubicBezTo>
                <a:cubicBezTo>
                  <a:pt x="3611444" y="2204904"/>
                  <a:pt x="3593292" y="2204904"/>
                  <a:pt x="3574980" y="2204904"/>
                </a:cubicBezTo>
                <a:close/>
                <a:moveTo>
                  <a:pt x="3430874" y="2204904"/>
                </a:moveTo>
                <a:cubicBezTo>
                  <a:pt x="3428326" y="2204904"/>
                  <a:pt x="3425778" y="2205063"/>
                  <a:pt x="3423230" y="2205222"/>
                </a:cubicBezTo>
                <a:cubicBezTo>
                  <a:pt x="3420045" y="2205541"/>
                  <a:pt x="3417657" y="2207929"/>
                  <a:pt x="3417657" y="2211273"/>
                </a:cubicBezTo>
                <a:cubicBezTo>
                  <a:pt x="3417497" y="2225923"/>
                  <a:pt x="3417497" y="2240731"/>
                  <a:pt x="3417497" y="2255381"/>
                </a:cubicBezTo>
                <a:cubicBezTo>
                  <a:pt x="3417497" y="2256336"/>
                  <a:pt x="3417817" y="2257292"/>
                  <a:pt x="3417975" y="2258406"/>
                </a:cubicBezTo>
                <a:cubicBezTo>
                  <a:pt x="3418294" y="2259998"/>
                  <a:pt x="3420523" y="2262068"/>
                  <a:pt x="3422275" y="2262227"/>
                </a:cubicBezTo>
                <a:cubicBezTo>
                  <a:pt x="3424823" y="2262386"/>
                  <a:pt x="3427370" y="2262705"/>
                  <a:pt x="3429918" y="2262705"/>
                </a:cubicBezTo>
                <a:cubicBezTo>
                  <a:pt x="3439631" y="2262863"/>
                  <a:pt x="3449185" y="2262705"/>
                  <a:pt x="3458899" y="2262705"/>
                </a:cubicBezTo>
                <a:cubicBezTo>
                  <a:pt x="3468612" y="2262705"/>
                  <a:pt x="3478166" y="2262705"/>
                  <a:pt x="3487879" y="2262705"/>
                </a:cubicBezTo>
                <a:cubicBezTo>
                  <a:pt x="3490427" y="2262705"/>
                  <a:pt x="3492975" y="2262386"/>
                  <a:pt x="3495363" y="2262068"/>
                </a:cubicBezTo>
                <a:cubicBezTo>
                  <a:pt x="3496956" y="2261909"/>
                  <a:pt x="3499185" y="2259679"/>
                  <a:pt x="3499185" y="2257928"/>
                </a:cubicBezTo>
                <a:cubicBezTo>
                  <a:pt x="3499503" y="2252833"/>
                  <a:pt x="3499663" y="2247737"/>
                  <a:pt x="3499663" y="2242800"/>
                </a:cubicBezTo>
                <a:cubicBezTo>
                  <a:pt x="3499663" y="2232133"/>
                  <a:pt x="3499503" y="2221464"/>
                  <a:pt x="3499344" y="2210796"/>
                </a:cubicBezTo>
                <a:cubicBezTo>
                  <a:pt x="3499344" y="2208247"/>
                  <a:pt x="3497115" y="2205859"/>
                  <a:pt x="3494726" y="2205541"/>
                </a:cubicBezTo>
                <a:cubicBezTo>
                  <a:pt x="3491701" y="2205222"/>
                  <a:pt x="3488675" y="2204904"/>
                  <a:pt x="3485650" y="2204904"/>
                </a:cubicBezTo>
                <a:cubicBezTo>
                  <a:pt x="3467338" y="2204904"/>
                  <a:pt x="3449026" y="2204904"/>
                  <a:pt x="3430874" y="2204904"/>
                </a:cubicBezTo>
                <a:close/>
                <a:moveTo>
                  <a:pt x="2550949" y="2204904"/>
                </a:moveTo>
                <a:cubicBezTo>
                  <a:pt x="2547924" y="2204904"/>
                  <a:pt x="2544898" y="2204904"/>
                  <a:pt x="2541713" y="2205063"/>
                </a:cubicBezTo>
                <a:cubicBezTo>
                  <a:pt x="2536459" y="2205382"/>
                  <a:pt x="2534071" y="2207451"/>
                  <a:pt x="2534071" y="2212547"/>
                </a:cubicBezTo>
                <a:cubicBezTo>
                  <a:pt x="2533911" y="2226878"/>
                  <a:pt x="2534071" y="2241049"/>
                  <a:pt x="2534071" y="2255381"/>
                </a:cubicBezTo>
                <a:cubicBezTo>
                  <a:pt x="2534071" y="2256336"/>
                  <a:pt x="2534389" y="2257451"/>
                  <a:pt x="2534549" y="2258406"/>
                </a:cubicBezTo>
                <a:cubicBezTo>
                  <a:pt x="2534867" y="2260158"/>
                  <a:pt x="2536937" y="2262227"/>
                  <a:pt x="2538688" y="2262386"/>
                </a:cubicBezTo>
                <a:cubicBezTo>
                  <a:pt x="2542191" y="2262705"/>
                  <a:pt x="2545854" y="2262863"/>
                  <a:pt x="2549357" y="2262863"/>
                </a:cubicBezTo>
                <a:cubicBezTo>
                  <a:pt x="2568465" y="2262863"/>
                  <a:pt x="2587891" y="2262705"/>
                  <a:pt x="2607318" y="2262705"/>
                </a:cubicBezTo>
                <a:cubicBezTo>
                  <a:pt x="2627700" y="2262705"/>
                  <a:pt x="2648082" y="2262705"/>
                  <a:pt x="2668464" y="2262705"/>
                </a:cubicBezTo>
                <a:cubicBezTo>
                  <a:pt x="2671489" y="2262705"/>
                  <a:pt x="2674515" y="2262227"/>
                  <a:pt x="2677540" y="2261749"/>
                </a:cubicBezTo>
                <a:cubicBezTo>
                  <a:pt x="2678336" y="2261591"/>
                  <a:pt x="2679291" y="2260636"/>
                  <a:pt x="2679769" y="2259679"/>
                </a:cubicBezTo>
                <a:cubicBezTo>
                  <a:pt x="2680407" y="2258246"/>
                  <a:pt x="2680725" y="2256655"/>
                  <a:pt x="2680725" y="2255221"/>
                </a:cubicBezTo>
                <a:cubicBezTo>
                  <a:pt x="2680725" y="2240890"/>
                  <a:pt x="2680725" y="2226719"/>
                  <a:pt x="2680725" y="2212387"/>
                </a:cubicBezTo>
                <a:cubicBezTo>
                  <a:pt x="2680725" y="2211432"/>
                  <a:pt x="2680407" y="2210318"/>
                  <a:pt x="2680247" y="2209362"/>
                </a:cubicBezTo>
                <a:cubicBezTo>
                  <a:pt x="2679929" y="2207610"/>
                  <a:pt x="2678018" y="2205700"/>
                  <a:pt x="2676107" y="2205541"/>
                </a:cubicBezTo>
                <a:cubicBezTo>
                  <a:pt x="2672126" y="2205222"/>
                  <a:pt x="2667986" y="2204904"/>
                  <a:pt x="2664005" y="2204904"/>
                </a:cubicBezTo>
                <a:cubicBezTo>
                  <a:pt x="2626267" y="2204904"/>
                  <a:pt x="2588688" y="2204904"/>
                  <a:pt x="2550949" y="2204904"/>
                </a:cubicBezTo>
                <a:close/>
                <a:moveTo>
                  <a:pt x="2322290" y="2204904"/>
                </a:moveTo>
                <a:cubicBezTo>
                  <a:pt x="2319265" y="2204904"/>
                  <a:pt x="2316239" y="2204904"/>
                  <a:pt x="2313214" y="2205063"/>
                </a:cubicBezTo>
                <a:cubicBezTo>
                  <a:pt x="2311781" y="2205222"/>
                  <a:pt x="2310029" y="2205222"/>
                  <a:pt x="2308755" y="2206018"/>
                </a:cubicBezTo>
                <a:cubicBezTo>
                  <a:pt x="2307481" y="2206656"/>
                  <a:pt x="2306526" y="2207929"/>
                  <a:pt x="2305730" y="2209044"/>
                </a:cubicBezTo>
                <a:cubicBezTo>
                  <a:pt x="2305252" y="2209840"/>
                  <a:pt x="2305093" y="2210954"/>
                  <a:pt x="2305093" y="2211910"/>
                </a:cubicBezTo>
                <a:cubicBezTo>
                  <a:pt x="2305093" y="2226719"/>
                  <a:pt x="2305093" y="2241368"/>
                  <a:pt x="2305093" y="2256177"/>
                </a:cubicBezTo>
                <a:cubicBezTo>
                  <a:pt x="2305093" y="2257132"/>
                  <a:pt x="2305252" y="2258406"/>
                  <a:pt x="2305889" y="2259042"/>
                </a:cubicBezTo>
                <a:cubicBezTo>
                  <a:pt x="2306685" y="2260158"/>
                  <a:pt x="2307959" y="2261591"/>
                  <a:pt x="2309233" y="2261909"/>
                </a:cubicBezTo>
                <a:cubicBezTo>
                  <a:pt x="2312736" y="2262546"/>
                  <a:pt x="2316239" y="2262705"/>
                  <a:pt x="2319742" y="2262705"/>
                </a:cubicBezTo>
                <a:cubicBezTo>
                  <a:pt x="2339487" y="2262863"/>
                  <a:pt x="2359233" y="2262705"/>
                  <a:pt x="2379137" y="2262705"/>
                </a:cubicBezTo>
                <a:cubicBezTo>
                  <a:pt x="2398404" y="2262705"/>
                  <a:pt x="2417831" y="2262705"/>
                  <a:pt x="2437098" y="2262705"/>
                </a:cubicBezTo>
                <a:cubicBezTo>
                  <a:pt x="2440601" y="2262705"/>
                  <a:pt x="2444263" y="2262386"/>
                  <a:pt x="2447607" y="2261749"/>
                </a:cubicBezTo>
                <a:cubicBezTo>
                  <a:pt x="2448721" y="2261591"/>
                  <a:pt x="2450154" y="2259998"/>
                  <a:pt x="2450473" y="2258724"/>
                </a:cubicBezTo>
                <a:cubicBezTo>
                  <a:pt x="2451110" y="2256336"/>
                  <a:pt x="2451269" y="2253789"/>
                  <a:pt x="2451269" y="2251241"/>
                </a:cubicBezTo>
                <a:cubicBezTo>
                  <a:pt x="2451428" y="2241527"/>
                  <a:pt x="2451269" y="2231973"/>
                  <a:pt x="2451269" y="2222261"/>
                </a:cubicBezTo>
                <a:cubicBezTo>
                  <a:pt x="2451269" y="2204904"/>
                  <a:pt x="2452384" y="2204904"/>
                  <a:pt x="2433595" y="2204904"/>
                </a:cubicBezTo>
                <a:cubicBezTo>
                  <a:pt x="2396493" y="2204904"/>
                  <a:pt x="2359391" y="2204904"/>
                  <a:pt x="2322290" y="2204904"/>
                </a:cubicBezTo>
                <a:close/>
                <a:moveTo>
                  <a:pt x="1880895" y="2204904"/>
                </a:moveTo>
                <a:cubicBezTo>
                  <a:pt x="1878347" y="2204904"/>
                  <a:pt x="1875800" y="2205063"/>
                  <a:pt x="1873252" y="2205222"/>
                </a:cubicBezTo>
                <a:cubicBezTo>
                  <a:pt x="1869908" y="2205541"/>
                  <a:pt x="1867520" y="2207770"/>
                  <a:pt x="1867360" y="2211114"/>
                </a:cubicBezTo>
                <a:cubicBezTo>
                  <a:pt x="1867201" y="2226400"/>
                  <a:pt x="1867360" y="2241527"/>
                  <a:pt x="1867360" y="2256814"/>
                </a:cubicBezTo>
                <a:cubicBezTo>
                  <a:pt x="1867360" y="2257292"/>
                  <a:pt x="1867679" y="2257769"/>
                  <a:pt x="1867679" y="2258246"/>
                </a:cubicBezTo>
                <a:cubicBezTo>
                  <a:pt x="1867997" y="2259998"/>
                  <a:pt x="1869908" y="2261909"/>
                  <a:pt x="1871819" y="2262227"/>
                </a:cubicBezTo>
                <a:cubicBezTo>
                  <a:pt x="1874366" y="2262546"/>
                  <a:pt x="1876914" y="2262705"/>
                  <a:pt x="1879462" y="2262705"/>
                </a:cubicBezTo>
                <a:cubicBezTo>
                  <a:pt x="1889016" y="2262863"/>
                  <a:pt x="1898570" y="2262705"/>
                  <a:pt x="1908283" y="2262705"/>
                </a:cubicBezTo>
                <a:cubicBezTo>
                  <a:pt x="1917996" y="2262705"/>
                  <a:pt x="1927551" y="2262705"/>
                  <a:pt x="1937263" y="2262705"/>
                </a:cubicBezTo>
                <a:cubicBezTo>
                  <a:pt x="1939812" y="2262705"/>
                  <a:pt x="1942359" y="2262386"/>
                  <a:pt x="1944747" y="2262068"/>
                </a:cubicBezTo>
                <a:cubicBezTo>
                  <a:pt x="1946499" y="2261909"/>
                  <a:pt x="1948569" y="2259839"/>
                  <a:pt x="1948729" y="2258088"/>
                </a:cubicBezTo>
                <a:cubicBezTo>
                  <a:pt x="1948888" y="2256655"/>
                  <a:pt x="1949365" y="2255062"/>
                  <a:pt x="1949365" y="2253629"/>
                </a:cubicBezTo>
                <a:cubicBezTo>
                  <a:pt x="1949365" y="2240413"/>
                  <a:pt x="1949365" y="2227197"/>
                  <a:pt x="1949365" y="2213980"/>
                </a:cubicBezTo>
                <a:cubicBezTo>
                  <a:pt x="1949365" y="2212547"/>
                  <a:pt x="1949047" y="2210954"/>
                  <a:pt x="1948888" y="2209521"/>
                </a:cubicBezTo>
                <a:cubicBezTo>
                  <a:pt x="1948569" y="2207929"/>
                  <a:pt x="1946499" y="2205859"/>
                  <a:pt x="1944747" y="2205541"/>
                </a:cubicBezTo>
                <a:cubicBezTo>
                  <a:pt x="1941722" y="2205222"/>
                  <a:pt x="1938696" y="2204904"/>
                  <a:pt x="1935671" y="2204904"/>
                </a:cubicBezTo>
                <a:cubicBezTo>
                  <a:pt x="1917360" y="2204904"/>
                  <a:pt x="1899047" y="2204904"/>
                  <a:pt x="1880895" y="2204904"/>
                </a:cubicBezTo>
                <a:close/>
                <a:moveTo>
                  <a:pt x="1410519" y="2204904"/>
                </a:moveTo>
                <a:cubicBezTo>
                  <a:pt x="1408449" y="2204904"/>
                  <a:pt x="1406379" y="2205063"/>
                  <a:pt x="1404469" y="2205700"/>
                </a:cubicBezTo>
                <a:cubicBezTo>
                  <a:pt x="1403195" y="2206177"/>
                  <a:pt x="1401921" y="2207451"/>
                  <a:pt x="1401284" y="2208566"/>
                </a:cubicBezTo>
                <a:cubicBezTo>
                  <a:pt x="1400647" y="2209840"/>
                  <a:pt x="1400488" y="2211592"/>
                  <a:pt x="1400488" y="2213024"/>
                </a:cubicBezTo>
                <a:cubicBezTo>
                  <a:pt x="1400488" y="2226719"/>
                  <a:pt x="1400488" y="2240571"/>
                  <a:pt x="1400488" y="2254265"/>
                </a:cubicBezTo>
                <a:cubicBezTo>
                  <a:pt x="1400488" y="2255700"/>
                  <a:pt x="1400647" y="2257451"/>
                  <a:pt x="1401284" y="2258724"/>
                </a:cubicBezTo>
                <a:cubicBezTo>
                  <a:pt x="1401921" y="2259998"/>
                  <a:pt x="1403035" y="2261272"/>
                  <a:pt x="1404309" y="2261749"/>
                </a:cubicBezTo>
                <a:cubicBezTo>
                  <a:pt x="1406220" y="2262386"/>
                  <a:pt x="1408290" y="2262546"/>
                  <a:pt x="1410360" y="2262546"/>
                </a:cubicBezTo>
                <a:cubicBezTo>
                  <a:pt x="1420710" y="2262705"/>
                  <a:pt x="1430901" y="2262705"/>
                  <a:pt x="1441092" y="2262705"/>
                </a:cubicBezTo>
                <a:cubicBezTo>
                  <a:pt x="1448258" y="2262705"/>
                  <a:pt x="1455423" y="2262863"/>
                  <a:pt x="1462429" y="2262705"/>
                </a:cubicBezTo>
                <a:cubicBezTo>
                  <a:pt x="1467525" y="2262705"/>
                  <a:pt x="1472620" y="2262386"/>
                  <a:pt x="1477716" y="2262227"/>
                </a:cubicBezTo>
                <a:cubicBezTo>
                  <a:pt x="1479626" y="2262068"/>
                  <a:pt x="1481538" y="2260158"/>
                  <a:pt x="1481856" y="2258406"/>
                </a:cubicBezTo>
                <a:cubicBezTo>
                  <a:pt x="1482015" y="2257451"/>
                  <a:pt x="1482334" y="2256336"/>
                  <a:pt x="1482334" y="2255381"/>
                </a:cubicBezTo>
                <a:cubicBezTo>
                  <a:pt x="1482334" y="2241049"/>
                  <a:pt x="1482334" y="2226878"/>
                  <a:pt x="1482334" y="2212547"/>
                </a:cubicBezTo>
                <a:cubicBezTo>
                  <a:pt x="1482334" y="2211592"/>
                  <a:pt x="1482015" y="2210477"/>
                  <a:pt x="1481856" y="2209521"/>
                </a:cubicBezTo>
                <a:cubicBezTo>
                  <a:pt x="1481697" y="2207929"/>
                  <a:pt x="1479468" y="2205859"/>
                  <a:pt x="1477716" y="2205541"/>
                </a:cubicBezTo>
                <a:cubicBezTo>
                  <a:pt x="1475646" y="2205222"/>
                  <a:pt x="1473735" y="2204904"/>
                  <a:pt x="1471665" y="2204904"/>
                </a:cubicBezTo>
                <a:cubicBezTo>
                  <a:pt x="1451283" y="2204904"/>
                  <a:pt x="1430901" y="2204904"/>
                  <a:pt x="1410519" y="2204904"/>
                </a:cubicBezTo>
                <a:close/>
                <a:moveTo>
                  <a:pt x="1266732" y="2204904"/>
                </a:moveTo>
                <a:cubicBezTo>
                  <a:pt x="1264661" y="2204904"/>
                  <a:pt x="1262591" y="2205063"/>
                  <a:pt x="1260680" y="2205700"/>
                </a:cubicBezTo>
                <a:cubicBezTo>
                  <a:pt x="1259407" y="2206177"/>
                  <a:pt x="1258133" y="2207451"/>
                  <a:pt x="1257496" y="2208566"/>
                </a:cubicBezTo>
                <a:cubicBezTo>
                  <a:pt x="1256859" y="2209840"/>
                  <a:pt x="1256699" y="2211592"/>
                  <a:pt x="1256699" y="2213024"/>
                </a:cubicBezTo>
                <a:cubicBezTo>
                  <a:pt x="1256699" y="2226719"/>
                  <a:pt x="1256699" y="2240571"/>
                  <a:pt x="1256699" y="2254265"/>
                </a:cubicBezTo>
                <a:cubicBezTo>
                  <a:pt x="1256699" y="2255700"/>
                  <a:pt x="1256859" y="2257451"/>
                  <a:pt x="1257496" y="2258724"/>
                </a:cubicBezTo>
                <a:cubicBezTo>
                  <a:pt x="1258133" y="2259998"/>
                  <a:pt x="1259248" y="2261272"/>
                  <a:pt x="1260522" y="2261749"/>
                </a:cubicBezTo>
                <a:cubicBezTo>
                  <a:pt x="1262432" y="2262386"/>
                  <a:pt x="1264503" y="2262546"/>
                  <a:pt x="1266572" y="2262546"/>
                </a:cubicBezTo>
                <a:cubicBezTo>
                  <a:pt x="1276923" y="2262705"/>
                  <a:pt x="1287113" y="2262705"/>
                  <a:pt x="1297304" y="2262705"/>
                </a:cubicBezTo>
                <a:cubicBezTo>
                  <a:pt x="1304470" y="2262705"/>
                  <a:pt x="1311636" y="2262863"/>
                  <a:pt x="1318642" y="2262705"/>
                </a:cubicBezTo>
                <a:cubicBezTo>
                  <a:pt x="1323737" y="2262705"/>
                  <a:pt x="1328833" y="2262386"/>
                  <a:pt x="1333928" y="2262227"/>
                </a:cubicBezTo>
                <a:cubicBezTo>
                  <a:pt x="1335839" y="2262068"/>
                  <a:pt x="1337749" y="2260158"/>
                  <a:pt x="1338068" y="2258406"/>
                </a:cubicBezTo>
                <a:cubicBezTo>
                  <a:pt x="1338227" y="2257451"/>
                  <a:pt x="1338546" y="2256336"/>
                  <a:pt x="1338546" y="2255381"/>
                </a:cubicBezTo>
                <a:cubicBezTo>
                  <a:pt x="1338546" y="2241049"/>
                  <a:pt x="1338546" y="2226878"/>
                  <a:pt x="1338546" y="2212547"/>
                </a:cubicBezTo>
                <a:cubicBezTo>
                  <a:pt x="1338546" y="2211592"/>
                  <a:pt x="1338227" y="2210477"/>
                  <a:pt x="1338068" y="2209521"/>
                </a:cubicBezTo>
                <a:cubicBezTo>
                  <a:pt x="1337909" y="2207929"/>
                  <a:pt x="1335679" y="2205700"/>
                  <a:pt x="1333928" y="2205541"/>
                </a:cubicBezTo>
                <a:cubicBezTo>
                  <a:pt x="1331858" y="2205222"/>
                  <a:pt x="1329947" y="2204904"/>
                  <a:pt x="1327877" y="2204904"/>
                </a:cubicBezTo>
                <a:cubicBezTo>
                  <a:pt x="1307495" y="2204904"/>
                  <a:pt x="1287113" y="2204904"/>
                  <a:pt x="1266732" y="2204904"/>
                </a:cubicBezTo>
                <a:close/>
                <a:moveTo>
                  <a:pt x="1119918" y="2204904"/>
                </a:moveTo>
                <a:cubicBezTo>
                  <a:pt x="1118963" y="2204904"/>
                  <a:pt x="1117849" y="2205063"/>
                  <a:pt x="1117052" y="2205541"/>
                </a:cubicBezTo>
                <a:cubicBezTo>
                  <a:pt x="1115778" y="2206337"/>
                  <a:pt x="1114345" y="2207292"/>
                  <a:pt x="1113867" y="2208406"/>
                </a:cubicBezTo>
                <a:cubicBezTo>
                  <a:pt x="1113071" y="2210158"/>
                  <a:pt x="1112912" y="2212387"/>
                  <a:pt x="1112912" y="2214298"/>
                </a:cubicBezTo>
                <a:cubicBezTo>
                  <a:pt x="1112753" y="2227038"/>
                  <a:pt x="1112753" y="2239616"/>
                  <a:pt x="1112912" y="2252355"/>
                </a:cubicBezTo>
                <a:cubicBezTo>
                  <a:pt x="1112912" y="2254425"/>
                  <a:pt x="1113390" y="2256336"/>
                  <a:pt x="1113708" y="2258406"/>
                </a:cubicBezTo>
                <a:cubicBezTo>
                  <a:pt x="1113867" y="2259839"/>
                  <a:pt x="1116574" y="2262068"/>
                  <a:pt x="1118007" y="2262068"/>
                </a:cubicBezTo>
                <a:cubicBezTo>
                  <a:pt x="1119600" y="2262227"/>
                  <a:pt x="1121033" y="2262386"/>
                  <a:pt x="1122626" y="2262386"/>
                </a:cubicBezTo>
                <a:cubicBezTo>
                  <a:pt x="1132657" y="2262705"/>
                  <a:pt x="1142848" y="2262705"/>
                  <a:pt x="1152880" y="2262705"/>
                </a:cubicBezTo>
                <a:cubicBezTo>
                  <a:pt x="1163071" y="2262705"/>
                  <a:pt x="1173102" y="2262705"/>
                  <a:pt x="1183293" y="2262705"/>
                </a:cubicBezTo>
                <a:cubicBezTo>
                  <a:pt x="1185841" y="2262705"/>
                  <a:pt x="1188389" y="2262546"/>
                  <a:pt x="1190777" y="2261909"/>
                </a:cubicBezTo>
                <a:cubicBezTo>
                  <a:pt x="1192051" y="2261591"/>
                  <a:pt x="1193325" y="2260317"/>
                  <a:pt x="1193962" y="2259042"/>
                </a:cubicBezTo>
                <a:cubicBezTo>
                  <a:pt x="1194599" y="2257769"/>
                  <a:pt x="1194758" y="2256177"/>
                  <a:pt x="1194758" y="2254584"/>
                </a:cubicBezTo>
                <a:cubicBezTo>
                  <a:pt x="1194758" y="2240890"/>
                  <a:pt x="1194758" y="2227197"/>
                  <a:pt x="1194758" y="2213503"/>
                </a:cubicBezTo>
                <a:cubicBezTo>
                  <a:pt x="1194758" y="2212069"/>
                  <a:pt x="1194599" y="2210318"/>
                  <a:pt x="1194121" y="2209044"/>
                </a:cubicBezTo>
                <a:cubicBezTo>
                  <a:pt x="1193484" y="2207770"/>
                  <a:pt x="1192369" y="2206496"/>
                  <a:pt x="1191255" y="2205859"/>
                </a:cubicBezTo>
                <a:cubicBezTo>
                  <a:pt x="1189981" y="2205222"/>
                  <a:pt x="1188389" y="2204904"/>
                  <a:pt x="1186796" y="2204904"/>
                </a:cubicBezTo>
                <a:cubicBezTo>
                  <a:pt x="1164504" y="2204904"/>
                  <a:pt x="1142211" y="2204904"/>
                  <a:pt x="1119918" y="2204904"/>
                </a:cubicBezTo>
                <a:close/>
                <a:moveTo>
                  <a:pt x="978360" y="2204904"/>
                </a:moveTo>
                <a:cubicBezTo>
                  <a:pt x="976290" y="2204904"/>
                  <a:pt x="974220" y="2205222"/>
                  <a:pt x="972468" y="2205859"/>
                </a:cubicBezTo>
                <a:cubicBezTo>
                  <a:pt x="971194" y="2206337"/>
                  <a:pt x="970239" y="2207770"/>
                  <a:pt x="969443" y="2209044"/>
                </a:cubicBezTo>
                <a:cubicBezTo>
                  <a:pt x="968965" y="2209840"/>
                  <a:pt x="968806" y="2210954"/>
                  <a:pt x="968806" y="2211910"/>
                </a:cubicBezTo>
                <a:cubicBezTo>
                  <a:pt x="968806" y="2226561"/>
                  <a:pt x="968806" y="2241368"/>
                  <a:pt x="968806" y="2256017"/>
                </a:cubicBezTo>
                <a:cubicBezTo>
                  <a:pt x="968806" y="2256973"/>
                  <a:pt x="968965" y="2258246"/>
                  <a:pt x="969443" y="2258883"/>
                </a:cubicBezTo>
                <a:cubicBezTo>
                  <a:pt x="970239" y="2259998"/>
                  <a:pt x="971353" y="2261430"/>
                  <a:pt x="972627" y="2261749"/>
                </a:cubicBezTo>
                <a:cubicBezTo>
                  <a:pt x="975016" y="2262386"/>
                  <a:pt x="977564" y="2262546"/>
                  <a:pt x="980111" y="2262546"/>
                </a:cubicBezTo>
                <a:cubicBezTo>
                  <a:pt x="990143" y="2262863"/>
                  <a:pt x="999856" y="2262705"/>
                  <a:pt x="1009411" y="2262705"/>
                </a:cubicBezTo>
                <a:cubicBezTo>
                  <a:pt x="1019601" y="2262705"/>
                  <a:pt x="1029633" y="2262705"/>
                  <a:pt x="1039824" y="2262705"/>
                </a:cubicBezTo>
                <a:cubicBezTo>
                  <a:pt x="1042372" y="2262705"/>
                  <a:pt x="1044919" y="2262546"/>
                  <a:pt x="1047308" y="2261749"/>
                </a:cubicBezTo>
                <a:cubicBezTo>
                  <a:pt x="1048582" y="2261430"/>
                  <a:pt x="1049696" y="2259998"/>
                  <a:pt x="1050174" y="2258724"/>
                </a:cubicBezTo>
                <a:cubicBezTo>
                  <a:pt x="1050811" y="2257451"/>
                  <a:pt x="1050811" y="2255700"/>
                  <a:pt x="1050811" y="2254265"/>
                </a:cubicBezTo>
                <a:cubicBezTo>
                  <a:pt x="1050811" y="2240571"/>
                  <a:pt x="1050811" y="2226878"/>
                  <a:pt x="1050811" y="2213184"/>
                </a:cubicBezTo>
                <a:cubicBezTo>
                  <a:pt x="1050811" y="2212228"/>
                  <a:pt x="1050652" y="2211114"/>
                  <a:pt x="1050493" y="2210158"/>
                </a:cubicBezTo>
                <a:cubicBezTo>
                  <a:pt x="1050333" y="2207929"/>
                  <a:pt x="1047944" y="2205700"/>
                  <a:pt x="1045237" y="2205382"/>
                </a:cubicBezTo>
                <a:cubicBezTo>
                  <a:pt x="1043805" y="2205222"/>
                  <a:pt x="1042212" y="2204904"/>
                  <a:pt x="1040779" y="2204904"/>
                </a:cubicBezTo>
                <a:cubicBezTo>
                  <a:pt x="1019920" y="2204904"/>
                  <a:pt x="999219" y="2204904"/>
                  <a:pt x="978360" y="2204904"/>
                </a:cubicBezTo>
                <a:close/>
                <a:moveTo>
                  <a:pt x="689351" y="2137707"/>
                </a:moveTo>
                <a:cubicBezTo>
                  <a:pt x="709733" y="2137707"/>
                  <a:pt x="730115" y="2137707"/>
                  <a:pt x="750497" y="2137707"/>
                </a:cubicBezTo>
                <a:cubicBezTo>
                  <a:pt x="752089" y="2137707"/>
                  <a:pt x="753522" y="2137866"/>
                  <a:pt x="755114" y="2138025"/>
                </a:cubicBezTo>
                <a:cubicBezTo>
                  <a:pt x="757025" y="2138185"/>
                  <a:pt x="759095" y="2140095"/>
                  <a:pt x="759255" y="2141847"/>
                </a:cubicBezTo>
                <a:cubicBezTo>
                  <a:pt x="759413" y="2144873"/>
                  <a:pt x="759732" y="2147898"/>
                  <a:pt x="759732" y="2150923"/>
                </a:cubicBezTo>
                <a:cubicBezTo>
                  <a:pt x="759732" y="2162706"/>
                  <a:pt x="759732" y="2174331"/>
                  <a:pt x="759573" y="2186114"/>
                </a:cubicBezTo>
                <a:cubicBezTo>
                  <a:pt x="759573" y="2190254"/>
                  <a:pt x="757184" y="2192483"/>
                  <a:pt x="752885" y="2192642"/>
                </a:cubicBezTo>
                <a:cubicBezTo>
                  <a:pt x="746834" y="2192802"/>
                  <a:pt x="740624" y="2192961"/>
                  <a:pt x="734573" y="2192961"/>
                </a:cubicBezTo>
                <a:cubicBezTo>
                  <a:pt x="729319" y="2192961"/>
                  <a:pt x="724223" y="2192802"/>
                  <a:pt x="719128" y="2192802"/>
                </a:cubicBezTo>
                <a:cubicBezTo>
                  <a:pt x="709892" y="2192802"/>
                  <a:pt x="700815" y="2192802"/>
                  <a:pt x="691580" y="2192802"/>
                </a:cubicBezTo>
                <a:cubicBezTo>
                  <a:pt x="689032" y="2192802"/>
                  <a:pt x="686485" y="2192483"/>
                  <a:pt x="684096" y="2191846"/>
                </a:cubicBezTo>
                <a:cubicBezTo>
                  <a:pt x="682822" y="2191527"/>
                  <a:pt x="681708" y="2190095"/>
                  <a:pt x="680911" y="2188980"/>
                </a:cubicBezTo>
                <a:cubicBezTo>
                  <a:pt x="680434" y="2188183"/>
                  <a:pt x="680275" y="2187069"/>
                  <a:pt x="680275" y="2186114"/>
                </a:cubicBezTo>
                <a:cubicBezTo>
                  <a:pt x="680275" y="2172420"/>
                  <a:pt x="680115" y="2158567"/>
                  <a:pt x="680115" y="2144873"/>
                </a:cubicBezTo>
                <a:cubicBezTo>
                  <a:pt x="680115" y="2143917"/>
                  <a:pt x="680434" y="2142802"/>
                  <a:pt x="680593" y="2141847"/>
                </a:cubicBezTo>
                <a:cubicBezTo>
                  <a:pt x="680911" y="2140095"/>
                  <a:pt x="682982" y="2138185"/>
                  <a:pt x="684733" y="2138025"/>
                </a:cubicBezTo>
                <a:cubicBezTo>
                  <a:pt x="686325" y="2137866"/>
                  <a:pt x="687759" y="2137707"/>
                  <a:pt x="689351" y="2137707"/>
                </a:cubicBezTo>
                <a:close/>
                <a:moveTo>
                  <a:pt x="573906" y="2137548"/>
                </a:moveTo>
                <a:cubicBezTo>
                  <a:pt x="585053" y="2137548"/>
                  <a:pt x="596199" y="2137548"/>
                  <a:pt x="607345" y="2137548"/>
                </a:cubicBezTo>
                <a:cubicBezTo>
                  <a:pt x="611804" y="2137548"/>
                  <a:pt x="614352" y="2139618"/>
                  <a:pt x="614352" y="2143758"/>
                </a:cubicBezTo>
                <a:cubicBezTo>
                  <a:pt x="614511" y="2157930"/>
                  <a:pt x="614511" y="2172102"/>
                  <a:pt x="614352" y="2186273"/>
                </a:cubicBezTo>
                <a:cubicBezTo>
                  <a:pt x="614352" y="2189777"/>
                  <a:pt x="611963" y="2192006"/>
                  <a:pt x="608778" y="2192325"/>
                </a:cubicBezTo>
                <a:cubicBezTo>
                  <a:pt x="606709" y="2192483"/>
                  <a:pt x="604798" y="2192802"/>
                  <a:pt x="602728" y="2192802"/>
                </a:cubicBezTo>
                <a:cubicBezTo>
                  <a:pt x="583939" y="2192802"/>
                  <a:pt x="565308" y="2192802"/>
                  <a:pt x="546519" y="2192802"/>
                </a:cubicBezTo>
                <a:cubicBezTo>
                  <a:pt x="543970" y="2192802"/>
                  <a:pt x="541582" y="2192325"/>
                  <a:pt x="539035" y="2192006"/>
                </a:cubicBezTo>
                <a:cubicBezTo>
                  <a:pt x="537283" y="2191687"/>
                  <a:pt x="535531" y="2189616"/>
                  <a:pt x="535213" y="2187706"/>
                </a:cubicBezTo>
                <a:cubicBezTo>
                  <a:pt x="535213" y="2187229"/>
                  <a:pt x="535054" y="2186751"/>
                  <a:pt x="535054" y="2186273"/>
                </a:cubicBezTo>
                <a:cubicBezTo>
                  <a:pt x="535054" y="2172102"/>
                  <a:pt x="535054" y="2157930"/>
                  <a:pt x="535054" y="2143758"/>
                </a:cubicBezTo>
                <a:cubicBezTo>
                  <a:pt x="535054" y="2139618"/>
                  <a:pt x="537283" y="2137708"/>
                  <a:pt x="541901" y="2137708"/>
                </a:cubicBezTo>
                <a:cubicBezTo>
                  <a:pt x="552569" y="2137548"/>
                  <a:pt x="563238" y="2137548"/>
                  <a:pt x="573906" y="2137548"/>
                </a:cubicBezTo>
                <a:close/>
                <a:moveTo>
                  <a:pt x="421202" y="2137547"/>
                </a:moveTo>
                <a:cubicBezTo>
                  <a:pt x="424068" y="2137389"/>
                  <a:pt x="427094" y="2137389"/>
                  <a:pt x="430119" y="2137547"/>
                </a:cubicBezTo>
                <a:cubicBezTo>
                  <a:pt x="440310" y="2137547"/>
                  <a:pt x="450501" y="2137547"/>
                  <a:pt x="460692" y="2137547"/>
                </a:cubicBezTo>
                <a:cubicBezTo>
                  <a:pt x="462762" y="2137547"/>
                  <a:pt x="464832" y="2137707"/>
                  <a:pt x="466743" y="2138185"/>
                </a:cubicBezTo>
                <a:cubicBezTo>
                  <a:pt x="467539" y="2138344"/>
                  <a:pt x="468494" y="2139299"/>
                  <a:pt x="468972" y="2140254"/>
                </a:cubicBezTo>
                <a:cubicBezTo>
                  <a:pt x="469609" y="2141688"/>
                  <a:pt x="469927" y="2143280"/>
                  <a:pt x="469927" y="2144713"/>
                </a:cubicBezTo>
                <a:cubicBezTo>
                  <a:pt x="469927" y="2158408"/>
                  <a:pt x="469927" y="2172260"/>
                  <a:pt x="469927" y="2185954"/>
                </a:cubicBezTo>
                <a:cubicBezTo>
                  <a:pt x="469927" y="2186910"/>
                  <a:pt x="469927" y="2188183"/>
                  <a:pt x="469291" y="2188980"/>
                </a:cubicBezTo>
                <a:cubicBezTo>
                  <a:pt x="468494" y="2190093"/>
                  <a:pt x="467380" y="2191368"/>
                  <a:pt x="466265" y="2192006"/>
                </a:cubicBezTo>
                <a:cubicBezTo>
                  <a:pt x="464991" y="2192642"/>
                  <a:pt x="463240" y="2192800"/>
                  <a:pt x="461807" y="2192800"/>
                </a:cubicBezTo>
                <a:cubicBezTo>
                  <a:pt x="440947" y="2192800"/>
                  <a:pt x="420087" y="2192800"/>
                  <a:pt x="399228" y="2192800"/>
                </a:cubicBezTo>
                <a:cubicBezTo>
                  <a:pt x="398272" y="2192800"/>
                  <a:pt x="397158" y="2192642"/>
                  <a:pt x="396203" y="2192483"/>
                </a:cubicBezTo>
                <a:cubicBezTo>
                  <a:pt x="393655" y="2192164"/>
                  <a:pt x="391425" y="2190093"/>
                  <a:pt x="391107" y="2187706"/>
                </a:cubicBezTo>
                <a:cubicBezTo>
                  <a:pt x="391107" y="2187228"/>
                  <a:pt x="390948" y="2186751"/>
                  <a:pt x="390948" y="2186273"/>
                </a:cubicBezTo>
                <a:cubicBezTo>
                  <a:pt x="390948" y="2171942"/>
                  <a:pt x="390948" y="2157771"/>
                  <a:pt x="390948" y="2143439"/>
                </a:cubicBezTo>
                <a:cubicBezTo>
                  <a:pt x="390948" y="2142961"/>
                  <a:pt x="391107" y="2142484"/>
                  <a:pt x="391266" y="2142006"/>
                </a:cubicBezTo>
                <a:cubicBezTo>
                  <a:pt x="391425" y="2140095"/>
                  <a:pt x="393336" y="2138185"/>
                  <a:pt x="395247" y="2138025"/>
                </a:cubicBezTo>
                <a:cubicBezTo>
                  <a:pt x="403845" y="2137866"/>
                  <a:pt x="412603" y="2137707"/>
                  <a:pt x="421202" y="2137547"/>
                </a:cubicBezTo>
                <a:close/>
                <a:moveTo>
                  <a:pt x="278688" y="2137547"/>
                </a:moveTo>
                <a:cubicBezTo>
                  <a:pt x="281236" y="2137389"/>
                  <a:pt x="283783" y="2137389"/>
                  <a:pt x="286331" y="2137547"/>
                </a:cubicBezTo>
                <a:cubicBezTo>
                  <a:pt x="296522" y="2137547"/>
                  <a:pt x="306713" y="2137547"/>
                  <a:pt x="316904" y="2137547"/>
                </a:cubicBezTo>
                <a:cubicBezTo>
                  <a:pt x="318496" y="2137547"/>
                  <a:pt x="319929" y="2137866"/>
                  <a:pt x="321521" y="2138025"/>
                </a:cubicBezTo>
                <a:cubicBezTo>
                  <a:pt x="323432" y="2138185"/>
                  <a:pt x="325343" y="2140095"/>
                  <a:pt x="325502" y="2142006"/>
                </a:cubicBezTo>
                <a:cubicBezTo>
                  <a:pt x="325662" y="2145031"/>
                  <a:pt x="325980" y="2148056"/>
                  <a:pt x="325980" y="2151083"/>
                </a:cubicBezTo>
                <a:cubicBezTo>
                  <a:pt x="325980" y="2162228"/>
                  <a:pt x="325980" y="2173534"/>
                  <a:pt x="325821" y="2184680"/>
                </a:cubicBezTo>
                <a:cubicBezTo>
                  <a:pt x="325821" y="2190890"/>
                  <a:pt x="323910" y="2192483"/>
                  <a:pt x="317382" y="2192800"/>
                </a:cubicBezTo>
                <a:cubicBezTo>
                  <a:pt x="315789" y="2192800"/>
                  <a:pt x="314356" y="2192961"/>
                  <a:pt x="312763" y="2192961"/>
                </a:cubicBezTo>
                <a:cubicBezTo>
                  <a:pt x="294930" y="2192961"/>
                  <a:pt x="277095" y="2192961"/>
                  <a:pt x="259262" y="2192961"/>
                </a:cubicBezTo>
                <a:cubicBezTo>
                  <a:pt x="256236" y="2192961"/>
                  <a:pt x="253210" y="2192642"/>
                  <a:pt x="250185" y="2192006"/>
                </a:cubicBezTo>
                <a:cubicBezTo>
                  <a:pt x="249070" y="2191687"/>
                  <a:pt x="247955" y="2190254"/>
                  <a:pt x="247159" y="2188980"/>
                </a:cubicBezTo>
                <a:cubicBezTo>
                  <a:pt x="246682" y="2188183"/>
                  <a:pt x="246523" y="2187069"/>
                  <a:pt x="246523" y="2185954"/>
                </a:cubicBezTo>
                <a:cubicBezTo>
                  <a:pt x="246523" y="2172260"/>
                  <a:pt x="246523" y="2158408"/>
                  <a:pt x="246523" y="2144713"/>
                </a:cubicBezTo>
                <a:cubicBezTo>
                  <a:pt x="246523" y="2143757"/>
                  <a:pt x="246841" y="2142643"/>
                  <a:pt x="247000" y="2141688"/>
                </a:cubicBezTo>
                <a:cubicBezTo>
                  <a:pt x="247319" y="2139936"/>
                  <a:pt x="249229" y="2138025"/>
                  <a:pt x="251140" y="2138025"/>
                </a:cubicBezTo>
                <a:cubicBezTo>
                  <a:pt x="260376" y="2137866"/>
                  <a:pt x="269452" y="2137707"/>
                  <a:pt x="278688" y="2137547"/>
                </a:cubicBezTo>
                <a:close/>
                <a:moveTo>
                  <a:pt x="3892810" y="2137545"/>
                </a:moveTo>
                <a:lnTo>
                  <a:pt x="3893880" y="2137545"/>
                </a:lnTo>
                <a:lnTo>
                  <a:pt x="3876728" y="2192799"/>
                </a:lnTo>
                <a:lnTo>
                  <a:pt x="3861282" y="2192799"/>
                </a:lnTo>
                <a:cubicBezTo>
                  <a:pt x="3859849" y="2192799"/>
                  <a:pt x="3858257" y="2192481"/>
                  <a:pt x="3856824" y="2192162"/>
                </a:cubicBezTo>
                <a:cubicBezTo>
                  <a:pt x="3855231" y="2192003"/>
                  <a:pt x="3853001" y="2189614"/>
                  <a:pt x="3852843" y="2188022"/>
                </a:cubicBezTo>
                <a:cubicBezTo>
                  <a:pt x="3852843" y="2187545"/>
                  <a:pt x="3852524" y="2187067"/>
                  <a:pt x="3852524" y="2186589"/>
                </a:cubicBezTo>
                <a:cubicBezTo>
                  <a:pt x="3852524" y="2171939"/>
                  <a:pt x="3852524" y="2157131"/>
                  <a:pt x="3852683" y="2142481"/>
                </a:cubicBezTo>
                <a:cubicBezTo>
                  <a:pt x="3852683" y="2139934"/>
                  <a:pt x="3855072" y="2137705"/>
                  <a:pt x="3857779" y="2137705"/>
                </a:cubicBezTo>
                <a:cubicBezTo>
                  <a:pt x="3869403" y="2137705"/>
                  <a:pt x="3881186" y="2137705"/>
                  <a:pt x="3892810" y="2137705"/>
                </a:cubicBezTo>
                <a:cubicBezTo>
                  <a:pt x="3892810" y="2137545"/>
                  <a:pt x="3892810" y="2137545"/>
                  <a:pt x="3892810" y="2137545"/>
                </a:cubicBezTo>
                <a:close/>
                <a:moveTo>
                  <a:pt x="845400" y="2137070"/>
                </a:moveTo>
                <a:cubicBezTo>
                  <a:pt x="851769" y="2137389"/>
                  <a:pt x="857820" y="2137389"/>
                  <a:pt x="864030" y="2137389"/>
                </a:cubicBezTo>
                <a:cubicBezTo>
                  <a:pt x="872628" y="2137389"/>
                  <a:pt x="881386" y="2137389"/>
                  <a:pt x="889985" y="2137389"/>
                </a:cubicBezTo>
                <a:cubicBezTo>
                  <a:pt x="893010" y="2137389"/>
                  <a:pt x="896036" y="2137548"/>
                  <a:pt x="899061" y="2137707"/>
                </a:cubicBezTo>
                <a:cubicBezTo>
                  <a:pt x="900972" y="2137866"/>
                  <a:pt x="903042" y="2139618"/>
                  <a:pt x="903201" y="2141369"/>
                </a:cubicBezTo>
                <a:cubicBezTo>
                  <a:pt x="903201" y="2141847"/>
                  <a:pt x="903520" y="2142325"/>
                  <a:pt x="903520" y="2142802"/>
                </a:cubicBezTo>
                <a:cubicBezTo>
                  <a:pt x="903520" y="2157611"/>
                  <a:pt x="903520" y="2172260"/>
                  <a:pt x="903361" y="2187070"/>
                </a:cubicBezTo>
                <a:cubicBezTo>
                  <a:pt x="903361" y="2189616"/>
                  <a:pt x="901131" y="2191846"/>
                  <a:pt x="898583" y="2192006"/>
                </a:cubicBezTo>
                <a:cubicBezTo>
                  <a:pt x="896036" y="2192165"/>
                  <a:pt x="893488" y="2192483"/>
                  <a:pt x="890941" y="2192483"/>
                </a:cubicBezTo>
                <a:cubicBezTo>
                  <a:pt x="873106" y="2192483"/>
                  <a:pt x="855272" y="2192483"/>
                  <a:pt x="837438" y="2192483"/>
                </a:cubicBezTo>
                <a:cubicBezTo>
                  <a:pt x="834412" y="2192483"/>
                  <a:pt x="831387" y="2192006"/>
                  <a:pt x="828362" y="2191687"/>
                </a:cubicBezTo>
                <a:cubicBezTo>
                  <a:pt x="826610" y="2191528"/>
                  <a:pt x="825814" y="2190095"/>
                  <a:pt x="825017" y="2188821"/>
                </a:cubicBezTo>
                <a:cubicBezTo>
                  <a:pt x="824540" y="2188025"/>
                  <a:pt x="824381" y="2186910"/>
                  <a:pt x="824381" y="2185795"/>
                </a:cubicBezTo>
                <a:cubicBezTo>
                  <a:pt x="824381" y="2171464"/>
                  <a:pt x="824381" y="2157293"/>
                  <a:pt x="824381" y="2142962"/>
                </a:cubicBezTo>
                <a:cubicBezTo>
                  <a:pt x="824381" y="2142484"/>
                  <a:pt x="824540" y="2142006"/>
                  <a:pt x="824699" y="2141529"/>
                </a:cubicBezTo>
                <a:cubicBezTo>
                  <a:pt x="824859" y="2139618"/>
                  <a:pt x="826769" y="2137548"/>
                  <a:pt x="828680" y="2137548"/>
                </a:cubicBezTo>
                <a:cubicBezTo>
                  <a:pt x="834253" y="2137389"/>
                  <a:pt x="839827" y="2137230"/>
                  <a:pt x="845400" y="2137070"/>
                </a:cubicBezTo>
                <a:close/>
                <a:moveTo>
                  <a:pt x="142862" y="2084046"/>
                </a:moveTo>
                <a:cubicBezTo>
                  <a:pt x="138244" y="2084046"/>
                  <a:pt x="133626" y="2084206"/>
                  <a:pt x="129168" y="2084523"/>
                </a:cubicBezTo>
                <a:cubicBezTo>
                  <a:pt x="127576" y="2084843"/>
                  <a:pt x="126142" y="2085798"/>
                  <a:pt x="124550" y="2086434"/>
                </a:cubicBezTo>
                <a:cubicBezTo>
                  <a:pt x="121047" y="2101403"/>
                  <a:pt x="120570" y="2116688"/>
                  <a:pt x="118659" y="2131817"/>
                </a:cubicBezTo>
                <a:cubicBezTo>
                  <a:pt x="118659" y="2132294"/>
                  <a:pt x="118977" y="2132771"/>
                  <a:pt x="118977" y="2133249"/>
                </a:cubicBezTo>
                <a:cubicBezTo>
                  <a:pt x="119136" y="2135001"/>
                  <a:pt x="120410" y="2136115"/>
                  <a:pt x="121843" y="2136434"/>
                </a:cubicBezTo>
                <a:cubicBezTo>
                  <a:pt x="124231" y="2137070"/>
                  <a:pt x="126938" y="2137230"/>
                  <a:pt x="129327" y="2137230"/>
                </a:cubicBezTo>
                <a:cubicBezTo>
                  <a:pt x="140473" y="2137390"/>
                  <a:pt x="151779" y="2137230"/>
                  <a:pt x="162925" y="2137230"/>
                </a:cubicBezTo>
                <a:cubicBezTo>
                  <a:pt x="167065" y="2137230"/>
                  <a:pt x="171046" y="2137230"/>
                  <a:pt x="175186" y="2137390"/>
                </a:cubicBezTo>
                <a:cubicBezTo>
                  <a:pt x="179486" y="2137548"/>
                  <a:pt x="181396" y="2139459"/>
                  <a:pt x="181396" y="2144236"/>
                </a:cubicBezTo>
                <a:cubicBezTo>
                  <a:pt x="181556" y="2156975"/>
                  <a:pt x="181556" y="2169712"/>
                  <a:pt x="181556" y="2182452"/>
                </a:cubicBezTo>
                <a:cubicBezTo>
                  <a:pt x="181556" y="2190892"/>
                  <a:pt x="180122" y="2192165"/>
                  <a:pt x="171842" y="2192484"/>
                </a:cubicBezTo>
                <a:cubicBezTo>
                  <a:pt x="168817" y="2192642"/>
                  <a:pt x="165792" y="2192642"/>
                  <a:pt x="162607" y="2192642"/>
                </a:cubicBezTo>
                <a:cubicBezTo>
                  <a:pt x="150346" y="2192642"/>
                  <a:pt x="138085" y="2192642"/>
                  <a:pt x="125983" y="2192642"/>
                </a:cubicBezTo>
                <a:cubicBezTo>
                  <a:pt x="122958" y="2192642"/>
                  <a:pt x="119932" y="2193121"/>
                  <a:pt x="116907" y="2193438"/>
                </a:cubicBezTo>
                <a:cubicBezTo>
                  <a:pt x="115155" y="2193599"/>
                  <a:pt x="113086" y="2195828"/>
                  <a:pt x="112767" y="2197419"/>
                </a:cubicBezTo>
                <a:cubicBezTo>
                  <a:pt x="111652" y="2203471"/>
                  <a:pt x="111334" y="2209521"/>
                  <a:pt x="111971" y="2215573"/>
                </a:cubicBezTo>
                <a:cubicBezTo>
                  <a:pt x="112130" y="2217323"/>
                  <a:pt x="114041" y="2219394"/>
                  <a:pt x="116111" y="2219394"/>
                </a:cubicBezTo>
                <a:cubicBezTo>
                  <a:pt x="121684" y="2219553"/>
                  <a:pt x="127257" y="2219871"/>
                  <a:pt x="132830" y="2219871"/>
                </a:cubicBezTo>
                <a:cubicBezTo>
                  <a:pt x="390151" y="2219871"/>
                  <a:pt x="647472" y="2219871"/>
                  <a:pt x="904635" y="2219871"/>
                </a:cubicBezTo>
                <a:cubicBezTo>
                  <a:pt x="908775" y="2219871"/>
                  <a:pt x="912755" y="2219871"/>
                  <a:pt x="916896" y="2219871"/>
                </a:cubicBezTo>
                <a:cubicBezTo>
                  <a:pt x="924698" y="2219712"/>
                  <a:pt x="925972" y="2218438"/>
                  <a:pt x="926290" y="2211273"/>
                </a:cubicBezTo>
                <a:cubicBezTo>
                  <a:pt x="926450" y="2207770"/>
                  <a:pt x="926450" y="2204107"/>
                  <a:pt x="926450" y="2200604"/>
                </a:cubicBezTo>
                <a:cubicBezTo>
                  <a:pt x="926450" y="2167962"/>
                  <a:pt x="926450" y="2135319"/>
                  <a:pt x="926450" y="2102835"/>
                </a:cubicBezTo>
                <a:cubicBezTo>
                  <a:pt x="926450" y="2082613"/>
                  <a:pt x="927883" y="2084046"/>
                  <a:pt x="907183" y="2084046"/>
                </a:cubicBezTo>
                <a:cubicBezTo>
                  <a:pt x="652409" y="2084046"/>
                  <a:pt x="397635" y="2084046"/>
                  <a:pt x="142862" y="2084046"/>
                </a:cubicBezTo>
                <a:close/>
                <a:moveTo>
                  <a:pt x="3570839" y="2049652"/>
                </a:moveTo>
                <a:cubicBezTo>
                  <a:pt x="3568770" y="2049652"/>
                  <a:pt x="3566699" y="2049811"/>
                  <a:pt x="3564949" y="2050607"/>
                </a:cubicBezTo>
                <a:cubicBezTo>
                  <a:pt x="3563675" y="2051085"/>
                  <a:pt x="3562400" y="2052359"/>
                  <a:pt x="3561764" y="2053473"/>
                </a:cubicBezTo>
                <a:cubicBezTo>
                  <a:pt x="3561126" y="2054747"/>
                  <a:pt x="3560967" y="2056339"/>
                  <a:pt x="3560967" y="2057932"/>
                </a:cubicBezTo>
                <a:cubicBezTo>
                  <a:pt x="3560967" y="2071626"/>
                  <a:pt x="3560967" y="2085320"/>
                  <a:pt x="3560967" y="2099014"/>
                </a:cubicBezTo>
                <a:cubicBezTo>
                  <a:pt x="3560967" y="2100447"/>
                  <a:pt x="3561126" y="2102198"/>
                  <a:pt x="3561764" y="2103473"/>
                </a:cubicBezTo>
                <a:cubicBezTo>
                  <a:pt x="3562400" y="2104747"/>
                  <a:pt x="3563675" y="2106020"/>
                  <a:pt x="3564949" y="2106338"/>
                </a:cubicBezTo>
                <a:cubicBezTo>
                  <a:pt x="3567336" y="2106975"/>
                  <a:pt x="3569884" y="2107136"/>
                  <a:pt x="3572432" y="2107294"/>
                </a:cubicBezTo>
                <a:cubicBezTo>
                  <a:pt x="3582145" y="2106975"/>
                  <a:pt x="3591859" y="2106975"/>
                  <a:pt x="3601413" y="2106975"/>
                </a:cubicBezTo>
                <a:cubicBezTo>
                  <a:pt x="3611603" y="2106975"/>
                  <a:pt x="3621635" y="2106975"/>
                  <a:pt x="3631826" y="2106975"/>
                </a:cubicBezTo>
                <a:cubicBezTo>
                  <a:pt x="3634374" y="2106975"/>
                  <a:pt x="3636921" y="2106817"/>
                  <a:pt x="3639310" y="2106180"/>
                </a:cubicBezTo>
                <a:cubicBezTo>
                  <a:pt x="3640584" y="2105862"/>
                  <a:pt x="3641858" y="2104428"/>
                  <a:pt x="3642495" y="2103314"/>
                </a:cubicBezTo>
                <a:cubicBezTo>
                  <a:pt x="3643131" y="2102039"/>
                  <a:pt x="3643291" y="2100447"/>
                  <a:pt x="3643291" y="2098855"/>
                </a:cubicBezTo>
                <a:cubicBezTo>
                  <a:pt x="3643291" y="2085161"/>
                  <a:pt x="3643291" y="2071467"/>
                  <a:pt x="3643291" y="2057773"/>
                </a:cubicBezTo>
                <a:cubicBezTo>
                  <a:pt x="3643291" y="2056339"/>
                  <a:pt x="3642813" y="2054747"/>
                  <a:pt x="3642495" y="2053314"/>
                </a:cubicBezTo>
                <a:cubicBezTo>
                  <a:pt x="3642176" y="2051562"/>
                  <a:pt x="3640743" y="2050767"/>
                  <a:pt x="3639310" y="2050448"/>
                </a:cubicBezTo>
                <a:cubicBezTo>
                  <a:pt x="3637399" y="2049811"/>
                  <a:pt x="3635329" y="2049652"/>
                  <a:pt x="3633259" y="2049652"/>
                </a:cubicBezTo>
                <a:cubicBezTo>
                  <a:pt x="3612400" y="2049652"/>
                  <a:pt x="3591700" y="2049652"/>
                  <a:pt x="3570839" y="2049652"/>
                </a:cubicBezTo>
                <a:close/>
                <a:moveTo>
                  <a:pt x="3714309" y="2049492"/>
                </a:moveTo>
                <a:cubicBezTo>
                  <a:pt x="3706984" y="2049492"/>
                  <a:pt x="3705073" y="2051403"/>
                  <a:pt x="3704914" y="2058410"/>
                </a:cubicBezTo>
                <a:cubicBezTo>
                  <a:pt x="3704755" y="2071626"/>
                  <a:pt x="3704914" y="2084684"/>
                  <a:pt x="3704914" y="2097899"/>
                </a:cubicBezTo>
                <a:cubicBezTo>
                  <a:pt x="3704914" y="2099332"/>
                  <a:pt x="3705232" y="2100925"/>
                  <a:pt x="3705551" y="2102359"/>
                </a:cubicBezTo>
                <a:cubicBezTo>
                  <a:pt x="3705870" y="2104269"/>
                  <a:pt x="3707781" y="2106180"/>
                  <a:pt x="3709532" y="2106499"/>
                </a:cubicBezTo>
                <a:cubicBezTo>
                  <a:pt x="3710965" y="2106656"/>
                  <a:pt x="3712557" y="2106975"/>
                  <a:pt x="3713990" y="2106975"/>
                </a:cubicBezTo>
                <a:cubicBezTo>
                  <a:pt x="3724659" y="2106817"/>
                  <a:pt x="3735328" y="2106817"/>
                  <a:pt x="3745997" y="2106817"/>
                </a:cubicBezTo>
                <a:cubicBezTo>
                  <a:pt x="3745997" y="2106817"/>
                  <a:pt x="3745997" y="2106656"/>
                  <a:pt x="3745997" y="2106656"/>
                </a:cubicBezTo>
                <a:cubicBezTo>
                  <a:pt x="3757620" y="2106656"/>
                  <a:pt x="3769245" y="2106656"/>
                  <a:pt x="3781028" y="2106656"/>
                </a:cubicBezTo>
                <a:cubicBezTo>
                  <a:pt x="3784371" y="2106656"/>
                  <a:pt x="3786920" y="2104269"/>
                  <a:pt x="3786920" y="2101084"/>
                </a:cubicBezTo>
                <a:cubicBezTo>
                  <a:pt x="3787079" y="2085957"/>
                  <a:pt x="3786920" y="2070670"/>
                  <a:pt x="3786920" y="2055543"/>
                </a:cubicBezTo>
                <a:cubicBezTo>
                  <a:pt x="3786920" y="2054588"/>
                  <a:pt x="3786601" y="2053473"/>
                  <a:pt x="3786123" y="2052677"/>
                </a:cubicBezTo>
                <a:cubicBezTo>
                  <a:pt x="3785645" y="2051881"/>
                  <a:pt x="3784849" y="2050926"/>
                  <a:pt x="3784053" y="2050767"/>
                </a:cubicBezTo>
                <a:cubicBezTo>
                  <a:pt x="3782143" y="2050129"/>
                  <a:pt x="3780072" y="2049652"/>
                  <a:pt x="3778161" y="2049492"/>
                </a:cubicBezTo>
                <a:cubicBezTo>
                  <a:pt x="3756824" y="2049333"/>
                  <a:pt x="3735646" y="2049333"/>
                  <a:pt x="3714309" y="2049492"/>
                </a:cubicBezTo>
                <a:close/>
                <a:moveTo>
                  <a:pt x="3284697" y="2049492"/>
                </a:moveTo>
                <a:cubicBezTo>
                  <a:pt x="3282627" y="2049492"/>
                  <a:pt x="3280717" y="2049811"/>
                  <a:pt x="3278647" y="2049970"/>
                </a:cubicBezTo>
                <a:cubicBezTo>
                  <a:pt x="3276258" y="2050288"/>
                  <a:pt x="3273869" y="2052519"/>
                  <a:pt x="3273869" y="2055066"/>
                </a:cubicBezTo>
                <a:cubicBezTo>
                  <a:pt x="3273710" y="2070352"/>
                  <a:pt x="3273710" y="2085480"/>
                  <a:pt x="3273710" y="2100765"/>
                </a:cubicBezTo>
                <a:cubicBezTo>
                  <a:pt x="3273710" y="2101244"/>
                  <a:pt x="3274029" y="2101721"/>
                  <a:pt x="3274029" y="2102198"/>
                </a:cubicBezTo>
                <a:cubicBezTo>
                  <a:pt x="3274347" y="2103951"/>
                  <a:pt x="3276258" y="2106180"/>
                  <a:pt x="3277850" y="2106338"/>
                </a:cubicBezTo>
                <a:cubicBezTo>
                  <a:pt x="3280398" y="2106656"/>
                  <a:pt x="3282946" y="2106975"/>
                  <a:pt x="3285334" y="2106975"/>
                </a:cubicBezTo>
                <a:cubicBezTo>
                  <a:pt x="3295047" y="2106975"/>
                  <a:pt x="3304760" y="2106975"/>
                  <a:pt x="3314315" y="2106975"/>
                </a:cubicBezTo>
                <a:cubicBezTo>
                  <a:pt x="3322435" y="2106975"/>
                  <a:pt x="3330557" y="2106975"/>
                  <a:pt x="3338677" y="2106975"/>
                </a:cubicBezTo>
                <a:cubicBezTo>
                  <a:pt x="3342180" y="2106975"/>
                  <a:pt x="3345843" y="2106975"/>
                  <a:pt x="3349346" y="2106817"/>
                </a:cubicBezTo>
                <a:cubicBezTo>
                  <a:pt x="3353009" y="2106656"/>
                  <a:pt x="3355556" y="2104587"/>
                  <a:pt x="3355556" y="2101403"/>
                </a:cubicBezTo>
                <a:cubicBezTo>
                  <a:pt x="3355556" y="2085639"/>
                  <a:pt x="3355556" y="2070033"/>
                  <a:pt x="3355556" y="2054269"/>
                </a:cubicBezTo>
                <a:cubicBezTo>
                  <a:pt x="3355556" y="2052677"/>
                  <a:pt x="3353327" y="2050448"/>
                  <a:pt x="3351575" y="2050129"/>
                </a:cubicBezTo>
                <a:cubicBezTo>
                  <a:pt x="3349505" y="2049811"/>
                  <a:pt x="3347595" y="2049492"/>
                  <a:pt x="3345525" y="2049492"/>
                </a:cubicBezTo>
                <a:cubicBezTo>
                  <a:pt x="3325302" y="2049492"/>
                  <a:pt x="3304920" y="2049492"/>
                  <a:pt x="3284697" y="2049492"/>
                </a:cubicBezTo>
                <a:close/>
                <a:moveTo>
                  <a:pt x="2816073" y="2049492"/>
                </a:moveTo>
                <a:cubicBezTo>
                  <a:pt x="2814640" y="2049492"/>
                  <a:pt x="2813047" y="2049811"/>
                  <a:pt x="2811615" y="2049970"/>
                </a:cubicBezTo>
                <a:cubicBezTo>
                  <a:pt x="2809863" y="2050129"/>
                  <a:pt x="2807793" y="2052199"/>
                  <a:pt x="2807634" y="2053951"/>
                </a:cubicBezTo>
                <a:cubicBezTo>
                  <a:pt x="2806678" y="2070193"/>
                  <a:pt x="2806519" y="2086434"/>
                  <a:pt x="2807793" y="2102677"/>
                </a:cubicBezTo>
                <a:cubicBezTo>
                  <a:pt x="2807793" y="2103154"/>
                  <a:pt x="2808111" y="2103632"/>
                  <a:pt x="2808430" y="2103951"/>
                </a:cubicBezTo>
                <a:cubicBezTo>
                  <a:pt x="2809067" y="2104587"/>
                  <a:pt x="2809704" y="2105702"/>
                  <a:pt x="2810500" y="2105862"/>
                </a:cubicBezTo>
                <a:cubicBezTo>
                  <a:pt x="2812889" y="2106338"/>
                  <a:pt x="2815436" y="2106817"/>
                  <a:pt x="2817983" y="2106817"/>
                </a:cubicBezTo>
                <a:cubicBezTo>
                  <a:pt x="2827538" y="2106975"/>
                  <a:pt x="2837251" y="2106975"/>
                  <a:pt x="2846965" y="2106975"/>
                </a:cubicBezTo>
                <a:cubicBezTo>
                  <a:pt x="2857155" y="2106975"/>
                  <a:pt x="2867346" y="2106975"/>
                  <a:pt x="2877537" y="2106975"/>
                </a:cubicBezTo>
                <a:cubicBezTo>
                  <a:pt x="2880085" y="2106975"/>
                  <a:pt x="2882633" y="2106817"/>
                  <a:pt x="2885021" y="2106180"/>
                </a:cubicBezTo>
                <a:cubicBezTo>
                  <a:pt x="2886295" y="2105862"/>
                  <a:pt x="2887410" y="2104428"/>
                  <a:pt x="2888046" y="2103154"/>
                </a:cubicBezTo>
                <a:cubicBezTo>
                  <a:pt x="2888684" y="2101881"/>
                  <a:pt x="2888843" y="2100128"/>
                  <a:pt x="2888843" y="2098695"/>
                </a:cubicBezTo>
                <a:cubicBezTo>
                  <a:pt x="2888843" y="2085002"/>
                  <a:pt x="2888843" y="2071148"/>
                  <a:pt x="2888843" y="2057454"/>
                </a:cubicBezTo>
                <a:cubicBezTo>
                  <a:pt x="2888843" y="2056499"/>
                  <a:pt x="2888684" y="2055384"/>
                  <a:pt x="2888524" y="2054429"/>
                </a:cubicBezTo>
                <a:cubicBezTo>
                  <a:pt x="2888365" y="2052995"/>
                  <a:pt x="2886135" y="2050288"/>
                  <a:pt x="2884703" y="2050129"/>
                </a:cubicBezTo>
                <a:cubicBezTo>
                  <a:pt x="2882633" y="2049811"/>
                  <a:pt x="2880722" y="2049492"/>
                  <a:pt x="2878651" y="2049492"/>
                </a:cubicBezTo>
                <a:cubicBezTo>
                  <a:pt x="2857792" y="2049492"/>
                  <a:pt x="2836932" y="2049492"/>
                  <a:pt x="2816073" y="2049492"/>
                </a:cubicBezTo>
                <a:close/>
                <a:moveTo>
                  <a:pt x="2549357" y="2049492"/>
                </a:moveTo>
                <a:cubicBezTo>
                  <a:pt x="2545854" y="2049492"/>
                  <a:pt x="2542191" y="2049811"/>
                  <a:pt x="2538688" y="2050129"/>
                </a:cubicBezTo>
                <a:cubicBezTo>
                  <a:pt x="2536300" y="2050288"/>
                  <a:pt x="2534071" y="2052836"/>
                  <a:pt x="2534071" y="2055384"/>
                </a:cubicBezTo>
                <a:cubicBezTo>
                  <a:pt x="2534071" y="2070670"/>
                  <a:pt x="2534071" y="2085957"/>
                  <a:pt x="2534071" y="2101244"/>
                </a:cubicBezTo>
                <a:cubicBezTo>
                  <a:pt x="2534071" y="2101721"/>
                  <a:pt x="2534389" y="2102198"/>
                  <a:pt x="2534389" y="2102677"/>
                </a:cubicBezTo>
                <a:cubicBezTo>
                  <a:pt x="2534707" y="2104428"/>
                  <a:pt x="2536618" y="2106499"/>
                  <a:pt x="2538529" y="2106656"/>
                </a:cubicBezTo>
                <a:cubicBezTo>
                  <a:pt x="2542033" y="2106975"/>
                  <a:pt x="2545695" y="2107136"/>
                  <a:pt x="2549197" y="2107136"/>
                </a:cubicBezTo>
                <a:cubicBezTo>
                  <a:pt x="2568465" y="2106975"/>
                  <a:pt x="2587732" y="2106975"/>
                  <a:pt x="2607159" y="2106975"/>
                </a:cubicBezTo>
                <a:cubicBezTo>
                  <a:pt x="2625470" y="2106975"/>
                  <a:pt x="2643783" y="2106975"/>
                  <a:pt x="2662094" y="2106975"/>
                </a:cubicBezTo>
                <a:cubicBezTo>
                  <a:pt x="2666235" y="2106975"/>
                  <a:pt x="2670215" y="2106975"/>
                  <a:pt x="2674355" y="2106817"/>
                </a:cubicBezTo>
                <a:cubicBezTo>
                  <a:pt x="2677858" y="2106656"/>
                  <a:pt x="2680407" y="2104428"/>
                  <a:pt x="2680407" y="2101244"/>
                </a:cubicBezTo>
                <a:cubicBezTo>
                  <a:pt x="2680565" y="2085957"/>
                  <a:pt x="2680407" y="2070670"/>
                  <a:pt x="2680407" y="2055384"/>
                </a:cubicBezTo>
                <a:cubicBezTo>
                  <a:pt x="2680407" y="2054906"/>
                  <a:pt x="2680247" y="2054429"/>
                  <a:pt x="2680247" y="2053951"/>
                </a:cubicBezTo>
                <a:cubicBezTo>
                  <a:pt x="2680087" y="2052359"/>
                  <a:pt x="2677858" y="2050288"/>
                  <a:pt x="2676107" y="2050129"/>
                </a:cubicBezTo>
                <a:cubicBezTo>
                  <a:pt x="2672603" y="2049811"/>
                  <a:pt x="2668941" y="2049492"/>
                  <a:pt x="2665439" y="2049492"/>
                </a:cubicBezTo>
                <a:cubicBezTo>
                  <a:pt x="2626745" y="2049492"/>
                  <a:pt x="2588051" y="2049492"/>
                  <a:pt x="2549357" y="2049492"/>
                </a:cubicBezTo>
                <a:close/>
                <a:moveTo>
                  <a:pt x="3431192" y="2049333"/>
                </a:moveTo>
                <a:cubicBezTo>
                  <a:pt x="3428644" y="2049333"/>
                  <a:pt x="3426097" y="2049492"/>
                  <a:pt x="3423549" y="2049652"/>
                </a:cubicBezTo>
                <a:cubicBezTo>
                  <a:pt x="3420204" y="2049970"/>
                  <a:pt x="3417817" y="2052199"/>
                  <a:pt x="3417817" y="2055543"/>
                </a:cubicBezTo>
                <a:cubicBezTo>
                  <a:pt x="3417657" y="2070193"/>
                  <a:pt x="3417657" y="2085002"/>
                  <a:pt x="3417657" y="2099651"/>
                </a:cubicBezTo>
                <a:cubicBezTo>
                  <a:pt x="3417657" y="2100607"/>
                  <a:pt x="3417975" y="2101562"/>
                  <a:pt x="3418135" y="2102677"/>
                </a:cubicBezTo>
                <a:cubicBezTo>
                  <a:pt x="3418453" y="2104269"/>
                  <a:pt x="3420682" y="2106338"/>
                  <a:pt x="3422434" y="2106499"/>
                </a:cubicBezTo>
                <a:cubicBezTo>
                  <a:pt x="3424981" y="2106656"/>
                  <a:pt x="3427529" y="2106975"/>
                  <a:pt x="3430077" y="2106975"/>
                </a:cubicBezTo>
                <a:cubicBezTo>
                  <a:pt x="3439631" y="2106975"/>
                  <a:pt x="3449185" y="2106975"/>
                  <a:pt x="3458899" y="2106975"/>
                </a:cubicBezTo>
                <a:cubicBezTo>
                  <a:pt x="3468612" y="2106975"/>
                  <a:pt x="3478166" y="2106975"/>
                  <a:pt x="3487879" y="2106975"/>
                </a:cubicBezTo>
                <a:cubicBezTo>
                  <a:pt x="3490427" y="2106975"/>
                  <a:pt x="3492975" y="2106656"/>
                  <a:pt x="3495363" y="2106338"/>
                </a:cubicBezTo>
                <a:cubicBezTo>
                  <a:pt x="3497115" y="2106180"/>
                  <a:pt x="3499025" y="2104110"/>
                  <a:pt x="3499344" y="2102198"/>
                </a:cubicBezTo>
                <a:cubicBezTo>
                  <a:pt x="3499503" y="2101244"/>
                  <a:pt x="3499821" y="2100128"/>
                  <a:pt x="3499821" y="2099174"/>
                </a:cubicBezTo>
                <a:cubicBezTo>
                  <a:pt x="3499821" y="2085002"/>
                  <a:pt x="3499821" y="2070830"/>
                  <a:pt x="3499821" y="2056658"/>
                </a:cubicBezTo>
                <a:cubicBezTo>
                  <a:pt x="3499821" y="2052199"/>
                  <a:pt x="3497593" y="2049970"/>
                  <a:pt x="3493611" y="2049652"/>
                </a:cubicBezTo>
                <a:cubicBezTo>
                  <a:pt x="3491063" y="2049492"/>
                  <a:pt x="3488516" y="2049333"/>
                  <a:pt x="3485968" y="2049333"/>
                </a:cubicBezTo>
                <a:cubicBezTo>
                  <a:pt x="3467657" y="2049333"/>
                  <a:pt x="3449504" y="2049333"/>
                  <a:pt x="3431192" y="2049333"/>
                </a:cubicBezTo>
                <a:close/>
                <a:moveTo>
                  <a:pt x="3147119" y="2049333"/>
                </a:moveTo>
                <a:cubicBezTo>
                  <a:pt x="3143139" y="2049333"/>
                  <a:pt x="3138999" y="2049652"/>
                  <a:pt x="3135017" y="2049970"/>
                </a:cubicBezTo>
                <a:cubicBezTo>
                  <a:pt x="3132629" y="2050129"/>
                  <a:pt x="3130241" y="2052519"/>
                  <a:pt x="3130082" y="2054906"/>
                </a:cubicBezTo>
                <a:cubicBezTo>
                  <a:pt x="3129922" y="2070193"/>
                  <a:pt x="3129922" y="2085320"/>
                  <a:pt x="3129922" y="2100607"/>
                </a:cubicBezTo>
                <a:cubicBezTo>
                  <a:pt x="3129922" y="2101562"/>
                  <a:pt x="3130241" y="2102677"/>
                  <a:pt x="3130559" y="2103473"/>
                </a:cubicBezTo>
                <a:cubicBezTo>
                  <a:pt x="3131037" y="2104269"/>
                  <a:pt x="3131674" y="2105224"/>
                  <a:pt x="3132629" y="2105702"/>
                </a:cubicBezTo>
                <a:cubicBezTo>
                  <a:pt x="3134063" y="2106338"/>
                  <a:pt x="3135495" y="2106817"/>
                  <a:pt x="3136928" y="2106817"/>
                </a:cubicBezTo>
                <a:cubicBezTo>
                  <a:pt x="3159221" y="2106975"/>
                  <a:pt x="3181514" y="2106975"/>
                  <a:pt x="3203966" y="2106817"/>
                </a:cubicBezTo>
                <a:cubicBezTo>
                  <a:pt x="3205399" y="2106817"/>
                  <a:pt x="3207151" y="2106656"/>
                  <a:pt x="3208424" y="2106020"/>
                </a:cubicBezTo>
                <a:cubicBezTo>
                  <a:pt x="3209698" y="2105384"/>
                  <a:pt x="3210972" y="2104110"/>
                  <a:pt x="3211291" y="2102835"/>
                </a:cubicBezTo>
                <a:cubicBezTo>
                  <a:pt x="3211927" y="2100447"/>
                  <a:pt x="3212087" y="2097899"/>
                  <a:pt x="3212087" y="2095352"/>
                </a:cubicBezTo>
                <a:cubicBezTo>
                  <a:pt x="3212087" y="2083727"/>
                  <a:pt x="3212087" y="2071944"/>
                  <a:pt x="3212087" y="2060321"/>
                </a:cubicBezTo>
                <a:cubicBezTo>
                  <a:pt x="3212087" y="2058251"/>
                  <a:pt x="3211927" y="2056339"/>
                  <a:pt x="3211768" y="2054269"/>
                </a:cubicBezTo>
                <a:cubicBezTo>
                  <a:pt x="3211609" y="2052677"/>
                  <a:pt x="3209380" y="2050288"/>
                  <a:pt x="3207787" y="2050129"/>
                </a:cubicBezTo>
                <a:cubicBezTo>
                  <a:pt x="3205717" y="2049811"/>
                  <a:pt x="3203807" y="2049492"/>
                  <a:pt x="3201736" y="2049492"/>
                </a:cubicBezTo>
                <a:cubicBezTo>
                  <a:pt x="3191864" y="2049333"/>
                  <a:pt x="3181673" y="2049333"/>
                  <a:pt x="3171482" y="2049333"/>
                </a:cubicBezTo>
                <a:cubicBezTo>
                  <a:pt x="3163361" y="2049333"/>
                  <a:pt x="3155241" y="2049174"/>
                  <a:pt x="3147119" y="2049333"/>
                </a:cubicBezTo>
                <a:close/>
                <a:moveTo>
                  <a:pt x="2999670" y="2049333"/>
                </a:moveTo>
                <a:cubicBezTo>
                  <a:pt x="2997599" y="2049333"/>
                  <a:pt x="2995689" y="2049492"/>
                  <a:pt x="2993619" y="2049492"/>
                </a:cubicBezTo>
                <a:cubicBezTo>
                  <a:pt x="2988205" y="2049811"/>
                  <a:pt x="2986135" y="2051722"/>
                  <a:pt x="2986135" y="2056817"/>
                </a:cubicBezTo>
                <a:cubicBezTo>
                  <a:pt x="2985975" y="2070988"/>
                  <a:pt x="2986135" y="2085161"/>
                  <a:pt x="2986135" y="2099491"/>
                </a:cubicBezTo>
                <a:cubicBezTo>
                  <a:pt x="2986135" y="2100447"/>
                  <a:pt x="2986453" y="2101562"/>
                  <a:pt x="2986612" y="2102517"/>
                </a:cubicBezTo>
                <a:cubicBezTo>
                  <a:pt x="2986931" y="2104269"/>
                  <a:pt x="2988841" y="2106180"/>
                  <a:pt x="2990752" y="2106338"/>
                </a:cubicBezTo>
                <a:cubicBezTo>
                  <a:pt x="2992822" y="2106499"/>
                  <a:pt x="2994733" y="2106817"/>
                  <a:pt x="2996803" y="2106817"/>
                </a:cubicBezTo>
                <a:cubicBezTo>
                  <a:pt x="3006994" y="2106975"/>
                  <a:pt x="3017185" y="2106975"/>
                  <a:pt x="3027217" y="2106975"/>
                </a:cubicBezTo>
                <a:cubicBezTo>
                  <a:pt x="3036930" y="2106975"/>
                  <a:pt x="3046484" y="2106975"/>
                  <a:pt x="3056197" y="2106975"/>
                </a:cubicBezTo>
                <a:cubicBezTo>
                  <a:pt x="3058745" y="2106975"/>
                  <a:pt x="3061293" y="2106656"/>
                  <a:pt x="3063681" y="2106338"/>
                </a:cubicBezTo>
                <a:cubicBezTo>
                  <a:pt x="3065433" y="2106180"/>
                  <a:pt x="3067503" y="2104110"/>
                  <a:pt x="3067821" y="2102359"/>
                </a:cubicBezTo>
                <a:cubicBezTo>
                  <a:pt x="3067981" y="2101881"/>
                  <a:pt x="3068139" y="2101403"/>
                  <a:pt x="3068139" y="2100925"/>
                </a:cubicBezTo>
                <a:cubicBezTo>
                  <a:pt x="3068139" y="2085639"/>
                  <a:pt x="3068139" y="2070511"/>
                  <a:pt x="3068139" y="2055225"/>
                </a:cubicBezTo>
                <a:cubicBezTo>
                  <a:pt x="3068139" y="2052041"/>
                  <a:pt x="3065592" y="2049811"/>
                  <a:pt x="3062089" y="2049652"/>
                </a:cubicBezTo>
                <a:cubicBezTo>
                  <a:pt x="3059541" y="2049492"/>
                  <a:pt x="3056993" y="2049333"/>
                  <a:pt x="3054445" y="2049333"/>
                </a:cubicBezTo>
                <a:cubicBezTo>
                  <a:pt x="3036134" y="2049333"/>
                  <a:pt x="3017981" y="2049333"/>
                  <a:pt x="2999670" y="2049333"/>
                </a:cubicBezTo>
                <a:close/>
                <a:moveTo>
                  <a:pt x="2318468" y="2049333"/>
                </a:moveTo>
                <a:cubicBezTo>
                  <a:pt x="2315443" y="2049333"/>
                  <a:pt x="2312418" y="2049652"/>
                  <a:pt x="2309393" y="2049970"/>
                </a:cubicBezTo>
                <a:cubicBezTo>
                  <a:pt x="2307641" y="2050129"/>
                  <a:pt x="2305571" y="2052199"/>
                  <a:pt x="2305252" y="2053951"/>
                </a:cubicBezTo>
                <a:cubicBezTo>
                  <a:pt x="2305093" y="2054906"/>
                  <a:pt x="2304774" y="2056022"/>
                  <a:pt x="2304774" y="2056977"/>
                </a:cubicBezTo>
                <a:cubicBezTo>
                  <a:pt x="2304774" y="2070670"/>
                  <a:pt x="2304774" y="2084365"/>
                  <a:pt x="2304774" y="2098059"/>
                </a:cubicBezTo>
                <a:cubicBezTo>
                  <a:pt x="2304774" y="2099491"/>
                  <a:pt x="2305252" y="2101084"/>
                  <a:pt x="2305412" y="2102517"/>
                </a:cubicBezTo>
                <a:cubicBezTo>
                  <a:pt x="2305730" y="2103951"/>
                  <a:pt x="2308119" y="2106338"/>
                  <a:pt x="2309711" y="2106338"/>
                </a:cubicBezTo>
                <a:cubicBezTo>
                  <a:pt x="2313214" y="2106499"/>
                  <a:pt x="2316876" y="2106817"/>
                  <a:pt x="2320379" y="2106817"/>
                </a:cubicBezTo>
                <a:cubicBezTo>
                  <a:pt x="2339647" y="2106975"/>
                  <a:pt x="2359073" y="2106975"/>
                  <a:pt x="2378340" y="2106975"/>
                </a:cubicBezTo>
                <a:cubicBezTo>
                  <a:pt x="2397130" y="2106975"/>
                  <a:pt x="2415919" y="2106975"/>
                  <a:pt x="2434709" y="2106975"/>
                </a:cubicBezTo>
                <a:cubicBezTo>
                  <a:pt x="2438690" y="2106975"/>
                  <a:pt x="2442830" y="2106656"/>
                  <a:pt x="2446811" y="2106338"/>
                </a:cubicBezTo>
                <a:cubicBezTo>
                  <a:pt x="2448562" y="2106180"/>
                  <a:pt x="2450792" y="2104110"/>
                  <a:pt x="2450792" y="2102359"/>
                </a:cubicBezTo>
                <a:cubicBezTo>
                  <a:pt x="2450951" y="2086594"/>
                  <a:pt x="2451110" y="2070830"/>
                  <a:pt x="2451110" y="2055225"/>
                </a:cubicBezTo>
                <a:cubicBezTo>
                  <a:pt x="2451110" y="2052519"/>
                  <a:pt x="2449040" y="2050288"/>
                  <a:pt x="2446493" y="2049970"/>
                </a:cubicBezTo>
                <a:cubicBezTo>
                  <a:pt x="2443467" y="2049652"/>
                  <a:pt x="2440441" y="2049333"/>
                  <a:pt x="2437416" y="2049333"/>
                </a:cubicBezTo>
                <a:cubicBezTo>
                  <a:pt x="2397767" y="2049333"/>
                  <a:pt x="2358118" y="2049333"/>
                  <a:pt x="2318468" y="2049333"/>
                </a:cubicBezTo>
                <a:close/>
                <a:moveTo>
                  <a:pt x="2091879" y="2049333"/>
                </a:moveTo>
                <a:cubicBezTo>
                  <a:pt x="2087899" y="2049333"/>
                  <a:pt x="2083758" y="2049652"/>
                  <a:pt x="2079778" y="2050288"/>
                </a:cubicBezTo>
                <a:cubicBezTo>
                  <a:pt x="2078663" y="2050448"/>
                  <a:pt x="2077230" y="2052041"/>
                  <a:pt x="2076593" y="2053155"/>
                </a:cubicBezTo>
                <a:cubicBezTo>
                  <a:pt x="2075956" y="2054429"/>
                  <a:pt x="2075637" y="2056022"/>
                  <a:pt x="2075637" y="2057613"/>
                </a:cubicBezTo>
                <a:cubicBezTo>
                  <a:pt x="2075637" y="2071307"/>
                  <a:pt x="2075637" y="2085002"/>
                  <a:pt x="2075637" y="2098695"/>
                </a:cubicBezTo>
                <a:cubicBezTo>
                  <a:pt x="2075637" y="2100128"/>
                  <a:pt x="2075797" y="2101881"/>
                  <a:pt x="2076434" y="2103154"/>
                </a:cubicBezTo>
                <a:cubicBezTo>
                  <a:pt x="2077071" y="2104428"/>
                  <a:pt x="2078344" y="2105862"/>
                  <a:pt x="2079618" y="2106020"/>
                </a:cubicBezTo>
                <a:cubicBezTo>
                  <a:pt x="2082485" y="2106656"/>
                  <a:pt x="2085669" y="2106817"/>
                  <a:pt x="2088695" y="2106817"/>
                </a:cubicBezTo>
                <a:cubicBezTo>
                  <a:pt x="2108599" y="2106975"/>
                  <a:pt x="2128503" y="2106975"/>
                  <a:pt x="2148248" y="2106975"/>
                </a:cubicBezTo>
                <a:cubicBezTo>
                  <a:pt x="2167993" y="2106975"/>
                  <a:pt x="2187897" y="2106975"/>
                  <a:pt x="2207642" y="2106975"/>
                </a:cubicBezTo>
                <a:cubicBezTo>
                  <a:pt x="2211145" y="2106975"/>
                  <a:pt x="2214807" y="2106817"/>
                  <a:pt x="2218152" y="2106180"/>
                </a:cubicBezTo>
                <a:cubicBezTo>
                  <a:pt x="2219266" y="2106020"/>
                  <a:pt x="2220699" y="2104587"/>
                  <a:pt x="2221336" y="2103314"/>
                </a:cubicBezTo>
                <a:cubicBezTo>
                  <a:pt x="2221973" y="2102039"/>
                  <a:pt x="2222132" y="2100288"/>
                  <a:pt x="2222132" y="2098855"/>
                </a:cubicBezTo>
                <a:cubicBezTo>
                  <a:pt x="2222132" y="2085161"/>
                  <a:pt x="2222132" y="2071467"/>
                  <a:pt x="2222132" y="2057773"/>
                </a:cubicBezTo>
                <a:cubicBezTo>
                  <a:pt x="2222132" y="2056339"/>
                  <a:pt x="2221655" y="2054747"/>
                  <a:pt x="2221495" y="2053314"/>
                </a:cubicBezTo>
                <a:cubicBezTo>
                  <a:pt x="2221177" y="2051562"/>
                  <a:pt x="2219744" y="2050607"/>
                  <a:pt x="2218311" y="2050288"/>
                </a:cubicBezTo>
                <a:cubicBezTo>
                  <a:pt x="2214807" y="2049652"/>
                  <a:pt x="2211305" y="2049492"/>
                  <a:pt x="2207801" y="2049333"/>
                </a:cubicBezTo>
                <a:cubicBezTo>
                  <a:pt x="2193152" y="2049174"/>
                  <a:pt x="2178343" y="2049333"/>
                  <a:pt x="2163534" y="2049333"/>
                </a:cubicBezTo>
                <a:cubicBezTo>
                  <a:pt x="2139649" y="2049333"/>
                  <a:pt x="2115764" y="2049333"/>
                  <a:pt x="2091879" y="2049333"/>
                </a:cubicBezTo>
                <a:close/>
                <a:moveTo>
                  <a:pt x="1880736" y="2049333"/>
                </a:moveTo>
                <a:cubicBezTo>
                  <a:pt x="1878188" y="2049333"/>
                  <a:pt x="1875640" y="2049492"/>
                  <a:pt x="1873092" y="2049652"/>
                </a:cubicBezTo>
                <a:cubicBezTo>
                  <a:pt x="1869589" y="2049970"/>
                  <a:pt x="1867360" y="2052041"/>
                  <a:pt x="1867360" y="2055543"/>
                </a:cubicBezTo>
                <a:cubicBezTo>
                  <a:pt x="1867360" y="2070670"/>
                  <a:pt x="1867360" y="2085957"/>
                  <a:pt x="1867360" y="2101244"/>
                </a:cubicBezTo>
                <a:cubicBezTo>
                  <a:pt x="1867360" y="2101721"/>
                  <a:pt x="1867679" y="2102198"/>
                  <a:pt x="1867679" y="2102677"/>
                </a:cubicBezTo>
                <a:cubicBezTo>
                  <a:pt x="1867997" y="2104428"/>
                  <a:pt x="1870067" y="2106338"/>
                  <a:pt x="1871978" y="2106499"/>
                </a:cubicBezTo>
                <a:cubicBezTo>
                  <a:pt x="1874526" y="2106656"/>
                  <a:pt x="1877073" y="2106975"/>
                  <a:pt x="1879462" y="2106975"/>
                </a:cubicBezTo>
                <a:cubicBezTo>
                  <a:pt x="1889175" y="2106975"/>
                  <a:pt x="1898729" y="2106975"/>
                  <a:pt x="1908442" y="2106975"/>
                </a:cubicBezTo>
                <a:cubicBezTo>
                  <a:pt x="1918156" y="2106975"/>
                  <a:pt x="1927709" y="2106975"/>
                  <a:pt x="1937423" y="2106975"/>
                </a:cubicBezTo>
                <a:cubicBezTo>
                  <a:pt x="1939970" y="2106975"/>
                  <a:pt x="1942519" y="2106656"/>
                  <a:pt x="1944907" y="2106338"/>
                </a:cubicBezTo>
                <a:cubicBezTo>
                  <a:pt x="1946658" y="2106180"/>
                  <a:pt x="1948729" y="2104110"/>
                  <a:pt x="1948888" y="2102359"/>
                </a:cubicBezTo>
                <a:cubicBezTo>
                  <a:pt x="1949206" y="2098377"/>
                  <a:pt x="1949525" y="2094237"/>
                  <a:pt x="1949525" y="2090256"/>
                </a:cubicBezTo>
                <a:cubicBezTo>
                  <a:pt x="1949525" y="2078633"/>
                  <a:pt x="1949365" y="2067008"/>
                  <a:pt x="1949206" y="2055225"/>
                </a:cubicBezTo>
                <a:cubicBezTo>
                  <a:pt x="1949206" y="2052677"/>
                  <a:pt x="1946977" y="2050288"/>
                  <a:pt x="1944588" y="2049970"/>
                </a:cubicBezTo>
                <a:cubicBezTo>
                  <a:pt x="1941563" y="2049652"/>
                  <a:pt x="1938537" y="2049333"/>
                  <a:pt x="1935512" y="2049333"/>
                </a:cubicBezTo>
                <a:cubicBezTo>
                  <a:pt x="1917200" y="2049333"/>
                  <a:pt x="1899047" y="2049333"/>
                  <a:pt x="1880736" y="2049333"/>
                </a:cubicBezTo>
                <a:close/>
                <a:moveTo>
                  <a:pt x="1557173" y="2049333"/>
                </a:moveTo>
                <a:cubicBezTo>
                  <a:pt x="1554626" y="2049333"/>
                  <a:pt x="1552078" y="2049652"/>
                  <a:pt x="1549530" y="2049811"/>
                </a:cubicBezTo>
                <a:cubicBezTo>
                  <a:pt x="1546982" y="2050129"/>
                  <a:pt x="1544753" y="2052199"/>
                  <a:pt x="1544753" y="2054906"/>
                </a:cubicBezTo>
                <a:cubicBezTo>
                  <a:pt x="1544594" y="2070193"/>
                  <a:pt x="1544594" y="2085320"/>
                  <a:pt x="1544594" y="2100607"/>
                </a:cubicBezTo>
                <a:cubicBezTo>
                  <a:pt x="1544594" y="2104269"/>
                  <a:pt x="1546823" y="2106338"/>
                  <a:pt x="1550167" y="2106656"/>
                </a:cubicBezTo>
                <a:cubicBezTo>
                  <a:pt x="1552237" y="2106817"/>
                  <a:pt x="1554148" y="2106975"/>
                  <a:pt x="1556218" y="2106975"/>
                </a:cubicBezTo>
                <a:cubicBezTo>
                  <a:pt x="1566090" y="2106975"/>
                  <a:pt x="1575644" y="2106975"/>
                  <a:pt x="1585357" y="2106975"/>
                </a:cubicBezTo>
                <a:cubicBezTo>
                  <a:pt x="1594434" y="2106975"/>
                  <a:pt x="1603670" y="2106975"/>
                  <a:pt x="1612746" y="2106975"/>
                </a:cubicBezTo>
                <a:cubicBezTo>
                  <a:pt x="1615771" y="2106975"/>
                  <a:pt x="1618797" y="2106656"/>
                  <a:pt x="1621822" y="2106338"/>
                </a:cubicBezTo>
                <a:cubicBezTo>
                  <a:pt x="1623574" y="2106180"/>
                  <a:pt x="1625484" y="2104110"/>
                  <a:pt x="1625644" y="2102198"/>
                </a:cubicBezTo>
                <a:cubicBezTo>
                  <a:pt x="1625803" y="2101244"/>
                  <a:pt x="1625962" y="2100128"/>
                  <a:pt x="1625962" y="2099174"/>
                </a:cubicBezTo>
                <a:cubicBezTo>
                  <a:pt x="1625962" y="2085002"/>
                  <a:pt x="1625962" y="2070670"/>
                  <a:pt x="1625962" y="2056499"/>
                </a:cubicBezTo>
                <a:cubicBezTo>
                  <a:pt x="1625962" y="2052041"/>
                  <a:pt x="1623892" y="2049970"/>
                  <a:pt x="1619593" y="2049652"/>
                </a:cubicBezTo>
                <a:cubicBezTo>
                  <a:pt x="1617523" y="2049492"/>
                  <a:pt x="1615612" y="2049333"/>
                  <a:pt x="1613542" y="2049333"/>
                </a:cubicBezTo>
                <a:cubicBezTo>
                  <a:pt x="1594752" y="2049333"/>
                  <a:pt x="1575963" y="2049333"/>
                  <a:pt x="1557173" y="2049333"/>
                </a:cubicBezTo>
                <a:close/>
                <a:moveTo>
                  <a:pt x="1411793" y="2049333"/>
                </a:moveTo>
                <a:cubicBezTo>
                  <a:pt x="1409723" y="2049333"/>
                  <a:pt x="1407812" y="2049492"/>
                  <a:pt x="1405742" y="2049811"/>
                </a:cubicBezTo>
                <a:cubicBezTo>
                  <a:pt x="1403195" y="2050129"/>
                  <a:pt x="1400965" y="2052199"/>
                  <a:pt x="1400806" y="2054747"/>
                </a:cubicBezTo>
                <a:cubicBezTo>
                  <a:pt x="1400647" y="2070033"/>
                  <a:pt x="1400647" y="2085320"/>
                  <a:pt x="1400806" y="2100447"/>
                </a:cubicBezTo>
                <a:cubicBezTo>
                  <a:pt x="1400806" y="2101403"/>
                  <a:pt x="1400965" y="2102517"/>
                  <a:pt x="1401602" y="2103314"/>
                </a:cubicBezTo>
                <a:cubicBezTo>
                  <a:pt x="1402399" y="2104428"/>
                  <a:pt x="1403513" y="2105862"/>
                  <a:pt x="1404787" y="2106180"/>
                </a:cubicBezTo>
                <a:cubicBezTo>
                  <a:pt x="1407176" y="2106817"/>
                  <a:pt x="1409883" y="2106817"/>
                  <a:pt x="1412271" y="2106817"/>
                </a:cubicBezTo>
                <a:cubicBezTo>
                  <a:pt x="1421984" y="2106975"/>
                  <a:pt x="1431697" y="2106975"/>
                  <a:pt x="1441251" y="2106975"/>
                </a:cubicBezTo>
                <a:cubicBezTo>
                  <a:pt x="1449372" y="2106975"/>
                  <a:pt x="1457493" y="2106975"/>
                  <a:pt x="1465614" y="2106975"/>
                </a:cubicBezTo>
                <a:cubicBezTo>
                  <a:pt x="1469595" y="2106975"/>
                  <a:pt x="1473735" y="2106656"/>
                  <a:pt x="1477716" y="2106338"/>
                </a:cubicBezTo>
                <a:cubicBezTo>
                  <a:pt x="1479468" y="2106180"/>
                  <a:pt x="1481378" y="2104110"/>
                  <a:pt x="1481697" y="2102359"/>
                </a:cubicBezTo>
                <a:cubicBezTo>
                  <a:pt x="1481856" y="2101403"/>
                  <a:pt x="1482175" y="2100288"/>
                  <a:pt x="1482175" y="2099332"/>
                </a:cubicBezTo>
                <a:cubicBezTo>
                  <a:pt x="1482175" y="2085161"/>
                  <a:pt x="1482175" y="2070830"/>
                  <a:pt x="1482175" y="2056658"/>
                </a:cubicBezTo>
                <a:cubicBezTo>
                  <a:pt x="1482175" y="2052199"/>
                  <a:pt x="1480104" y="2050129"/>
                  <a:pt x="1475805" y="2049652"/>
                </a:cubicBezTo>
                <a:cubicBezTo>
                  <a:pt x="1473735" y="2049492"/>
                  <a:pt x="1471665" y="2049333"/>
                  <a:pt x="1469754" y="2049333"/>
                </a:cubicBezTo>
                <a:cubicBezTo>
                  <a:pt x="1450487" y="2049333"/>
                  <a:pt x="1431061" y="2049333"/>
                  <a:pt x="1411793" y="2049333"/>
                </a:cubicBezTo>
                <a:close/>
                <a:moveTo>
                  <a:pt x="1126447" y="2049333"/>
                </a:moveTo>
                <a:cubicBezTo>
                  <a:pt x="1123421" y="2049333"/>
                  <a:pt x="1120396" y="2049652"/>
                  <a:pt x="1117371" y="2049970"/>
                </a:cubicBezTo>
                <a:cubicBezTo>
                  <a:pt x="1115619" y="2050129"/>
                  <a:pt x="1113549" y="2052199"/>
                  <a:pt x="1113390" y="2054110"/>
                </a:cubicBezTo>
                <a:cubicBezTo>
                  <a:pt x="1113230" y="2055543"/>
                  <a:pt x="1112912" y="2057136"/>
                  <a:pt x="1112912" y="2058568"/>
                </a:cubicBezTo>
                <a:cubicBezTo>
                  <a:pt x="1112912" y="2071307"/>
                  <a:pt x="1112912" y="2084046"/>
                  <a:pt x="1112912" y="2096785"/>
                </a:cubicBezTo>
                <a:cubicBezTo>
                  <a:pt x="1112912" y="2098855"/>
                  <a:pt x="1113390" y="2100765"/>
                  <a:pt x="1113708" y="2102835"/>
                </a:cubicBezTo>
                <a:cubicBezTo>
                  <a:pt x="1113867" y="2104269"/>
                  <a:pt x="1116574" y="2106499"/>
                  <a:pt x="1118007" y="2106656"/>
                </a:cubicBezTo>
                <a:cubicBezTo>
                  <a:pt x="1118963" y="2106817"/>
                  <a:pt x="1120077" y="2106975"/>
                  <a:pt x="1121033" y="2106975"/>
                </a:cubicBezTo>
                <a:cubicBezTo>
                  <a:pt x="1143007" y="2106975"/>
                  <a:pt x="1164822" y="2106975"/>
                  <a:pt x="1186796" y="2106975"/>
                </a:cubicBezTo>
                <a:cubicBezTo>
                  <a:pt x="1188230" y="2106975"/>
                  <a:pt x="1189981" y="2106817"/>
                  <a:pt x="1191255" y="2106180"/>
                </a:cubicBezTo>
                <a:cubicBezTo>
                  <a:pt x="1192529" y="2105543"/>
                  <a:pt x="1193643" y="2104428"/>
                  <a:pt x="1194280" y="2103154"/>
                </a:cubicBezTo>
                <a:cubicBezTo>
                  <a:pt x="1194917" y="2101881"/>
                  <a:pt x="1195076" y="2100128"/>
                  <a:pt x="1195076" y="2098695"/>
                </a:cubicBezTo>
                <a:cubicBezTo>
                  <a:pt x="1195076" y="2085002"/>
                  <a:pt x="1195076" y="2071148"/>
                  <a:pt x="1195076" y="2057454"/>
                </a:cubicBezTo>
                <a:cubicBezTo>
                  <a:pt x="1195076" y="2056022"/>
                  <a:pt x="1194758" y="2054429"/>
                  <a:pt x="1194121" y="2052995"/>
                </a:cubicBezTo>
                <a:cubicBezTo>
                  <a:pt x="1193802" y="2052199"/>
                  <a:pt x="1193006" y="2051085"/>
                  <a:pt x="1192211" y="2050926"/>
                </a:cubicBezTo>
                <a:cubicBezTo>
                  <a:pt x="1189822" y="2050288"/>
                  <a:pt x="1187274" y="2049652"/>
                  <a:pt x="1184885" y="2049492"/>
                </a:cubicBezTo>
                <a:cubicBezTo>
                  <a:pt x="1174376" y="2049333"/>
                  <a:pt x="1164185" y="2049333"/>
                  <a:pt x="1153994" y="2049333"/>
                </a:cubicBezTo>
                <a:cubicBezTo>
                  <a:pt x="1144759" y="2049333"/>
                  <a:pt x="1135682" y="2049174"/>
                  <a:pt x="1126447" y="2049333"/>
                </a:cubicBezTo>
                <a:close/>
                <a:moveTo>
                  <a:pt x="981863" y="2049333"/>
                </a:moveTo>
                <a:cubicBezTo>
                  <a:pt x="979315" y="2049333"/>
                  <a:pt x="976768" y="2049652"/>
                  <a:pt x="974379" y="2049811"/>
                </a:cubicBezTo>
                <a:cubicBezTo>
                  <a:pt x="971991" y="2050129"/>
                  <a:pt x="969602" y="2052519"/>
                  <a:pt x="969602" y="2054906"/>
                </a:cubicBezTo>
                <a:cubicBezTo>
                  <a:pt x="969443" y="2070033"/>
                  <a:pt x="969443" y="2085320"/>
                  <a:pt x="969443" y="2100447"/>
                </a:cubicBezTo>
                <a:cubicBezTo>
                  <a:pt x="969443" y="2100925"/>
                  <a:pt x="969761" y="2101403"/>
                  <a:pt x="969761" y="2101881"/>
                </a:cubicBezTo>
                <a:cubicBezTo>
                  <a:pt x="970080" y="2104269"/>
                  <a:pt x="972309" y="2106338"/>
                  <a:pt x="975016" y="2106499"/>
                </a:cubicBezTo>
                <a:cubicBezTo>
                  <a:pt x="977086" y="2106656"/>
                  <a:pt x="978997" y="2106817"/>
                  <a:pt x="981067" y="2106817"/>
                </a:cubicBezTo>
                <a:cubicBezTo>
                  <a:pt x="990462" y="2106975"/>
                  <a:pt x="1000015" y="2106975"/>
                  <a:pt x="1009729" y="2106975"/>
                </a:cubicBezTo>
                <a:cubicBezTo>
                  <a:pt x="1016894" y="2106975"/>
                  <a:pt x="1023901" y="2106975"/>
                  <a:pt x="1031066" y="2106975"/>
                </a:cubicBezTo>
                <a:cubicBezTo>
                  <a:pt x="1035684" y="2106975"/>
                  <a:pt x="1040142" y="2106975"/>
                  <a:pt x="1044760" y="2106817"/>
                </a:cubicBezTo>
                <a:cubicBezTo>
                  <a:pt x="1048422" y="2106656"/>
                  <a:pt x="1050811" y="2104587"/>
                  <a:pt x="1050970" y="2101403"/>
                </a:cubicBezTo>
                <a:cubicBezTo>
                  <a:pt x="1050970" y="2085639"/>
                  <a:pt x="1050970" y="2070033"/>
                  <a:pt x="1050970" y="2054269"/>
                </a:cubicBezTo>
                <a:cubicBezTo>
                  <a:pt x="1050970" y="2052836"/>
                  <a:pt x="1048582" y="2050288"/>
                  <a:pt x="1047148" y="2050129"/>
                </a:cubicBezTo>
                <a:cubicBezTo>
                  <a:pt x="1044123" y="2049811"/>
                  <a:pt x="1041098" y="2049333"/>
                  <a:pt x="1038073" y="2049333"/>
                </a:cubicBezTo>
                <a:cubicBezTo>
                  <a:pt x="1019282" y="2049333"/>
                  <a:pt x="1000653" y="2049333"/>
                  <a:pt x="981863" y="2049333"/>
                </a:cubicBezTo>
                <a:close/>
                <a:moveTo>
                  <a:pt x="1758763" y="2049174"/>
                </a:moveTo>
                <a:cubicBezTo>
                  <a:pt x="1748731" y="2049174"/>
                  <a:pt x="1739018" y="2049333"/>
                  <a:pt x="1729305" y="2049333"/>
                </a:cubicBezTo>
                <a:cubicBezTo>
                  <a:pt x="1721184" y="2049333"/>
                  <a:pt x="1713063" y="2049174"/>
                  <a:pt x="1704942" y="2049333"/>
                </a:cubicBezTo>
                <a:cubicBezTo>
                  <a:pt x="1700961" y="2049333"/>
                  <a:pt x="1696821" y="2049652"/>
                  <a:pt x="1692840" y="2049970"/>
                </a:cubicBezTo>
                <a:cubicBezTo>
                  <a:pt x="1690930" y="2050129"/>
                  <a:pt x="1689019" y="2052041"/>
                  <a:pt x="1688700" y="2053792"/>
                </a:cubicBezTo>
                <a:cubicBezTo>
                  <a:pt x="1688700" y="2054269"/>
                  <a:pt x="1688381" y="2054747"/>
                  <a:pt x="1688381" y="2055225"/>
                </a:cubicBezTo>
                <a:cubicBezTo>
                  <a:pt x="1688381" y="2070511"/>
                  <a:pt x="1688381" y="2085798"/>
                  <a:pt x="1688541" y="2100925"/>
                </a:cubicBezTo>
                <a:cubicBezTo>
                  <a:pt x="1688541" y="2101881"/>
                  <a:pt x="1688859" y="2102994"/>
                  <a:pt x="1689496" y="2103791"/>
                </a:cubicBezTo>
                <a:cubicBezTo>
                  <a:pt x="1689974" y="2104587"/>
                  <a:pt x="1690770" y="2105543"/>
                  <a:pt x="1691566" y="2105862"/>
                </a:cubicBezTo>
                <a:cubicBezTo>
                  <a:pt x="1693477" y="2106338"/>
                  <a:pt x="1695547" y="2106817"/>
                  <a:pt x="1697458" y="2106817"/>
                </a:cubicBezTo>
                <a:cubicBezTo>
                  <a:pt x="1718317" y="2106817"/>
                  <a:pt x="1739177" y="2106817"/>
                  <a:pt x="1760037" y="2106817"/>
                </a:cubicBezTo>
                <a:cubicBezTo>
                  <a:pt x="1762107" y="2106817"/>
                  <a:pt x="1764177" y="2106656"/>
                  <a:pt x="1766088" y="2106020"/>
                </a:cubicBezTo>
                <a:cubicBezTo>
                  <a:pt x="1767361" y="2105543"/>
                  <a:pt x="1768635" y="2104269"/>
                  <a:pt x="1769272" y="2103154"/>
                </a:cubicBezTo>
                <a:cubicBezTo>
                  <a:pt x="1769909" y="2101881"/>
                  <a:pt x="1770068" y="2100128"/>
                  <a:pt x="1770068" y="2098695"/>
                </a:cubicBezTo>
                <a:cubicBezTo>
                  <a:pt x="1770068" y="2085002"/>
                  <a:pt x="1770068" y="2071148"/>
                  <a:pt x="1770068" y="2057454"/>
                </a:cubicBezTo>
                <a:cubicBezTo>
                  <a:pt x="1770068" y="2056022"/>
                  <a:pt x="1769591" y="2054429"/>
                  <a:pt x="1769431" y="2052995"/>
                </a:cubicBezTo>
                <a:cubicBezTo>
                  <a:pt x="1769113" y="2051245"/>
                  <a:pt x="1767680" y="2050288"/>
                  <a:pt x="1766247" y="2049970"/>
                </a:cubicBezTo>
                <a:cubicBezTo>
                  <a:pt x="1763858" y="2049492"/>
                  <a:pt x="1761151" y="2049174"/>
                  <a:pt x="1758763" y="2049174"/>
                </a:cubicBezTo>
                <a:close/>
                <a:moveTo>
                  <a:pt x="1325648" y="2049015"/>
                </a:moveTo>
                <a:cubicBezTo>
                  <a:pt x="1316571" y="2049174"/>
                  <a:pt x="1307495" y="2049333"/>
                  <a:pt x="1298260" y="2049333"/>
                </a:cubicBezTo>
                <a:cubicBezTo>
                  <a:pt x="1287113" y="2049492"/>
                  <a:pt x="1275808" y="2049333"/>
                  <a:pt x="1264661" y="2049492"/>
                </a:cubicBezTo>
                <a:cubicBezTo>
                  <a:pt x="1259088" y="2049492"/>
                  <a:pt x="1257019" y="2051562"/>
                  <a:pt x="1257019" y="2056658"/>
                </a:cubicBezTo>
                <a:cubicBezTo>
                  <a:pt x="1256859" y="2070830"/>
                  <a:pt x="1257019" y="2085161"/>
                  <a:pt x="1257019" y="2099332"/>
                </a:cubicBezTo>
                <a:cubicBezTo>
                  <a:pt x="1257019" y="2100765"/>
                  <a:pt x="1257496" y="2102359"/>
                  <a:pt x="1258133" y="2103791"/>
                </a:cubicBezTo>
                <a:cubicBezTo>
                  <a:pt x="1258451" y="2104587"/>
                  <a:pt x="1259248" y="2105543"/>
                  <a:pt x="1260044" y="2105862"/>
                </a:cubicBezTo>
                <a:cubicBezTo>
                  <a:pt x="1261955" y="2106499"/>
                  <a:pt x="1264025" y="2106817"/>
                  <a:pt x="1265935" y="2106817"/>
                </a:cubicBezTo>
                <a:cubicBezTo>
                  <a:pt x="1286795" y="2106817"/>
                  <a:pt x="1307655" y="2106817"/>
                  <a:pt x="1328514" y="2106817"/>
                </a:cubicBezTo>
                <a:cubicBezTo>
                  <a:pt x="1330584" y="2106817"/>
                  <a:pt x="1332654" y="2106656"/>
                  <a:pt x="1334565" y="2106020"/>
                </a:cubicBezTo>
                <a:cubicBezTo>
                  <a:pt x="1335839" y="2105543"/>
                  <a:pt x="1337113" y="2104428"/>
                  <a:pt x="1337749" y="2103154"/>
                </a:cubicBezTo>
                <a:cubicBezTo>
                  <a:pt x="1338387" y="2101881"/>
                  <a:pt x="1338546" y="2100128"/>
                  <a:pt x="1338546" y="2098695"/>
                </a:cubicBezTo>
                <a:cubicBezTo>
                  <a:pt x="1338546" y="2085002"/>
                  <a:pt x="1338546" y="2071148"/>
                  <a:pt x="1338546" y="2057454"/>
                </a:cubicBezTo>
                <a:cubicBezTo>
                  <a:pt x="1338546" y="2056022"/>
                  <a:pt x="1338387" y="2054269"/>
                  <a:pt x="1337749" y="2052995"/>
                </a:cubicBezTo>
                <a:cubicBezTo>
                  <a:pt x="1337113" y="2051722"/>
                  <a:pt x="1335839" y="2050288"/>
                  <a:pt x="1334724" y="2049970"/>
                </a:cubicBezTo>
                <a:cubicBezTo>
                  <a:pt x="1331858" y="2049333"/>
                  <a:pt x="1328673" y="2049015"/>
                  <a:pt x="1325648" y="2049015"/>
                </a:cubicBezTo>
                <a:close/>
                <a:moveTo>
                  <a:pt x="3139158" y="1885479"/>
                </a:moveTo>
                <a:cubicBezTo>
                  <a:pt x="3160495" y="1885479"/>
                  <a:pt x="3181832" y="1885479"/>
                  <a:pt x="3203170" y="1885479"/>
                </a:cubicBezTo>
                <a:cubicBezTo>
                  <a:pt x="3204603" y="1885479"/>
                  <a:pt x="3206196" y="1885957"/>
                  <a:pt x="3207469" y="1886594"/>
                </a:cubicBezTo>
                <a:cubicBezTo>
                  <a:pt x="3208265" y="1886912"/>
                  <a:pt x="3209061" y="1887708"/>
                  <a:pt x="3209539" y="1888505"/>
                </a:cubicBezTo>
                <a:cubicBezTo>
                  <a:pt x="3210017" y="1889301"/>
                  <a:pt x="3210494" y="1890415"/>
                  <a:pt x="3210494" y="1891371"/>
                </a:cubicBezTo>
                <a:cubicBezTo>
                  <a:pt x="3210494" y="1906180"/>
                  <a:pt x="3210494" y="1920829"/>
                  <a:pt x="3210335" y="1935637"/>
                </a:cubicBezTo>
                <a:cubicBezTo>
                  <a:pt x="3210335" y="1938185"/>
                  <a:pt x="3207947" y="1940415"/>
                  <a:pt x="3205399" y="1940574"/>
                </a:cubicBezTo>
                <a:lnTo>
                  <a:pt x="3170846" y="1940574"/>
                </a:lnTo>
                <a:lnTo>
                  <a:pt x="3170368" y="1940574"/>
                </a:lnTo>
                <a:lnTo>
                  <a:pt x="3140273" y="1940574"/>
                </a:lnTo>
                <a:cubicBezTo>
                  <a:pt x="3138680" y="1940574"/>
                  <a:pt x="3137247" y="1940415"/>
                  <a:pt x="3135655" y="1940255"/>
                </a:cubicBezTo>
                <a:cubicBezTo>
                  <a:pt x="3133744" y="1940096"/>
                  <a:pt x="3131833" y="1938185"/>
                  <a:pt x="3131515" y="1936274"/>
                </a:cubicBezTo>
                <a:cubicBezTo>
                  <a:pt x="3131356" y="1934841"/>
                  <a:pt x="3130878" y="1933248"/>
                  <a:pt x="3130878" y="1931816"/>
                </a:cubicBezTo>
                <a:cubicBezTo>
                  <a:pt x="3130878" y="1919077"/>
                  <a:pt x="3130878" y="1906339"/>
                  <a:pt x="3130878" y="1893760"/>
                </a:cubicBezTo>
                <a:cubicBezTo>
                  <a:pt x="3130878" y="1892327"/>
                  <a:pt x="3131037" y="1890575"/>
                  <a:pt x="3131674" y="1889301"/>
                </a:cubicBezTo>
                <a:cubicBezTo>
                  <a:pt x="3132311" y="1888026"/>
                  <a:pt x="3133585" y="1886912"/>
                  <a:pt x="3134699" y="1886275"/>
                </a:cubicBezTo>
                <a:cubicBezTo>
                  <a:pt x="3135973" y="1885639"/>
                  <a:pt x="3137566" y="1885479"/>
                  <a:pt x="3139158" y="1885479"/>
                </a:cubicBezTo>
                <a:close/>
                <a:moveTo>
                  <a:pt x="1555740" y="1885479"/>
                </a:moveTo>
                <a:cubicBezTo>
                  <a:pt x="1575644" y="1885479"/>
                  <a:pt x="1595389" y="1885479"/>
                  <a:pt x="1615293" y="1885479"/>
                </a:cubicBezTo>
                <a:cubicBezTo>
                  <a:pt x="1617364" y="1885479"/>
                  <a:pt x="1619433" y="1885798"/>
                  <a:pt x="1621185" y="1886435"/>
                </a:cubicBezTo>
                <a:cubicBezTo>
                  <a:pt x="1622459" y="1886912"/>
                  <a:pt x="1623574" y="1888186"/>
                  <a:pt x="1624370" y="1889460"/>
                </a:cubicBezTo>
                <a:cubicBezTo>
                  <a:pt x="1624848" y="1890257"/>
                  <a:pt x="1624848" y="1891371"/>
                  <a:pt x="1624848" y="1892486"/>
                </a:cubicBezTo>
                <a:cubicBezTo>
                  <a:pt x="1624848" y="1906180"/>
                  <a:pt x="1624848" y="1920033"/>
                  <a:pt x="1624848" y="1933727"/>
                </a:cubicBezTo>
                <a:cubicBezTo>
                  <a:pt x="1624848" y="1934683"/>
                  <a:pt x="1624529" y="1935797"/>
                  <a:pt x="1624370" y="1936753"/>
                </a:cubicBezTo>
                <a:cubicBezTo>
                  <a:pt x="1624210" y="1938504"/>
                  <a:pt x="1622141" y="1940415"/>
                  <a:pt x="1620229" y="1940574"/>
                </a:cubicBezTo>
                <a:cubicBezTo>
                  <a:pt x="1611631" y="1940734"/>
                  <a:pt x="1602873" y="1940893"/>
                  <a:pt x="1594274" y="1941052"/>
                </a:cubicBezTo>
                <a:cubicBezTo>
                  <a:pt x="1591409" y="1940574"/>
                  <a:pt x="1588383" y="1940574"/>
                  <a:pt x="1585357" y="1940574"/>
                </a:cubicBezTo>
                <a:cubicBezTo>
                  <a:pt x="1575167" y="1940574"/>
                  <a:pt x="1564976" y="1940574"/>
                  <a:pt x="1554785" y="1940574"/>
                </a:cubicBezTo>
                <a:cubicBezTo>
                  <a:pt x="1552715" y="1940574"/>
                  <a:pt x="1550804" y="1940256"/>
                  <a:pt x="1548734" y="1939778"/>
                </a:cubicBezTo>
                <a:cubicBezTo>
                  <a:pt x="1547937" y="1939619"/>
                  <a:pt x="1546982" y="1938504"/>
                  <a:pt x="1546664" y="1937708"/>
                </a:cubicBezTo>
                <a:cubicBezTo>
                  <a:pt x="1546027" y="1935797"/>
                  <a:pt x="1545708" y="1933727"/>
                  <a:pt x="1545708" y="1931816"/>
                </a:cubicBezTo>
                <a:cubicBezTo>
                  <a:pt x="1545708" y="1919077"/>
                  <a:pt x="1545708" y="1906339"/>
                  <a:pt x="1545708" y="1893600"/>
                </a:cubicBezTo>
                <a:cubicBezTo>
                  <a:pt x="1545708" y="1892167"/>
                  <a:pt x="1545708" y="1890415"/>
                  <a:pt x="1546505" y="1889143"/>
                </a:cubicBezTo>
                <a:cubicBezTo>
                  <a:pt x="1547141" y="1887868"/>
                  <a:pt x="1548415" y="1886753"/>
                  <a:pt x="1549689" y="1886276"/>
                </a:cubicBezTo>
                <a:cubicBezTo>
                  <a:pt x="1551600" y="1885639"/>
                  <a:pt x="1553670" y="1885479"/>
                  <a:pt x="1555740" y="1885479"/>
                </a:cubicBezTo>
                <a:close/>
                <a:moveTo>
                  <a:pt x="1880259" y="1885322"/>
                </a:moveTo>
                <a:cubicBezTo>
                  <a:pt x="1899048" y="1885322"/>
                  <a:pt x="1917837" y="1885322"/>
                  <a:pt x="1936627" y="1885322"/>
                </a:cubicBezTo>
                <a:cubicBezTo>
                  <a:pt x="1939175" y="1885322"/>
                  <a:pt x="1941722" y="1885640"/>
                  <a:pt x="1944111" y="1886278"/>
                </a:cubicBezTo>
                <a:cubicBezTo>
                  <a:pt x="1945385" y="1886596"/>
                  <a:pt x="1946659" y="1888030"/>
                  <a:pt x="1947296" y="1889144"/>
                </a:cubicBezTo>
                <a:cubicBezTo>
                  <a:pt x="1947932" y="1890418"/>
                  <a:pt x="1948092" y="1892011"/>
                  <a:pt x="1948092" y="1893602"/>
                </a:cubicBezTo>
                <a:cubicBezTo>
                  <a:pt x="1948092" y="1906818"/>
                  <a:pt x="1948092" y="1920036"/>
                  <a:pt x="1948092" y="1933251"/>
                </a:cubicBezTo>
                <a:cubicBezTo>
                  <a:pt x="1948092" y="1934206"/>
                  <a:pt x="1947773" y="1935321"/>
                  <a:pt x="1947614" y="1936276"/>
                </a:cubicBezTo>
                <a:cubicBezTo>
                  <a:pt x="1947296" y="1938187"/>
                  <a:pt x="1945385" y="1940099"/>
                  <a:pt x="1943633" y="1940257"/>
                </a:cubicBezTo>
                <a:cubicBezTo>
                  <a:pt x="1940608" y="1940417"/>
                  <a:pt x="1937583" y="1940735"/>
                  <a:pt x="1934557" y="1940735"/>
                </a:cubicBezTo>
                <a:cubicBezTo>
                  <a:pt x="1925958" y="1940735"/>
                  <a:pt x="1917360" y="1940735"/>
                  <a:pt x="1908601" y="1940735"/>
                </a:cubicBezTo>
                <a:cubicBezTo>
                  <a:pt x="1908761" y="1940576"/>
                  <a:pt x="1908761" y="1940417"/>
                  <a:pt x="1908761" y="1940417"/>
                </a:cubicBezTo>
                <a:cubicBezTo>
                  <a:pt x="1897137" y="1940417"/>
                  <a:pt x="1885354" y="1940417"/>
                  <a:pt x="1873730" y="1940417"/>
                </a:cubicBezTo>
                <a:cubicBezTo>
                  <a:pt x="1871182" y="1940417"/>
                  <a:pt x="1868953" y="1938187"/>
                  <a:pt x="1868634" y="1935639"/>
                </a:cubicBezTo>
                <a:cubicBezTo>
                  <a:pt x="1868634" y="1935162"/>
                  <a:pt x="1868316" y="1934683"/>
                  <a:pt x="1868316" y="1934206"/>
                </a:cubicBezTo>
                <a:cubicBezTo>
                  <a:pt x="1868316" y="1920036"/>
                  <a:pt x="1868316" y="1905704"/>
                  <a:pt x="1868475" y="1891533"/>
                </a:cubicBezTo>
                <a:cubicBezTo>
                  <a:pt x="1868475" y="1888189"/>
                  <a:pt x="1870863" y="1885959"/>
                  <a:pt x="1874207" y="1885640"/>
                </a:cubicBezTo>
                <a:cubicBezTo>
                  <a:pt x="1876278" y="1885482"/>
                  <a:pt x="1878188" y="1885322"/>
                  <a:pt x="1880259" y="1885322"/>
                </a:cubicBezTo>
                <a:close/>
                <a:moveTo>
                  <a:pt x="1700484" y="1885320"/>
                </a:moveTo>
                <a:cubicBezTo>
                  <a:pt x="1719911" y="1885320"/>
                  <a:pt x="1739178" y="1885320"/>
                  <a:pt x="1758604" y="1885320"/>
                </a:cubicBezTo>
                <a:cubicBezTo>
                  <a:pt x="1760674" y="1885320"/>
                  <a:pt x="1762585" y="1885798"/>
                  <a:pt x="1764655" y="1886116"/>
                </a:cubicBezTo>
                <a:cubicBezTo>
                  <a:pt x="1766406" y="1886434"/>
                  <a:pt x="1768158" y="1888505"/>
                  <a:pt x="1768317" y="1890415"/>
                </a:cubicBezTo>
                <a:cubicBezTo>
                  <a:pt x="1768317" y="1890893"/>
                  <a:pt x="1768477" y="1891371"/>
                  <a:pt x="1768477" y="1891848"/>
                </a:cubicBezTo>
                <a:cubicBezTo>
                  <a:pt x="1768477" y="1906180"/>
                  <a:pt x="1768477" y="1920351"/>
                  <a:pt x="1768477" y="1934681"/>
                </a:cubicBezTo>
                <a:cubicBezTo>
                  <a:pt x="1768477" y="1935159"/>
                  <a:pt x="1768317" y="1935637"/>
                  <a:pt x="1768158" y="1936116"/>
                </a:cubicBezTo>
                <a:cubicBezTo>
                  <a:pt x="1767999" y="1938026"/>
                  <a:pt x="1766088" y="1940096"/>
                  <a:pt x="1764337" y="1940096"/>
                </a:cubicBezTo>
                <a:cubicBezTo>
                  <a:pt x="1757808" y="1940255"/>
                  <a:pt x="1751120" y="1940415"/>
                  <a:pt x="1744432" y="1940574"/>
                </a:cubicBezTo>
                <a:cubicBezTo>
                  <a:pt x="1739496" y="1940574"/>
                  <a:pt x="1734401" y="1940574"/>
                  <a:pt x="1729305" y="1940574"/>
                </a:cubicBezTo>
                <a:cubicBezTo>
                  <a:pt x="1719114" y="1940574"/>
                  <a:pt x="1708923" y="1940574"/>
                  <a:pt x="1698733" y="1940574"/>
                </a:cubicBezTo>
                <a:cubicBezTo>
                  <a:pt x="1696662" y="1940574"/>
                  <a:pt x="1694592" y="1940415"/>
                  <a:pt x="1692681" y="1939937"/>
                </a:cubicBezTo>
                <a:cubicBezTo>
                  <a:pt x="1691885" y="1939777"/>
                  <a:pt x="1690930" y="1938822"/>
                  <a:pt x="1690453" y="1938026"/>
                </a:cubicBezTo>
                <a:cubicBezTo>
                  <a:pt x="1689975" y="1937230"/>
                  <a:pt x="1689497" y="1936116"/>
                  <a:pt x="1689497" y="1935159"/>
                </a:cubicBezTo>
                <a:cubicBezTo>
                  <a:pt x="1689497" y="1920351"/>
                  <a:pt x="1689497" y="1905701"/>
                  <a:pt x="1689656" y="1890893"/>
                </a:cubicBezTo>
                <a:cubicBezTo>
                  <a:pt x="1689656" y="1888186"/>
                  <a:pt x="1691885" y="1886116"/>
                  <a:pt x="1694433" y="1885798"/>
                </a:cubicBezTo>
                <a:cubicBezTo>
                  <a:pt x="1696503" y="1885638"/>
                  <a:pt x="1698414" y="1885320"/>
                  <a:pt x="1700484" y="1885320"/>
                </a:cubicBezTo>
                <a:close/>
                <a:moveTo>
                  <a:pt x="1413067" y="1885320"/>
                </a:moveTo>
                <a:cubicBezTo>
                  <a:pt x="1432494" y="1885320"/>
                  <a:pt x="1451761" y="1885320"/>
                  <a:pt x="1471187" y="1885320"/>
                </a:cubicBezTo>
                <a:cubicBezTo>
                  <a:pt x="1473258" y="1885320"/>
                  <a:pt x="1475168" y="1885798"/>
                  <a:pt x="1477239" y="1886117"/>
                </a:cubicBezTo>
                <a:cubicBezTo>
                  <a:pt x="1478990" y="1886434"/>
                  <a:pt x="1480742" y="1888505"/>
                  <a:pt x="1481060" y="1890415"/>
                </a:cubicBezTo>
                <a:cubicBezTo>
                  <a:pt x="1481060" y="1890893"/>
                  <a:pt x="1481378" y="1891371"/>
                  <a:pt x="1481378" y="1891849"/>
                </a:cubicBezTo>
                <a:cubicBezTo>
                  <a:pt x="1481378" y="1906180"/>
                  <a:pt x="1481378" y="1920351"/>
                  <a:pt x="1481378" y="1934682"/>
                </a:cubicBezTo>
                <a:cubicBezTo>
                  <a:pt x="1481378" y="1935160"/>
                  <a:pt x="1481219" y="1935638"/>
                  <a:pt x="1481060" y="1936116"/>
                </a:cubicBezTo>
                <a:cubicBezTo>
                  <a:pt x="1480901" y="1938026"/>
                  <a:pt x="1478990" y="1940096"/>
                  <a:pt x="1477239" y="1940096"/>
                </a:cubicBezTo>
                <a:cubicBezTo>
                  <a:pt x="1470710" y="1940255"/>
                  <a:pt x="1464022" y="1940415"/>
                  <a:pt x="1457493" y="1940574"/>
                </a:cubicBezTo>
                <a:cubicBezTo>
                  <a:pt x="1452080" y="1940574"/>
                  <a:pt x="1446984" y="1940574"/>
                  <a:pt x="1441889" y="1940574"/>
                </a:cubicBezTo>
                <a:cubicBezTo>
                  <a:pt x="1431698" y="1940574"/>
                  <a:pt x="1421507" y="1940574"/>
                  <a:pt x="1411315" y="1940574"/>
                </a:cubicBezTo>
                <a:cubicBezTo>
                  <a:pt x="1409246" y="1940574"/>
                  <a:pt x="1407176" y="1940415"/>
                  <a:pt x="1405265" y="1939937"/>
                </a:cubicBezTo>
                <a:cubicBezTo>
                  <a:pt x="1404469" y="1939777"/>
                  <a:pt x="1403513" y="1938822"/>
                  <a:pt x="1403036" y="1938026"/>
                </a:cubicBezTo>
                <a:cubicBezTo>
                  <a:pt x="1402558" y="1937230"/>
                  <a:pt x="1402080" y="1936116"/>
                  <a:pt x="1402080" y="1935160"/>
                </a:cubicBezTo>
                <a:cubicBezTo>
                  <a:pt x="1402080" y="1920351"/>
                  <a:pt x="1402080" y="1905702"/>
                  <a:pt x="1402240" y="1890893"/>
                </a:cubicBezTo>
                <a:cubicBezTo>
                  <a:pt x="1402240" y="1888187"/>
                  <a:pt x="1404469" y="1886117"/>
                  <a:pt x="1407016" y="1885798"/>
                </a:cubicBezTo>
                <a:cubicBezTo>
                  <a:pt x="1409086" y="1885638"/>
                  <a:pt x="1410997" y="1885320"/>
                  <a:pt x="1413067" y="1885320"/>
                </a:cubicBezTo>
                <a:close/>
                <a:moveTo>
                  <a:pt x="980907" y="1885320"/>
                </a:moveTo>
                <a:cubicBezTo>
                  <a:pt x="1000812" y="1885320"/>
                  <a:pt x="1020557" y="1885320"/>
                  <a:pt x="1040461" y="1885320"/>
                </a:cubicBezTo>
                <a:cubicBezTo>
                  <a:pt x="1042531" y="1885320"/>
                  <a:pt x="1044601" y="1885638"/>
                  <a:pt x="1046353" y="1886276"/>
                </a:cubicBezTo>
                <a:cubicBezTo>
                  <a:pt x="1047626" y="1886753"/>
                  <a:pt x="1048741" y="1888027"/>
                  <a:pt x="1049537" y="1889301"/>
                </a:cubicBezTo>
                <a:cubicBezTo>
                  <a:pt x="1050015" y="1890097"/>
                  <a:pt x="1050015" y="1891212"/>
                  <a:pt x="1050015" y="1892325"/>
                </a:cubicBezTo>
                <a:cubicBezTo>
                  <a:pt x="1050015" y="1906020"/>
                  <a:pt x="1050015" y="1919873"/>
                  <a:pt x="1050015" y="1933567"/>
                </a:cubicBezTo>
                <a:cubicBezTo>
                  <a:pt x="1050015" y="1934523"/>
                  <a:pt x="1049696" y="1935637"/>
                  <a:pt x="1049537" y="1936593"/>
                </a:cubicBezTo>
                <a:cubicBezTo>
                  <a:pt x="1049378" y="1938345"/>
                  <a:pt x="1047308" y="1940255"/>
                  <a:pt x="1045238" y="1940255"/>
                </a:cubicBezTo>
                <a:cubicBezTo>
                  <a:pt x="1037595" y="1940415"/>
                  <a:pt x="1029951" y="1940574"/>
                  <a:pt x="1022308" y="1940733"/>
                </a:cubicBezTo>
                <a:cubicBezTo>
                  <a:pt x="1018327" y="1940574"/>
                  <a:pt x="1014188" y="1940574"/>
                  <a:pt x="1010207" y="1940574"/>
                </a:cubicBezTo>
                <a:cubicBezTo>
                  <a:pt x="1000016" y="1940574"/>
                  <a:pt x="989824" y="1940574"/>
                  <a:pt x="979633" y="1940574"/>
                </a:cubicBezTo>
                <a:cubicBezTo>
                  <a:pt x="977723" y="1940574"/>
                  <a:pt x="975653" y="1940255"/>
                  <a:pt x="973742" y="1939618"/>
                </a:cubicBezTo>
                <a:cubicBezTo>
                  <a:pt x="972946" y="1939458"/>
                  <a:pt x="972149" y="1938345"/>
                  <a:pt x="971672" y="1937548"/>
                </a:cubicBezTo>
                <a:cubicBezTo>
                  <a:pt x="971194" y="1936752"/>
                  <a:pt x="970876" y="1935637"/>
                  <a:pt x="970717" y="1934681"/>
                </a:cubicBezTo>
                <a:cubicBezTo>
                  <a:pt x="970717" y="1920351"/>
                  <a:pt x="970557" y="1906180"/>
                  <a:pt x="970717" y="1891848"/>
                </a:cubicBezTo>
                <a:cubicBezTo>
                  <a:pt x="970717" y="1890893"/>
                  <a:pt x="970876" y="1889619"/>
                  <a:pt x="971513" y="1888983"/>
                </a:cubicBezTo>
                <a:cubicBezTo>
                  <a:pt x="972309" y="1887867"/>
                  <a:pt x="973583" y="1886594"/>
                  <a:pt x="974857" y="1886116"/>
                </a:cubicBezTo>
                <a:cubicBezTo>
                  <a:pt x="976768" y="1885479"/>
                  <a:pt x="978837" y="1885320"/>
                  <a:pt x="980907" y="1885320"/>
                </a:cubicBezTo>
                <a:close/>
                <a:moveTo>
                  <a:pt x="3285175" y="1885319"/>
                </a:moveTo>
                <a:cubicBezTo>
                  <a:pt x="3304920" y="1885319"/>
                  <a:pt x="3324824" y="1885319"/>
                  <a:pt x="3344569" y="1885319"/>
                </a:cubicBezTo>
                <a:cubicBezTo>
                  <a:pt x="3346639" y="1885319"/>
                  <a:pt x="3348550" y="1885798"/>
                  <a:pt x="3350620" y="1886115"/>
                </a:cubicBezTo>
                <a:cubicBezTo>
                  <a:pt x="3352371" y="1886434"/>
                  <a:pt x="3354123" y="1888505"/>
                  <a:pt x="3354441" y="1890415"/>
                </a:cubicBezTo>
                <a:cubicBezTo>
                  <a:pt x="3354601" y="1891371"/>
                  <a:pt x="3354760" y="1892486"/>
                  <a:pt x="3354760" y="1893441"/>
                </a:cubicBezTo>
                <a:cubicBezTo>
                  <a:pt x="3354760" y="1906657"/>
                  <a:pt x="3354760" y="1919873"/>
                  <a:pt x="3354760" y="1933090"/>
                </a:cubicBezTo>
                <a:cubicBezTo>
                  <a:pt x="3354760" y="1934045"/>
                  <a:pt x="3354441" y="1935159"/>
                  <a:pt x="3354441" y="1936116"/>
                </a:cubicBezTo>
                <a:cubicBezTo>
                  <a:pt x="3354123" y="1938026"/>
                  <a:pt x="3352371" y="1940096"/>
                  <a:pt x="3350620" y="1940255"/>
                </a:cubicBezTo>
                <a:cubicBezTo>
                  <a:pt x="3345047" y="1940414"/>
                  <a:pt x="3339473" y="1940733"/>
                  <a:pt x="3333900" y="1940733"/>
                </a:cubicBezTo>
                <a:cubicBezTo>
                  <a:pt x="3327849" y="1940893"/>
                  <a:pt x="3321640" y="1940733"/>
                  <a:pt x="3315589" y="1940733"/>
                </a:cubicBezTo>
                <a:cubicBezTo>
                  <a:pt x="3315430" y="1940574"/>
                  <a:pt x="3315430" y="1940414"/>
                  <a:pt x="3315430" y="1940414"/>
                </a:cubicBezTo>
                <a:cubicBezTo>
                  <a:pt x="3303805" y="1940414"/>
                  <a:pt x="3292022" y="1940414"/>
                  <a:pt x="3280398" y="1940414"/>
                </a:cubicBezTo>
                <a:cubicBezTo>
                  <a:pt x="3277850" y="1940414"/>
                  <a:pt x="3275462" y="1938184"/>
                  <a:pt x="3275143" y="1935797"/>
                </a:cubicBezTo>
                <a:cubicBezTo>
                  <a:pt x="3274984" y="1934363"/>
                  <a:pt x="3274665" y="1932771"/>
                  <a:pt x="3274665" y="1931338"/>
                </a:cubicBezTo>
                <a:cubicBezTo>
                  <a:pt x="3274665" y="1919077"/>
                  <a:pt x="3274665" y="1906976"/>
                  <a:pt x="3274665" y="1894715"/>
                </a:cubicBezTo>
                <a:cubicBezTo>
                  <a:pt x="3274665" y="1893281"/>
                  <a:pt x="3274984" y="1891689"/>
                  <a:pt x="3275143" y="1890256"/>
                </a:cubicBezTo>
                <a:cubicBezTo>
                  <a:pt x="3275302" y="1888663"/>
                  <a:pt x="3277532" y="1886275"/>
                  <a:pt x="3279124" y="1885956"/>
                </a:cubicBezTo>
                <a:cubicBezTo>
                  <a:pt x="3281195" y="1885638"/>
                  <a:pt x="3283105" y="1885319"/>
                  <a:pt x="3285175" y="1885319"/>
                </a:cubicBezTo>
                <a:close/>
                <a:moveTo>
                  <a:pt x="2995051" y="1885319"/>
                </a:moveTo>
                <a:cubicBezTo>
                  <a:pt x="2995529" y="1885319"/>
                  <a:pt x="2996007" y="1885319"/>
                  <a:pt x="2996644" y="1885319"/>
                </a:cubicBezTo>
                <a:cubicBezTo>
                  <a:pt x="3017025" y="1885319"/>
                  <a:pt x="3037249" y="1885319"/>
                  <a:pt x="3057630" y="1885319"/>
                </a:cubicBezTo>
                <a:cubicBezTo>
                  <a:pt x="3059701" y="1885319"/>
                  <a:pt x="3061771" y="1885638"/>
                  <a:pt x="3063522" y="1886275"/>
                </a:cubicBezTo>
                <a:cubicBezTo>
                  <a:pt x="3064796" y="1886752"/>
                  <a:pt x="3065911" y="1888026"/>
                  <a:pt x="3066707" y="1889301"/>
                </a:cubicBezTo>
                <a:cubicBezTo>
                  <a:pt x="3067185" y="1890097"/>
                  <a:pt x="3067343" y="1891212"/>
                  <a:pt x="3067343" y="1892325"/>
                </a:cubicBezTo>
                <a:cubicBezTo>
                  <a:pt x="3067343" y="1906020"/>
                  <a:pt x="3067503" y="1919714"/>
                  <a:pt x="3067343" y="1933567"/>
                </a:cubicBezTo>
                <a:cubicBezTo>
                  <a:pt x="3067343" y="1938662"/>
                  <a:pt x="3065114" y="1940574"/>
                  <a:pt x="3059701" y="1940574"/>
                </a:cubicBezTo>
                <a:cubicBezTo>
                  <a:pt x="3048554" y="1940733"/>
                  <a:pt x="3037249" y="1940574"/>
                  <a:pt x="3026102" y="1940574"/>
                </a:cubicBezTo>
                <a:cubicBezTo>
                  <a:pt x="3025943" y="1940414"/>
                  <a:pt x="3025943" y="1940414"/>
                  <a:pt x="3025943" y="1940255"/>
                </a:cubicBezTo>
                <a:cubicBezTo>
                  <a:pt x="3014797" y="1940255"/>
                  <a:pt x="3003650" y="1940255"/>
                  <a:pt x="2992345" y="1940255"/>
                </a:cubicBezTo>
                <a:cubicBezTo>
                  <a:pt x="2989956" y="1940255"/>
                  <a:pt x="2987567" y="1937866"/>
                  <a:pt x="2987567" y="1935319"/>
                </a:cubicBezTo>
                <a:cubicBezTo>
                  <a:pt x="2987409" y="1931816"/>
                  <a:pt x="2987249" y="1928153"/>
                  <a:pt x="2987249" y="1924651"/>
                </a:cubicBezTo>
                <a:cubicBezTo>
                  <a:pt x="2987249" y="1913981"/>
                  <a:pt x="2987249" y="1903312"/>
                  <a:pt x="2987409" y="1892644"/>
                </a:cubicBezTo>
                <a:cubicBezTo>
                  <a:pt x="2987567" y="1887230"/>
                  <a:pt x="2989797" y="1885798"/>
                  <a:pt x="2995051" y="1885319"/>
                </a:cubicBezTo>
                <a:close/>
                <a:moveTo>
                  <a:pt x="2548879" y="1885319"/>
                </a:moveTo>
                <a:cubicBezTo>
                  <a:pt x="2587414" y="1885319"/>
                  <a:pt x="2626108" y="1885319"/>
                  <a:pt x="2664642" y="1885319"/>
                </a:cubicBezTo>
                <a:cubicBezTo>
                  <a:pt x="2668145" y="1885319"/>
                  <a:pt x="2671649" y="1885797"/>
                  <a:pt x="2675151" y="1886115"/>
                </a:cubicBezTo>
                <a:cubicBezTo>
                  <a:pt x="2676903" y="1886275"/>
                  <a:pt x="2678814" y="1888504"/>
                  <a:pt x="2678973" y="1890254"/>
                </a:cubicBezTo>
                <a:cubicBezTo>
                  <a:pt x="2679133" y="1892325"/>
                  <a:pt x="2679291" y="1894236"/>
                  <a:pt x="2679291" y="1896306"/>
                </a:cubicBezTo>
                <a:cubicBezTo>
                  <a:pt x="2679291" y="1907452"/>
                  <a:pt x="2679291" y="1918599"/>
                  <a:pt x="2679291" y="1929904"/>
                </a:cubicBezTo>
                <a:cubicBezTo>
                  <a:pt x="2679291" y="1940095"/>
                  <a:pt x="2678018" y="1940732"/>
                  <a:pt x="2667667" y="1940732"/>
                </a:cubicBezTo>
                <a:cubicBezTo>
                  <a:pt x="2664642" y="1940732"/>
                  <a:pt x="2661617" y="1940732"/>
                  <a:pt x="2658591" y="1940732"/>
                </a:cubicBezTo>
                <a:cubicBezTo>
                  <a:pt x="2641553" y="1940573"/>
                  <a:pt x="2624356" y="1940573"/>
                  <a:pt x="2606999" y="1940573"/>
                </a:cubicBezTo>
                <a:cubicBezTo>
                  <a:pt x="2588210" y="1940573"/>
                  <a:pt x="2569421" y="1940573"/>
                  <a:pt x="2550631" y="1940573"/>
                </a:cubicBezTo>
                <a:cubicBezTo>
                  <a:pt x="2547128" y="1940573"/>
                  <a:pt x="2543465" y="1940414"/>
                  <a:pt x="2539962" y="1940255"/>
                </a:cubicBezTo>
                <a:cubicBezTo>
                  <a:pt x="2537733" y="1940095"/>
                  <a:pt x="2535503" y="1937707"/>
                  <a:pt x="2535185" y="1935158"/>
                </a:cubicBezTo>
                <a:cubicBezTo>
                  <a:pt x="2535027" y="1934204"/>
                  <a:pt x="2534867" y="1933089"/>
                  <a:pt x="2534867" y="1932133"/>
                </a:cubicBezTo>
                <a:cubicBezTo>
                  <a:pt x="2534867" y="1919394"/>
                  <a:pt x="2534867" y="1906657"/>
                  <a:pt x="2534867" y="1894077"/>
                </a:cubicBezTo>
                <a:cubicBezTo>
                  <a:pt x="2534867" y="1892643"/>
                  <a:pt x="2535185" y="1891051"/>
                  <a:pt x="2535503" y="1889619"/>
                </a:cubicBezTo>
                <a:cubicBezTo>
                  <a:pt x="2535663" y="1888186"/>
                  <a:pt x="2538370" y="1885956"/>
                  <a:pt x="2539803" y="1885797"/>
                </a:cubicBezTo>
                <a:cubicBezTo>
                  <a:pt x="2540759" y="1885637"/>
                  <a:pt x="2541873" y="1885479"/>
                  <a:pt x="2542829" y="1885479"/>
                </a:cubicBezTo>
                <a:cubicBezTo>
                  <a:pt x="2544898" y="1885319"/>
                  <a:pt x="2546969" y="1885319"/>
                  <a:pt x="2548879" y="1885319"/>
                </a:cubicBezTo>
                <a:close/>
                <a:moveTo>
                  <a:pt x="1268324" y="1885161"/>
                </a:moveTo>
                <a:cubicBezTo>
                  <a:pt x="1288228" y="1885161"/>
                  <a:pt x="1307973" y="1885161"/>
                  <a:pt x="1327877" y="1885161"/>
                </a:cubicBezTo>
                <a:cubicBezTo>
                  <a:pt x="1329947" y="1885161"/>
                  <a:pt x="1331858" y="1885639"/>
                  <a:pt x="1333928" y="1885957"/>
                </a:cubicBezTo>
                <a:cubicBezTo>
                  <a:pt x="1335680" y="1886276"/>
                  <a:pt x="1336476" y="1887708"/>
                  <a:pt x="1337113" y="1888983"/>
                </a:cubicBezTo>
                <a:cubicBezTo>
                  <a:pt x="1337591" y="1889779"/>
                  <a:pt x="1337591" y="1890893"/>
                  <a:pt x="1337591" y="1892008"/>
                </a:cubicBezTo>
                <a:cubicBezTo>
                  <a:pt x="1337591" y="1906339"/>
                  <a:pt x="1337591" y="1920511"/>
                  <a:pt x="1337591" y="1934842"/>
                </a:cubicBezTo>
                <a:cubicBezTo>
                  <a:pt x="1337591" y="1935319"/>
                  <a:pt x="1337431" y="1935797"/>
                  <a:pt x="1337272" y="1936275"/>
                </a:cubicBezTo>
                <a:cubicBezTo>
                  <a:pt x="1337113" y="1938026"/>
                  <a:pt x="1335043" y="1940096"/>
                  <a:pt x="1333132" y="1940096"/>
                </a:cubicBezTo>
                <a:cubicBezTo>
                  <a:pt x="1324533" y="1940256"/>
                  <a:pt x="1315775" y="1940415"/>
                  <a:pt x="1307177" y="1940574"/>
                </a:cubicBezTo>
                <a:cubicBezTo>
                  <a:pt x="1304152" y="1940574"/>
                  <a:pt x="1300967" y="1940574"/>
                  <a:pt x="1297942" y="1940574"/>
                </a:cubicBezTo>
                <a:cubicBezTo>
                  <a:pt x="1287751" y="1940574"/>
                  <a:pt x="1277559" y="1940574"/>
                  <a:pt x="1267368" y="1940574"/>
                </a:cubicBezTo>
                <a:cubicBezTo>
                  <a:pt x="1265299" y="1940574"/>
                  <a:pt x="1263388" y="1940256"/>
                  <a:pt x="1261318" y="1939778"/>
                </a:cubicBezTo>
                <a:cubicBezTo>
                  <a:pt x="1260522" y="1939619"/>
                  <a:pt x="1259725" y="1938504"/>
                  <a:pt x="1259248" y="1937708"/>
                </a:cubicBezTo>
                <a:cubicBezTo>
                  <a:pt x="1258770" y="1936912"/>
                  <a:pt x="1258451" y="1935797"/>
                  <a:pt x="1258451" y="1934842"/>
                </a:cubicBezTo>
                <a:cubicBezTo>
                  <a:pt x="1258451" y="1920511"/>
                  <a:pt x="1258292" y="1906339"/>
                  <a:pt x="1258451" y="1892008"/>
                </a:cubicBezTo>
                <a:cubicBezTo>
                  <a:pt x="1258451" y="1891053"/>
                  <a:pt x="1258451" y="1889779"/>
                  <a:pt x="1259088" y="1888983"/>
                </a:cubicBezTo>
                <a:cubicBezTo>
                  <a:pt x="1259884" y="1887868"/>
                  <a:pt x="1260999" y="1886594"/>
                  <a:pt x="1262273" y="1886117"/>
                </a:cubicBezTo>
                <a:cubicBezTo>
                  <a:pt x="1264184" y="1885479"/>
                  <a:pt x="1266254" y="1885161"/>
                  <a:pt x="1268324" y="1885161"/>
                </a:cubicBezTo>
                <a:close/>
                <a:moveTo>
                  <a:pt x="1126607" y="1885161"/>
                </a:moveTo>
                <a:cubicBezTo>
                  <a:pt x="1144918" y="1885002"/>
                  <a:pt x="1163230" y="1885161"/>
                  <a:pt x="1181542" y="1885161"/>
                </a:cubicBezTo>
                <a:cubicBezTo>
                  <a:pt x="1184090" y="1885161"/>
                  <a:pt x="1186637" y="1885479"/>
                  <a:pt x="1189185" y="1885798"/>
                </a:cubicBezTo>
                <a:cubicBezTo>
                  <a:pt x="1191096" y="1885957"/>
                  <a:pt x="1193007" y="1888028"/>
                  <a:pt x="1193325" y="1889779"/>
                </a:cubicBezTo>
                <a:cubicBezTo>
                  <a:pt x="1193485" y="1890734"/>
                  <a:pt x="1193643" y="1891849"/>
                  <a:pt x="1193643" y="1892804"/>
                </a:cubicBezTo>
                <a:cubicBezTo>
                  <a:pt x="1193643" y="1906499"/>
                  <a:pt x="1193643" y="1920351"/>
                  <a:pt x="1193643" y="1934046"/>
                </a:cubicBezTo>
                <a:cubicBezTo>
                  <a:pt x="1193643" y="1938504"/>
                  <a:pt x="1191733" y="1940415"/>
                  <a:pt x="1186956" y="1940415"/>
                </a:cubicBezTo>
                <a:cubicBezTo>
                  <a:pt x="1175810" y="1940574"/>
                  <a:pt x="1164504" y="1940415"/>
                  <a:pt x="1153358" y="1940415"/>
                </a:cubicBezTo>
                <a:cubicBezTo>
                  <a:pt x="1153358" y="1940415"/>
                  <a:pt x="1153358" y="1940415"/>
                  <a:pt x="1153358" y="1940256"/>
                </a:cubicBezTo>
                <a:cubicBezTo>
                  <a:pt x="1142211" y="1940256"/>
                  <a:pt x="1130906" y="1940256"/>
                  <a:pt x="1119759" y="1940256"/>
                </a:cubicBezTo>
                <a:cubicBezTo>
                  <a:pt x="1117052" y="1940256"/>
                  <a:pt x="1114982" y="1938026"/>
                  <a:pt x="1114664" y="1935479"/>
                </a:cubicBezTo>
                <a:cubicBezTo>
                  <a:pt x="1114505" y="1934523"/>
                  <a:pt x="1114345" y="1933409"/>
                  <a:pt x="1114345" y="1932454"/>
                </a:cubicBezTo>
                <a:cubicBezTo>
                  <a:pt x="1114345" y="1919237"/>
                  <a:pt x="1114345" y="1906020"/>
                  <a:pt x="1114505" y="1892804"/>
                </a:cubicBezTo>
                <a:cubicBezTo>
                  <a:pt x="1114505" y="1891371"/>
                  <a:pt x="1114982" y="1889779"/>
                  <a:pt x="1115460" y="1888346"/>
                </a:cubicBezTo>
                <a:cubicBezTo>
                  <a:pt x="1115778" y="1887550"/>
                  <a:pt x="1116734" y="1886435"/>
                  <a:pt x="1117530" y="1886276"/>
                </a:cubicBezTo>
                <a:cubicBezTo>
                  <a:pt x="1120555" y="1885639"/>
                  <a:pt x="1123581" y="1885161"/>
                  <a:pt x="1126607" y="1885161"/>
                </a:cubicBezTo>
                <a:close/>
                <a:moveTo>
                  <a:pt x="3716857" y="1885160"/>
                </a:moveTo>
                <a:cubicBezTo>
                  <a:pt x="3736761" y="1885160"/>
                  <a:pt x="3756665" y="1885160"/>
                  <a:pt x="3776411" y="1885160"/>
                </a:cubicBezTo>
                <a:cubicBezTo>
                  <a:pt x="3778480" y="1885160"/>
                  <a:pt x="3780550" y="1885479"/>
                  <a:pt x="3782302" y="1886117"/>
                </a:cubicBezTo>
                <a:cubicBezTo>
                  <a:pt x="3783576" y="1886593"/>
                  <a:pt x="3784691" y="1887867"/>
                  <a:pt x="3785487" y="1888982"/>
                </a:cubicBezTo>
                <a:cubicBezTo>
                  <a:pt x="3785964" y="1889778"/>
                  <a:pt x="3785964" y="1890893"/>
                  <a:pt x="3785964" y="1892007"/>
                </a:cubicBezTo>
                <a:cubicBezTo>
                  <a:pt x="3785964" y="1905702"/>
                  <a:pt x="3785964" y="1919554"/>
                  <a:pt x="3785964" y="1933249"/>
                </a:cubicBezTo>
                <a:cubicBezTo>
                  <a:pt x="3785964" y="1934204"/>
                  <a:pt x="3785645" y="1935319"/>
                  <a:pt x="3785487" y="1936274"/>
                </a:cubicBezTo>
                <a:cubicBezTo>
                  <a:pt x="3785168" y="1938026"/>
                  <a:pt x="3783257" y="1939937"/>
                  <a:pt x="3781346" y="1940096"/>
                </a:cubicBezTo>
                <a:cubicBezTo>
                  <a:pt x="3773703" y="1940255"/>
                  <a:pt x="3766060" y="1940414"/>
                  <a:pt x="3758417" y="1940574"/>
                </a:cubicBezTo>
                <a:cubicBezTo>
                  <a:pt x="3754277" y="1940574"/>
                  <a:pt x="3750296" y="1940574"/>
                  <a:pt x="3746156" y="1940574"/>
                </a:cubicBezTo>
                <a:cubicBezTo>
                  <a:pt x="3746315" y="1940574"/>
                  <a:pt x="3746315" y="1940414"/>
                  <a:pt x="3746315" y="1940414"/>
                </a:cubicBezTo>
                <a:cubicBezTo>
                  <a:pt x="3735168" y="1940414"/>
                  <a:pt x="3723863" y="1940414"/>
                  <a:pt x="3712717" y="1940414"/>
                </a:cubicBezTo>
                <a:cubicBezTo>
                  <a:pt x="3709213" y="1940414"/>
                  <a:pt x="3706984" y="1938185"/>
                  <a:pt x="3706825" y="1934682"/>
                </a:cubicBezTo>
                <a:cubicBezTo>
                  <a:pt x="3706506" y="1929587"/>
                  <a:pt x="3706347" y="1924491"/>
                  <a:pt x="3706347" y="1919396"/>
                </a:cubicBezTo>
                <a:cubicBezTo>
                  <a:pt x="3706347" y="1911276"/>
                  <a:pt x="3706347" y="1903154"/>
                  <a:pt x="3706506" y="1894873"/>
                </a:cubicBezTo>
                <a:cubicBezTo>
                  <a:pt x="3706506" y="1892803"/>
                  <a:pt x="3706825" y="1890734"/>
                  <a:pt x="3707621" y="1888982"/>
                </a:cubicBezTo>
                <a:cubicBezTo>
                  <a:pt x="3708099" y="1887708"/>
                  <a:pt x="3709532" y="1886593"/>
                  <a:pt x="3710805" y="1886117"/>
                </a:cubicBezTo>
                <a:cubicBezTo>
                  <a:pt x="3712717" y="1885479"/>
                  <a:pt x="3714787" y="1885160"/>
                  <a:pt x="3716857" y="1885160"/>
                </a:cubicBezTo>
                <a:close/>
                <a:moveTo>
                  <a:pt x="3572910" y="1885160"/>
                </a:moveTo>
                <a:cubicBezTo>
                  <a:pt x="3592177" y="1885160"/>
                  <a:pt x="3611444" y="1885160"/>
                  <a:pt x="3630871" y="1885160"/>
                </a:cubicBezTo>
                <a:cubicBezTo>
                  <a:pt x="3633419" y="1885160"/>
                  <a:pt x="3635966" y="1885479"/>
                  <a:pt x="3638355" y="1886275"/>
                </a:cubicBezTo>
                <a:cubicBezTo>
                  <a:pt x="3639629" y="1886593"/>
                  <a:pt x="3640743" y="1888028"/>
                  <a:pt x="3641539" y="1889142"/>
                </a:cubicBezTo>
                <a:cubicBezTo>
                  <a:pt x="3642017" y="1889938"/>
                  <a:pt x="3642017" y="1891052"/>
                  <a:pt x="3642017" y="1892167"/>
                </a:cubicBezTo>
                <a:cubicBezTo>
                  <a:pt x="3642017" y="1905861"/>
                  <a:pt x="3642017" y="1919554"/>
                  <a:pt x="3642017" y="1933249"/>
                </a:cubicBezTo>
                <a:cubicBezTo>
                  <a:pt x="3642017" y="1934204"/>
                  <a:pt x="3641699" y="1935319"/>
                  <a:pt x="3641539" y="1936274"/>
                </a:cubicBezTo>
                <a:cubicBezTo>
                  <a:pt x="3641221" y="1938185"/>
                  <a:pt x="3639311" y="1940096"/>
                  <a:pt x="3637400" y="1940096"/>
                </a:cubicBezTo>
                <a:cubicBezTo>
                  <a:pt x="3631349" y="1940255"/>
                  <a:pt x="3625297" y="1940414"/>
                  <a:pt x="3619087" y="1940574"/>
                </a:cubicBezTo>
                <a:cubicBezTo>
                  <a:pt x="3613037" y="1940574"/>
                  <a:pt x="3606827" y="1940574"/>
                  <a:pt x="3600776" y="1940574"/>
                </a:cubicBezTo>
                <a:cubicBezTo>
                  <a:pt x="3601095" y="1940574"/>
                  <a:pt x="3601095" y="1940414"/>
                  <a:pt x="3601095" y="1940255"/>
                </a:cubicBezTo>
                <a:cubicBezTo>
                  <a:pt x="3589948" y="1940255"/>
                  <a:pt x="3578801" y="1940255"/>
                  <a:pt x="3567496" y="1940255"/>
                </a:cubicBezTo>
                <a:cubicBezTo>
                  <a:pt x="3565107" y="1940255"/>
                  <a:pt x="3562878" y="1937867"/>
                  <a:pt x="3562560" y="1935319"/>
                </a:cubicBezTo>
                <a:cubicBezTo>
                  <a:pt x="3562400" y="1932771"/>
                  <a:pt x="3562082" y="1930223"/>
                  <a:pt x="3562082" y="1927676"/>
                </a:cubicBezTo>
                <a:cubicBezTo>
                  <a:pt x="3562082" y="1917007"/>
                  <a:pt x="3562082" y="1906339"/>
                  <a:pt x="3562082" y="1895670"/>
                </a:cubicBezTo>
                <a:cubicBezTo>
                  <a:pt x="3562082" y="1893599"/>
                  <a:pt x="3562400" y="1891689"/>
                  <a:pt x="3562719" y="1889619"/>
                </a:cubicBezTo>
                <a:cubicBezTo>
                  <a:pt x="3562878" y="1888186"/>
                  <a:pt x="3565426" y="1885798"/>
                  <a:pt x="3566859" y="1885639"/>
                </a:cubicBezTo>
                <a:cubicBezTo>
                  <a:pt x="3568929" y="1885479"/>
                  <a:pt x="3570840" y="1885160"/>
                  <a:pt x="3572910" y="1885160"/>
                </a:cubicBezTo>
                <a:close/>
                <a:moveTo>
                  <a:pt x="3431670" y="1885160"/>
                </a:moveTo>
                <a:cubicBezTo>
                  <a:pt x="3449504" y="1885001"/>
                  <a:pt x="3467338" y="1885160"/>
                  <a:pt x="3485013" y="1885160"/>
                </a:cubicBezTo>
                <a:cubicBezTo>
                  <a:pt x="3488038" y="1885160"/>
                  <a:pt x="3491063" y="1885479"/>
                  <a:pt x="3494089" y="1885798"/>
                </a:cubicBezTo>
                <a:cubicBezTo>
                  <a:pt x="3495682" y="1885957"/>
                  <a:pt x="3498070" y="1888186"/>
                  <a:pt x="3498229" y="1889778"/>
                </a:cubicBezTo>
                <a:cubicBezTo>
                  <a:pt x="3498389" y="1890734"/>
                  <a:pt x="3498547" y="1891848"/>
                  <a:pt x="3498547" y="1892804"/>
                </a:cubicBezTo>
                <a:cubicBezTo>
                  <a:pt x="3498547" y="1906020"/>
                  <a:pt x="3498547" y="1919236"/>
                  <a:pt x="3498547" y="1932453"/>
                </a:cubicBezTo>
                <a:cubicBezTo>
                  <a:pt x="3498547" y="1933886"/>
                  <a:pt x="3498547" y="1935637"/>
                  <a:pt x="3497751" y="1936911"/>
                </a:cubicBezTo>
                <a:cubicBezTo>
                  <a:pt x="3497115" y="1938185"/>
                  <a:pt x="3495841" y="1939300"/>
                  <a:pt x="3494567" y="1939777"/>
                </a:cubicBezTo>
                <a:cubicBezTo>
                  <a:pt x="3493293" y="1940414"/>
                  <a:pt x="3491541" y="1940414"/>
                  <a:pt x="3490109" y="1940414"/>
                </a:cubicBezTo>
                <a:cubicBezTo>
                  <a:pt x="3468293" y="1940414"/>
                  <a:pt x="3446319" y="1940414"/>
                  <a:pt x="3424504" y="1940255"/>
                </a:cubicBezTo>
                <a:cubicBezTo>
                  <a:pt x="3423708" y="1940414"/>
                  <a:pt x="3422753" y="1940096"/>
                  <a:pt x="3421797" y="1939937"/>
                </a:cubicBezTo>
                <a:cubicBezTo>
                  <a:pt x="3419568" y="1938185"/>
                  <a:pt x="3418771" y="1935797"/>
                  <a:pt x="3418771" y="1933249"/>
                </a:cubicBezTo>
                <a:cubicBezTo>
                  <a:pt x="3418612" y="1925606"/>
                  <a:pt x="3418771" y="1917964"/>
                  <a:pt x="3418771" y="1910319"/>
                </a:cubicBezTo>
                <a:cubicBezTo>
                  <a:pt x="3418771" y="1906180"/>
                  <a:pt x="3418771" y="1902199"/>
                  <a:pt x="3418771" y="1898059"/>
                </a:cubicBezTo>
                <a:cubicBezTo>
                  <a:pt x="3418931" y="1885638"/>
                  <a:pt x="3419249" y="1885160"/>
                  <a:pt x="3431670" y="1885160"/>
                </a:cubicBezTo>
                <a:close/>
                <a:moveTo>
                  <a:pt x="2319742" y="1885160"/>
                </a:moveTo>
                <a:cubicBezTo>
                  <a:pt x="2358913" y="1885160"/>
                  <a:pt x="2397926" y="1885160"/>
                  <a:pt x="2437097" y="1885160"/>
                </a:cubicBezTo>
                <a:cubicBezTo>
                  <a:pt x="2440123" y="1885160"/>
                  <a:pt x="2443148" y="1885638"/>
                  <a:pt x="2446173" y="1885956"/>
                </a:cubicBezTo>
                <a:cubicBezTo>
                  <a:pt x="2447925" y="1886115"/>
                  <a:pt x="2449677" y="1888344"/>
                  <a:pt x="2449836" y="1890256"/>
                </a:cubicBezTo>
                <a:cubicBezTo>
                  <a:pt x="2449836" y="1890733"/>
                  <a:pt x="2449995" y="1891210"/>
                  <a:pt x="2449995" y="1891689"/>
                </a:cubicBezTo>
                <a:cubicBezTo>
                  <a:pt x="2449995" y="1905861"/>
                  <a:pt x="2449995" y="1920191"/>
                  <a:pt x="2449995" y="1934364"/>
                </a:cubicBezTo>
                <a:cubicBezTo>
                  <a:pt x="2449995" y="1934841"/>
                  <a:pt x="2449836" y="1935318"/>
                  <a:pt x="2449836" y="1935797"/>
                </a:cubicBezTo>
                <a:cubicBezTo>
                  <a:pt x="2449677" y="1937707"/>
                  <a:pt x="2447766" y="1939777"/>
                  <a:pt x="2446015" y="1939937"/>
                </a:cubicBezTo>
                <a:cubicBezTo>
                  <a:pt x="2442034" y="1940095"/>
                  <a:pt x="2437893" y="1940414"/>
                  <a:pt x="2433912" y="1940414"/>
                </a:cubicBezTo>
                <a:cubicBezTo>
                  <a:pt x="2415283" y="1940574"/>
                  <a:pt x="2396493" y="1940574"/>
                  <a:pt x="2377703" y="1940574"/>
                </a:cubicBezTo>
                <a:cubicBezTo>
                  <a:pt x="2358435" y="1940574"/>
                  <a:pt x="2339168" y="1940574"/>
                  <a:pt x="2319742" y="1940574"/>
                </a:cubicBezTo>
                <a:cubicBezTo>
                  <a:pt x="2316717" y="1940574"/>
                  <a:pt x="2313691" y="1940574"/>
                  <a:pt x="2310666" y="1939937"/>
                </a:cubicBezTo>
                <a:cubicBezTo>
                  <a:pt x="2309392" y="1939777"/>
                  <a:pt x="2308118" y="1938345"/>
                  <a:pt x="2307481" y="1937070"/>
                </a:cubicBezTo>
                <a:cubicBezTo>
                  <a:pt x="2306685" y="1935797"/>
                  <a:pt x="2306526" y="1934204"/>
                  <a:pt x="2306367" y="1932771"/>
                </a:cubicBezTo>
                <a:cubicBezTo>
                  <a:pt x="2306367" y="1919554"/>
                  <a:pt x="2306367" y="1906338"/>
                  <a:pt x="2306367" y="1893122"/>
                </a:cubicBezTo>
                <a:cubicBezTo>
                  <a:pt x="2306367" y="1892166"/>
                  <a:pt x="2306685" y="1891052"/>
                  <a:pt x="2306845" y="1890096"/>
                </a:cubicBezTo>
                <a:cubicBezTo>
                  <a:pt x="2307163" y="1888344"/>
                  <a:pt x="2309073" y="1886115"/>
                  <a:pt x="2310666" y="1885956"/>
                </a:cubicBezTo>
                <a:cubicBezTo>
                  <a:pt x="2313691" y="1885638"/>
                  <a:pt x="2316717" y="1885160"/>
                  <a:pt x="2319742" y="1885160"/>
                </a:cubicBezTo>
                <a:close/>
                <a:moveTo>
                  <a:pt x="2105573" y="1885160"/>
                </a:moveTo>
                <a:cubicBezTo>
                  <a:pt x="2138057" y="1885160"/>
                  <a:pt x="2170541" y="1885160"/>
                  <a:pt x="2203024" y="1885160"/>
                </a:cubicBezTo>
                <a:cubicBezTo>
                  <a:pt x="2207643" y="1885160"/>
                  <a:pt x="2212101" y="1885638"/>
                  <a:pt x="2216719" y="1885956"/>
                </a:cubicBezTo>
                <a:cubicBezTo>
                  <a:pt x="2218629" y="1886115"/>
                  <a:pt x="2220381" y="1888186"/>
                  <a:pt x="2220699" y="1889937"/>
                </a:cubicBezTo>
                <a:cubicBezTo>
                  <a:pt x="2220699" y="1890414"/>
                  <a:pt x="2220859" y="1890892"/>
                  <a:pt x="2220859" y="1891370"/>
                </a:cubicBezTo>
                <a:cubicBezTo>
                  <a:pt x="2220859" y="1906020"/>
                  <a:pt x="2220859" y="1920829"/>
                  <a:pt x="2220699" y="1935477"/>
                </a:cubicBezTo>
                <a:cubicBezTo>
                  <a:pt x="2220699" y="1938026"/>
                  <a:pt x="2218470" y="1940095"/>
                  <a:pt x="2215763" y="1940095"/>
                </a:cubicBezTo>
                <a:cubicBezTo>
                  <a:pt x="2211782" y="1940255"/>
                  <a:pt x="2207643" y="1940413"/>
                  <a:pt x="2203661" y="1940413"/>
                </a:cubicBezTo>
                <a:cubicBezTo>
                  <a:pt x="2185349" y="1940574"/>
                  <a:pt x="2167038" y="1940574"/>
                  <a:pt x="2148726" y="1940574"/>
                </a:cubicBezTo>
                <a:cubicBezTo>
                  <a:pt x="2129936" y="1940574"/>
                  <a:pt x="2111147" y="1940574"/>
                  <a:pt x="2092357" y="1940574"/>
                </a:cubicBezTo>
                <a:cubicBezTo>
                  <a:pt x="2088854" y="1940574"/>
                  <a:pt x="2085192" y="1940255"/>
                  <a:pt x="2081689" y="1940095"/>
                </a:cubicBezTo>
                <a:cubicBezTo>
                  <a:pt x="2079937" y="1939936"/>
                  <a:pt x="2078026" y="1937866"/>
                  <a:pt x="2077708" y="1936114"/>
                </a:cubicBezTo>
                <a:cubicBezTo>
                  <a:pt x="2077549" y="1935636"/>
                  <a:pt x="2077389" y="1935159"/>
                  <a:pt x="2077389" y="1934681"/>
                </a:cubicBezTo>
                <a:cubicBezTo>
                  <a:pt x="2077389" y="1920509"/>
                  <a:pt x="2077389" y="1906179"/>
                  <a:pt x="2077389" y="1892006"/>
                </a:cubicBezTo>
                <a:cubicBezTo>
                  <a:pt x="2077389" y="1891052"/>
                  <a:pt x="2077549" y="1889777"/>
                  <a:pt x="2078026" y="1889141"/>
                </a:cubicBezTo>
                <a:cubicBezTo>
                  <a:pt x="2078822" y="1888026"/>
                  <a:pt x="2079937" y="1886752"/>
                  <a:pt x="2081211" y="1886274"/>
                </a:cubicBezTo>
                <a:cubicBezTo>
                  <a:pt x="2083121" y="1885638"/>
                  <a:pt x="2085192" y="1885479"/>
                  <a:pt x="2087262" y="1885320"/>
                </a:cubicBezTo>
                <a:cubicBezTo>
                  <a:pt x="2093312" y="1885160"/>
                  <a:pt x="2099523" y="1885160"/>
                  <a:pt x="2105573" y="1885160"/>
                </a:cubicBezTo>
                <a:close/>
                <a:moveTo>
                  <a:pt x="2818303" y="1885159"/>
                </a:moveTo>
                <a:cubicBezTo>
                  <a:pt x="2838207" y="1885159"/>
                  <a:pt x="2857951" y="1885159"/>
                  <a:pt x="2877856" y="1885159"/>
                </a:cubicBezTo>
                <a:cubicBezTo>
                  <a:pt x="2879926" y="1885159"/>
                  <a:pt x="2881996" y="1885477"/>
                  <a:pt x="2883907" y="1886115"/>
                </a:cubicBezTo>
                <a:cubicBezTo>
                  <a:pt x="2885181" y="1886592"/>
                  <a:pt x="2886295" y="1887866"/>
                  <a:pt x="2887250" y="1888980"/>
                </a:cubicBezTo>
                <a:cubicBezTo>
                  <a:pt x="2887728" y="1889777"/>
                  <a:pt x="2887728" y="1890891"/>
                  <a:pt x="2887728" y="1892006"/>
                </a:cubicBezTo>
                <a:cubicBezTo>
                  <a:pt x="2887728" y="1906337"/>
                  <a:pt x="2887728" y="1920509"/>
                  <a:pt x="2887728" y="1934840"/>
                </a:cubicBezTo>
                <a:cubicBezTo>
                  <a:pt x="2887728" y="1935317"/>
                  <a:pt x="2887569" y="1935795"/>
                  <a:pt x="2887410" y="1936273"/>
                </a:cubicBezTo>
                <a:cubicBezTo>
                  <a:pt x="2887250" y="1938184"/>
                  <a:pt x="2885339" y="1940094"/>
                  <a:pt x="2883429" y="1940094"/>
                </a:cubicBezTo>
                <a:cubicBezTo>
                  <a:pt x="2875786" y="1940254"/>
                  <a:pt x="2868143" y="1940413"/>
                  <a:pt x="2860499" y="1940572"/>
                </a:cubicBezTo>
                <a:cubicBezTo>
                  <a:pt x="2856199" y="1940572"/>
                  <a:pt x="2852219" y="1940572"/>
                  <a:pt x="2848079" y="1940572"/>
                </a:cubicBezTo>
                <a:cubicBezTo>
                  <a:pt x="2837888" y="1940572"/>
                  <a:pt x="2827697" y="1940572"/>
                  <a:pt x="2817506" y="1940572"/>
                </a:cubicBezTo>
                <a:cubicBezTo>
                  <a:pt x="2815436" y="1940572"/>
                  <a:pt x="2813367" y="1940254"/>
                  <a:pt x="2811455" y="1939776"/>
                </a:cubicBezTo>
                <a:cubicBezTo>
                  <a:pt x="2810659" y="1939617"/>
                  <a:pt x="2809704" y="1938662"/>
                  <a:pt x="2809385" y="1937706"/>
                </a:cubicBezTo>
                <a:cubicBezTo>
                  <a:pt x="2808748" y="1936273"/>
                  <a:pt x="2808430" y="1934840"/>
                  <a:pt x="2808430" y="1933248"/>
                </a:cubicBezTo>
                <a:cubicBezTo>
                  <a:pt x="2808430" y="1919553"/>
                  <a:pt x="2808430" y="1905700"/>
                  <a:pt x="2808430" y="1892006"/>
                </a:cubicBezTo>
                <a:cubicBezTo>
                  <a:pt x="2808430" y="1891051"/>
                  <a:pt x="2808430" y="1889777"/>
                  <a:pt x="2809067" y="1888980"/>
                </a:cubicBezTo>
                <a:cubicBezTo>
                  <a:pt x="2809863" y="1887866"/>
                  <a:pt x="2810978" y="1886433"/>
                  <a:pt x="2812251" y="1886115"/>
                </a:cubicBezTo>
                <a:cubicBezTo>
                  <a:pt x="2814163" y="1885477"/>
                  <a:pt x="2816232" y="1885159"/>
                  <a:pt x="2818303" y="1885159"/>
                </a:cubicBezTo>
                <a:close/>
                <a:moveTo>
                  <a:pt x="2047294" y="1837552"/>
                </a:moveTo>
                <a:cubicBezTo>
                  <a:pt x="2043154" y="1837552"/>
                  <a:pt x="2039173" y="1837552"/>
                  <a:pt x="2035033" y="1837710"/>
                </a:cubicBezTo>
                <a:cubicBezTo>
                  <a:pt x="2030733" y="1837870"/>
                  <a:pt x="2028345" y="1840100"/>
                  <a:pt x="2028186" y="1844239"/>
                </a:cubicBezTo>
                <a:cubicBezTo>
                  <a:pt x="2028027" y="1847265"/>
                  <a:pt x="2028027" y="1850291"/>
                  <a:pt x="2028027" y="1853475"/>
                </a:cubicBezTo>
                <a:cubicBezTo>
                  <a:pt x="2028027" y="1890100"/>
                  <a:pt x="2028027" y="1926724"/>
                  <a:pt x="2028027" y="1963506"/>
                </a:cubicBezTo>
                <a:cubicBezTo>
                  <a:pt x="2028027" y="1966531"/>
                  <a:pt x="2028027" y="1969557"/>
                  <a:pt x="2028186" y="1972742"/>
                </a:cubicBezTo>
                <a:cubicBezTo>
                  <a:pt x="2028345" y="1976245"/>
                  <a:pt x="2030415" y="1978633"/>
                  <a:pt x="2033759" y="1978793"/>
                </a:cubicBezTo>
                <a:cubicBezTo>
                  <a:pt x="2039332" y="1978952"/>
                  <a:pt x="2044905" y="1979111"/>
                  <a:pt x="2050479" y="1979111"/>
                </a:cubicBezTo>
                <a:cubicBezTo>
                  <a:pt x="2159554" y="1978633"/>
                  <a:pt x="2268628" y="1978633"/>
                  <a:pt x="2377544" y="1978633"/>
                </a:cubicBezTo>
                <a:cubicBezTo>
                  <a:pt x="2486938" y="1978633"/>
                  <a:pt x="2596490" y="1978633"/>
                  <a:pt x="2705884" y="1978633"/>
                </a:cubicBezTo>
                <a:cubicBezTo>
                  <a:pt x="2711457" y="1978633"/>
                  <a:pt x="2717030" y="1978474"/>
                  <a:pt x="2722603" y="1978315"/>
                </a:cubicBezTo>
                <a:cubicBezTo>
                  <a:pt x="2725151" y="1978156"/>
                  <a:pt x="2727539" y="1976086"/>
                  <a:pt x="2727698" y="1973697"/>
                </a:cubicBezTo>
                <a:cubicBezTo>
                  <a:pt x="2728017" y="1969080"/>
                  <a:pt x="2728336" y="1964621"/>
                  <a:pt x="2728336" y="1960003"/>
                </a:cubicBezTo>
                <a:cubicBezTo>
                  <a:pt x="2728336" y="1925450"/>
                  <a:pt x="2728336" y="1890737"/>
                  <a:pt x="2728336" y="1856182"/>
                </a:cubicBezTo>
                <a:cubicBezTo>
                  <a:pt x="2728336" y="1852678"/>
                  <a:pt x="2728336" y="1849016"/>
                  <a:pt x="2728176" y="1845513"/>
                </a:cubicBezTo>
                <a:cubicBezTo>
                  <a:pt x="2728017" y="1839303"/>
                  <a:pt x="2725151" y="1837870"/>
                  <a:pt x="2720852" y="1837710"/>
                </a:cubicBezTo>
                <a:cubicBezTo>
                  <a:pt x="2716711" y="1837552"/>
                  <a:pt x="2712730" y="1837552"/>
                  <a:pt x="2708591" y="1837552"/>
                </a:cubicBezTo>
                <a:cubicBezTo>
                  <a:pt x="2488211" y="1837552"/>
                  <a:pt x="2267673" y="1837552"/>
                  <a:pt x="2047294" y="1837552"/>
                </a:cubicBezTo>
                <a:close/>
                <a:moveTo>
                  <a:pt x="2987090" y="1837393"/>
                </a:moveTo>
                <a:cubicBezTo>
                  <a:pt x="2983587" y="1837393"/>
                  <a:pt x="2979925" y="1837393"/>
                  <a:pt x="2976421" y="1837552"/>
                </a:cubicBezTo>
                <a:cubicBezTo>
                  <a:pt x="2974829" y="1837552"/>
                  <a:pt x="2973395" y="1837870"/>
                  <a:pt x="2971963" y="1838189"/>
                </a:cubicBezTo>
                <a:cubicBezTo>
                  <a:pt x="2970211" y="1838507"/>
                  <a:pt x="2968141" y="1840418"/>
                  <a:pt x="2967982" y="1842170"/>
                </a:cubicBezTo>
                <a:cubicBezTo>
                  <a:pt x="2967663" y="1844717"/>
                  <a:pt x="2967345" y="1847265"/>
                  <a:pt x="2967345" y="1849812"/>
                </a:cubicBezTo>
                <a:cubicBezTo>
                  <a:pt x="2967345" y="1888985"/>
                  <a:pt x="2967345" y="1928316"/>
                  <a:pt x="2967345" y="1967487"/>
                </a:cubicBezTo>
                <a:cubicBezTo>
                  <a:pt x="2967345" y="1969557"/>
                  <a:pt x="2967504" y="1971627"/>
                  <a:pt x="2967663" y="1973538"/>
                </a:cubicBezTo>
                <a:cubicBezTo>
                  <a:pt x="2967823" y="1976086"/>
                  <a:pt x="2969893" y="1978315"/>
                  <a:pt x="2972599" y="1978474"/>
                </a:cubicBezTo>
                <a:cubicBezTo>
                  <a:pt x="2978173" y="1978633"/>
                  <a:pt x="2983746" y="1978793"/>
                  <a:pt x="2989319" y="1978793"/>
                </a:cubicBezTo>
                <a:cubicBezTo>
                  <a:pt x="3123234" y="1978633"/>
                  <a:pt x="3257149" y="1978633"/>
                  <a:pt x="3391065" y="1978633"/>
                </a:cubicBezTo>
                <a:cubicBezTo>
                  <a:pt x="3523547" y="1978633"/>
                  <a:pt x="3655870" y="1978633"/>
                  <a:pt x="3788353" y="1978633"/>
                </a:cubicBezTo>
                <a:cubicBezTo>
                  <a:pt x="3793448" y="1978633"/>
                  <a:pt x="3798543" y="1978633"/>
                  <a:pt x="3803639" y="1978633"/>
                </a:cubicBezTo>
                <a:cubicBezTo>
                  <a:pt x="3812079" y="1978474"/>
                  <a:pt x="3813353" y="1977200"/>
                  <a:pt x="3813671" y="1968920"/>
                </a:cubicBezTo>
                <a:cubicBezTo>
                  <a:pt x="3813671" y="1968442"/>
                  <a:pt x="3813671" y="1967965"/>
                  <a:pt x="3813671" y="1967328"/>
                </a:cubicBezTo>
                <a:cubicBezTo>
                  <a:pt x="3813671" y="1927679"/>
                  <a:pt x="3813671" y="1887870"/>
                  <a:pt x="3813671" y="1848220"/>
                </a:cubicBezTo>
                <a:cubicBezTo>
                  <a:pt x="3813671" y="1846150"/>
                  <a:pt x="3813353" y="1844239"/>
                  <a:pt x="3813034" y="1842170"/>
                </a:cubicBezTo>
                <a:cubicBezTo>
                  <a:pt x="3812715" y="1840418"/>
                  <a:pt x="3810805" y="1838189"/>
                  <a:pt x="3809053" y="1838029"/>
                </a:cubicBezTo>
                <a:cubicBezTo>
                  <a:pt x="3803957" y="1837710"/>
                  <a:pt x="3798862" y="1837393"/>
                  <a:pt x="3793766" y="1837393"/>
                </a:cubicBezTo>
                <a:cubicBezTo>
                  <a:pt x="3524821" y="1837393"/>
                  <a:pt x="3256035" y="1837393"/>
                  <a:pt x="2987090" y="1837393"/>
                </a:cubicBezTo>
                <a:close/>
                <a:moveTo>
                  <a:pt x="2755723" y="1837393"/>
                </a:moveTo>
                <a:cubicBezTo>
                  <a:pt x="2745692" y="1837552"/>
                  <a:pt x="2744418" y="1838665"/>
                  <a:pt x="2744418" y="1849016"/>
                </a:cubicBezTo>
                <a:cubicBezTo>
                  <a:pt x="2744418" y="1888189"/>
                  <a:pt x="2744418" y="1927360"/>
                  <a:pt x="2744418" y="1966531"/>
                </a:cubicBezTo>
                <a:cubicBezTo>
                  <a:pt x="2744418" y="1969080"/>
                  <a:pt x="2744737" y="1971627"/>
                  <a:pt x="2745055" y="1974175"/>
                </a:cubicBezTo>
                <a:cubicBezTo>
                  <a:pt x="2745214" y="1975926"/>
                  <a:pt x="2747285" y="1977996"/>
                  <a:pt x="2749195" y="1978156"/>
                </a:cubicBezTo>
                <a:cubicBezTo>
                  <a:pt x="2753813" y="1978474"/>
                  <a:pt x="2758271" y="1978633"/>
                  <a:pt x="2762889" y="1978633"/>
                </a:cubicBezTo>
                <a:cubicBezTo>
                  <a:pt x="2790755" y="1978633"/>
                  <a:pt x="2818779" y="1978633"/>
                  <a:pt x="2846646" y="1978633"/>
                </a:cubicBezTo>
                <a:cubicBezTo>
                  <a:pt x="2852697" y="1978633"/>
                  <a:pt x="2858907" y="1978633"/>
                  <a:pt x="2864958" y="1978633"/>
                </a:cubicBezTo>
                <a:cubicBezTo>
                  <a:pt x="2887887" y="1978633"/>
                  <a:pt x="2910817" y="1978633"/>
                  <a:pt x="2933588" y="1978633"/>
                </a:cubicBezTo>
                <a:cubicBezTo>
                  <a:pt x="2937727" y="1978633"/>
                  <a:pt x="2941708" y="1978474"/>
                  <a:pt x="2945848" y="1978315"/>
                </a:cubicBezTo>
                <a:cubicBezTo>
                  <a:pt x="2948237" y="1978156"/>
                  <a:pt x="2950307" y="1975926"/>
                  <a:pt x="2950625" y="1973219"/>
                </a:cubicBezTo>
                <a:cubicBezTo>
                  <a:pt x="2950785" y="1970672"/>
                  <a:pt x="2951103" y="1968124"/>
                  <a:pt x="2951103" y="1965576"/>
                </a:cubicBezTo>
                <a:cubicBezTo>
                  <a:pt x="2951103" y="1927360"/>
                  <a:pt x="2951103" y="1889304"/>
                  <a:pt x="2951103" y="1851086"/>
                </a:cubicBezTo>
                <a:cubicBezTo>
                  <a:pt x="2951103" y="1848061"/>
                  <a:pt x="2950785" y="1845035"/>
                  <a:pt x="2950466" y="1842010"/>
                </a:cubicBezTo>
                <a:cubicBezTo>
                  <a:pt x="2950307" y="1840100"/>
                  <a:pt x="2948237" y="1838029"/>
                  <a:pt x="2946485" y="1837870"/>
                </a:cubicBezTo>
                <a:cubicBezTo>
                  <a:pt x="2941390" y="1837552"/>
                  <a:pt x="2936295" y="1837393"/>
                  <a:pt x="2931199" y="1837393"/>
                </a:cubicBezTo>
                <a:cubicBezTo>
                  <a:pt x="2877219" y="1837393"/>
                  <a:pt x="2823398" y="1837393"/>
                  <a:pt x="2769417" y="1837393"/>
                </a:cubicBezTo>
                <a:cubicBezTo>
                  <a:pt x="2764800" y="1837393"/>
                  <a:pt x="2760182" y="1837393"/>
                  <a:pt x="2755723" y="1837393"/>
                </a:cubicBezTo>
                <a:close/>
                <a:moveTo>
                  <a:pt x="1816405" y="1837393"/>
                </a:moveTo>
                <a:cubicBezTo>
                  <a:pt x="1806215" y="1837393"/>
                  <a:pt x="1805100" y="1839144"/>
                  <a:pt x="1805100" y="1849016"/>
                </a:cubicBezTo>
                <a:cubicBezTo>
                  <a:pt x="1805100" y="1888189"/>
                  <a:pt x="1805100" y="1927520"/>
                  <a:pt x="1805100" y="1966691"/>
                </a:cubicBezTo>
                <a:cubicBezTo>
                  <a:pt x="1805100" y="1969238"/>
                  <a:pt x="1805419" y="1971786"/>
                  <a:pt x="1805737" y="1974334"/>
                </a:cubicBezTo>
                <a:cubicBezTo>
                  <a:pt x="1805896" y="1976086"/>
                  <a:pt x="1807966" y="1978156"/>
                  <a:pt x="1809877" y="1978156"/>
                </a:cubicBezTo>
                <a:cubicBezTo>
                  <a:pt x="1814494" y="1978315"/>
                  <a:pt x="1818953" y="1978633"/>
                  <a:pt x="1823571" y="1978633"/>
                </a:cubicBezTo>
                <a:cubicBezTo>
                  <a:pt x="1851596" y="1978633"/>
                  <a:pt x="1879621" y="1978633"/>
                  <a:pt x="1907646" y="1978633"/>
                </a:cubicBezTo>
                <a:cubicBezTo>
                  <a:pt x="1935194" y="1978633"/>
                  <a:pt x="1962741" y="1978633"/>
                  <a:pt x="1990129" y="1978633"/>
                </a:cubicBezTo>
                <a:cubicBezTo>
                  <a:pt x="1994747" y="1978633"/>
                  <a:pt x="1999365" y="1978633"/>
                  <a:pt x="2003823" y="1978474"/>
                </a:cubicBezTo>
                <a:cubicBezTo>
                  <a:pt x="2005256" y="1978474"/>
                  <a:pt x="2006849" y="1978156"/>
                  <a:pt x="2008281" y="1977678"/>
                </a:cubicBezTo>
                <a:cubicBezTo>
                  <a:pt x="2009078" y="1977360"/>
                  <a:pt x="2010193" y="1976404"/>
                  <a:pt x="2010352" y="1975608"/>
                </a:cubicBezTo>
                <a:cubicBezTo>
                  <a:pt x="2010829" y="1971627"/>
                  <a:pt x="2011307" y="1967487"/>
                  <a:pt x="2011307" y="1963506"/>
                </a:cubicBezTo>
                <a:cubicBezTo>
                  <a:pt x="2011307" y="1927839"/>
                  <a:pt x="2011307" y="1892171"/>
                  <a:pt x="2011307" y="1856500"/>
                </a:cubicBezTo>
                <a:cubicBezTo>
                  <a:pt x="2011307" y="1836436"/>
                  <a:pt x="2012581" y="1837393"/>
                  <a:pt x="1992199" y="1837393"/>
                </a:cubicBezTo>
                <a:cubicBezTo>
                  <a:pt x="1936149" y="1837393"/>
                  <a:pt x="1880098" y="1837393"/>
                  <a:pt x="1824049" y="1837393"/>
                </a:cubicBezTo>
                <a:cubicBezTo>
                  <a:pt x="1821501" y="1837393"/>
                  <a:pt x="1818953" y="1837393"/>
                  <a:pt x="1816405" y="1837393"/>
                </a:cubicBezTo>
                <a:close/>
                <a:moveTo>
                  <a:pt x="953997" y="1837393"/>
                </a:moveTo>
                <a:cubicBezTo>
                  <a:pt x="943806" y="1837393"/>
                  <a:pt x="942691" y="1839144"/>
                  <a:pt x="942532" y="1848857"/>
                </a:cubicBezTo>
                <a:cubicBezTo>
                  <a:pt x="942532" y="1888030"/>
                  <a:pt x="942532" y="1927360"/>
                  <a:pt x="942532" y="1966531"/>
                </a:cubicBezTo>
                <a:cubicBezTo>
                  <a:pt x="942532" y="1969080"/>
                  <a:pt x="942851" y="1971627"/>
                  <a:pt x="943010" y="1974175"/>
                </a:cubicBezTo>
                <a:cubicBezTo>
                  <a:pt x="943169" y="1975926"/>
                  <a:pt x="945239" y="1977996"/>
                  <a:pt x="946991" y="1978156"/>
                </a:cubicBezTo>
                <a:cubicBezTo>
                  <a:pt x="952564" y="1978315"/>
                  <a:pt x="958137" y="1978633"/>
                  <a:pt x="963710" y="1978633"/>
                </a:cubicBezTo>
                <a:cubicBezTo>
                  <a:pt x="1097625" y="1978633"/>
                  <a:pt x="1231063" y="1978633"/>
                  <a:pt x="1364501" y="1978633"/>
                </a:cubicBezTo>
                <a:cubicBezTo>
                  <a:pt x="1497461" y="1978633"/>
                  <a:pt x="1630421" y="1978633"/>
                  <a:pt x="1763381" y="1978633"/>
                </a:cubicBezTo>
                <a:cubicBezTo>
                  <a:pt x="1767999" y="1978633"/>
                  <a:pt x="1772616" y="1978633"/>
                  <a:pt x="1777075" y="1978633"/>
                </a:cubicBezTo>
                <a:cubicBezTo>
                  <a:pt x="1787584" y="1978474"/>
                  <a:pt x="1788380" y="1977678"/>
                  <a:pt x="1788380" y="1967328"/>
                </a:cubicBezTo>
                <a:cubicBezTo>
                  <a:pt x="1788380" y="1927520"/>
                  <a:pt x="1788380" y="1887870"/>
                  <a:pt x="1788380" y="1848061"/>
                </a:cubicBezTo>
                <a:cubicBezTo>
                  <a:pt x="1788380" y="1845991"/>
                  <a:pt x="1788062" y="1844080"/>
                  <a:pt x="1787903" y="1842010"/>
                </a:cubicBezTo>
                <a:cubicBezTo>
                  <a:pt x="1787743" y="1840258"/>
                  <a:pt x="1785673" y="1838029"/>
                  <a:pt x="1783922" y="1838029"/>
                </a:cubicBezTo>
                <a:cubicBezTo>
                  <a:pt x="1777871" y="1837710"/>
                  <a:pt x="1771661" y="1837393"/>
                  <a:pt x="1765610" y="1837393"/>
                </a:cubicBezTo>
                <a:cubicBezTo>
                  <a:pt x="1499213" y="1837393"/>
                  <a:pt x="1232815" y="1837393"/>
                  <a:pt x="966258" y="1837393"/>
                </a:cubicBezTo>
                <a:cubicBezTo>
                  <a:pt x="962118" y="1837393"/>
                  <a:pt x="958137" y="1837393"/>
                  <a:pt x="953997" y="1837393"/>
                </a:cubicBezTo>
                <a:close/>
                <a:moveTo>
                  <a:pt x="2742985" y="1748224"/>
                </a:moveTo>
                <a:cubicBezTo>
                  <a:pt x="2738367" y="1748224"/>
                  <a:pt x="2733909" y="1748543"/>
                  <a:pt x="2729291" y="1748702"/>
                </a:cubicBezTo>
                <a:cubicBezTo>
                  <a:pt x="2727539" y="1748860"/>
                  <a:pt x="2725469" y="1750933"/>
                  <a:pt x="2725310" y="1752684"/>
                </a:cubicBezTo>
                <a:cubicBezTo>
                  <a:pt x="2724991" y="1755710"/>
                  <a:pt x="2724673" y="1758735"/>
                  <a:pt x="2724673" y="1761760"/>
                </a:cubicBezTo>
                <a:cubicBezTo>
                  <a:pt x="2724673" y="1768447"/>
                  <a:pt x="2724832" y="1774976"/>
                  <a:pt x="2724991" y="1781504"/>
                </a:cubicBezTo>
                <a:cubicBezTo>
                  <a:pt x="2725151" y="1784689"/>
                  <a:pt x="2727539" y="1787077"/>
                  <a:pt x="2730883" y="1787236"/>
                </a:cubicBezTo>
                <a:cubicBezTo>
                  <a:pt x="2735501" y="1787395"/>
                  <a:pt x="2739959" y="1787555"/>
                  <a:pt x="2744577" y="1787555"/>
                </a:cubicBezTo>
                <a:cubicBezTo>
                  <a:pt x="2779290" y="1787873"/>
                  <a:pt x="2813844" y="1787714"/>
                  <a:pt x="2848557" y="1787714"/>
                </a:cubicBezTo>
                <a:cubicBezTo>
                  <a:pt x="2883111" y="1787714"/>
                  <a:pt x="2917664" y="1787714"/>
                  <a:pt x="2952377" y="1787714"/>
                </a:cubicBezTo>
                <a:cubicBezTo>
                  <a:pt x="2956995" y="1787714"/>
                  <a:pt x="2961453" y="1787395"/>
                  <a:pt x="2966071" y="1787236"/>
                </a:cubicBezTo>
                <a:cubicBezTo>
                  <a:pt x="2968619" y="1787077"/>
                  <a:pt x="2971008" y="1784689"/>
                  <a:pt x="2971008" y="1782301"/>
                </a:cubicBezTo>
                <a:cubicBezTo>
                  <a:pt x="2971008" y="1772588"/>
                  <a:pt x="2971008" y="1763034"/>
                  <a:pt x="2970848" y="1753321"/>
                </a:cubicBezTo>
                <a:cubicBezTo>
                  <a:pt x="2970848" y="1752843"/>
                  <a:pt x="2970689" y="1752207"/>
                  <a:pt x="2970370" y="1751888"/>
                </a:cubicBezTo>
                <a:cubicBezTo>
                  <a:pt x="2969415" y="1750772"/>
                  <a:pt x="2968459" y="1749179"/>
                  <a:pt x="2967185" y="1749021"/>
                </a:cubicBezTo>
                <a:cubicBezTo>
                  <a:pt x="2964160" y="1748383"/>
                  <a:pt x="2961135" y="1748224"/>
                  <a:pt x="2958109" y="1748224"/>
                </a:cubicBezTo>
                <a:cubicBezTo>
                  <a:pt x="2940275" y="1748224"/>
                  <a:pt x="2922441" y="1748224"/>
                  <a:pt x="2904766" y="1748224"/>
                </a:cubicBezTo>
                <a:cubicBezTo>
                  <a:pt x="2850786" y="1748224"/>
                  <a:pt x="2796965" y="1748224"/>
                  <a:pt x="2742985" y="1748224"/>
                </a:cubicBezTo>
                <a:close/>
                <a:moveTo>
                  <a:pt x="1803030" y="1748224"/>
                </a:moveTo>
                <a:cubicBezTo>
                  <a:pt x="1798412" y="1748224"/>
                  <a:pt x="1793954" y="1748543"/>
                  <a:pt x="1789335" y="1748702"/>
                </a:cubicBezTo>
                <a:cubicBezTo>
                  <a:pt x="1787425" y="1748860"/>
                  <a:pt x="1785355" y="1750772"/>
                  <a:pt x="1785196" y="1752525"/>
                </a:cubicBezTo>
                <a:cubicBezTo>
                  <a:pt x="1784081" y="1762716"/>
                  <a:pt x="1784081" y="1772747"/>
                  <a:pt x="1785036" y="1782937"/>
                </a:cubicBezTo>
                <a:cubicBezTo>
                  <a:pt x="1785196" y="1784689"/>
                  <a:pt x="1787266" y="1786759"/>
                  <a:pt x="1789017" y="1786918"/>
                </a:cubicBezTo>
                <a:cubicBezTo>
                  <a:pt x="1793635" y="1787236"/>
                  <a:pt x="1798093" y="1787714"/>
                  <a:pt x="1802711" y="1787714"/>
                </a:cubicBezTo>
                <a:cubicBezTo>
                  <a:pt x="1872774" y="1787714"/>
                  <a:pt x="1942996" y="1787714"/>
                  <a:pt x="2013059" y="1787714"/>
                </a:cubicBezTo>
                <a:cubicBezTo>
                  <a:pt x="2017199" y="1787714"/>
                  <a:pt x="2021180" y="1787555"/>
                  <a:pt x="2025320" y="1787395"/>
                </a:cubicBezTo>
                <a:cubicBezTo>
                  <a:pt x="2028504" y="1787236"/>
                  <a:pt x="2031371" y="1784689"/>
                  <a:pt x="2031371" y="1781664"/>
                </a:cubicBezTo>
                <a:cubicBezTo>
                  <a:pt x="2031530" y="1772588"/>
                  <a:pt x="2031371" y="1763353"/>
                  <a:pt x="2031371" y="1754276"/>
                </a:cubicBezTo>
                <a:cubicBezTo>
                  <a:pt x="2031371" y="1753799"/>
                  <a:pt x="2031052" y="1753321"/>
                  <a:pt x="2031052" y="1752843"/>
                </a:cubicBezTo>
                <a:cubicBezTo>
                  <a:pt x="2030733" y="1751091"/>
                  <a:pt x="2028823" y="1748860"/>
                  <a:pt x="2027071" y="1748860"/>
                </a:cubicBezTo>
                <a:cubicBezTo>
                  <a:pt x="2022453" y="1748543"/>
                  <a:pt x="2017995" y="1748224"/>
                  <a:pt x="2013377" y="1748224"/>
                </a:cubicBezTo>
                <a:cubicBezTo>
                  <a:pt x="1978505" y="1748224"/>
                  <a:pt x="1943473" y="1748224"/>
                  <a:pt x="1908283" y="1748224"/>
                </a:cubicBezTo>
                <a:cubicBezTo>
                  <a:pt x="1873252" y="1748224"/>
                  <a:pt x="1838220" y="1748224"/>
                  <a:pt x="1803030" y="1748224"/>
                </a:cubicBezTo>
                <a:close/>
                <a:moveTo>
                  <a:pt x="851770" y="1373702"/>
                </a:moveTo>
                <a:cubicBezTo>
                  <a:pt x="851132" y="1374498"/>
                  <a:pt x="849699" y="1375294"/>
                  <a:pt x="849221" y="1376568"/>
                </a:cubicBezTo>
                <a:cubicBezTo>
                  <a:pt x="847948" y="1381027"/>
                  <a:pt x="848903" y="1385485"/>
                  <a:pt x="849381" y="1390103"/>
                </a:cubicBezTo>
                <a:cubicBezTo>
                  <a:pt x="850018" y="1395835"/>
                  <a:pt x="854795" y="1400135"/>
                  <a:pt x="861642" y="1401568"/>
                </a:cubicBezTo>
                <a:cubicBezTo>
                  <a:pt x="862279" y="1401727"/>
                  <a:pt x="863553" y="1400613"/>
                  <a:pt x="863553" y="1399975"/>
                </a:cubicBezTo>
                <a:cubicBezTo>
                  <a:pt x="864189" y="1392332"/>
                  <a:pt x="861960" y="1385167"/>
                  <a:pt x="859572" y="1378001"/>
                </a:cubicBezTo>
                <a:cubicBezTo>
                  <a:pt x="859254" y="1377205"/>
                  <a:pt x="858298" y="1376409"/>
                  <a:pt x="857502" y="1375772"/>
                </a:cubicBezTo>
                <a:cubicBezTo>
                  <a:pt x="856069" y="1374339"/>
                  <a:pt x="854476" y="1373224"/>
                  <a:pt x="851770" y="1373702"/>
                </a:cubicBezTo>
                <a:close/>
                <a:moveTo>
                  <a:pt x="839190" y="1323862"/>
                </a:moveTo>
                <a:cubicBezTo>
                  <a:pt x="848107" y="1324180"/>
                  <a:pt x="856069" y="1327205"/>
                  <a:pt x="863553" y="1331824"/>
                </a:cubicBezTo>
                <a:cubicBezTo>
                  <a:pt x="867534" y="1334212"/>
                  <a:pt x="871037" y="1337078"/>
                  <a:pt x="874858" y="1339626"/>
                </a:cubicBezTo>
                <a:cubicBezTo>
                  <a:pt x="877883" y="1341537"/>
                  <a:pt x="880750" y="1343766"/>
                  <a:pt x="883935" y="1345358"/>
                </a:cubicBezTo>
                <a:cubicBezTo>
                  <a:pt x="886641" y="1346632"/>
                  <a:pt x="889826" y="1348225"/>
                  <a:pt x="892533" y="1347747"/>
                </a:cubicBezTo>
                <a:cubicBezTo>
                  <a:pt x="899061" y="1346951"/>
                  <a:pt x="903202" y="1349657"/>
                  <a:pt x="906705" y="1354594"/>
                </a:cubicBezTo>
                <a:cubicBezTo>
                  <a:pt x="907342" y="1355549"/>
                  <a:pt x="909412" y="1355868"/>
                  <a:pt x="910845" y="1356186"/>
                </a:cubicBezTo>
                <a:cubicBezTo>
                  <a:pt x="912915" y="1356664"/>
                  <a:pt x="914507" y="1357938"/>
                  <a:pt x="915303" y="1359848"/>
                </a:cubicBezTo>
                <a:cubicBezTo>
                  <a:pt x="917214" y="1363989"/>
                  <a:pt x="918966" y="1368129"/>
                  <a:pt x="920399" y="1371473"/>
                </a:cubicBezTo>
                <a:cubicBezTo>
                  <a:pt x="920399" y="1375772"/>
                  <a:pt x="918807" y="1378319"/>
                  <a:pt x="917374" y="1381027"/>
                </a:cubicBezTo>
                <a:cubicBezTo>
                  <a:pt x="912915" y="1389625"/>
                  <a:pt x="908457" y="1398224"/>
                  <a:pt x="904158" y="1406823"/>
                </a:cubicBezTo>
                <a:cubicBezTo>
                  <a:pt x="901928" y="1411122"/>
                  <a:pt x="899380" y="1414625"/>
                  <a:pt x="893967" y="1414784"/>
                </a:cubicBezTo>
                <a:cubicBezTo>
                  <a:pt x="893329" y="1414784"/>
                  <a:pt x="892215" y="1416217"/>
                  <a:pt x="892374" y="1417013"/>
                </a:cubicBezTo>
                <a:cubicBezTo>
                  <a:pt x="892851" y="1420994"/>
                  <a:pt x="893967" y="1424975"/>
                  <a:pt x="894444" y="1428956"/>
                </a:cubicBezTo>
                <a:cubicBezTo>
                  <a:pt x="895240" y="1435803"/>
                  <a:pt x="891896" y="1440580"/>
                  <a:pt x="885845" y="1443765"/>
                </a:cubicBezTo>
                <a:cubicBezTo>
                  <a:pt x="880113" y="1446790"/>
                  <a:pt x="873903" y="1447746"/>
                  <a:pt x="868011" y="1446312"/>
                </a:cubicBezTo>
                <a:cubicBezTo>
                  <a:pt x="858457" y="1443924"/>
                  <a:pt x="849063" y="1443924"/>
                  <a:pt x="839349" y="1445039"/>
                </a:cubicBezTo>
                <a:cubicBezTo>
                  <a:pt x="831228" y="1445994"/>
                  <a:pt x="823266" y="1443605"/>
                  <a:pt x="815464" y="1440580"/>
                </a:cubicBezTo>
                <a:cubicBezTo>
                  <a:pt x="808776" y="1437873"/>
                  <a:pt x="802566" y="1434529"/>
                  <a:pt x="796675" y="1430549"/>
                </a:cubicBezTo>
                <a:cubicBezTo>
                  <a:pt x="780114" y="1418446"/>
                  <a:pt x="779636" y="1422905"/>
                  <a:pt x="779000" y="1396154"/>
                </a:cubicBezTo>
                <a:cubicBezTo>
                  <a:pt x="783140" y="1391218"/>
                  <a:pt x="787917" y="1388351"/>
                  <a:pt x="792216" y="1384848"/>
                </a:cubicBezTo>
                <a:cubicBezTo>
                  <a:pt x="795719" y="1381982"/>
                  <a:pt x="799859" y="1382460"/>
                  <a:pt x="803840" y="1381664"/>
                </a:cubicBezTo>
                <a:cubicBezTo>
                  <a:pt x="805911" y="1381186"/>
                  <a:pt x="807502" y="1379753"/>
                  <a:pt x="807980" y="1377683"/>
                </a:cubicBezTo>
                <a:cubicBezTo>
                  <a:pt x="808617" y="1375294"/>
                  <a:pt x="808936" y="1372747"/>
                  <a:pt x="809572" y="1370199"/>
                </a:cubicBezTo>
                <a:cubicBezTo>
                  <a:pt x="813076" y="1354435"/>
                  <a:pt x="819923" y="1340422"/>
                  <a:pt x="829795" y="1327843"/>
                </a:cubicBezTo>
                <a:cubicBezTo>
                  <a:pt x="832343" y="1324658"/>
                  <a:pt x="835369" y="1323702"/>
                  <a:pt x="839190" y="1323862"/>
                </a:cubicBezTo>
                <a:close/>
                <a:moveTo>
                  <a:pt x="3859689" y="1278162"/>
                </a:moveTo>
                <a:cubicBezTo>
                  <a:pt x="3866217" y="1281824"/>
                  <a:pt x="3873065" y="1285327"/>
                  <a:pt x="3879435" y="1289308"/>
                </a:cubicBezTo>
                <a:cubicBezTo>
                  <a:pt x="3883256" y="1291696"/>
                  <a:pt x="3886759" y="1294881"/>
                  <a:pt x="3890103" y="1297906"/>
                </a:cubicBezTo>
                <a:cubicBezTo>
                  <a:pt x="3899497" y="1306505"/>
                  <a:pt x="3910007" y="1307302"/>
                  <a:pt x="3921313" y="1303002"/>
                </a:cubicBezTo>
                <a:cubicBezTo>
                  <a:pt x="3927045" y="1300932"/>
                  <a:pt x="3932777" y="1298702"/>
                  <a:pt x="3936440" y="1293130"/>
                </a:cubicBezTo>
                <a:lnTo>
                  <a:pt x="3937975" y="1292266"/>
                </a:lnTo>
                <a:lnTo>
                  <a:pt x="3937975" y="1435077"/>
                </a:lnTo>
                <a:lnTo>
                  <a:pt x="3928319" y="1440898"/>
                </a:lnTo>
                <a:cubicBezTo>
                  <a:pt x="3924815" y="1441853"/>
                  <a:pt x="3921154" y="1441853"/>
                  <a:pt x="3917809" y="1440580"/>
                </a:cubicBezTo>
                <a:cubicBezTo>
                  <a:pt x="3910803" y="1437713"/>
                  <a:pt x="3903956" y="1434210"/>
                  <a:pt x="3897905" y="1429433"/>
                </a:cubicBezTo>
                <a:cubicBezTo>
                  <a:pt x="3896950" y="1423382"/>
                  <a:pt x="3895994" y="1417332"/>
                  <a:pt x="3894879" y="1411281"/>
                </a:cubicBezTo>
                <a:cubicBezTo>
                  <a:pt x="3893606" y="1403956"/>
                  <a:pt x="3890421" y="1402204"/>
                  <a:pt x="3882937" y="1404274"/>
                </a:cubicBezTo>
                <a:cubicBezTo>
                  <a:pt x="3879435" y="1405229"/>
                  <a:pt x="3876090" y="1406345"/>
                  <a:pt x="3872587" y="1407141"/>
                </a:cubicBezTo>
                <a:cubicBezTo>
                  <a:pt x="3864467" y="1408892"/>
                  <a:pt x="3856505" y="1409210"/>
                  <a:pt x="3848384" y="1407300"/>
                </a:cubicBezTo>
                <a:cubicBezTo>
                  <a:pt x="3844881" y="1406503"/>
                  <a:pt x="3841696" y="1404911"/>
                  <a:pt x="3839148" y="1402204"/>
                </a:cubicBezTo>
                <a:cubicBezTo>
                  <a:pt x="3823543" y="1384848"/>
                  <a:pt x="3807779" y="1367332"/>
                  <a:pt x="3792175" y="1349976"/>
                </a:cubicBezTo>
                <a:cubicBezTo>
                  <a:pt x="3790264" y="1347747"/>
                  <a:pt x="3790423" y="1345836"/>
                  <a:pt x="3792493" y="1343128"/>
                </a:cubicBezTo>
                <a:cubicBezTo>
                  <a:pt x="3794085" y="1341059"/>
                  <a:pt x="3795677" y="1339148"/>
                  <a:pt x="3797270" y="1337237"/>
                </a:cubicBezTo>
                <a:cubicBezTo>
                  <a:pt x="3805231" y="1327683"/>
                  <a:pt x="3811760" y="1317492"/>
                  <a:pt x="3812397" y="1304435"/>
                </a:cubicBezTo>
                <a:cubicBezTo>
                  <a:pt x="3817015" y="1300773"/>
                  <a:pt x="3821792" y="1298225"/>
                  <a:pt x="3827047" y="1296155"/>
                </a:cubicBezTo>
                <a:cubicBezTo>
                  <a:pt x="3829275" y="1295199"/>
                  <a:pt x="3832301" y="1297429"/>
                  <a:pt x="3832301" y="1299976"/>
                </a:cubicBezTo>
                <a:cubicBezTo>
                  <a:pt x="3832301" y="1302047"/>
                  <a:pt x="3832460" y="1304117"/>
                  <a:pt x="3831982" y="1306028"/>
                </a:cubicBezTo>
                <a:cubicBezTo>
                  <a:pt x="3830868" y="1310486"/>
                  <a:pt x="3829275" y="1314786"/>
                  <a:pt x="3828002" y="1319244"/>
                </a:cubicBezTo>
                <a:cubicBezTo>
                  <a:pt x="3824817" y="1329435"/>
                  <a:pt x="3825454" y="1339307"/>
                  <a:pt x="3831027" y="1348702"/>
                </a:cubicBezTo>
                <a:cubicBezTo>
                  <a:pt x="3832620" y="1351250"/>
                  <a:pt x="3834371" y="1353797"/>
                  <a:pt x="3835645" y="1356664"/>
                </a:cubicBezTo>
                <a:cubicBezTo>
                  <a:pt x="3837874" y="1361600"/>
                  <a:pt x="3841855" y="1364306"/>
                  <a:pt x="3846473" y="1366854"/>
                </a:cubicBezTo>
                <a:cubicBezTo>
                  <a:pt x="3853161" y="1370676"/>
                  <a:pt x="3858257" y="1370517"/>
                  <a:pt x="3864147" y="1364944"/>
                </a:cubicBezTo>
                <a:cubicBezTo>
                  <a:pt x="3867651" y="1361441"/>
                  <a:pt x="3872905" y="1359689"/>
                  <a:pt x="3877205" y="1357141"/>
                </a:cubicBezTo>
                <a:cubicBezTo>
                  <a:pt x="3880071" y="1355390"/>
                  <a:pt x="3881505" y="1352524"/>
                  <a:pt x="3880709" y="1349339"/>
                </a:cubicBezTo>
                <a:cubicBezTo>
                  <a:pt x="3877364" y="1335486"/>
                  <a:pt x="3873701" y="1321632"/>
                  <a:pt x="3870358" y="1307779"/>
                </a:cubicBezTo>
                <a:cubicBezTo>
                  <a:pt x="3869402" y="1303957"/>
                  <a:pt x="3867332" y="1301569"/>
                  <a:pt x="3863989" y="1299818"/>
                </a:cubicBezTo>
                <a:cubicBezTo>
                  <a:pt x="3858097" y="1296633"/>
                  <a:pt x="3852365" y="1293448"/>
                  <a:pt x="3846632" y="1290263"/>
                </a:cubicBezTo>
                <a:cubicBezTo>
                  <a:pt x="3845517" y="1289627"/>
                  <a:pt x="3845358" y="1287238"/>
                  <a:pt x="3846473" y="1286282"/>
                </a:cubicBezTo>
                <a:cubicBezTo>
                  <a:pt x="3850295" y="1282939"/>
                  <a:pt x="3854434" y="1280072"/>
                  <a:pt x="3859689" y="1278162"/>
                </a:cubicBezTo>
                <a:close/>
                <a:moveTo>
                  <a:pt x="755592" y="1269722"/>
                </a:moveTo>
                <a:cubicBezTo>
                  <a:pt x="759095" y="1270040"/>
                  <a:pt x="762758" y="1270200"/>
                  <a:pt x="766261" y="1270996"/>
                </a:cubicBezTo>
                <a:cubicBezTo>
                  <a:pt x="768172" y="1271314"/>
                  <a:pt x="770878" y="1272269"/>
                  <a:pt x="771516" y="1273543"/>
                </a:cubicBezTo>
                <a:cubicBezTo>
                  <a:pt x="773904" y="1278639"/>
                  <a:pt x="779318" y="1280072"/>
                  <a:pt x="782821" y="1283576"/>
                </a:cubicBezTo>
                <a:cubicBezTo>
                  <a:pt x="785687" y="1286760"/>
                  <a:pt x="789191" y="1289626"/>
                  <a:pt x="793967" y="1293925"/>
                </a:cubicBezTo>
                <a:cubicBezTo>
                  <a:pt x="794127" y="1300613"/>
                  <a:pt x="794286" y="1307142"/>
                  <a:pt x="794445" y="1313830"/>
                </a:cubicBezTo>
                <a:cubicBezTo>
                  <a:pt x="794604" y="1318129"/>
                  <a:pt x="793171" y="1321791"/>
                  <a:pt x="790624" y="1325135"/>
                </a:cubicBezTo>
                <a:cubicBezTo>
                  <a:pt x="789031" y="1327205"/>
                  <a:pt x="787598" y="1329275"/>
                  <a:pt x="786006" y="1331345"/>
                </a:cubicBezTo>
                <a:cubicBezTo>
                  <a:pt x="781069" y="1337555"/>
                  <a:pt x="777726" y="1344084"/>
                  <a:pt x="779636" y="1352364"/>
                </a:cubicBezTo>
                <a:cubicBezTo>
                  <a:pt x="779955" y="1353957"/>
                  <a:pt x="776452" y="1355708"/>
                  <a:pt x="775019" y="1354912"/>
                </a:cubicBezTo>
                <a:cubicBezTo>
                  <a:pt x="774223" y="1354434"/>
                  <a:pt x="773267" y="1353957"/>
                  <a:pt x="772630" y="1353161"/>
                </a:cubicBezTo>
                <a:cubicBezTo>
                  <a:pt x="770242" y="1350135"/>
                  <a:pt x="766739" y="1349180"/>
                  <a:pt x="763236" y="1348542"/>
                </a:cubicBezTo>
                <a:cubicBezTo>
                  <a:pt x="758617" y="1347587"/>
                  <a:pt x="753840" y="1347587"/>
                  <a:pt x="750337" y="1351090"/>
                </a:cubicBezTo>
                <a:cubicBezTo>
                  <a:pt x="746516" y="1354753"/>
                  <a:pt x="743013" y="1353638"/>
                  <a:pt x="739510" y="1350931"/>
                </a:cubicBezTo>
                <a:cubicBezTo>
                  <a:pt x="737121" y="1349180"/>
                  <a:pt x="734573" y="1347269"/>
                  <a:pt x="732503" y="1345039"/>
                </a:cubicBezTo>
                <a:cubicBezTo>
                  <a:pt x="726930" y="1339307"/>
                  <a:pt x="724223" y="1332460"/>
                  <a:pt x="723905" y="1324339"/>
                </a:cubicBezTo>
                <a:cubicBezTo>
                  <a:pt x="723586" y="1316059"/>
                  <a:pt x="725974" y="1308257"/>
                  <a:pt x="727408" y="1300295"/>
                </a:cubicBezTo>
                <a:cubicBezTo>
                  <a:pt x="728682" y="1293129"/>
                  <a:pt x="731389" y="1286760"/>
                  <a:pt x="737281" y="1281983"/>
                </a:cubicBezTo>
                <a:cubicBezTo>
                  <a:pt x="740784" y="1279117"/>
                  <a:pt x="743809" y="1275614"/>
                  <a:pt x="747153" y="1272429"/>
                </a:cubicBezTo>
                <a:cubicBezTo>
                  <a:pt x="749541" y="1270040"/>
                  <a:pt x="752407" y="1269404"/>
                  <a:pt x="755592" y="1269722"/>
                </a:cubicBezTo>
                <a:close/>
                <a:moveTo>
                  <a:pt x="3895517" y="1116858"/>
                </a:moveTo>
                <a:cubicBezTo>
                  <a:pt x="3898542" y="1118610"/>
                  <a:pt x="3901886" y="1120202"/>
                  <a:pt x="3904593" y="1122272"/>
                </a:cubicBezTo>
                <a:cubicBezTo>
                  <a:pt x="3909211" y="1125775"/>
                  <a:pt x="3912555" y="1130234"/>
                  <a:pt x="3913032" y="1136285"/>
                </a:cubicBezTo>
                <a:cubicBezTo>
                  <a:pt x="3913510" y="1141221"/>
                  <a:pt x="3916058" y="1144564"/>
                  <a:pt x="3919402" y="1148068"/>
                </a:cubicBezTo>
                <a:cubicBezTo>
                  <a:pt x="3924019" y="1152845"/>
                  <a:pt x="3928319" y="1157781"/>
                  <a:pt x="3932618" y="1162877"/>
                </a:cubicBezTo>
                <a:lnTo>
                  <a:pt x="3937975" y="1167370"/>
                </a:lnTo>
                <a:lnTo>
                  <a:pt x="3937975" y="1196686"/>
                </a:lnTo>
                <a:lnTo>
                  <a:pt x="3917331" y="1189468"/>
                </a:lnTo>
                <a:cubicBezTo>
                  <a:pt x="3902205" y="1188832"/>
                  <a:pt x="3888669" y="1182622"/>
                  <a:pt x="3875453" y="1176252"/>
                </a:cubicBezTo>
                <a:cubicBezTo>
                  <a:pt x="3865421" y="1171316"/>
                  <a:pt x="3860167" y="1163195"/>
                  <a:pt x="3860804" y="1151571"/>
                </a:cubicBezTo>
                <a:cubicBezTo>
                  <a:pt x="3861122" y="1145998"/>
                  <a:pt x="3860963" y="1140425"/>
                  <a:pt x="3860963" y="1134851"/>
                </a:cubicBezTo>
                <a:cubicBezTo>
                  <a:pt x="3860963" y="1131508"/>
                  <a:pt x="3861918" y="1128960"/>
                  <a:pt x="3865262" y="1127686"/>
                </a:cubicBezTo>
                <a:cubicBezTo>
                  <a:pt x="3875135" y="1124024"/>
                  <a:pt x="3885008" y="1119725"/>
                  <a:pt x="3895517" y="1116858"/>
                </a:cubicBezTo>
                <a:close/>
                <a:moveTo>
                  <a:pt x="915224" y="1092814"/>
                </a:moveTo>
                <a:cubicBezTo>
                  <a:pt x="921673" y="1093372"/>
                  <a:pt x="927963" y="1095840"/>
                  <a:pt x="932501" y="1099980"/>
                </a:cubicBezTo>
                <a:cubicBezTo>
                  <a:pt x="933616" y="1100935"/>
                  <a:pt x="934412" y="1102368"/>
                  <a:pt x="934889" y="1103802"/>
                </a:cubicBezTo>
                <a:cubicBezTo>
                  <a:pt x="935845" y="1106668"/>
                  <a:pt x="936481" y="1109693"/>
                  <a:pt x="936959" y="1112718"/>
                </a:cubicBezTo>
                <a:cubicBezTo>
                  <a:pt x="937596" y="1116063"/>
                  <a:pt x="936959" y="1118610"/>
                  <a:pt x="933456" y="1120202"/>
                </a:cubicBezTo>
                <a:cubicBezTo>
                  <a:pt x="930431" y="1121476"/>
                  <a:pt x="928839" y="1124024"/>
                  <a:pt x="928201" y="1127209"/>
                </a:cubicBezTo>
                <a:cubicBezTo>
                  <a:pt x="927405" y="1132463"/>
                  <a:pt x="925017" y="1136763"/>
                  <a:pt x="921991" y="1140902"/>
                </a:cubicBezTo>
                <a:cubicBezTo>
                  <a:pt x="919603" y="1144247"/>
                  <a:pt x="917374" y="1147590"/>
                  <a:pt x="914985" y="1150935"/>
                </a:cubicBezTo>
                <a:cubicBezTo>
                  <a:pt x="911960" y="1155074"/>
                  <a:pt x="909890" y="1159693"/>
                  <a:pt x="908297" y="1164628"/>
                </a:cubicBezTo>
                <a:cubicBezTo>
                  <a:pt x="905113" y="1174342"/>
                  <a:pt x="901609" y="1183896"/>
                  <a:pt x="897947" y="1193290"/>
                </a:cubicBezTo>
                <a:cubicBezTo>
                  <a:pt x="895400" y="1199978"/>
                  <a:pt x="891896" y="1206188"/>
                  <a:pt x="887756" y="1211921"/>
                </a:cubicBezTo>
                <a:cubicBezTo>
                  <a:pt x="886005" y="1214468"/>
                  <a:pt x="883775" y="1216539"/>
                  <a:pt x="880750" y="1217653"/>
                </a:cubicBezTo>
                <a:cubicBezTo>
                  <a:pt x="874062" y="1220201"/>
                  <a:pt x="867534" y="1222908"/>
                  <a:pt x="860846" y="1225297"/>
                </a:cubicBezTo>
                <a:cubicBezTo>
                  <a:pt x="853521" y="1227685"/>
                  <a:pt x="846037" y="1229118"/>
                  <a:pt x="838234" y="1228322"/>
                </a:cubicBezTo>
                <a:cubicBezTo>
                  <a:pt x="824540" y="1226889"/>
                  <a:pt x="812121" y="1230710"/>
                  <a:pt x="800178" y="1237398"/>
                </a:cubicBezTo>
                <a:cubicBezTo>
                  <a:pt x="793012" y="1241379"/>
                  <a:pt x="785847" y="1245201"/>
                  <a:pt x="777885" y="1247111"/>
                </a:cubicBezTo>
                <a:cubicBezTo>
                  <a:pt x="770401" y="1248863"/>
                  <a:pt x="762917" y="1250136"/>
                  <a:pt x="755274" y="1248704"/>
                </a:cubicBezTo>
                <a:cubicBezTo>
                  <a:pt x="749700" y="1247749"/>
                  <a:pt x="744128" y="1247749"/>
                  <a:pt x="738555" y="1248226"/>
                </a:cubicBezTo>
                <a:cubicBezTo>
                  <a:pt x="736007" y="1248385"/>
                  <a:pt x="733459" y="1248704"/>
                  <a:pt x="730911" y="1248545"/>
                </a:cubicBezTo>
                <a:cubicBezTo>
                  <a:pt x="720084" y="1247749"/>
                  <a:pt x="709574" y="1249659"/>
                  <a:pt x="699224" y="1252685"/>
                </a:cubicBezTo>
                <a:cubicBezTo>
                  <a:pt x="692854" y="1254595"/>
                  <a:pt x="686485" y="1256029"/>
                  <a:pt x="679957" y="1257620"/>
                </a:cubicBezTo>
                <a:cubicBezTo>
                  <a:pt x="675020" y="1258736"/>
                  <a:pt x="671995" y="1261920"/>
                  <a:pt x="670562" y="1266697"/>
                </a:cubicBezTo>
                <a:cubicBezTo>
                  <a:pt x="669766" y="1269563"/>
                  <a:pt x="668810" y="1272588"/>
                  <a:pt x="668651" y="1275614"/>
                </a:cubicBezTo>
                <a:cubicBezTo>
                  <a:pt x="668014" y="1286760"/>
                  <a:pt x="667696" y="1297907"/>
                  <a:pt x="667059" y="1309212"/>
                </a:cubicBezTo>
                <a:cubicBezTo>
                  <a:pt x="666741" y="1316060"/>
                  <a:pt x="668173" y="1322270"/>
                  <a:pt x="670880" y="1328480"/>
                </a:cubicBezTo>
                <a:cubicBezTo>
                  <a:pt x="677728" y="1344880"/>
                  <a:pt x="684096" y="1361600"/>
                  <a:pt x="690944" y="1378001"/>
                </a:cubicBezTo>
                <a:cubicBezTo>
                  <a:pt x="695243" y="1388511"/>
                  <a:pt x="698109" y="1399179"/>
                  <a:pt x="699383" y="1410326"/>
                </a:cubicBezTo>
                <a:cubicBezTo>
                  <a:pt x="701294" y="1425453"/>
                  <a:pt x="703841" y="1440420"/>
                  <a:pt x="709574" y="1454911"/>
                </a:cubicBezTo>
                <a:cubicBezTo>
                  <a:pt x="713236" y="1463988"/>
                  <a:pt x="714351" y="1473701"/>
                  <a:pt x="712440" y="1483414"/>
                </a:cubicBezTo>
                <a:cubicBezTo>
                  <a:pt x="710370" y="1494560"/>
                  <a:pt x="712918" y="1504592"/>
                  <a:pt x="718332" y="1514146"/>
                </a:cubicBezTo>
                <a:cubicBezTo>
                  <a:pt x="720402" y="1517649"/>
                  <a:pt x="722154" y="1521311"/>
                  <a:pt x="724064" y="1524815"/>
                </a:cubicBezTo>
                <a:cubicBezTo>
                  <a:pt x="726293" y="1528954"/>
                  <a:pt x="727408" y="1533413"/>
                  <a:pt x="728045" y="1537872"/>
                </a:cubicBezTo>
                <a:cubicBezTo>
                  <a:pt x="729000" y="1544082"/>
                  <a:pt x="728045" y="1549973"/>
                  <a:pt x="724223" y="1555228"/>
                </a:cubicBezTo>
                <a:cubicBezTo>
                  <a:pt x="722790" y="1557298"/>
                  <a:pt x="721198" y="1559368"/>
                  <a:pt x="719924" y="1561597"/>
                </a:cubicBezTo>
                <a:cubicBezTo>
                  <a:pt x="716899" y="1566534"/>
                  <a:pt x="712281" y="1567967"/>
                  <a:pt x="706867" y="1567807"/>
                </a:cubicBezTo>
                <a:cubicBezTo>
                  <a:pt x="701135" y="1567648"/>
                  <a:pt x="695880" y="1565896"/>
                  <a:pt x="690944" y="1562871"/>
                </a:cubicBezTo>
                <a:cubicBezTo>
                  <a:pt x="685689" y="1559686"/>
                  <a:pt x="680912" y="1556024"/>
                  <a:pt x="675020" y="1552044"/>
                </a:cubicBezTo>
                <a:cubicBezTo>
                  <a:pt x="675498" y="1546629"/>
                  <a:pt x="675657" y="1542648"/>
                  <a:pt x="676135" y="1538508"/>
                </a:cubicBezTo>
                <a:cubicBezTo>
                  <a:pt x="676612" y="1533413"/>
                  <a:pt x="677090" y="1528318"/>
                  <a:pt x="677728" y="1523381"/>
                </a:cubicBezTo>
                <a:cubicBezTo>
                  <a:pt x="678842" y="1516056"/>
                  <a:pt x="677886" y="1509369"/>
                  <a:pt x="673587" y="1502999"/>
                </a:cubicBezTo>
                <a:cubicBezTo>
                  <a:pt x="671676" y="1500134"/>
                  <a:pt x="670562" y="1496471"/>
                  <a:pt x="669447" y="1493127"/>
                </a:cubicBezTo>
                <a:cubicBezTo>
                  <a:pt x="666581" y="1484369"/>
                  <a:pt x="663078" y="1475930"/>
                  <a:pt x="657027" y="1469242"/>
                </a:cubicBezTo>
                <a:cubicBezTo>
                  <a:pt x="656549" y="1465261"/>
                  <a:pt x="656549" y="1461599"/>
                  <a:pt x="655594" y="1458255"/>
                </a:cubicBezTo>
                <a:cubicBezTo>
                  <a:pt x="648428" y="1431822"/>
                  <a:pt x="644607" y="1404434"/>
                  <a:pt x="634416" y="1378638"/>
                </a:cubicBezTo>
                <a:cubicBezTo>
                  <a:pt x="631550" y="1371632"/>
                  <a:pt x="629321" y="1364307"/>
                  <a:pt x="627410" y="1356823"/>
                </a:cubicBezTo>
                <a:cubicBezTo>
                  <a:pt x="622473" y="1337874"/>
                  <a:pt x="613875" y="1320677"/>
                  <a:pt x="604162" y="1303958"/>
                </a:cubicBezTo>
                <a:cubicBezTo>
                  <a:pt x="601773" y="1299977"/>
                  <a:pt x="598907" y="1296474"/>
                  <a:pt x="596200" y="1292811"/>
                </a:cubicBezTo>
                <a:cubicBezTo>
                  <a:pt x="592537" y="1287875"/>
                  <a:pt x="588875" y="1283098"/>
                  <a:pt x="585053" y="1278321"/>
                </a:cubicBezTo>
                <a:cubicBezTo>
                  <a:pt x="582187" y="1274818"/>
                  <a:pt x="579321" y="1271156"/>
                  <a:pt x="576136" y="1267971"/>
                </a:cubicBezTo>
                <a:cubicBezTo>
                  <a:pt x="565945" y="1258258"/>
                  <a:pt x="558621" y="1246793"/>
                  <a:pt x="552729" y="1234213"/>
                </a:cubicBezTo>
                <a:cubicBezTo>
                  <a:pt x="544767" y="1217016"/>
                  <a:pt x="538716" y="1199342"/>
                  <a:pt x="534577" y="1180871"/>
                </a:cubicBezTo>
                <a:cubicBezTo>
                  <a:pt x="533303" y="1174819"/>
                  <a:pt x="532029" y="1168928"/>
                  <a:pt x="529162" y="1163514"/>
                </a:cubicBezTo>
                <a:cubicBezTo>
                  <a:pt x="527570" y="1160648"/>
                  <a:pt x="527570" y="1157622"/>
                  <a:pt x="529481" y="1154915"/>
                </a:cubicBezTo>
                <a:cubicBezTo>
                  <a:pt x="532666" y="1150298"/>
                  <a:pt x="535850" y="1145680"/>
                  <a:pt x="539035" y="1141062"/>
                </a:cubicBezTo>
                <a:cubicBezTo>
                  <a:pt x="540946" y="1138355"/>
                  <a:pt x="543653" y="1137241"/>
                  <a:pt x="546838" y="1136763"/>
                </a:cubicBezTo>
                <a:cubicBezTo>
                  <a:pt x="553526" y="1135648"/>
                  <a:pt x="560054" y="1135489"/>
                  <a:pt x="566582" y="1137399"/>
                </a:cubicBezTo>
                <a:cubicBezTo>
                  <a:pt x="571519" y="1138833"/>
                  <a:pt x="576455" y="1139629"/>
                  <a:pt x="581550" y="1139310"/>
                </a:cubicBezTo>
                <a:cubicBezTo>
                  <a:pt x="591263" y="1138833"/>
                  <a:pt x="599385" y="1142495"/>
                  <a:pt x="606869" y="1148386"/>
                </a:cubicBezTo>
                <a:cubicBezTo>
                  <a:pt x="611168" y="1151890"/>
                  <a:pt x="615627" y="1155234"/>
                  <a:pt x="620085" y="1158737"/>
                </a:cubicBezTo>
                <a:cubicBezTo>
                  <a:pt x="621359" y="1159693"/>
                  <a:pt x="622792" y="1160489"/>
                  <a:pt x="623588" y="1161603"/>
                </a:cubicBezTo>
                <a:cubicBezTo>
                  <a:pt x="632824" y="1173227"/>
                  <a:pt x="646199" y="1180552"/>
                  <a:pt x="655753" y="1191858"/>
                </a:cubicBezTo>
                <a:cubicBezTo>
                  <a:pt x="657664" y="1194087"/>
                  <a:pt x="660212" y="1195997"/>
                  <a:pt x="662600" y="1197908"/>
                </a:cubicBezTo>
                <a:cubicBezTo>
                  <a:pt x="665466" y="1200138"/>
                  <a:pt x="668810" y="1201252"/>
                  <a:pt x="672632" y="1200297"/>
                </a:cubicBezTo>
                <a:cubicBezTo>
                  <a:pt x="683141" y="1197908"/>
                  <a:pt x="693651" y="1195838"/>
                  <a:pt x="703205" y="1190743"/>
                </a:cubicBezTo>
                <a:cubicBezTo>
                  <a:pt x="711167" y="1186444"/>
                  <a:pt x="719606" y="1185488"/>
                  <a:pt x="728364" y="1186603"/>
                </a:cubicBezTo>
                <a:cubicBezTo>
                  <a:pt x="729319" y="1186762"/>
                  <a:pt x="730434" y="1186762"/>
                  <a:pt x="731389" y="1187080"/>
                </a:cubicBezTo>
                <a:cubicBezTo>
                  <a:pt x="735529" y="1188035"/>
                  <a:pt x="739510" y="1187240"/>
                  <a:pt x="743013" y="1184851"/>
                </a:cubicBezTo>
                <a:cubicBezTo>
                  <a:pt x="749542" y="1180233"/>
                  <a:pt x="756866" y="1178482"/>
                  <a:pt x="764668" y="1178322"/>
                </a:cubicBezTo>
                <a:cubicBezTo>
                  <a:pt x="768649" y="1178322"/>
                  <a:pt x="772790" y="1178800"/>
                  <a:pt x="776771" y="1179278"/>
                </a:cubicBezTo>
                <a:cubicBezTo>
                  <a:pt x="781547" y="1179915"/>
                  <a:pt x="785688" y="1178800"/>
                  <a:pt x="789827" y="1176412"/>
                </a:cubicBezTo>
                <a:cubicBezTo>
                  <a:pt x="803999" y="1167973"/>
                  <a:pt x="816260" y="1157463"/>
                  <a:pt x="827725" y="1145839"/>
                </a:cubicBezTo>
                <a:cubicBezTo>
                  <a:pt x="833776" y="1139629"/>
                  <a:pt x="839827" y="1133578"/>
                  <a:pt x="846356" y="1127846"/>
                </a:cubicBezTo>
                <a:cubicBezTo>
                  <a:pt x="857024" y="1118292"/>
                  <a:pt x="869126" y="1110808"/>
                  <a:pt x="882342" y="1105076"/>
                </a:cubicBezTo>
                <a:cubicBezTo>
                  <a:pt x="887438" y="1102846"/>
                  <a:pt x="892374" y="1100298"/>
                  <a:pt x="896992" y="1097114"/>
                </a:cubicBezTo>
                <a:cubicBezTo>
                  <a:pt x="902166" y="1093611"/>
                  <a:pt x="908775" y="1092258"/>
                  <a:pt x="915224" y="1092814"/>
                </a:cubicBezTo>
                <a:close/>
                <a:moveTo>
                  <a:pt x="1255426" y="747915"/>
                </a:moveTo>
                <a:cubicBezTo>
                  <a:pt x="1248102" y="747596"/>
                  <a:pt x="1246509" y="748711"/>
                  <a:pt x="1244280" y="754603"/>
                </a:cubicBezTo>
                <a:cubicBezTo>
                  <a:pt x="1243165" y="757468"/>
                  <a:pt x="1242369" y="760335"/>
                  <a:pt x="1241414" y="763201"/>
                </a:cubicBezTo>
                <a:cubicBezTo>
                  <a:pt x="1239980" y="768137"/>
                  <a:pt x="1244917" y="774029"/>
                  <a:pt x="1249694" y="773074"/>
                </a:cubicBezTo>
                <a:cubicBezTo>
                  <a:pt x="1255586" y="771959"/>
                  <a:pt x="1261477" y="770526"/>
                  <a:pt x="1267369" y="769093"/>
                </a:cubicBezTo>
                <a:cubicBezTo>
                  <a:pt x="1268802" y="768774"/>
                  <a:pt x="1270394" y="765908"/>
                  <a:pt x="1270076" y="764156"/>
                </a:cubicBezTo>
                <a:cubicBezTo>
                  <a:pt x="1269758" y="762245"/>
                  <a:pt x="1269598" y="760176"/>
                  <a:pt x="1268802" y="758264"/>
                </a:cubicBezTo>
                <a:cubicBezTo>
                  <a:pt x="1266573" y="751577"/>
                  <a:pt x="1262274" y="747119"/>
                  <a:pt x="1255426" y="747915"/>
                </a:cubicBezTo>
                <a:close/>
                <a:moveTo>
                  <a:pt x="1344119" y="684540"/>
                </a:moveTo>
                <a:cubicBezTo>
                  <a:pt x="1340298" y="684540"/>
                  <a:pt x="1335201" y="688679"/>
                  <a:pt x="1334565" y="691705"/>
                </a:cubicBezTo>
                <a:cubicBezTo>
                  <a:pt x="1333928" y="694889"/>
                  <a:pt x="1335679" y="699348"/>
                  <a:pt x="1338546" y="700782"/>
                </a:cubicBezTo>
                <a:cubicBezTo>
                  <a:pt x="1347463" y="705399"/>
                  <a:pt x="1356539" y="709857"/>
                  <a:pt x="1365456" y="714316"/>
                </a:cubicBezTo>
                <a:cubicBezTo>
                  <a:pt x="1368004" y="715590"/>
                  <a:pt x="1370392" y="714635"/>
                  <a:pt x="1372463" y="713042"/>
                </a:cubicBezTo>
                <a:cubicBezTo>
                  <a:pt x="1373577" y="712087"/>
                  <a:pt x="1374692" y="711131"/>
                  <a:pt x="1375806" y="710017"/>
                </a:cubicBezTo>
                <a:cubicBezTo>
                  <a:pt x="1377876" y="707628"/>
                  <a:pt x="1378036" y="704285"/>
                  <a:pt x="1376762" y="701577"/>
                </a:cubicBezTo>
                <a:cubicBezTo>
                  <a:pt x="1372781" y="693934"/>
                  <a:pt x="1366730" y="689157"/>
                  <a:pt x="1358131" y="687724"/>
                </a:cubicBezTo>
                <a:cubicBezTo>
                  <a:pt x="1354628" y="687087"/>
                  <a:pt x="1351284" y="685814"/>
                  <a:pt x="1347940" y="685018"/>
                </a:cubicBezTo>
                <a:cubicBezTo>
                  <a:pt x="1346666" y="684858"/>
                  <a:pt x="1345074" y="684699"/>
                  <a:pt x="1344119" y="684540"/>
                </a:cubicBezTo>
                <a:close/>
                <a:moveTo>
                  <a:pt x="1196311" y="666705"/>
                </a:moveTo>
                <a:cubicBezTo>
                  <a:pt x="1193843" y="667223"/>
                  <a:pt x="1191573" y="668855"/>
                  <a:pt x="1190618" y="671324"/>
                </a:cubicBezTo>
                <a:cubicBezTo>
                  <a:pt x="1189344" y="674667"/>
                  <a:pt x="1188708" y="678170"/>
                  <a:pt x="1189663" y="681673"/>
                </a:cubicBezTo>
                <a:cubicBezTo>
                  <a:pt x="1190777" y="685495"/>
                  <a:pt x="1191892" y="689476"/>
                  <a:pt x="1193485" y="693138"/>
                </a:cubicBezTo>
                <a:cubicBezTo>
                  <a:pt x="1196669" y="700304"/>
                  <a:pt x="1200173" y="706992"/>
                  <a:pt x="1203516" y="713998"/>
                </a:cubicBezTo>
                <a:cubicBezTo>
                  <a:pt x="1211478" y="717342"/>
                  <a:pt x="1218484" y="718457"/>
                  <a:pt x="1225490" y="719412"/>
                </a:cubicBezTo>
                <a:cubicBezTo>
                  <a:pt x="1231382" y="720208"/>
                  <a:pt x="1236159" y="714635"/>
                  <a:pt x="1234726" y="708902"/>
                </a:cubicBezTo>
                <a:cubicBezTo>
                  <a:pt x="1233770" y="705399"/>
                  <a:pt x="1232974" y="701896"/>
                  <a:pt x="1229949" y="699667"/>
                </a:cubicBezTo>
                <a:cubicBezTo>
                  <a:pt x="1221669" y="693457"/>
                  <a:pt x="1215777" y="685336"/>
                  <a:pt x="1209886" y="677056"/>
                </a:cubicBezTo>
                <a:cubicBezTo>
                  <a:pt x="1207815" y="674189"/>
                  <a:pt x="1205586" y="671482"/>
                  <a:pt x="1203198" y="668776"/>
                </a:cubicBezTo>
                <a:cubicBezTo>
                  <a:pt x="1201446" y="666785"/>
                  <a:pt x="1198779" y="666188"/>
                  <a:pt x="1196311" y="666705"/>
                </a:cubicBezTo>
                <a:close/>
                <a:moveTo>
                  <a:pt x="1346826" y="621801"/>
                </a:moveTo>
                <a:cubicBezTo>
                  <a:pt x="1345711" y="621005"/>
                  <a:pt x="1344119" y="621643"/>
                  <a:pt x="1343482" y="623713"/>
                </a:cubicBezTo>
                <a:cubicBezTo>
                  <a:pt x="1343005" y="625782"/>
                  <a:pt x="1342367" y="627853"/>
                  <a:pt x="1340138" y="628171"/>
                </a:cubicBezTo>
                <a:cubicBezTo>
                  <a:pt x="1331698" y="629604"/>
                  <a:pt x="1325330" y="634540"/>
                  <a:pt x="1319438" y="640272"/>
                </a:cubicBezTo>
                <a:cubicBezTo>
                  <a:pt x="1317846" y="641706"/>
                  <a:pt x="1317846" y="643935"/>
                  <a:pt x="1318801" y="646005"/>
                </a:cubicBezTo>
                <a:cubicBezTo>
                  <a:pt x="1319915" y="648394"/>
                  <a:pt x="1321030" y="650623"/>
                  <a:pt x="1324056" y="650941"/>
                </a:cubicBezTo>
                <a:cubicBezTo>
                  <a:pt x="1334883" y="652056"/>
                  <a:pt x="1346030" y="653171"/>
                  <a:pt x="1358131" y="654444"/>
                </a:cubicBezTo>
                <a:cubicBezTo>
                  <a:pt x="1360202" y="654285"/>
                  <a:pt x="1363227" y="654126"/>
                  <a:pt x="1366252" y="653808"/>
                </a:cubicBezTo>
                <a:cubicBezTo>
                  <a:pt x="1367367" y="653648"/>
                  <a:pt x="1368004" y="652852"/>
                  <a:pt x="1368004" y="651579"/>
                </a:cubicBezTo>
                <a:cubicBezTo>
                  <a:pt x="1367844" y="650145"/>
                  <a:pt x="1368004" y="648553"/>
                  <a:pt x="1367686" y="647120"/>
                </a:cubicBezTo>
                <a:cubicBezTo>
                  <a:pt x="1364341" y="635814"/>
                  <a:pt x="1356539" y="628012"/>
                  <a:pt x="1346826" y="621801"/>
                </a:cubicBezTo>
                <a:close/>
                <a:moveTo>
                  <a:pt x="3566541" y="620209"/>
                </a:moveTo>
                <a:cubicBezTo>
                  <a:pt x="3568133" y="619254"/>
                  <a:pt x="3570840" y="620050"/>
                  <a:pt x="3571955" y="621483"/>
                </a:cubicBezTo>
                <a:cubicBezTo>
                  <a:pt x="3575139" y="626101"/>
                  <a:pt x="3578324" y="630719"/>
                  <a:pt x="3581667" y="635495"/>
                </a:cubicBezTo>
                <a:cubicBezTo>
                  <a:pt x="3580553" y="638840"/>
                  <a:pt x="3579279" y="642024"/>
                  <a:pt x="3578642" y="645527"/>
                </a:cubicBezTo>
                <a:cubicBezTo>
                  <a:pt x="3578165" y="648553"/>
                  <a:pt x="3578483" y="651579"/>
                  <a:pt x="3578642" y="654604"/>
                </a:cubicBezTo>
                <a:cubicBezTo>
                  <a:pt x="3578642" y="658266"/>
                  <a:pt x="3577687" y="661610"/>
                  <a:pt x="3576572" y="664954"/>
                </a:cubicBezTo>
                <a:cubicBezTo>
                  <a:pt x="3574025" y="672119"/>
                  <a:pt x="3572114" y="679444"/>
                  <a:pt x="3567655" y="685813"/>
                </a:cubicBezTo>
                <a:cubicBezTo>
                  <a:pt x="3565426" y="688839"/>
                  <a:pt x="3565107" y="693297"/>
                  <a:pt x="3563674" y="697915"/>
                </a:cubicBezTo>
                <a:cubicBezTo>
                  <a:pt x="3559853" y="700304"/>
                  <a:pt x="3555554" y="702851"/>
                  <a:pt x="3551255" y="705558"/>
                </a:cubicBezTo>
                <a:cubicBezTo>
                  <a:pt x="3546795" y="708425"/>
                  <a:pt x="3545681" y="713998"/>
                  <a:pt x="3549344" y="717183"/>
                </a:cubicBezTo>
                <a:cubicBezTo>
                  <a:pt x="3557145" y="723870"/>
                  <a:pt x="3562878" y="732309"/>
                  <a:pt x="3568451" y="740908"/>
                </a:cubicBezTo>
                <a:cubicBezTo>
                  <a:pt x="3571796" y="746003"/>
                  <a:pt x="3575617" y="750622"/>
                  <a:pt x="3579439" y="755717"/>
                </a:cubicBezTo>
                <a:cubicBezTo>
                  <a:pt x="3576891" y="762086"/>
                  <a:pt x="3573069" y="767341"/>
                  <a:pt x="3569088" y="772596"/>
                </a:cubicBezTo>
                <a:cubicBezTo>
                  <a:pt x="3567973" y="774188"/>
                  <a:pt x="3566063" y="775303"/>
                  <a:pt x="3564471" y="776417"/>
                </a:cubicBezTo>
                <a:cubicBezTo>
                  <a:pt x="3561923" y="778169"/>
                  <a:pt x="3559215" y="779602"/>
                  <a:pt x="3556668" y="781035"/>
                </a:cubicBezTo>
                <a:cubicBezTo>
                  <a:pt x="3544407" y="787882"/>
                  <a:pt x="3546477" y="787723"/>
                  <a:pt x="3533738" y="785652"/>
                </a:cubicBezTo>
                <a:cubicBezTo>
                  <a:pt x="3531668" y="785334"/>
                  <a:pt x="3529757" y="785175"/>
                  <a:pt x="3527687" y="785175"/>
                </a:cubicBezTo>
                <a:cubicBezTo>
                  <a:pt x="3517974" y="784856"/>
                  <a:pt x="3508421" y="783105"/>
                  <a:pt x="3499503" y="778965"/>
                </a:cubicBezTo>
                <a:cubicBezTo>
                  <a:pt x="3494726" y="776736"/>
                  <a:pt x="3489790" y="776417"/>
                  <a:pt x="3484536" y="777373"/>
                </a:cubicBezTo>
                <a:cubicBezTo>
                  <a:pt x="3476255" y="778806"/>
                  <a:pt x="3472752" y="781672"/>
                  <a:pt x="3471159" y="789633"/>
                </a:cubicBezTo>
                <a:cubicBezTo>
                  <a:pt x="3470682" y="791544"/>
                  <a:pt x="3470363" y="793614"/>
                  <a:pt x="3470523" y="795684"/>
                </a:cubicBezTo>
                <a:cubicBezTo>
                  <a:pt x="3470841" y="805397"/>
                  <a:pt x="3469727" y="815111"/>
                  <a:pt x="3468134" y="824506"/>
                </a:cubicBezTo>
                <a:cubicBezTo>
                  <a:pt x="3465746" y="838837"/>
                  <a:pt x="3467020" y="853008"/>
                  <a:pt x="3470523" y="866862"/>
                </a:cubicBezTo>
                <a:cubicBezTo>
                  <a:pt x="3474822" y="884218"/>
                  <a:pt x="3479281" y="901415"/>
                  <a:pt x="3481510" y="919090"/>
                </a:cubicBezTo>
                <a:cubicBezTo>
                  <a:pt x="3481669" y="920046"/>
                  <a:pt x="3481829" y="921160"/>
                  <a:pt x="3482147" y="922115"/>
                </a:cubicBezTo>
                <a:cubicBezTo>
                  <a:pt x="3489153" y="944567"/>
                  <a:pt x="3497433" y="966383"/>
                  <a:pt x="3511605" y="985490"/>
                </a:cubicBezTo>
                <a:cubicBezTo>
                  <a:pt x="3514949" y="989949"/>
                  <a:pt x="3518293" y="994407"/>
                  <a:pt x="3521795" y="998866"/>
                </a:cubicBezTo>
                <a:cubicBezTo>
                  <a:pt x="3526891" y="1005236"/>
                  <a:pt x="3530872" y="1012401"/>
                  <a:pt x="3533738" y="1020044"/>
                </a:cubicBezTo>
                <a:cubicBezTo>
                  <a:pt x="3534376" y="1021796"/>
                  <a:pt x="3535968" y="1024025"/>
                  <a:pt x="3534057" y="1025458"/>
                </a:cubicBezTo>
                <a:cubicBezTo>
                  <a:pt x="3532624" y="1026414"/>
                  <a:pt x="3530235" y="1026573"/>
                  <a:pt x="3528325" y="1026254"/>
                </a:cubicBezTo>
                <a:cubicBezTo>
                  <a:pt x="3517497" y="1024821"/>
                  <a:pt x="3507625" y="1021000"/>
                  <a:pt x="3498229" y="1015586"/>
                </a:cubicBezTo>
                <a:cubicBezTo>
                  <a:pt x="3490745" y="1011286"/>
                  <a:pt x="3483580" y="1006510"/>
                  <a:pt x="3476255" y="1001891"/>
                </a:cubicBezTo>
                <a:cubicBezTo>
                  <a:pt x="3472752" y="999662"/>
                  <a:pt x="3469408" y="997592"/>
                  <a:pt x="3465905" y="995363"/>
                </a:cubicBezTo>
                <a:cubicBezTo>
                  <a:pt x="3463675" y="993930"/>
                  <a:pt x="3461765" y="992178"/>
                  <a:pt x="3461447" y="989471"/>
                </a:cubicBezTo>
                <a:cubicBezTo>
                  <a:pt x="3461128" y="985650"/>
                  <a:pt x="3459376" y="982784"/>
                  <a:pt x="3456829" y="980077"/>
                </a:cubicBezTo>
                <a:cubicBezTo>
                  <a:pt x="3454122" y="977051"/>
                  <a:pt x="3452211" y="973229"/>
                  <a:pt x="3451255" y="969248"/>
                </a:cubicBezTo>
                <a:cubicBezTo>
                  <a:pt x="3449663" y="962242"/>
                  <a:pt x="3447275" y="955555"/>
                  <a:pt x="3443453" y="949504"/>
                </a:cubicBezTo>
                <a:cubicBezTo>
                  <a:pt x="3442179" y="947434"/>
                  <a:pt x="3441701" y="944567"/>
                  <a:pt x="3442020" y="942179"/>
                </a:cubicBezTo>
                <a:cubicBezTo>
                  <a:pt x="3443771" y="927370"/>
                  <a:pt x="3442179" y="912721"/>
                  <a:pt x="3440109" y="898071"/>
                </a:cubicBezTo>
                <a:cubicBezTo>
                  <a:pt x="3439632" y="894568"/>
                  <a:pt x="3439313" y="890906"/>
                  <a:pt x="3439313" y="887403"/>
                </a:cubicBezTo>
                <a:cubicBezTo>
                  <a:pt x="3439313" y="882308"/>
                  <a:pt x="3438835" y="877371"/>
                  <a:pt x="3436765" y="872435"/>
                </a:cubicBezTo>
                <a:cubicBezTo>
                  <a:pt x="3434695" y="867498"/>
                  <a:pt x="3434695" y="862403"/>
                  <a:pt x="3436765" y="857467"/>
                </a:cubicBezTo>
                <a:cubicBezTo>
                  <a:pt x="3440109" y="849505"/>
                  <a:pt x="3439632" y="841543"/>
                  <a:pt x="3437561" y="833423"/>
                </a:cubicBezTo>
                <a:cubicBezTo>
                  <a:pt x="3436765" y="830398"/>
                  <a:pt x="3435969" y="827531"/>
                  <a:pt x="3435651" y="824506"/>
                </a:cubicBezTo>
                <a:cubicBezTo>
                  <a:pt x="3434855" y="818455"/>
                  <a:pt x="3431511" y="814474"/>
                  <a:pt x="3426575" y="811289"/>
                </a:cubicBezTo>
                <a:cubicBezTo>
                  <a:pt x="3421797" y="808264"/>
                  <a:pt x="3417498" y="807149"/>
                  <a:pt x="3412562" y="810175"/>
                </a:cubicBezTo>
                <a:cubicBezTo>
                  <a:pt x="3410014" y="811767"/>
                  <a:pt x="3407148" y="813041"/>
                  <a:pt x="3404441" y="814474"/>
                </a:cubicBezTo>
                <a:cubicBezTo>
                  <a:pt x="3395046" y="819729"/>
                  <a:pt x="3385493" y="823869"/>
                  <a:pt x="3374346" y="824665"/>
                </a:cubicBezTo>
                <a:cubicBezTo>
                  <a:pt x="3368295" y="825143"/>
                  <a:pt x="3362403" y="827372"/>
                  <a:pt x="3356671" y="829282"/>
                </a:cubicBezTo>
                <a:cubicBezTo>
                  <a:pt x="3341066" y="834219"/>
                  <a:pt x="3326257" y="840907"/>
                  <a:pt x="3312245" y="849346"/>
                </a:cubicBezTo>
                <a:cubicBezTo>
                  <a:pt x="3295048" y="859696"/>
                  <a:pt x="3291704" y="858582"/>
                  <a:pt x="3274506" y="856511"/>
                </a:cubicBezTo>
                <a:cubicBezTo>
                  <a:pt x="3271481" y="856193"/>
                  <a:pt x="3268455" y="855556"/>
                  <a:pt x="3265430" y="854760"/>
                </a:cubicBezTo>
                <a:cubicBezTo>
                  <a:pt x="3261449" y="853805"/>
                  <a:pt x="3258105" y="851416"/>
                  <a:pt x="3255239" y="848391"/>
                </a:cubicBezTo>
                <a:cubicBezTo>
                  <a:pt x="3253487" y="846480"/>
                  <a:pt x="3252373" y="844250"/>
                  <a:pt x="3252373" y="841543"/>
                </a:cubicBezTo>
                <a:cubicBezTo>
                  <a:pt x="3252373" y="839474"/>
                  <a:pt x="3252373" y="837404"/>
                  <a:pt x="3252533" y="835493"/>
                </a:cubicBezTo>
                <a:cubicBezTo>
                  <a:pt x="3253647" y="823391"/>
                  <a:pt x="3254920" y="811130"/>
                  <a:pt x="3256035" y="799028"/>
                </a:cubicBezTo>
                <a:cubicBezTo>
                  <a:pt x="3256195" y="797755"/>
                  <a:pt x="3256672" y="796958"/>
                  <a:pt x="3257946" y="796958"/>
                </a:cubicBezTo>
                <a:cubicBezTo>
                  <a:pt x="3258901" y="796958"/>
                  <a:pt x="3260175" y="796958"/>
                  <a:pt x="3260653" y="797436"/>
                </a:cubicBezTo>
                <a:cubicBezTo>
                  <a:pt x="3264634" y="801258"/>
                  <a:pt x="3268615" y="805397"/>
                  <a:pt x="3272437" y="809378"/>
                </a:cubicBezTo>
                <a:cubicBezTo>
                  <a:pt x="3274825" y="811767"/>
                  <a:pt x="3277691" y="812404"/>
                  <a:pt x="3280875" y="811607"/>
                </a:cubicBezTo>
                <a:cubicBezTo>
                  <a:pt x="3284379" y="810811"/>
                  <a:pt x="3287882" y="810016"/>
                  <a:pt x="3291226" y="809220"/>
                </a:cubicBezTo>
                <a:cubicBezTo>
                  <a:pt x="3299665" y="807308"/>
                  <a:pt x="3308264" y="805875"/>
                  <a:pt x="3316863" y="808423"/>
                </a:cubicBezTo>
                <a:cubicBezTo>
                  <a:pt x="3318773" y="808901"/>
                  <a:pt x="3321003" y="808901"/>
                  <a:pt x="3322914" y="808582"/>
                </a:cubicBezTo>
                <a:cubicBezTo>
                  <a:pt x="3331831" y="806672"/>
                  <a:pt x="3340907" y="804920"/>
                  <a:pt x="3349665" y="802532"/>
                </a:cubicBezTo>
                <a:cubicBezTo>
                  <a:pt x="3356511" y="800620"/>
                  <a:pt x="3363040" y="797277"/>
                  <a:pt x="3368295" y="792340"/>
                </a:cubicBezTo>
                <a:cubicBezTo>
                  <a:pt x="3373231" y="787723"/>
                  <a:pt x="3378645" y="784060"/>
                  <a:pt x="3384377" y="780876"/>
                </a:cubicBezTo>
                <a:cubicBezTo>
                  <a:pt x="3388996" y="778328"/>
                  <a:pt x="3389473" y="776577"/>
                  <a:pt x="3387881" y="770685"/>
                </a:cubicBezTo>
                <a:cubicBezTo>
                  <a:pt x="3387403" y="769411"/>
                  <a:pt x="3386607" y="767500"/>
                  <a:pt x="3385811" y="765112"/>
                </a:cubicBezTo>
                <a:cubicBezTo>
                  <a:pt x="3383900" y="763838"/>
                  <a:pt x="3381830" y="762564"/>
                  <a:pt x="3379760" y="761131"/>
                </a:cubicBezTo>
                <a:cubicBezTo>
                  <a:pt x="3374983" y="757946"/>
                  <a:pt x="3371002" y="754125"/>
                  <a:pt x="3367657" y="749506"/>
                </a:cubicBezTo>
                <a:cubicBezTo>
                  <a:pt x="3362721" y="742500"/>
                  <a:pt x="3357945" y="735176"/>
                  <a:pt x="3353168" y="728010"/>
                </a:cubicBezTo>
                <a:cubicBezTo>
                  <a:pt x="3352053" y="726259"/>
                  <a:pt x="3351894" y="724029"/>
                  <a:pt x="3352690" y="722119"/>
                </a:cubicBezTo>
                <a:cubicBezTo>
                  <a:pt x="3358104" y="710017"/>
                  <a:pt x="3363518" y="697915"/>
                  <a:pt x="3369091" y="685973"/>
                </a:cubicBezTo>
                <a:cubicBezTo>
                  <a:pt x="3369728" y="684540"/>
                  <a:pt x="3370683" y="683266"/>
                  <a:pt x="3371798" y="682310"/>
                </a:cubicBezTo>
                <a:cubicBezTo>
                  <a:pt x="3380874" y="674667"/>
                  <a:pt x="3390906" y="670686"/>
                  <a:pt x="3402849" y="674189"/>
                </a:cubicBezTo>
                <a:cubicBezTo>
                  <a:pt x="3408262" y="675782"/>
                  <a:pt x="3413199" y="678329"/>
                  <a:pt x="3417976" y="681355"/>
                </a:cubicBezTo>
                <a:cubicBezTo>
                  <a:pt x="3425301" y="686132"/>
                  <a:pt x="3433421" y="689317"/>
                  <a:pt x="3441383" y="692660"/>
                </a:cubicBezTo>
                <a:cubicBezTo>
                  <a:pt x="3445205" y="694253"/>
                  <a:pt x="3449186" y="694889"/>
                  <a:pt x="3453326" y="694093"/>
                </a:cubicBezTo>
                <a:cubicBezTo>
                  <a:pt x="3458739" y="692820"/>
                  <a:pt x="3464313" y="691864"/>
                  <a:pt x="3469567" y="690112"/>
                </a:cubicBezTo>
                <a:cubicBezTo>
                  <a:pt x="3475459" y="688361"/>
                  <a:pt x="3480555" y="685017"/>
                  <a:pt x="3484854" y="680399"/>
                </a:cubicBezTo>
                <a:cubicBezTo>
                  <a:pt x="3489312" y="675622"/>
                  <a:pt x="3494089" y="670845"/>
                  <a:pt x="3498707" y="666228"/>
                </a:cubicBezTo>
                <a:cubicBezTo>
                  <a:pt x="3499821" y="665113"/>
                  <a:pt x="3500777" y="663839"/>
                  <a:pt x="3502051" y="663043"/>
                </a:cubicBezTo>
                <a:cubicBezTo>
                  <a:pt x="3512401" y="657311"/>
                  <a:pt x="3519885" y="648075"/>
                  <a:pt x="3529279" y="640910"/>
                </a:cubicBezTo>
                <a:cubicBezTo>
                  <a:pt x="3534216" y="637247"/>
                  <a:pt x="3539153" y="633904"/>
                  <a:pt x="3545045" y="631674"/>
                </a:cubicBezTo>
                <a:cubicBezTo>
                  <a:pt x="3549821" y="629923"/>
                  <a:pt x="3554120" y="627215"/>
                  <a:pt x="3558579" y="624827"/>
                </a:cubicBezTo>
                <a:cubicBezTo>
                  <a:pt x="3561286" y="623394"/>
                  <a:pt x="3563834" y="621801"/>
                  <a:pt x="3566541" y="620209"/>
                </a:cubicBezTo>
                <a:close/>
                <a:moveTo>
                  <a:pt x="2817983" y="599350"/>
                </a:moveTo>
                <a:cubicBezTo>
                  <a:pt x="2819576" y="598554"/>
                  <a:pt x="2822601" y="599032"/>
                  <a:pt x="2823716" y="600306"/>
                </a:cubicBezTo>
                <a:cubicBezTo>
                  <a:pt x="2827537" y="605083"/>
                  <a:pt x="2831359" y="609860"/>
                  <a:pt x="2834862" y="614796"/>
                </a:cubicBezTo>
                <a:cubicBezTo>
                  <a:pt x="2835658" y="615910"/>
                  <a:pt x="2836136" y="617662"/>
                  <a:pt x="2836136" y="619095"/>
                </a:cubicBezTo>
                <a:cubicBezTo>
                  <a:pt x="2836614" y="626101"/>
                  <a:pt x="2836455" y="633107"/>
                  <a:pt x="2836136" y="640114"/>
                </a:cubicBezTo>
                <a:cubicBezTo>
                  <a:pt x="2833429" y="643140"/>
                  <a:pt x="2831200" y="645846"/>
                  <a:pt x="2828812" y="648395"/>
                </a:cubicBezTo>
                <a:cubicBezTo>
                  <a:pt x="2817665" y="660018"/>
                  <a:pt x="2819735" y="660018"/>
                  <a:pt x="2802537" y="654285"/>
                </a:cubicBezTo>
                <a:cubicBezTo>
                  <a:pt x="2799990" y="653489"/>
                  <a:pt x="2797920" y="652056"/>
                  <a:pt x="2796805" y="649668"/>
                </a:cubicBezTo>
                <a:cubicBezTo>
                  <a:pt x="2793939" y="644414"/>
                  <a:pt x="2790595" y="639159"/>
                  <a:pt x="2788525" y="633267"/>
                </a:cubicBezTo>
                <a:cubicBezTo>
                  <a:pt x="2790754" y="630401"/>
                  <a:pt x="2793302" y="627853"/>
                  <a:pt x="2794895" y="624827"/>
                </a:cubicBezTo>
                <a:cubicBezTo>
                  <a:pt x="2796327" y="622280"/>
                  <a:pt x="2796647" y="619095"/>
                  <a:pt x="2797601" y="616070"/>
                </a:cubicBezTo>
                <a:cubicBezTo>
                  <a:pt x="2797920" y="615114"/>
                  <a:pt x="2798239" y="614159"/>
                  <a:pt x="2798716" y="613204"/>
                </a:cubicBezTo>
                <a:cubicBezTo>
                  <a:pt x="2799831" y="610178"/>
                  <a:pt x="2801741" y="607790"/>
                  <a:pt x="2804448" y="606356"/>
                </a:cubicBezTo>
                <a:cubicBezTo>
                  <a:pt x="2808907" y="603968"/>
                  <a:pt x="2813525" y="601580"/>
                  <a:pt x="2817983" y="599350"/>
                </a:cubicBezTo>
                <a:close/>
                <a:moveTo>
                  <a:pt x="1182338" y="584700"/>
                </a:moveTo>
                <a:cubicBezTo>
                  <a:pt x="1189185" y="585815"/>
                  <a:pt x="1197943" y="588840"/>
                  <a:pt x="1200969" y="591229"/>
                </a:cubicBezTo>
                <a:cubicBezTo>
                  <a:pt x="1202083" y="592184"/>
                  <a:pt x="1203038" y="593458"/>
                  <a:pt x="1203834" y="594732"/>
                </a:cubicBezTo>
                <a:cubicBezTo>
                  <a:pt x="1205745" y="598394"/>
                  <a:pt x="1207497" y="602057"/>
                  <a:pt x="1209249" y="605719"/>
                </a:cubicBezTo>
                <a:cubicBezTo>
                  <a:pt x="1217847" y="624191"/>
                  <a:pt x="1226446" y="642662"/>
                  <a:pt x="1235045" y="661133"/>
                </a:cubicBezTo>
                <a:cubicBezTo>
                  <a:pt x="1238548" y="668457"/>
                  <a:pt x="1241732" y="675941"/>
                  <a:pt x="1244121" y="683744"/>
                </a:cubicBezTo>
                <a:cubicBezTo>
                  <a:pt x="1246350" y="691068"/>
                  <a:pt x="1249057" y="698075"/>
                  <a:pt x="1254312" y="704125"/>
                </a:cubicBezTo>
                <a:cubicBezTo>
                  <a:pt x="1256222" y="706355"/>
                  <a:pt x="1257497" y="709221"/>
                  <a:pt x="1258771" y="712087"/>
                </a:cubicBezTo>
                <a:cubicBezTo>
                  <a:pt x="1259885" y="714476"/>
                  <a:pt x="1261318" y="716546"/>
                  <a:pt x="1263706" y="717660"/>
                </a:cubicBezTo>
                <a:cubicBezTo>
                  <a:pt x="1266255" y="718934"/>
                  <a:pt x="1267528" y="720845"/>
                  <a:pt x="1267369" y="723711"/>
                </a:cubicBezTo>
                <a:cubicBezTo>
                  <a:pt x="1267369" y="726737"/>
                  <a:pt x="1267369" y="729762"/>
                  <a:pt x="1267369" y="733106"/>
                </a:cubicBezTo>
                <a:cubicBezTo>
                  <a:pt x="1275490" y="735813"/>
                  <a:pt x="1281222" y="741227"/>
                  <a:pt x="1286317" y="747596"/>
                </a:cubicBezTo>
                <a:cubicBezTo>
                  <a:pt x="1295553" y="759061"/>
                  <a:pt x="1305107" y="770367"/>
                  <a:pt x="1312910" y="782946"/>
                </a:cubicBezTo>
                <a:cubicBezTo>
                  <a:pt x="1317209" y="789952"/>
                  <a:pt x="1322463" y="796003"/>
                  <a:pt x="1328992" y="801098"/>
                </a:cubicBezTo>
                <a:cubicBezTo>
                  <a:pt x="1335521" y="806194"/>
                  <a:pt x="1340775" y="812245"/>
                  <a:pt x="1345393" y="819092"/>
                </a:cubicBezTo>
                <a:cubicBezTo>
                  <a:pt x="1350648" y="826576"/>
                  <a:pt x="1356221" y="833901"/>
                  <a:pt x="1361794" y="841225"/>
                </a:cubicBezTo>
                <a:cubicBezTo>
                  <a:pt x="1367049" y="848391"/>
                  <a:pt x="1369597" y="856512"/>
                  <a:pt x="1370870" y="865111"/>
                </a:cubicBezTo>
                <a:cubicBezTo>
                  <a:pt x="1370870" y="865588"/>
                  <a:pt x="1369756" y="866703"/>
                  <a:pt x="1368960" y="866862"/>
                </a:cubicBezTo>
                <a:cubicBezTo>
                  <a:pt x="1368005" y="867021"/>
                  <a:pt x="1366890" y="866703"/>
                  <a:pt x="1366094" y="866225"/>
                </a:cubicBezTo>
                <a:cubicBezTo>
                  <a:pt x="1349692" y="859219"/>
                  <a:pt x="1333291" y="852212"/>
                  <a:pt x="1317049" y="845047"/>
                </a:cubicBezTo>
                <a:cubicBezTo>
                  <a:pt x="1315298" y="844251"/>
                  <a:pt x="1313865" y="842817"/>
                  <a:pt x="1311954" y="841385"/>
                </a:cubicBezTo>
                <a:cubicBezTo>
                  <a:pt x="1313228" y="837085"/>
                  <a:pt x="1314502" y="833264"/>
                  <a:pt x="1315617" y="829442"/>
                </a:cubicBezTo>
                <a:cubicBezTo>
                  <a:pt x="1316253" y="827372"/>
                  <a:pt x="1315935" y="825302"/>
                  <a:pt x="1314343" y="823710"/>
                </a:cubicBezTo>
                <a:cubicBezTo>
                  <a:pt x="1308291" y="817659"/>
                  <a:pt x="1302241" y="811449"/>
                  <a:pt x="1295713" y="805557"/>
                </a:cubicBezTo>
                <a:cubicBezTo>
                  <a:pt x="1291094" y="801258"/>
                  <a:pt x="1284725" y="800303"/>
                  <a:pt x="1278674" y="799347"/>
                </a:cubicBezTo>
                <a:cubicBezTo>
                  <a:pt x="1277560" y="799188"/>
                  <a:pt x="1275649" y="800462"/>
                  <a:pt x="1275171" y="801736"/>
                </a:cubicBezTo>
                <a:cubicBezTo>
                  <a:pt x="1272465" y="807786"/>
                  <a:pt x="1270076" y="813997"/>
                  <a:pt x="1267846" y="820047"/>
                </a:cubicBezTo>
                <a:cubicBezTo>
                  <a:pt x="1267050" y="821958"/>
                  <a:pt x="1267528" y="824028"/>
                  <a:pt x="1268802" y="825939"/>
                </a:cubicBezTo>
                <a:cubicBezTo>
                  <a:pt x="1269916" y="827691"/>
                  <a:pt x="1271190" y="829283"/>
                  <a:pt x="1272146" y="831034"/>
                </a:cubicBezTo>
                <a:cubicBezTo>
                  <a:pt x="1272783" y="832308"/>
                  <a:pt x="1273579" y="834219"/>
                  <a:pt x="1273101" y="835333"/>
                </a:cubicBezTo>
                <a:cubicBezTo>
                  <a:pt x="1270235" y="841225"/>
                  <a:pt x="1273261" y="844569"/>
                  <a:pt x="1277400" y="848072"/>
                </a:cubicBezTo>
                <a:cubicBezTo>
                  <a:pt x="1282655" y="852531"/>
                  <a:pt x="1285681" y="858582"/>
                  <a:pt x="1285999" y="865429"/>
                </a:cubicBezTo>
                <a:cubicBezTo>
                  <a:pt x="1286158" y="872595"/>
                  <a:pt x="1289343" y="878008"/>
                  <a:pt x="1293642" y="883263"/>
                </a:cubicBezTo>
                <a:cubicBezTo>
                  <a:pt x="1301126" y="892499"/>
                  <a:pt x="1306222" y="902849"/>
                  <a:pt x="1309884" y="914154"/>
                </a:cubicBezTo>
                <a:cubicBezTo>
                  <a:pt x="1313388" y="924823"/>
                  <a:pt x="1318005" y="935014"/>
                  <a:pt x="1322782" y="945205"/>
                </a:cubicBezTo>
                <a:cubicBezTo>
                  <a:pt x="1325807" y="951733"/>
                  <a:pt x="1325967" y="957943"/>
                  <a:pt x="1324056" y="964472"/>
                </a:cubicBezTo>
                <a:cubicBezTo>
                  <a:pt x="1323578" y="966383"/>
                  <a:pt x="1322463" y="968453"/>
                  <a:pt x="1320872" y="969567"/>
                </a:cubicBezTo>
                <a:cubicBezTo>
                  <a:pt x="1311636" y="976733"/>
                  <a:pt x="1302241" y="983739"/>
                  <a:pt x="1292846" y="990745"/>
                </a:cubicBezTo>
                <a:cubicBezTo>
                  <a:pt x="1290776" y="992338"/>
                  <a:pt x="1288229" y="992974"/>
                  <a:pt x="1285681" y="992497"/>
                </a:cubicBezTo>
                <a:cubicBezTo>
                  <a:pt x="1280107" y="991701"/>
                  <a:pt x="1274534" y="990745"/>
                  <a:pt x="1269120" y="989949"/>
                </a:cubicBezTo>
                <a:cubicBezTo>
                  <a:pt x="1265935" y="989471"/>
                  <a:pt x="1263388" y="987561"/>
                  <a:pt x="1261796" y="985013"/>
                </a:cubicBezTo>
                <a:cubicBezTo>
                  <a:pt x="1259089" y="980714"/>
                  <a:pt x="1256222" y="976415"/>
                  <a:pt x="1254152" y="971797"/>
                </a:cubicBezTo>
                <a:cubicBezTo>
                  <a:pt x="1249694" y="961447"/>
                  <a:pt x="1243803" y="952052"/>
                  <a:pt x="1236477" y="943453"/>
                </a:cubicBezTo>
                <a:cubicBezTo>
                  <a:pt x="1229949" y="935651"/>
                  <a:pt x="1224376" y="927052"/>
                  <a:pt x="1218325" y="918931"/>
                </a:cubicBezTo>
                <a:cubicBezTo>
                  <a:pt x="1216096" y="915906"/>
                  <a:pt x="1215140" y="912562"/>
                  <a:pt x="1215140" y="908899"/>
                </a:cubicBezTo>
                <a:cubicBezTo>
                  <a:pt x="1215299" y="898708"/>
                  <a:pt x="1214822" y="888518"/>
                  <a:pt x="1214025" y="878327"/>
                </a:cubicBezTo>
                <a:cubicBezTo>
                  <a:pt x="1212593" y="860334"/>
                  <a:pt x="1208293" y="843136"/>
                  <a:pt x="1201605" y="826576"/>
                </a:cubicBezTo>
                <a:cubicBezTo>
                  <a:pt x="1197306" y="815748"/>
                  <a:pt x="1192847" y="804761"/>
                  <a:pt x="1188548" y="793933"/>
                </a:cubicBezTo>
                <a:cubicBezTo>
                  <a:pt x="1185523" y="786290"/>
                  <a:pt x="1181542" y="779124"/>
                  <a:pt x="1176287" y="772914"/>
                </a:cubicBezTo>
                <a:cubicBezTo>
                  <a:pt x="1167848" y="763201"/>
                  <a:pt x="1161319" y="752373"/>
                  <a:pt x="1155587" y="740909"/>
                </a:cubicBezTo>
                <a:cubicBezTo>
                  <a:pt x="1148262" y="726418"/>
                  <a:pt x="1140937" y="711769"/>
                  <a:pt x="1133772" y="697119"/>
                </a:cubicBezTo>
                <a:cubicBezTo>
                  <a:pt x="1127721" y="685018"/>
                  <a:pt x="1124696" y="672279"/>
                  <a:pt x="1124377" y="658903"/>
                </a:cubicBezTo>
                <a:cubicBezTo>
                  <a:pt x="1124059" y="650305"/>
                  <a:pt x="1123740" y="641546"/>
                  <a:pt x="1123581" y="632948"/>
                </a:cubicBezTo>
                <a:cubicBezTo>
                  <a:pt x="1123262" y="631675"/>
                  <a:pt x="1123740" y="630082"/>
                  <a:pt x="1124059" y="627534"/>
                </a:cubicBezTo>
                <a:cubicBezTo>
                  <a:pt x="1128358" y="626420"/>
                  <a:pt x="1131702" y="625464"/>
                  <a:pt x="1135205" y="624509"/>
                </a:cubicBezTo>
                <a:cubicBezTo>
                  <a:pt x="1141256" y="622757"/>
                  <a:pt x="1146670" y="619572"/>
                  <a:pt x="1150173" y="614477"/>
                </a:cubicBezTo>
                <a:cubicBezTo>
                  <a:pt x="1158612" y="601897"/>
                  <a:pt x="1171033" y="593777"/>
                  <a:pt x="1182338" y="584700"/>
                </a:cubicBezTo>
                <a:close/>
                <a:moveTo>
                  <a:pt x="1343801" y="564000"/>
                </a:moveTo>
                <a:cubicBezTo>
                  <a:pt x="1350966" y="565274"/>
                  <a:pt x="1357973" y="565752"/>
                  <a:pt x="1364979" y="565274"/>
                </a:cubicBezTo>
                <a:cubicBezTo>
                  <a:pt x="1367048" y="565115"/>
                  <a:pt x="1369118" y="565274"/>
                  <a:pt x="1371029" y="565433"/>
                </a:cubicBezTo>
                <a:cubicBezTo>
                  <a:pt x="1374692" y="565752"/>
                  <a:pt x="1378036" y="567026"/>
                  <a:pt x="1380424" y="569891"/>
                </a:cubicBezTo>
                <a:cubicBezTo>
                  <a:pt x="1384246" y="574668"/>
                  <a:pt x="1388067" y="579446"/>
                  <a:pt x="1391411" y="584541"/>
                </a:cubicBezTo>
                <a:cubicBezTo>
                  <a:pt x="1393322" y="587407"/>
                  <a:pt x="1394277" y="591070"/>
                  <a:pt x="1395073" y="594413"/>
                </a:cubicBezTo>
                <a:cubicBezTo>
                  <a:pt x="1396029" y="598394"/>
                  <a:pt x="1396347" y="602534"/>
                  <a:pt x="1396984" y="606515"/>
                </a:cubicBezTo>
                <a:cubicBezTo>
                  <a:pt x="1399532" y="621961"/>
                  <a:pt x="1399532" y="621961"/>
                  <a:pt x="1407016" y="635337"/>
                </a:cubicBezTo>
                <a:cubicBezTo>
                  <a:pt x="1405424" y="639795"/>
                  <a:pt x="1404150" y="644253"/>
                  <a:pt x="1407016" y="649508"/>
                </a:cubicBezTo>
                <a:cubicBezTo>
                  <a:pt x="1410997" y="656674"/>
                  <a:pt x="1412112" y="664954"/>
                  <a:pt x="1413386" y="672915"/>
                </a:cubicBezTo>
                <a:cubicBezTo>
                  <a:pt x="1414659" y="680559"/>
                  <a:pt x="1416251" y="687883"/>
                  <a:pt x="1419436" y="694889"/>
                </a:cubicBezTo>
                <a:cubicBezTo>
                  <a:pt x="1420870" y="698074"/>
                  <a:pt x="1420074" y="700782"/>
                  <a:pt x="1417685" y="703170"/>
                </a:cubicBezTo>
                <a:cubicBezTo>
                  <a:pt x="1415455" y="705399"/>
                  <a:pt x="1414022" y="707947"/>
                  <a:pt x="1413704" y="711131"/>
                </a:cubicBezTo>
                <a:cubicBezTo>
                  <a:pt x="1412748" y="722756"/>
                  <a:pt x="1411634" y="734380"/>
                  <a:pt x="1410679" y="746003"/>
                </a:cubicBezTo>
                <a:cubicBezTo>
                  <a:pt x="1410519" y="747915"/>
                  <a:pt x="1411474" y="749984"/>
                  <a:pt x="1412430" y="751736"/>
                </a:cubicBezTo>
                <a:cubicBezTo>
                  <a:pt x="1414181" y="754761"/>
                  <a:pt x="1416570" y="757628"/>
                  <a:pt x="1418640" y="760494"/>
                </a:cubicBezTo>
                <a:cubicBezTo>
                  <a:pt x="1421665" y="764634"/>
                  <a:pt x="1425806" y="766067"/>
                  <a:pt x="1430583" y="765908"/>
                </a:cubicBezTo>
                <a:cubicBezTo>
                  <a:pt x="1433130" y="765908"/>
                  <a:pt x="1435678" y="765590"/>
                  <a:pt x="1438067" y="765112"/>
                </a:cubicBezTo>
                <a:cubicBezTo>
                  <a:pt x="1443003" y="764156"/>
                  <a:pt x="1447939" y="762564"/>
                  <a:pt x="1453035" y="762245"/>
                </a:cubicBezTo>
                <a:cubicBezTo>
                  <a:pt x="1461633" y="761768"/>
                  <a:pt x="1468321" y="757628"/>
                  <a:pt x="1474849" y="752691"/>
                </a:cubicBezTo>
                <a:cubicBezTo>
                  <a:pt x="1494276" y="737883"/>
                  <a:pt x="1514021" y="723393"/>
                  <a:pt x="1533607" y="708743"/>
                </a:cubicBezTo>
                <a:cubicBezTo>
                  <a:pt x="1540931" y="703170"/>
                  <a:pt x="1541568" y="700304"/>
                  <a:pt x="1536950" y="692024"/>
                </a:cubicBezTo>
                <a:cubicBezTo>
                  <a:pt x="1532015" y="683106"/>
                  <a:pt x="1526760" y="674349"/>
                  <a:pt x="1521982" y="665431"/>
                </a:cubicBezTo>
                <a:cubicBezTo>
                  <a:pt x="1517365" y="656514"/>
                  <a:pt x="1510517" y="649827"/>
                  <a:pt x="1502079" y="644891"/>
                </a:cubicBezTo>
                <a:cubicBezTo>
                  <a:pt x="1496824" y="641865"/>
                  <a:pt x="1491250" y="639158"/>
                  <a:pt x="1485996" y="636292"/>
                </a:cubicBezTo>
                <a:cubicBezTo>
                  <a:pt x="1484244" y="635337"/>
                  <a:pt x="1482652" y="634062"/>
                  <a:pt x="1481856" y="631992"/>
                </a:cubicBezTo>
                <a:cubicBezTo>
                  <a:pt x="1481378" y="630878"/>
                  <a:pt x="1482015" y="628330"/>
                  <a:pt x="1482971" y="628012"/>
                </a:cubicBezTo>
                <a:cubicBezTo>
                  <a:pt x="1483926" y="627693"/>
                  <a:pt x="1484881" y="627375"/>
                  <a:pt x="1485837" y="627216"/>
                </a:cubicBezTo>
                <a:cubicBezTo>
                  <a:pt x="1494754" y="626420"/>
                  <a:pt x="1503193" y="628330"/>
                  <a:pt x="1510677" y="633107"/>
                </a:cubicBezTo>
                <a:cubicBezTo>
                  <a:pt x="1517524" y="637407"/>
                  <a:pt x="1524212" y="642184"/>
                  <a:pt x="1530740" y="646960"/>
                </a:cubicBezTo>
                <a:cubicBezTo>
                  <a:pt x="1532333" y="648075"/>
                  <a:pt x="1533607" y="649827"/>
                  <a:pt x="1534562" y="651579"/>
                </a:cubicBezTo>
                <a:cubicBezTo>
                  <a:pt x="1536154" y="654285"/>
                  <a:pt x="1538543" y="656196"/>
                  <a:pt x="1541409" y="657470"/>
                </a:cubicBezTo>
                <a:cubicBezTo>
                  <a:pt x="1543320" y="658266"/>
                  <a:pt x="1545072" y="659381"/>
                  <a:pt x="1546823" y="660336"/>
                </a:cubicBezTo>
                <a:cubicBezTo>
                  <a:pt x="1561951" y="668298"/>
                  <a:pt x="1562269" y="668457"/>
                  <a:pt x="1578192" y="670686"/>
                </a:cubicBezTo>
                <a:cubicBezTo>
                  <a:pt x="1579784" y="672597"/>
                  <a:pt x="1581536" y="674986"/>
                  <a:pt x="1583606" y="677374"/>
                </a:cubicBezTo>
                <a:cubicBezTo>
                  <a:pt x="1587268" y="681515"/>
                  <a:pt x="1588224" y="685973"/>
                  <a:pt x="1586790" y="691386"/>
                </a:cubicBezTo>
                <a:cubicBezTo>
                  <a:pt x="1584721" y="699189"/>
                  <a:pt x="1583606" y="707310"/>
                  <a:pt x="1582014" y="715272"/>
                </a:cubicBezTo>
                <a:cubicBezTo>
                  <a:pt x="1581377" y="718934"/>
                  <a:pt x="1579466" y="721800"/>
                  <a:pt x="1576441" y="724029"/>
                </a:cubicBezTo>
                <a:cubicBezTo>
                  <a:pt x="1572778" y="726736"/>
                  <a:pt x="1569115" y="729603"/>
                  <a:pt x="1565454" y="732309"/>
                </a:cubicBezTo>
                <a:cubicBezTo>
                  <a:pt x="1562905" y="734220"/>
                  <a:pt x="1560995" y="736609"/>
                  <a:pt x="1560676" y="739793"/>
                </a:cubicBezTo>
                <a:cubicBezTo>
                  <a:pt x="1559880" y="746959"/>
                  <a:pt x="1555263" y="751577"/>
                  <a:pt x="1549689" y="755558"/>
                </a:cubicBezTo>
                <a:cubicBezTo>
                  <a:pt x="1543798" y="759698"/>
                  <a:pt x="1537588" y="763042"/>
                  <a:pt x="1530900" y="765590"/>
                </a:cubicBezTo>
                <a:cubicBezTo>
                  <a:pt x="1525167" y="767819"/>
                  <a:pt x="1519435" y="769889"/>
                  <a:pt x="1513543" y="771640"/>
                </a:cubicBezTo>
                <a:cubicBezTo>
                  <a:pt x="1502875" y="774984"/>
                  <a:pt x="1492684" y="779602"/>
                  <a:pt x="1482493" y="784379"/>
                </a:cubicBezTo>
                <a:cubicBezTo>
                  <a:pt x="1477875" y="786449"/>
                  <a:pt x="1473576" y="789474"/>
                  <a:pt x="1469754" y="792659"/>
                </a:cubicBezTo>
                <a:cubicBezTo>
                  <a:pt x="1459085" y="801736"/>
                  <a:pt x="1446506" y="807149"/>
                  <a:pt x="1433767" y="812404"/>
                </a:cubicBezTo>
                <a:cubicBezTo>
                  <a:pt x="1425487" y="815907"/>
                  <a:pt x="1417048" y="816226"/>
                  <a:pt x="1408449" y="812723"/>
                </a:cubicBezTo>
                <a:cubicBezTo>
                  <a:pt x="1404628" y="811130"/>
                  <a:pt x="1400806" y="809856"/>
                  <a:pt x="1396984" y="808423"/>
                </a:cubicBezTo>
                <a:cubicBezTo>
                  <a:pt x="1380583" y="801894"/>
                  <a:pt x="1366571" y="792022"/>
                  <a:pt x="1355902" y="777691"/>
                </a:cubicBezTo>
                <a:cubicBezTo>
                  <a:pt x="1352876" y="773551"/>
                  <a:pt x="1349851" y="769570"/>
                  <a:pt x="1346826" y="765430"/>
                </a:cubicBezTo>
                <a:cubicBezTo>
                  <a:pt x="1339979" y="756195"/>
                  <a:pt x="1335521" y="746163"/>
                  <a:pt x="1335361" y="734380"/>
                </a:cubicBezTo>
                <a:cubicBezTo>
                  <a:pt x="1335361" y="733424"/>
                  <a:pt x="1335201" y="732309"/>
                  <a:pt x="1335043" y="731354"/>
                </a:cubicBezTo>
                <a:cubicBezTo>
                  <a:pt x="1334883" y="728648"/>
                  <a:pt x="1333450" y="726418"/>
                  <a:pt x="1331221" y="724985"/>
                </a:cubicBezTo>
                <a:cubicBezTo>
                  <a:pt x="1320711" y="717979"/>
                  <a:pt x="1310520" y="710335"/>
                  <a:pt x="1297623" y="707469"/>
                </a:cubicBezTo>
                <a:cubicBezTo>
                  <a:pt x="1290617" y="706036"/>
                  <a:pt x="1284565" y="701737"/>
                  <a:pt x="1278674" y="697915"/>
                </a:cubicBezTo>
                <a:cubicBezTo>
                  <a:pt x="1268801" y="691546"/>
                  <a:pt x="1268165" y="691864"/>
                  <a:pt x="1271986" y="679603"/>
                </a:cubicBezTo>
                <a:cubicBezTo>
                  <a:pt x="1272782" y="677215"/>
                  <a:pt x="1273260" y="674667"/>
                  <a:pt x="1274216" y="672279"/>
                </a:cubicBezTo>
                <a:cubicBezTo>
                  <a:pt x="1275808" y="667979"/>
                  <a:pt x="1276604" y="663521"/>
                  <a:pt x="1275967" y="658744"/>
                </a:cubicBezTo>
                <a:cubicBezTo>
                  <a:pt x="1273897" y="643935"/>
                  <a:pt x="1278197" y="630559"/>
                  <a:pt x="1286158" y="618140"/>
                </a:cubicBezTo>
                <a:cubicBezTo>
                  <a:pt x="1291413" y="610018"/>
                  <a:pt x="1296986" y="602057"/>
                  <a:pt x="1302718" y="594413"/>
                </a:cubicBezTo>
                <a:cubicBezTo>
                  <a:pt x="1305107" y="591229"/>
                  <a:pt x="1308132" y="588362"/>
                  <a:pt x="1311317" y="585815"/>
                </a:cubicBezTo>
                <a:cubicBezTo>
                  <a:pt x="1316731" y="581197"/>
                  <a:pt x="1322145" y="576579"/>
                  <a:pt x="1326285" y="570687"/>
                </a:cubicBezTo>
                <a:cubicBezTo>
                  <a:pt x="1330425" y="564637"/>
                  <a:pt x="1337113" y="562726"/>
                  <a:pt x="1343801" y="564000"/>
                </a:cubicBezTo>
                <a:close/>
                <a:moveTo>
                  <a:pt x="2778972" y="431518"/>
                </a:moveTo>
                <a:cubicBezTo>
                  <a:pt x="2782634" y="430244"/>
                  <a:pt x="2788526" y="435340"/>
                  <a:pt x="2787889" y="439321"/>
                </a:cubicBezTo>
                <a:cubicBezTo>
                  <a:pt x="2787570" y="441868"/>
                  <a:pt x="2786933" y="444256"/>
                  <a:pt x="2786297" y="446805"/>
                </a:cubicBezTo>
                <a:cubicBezTo>
                  <a:pt x="2785501" y="450308"/>
                  <a:pt x="2784385" y="453651"/>
                  <a:pt x="2783589" y="457154"/>
                </a:cubicBezTo>
                <a:cubicBezTo>
                  <a:pt x="2782793" y="460976"/>
                  <a:pt x="2785341" y="464638"/>
                  <a:pt x="2788844" y="464957"/>
                </a:cubicBezTo>
                <a:cubicBezTo>
                  <a:pt x="2806519" y="466390"/>
                  <a:pt x="2823238" y="463364"/>
                  <a:pt x="2839162" y="455244"/>
                </a:cubicBezTo>
                <a:cubicBezTo>
                  <a:pt x="2845054" y="452218"/>
                  <a:pt x="2850309" y="447919"/>
                  <a:pt x="2854289" y="442664"/>
                </a:cubicBezTo>
                <a:cubicBezTo>
                  <a:pt x="2856996" y="439161"/>
                  <a:pt x="2860499" y="437569"/>
                  <a:pt x="2864799" y="437569"/>
                </a:cubicBezTo>
                <a:cubicBezTo>
                  <a:pt x="2866869" y="437569"/>
                  <a:pt x="2868939" y="437409"/>
                  <a:pt x="2870849" y="437250"/>
                </a:cubicBezTo>
                <a:cubicBezTo>
                  <a:pt x="2877537" y="436772"/>
                  <a:pt x="2882633" y="439639"/>
                  <a:pt x="2886455" y="444893"/>
                </a:cubicBezTo>
                <a:cubicBezTo>
                  <a:pt x="2888684" y="447760"/>
                  <a:pt x="2889320" y="450626"/>
                  <a:pt x="2887569" y="453333"/>
                </a:cubicBezTo>
                <a:cubicBezTo>
                  <a:pt x="2884862" y="457632"/>
                  <a:pt x="2881996" y="461931"/>
                  <a:pt x="2879129" y="466072"/>
                </a:cubicBezTo>
                <a:cubicBezTo>
                  <a:pt x="2877856" y="467982"/>
                  <a:pt x="2875786" y="468301"/>
                  <a:pt x="2873716" y="468141"/>
                </a:cubicBezTo>
                <a:cubicBezTo>
                  <a:pt x="2871645" y="467823"/>
                  <a:pt x="2869576" y="467663"/>
                  <a:pt x="2867824" y="466708"/>
                </a:cubicBezTo>
                <a:cubicBezTo>
                  <a:pt x="2861136" y="463683"/>
                  <a:pt x="2855085" y="464479"/>
                  <a:pt x="2849194" y="468619"/>
                </a:cubicBezTo>
                <a:cubicBezTo>
                  <a:pt x="2848716" y="468937"/>
                  <a:pt x="2848398" y="469256"/>
                  <a:pt x="2847920" y="469415"/>
                </a:cubicBezTo>
                <a:cubicBezTo>
                  <a:pt x="2840595" y="472441"/>
                  <a:pt x="2836933" y="478014"/>
                  <a:pt x="2835499" y="485498"/>
                </a:cubicBezTo>
                <a:cubicBezTo>
                  <a:pt x="2834067" y="492504"/>
                  <a:pt x="2832315" y="499351"/>
                  <a:pt x="2830882" y="506357"/>
                </a:cubicBezTo>
                <a:cubicBezTo>
                  <a:pt x="2829926" y="510816"/>
                  <a:pt x="2829767" y="515434"/>
                  <a:pt x="2827219" y="519415"/>
                </a:cubicBezTo>
                <a:cubicBezTo>
                  <a:pt x="2826583" y="520529"/>
                  <a:pt x="2826423" y="522599"/>
                  <a:pt x="2827061" y="523714"/>
                </a:cubicBezTo>
                <a:cubicBezTo>
                  <a:pt x="2829926" y="529128"/>
                  <a:pt x="2829289" y="534542"/>
                  <a:pt x="2827061" y="539796"/>
                </a:cubicBezTo>
                <a:cubicBezTo>
                  <a:pt x="2826741" y="540752"/>
                  <a:pt x="2826423" y="541707"/>
                  <a:pt x="2826264" y="542663"/>
                </a:cubicBezTo>
                <a:cubicBezTo>
                  <a:pt x="2824831" y="547917"/>
                  <a:pt x="2821965" y="551420"/>
                  <a:pt x="2816551" y="553331"/>
                </a:cubicBezTo>
                <a:cubicBezTo>
                  <a:pt x="2808430" y="556197"/>
                  <a:pt x="2800468" y="559700"/>
                  <a:pt x="2792507" y="563045"/>
                </a:cubicBezTo>
                <a:cubicBezTo>
                  <a:pt x="2790118" y="564000"/>
                  <a:pt x="2788367" y="565910"/>
                  <a:pt x="2787252" y="568299"/>
                </a:cubicBezTo>
                <a:cubicBezTo>
                  <a:pt x="2781360" y="583426"/>
                  <a:pt x="2775469" y="598713"/>
                  <a:pt x="2769895" y="613999"/>
                </a:cubicBezTo>
                <a:cubicBezTo>
                  <a:pt x="2769099" y="616228"/>
                  <a:pt x="2768621" y="619095"/>
                  <a:pt x="2769099" y="621483"/>
                </a:cubicBezTo>
                <a:cubicBezTo>
                  <a:pt x="2770055" y="627534"/>
                  <a:pt x="2770214" y="633585"/>
                  <a:pt x="2769737" y="639795"/>
                </a:cubicBezTo>
                <a:cubicBezTo>
                  <a:pt x="2769417" y="642821"/>
                  <a:pt x="2769895" y="645846"/>
                  <a:pt x="2770373" y="648871"/>
                </a:cubicBezTo>
                <a:cubicBezTo>
                  <a:pt x="2771329" y="654285"/>
                  <a:pt x="2769895" y="659063"/>
                  <a:pt x="2767029" y="663362"/>
                </a:cubicBezTo>
                <a:cubicBezTo>
                  <a:pt x="2764481" y="667183"/>
                  <a:pt x="2761775" y="670846"/>
                  <a:pt x="2759227" y="674349"/>
                </a:cubicBezTo>
                <a:cubicBezTo>
                  <a:pt x="2747762" y="673871"/>
                  <a:pt x="2740915" y="671323"/>
                  <a:pt x="2734068" y="664954"/>
                </a:cubicBezTo>
                <a:cubicBezTo>
                  <a:pt x="2731520" y="662566"/>
                  <a:pt x="2728972" y="660018"/>
                  <a:pt x="2726425" y="657470"/>
                </a:cubicBezTo>
                <a:cubicBezTo>
                  <a:pt x="2722762" y="653808"/>
                  <a:pt x="2720055" y="649508"/>
                  <a:pt x="2719100" y="644413"/>
                </a:cubicBezTo>
                <a:cubicBezTo>
                  <a:pt x="2718623" y="642343"/>
                  <a:pt x="2718145" y="640432"/>
                  <a:pt x="2717667" y="638521"/>
                </a:cubicBezTo>
                <a:cubicBezTo>
                  <a:pt x="2717030" y="635973"/>
                  <a:pt x="2715597" y="633585"/>
                  <a:pt x="2713208" y="632630"/>
                </a:cubicBezTo>
                <a:cubicBezTo>
                  <a:pt x="2707635" y="630559"/>
                  <a:pt x="2704132" y="626579"/>
                  <a:pt x="2701425" y="621324"/>
                </a:cubicBezTo>
                <a:cubicBezTo>
                  <a:pt x="2699674" y="617820"/>
                  <a:pt x="2698400" y="617820"/>
                  <a:pt x="2693941" y="619095"/>
                </a:cubicBezTo>
                <a:cubicBezTo>
                  <a:pt x="2693464" y="619254"/>
                  <a:pt x="2692986" y="619572"/>
                  <a:pt x="2692508" y="619732"/>
                </a:cubicBezTo>
                <a:cubicBezTo>
                  <a:pt x="2690119" y="620369"/>
                  <a:pt x="2688049" y="619732"/>
                  <a:pt x="2687253" y="617980"/>
                </a:cubicBezTo>
                <a:cubicBezTo>
                  <a:pt x="2684068" y="610018"/>
                  <a:pt x="2680884" y="601897"/>
                  <a:pt x="2677699" y="593936"/>
                </a:cubicBezTo>
                <a:cubicBezTo>
                  <a:pt x="2676585" y="591070"/>
                  <a:pt x="2676585" y="587885"/>
                  <a:pt x="2677540" y="584859"/>
                </a:cubicBezTo>
                <a:cubicBezTo>
                  <a:pt x="2678496" y="581516"/>
                  <a:pt x="2679610" y="578013"/>
                  <a:pt x="2680725" y="574668"/>
                </a:cubicBezTo>
                <a:cubicBezTo>
                  <a:pt x="2681521" y="571962"/>
                  <a:pt x="2683432" y="570369"/>
                  <a:pt x="2685980" y="569573"/>
                </a:cubicBezTo>
                <a:cubicBezTo>
                  <a:pt x="2689961" y="568458"/>
                  <a:pt x="2693941" y="567662"/>
                  <a:pt x="2697922" y="566707"/>
                </a:cubicBezTo>
                <a:cubicBezTo>
                  <a:pt x="2700470" y="566070"/>
                  <a:pt x="2703177" y="565274"/>
                  <a:pt x="2705247" y="567184"/>
                </a:cubicBezTo>
                <a:cubicBezTo>
                  <a:pt x="2708750" y="570369"/>
                  <a:pt x="2711457" y="574032"/>
                  <a:pt x="2710661" y="579127"/>
                </a:cubicBezTo>
                <a:cubicBezTo>
                  <a:pt x="2710183" y="582152"/>
                  <a:pt x="2709228" y="585019"/>
                  <a:pt x="2708272" y="587885"/>
                </a:cubicBezTo>
                <a:cubicBezTo>
                  <a:pt x="2706043" y="593936"/>
                  <a:pt x="2706839" y="599827"/>
                  <a:pt x="2708591" y="605878"/>
                </a:cubicBezTo>
                <a:cubicBezTo>
                  <a:pt x="2709387" y="608426"/>
                  <a:pt x="2710661" y="610496"/>
                  <a:pt x="2713208" y="611611"/>
                </a:cubicBezTo>
                <a:cubicBezTo>
                  <a:pt x="2718941" y="614159"/>
                  <a:pt x="2723559" y="617820"/>
                  <a:pt x="2728017" y="622120"/>
                </a:cubicBezTo>
                <a:cubicBezTo>
                  <a:pt x="2729928" y="623872"/>
                  <a:pt x="2731839" y="625464"/>
                  <a:pt x="2733909" y="626897"/>
                </a:cubicBezTo>
                <a:cubicBezTo>
                  <a:pt x="2738208" y="629923"/>
                  <a:pt x="2742189" y="629127"/>
                  <a:pt x="2745692" y="624508"/>
                </a:cubicBezTo>
                <a:cubicBezTo>
                  <a:pt x="2748239" y="621165"/>
                  <a:pt x="2750150" y="617662"/>
                  <a:pt x="2750947" y="613681"/>
                </a:cubicBezTo>
                <a:cubicBezTo>
                  <a:pt x="2751584" y="610656"/>
                  <a:pt x="2752380" y="607789"/>
                  <a:pt x="2752698" y="604764"/>
                </a:cubicBezTo>
                <a:cubicBezTo>
                  <a:pt x="2753813" y="595688"/>
                  <a:pt x="2754131" y="586452"/>
                  <a:pt x="2756520" y="577694"/>
                </a:cubicBezTo>
                <a:cubicBezTo>
                  <a:pt x="2757316" y="574987"/>
                  <a:pt x="2754131" y="571325"/>
                  <a:pt x="2751265" y="571325"/>
                </a:cubicBezTo>
                <a:cubicBezTo>
                  <a:pt x="2746647" y="571484"/>
                  <a:pt x="2742189" y="571803"/>
                  <a:pt x="2737571" y="571962"/>
                </a:cubicBezTo>
                <a:cubicBezTo>
                  <a:pt x="2735979" y="571962"/>
                  <a:pt x="2734545" y="571962"/>
                  <a:pt x="2732953" y="571962"/>
                </a:cubicBezTo>
                <a:cubicBezTo>
                  <a:pt x="2731043" y="571962"/>
                  <a:pt x="2729928" y="569414"/>
                  <a:pt x="2730724" y="567344"/>
                </a:cubicBezTo>
                <a:cubicBezTo>
                  <a:pt x="2733271" y="560815"/>
                  <a:pt x="2737890" y="556197"/>
                  <a:pt x="2743622" y="552694"/>
                </a:cubicBezTo>
                <a:cubicBezTo>
                  <a:pt x="2747125" y="550465"/>
                  <a:pt x="2750787" y="548713"/>
                  <a:pt x="2754291" y="546643"/>
                </a:cubicBezTo>
                <a:cubicBezTo>
                  <a:pt x="2760341" y="543140"/>
                  <a:pt x="2762093" y="538204"/>
                  <a:pt x="2759864" y="531038"/>
                </a:cubicBezTo>
                <a:cubicBezTo>
                  <a:pt x="2759068" y="528809"/>
                  <a:pt x="2758112" y="527058"/>
                  <a:pt x="2756997" y="524032"/>
                </a:cubicBezTo>
                <a:cubicBezTo>
                  <a:pt x="2758749" y="520689"/>
                  <a:pt x="2760341" y="518141"/>
                  <a:pt x="2761615" y="515434"/>
                </a:cubicBezTo>
                <a:cubicBezTo>
                  <a:pt x="2765118" y="508428"/>
                  <a:pt x="2764322" y="505402"/>
                  <a:pt x="2758112" y="501262"/>
                </a:cubicBezTo>
                <a:cubicBezTo>
                  <a:pt x="2755565" y="499670"/>
                  <a:pt x="2752539" y="498873"/>
                  <a:pt x="2750628" y="495848"/>
                </a:cubicBezTo>
                <a:cubicBezTo>
                  <a:pt x="2751584" y="494893"/>
                  <a:pt x="2752539" y="493618"/>
                  <a:pt x="2753654" y="492982"/>
                </a:cubicBezTo>
                <a:cubicBezTo>
                  <a:pt x="2755405" y="492026"/>
                  <a:pt x="2757634" y="491708"/>
                  <a:pt x="2759227" y="490593"/>
                </a:cubicBezTo>
                <a:cubicBezTo>
                  <a:pt x="2760660" y="489479"/>
                  <a:pt x="2761933" y="487568"/>
                  <a:pt x="2762730" y="485816"/>
                </a:cubicBezTo>
                <a:cubicBezTo>
                  <a:pt x="2764163" y="482313"/>
                  <a:pt x="2762571" y="479606"/>
                  <a:pt x="2759227" y="478970"/>
                </a:cubicBezTo>
                <a:cubicBezTo>
                  <a:pt x="2754291" y="478173"/>
                  <a:pt x="2749195" y="477377"/>
                  <a:pt x="2744259" y="476421"/>
                </a:cubicBezTo>
                <a:cubicBezTo>
                  <a:pt x="2743622" y="476263"/>
                  <a:pt x="2742985" y="474989"/>
                  <a:pt x="2742507" y="474192"/>
                </a:cubicBezTo>
                <a:cubicBezTo>
                  <a:pt x="2742348" y="473874"/>
                  <a:pt x="2742348" y="473078"/>
                  <a:pt x="2742507" y="472759"/>
                </a:cubicBezTo>
                <a:cubicBezTo>
                  <a:pt x="2745533" y="462568"/>
                  <a:pt x="2748081" y="452218"/>
                  <a:pt x="2752221" y="441868"/>
                </a:cubicBezTo>
                <a:cubicBezTo>
                  <a:pt x="2760660" y="437250"/>
                  <a:pt x="2769895" y="434702"/>
                  <a:pt x="2778972" y="431518"/>
                </a:cubicBezTo>
                <a:close/>
                <a:moveTo>
                  <a:pt x="2072453" y="356997"/>
                </a:moveTo>
                <a:cubicBezTo>
                  <a:pt x="2076115" y="356678"/>
                  <a:pt x="2079300" y="357634"/>
                  <a:pt x="2082325" y="360023"/>
                </a:cubicBezTo>
                <a:cubicBezTo>
                  <a:pt x="2088853" y="364958"/>
                  <a:pt x="2094267" y="371010"/>
                  <a:pt x="2098567" y="378016"/>
                </a:cubicBezTo>
                <a:cubicBezTo>
                  <a:pt x="2101751" y="382952"/>
                  <a:pt x="2103185" y="388525"/>
                  <a:pt x="2101433" y="394098"/>
                </a:cubicBezTo>
                <a:cubicBezTo>
                  <a:pt x="2099522" y="400149"/>
                  <a:pt x="2099363" y="406041"/>
                  <a:pt x="2100478" y="412091"/>
                </a:cubicBezTo>
                <a:cubicBezTo>
                  <a:pt x="2101274" y="416391"/>
                  <a:pt x="2099522" y="420053"/>
                  <a:pt x="2096975" y="423398"/>
                </a:cubicBezTo>
                <a:cubicBezTo>
                  <a:pt x="2092198" y="429607"/>
                  <a:pt x="2086784" y="434703"/>
                  <a:pt x="2079300" y="437410"/>
                </a:cubicBezTo>
                <a:cubicBezTo>
                  <a:pt x="2075000" y="438843"/>
                  <a:pt x="2072931" y="442187"/>
                  <a:pt x="2071975" y="446327"/>
                </a:cubicBezTo>
                <a:cubicBezTo>
                  <a:pt x="2069905" y="454766"/>
                  <a:pt x="2067835" y="463205"/>
                  <a:pt x="2065605" y="471486"/>
                </a:cubicBezTo>
                <a:cubicBezTo>
                  <a:pt x="2062740" y="482314"/>
                  <a:pt x="2058440" y="492664"/>
                  <a:pt x="2052231" y="502218"/>
                </a:cubicBezTo>
                <a:cubicBezTo>
                  <a:pt x="2049046" y="506995"/>
                  <a:pt x="2045383" y="510976"/>
                  <a:pt x="2039810" y="513046"/>
                </a:cubicBezTo>
                <a:cubicBezTo>
                  <a:pt x="2033122" y="515593"/>
                  <a:pt x="2028982" y="520370"/>
                  <a:pt x="2027389" y="527377"/>
                </a:cubicBezTo>
                <a:cubicBezTo>
                  <a:pt x="2027230" y="528332"/>
                  <a:pt x="2026753" y="529287"/>
                  <a:pt x="2026434" y="530243"/>
                </a:cubicBezTo>
                <a:cubicBezTo>
                  <a:pt x="2025160" y="534224"/>
                  <a:pt x="2022931" y="537727"/>
                  <a:pt x="2019269" y="539956"/>
                </a:cubicBezTo>
                <a:cubicBezTo>
                  <a:pt x="2014811" y="542663"/>
                  <a:pt x="2013059" y="546485"/>
                  <a:pt x="2012899" y="551421"/>
                </a:cubicBezTo>
                <a:cubicBezTo>
                  <a:pt x="2012899" y="553969"/>
                  <a:pt x="2012581" y="556516"/>
                  <a:pt x="2012422" y="559064"/>
                </a:cubicBezTo>
                <a:cubicBezTo>
                  <a:pt x="2012262" y="560816"/>
                  <a:pt x="2014969" y="562568"/>
                  <a:pt x="2016880" y="562090"/>
                </a:cubicBezTo>
                <a:cubicBezTo>
                  <a:pt x="2018313" y="561612"/>
                  <a:pt x="2019906" y="561453"/>
                  <a:pt x="2021180" y="560816"/>
                </a:cubicBezTo>
                <a:cubicBezTo>
                  <a:pt x="2023887" y="559542"/>
                  <a:pt x="2026434" y="557790"/>
                  <a:pt x="2029301" y="556516"/>
                </a:cubicBezTo>
                <a:cubicBezTo>
                  <a:pt x="2033440" y="554446"/>
                  <a:pt x="2037421" y="552058"/>
                  <a:pt x="2041721" y="550784"/>
                </a:cubicBezTo>
                <a:cubicBezTo>
                  <a:pt x="2057485" y="546325"/>
                  <a:pt x="2071975" y="539001"/>
                  <a:pt x="2086784" y="532154"/>
                </a:cubicBezTo>
                <a:cubicBezTo>
                  <a:pt x="2089968" y="530721"/>
                  <a:pt x="2093312" y="529287"/>
                  <a:pt x="2096656" y="528014"/>
                </a:cubicBezTo>
                <a:cubicBezTo>
                  <a:pt x="2101593" y="526103"/>
                  <a:pt x="2106688" y="525625"/>
                  <a:pt x="2111624" y="527377"/>
                </a:cubicBezTo>
                <a:cubicBezTo>
                  <a:pt x="2116719" y="529287"/>
                  <a:pt x="2121656" y="528969"/>
                  <a:pt x="2126592" y="527695"/>
                </a:cubicBezTo>
                <a:cubicBezTo>
                  <a:pt x="2135032" y="525625"/>
                  <a:pt x="2143630" y="524988"/>
                  <a:pt x="2152388" y="525148"/>
                </a:cubicBezTo>
                <a:cubicBezTo>
                  <a:pt x="2157006" y="525306"/>
                  <a:pt x="2161465" y="526103"/>
                  <a:pt x="2165923" y="527536"/>
                </a:cubicBezTo>
                <a:cubicBezTo>
                  <a:pt x="2173248" y="529925"/>
                  <a:pt x="2178343" y="534224"/>
                  <a:pt x="2180572" y="541708"/>
                </a:cubicBezTo>
                <a:cubicBezTo>
                  <a:pt x="2181527" y="544574"/>
                  <a:pt x="2182961" y="547281"/>
                  <a:pt x="2184075" y="550147"/>
                </a:cubicBezTo>
                <a:cubicBezTo>
                  <a:pt x="2186782" y="557313"/>
                  <a:pt x="2182961" y="565274"/>
                  <a:pt x="2175477" y="566707"/>
                </a:cubicBezTo>
                <a:cubicBezTo>
                  <a:pt x="2160987" y="569574"/>
                  <a:pt x="2146497" y="572440"/>
                  <a:pt x="2131687" y="572917"/>
                </a:cubicBezTo>
                <a:cubicBezTo>
                  <a:pt x="2124681" y="573236"/>
                  <a:pt x="2117515" y="571803"/>
                  <a:pt x="2110509" y="570370"/>
                </a:cubicBezTo>
                <a:cubicBezTo>
                  <a:pt x="2104458" y="569096"/>
                  <a:pt x="2098567" y="567981"/>
                  <a:pt x="2092516" y="567663"/>
                </a:cubicBezTo>
                <a:cubicBezTo>
                  <a:pt x="2088695" y="567822"/>
                  <a:pt x="2084714" y="566707"/>
                  <a:pt x="2080255" y="565911"/>
                </a:cubicBezTo>
                <a:cubicBezTo>
                  <a:pt x="2073567" y="569255"/>
                  <a:pt x="2066243" y="570688"/>
                  <a:pt x="2058440" y="571644"/>
                </a:cubicBezTo>
                <a:cubicBezTo>
                  <a:pt x="2046816" y="573077"/>
                  <a:pt x="2035351" y="575465"/>
                  <a:pt x="2023727" y="576898"/>
                </a:cubicBezTo>
                <a:cubicBezTo>
                  <a:pt x="2015925" y="577854"/>
                  <a:pt x="2008919" y="580401"/>
                  <a:pt x="2002708" y="585338"/>
                </a:cubicBezTo>
                <a:cubicBezTo>
                  <a:pt x="1998568" y="588681"/>
                  <a:pt x="1993951" y="590433"/>
                  <a:pt x="1988855" y="591229"/>
                </a:cubicBezTo>
                <a:cubicBezTo>
                  <a:pt x="1979301" y="592662"/>
                  <a:pt x="1969747" y="594255"/>
                  <a:pt x="1961786" y="595529"/>
                </a:cubicBezTo>
                <a:cubicBezTo>
                  <a:pt x="1957805" y="597280"/>
                  <a:pt x="1956371" y="599350"/>
                  <a:pt x="1955098" y="601579"/>
                </a:cubicBezTo>
                <a:cubicBezTo>
                  <a:pt x="1953346" y="604287"/>
                  <a:pt x="1951117" y="606197"/>
                  <a:pt x="1947932" y="606834"/>
                </a:cubicBezTo>
                <a:cubicBezTo>
                  <a:pt x="1943473" y="607790"/>
                  <a:pt x="1942519" y="610815"/>
                  <a:pt x="1942677" y="614796"/>
                </a:cubicBezTo>
                <a:cubicBezTo>
                  <a:pt x="1942837" y="617343"/>
                  <a:pt x="1941881" y="619732"/>
                  <a:pt x="1940130" y="621802"/>
                </a:cubicBezTo>
                <a:cubicBezTo>
                  <a:pt x="1934557" y="627694"/>
                  <a:pt x="1928983" y="633745"/>
                  <a:pt x="1923410" y="639636"/>
                </a:cubicBezTo>
                <a:cubicBezTo>
                  <a:pt x="1921977" y="641069"/>
                  <a:pt x="1920385" y="642343"/>
                  <a:pt x="1918951" y="643458"/>
                </a:cubicBezTo>
                <a:cubicBezTo>
                  <a:pt x="1914175" y="642662"/>
                  <a:pt x="1909716" y="641388"/>
                  <a:pt x="1905257" y="641229"/>
                </a:cubicBezTo>
                <a:cubicBezTo>
                  <a:pt x="1900799" y="641069"/>
                  <a:pt x="1896182" y="642025"/>
                  <a:pt x="1891563" y="642502"/>
                </a:cubicBezTo>
                <a:cubicBezTo>
                  <a:pt x="1887901" y="642980"/>
                  <a:pt x="1884557" y="642184"/>
                  <a:pt x="1881532" y="639955"/>
                </a:cubicBezTo>
                <a:cubicBezTo>
                  <a:pt x="1875003" y="635018"/>
                  <a:pt x="1868475" y="630242"/>
                  <a:pt x="1862105" y="625623"/>
                </a:cubicBezTo>
                <a:cubicBezTo>
                  <a:pt x="1858443" y="611611"/>
                  <a:pt x="1860513" y="598872"/>
                  <a:pt x="1867679" y="586930"/>
                </a:cubicBezTo>
                <a:cubicBezTo>
                  <a:pt x="1868633" y="585338"/>
                  <a:pt x="1871182" y="584223"/>
                  <a:pt x="1872933" y="584542"/>
                </a:cubicBezTo>
                <a:cubicBezTo>
                  <a:pt x="1879302" y="586134"/>
                  <a:pt x="1885831" y="587567"/>
                  <a:pt x="1892201" y="589319"/>
                </a:cubicBezTo>
                <a:cubicBezTo>
                  <a:pt x="1897615" y="590752"/>
                  <a:pt x="1902391" y="589319"/>
                  <a:pt x="1906213" y="585656"/>
                </a:cubicBezTo>
                <a:cubicBezTo>
                  <a:pt x="1908760" y="583268"/>
                  <a:pt x="1910990" y="580401"/>
                  <a:pt x="1913379" y="577694"/>
                </a:cubicBezTo>
                <a:cubicBezTo>
                  <a:pt x="1915608" y="574987"/>
                  <a:pt x="1917837" y="572121"/>
                  <a:pt x="1920067" y="569414"/>
                </a:cubicBezTo>
                <a:cubicBezTo>
                  <a:pt x="1926595" y="567663"/>
                  <a:pt x="1933123" y="566548"/>
                  <a:pt x="1939652" y="565593"/>
                </a:cubicBezTo>
                <a:cubicBezTo>
                  <a:pt x="1943155" y="565115"/>
                  <a:pt x="1946818" y="564637"/>
                  <a:pt x="1950161" y="563523"/>
                </a:cubicBezTo>
                <a:cubicBezTo>
                  <a:pt x="1951913" y="563045"/>
                  <a:pt x="1953983" y="561453"/>
                  <a:pt x="1954779" y="559861"/>
                </a:cubicBezTo>
                <a:cubicBezTo>
                  <a:pt x="1964970" y="539319"/>
                  <a:pt x="1975002" y="518778"/>
                  <a:pt x="1985033" y="498237"/>
                </a:cubicBezTo>
                <a:cubicBezTo>
                  <a:pt x="1985193" y="497760"/>
                  <a:pt x="1985193" y="497282"/>
                  <a:pt x="1985352" y="496486"/>
                </a:cubicBezTo>
                <a:cubicBezTo>
                  <a:pt x="1984875" y="495212"/>
                  <a:pt x="1984237" y="493779"/>
                  <a:pt x="1983600" y="492505"/>
                </a:cubicBezTo>
                <a:cubicBezTo>
                  <a:pt x="1981371" y="488364"/>
                  <a:pt x="1978345" y="485180"/>
                  <a:pt x="1973569" y="483747"/>
                </a:cubicBezTo>
                <a:cubicBezTo>
                  <a:pt x="1968632" y="482473"/>
                  <a:pt x="1963855" y="480881"/>
                  <a:pt x="1959079" y="479129"/>
                </a:cubicBezTo>
                <a:cubicBezTo>
                  <a:pt x="1948091" y="475148"/>
                  <a:pt x="1937582" y="470053"/>
                  <a:pt x="1927869" y="463205"/>
                </a:cubicBezTo>
                <a:cubicBezTo>
                  <a:pt x="1923888" y="460340"/>
                  <a:pt x="1921181" y="456995"/>
                  <a:pt x="1920544" y="452059"/>
                </a:cubicBezTo>
                <a:cubicBezTo>
                  <a:pt x="1919907" y="447601"/>
                  <a:pt x="1918951" y="442983"/>
                  <a:pt x="1918793" y="438524"/>
                </a:cubicBezTo>
                <a:cubicBezTo>
                  <a:pt x="1918633" y="435499"/>
                  <a:pt x="1918951" y="432314"/>
                  <a:pt x="1920067" y="429607"/>
                </a:cubicBezTo>
                <a:cubicBezTo>
                  <a:pt x="1922773" y="421964"/>
                  <a:pt x="1925799" y="414321"/>
                  <a:pt x="1928824" y="406837"/>
                </a:cubicBezTo>
                <a:cubicBezTo>
                  <a:pt x="1929780" y="404289"/>
                  <a:pt x="1932168" y="403334"/>
                  <a:pt x="1935193" y="404289"/>
                </a:cubicBezTo>
                <a:cubicBezTo>
                  <a:pt x="1936149" y="404608"/>
                  <a:pt x="1937104" y="404926"/>
                  <a:pt x="1938060" y="405404"/>
                </a:cubicBezTo>
                <a:cubicBezTo>
                  <a:pt x="1941085" y="406678"/>
                  <a:pt x="1943951" y="406837"/>
                  <a:pt x="1946977" y="405563"/>
                </a:cubicBezTo>
                <a:cubicBezTo>
                  <a:pt x="1951594" y="403652"/>
                  <a:pt x="1956371" y="401582"/>
                  <a:pt x="1960990" y="399672"/>
                </a:cubicBezTo>
                <a:cubicBezTo>
                  <a:pt x="1967040" y="397124"/>
                  <a:pt x="1973091" y="394258"/>
                  <a:pt x="1979301" y="392029"/>
                </a:cubicBezTo>
                <a:cubicBezTo>
                  <a:pt x="1990925" y="387888"/>
                  <a:pt x="2002071" y="383429"/>
                  <a:pt x="2012422" y="376742"/>
                </a:cubicBezTo>
                <a:cubicBezTo>
                  <a:pt x="2016243" y="374194"/>
                  <a:pt x="2020702" y="372920"/>
                  <a:pt x="2024842" y="370850"/>
                </a:cubicBezTo>
                <a:cubicBezTo>
                  <a:pt x="2029937" y="368462"/>
                  <a:pt x="2035033" y="366392"/>
                  <a:pt x="2039969" y="363526"/>
                </a:cubicBezTo>
                <a:cubicBezTo>
                  <a:pt x="2045861" y="360182"/>
                  <a:pt x="2052071" y="358271"/>
                  <a:pt x="2058759" y="357793"/>
                </a:cubicBezTo>
                <a:cubicBezTo>
                  <a:pt x="2063376" y="357474"/>
                  <a:pt x="2067835" y="357316"/>
                  <a:pt x="2072453" y="356997"/>
                </a:cubicBezTo>
                <a:close/>
                <a:moveTo>
                  <a:pt x="2854289" y="332953"/>
                </a:moveTo>
                <a:cubicBezTo>
                  <a:pt x="2848875" y="335341"/>
                  <a:pt x="2844735" y="338845"/>
                  <a:pt x="2845213" y="345373"/>
                </a:cubicBezTo>
                <a:cubicBezTo>
                  <a:pt x="2845531" y="350787"/>
                  <a:pt x="2843780" y="354927"/>
                  <a:pt x="2840595" y="359067"/>
                </a:cubicBezTo>
                <a:cubicBezTo>
                  <a:pt x="2837092" y="363367"/>
                  <a:pt x="2835977" y="369099"/>
                  <a:pt x="2835181" y="374513"/>
                </a:cubicBezTo>
                <a:cubicBezTo>
                  <a:pt x="2834544" y="377379"/>
                  <a:pt x="2838684" y="381997"/>
                  <a:pt x="2841391" y="381678"/>
                </a:cubicBezTo>
                <a:cubicBezTo>
                  <a:pt x="2842347" y="381200"/>
                  <a:pt x="2843461" y="381042"/>
                  <a:pt x="2844098" y="380404"/>
                </a:cubicBezTo>
                <a:cubicBezTo>
                  <a:pt x="2849512" y="375468"/>
                  <a:pt x="2853174" y="369577"/>
                  <a:pt x="2852060" y="361774"/>
                </a:cubicBezTo>
                <a:cubicBezTo>
                  <a:pt x="2851582" y="358590"/>
                  <a:pt x="2852538" y="355883"/>
                  <a:pt x="2854767" y="353494"/>
                </a:cubicBezTo>
                <a:cubicBezTo>
                  <a:pt x="2857155" y="350946"/>
                  <a:pt x="2859384" y="348239"/>
                  <a:pt x="2861455" y="345373"/>
                </a:cubicBezTo>
                <a:cubicBezTo>
                  <a:pt x="2863206" y="343144"/>
                  <a:pt x="2863047" y="340755"/>
                  <a:pt x="2861773" y="338367"/>
                </a:cubicBezTo>
                <a:cubicBezTo>
                  <a:pt x="2861136" y="337093"/>
                  <a:pt x="2860499" y="335660"/>
                  <a:pt x="2859703" y="334386"/>
                </a:cubicBezTo>
                <a:cubicBezTo>
                  <a:pt x="2858907" y="332953"/>
                  <a:pt x="2855723" y="332316"/>
                  <a:pt x="2854289" y="332953"/>
                </a:cubicBezTo>
                <a:close/>
                <a:moveTo>
                  <a:pt x="2839978" y="236418"/>
                </a:moveTo>
                <a:cubicBezTo>
                  <a:pt x="2846049" y="237572"/>
                  <a:pt x="2851821" y="240518"/>
                  <a:pt x="2857155" y="246489"/>
                </a:cubicBezTo>
                <a:cubicBezTo>
                  <a:pt x="2860499" y="255406"/>
                  <a:pt x="2861455" y="266075"/>
                  <a:pt x="2862569" y="276584"/>
                </a:cubicBezTo>
                <a:cubicBezTo>
                  <a:pt x="2863206" y="282795"/>
                  <a:pt x="2861933" y="288845"/>
                  <a:pt x="2859384" y="294418"/>
                </a:cubicBezTo>
                <a:cubicBezTo>
                  <a:pt x="2857155" y="299673"/>
                  <a:pt x="2857633" y="304291"/>
                  <a:pt x="2859544" y="309227"/>
                </a:cubicBezTo>
                <a:cubicBezTo>
                  <a:pt x="2861136" y="313526"/>
                  <a:pt x="2866072" y="314322"/>
                  <a:pt x="2869257" y="310660"/>
                </a:cubicBezTo>
                <a:cubicBezTo>
                  <a:pt x="2871487" y="307953"/>
                  <a:pt x="2873556" y="305087"/>
                  <a:pt x="2875786" y="302221"/>
                </a:cubicBezTo>
                <a:cubicBezTo>
                  <a:pt x="2885021" y="289483"/>
                  <a:pt x="2894416" y="276744"/>
                  <a:pt x="2903492" y="263846"/>
                </a:cubicBezTo>
                <a:cubicBezTo>
                  <a:pt x="2906677" y="259387"/>
                  <a:pt x="2910658" y="256840"/>
                  <a:pt x="2915912" y="256043"/>
                </a:cubicBezTo>
                <a:cubicBezTo>
                  <a:pt x="2919416" y="255566"/>
                  <a:pt x="2922919" y="254928"/>
                  <a:pt x="2926422" y="254610"/>
                </a:cubicBezTo>
                <a:cubicBezTo>
                  <a:pt x="2930562" y="254292"/>
                  <a:pt x="2934384" y="255566"/>
                  <a:pt x="2938046" y="257795"/>
                </a:cubicBezTo>
                <a:cubicBezTo>
                  <a:pt x="2940275" y="259069"/>
                  <a:pt x="2941867" y="260979"/>
                  <a:pt x="2942663" y="263527"/>
                </a:cubicBezTo>
                <a:cubicBezTo>
                  <a:pt x="2945689" y="273718"/>
                  <a:pt x="2944574" y="283750"/>
                  <a:pt x="2942027" y="293622"/>
                </a:cubicBezTo>
                <a:cubicBezTo>
                  <a:pt x="2941071" y="297125"/>
                  <a:pt x="2939797" y="300310"/>
                  <a:pt x="2938683" y="303813"/>
                </a:cubicBezTo>
                <a:cubicBezTo>
                  <a:pt x="2937091" y="309068"/>
                  <a:pt x="2939160" y="313208"/>
                  <a:pt x="2943937" y="314800"/>
                </a:cubicBezTo>
                <a:cubicBezTo>
                  <a:pt x="2949192" y="316552"/>
                  <a:pt x="2954606" y="318303"/>
                  <a:pt x="2959861" y="319896"/>
                </a:cubicBezTo>
                <a:cubicBezTo>
                  <a:pt x="2963683" y="321010"/>
                  <a:pt x="2965911" y="323558"/>
                  <a:pt x="2966708" y="327380"/>
                </a:cubicBezTo>
                <a:cubicBezTo>
                  <a:pt x="2971007" y="345214"/>
                  <a:pt x="2973395" y="340755"/>
                  <a:pt x="2959542" y="355245"/>
                </a:cubicBezTo>
                <a:cubicBezTo>
                  <a:pt x="2958427" y="356360"/>
                  <a:pt x="2957313" y="357316"/>
                  <a:pt x="2956357" y="358430"/>
                </a:cubicBezTo>
                <a:cubicBezTo>
                  <a:pt x="2954128" y="360978"/>
                  <a:pt x="2951103" y="361615"/>
                  <a:pt x="2948078" y="360978"/>
                </a:cubicBezTo>
                <a:cubicBezTo>
                  <a:pt x="2942982" y="360182"/>
                  <a:pt x="2938046" y="359226"/>
                  <a:pt x="2933110" y="358271"/>
                </a:cubicBezTo>
                <a:cubicBezTo>
                  <a:pt x="2917186" y="355405"/>
                  <a:pt x="2917186" y="355405"/>
                  <a:pt x="2903014" y="364003"/>
                </a:cubicBezTo>
                <a:cubicBezTo>
                  <a:pt x="2901741" y="364800"/>
                  <a:pt x="2900467" y="365596"/>
                  <a:pt x="2899353" y="366551"/>
                </a:cubicBezTo>
                <a:cubicBezTo>
                  <a:pt x="2897123" y="368303"/>
                  <a:pt x="2896645" y="370691"/>
                  <a:pt x="2896964" y="373398"/>
                </a:cubicBezTo>
                <a:cubicBezTo>
                  <a:pt x="2897282" y="376105"/>
                  <a:pt x="2898397" y="378334"/>
                  <a:pt x="2901103" y="379290"/>
                </a:cubicBezTo>
                <a:cubicBezTo>
                  <a:pt x="2904925" y="380564"/>
                  <a:pt x="2908906" y="381519"/>
                  <a:pt x="2912887" y="382474"/>
                </a:cubicBezTo>
                <a:cubicBezTo>
                  <a:pt x="2927218" y="385659"/>
                  <a:pt x="2941708" y="388684"/>
                  <a:pt x="2956199" y="392029"/>
                </a:cubicBezTo>
                <a:cubicBezTo>
                  <a:pt x="2963364" y="393621"/>
                  <a:pt x="2967822" y="399194"/>
                  <a:pt x="2967345" y="406201"/>
                </a:cubicBezTo>
                <a:cubicBezTo>
                  <a:pt x="2966867" y="411773"/>
                  <a:pt x="2965753" y="417346"/>
                  <a:pt x="2965115" y="422760"/>
                </a:cubicBezTo>
                <a:cubicBezTo>
                  <a:pt x="2963842" y="433907"/>
                  <a:pt x="2963205" y="433429"/>
                  <a:pt x="2952377" y="436773"/>
                </a:cubicBezTo>
                <a:cubicBezTo>
                  <a:pt x="2942345" y="439798"/>
                  <a:pt x="2932313" y="439798"/>
                  <a:pt x="2922281" y="436455"/>
                </a:cubicBezTo>
                <a:cubicBezTo>
                  <a:pt x="2918938" y="435340"/>
                  <a:pt x="2915435" y="434385"/>
                  <a:pt x="2912091" y="433429"/>
                </a:cubicBezTo>
                <a:cubicBezTo>
                  <a:pt x="2907155" y="431996"/>
                  <a:pt x="2902059" y="431518"/>
                  <a:pt x="2896964" y="431837"/>
                </a:cubicBezTo>
                <a:cubicBezTo>
                  <a:pt x="2893938" y="431996"/>
                  <a:pt x="2890913" y="432314"/>
                  <a:pt x="2887887" y="432314"/>
                </a:cubicBezTo>
                <a:cubicBezTo>
                  <a:pt x="2882633" y="432156"/>
                  <a:pt x="2877855" y="431040"/>
                  <a:pt x="2873556" y="427697"/>
                </a:cubicBezTo>
                <a:cubicBezTo>
                  <a:pt x="2872760" y="427060"/>
                  <a:pt x="2871964" y="426423"/>
                  <a:pt x="2871167" y="425945"/>
                </a:cubicBezTo>
                <a:cubicBezTo>
                  <a:pt x="2862887" y="419576"/>
                  <a:pt x="2853652" y="417824"/>
                  <a:pt x="2843780" y="420531"/>
                </a:cubicBezTo>
                <a:cubicBezTo>
                  <a:pt x="2838684" y="421964"/>
                  <a:pt x="2833907" y="422283"/>
                  <a:pt x="2828812" y="420531"/>
                </a:cubicBezTo>
                <a:cubicBezTo>
                  <a:pt x="2823876" y="418780"/>
                  <a:pt x="2818779" y="419257"/>
                  <a:pt x="2813684" y="419257"/>
                </a:cubicBezTo>
                <a:cubicBezTo>
                  <a:pt x="2807634" y="419417"/>
                  <a:pt x="2801424" y="419417"/>
                  <a:pt x="2795373" y="419576"/>
                </a:cubicBezTo>
                <a:cubicBezTo>
                  <a:pt x="2787729" y="419894"/>
                  <a:pt x="2780246" y="419098"/>
                  <a:pt x="2772921" y="416232"/>
                </a:cubicBezTo>
                <a:cubicBezTo>
                  <a:pt x="2765755" y="413525"/>
                  <a:pt x="2757953" y="412888"/>
                  <a:pt x="2750310" y="413207"/>
                </a:cubicBezTo>
                <a:cubicBezTo>
                  <a:pt x="2737093" y="413685"/>
                  <a:pt x="2723877" y="413207"/>
                  <a:pt x="2710661" y="415117"/>
                </a:cubicBezTo>
                <a:cubicBezTo>
                  <a:pt x="2700629" y="416550"/>
                  <a:pt x="2690438" y="415914"/>
                  <a:pt x="2680247" y="415595"/>
                </a:cubicBezTo>
                <a:cubicBezTo>
                  <a:pt x="2674196" y="415436"/>
                  <a:pt x="2668145" y="415914"/>
                  <a:pt x="2662254" y="413365"/>
                </a:cubicBezTo>
                <a:cubicBezTo>
                  <a:pt x="2659865" y="412410"/>
                  <a:pt x="2657158" y="412888"/>
                  <a:pt x="2654929" y="414003"/>
                </a:cubicBezTo>
                <a:cubicBezTo>
                  <a:pt x="2646171" y="418302"/>
                  <a:pt x="2636935" y="421168"/>
                  <a:pt x="2627222" y="421805"/>
                </a:cubicBezTo>
                <a:cubicBezTo>
                  <a:pt x="2624356" y="421964"/>
                  <a:pt x="2621490" y="423556"/>
                  <a:pt x="2618624" y="424512"/>
                </a:cubicBezTo>
                <a:cubicBezTo>
                  <a:pt x="2612413" y="426582"/>
                  <a:pt x="2606044" y="428811"/>
                  <a:pt x="2599675" y="430563"/>
                </a:cubicBezTo>
                <a:cubicBezTo>
                  <a:pt x="2595057" y="431837"/>
                  <a:pt x="2590598" y="431040"/>
                  <a:pt x="2586459" y="428333"/>
                </a:cubicBezTo>
                <a:cubicBezTo>
                  <a:pt x="2582000" y="425149"/>
                  <a:pt x="2577859" y="422283"/>
                  <a:pt x="2575312" y="418143"/>
                </a:cubicBezTo>
                <a:cubicBezTo>
                  <a:pt x="2575949" y="416710"/>
                  <a:pt x="2576108" y="415595"/>
                  <a:pt x="2576745" y="414958"/>
                </a:cubicBezTo>
                <a:cubicBezTo>
                  <a:pt x="2585025" y="406041"/>
                  <a:pt x="2593305" y="397124"/>
                  <a:pt x="2601745" y="388207"/>
                </a:cubicBezTo>
                <a:cubicBezTo>
                  <a:pt x="2603656" y="386137"/>
                  <a:pt x="2606044" y="385500"/>
                  <a:pt x="2608751" y="386296"/>
                </a:cubicBezTo>
                <a:cubicBezTo>
                  <a:pt x="2613209" y="387570"/>
                  <a:pt x="2617509" y="389003"/>
                  <a:pt x="2621809" y="390277"/>
                </a:cubicBezTo>
                <a:cubicBezTo>
                  <a:pt x="2636777" y="394894"/>
                  <a:pt x="2636777" y="394894"/>
                  <a:pt x="2651745" y="394576"/>
                </a:cubicBezTo>
                <a:cubicBezTo>
                  <a:pt x="2659387" y="394417"/>
                  <a:pt x="2667031" y="394098"/>
                  <a:pt x="2674673" y="394098"/>
                </a:cubicBezTo>
                <a:cubicBezTo>
                  <a:pt x="2688845" y="393939"/>
                  <a:pt x="2703177" y="393621"/>
                  <a:pt x="2717189" y="396805"/>
                </a:cubicBezTo>
                <a:cubicBezTo>
                  <a:pt x="2720692" y="397601"/>
                  <a:pt x="2724195" y="397283"/>
                  <a:pt x="2727698" y="396487"/>
                </a:cubicBezTo>
                <a:cubicBezTo>
                  <a:pt x="2737253" y="394417"/>
                  <a:pt x="2746807" y="394258"/>
                  <a:pt x="2756520" y="396646"/>
                </a:cubicBezTo>
                <a:cubicBezTo>
                  <a:pt x="2762571" y="398079"/>
                  <a:pt x="2768621" y="398397"/>
                  <a:pt x="2774513" y="395532"/>
                </a:cubicBezTo>
                <a:cubicBezTo>
                  <a:pt x="2777061" y="394417"/>
                  <a:pt x="2778335" y="392347"/>
                  <a:pt x="2778494" y="389640"/>
                </a:cubicBezTo>
                <a:cubicBezTo>
                  <a:pt x="2778653" y="386774"/>
                  <a:pt x="2777220" y="384067"/>
                  <a:pt x="2774991" y="383430"/>
                </a:cubicBezTo>
                <a:cubicBezTo>
                  <a:pt x="2770214" y="381838"/>
                  <a:pt x="2765278" y="380086"/>
                  <a:pt x="2760341" y="378971"/>
                </a:cubicBezTo>
                <a:cubicBezTo>
                  <a:pt x="2757475" y="378334"/>
                  <a:pt x="2754290" y="378175"/>
                  <a:pt x="2751265" y="378494"/>
                </a:cubicBezTo>
                <a:cubicBezTo>
                  <a:pt x="2745692" y="379130"/>
                  <a:pt x="2740278" y="380245"/>
                  <a:pt x="2734705" y="380882"/>
                </a:cubicBezTo>
                <a:cubicBezTo>
                  <a:pt x="2729132" y="381678"/>
                  <a:pt x="2723559" y="382315"/>
                  <a:pt x="2717985" y="382793"/>
                </a:cubicBezTo>
                <a:cubicBezTo>
                  <a:pt x="2715756" y="382952"/>
                  <a:pt x="2713527" y="380723"/>
                  <a:pt x="2713367" y="377697"/>
                </a:cubicBezTo>
                <a:cubicBezTo>
                  <a:pt x="2713367" y="376423"/>
                  <a:pt x="2714323" y="374990"/>
                  <a:pt x="2714960" y="373876"/>
                </a:cubicBezTo>
                <a:cubicBezTo>
                  <a:pt x="2715119" y="373558"/>
                  <a:pt x="2715915" y="373398"/>
                  <a:pt x="2716393" y="373398"/>
                </a:cubicBezTo>
                <a:cubicBezTo>
                  <a:pt x="2723081" y="372920"/>
                  <a:pt x="2726265" y="369577"/>
                  <a:pt x="2726584" y="362729"/>
                </a:cubicBezTo>
                <a:cubicBezTo>
                  <a:pt x="2726902" y="356679"/>
                  <a:pt x="2727858" y="350628"/>
                  <a:pt x="2726902" y="344418"/>
                </a:cubicBezTo>
                <a:cubicBezTo>
                  <a:pt x="2725947" y="338048"/>
                  <a:pt x="2727380" y="332157"/>
                  <a:pt x="2731520" y="327220"/>
                </a:cubicBezTo>
                <a:cubicBezTo>
                  <a:pt x="2734545" y="323717"/>
                  <a:pt x="2736297" y="319577"/>
                  <a:pt x="2738207" y="315278"/>
                </a:cubicBezTo>
                <a:cubicBezTo>
                  <a:pt x="2741074" y="308909"/>
                  <a:pt x="2745214" y="307476"/>
                  <a:pt x="2751902" y="310183"/>
                </a:cubicBezTo>
                <a:cubicBezTo>
                  <a:pt x="2757634" y="312412"/>
                  <a:pt x="2763048" y="315119"/>
                  <a:pt x="2768781" y="317348"/>
                </a:cubicBezTo>
                <a:cubicBezTo>
                  <a:pt x="2772762" y="318941"/>
                  <a:pt x="2774673" y="318463"/>
                  <a:pt x="2776105" y="314641"/>
                </a:cubicBezTo>
                <a:cubicBezTo>
                  <a:pt x="2779449" y="304450"/>
                  <a:pt x="2782793" y="294259"/>
                  <a:pt x="2782953" y="283431"/>
                </a:cubicBezTo>
                <a:cubicBezTo>
                  <a:pt x="2783111" y="274355"/>
                  <a:pt x="2786296" y="266553"/>
                  <a:pt x="2791710" y="259547"/>
                </a:cubicBezTo>
                <a:cubicBezTo>
                  <a:pt x="2794417" y="255884"/>
                  <a:pt x="2797443" y="252381"/>
                  <a:pt x="2800309" y="248878"/>
                </a:cubicBezTo>
                <a:cubicBezTo>
                  <a:pt x="2805563" y="242030"/>
                  <a:pt x="2812729" y="238527"/>
                  <a:pt x="2821009" y="237095"/>
                </a:cubicBezTo>
                <a:cubicBezTo>
                  <a:pt x="2827538" y="235900"/>
                  <a:pt x="2833908" y="235264"/>
                  <a:pt x="2839978" y="236418"/>
                </a:cubicBezTo>
                <a:close/>
                <a:moveTo>
                  <a:pt x="2378659" y="0"/>
                </a:moveTo>
                <a:cubicBezTo>
                  <a:pt x="2401111" y="318"/>
                  <a:pt x="2423563" y="160"/>
                  <a:pt x="2445855" y="956"/>
                </a:cubicBezTo>
                <a:cubicBezTo>
                  <a:pt x="2475313" y="2070"/>
                  <a:pt x="2504931" y="3663"/>
                  <a:pt x="2534389" y="5254"/>
                </a:cubicBezTo>
                <a:cubicBezTo>
                  <a:pt x="2553656" y="6370"/>
                  <a:pt x="2573083" y="7961"/>
                  <a:pt x="2592350" y="9395"/>
                </a:cubicBezTo>
                <a:cubicBezTo>
                  <a:pt x="2606044" y="10509"/>
                  <a:pt x="2619738" y="11783"/>
                  <a:pt x="2633432" y="13376"/>
                </a:cubicBezTo>
                <a:cubicBezTo>
                  <a:pt x="2654610" y="15764"/>
                  <a:pt x="2675948" y="18311"/>
                  <a:pt x="2697125" y="21178"/>
                </a:cubicBezTo>
                <a:cubicBezTo>
                  <a:pt x="2720852" y="24362"/>
                  <a:pt x="2744577" y="27547"/>
                  <a:pt x="2768143" y="31528"/>
                </a:cubicBezTo>
                <a:cubicBezTo>
                  <a:pt x="2800787" y="37101"/>
                  <a:pt x="2833429" y="42994"/>
                  <a:pt x="2865754" y="49681"/>
                </a:cubicBezTo>
                <a:cubicBezTo>
                  <a:pt x="2952059" y="67514"/>
                  <a:pt x="3037249" y="90126"/>
                  <a:pt x="3121005" y="117673"/>
                </a:cubicBezTo>
                <a:cubicBezTo>
                  <a:pt x="3402530" y="210187"/>
                  <a:pt x="3657622" y="350631"/>
                  <a:pt x="3886281" y="538845"/>
                </a:cubicBezTo>
                <a:lnTo>
                  <a:pt x="3937975" y="584709"/>
                </a:lnTo>
                <a:lnTo>
                  <a:pt x="3937975" y="728516"/>
                </a:lnTo>
                <a:lnTo>
                  <a:pt x="3760922" y="575412"/>
                </a:lnTo>
                <a:cubicBezTo>
                  <a:pt x="3555623" y="417151"/>
                  <a:pt x="3327372" y="296890"/>
                  <a:pt x="3076101" y="214964"/>
                </a:cubicBezTo>
                <a:cubicBezTo>
                  <a:pt x="3002535" y="190920"/>
                  <a:pt x="2927696" y="171176"/>
                  <a:pt x="2851900" y="155093"/>
                </a:cubicBezTo>
                <a:cubicBezTo>
                  <a:pt x="2799035" y="143946"/>
                  <a:pt x="2746011" y="134392"/>
                  <a:pt x="2692508" y="127068"/>
                </a:cubicBezTo>
                <a:cubicBezTo>
                  <a:pt x="2658751" y="122450"/>
                  <a:pt x="2624834" y="118150"/>
                  <a:pt x="2590758" y="115285"/>
                </a:cubicBezTo>
                <a:cubicBezTo>
                  <a:pt x="2576108" y="114011"/>
                  <a:pt x="2561300" y="112896"/>
                  <a:pt x="2546650" y="111622"/>
                </a:cubicBezTo>
                <a:cubicBezTo>
                  <a:pt x="2517192" y="109075"/>
                  <a:pt x="2487734" y="107323"/>
                  <a:pt x="2458116" y="106686"/>
                </a:cubicBezTo>
                <a:cubicBezTo>
                  <a:pt x="2425473" y="106049"/>
                  <a:pt x="2392831" y="105571"/>
                  <a:pt x="2360347" y="105730"/>
                </a:cubicBezTo>
                <a:cubicBezTo>
                  <a:pt x="2330251" y="105890"/>
                  <a:pt x="2300157" y="106526"/>
                  <a:pt x="2270221" y="107801"/>
                </a:cubicBezTo>
                <a:cubicBezTo>
                  <a:pt x="2235667" y="109393"/>
                  <a:pt x="2201113" y="111781"/>
                  <a:pt x="2166560" y="115125"/>
                </a:cubicBezTo>
                <a:cubicBezTo>
                  <a:pt x="2135031" y="118150"/>
                  <a:pt x="2103663" y="121494"/>
                  <a:pt x="2072453" y="125794"/>
                </a:cubicBezTo>
                <a:cubicBezTo>
                  <a:pt x="2037103" y="130571"/>
                  <a:pt x="2001913" y="136144"/>
                  <a:pt x="1966881" y="142673"/>
                </a:cubicBezTo>
                <a:cubicBezTo>
                  <a:pt x="1907805" y="153660"/>
                  <a:pt x="1849207" y="166717"/>
                  <a:pt x="1791087" y="182322"/>
                </a:cubicBezTo>
                <a:cubicBezTo>
                  <a:pt x="1582014" y="238213"/>
                  <a:pt x="1385201" y="322606"/>
                  <a:pt x="1200331" y="435025"/>
                </a:cubicBezTo>
                <a:cubicBezTo>
                  <a:pt x="1021194" y="543940"/>
                  <a:pt x="859890" y="674990"/>
                  <a:pt x="717057" y="828491"/>
                </a:cubicBezTo>
                <a:cubicBezTo>
                  <a:pt x="486488" y="1076099"/>
                  <a:pt x="318496" y="1360809"/>
                  <a:pt x="213880" y="1682778"/>
                </a:cubicBezTo>
                <a:cubicBezTo>
                  <a:pt x="176460" y="1798382"/>
                  <a:pt x="149072" y="1916214"/>
                  <a:pt x="130601" y="2036277"/>
                </a:cubicBezTo>
                <a:cubicBezTo>
                  <a:pt x="130283" y="2038823"/>
                  <a:pt x="130283" y="2041371"/>
                  <a:pt x="130123" y="2043919"/>
                </a:cubicBezTo>
                <a:cubicBezTo>
                  <a:pt x="129964" y="2045671"/>
                  <a:pt x="132193" y="2048059"/>
                  <a:pt x="133786" y="2048219"/>
                </a:cubicBezTo>
                <a:cubicBezTo>
                  <a:pt x="139837" y="2048378"/>
                  <a:pt x="146047" y="2048696"/>
                  <a:pt x="152097" y="2048696"/>
                </a:cubicBezTo>
                <a:cubicBezTo>
                  <a:pt x="329483" y="2048696"/>
                  <a:pt x="506710" y="2048696"/>
                  <a:pt x="684096" y="2048696"/>
                </a:cubicBezTo>
                <a:cubicBezTo>
                  <a:pt x="688714" y="2048696"/>
                  <a:pt x="693332" y="2048696"/>
                  <a:pt x="697790" y="2048696"/>
                </a:cubicBezTo>
                <a:cubicBezTo>
                  <a:pt x="699383" y="2048696"/>
                  <a:pt x="700816" y="2048538"/>
                  <a:pt x="702409" y="2048219"/>
                </a:cubicBezTo>
                <a:cubicBezTo>
                  <a:pt x="704637" y="2047742"/>
                  <a:pt x="706070" y="2046308"/>
                  <a:pt x="706708" y="2044397"/>
                </a:cubicBezTo>
                <a:cubicBezTo>
                  <a:pt x="707504" y="2042009"/>
                  <a:pt x="708141" y="2039461"/>
                  <a:pt x="708618" y="2037072"/>
                </a:cubicBezTo>
                <a:cubicBezTo>
                  <a:pt x="713554" y="2015258"/>
                  <a:pt x="718172" y="1993283"/>
                  <a:pt x="723427" y="1971468"/>
                </a:cubicBezTo>
                <a:cubicBezTo>
                  <a:pt x="753522" y="1847265"/>
                  <a:pt x="797471" y="1728001"/>
                  <a:pt x="854795" y="1613670"/>
                </a:cubicBezTo>
                <a:cubicBezTo>
                  <a:pt x="940462" y="1443132"/>
                  <a:pt x="1051607" y="1291224"/>
                  <a:pt x="1188389" y="1158423"/>
                </a:cubicBezTo>
                <a:cubicBezTo>
                  <a:pt x="1379469" y="972916"/>
                  <a:pt x="1601918" y="839001"/>
                  <a:pt x="1855259" y="756676"/>
                </a:cubicBezTo>
                <a:cubicBezTo>
                  <a:pt x="1914811" y="737251"/>
                  <a:pt x="1975480" y="721644"/>
                  <a:pt x="2036943" y="709066"/>
                </a:cubicBezTo>
                <a:cubicBezTo>
                  <a:pt x="2068950" y="702537"/>
                  <a:pt x="2100956" y="697123"/>
                  <a:pt x="2133280" y="692187"/>
                </a:cubicBezTo>
                <a:cubicBezTo>
                  <a:pt x="2150955" y="689480"/>
                  <a:pt x="2168630" y="687410"/>
                  <a:pt x="2186305" y="685499"/>
                </a:cubicBezTo>
                <a:cubicBezTo>
                  <a:pt x="2200954" y="683907"/>
                  <a:pt x="2215763" y="682474"/>
                  <a:pt x="2230412" y="681359"/>
                </a:cubicBezTo>
                <a:cubicBezTo>
                  <a:pt x="2251272" y="679607"/>
                  <a:pt x="2271973" y="677697"/>
                  <a:pt x="2292832" y="676741"/>
                </a:cubicBezTo>
                <a:cubicBezTo>
                  <a:pt x="2316717" y="675626"/>
                  <a:pt x="2340761" y="675149"/>
                  <a:pt x="2364646" y="674990"/>
                </a:cubicBezTo>
                <a:cubicBezTo>
                  <a:pt x="2406365" y="674671"/>
                  <a:pt x="2448243" y="675149"/>
                  <a:pt x="2489963" y="678493"/>
                </a:cubicBezTo>
                <a:cubicBezTo>
                  <a:pt x="2508752" y="679926"/>
                  <a:pt x="2527543" y="680881"/>
                  <a:pt x="2546332" y="682952"/>
                </a:cubicBezTo>
                <a:cubicBezTo>
                  <a:pt x="2575153" y="685977"/>
                  <a:pt x="2603974" y="689480"/>
                  <a:pt x="2632795" y="693779"/>
                </a:cubicBezTo>
                <a:cubicBezTo>
                  <a:pt x="2671012" y="699671"/>
                  <a:pt x="2709069" y="706677"/>
                  <a:pt x="2746965" y="714957"/>
                </a:cubicBezTo>
                <a:cubicBezTo>
                  <a:pt x="2886932" y="745850"/>
                  <a:pt x="3020847" y="793779"/>
                  <a:pt x="3148553" y="858745"/>
                </a:cubicBezTo>
                <a:cubicBezTo>
                  <a:pt x="3349983" y="961133"/>
                  <a:pt x="3524503" y="1098074"/>
                  <a:pt x="3671953" y="1269250"/>
                </a:cubicBezTo>
                <a:cubicBezTo>
                  <a:pt x="3767653" y="1380236"/>
                  <a:pt x="3847269" y="1501731"/>
                  <a:pt x="3911440" y="1633414"/>
                </a:cubicBezTo>
                <a:lnTo>
                  <a:pt x="3937975" y="1696752"/>
                </a:lnTo>
                <a:lnTo>
                  <a:pt x="3937975" y="1728110"/>
                </a:lnTo>
                <a:lnTo>
                  <a:pt x="3859848" y="1563034"/>
                </a:lnTo>
                <a:cubicBezTo>
                  <a:pt x="3770996" y="1401891"/>
                  <a:pt x="3658737" y="1259218"/>
                  <a:pt x="3523229" y="1134697"/>
                </a:cubicBezTo>
                <a:cubicBezTo>
                  <a:pt x="3397435" y="1019093"/>
                  <a:pt x="3257309" y="924508"/>
                  <a:pt x="3102853" y="851103"/>
                </a:cubicBezTo>
                <a:cubicBezTo>
                  <a:pt x="3001421" y="802855"/>
                  <a:pt x="2896008" y="765116"/>
                  <a:pt x="2786933" y="738046"/>
                </a:cubicBezTo>
                <a:cubicBezTo>
                  <a:pt x="2719100" y="721167"/>
                  <a:pt x="2650629" y="708588"/>
                  <a:pt x="2581204" y="700149"/>
                </a:cubicBezTo>
                <a:cubicBezTo>
                  <a:pt x="2554930" y="696964"/>
                  <a:pt x="2528497" y="694575"/>
                  <a:pt x="2502065" y="692505"/>
                </a:cubicBezTo>
                <a:cubicBezTo>
                  <a:pt x="2472129" y="690117"/>
                  <a:pt x="2442034" y="689002"/>
                  <a:pt x="2411938" y="688206"/>
                </a:cubicBezTo>
                <a:cubicBezTo>
                  <a:pt x="2359391" y="686773"/>
                  <a:pt x="2307004" y="688684"/>
                  <a:pt x="2254616" y="692505"/>
                </a:cubicBezTo>
                <a:cubicBezTo>
                  <a:pt x="2215922" y="695372"/>
                  <a:pt x="2177547" y="699511"/>
                  <a:pt x="2139172" y="704926"/>
                </a:cubicBezTo>
                <a:cubicBezTo>
                  <a:pt x="2094268" y="711295"/>
                  <a:pt x="2049682" y="719575"/>
                  <a:pt x="2005416" y="729448"/>
                </a:cubicBezTo>
                <a:cubicBezTo>
                  <a:pt x="1872137" y="759383"/>
                  <a:pt x="1744273" y="804925"/>
                  <a:pt x="1622141" y="866070"/>
                </a:cubicBezTo>
                <a:cubicBezTo>
                  <a:pt x="1452557" y="950942"/>
                  <a:pt x="1301285" y="1061291"/>
                  <a:pt x="1168485" y="1196798"/>
                </a:cubicBezTo>
                <a:cubicBezTo>
                  <a:pt x="1064505" y="1303007"/>
                  <a:pt x="976130" y="1420839"/>
                  <a:pt x="903361" y="1550294"/>
                </a:cubicBezTo>
                <a:cubicBezTo>
                  <a:pt x="818807" y="1700613"/>
                  <a:pt x="759414" y="1860323"/>
                  <a:pt x="723586" y="2028951"/>
                </a:cubicBezTo>
                <a:cubicBezTo>
                  <a:pt x="722631" y="2033410"/>
                  <a:pt x="721994" y="2038028"/>
                  <a:pt x="721198" y="2042487"/>
                </a:cubicBezTo>
                <a:cubicBezTo>
                  <a:pt x="720720" y="2045512"/>
                  <a:pt x="722312" y="2047742"/>
                  <a:pt x="725019" y="2047900"/>
                </a:cubicBezTo>
                <a:cubicBezTo>
                  <a:pt x="728045" y="2048059"/>
                  <a:pt x="731070" y="2048378"/>
                  <a:pt x="734096" y="2048378"/>
                </a:cubicBezTo>
                <a:cubicBezTo>
                  <a:pt x="793171" y="2048378"/>
                  <a:pt x="852247" y="2048378"/>
                  <a:pt x="911482" y="2048378"/>
                </a:cubicBezTo>
                <a:cubicBezTo>
                  <a:pt x="925654" y="2048378"/>
                  <a:pt x="925654" y="2048219"/>
                  <a:pt x="925654" y="2033729"/>
                </a:cubicBezTo>
                <a:cubicBezTo>
                  <a:pt x="925654" y="1973060"/>
                  <a:pt x="925654" y="1912394"/>
                  <a:pt x="925654" y="1851882"/>
                </a:cubicBezTo>
                <a:cubicBezTo>
                  <a:pt x="925654" y="1848857"/>
                  <a:pt x="925494" y="1845831"/>
                  <a:pt x="925335" y="1842806"/>
                </a:cubicBezTo>
                <a:cubicBezTo>
                  <a:pt x="925176" y="1840258"/>
                  <a:pt x="922946" y="1838029"/>
                  <a:pt x="920399" y="1837870"/>
                </a:cubicBezTo>
                <a:cubicBezTo>
                  <a:pt x="915303" y="1837552"/>
                  <a:pt x="910208" y="1837393"/>
                  <a:pt x="905112" y="1837074"/>
                </a:cubicBezTo>
                <a:cubicBezTo>
                  <a:pt x="902406" y="1836915"/>
                  <a:pt x="900335" y="1835004"/>
                  <a:pt x="900335" y="1832138"/>
                </a:cubicBezTo>
                <a:cubicBezTo>
                  <a:pt x="900176" y="1819400"/>
                  <a:pt x="900176" y="1806662"/>
                  <a:pt x="900176" y="1793924"/>
                </a:cubicBezTo>
                <a:cubicBezTo>
                  <a:pt x="900176" y="1793446"/>
                  <a:pt x="900495" y="1792969"/>
                  <a:pt x="900495" y="1792490"/>
                </a:cubicBezTo>
                <a:cubicBezTo>
                  <a:pt x="900654" y="1790739"/>
                  <a:pt x="902724" y="1788670"/>
                  <a:pt x="904475" y="1788510"/>
                </a:cubicBezTo>
                <a:cubicBezTo>
                  <a:pt x="911004" y="1788191"/>
                  <a:pt x="917692" y="1787873"/>
                  <a:pt x="924380" y="1787873"/>
                </a:cubicBezTo>
                <a:cubicBezTo>
                  <a:pt x="1196510" y="1787873"/>
                  <a:pt x="1468481" y="1787873"/>
                  <a:pt x="1740610" y="1787873"/>
                </a:cubicBezTo>
                <a:cubicBezTo>
                  <a:pt x="1746183" y="1787873"/>
                  <a:pt x="1751757" y="1787873"/>
                  <a:pt x="1757489" y="1787873"/>
                </a:cubicBezTo>
                <a:cubicBezTo>
                  <a:pt x="1759559" y="1787873"/>
                  <a:pt x="1761470" y="1787555"/>
                  <a:pt x="1763540" y="1787236"/>
                </a:cubicBezTo>
                <a:cubicBezTo>
                  <a:pt x="1765292" y="1787077"/>
                  <a:pt x="1767521" y="1784849"/>
                  <a:pt x="1767680" y="1783256"/>
                </a:cubicBezTo>
                <a:cubicBezTo>
                  <a:pt x="1767999" y="1779276"/>
                  <a:pt x="1768317" y="1775135"/>
                  <a:pt x="1768317" y="1771154"/>
                </a:cubicBezTo>
                <a:cubicBezTo>
                  <a:pt x="1768476" y="1760486"/>
                  <a:pt x="1768317" y="1749817"/>
                  <a:pt x="1768476" y="1738989"/>
                </a:cubicBezTo>
                <a:cubicBezTo>
                  <a:pt x="1768476" y="1734531"/>
                  <a:pt x="1770705" y="1732301"/>
                  <a:pt x="1774845" y="1732143"/>
                </a:cubicBezTo>
                <a:cubicBezTo>
                  <a:pt x="1778986" y="1731983"/>
                  <a:pt x="1782967" y="1731983"/>
                  <a:pt x="1787106" y="1731983"/>
                </a:cubicBezTo>
                <a:cubicBezTo>
                  <a:pt x="1867679" y="1731983"/>
                  <a:pt x="1948092" y="1731983"/>
                  <a:pt x="2028664" y="1731983"/>
                </a:cubicBezTo>
                <a:cubicBezTo>
                  <a:pt x="2031689" y="1731983"/>
                  <a:pt x="2034714" y="1731983"/>
                  <a:pt x="2037899" y="1731983"/>
                </a:cubicBezTo>
                <a:cubicBezTo>
                  <a:pt x="2045383" y="1732301"/>
                  <a:pt x="2047135" y="1733735"/>
                  <a:pt x="2047135" y="1740741"/>
                </a:cubicBezTo>
                <a:cubicBezTo>
                  <a:pt x="2047294" y="1749340"/>
                  <a:pt x="2047135" y="1758098"/>
                  <a:pt x="2047294" y="1766697"/>
                </a:cubicBezTo>
                <a:cubicBezTo>
                  <a:pt x="2047294" y="1771314"/>
                  <a:pt x="2047294" y="1775931"/>
                  <a:pt x="2047453" y="1780390"/>
                </a:cubicBezTo>
                <a:cubicBezTo>
                  <a:pt x="2047612" y="1785326"/>
                  <a:pt x="2050001" y="1787555"/>
                  <a:pt x="2055256" y="1787714"/>
                </a:cubicBezTo>
                <a:cubicBezTo>
                  <a:pt x="2060351" y="1787873"/>
                  <a:pt x="2065447" y="1787873"/>
                  <a:pt x="2070542" y="1787873"/>
                </a:cubicBezTo>
                <a:cubicBezTo>
                  <a:pt x="2275316" y="1787873"/>
                  <a:pt x="2480250" y="1787873"/>
                  <a:pt x="2685024" y="1787873"/>
                </a:cubicBezTo>
                <a:cubicBezTo>
                  <a:pt x="2689641" y="1787873"/>
                  <a:pt x="2694259" y="1787873"/>
                  <a:pt x="2698718" y="1787714"/>
                </a:cubicBezTo>
                <a:cubicBezTo>
                  <a:pt x="2700151" y="1787714"/>
                  <a:pt x="2701743" y="1787395"/>
                  <a:pt x="2703177" y="1787077"/>
                </a:cubicBezTo>
                <a:cubicBezTo>
                  <a:pt x="2704769" y="1786759"/>
                  <a:pt x="2706998" y="1784530"/>
                  <a:pt x="2707157" y="1782937"/>
                </a:cubicBezTo>
                <a:cubicBezTo>
                  <a:pt x="2707317" y="1779912"/>
                  <a:pt x="2707635" y="1776886"/>
                  <a:pt x="2707635" y="1773860"/>
                </a:cubicBezTo>
                <a:cubicBezTo>
                  <a:pt x="2707635" y="1763671"/>
                  <a:pt x="2707635" y="1753480"/>
                  <a:pt x="2707635" y="1743288"/>
                </a:cubicBezTo>
                <a:cubicBezTo>
                  <a:pt x="2708272" y="1740104"/>
                  <a:pt x="2708749" y="1737078"/>
                  <a:pt x="2708909" y="1734531"/>
                </a:cubicBezTo>
                <a:cubicBezTo>
                  <a:pt x="2711775" y="1731983"/>
                  <a:pt x="2714801" y="1731823"/>
                  <a:pt x="2717985" y="1731664"/>
                </a:cubicBezTo>
                <a:cubicBezTo>
                  <a:pt x="2728176" y="1731664"/>
                  <a:pt x="2738367" y="1731664"/>
                  <a:pt x="2748558" y="1731664"/>
                </a:cubicBezTo>
                <a:cubicBezTo>
                  <a:pt x="2821487" y="1731664"/>
                  <a:pt x="2894256" y="1731664"/>
                  <a:pt x="2967185" y="1731664"/>
                </a:cubicBezTo>
                <a:cubicBezTo>
                  <a:pt x="2972281" y="1731664"/>
                  <a:pt x="2977377" y="1731823"/>
                  <a:pt x="2982472" y="1732143"/>
                </a:cubicBezTo>
                <a:cubicBezTo>
                  <a:pt x="2984861" y="1732301"/>
                  <a:pt x="2987409" y="1734849"/>
                  <a:pt x="2987567" y="1737078"/>
                </a:cubicBezTo>
                <a:cubicBezTo>
                  <a:pt x="2987727" y="1741696"/>
                  <a:pt x="2987886" y="1746313"/>
                  <a:pt x="2987886" y="1750772"/>
                </a:cubicBezTo>
                <a:cubicBezTo>
                  <a:pt x="2988045" y="1760964"/>
                  <a:pt x="2988045" y="1771154"/>
                  <a:pt x="2988205" y="1781345"/>
                </a:cubicBezTo>
                <a:cubicBezTo>
                  <a:pt x="2988205" y="1784849"/>
                  <a:pt x="2990593" y="1787236"/>
                  <a:pt x="2993777" y="1787395"/>
                </a:cubicBezTo>
                <a:cubicBezTo>
                  <a:pt x="2999829" y="1787714"/>
                  <a:pt x="3006039" y="1787873"/>
                  <a:pt x="3012089" y="1787873"/>
                </a:cubicBezTo>
                <a:cubicBezTo>
                  <a:pt x="3260175" y="1787873"/>
                  <a:pt x="3508420" y="1787873"/>
                  <a:pt x="3756506" y="1787873"/>
                </a:cubicBezTo>
                <a:cubicBezTo>
                  <a:pt x="3783575" y="1787873"/>
                  <a:pt x="3810486" y="1787873"/>
                  <a:pt x="3837556" y="1787873"/>
                </a:cubicBezTo>
                <a:cubicBezTo>
                  <a:pt x="3842173" y="1787873"/>
                  <a:pt x="3846792" y="1788032"/>
                  <a:pt x="3851250" y="1788351"/>
                </a:cubicBezTo>
                <a:cubicBezTo>
                  <a:pt x="3853798" y="1788510"/>
                  <a:pt x="3856027" y="1790739"/>
                  <a:pt x="3856027" y="1793287"/>
                </a:cubicBezTo>
                <a:cubicBezTo>
                  <a:pt x="3856186" y="1806025"/>
                  <a:pt x="3856186" y="1818762"/>
                  <a:pt x="3856186" y="1831501"/>
                </a:cubicBezTo>
                <a:cubicBezTo>
                  <a:pt x="3856186" y="1831979"/>
                  <a:pt x="3856027" y="1832456"/>
                  <a:pt x="3856027" y="1832934"/>
                </a:cubicBezTo>
                <a:cubicBezTo>
                  <a:pt x="3855867" y="1834845"/>
                  <a:pt x="3853957" y="1836755"/>
                  <a:pt x="3852046" y="1836915"/>
                </a:cubicBezTo>
                <a:cubicBezTo>
                  <a:pt x="3846951" y="1837233"/>
                  <a:pt x="3841855" y="1837393"/>
                  <a:pt x="3836759" y="1837552"/>
                </a:cubicBezTo>
                <a:cubicBezTo>
                  <a:pt x="3832460" y="1837710"/>
                  <a:pt x="3830072" y="1839940"/>
                  <a:pt x="3829912" y="1844080"/>
                </a:cubicBezTo>
                <a:cubicBezTo>
                  <a:pt x="3829753" y="1847105"/>
                  <a:pt x="3829753" y="1850130"/>
                  <a:pt x="3829753" y="1853315"/>
                </a:cubicBezTo>
                <a:cubicBezTo>
                  <a:pt x="3829753" y="1912872"/>
                  <a:pt x="3829753" y="1972583"/>
                  <a:pt x="3829753" y="2032136"/>
                </a:cubicBezTo>
                <a:cubicBezTo>
                  <a:pt x="3829753" y="2035640"/>
                  <a:pt x="3829912" y="2039302"/>
                  <a:pt x="3830072" y="2042805"/>
                </a:cubicBezTo>
                <a:cubicBezTo>
                  <a:pt x="3830231" y="2045512"/>
                  <a:pt x="3832301" y="2047742"/>
                  <a:pt x="3834849" y="2047900"/>
                </a:cubicBezTo>
                <a:cubicBezTo>
                  <a:pt x="3837874" y="2048219"/>
                  <a:pt x="3840900" y="2048378"/>
                  <a:pt x="3843925" y="2048378"/>
                </a:cubicBezTo>
                <a:lnTo>
                  <a:pt x="3918322" y="2048378"/>
                </a:lnTo>
                <a:lnTo>
                  <a:pt x="3916766" y="2063818"/>
                </a:lnTo>
                <a:lnTo>
                  <a:pt x="3910487" y="2084046"/>
                </a:lnTo>
                <a:lnTo>
                  <a:pt x="3853479" y="2084046"/>
                </a:lnTo>
                <a:cubicBezTo>
                  <a:pt x="3847906" y="2084046"/>
                  <a:pt x="3842333" y="2084046"/>
                  <a:pt x="3836600" y="2084206"/>
                </a:cubicBezTo>
                <a:cubicBezTo>
                  <a:pt x="3832779" y="2084365"/>
                  <a:pt x="3829753" y="2085480"/>
                  <a:pt x="3829594" y="2090416"/>
                </a:cubicBezTo>
                <a:cubicBezTo>
                  <a:pt x="3829435" y="2093440"/>
                  <a:pt x="3829435" y="2096466"/>
                  <a:pt x="3829435" y="2099651"/>
                </a:cubicBezTo>
                <a:cubicBezTo>
                  <a:pt x="3829435" y="2134841"/>
                  <a:pt x="3829435" y="2169873"/>
                  <a:pt x="3829435" y="2205063"/>
                </a:cubicBezTo>
                <a:cubicBezTo>
                  <a:pt x="3829435" y="2208089"/>
                  <a:pt x="3829594" y="2211114"/>
                  <a:pt x="3829753" y="2214139"/>
                </a:cubicBezTo>
                <a:cubicBezTo>
                  <a:pt x="3829912" y="2217483"/>
                  <a:pt x="3832301" y="2219553"/>
                  <a:pt x="3835804" y="2219712"/>
                </a:cubicBezTo>
                <a:cubicBezTo>
                  <a:pt x="3841377" y="2219871"/>
                  <a:pt x="3846951" y="2220030"/>
                  <a:pt x="3852524" y="2220030"/>
                </a:cubicBezTo>
                <a:lnTo>
                  <a:pt x="3868273" y="2220037"/>
                </a:lnTo>
                <a:lnTo>
                  <a:pt x="3855937" y="2259776"/>
                </a:lnTo>
                <a:lnTo>
                  <a:pt x="3787079" y="2386637"/>
                </a:lnTo>
                <a:lnTo>
                  <a:pt x="3787079" y="2368273"/>
                </a:lnTo>
                <a:cubicBezTo>
                  <a:pt x="3787079" y="2366841"/>
                  <a:pt x="3786920" y="2365089"/>
                  <a:pt x="3786282" y="2363816"/>
                </a:cubicBezTo>
                <a:cubicBezTo>
                  <a:pt x="3785645" y="2362542"/>
                  <a:pt x="3784531" y="2361268"/>
                  <a:pt x="3783257" y="2360790"/>
                </a:cubicBezTo>
                <a:cubicBezTo>
                  <a:pt x="3781346" y="2360154"/>
                  <a:pt x="3779276" y="2359994"/>
                  <a:pt x="3777365" y="2359994"/>
                </a:cubicBezTo>
                <a:cubicBezTo>
                  <a:pt x="3756506" y="2359994"/>
                  <a:pt x="3735806" y="2359994"/>
                  <a:pt x="3714946" y="2359994"/>
                </a:cubicBezTo>
                <a:cubicBezTo>
                  <a:pt x="3712876" y="2359994"/>
                  <a:pt x="3710805" y="2360154"/>
                  <a:pt x="3709055" y="2360950"/>
                </a:cubicBezTo>
                <a:cubicBezTo>
                  <a:pt x="3707781" y="2361427"/>
                  <a:pt x="3706666" y="2362702"/>
                  <a:pt x="3706029" y="2363974"/>
                </a:cubicBezTo>
                <a:cubicBezTo>
                  <a:pt x="3705392" y="2365248"/>
                  <a:pt x="3705232" y="2366841"/>
                  <a:pt x="3705232" y="2368433"/>
                </a:cubicBezTo>
                <a:cubicBezTo>
                  <a:pt x="3705232" y="2382127"/>
                  <a:pt x="3705232" y="2395820"/>
                  <a:pt x="3705232" y="2409514"/>
                </a:cubicBezTo>
                <a:cubicBezTo>
                  <a:pt x="3705232" y="2410948"/>
                  <a:pt x="3705392" y="2412699"/>
                  <a:pt x="3706188" y="2413973"/>
                </a:cubicBezTo>
                <a:cubicBezTo>
                  <a:pt x="3706825" y="2415247"/>
                  <a:pt x="3707940" y="2416521"/>
                  <a:pt x="3709213" y="2416998"/>
                </a:cubicBezTo>
                <a:cubicBezTo>
                  <a:pt x="3711125" y="2417636"/>
                  <a:pt x="3713194" y="2417954"/>
                  <a:pt x="3715105" y="2417954"/>
                </a:cubicBezTo>
                <a:cubicBezTo>
                  <a:pt x="3724977" y="2417954"/>
                  <a:pt x="3735168" y="2417795"/>
                  <a:pt x="3745360" y="2417795"/>
                </a:cubicBezTo>
                <a:lnTo>
                  <a:pt x="3770167" y="2417795"/>
                </a:lnTo>
                <a:lnTo>
                  <a:pt x="3759687" y="2437104"/>
                </a:lnTo>
                <a:cubicBezTo>
                  <a:pt x="3722166" y="2492642"/>
                  <a:pt x="3679442" y="2544375"/>
                  <a:pt x="3632213" y="2591604"/>
                </a:cubicBezTo>
                <a:lnTo>
                  <a:pt x="3583776" y="2635626"/>
                </a:lnTo>
                <a:lnTo>
                  <a:pt x="3083904" y="2635626"/>
                </a:lnTo>
                <a:cubicBezTo>
                  <a:pt x="3051739" y="2635626"/>
                  <a:pt x="3019733" y="2635626"/>
                  <a:pt x="2987567" y="2635626"/>
                </a:cubicBezTo>
                <a:cubicBezTo>
                  <a:pt x="2969256" y="2635626"/>
                  <a:pt x="2970052" y="2635466"/>
                  <a:pt x="2970052" y="2653460"/>
                </a:cubicBezTo>
                <a:cubicBezTo>
                  <a:pt x="2970052" y="2704893"/>
                  <a:pt x="2970052" y="2756325"/>
                  <a:pt x="2970052" y="2807757"/>
                </a:cubicBezTo>
                <a:lnTo>
                  <a:pt x="2970052" y="2893528"/>
                </a:lnTo>
                <a:lnTo>
                  <a:pt x="2948094" y="2894637"/>
                </a:lnTo>
                <a:lnTo>
                  <a:pt x="2948237" y="2780369"/>
                </a:lnTo>
                <a:cubicBezTo>
                  <a:pt x="2948237" y="2753936"/>
                  <a:pt x="2948237" y="2727345"/>
                  <a:pt x="2948237" y="2700912"/>
                </a:cubicBezTo>
                <a:cubicBezTo>
                  <a:pt x="2948237" y="2684670"/>
                  <a:pt x="2948237" y="2668269"/>
                  <a:pt x="2948237" y="2652027"/>
                </a:cubicBezTo>
                <a:cubicBezTo>
                  <a:pt x="2948237" y="2648046"/>
                  <a:pt x="2947759" y="2643906"/>
                  <a:pt x="2947441" y="2639925"/>
                </a:cubicBezTo>
                <a:cubicBezTo>
                  <a:pt x="2947282" y="2638174"/>
                  <a:pt x="2945052" y="2636104"/>
                  <a:pt x="2943301" y="2635944"/>
                </a:cubicBezTo>
                <a:cubicBezTo>
                  <a:pt x="2938205" y="2635785"/>
                  <a:pt x="2933110" y="2635466"/>
                  <a:pt x="2928015" y="2635466"/>
                </a:cubicBezTo>
                <a:cubicBezTo>
                  <a:pt x="2874512" y="2635466"/>
                  <a:pt x="2821009" y="2635308"/>
                  <a:pt x="2767507" y="2635466"/>
                </a:cubicBezTo>
                <a:cubicBezTo>
                  <a:pt x="2761576" y="2635466"/>
                  <a:pt x="2757236" y="2635297"/>
                  <a:pt x="2754064" y="2635437"/>
                </a:cubicBezTo>
                <a:cubicBezTo>
                  <a:pt x="2744547" y="2635855"/>
                  <a:pt x="2745533" y="2639049"/>
                  <a:pt x="2745533" y="2657918"/>
                </a:cubicBezTo>
                <a:lnTo>
                  <a:pt x="2745533" y="2897366"/>
                </a:lnTo>
                <a:lnTo>
                  <a:pt x="2718183" y="2897366"/>
                </a:lnTo>
                <a:lnTo>
                  <a:pt x="2718622" y="2781962"/>
                </a:lnTo>
                <a:cubicBezTo>
                  <a:pt x="2718622" y="2740720"/>
                  <a:pt x="2718622" y="2699479"/>
                  <a:pt x="2718622" y="2658237"/>
                </a:cubicBezTo>
                <a:cubicBezTo>
                  <a:pt x="2718622" y="2653619"/>
                  <a:pt x="2718622" y="2649002"/>
                  <a:pt x="2718463" y="2644543"/>
                </a:cubicBezTo>
                <a:cubicBezTo>
                  <a:pt x="2718463" y="2642951"/>
                  <a:pt x="2718145" y="2641518"/>
                  <a:pt x="2717827" y="2640085"/>
                </a:cubicBezTo>
                <a:cubicBezTo>
                  <a:pt x="2717507" y="2638333"/>
                  <a:pt x="2715438" y="2636263"/>
                  <a:pt x="2713686" y="2636104"/>
                </a:cubicBezTo>
                <a:cubicBezTo>
                  <a:pt x="2709069" y="2635944"/>
                  <a:pt x="2704609" y="2635626"/>
                  <a:pt x="2699992" y="2635626"/>
                </a:cubicBezTo>
                <a:cubicBezTo>
                  <a:pt x="2660820" y="2635626"/>
                  <a:pt x="2621490" y="2635626"/>
                  <a:pt x="2582318" y="2635626"/>
                </a:cubicBezTo>
                <a:cubicBezTo>
                  <a:pt x="2563529" y="2635626"/>
                  <a:pt x="2544580" y="2635626"/>
                  <a:pt x="2525791" y="2635626"/>
                </a:cubicBezTo>
                <a:cubicBezTo>
                  <a:pt x="2521809" y="2635626"/>
                  <a:pt x="2517670" y="2635944"/>
                  <a:pt x="2513689" y="2636263"/>
                </a:cubicBezTo>
                <a:cubicBezTo>
                  <a:pt x="2511937" y="2636422"/>
                  <a:pt x="2509708" y="2638492"/>
                  <a:pt x="2509549" y="2640244"/>
                </a:cubicBezTo>
                <a:cubicBezTo>
                  <a:pt x="2509230" y="2644862"/>
                  <a:pt x="2508912" y="2649320"/>
                  <a:pt x="2508912" y="2653937"/>
                </a:cubicBezTo>
                <a:cubicBezTo>
                  <a:pt x="2508912" y="2689128"/>
                  <a:pt x="2508912" y="2724160"/>
                  <a:pt x="2508912" y="2759350"/>
                </a:cubicBezTo>
                <a:lnTo>
                  <a:pt x="2508912" y="2897366"/>
                </a:lnTo>
                <a:lnTo>
                  <a:pt x="2482161" y="2897366"/>
                </a:lnTo>
                <a:lnTo>
                  <a:pt x="2482161" y="2781962"/>
                </a:lnTo>
                <a:cubicBezTo>
                  <a:pt x="2482161" y="2777821"/>
                  <a:pt x="2482161" y="2773840"/>
                  <a:pt x="2482161" y="2769701"/>
                </a:cubicBezTo>
                <a:cubicBezTo>
                  <a:pt x="2482161" y="2731484"/>
                  <a:pt x="2482161" y="2693269"/>
                  <a:pt x="2482161" y="2655053"/>
                </a:cubicBezTo>
                <a:cubicBezTo>
                  <a:pt x="2482161" y="2650434"/>
                  <a:pt x="2482001" y="2645817"/>
                  <a:pt x="2481842" y="2641359"/>
                </a:cubicBezTo>
                <a:cubicBezTo>
                  <a:pt x="2481683" y="2638333"/>
                  <a:pt x="2479135" y="2635785"/>
                  <a:pt x="2475791" y="2635626"/>
                </a:cubicBezTo>
                <a:cubicBezTo>
                  <a:pt x="2471651" y="2635466"/>
                  <a:pt x="2467671" y="2635308"/>
                  <a:pt x="2463530" y="2635308"/>
                </a:cubicBezTo>
                <a:cubicBezTo>
                  <a:pt x="2406524" y="2635308"/>
                  <a:pt x="2349360" y="2635308"/>
                  <a:pt x="2292354" y="2635308"/>
                </a:cubicBezTo>
                <a:cubicBezTo>
                  <a:pt x="2288214" y="2635308"/>
                  <a:pt x="2284233" y="2635466"/>
                  <a:pt x="2280093" y="2635626"/>
                </a:cubicBezTo>
                <a:cubicBezTo>
                  <a:pt x="2276750" y="2635785"/>
                  <a:pt x="2274042" y="2638333"/>
                  <a:pt x="2274042" y="2641359"/>
                </a:cubicBezTo>
                <a:cubicBezTo>
                  <a:pt x="2273883" y="2646454"/>
                  <a:pt x="2273724" y="2651549"/>
                  <a:pt x="2273724" y="2656645"/>
                </a:cubicBezTo>
                <a:lnTo>
                  <a:pt x="2273724" y="2897366"/>
                </a:lnTo>
                <a:lnTo>
                  <a:pt x="2246814" y="2897366"/>
                </a:lnTo>
                <a:lnTo>
                  <a:pt x="2246814" y="2647569"/>
                </a:lnTo>
                <a:cubicBezTo>
                  <a:pt x="2246814" y="2645021"/>
                  <a:pt x="2246495" y="2642473"/>
                  <a:pt x="2246176" y="2639925"/>
                </a:cubicBezTo>
                <a:cubicBezTo>
                  <a:pt x="2246017" y="2638174"/>
                  <a:pt x="2243947" y="2636104"/>
                  <a:pt x="2242037" y="2635944"/>
                </a:cubicBezTo>
                <a:cubicBezTo>
                  <a:pt x="2237418" y="2635626"/>
                  <a:pt x="2232960" y="2635308"/>
                  <a:pt x="2228343" y="2635308"/>
                </a:cubicBezTo>
                <a:cubicBezTo>
                  <a:pt x="2188693" y="2635308"/>
                  <a:pt x="2148885" y="2635308"/>
                  <a:pt x="2109236" y="2635308"/>
                </a:cubicBezTo>
                <a:cubicBezTo>
                  <a:pt x="2090924" y="2635308"/>
                  <a:pt x="2072612" y="2635308"/>
                  <a:pt x="2054300" y="2635308"/>
                </a:cubicBezTo>
                <a:cubicBezTo>
                  <a:pt x="2050319" y="2635308"/>
                  <a:pt x="2046179" y="2635626"/>
                  <a:pt x="2042198" y="2635944"/>
                </a:cubicBezTo>
                <a:cubicBezTo>
                  <a:pt x="2040447" y="2636104"/>
                  <a:pt x="2038217" y="2638174"/>
                  <a:pt x="2038217" y="2639925"/>
                </a:cubicBezTo>
                <a:cubicBezTo>
                  <a:pt x="2037899" y="2644543"/>
                  <a:pt x="2037581" y="2649002"/>
                  <a:pt x="2037581" y="2653619"/>
                </a:cubicBezTo>
                <a:cubicBezTo>
                  <a:pt x="2037581" y="2695976"/>
                  <a:pt x="2037581" y="2738332"/>
                  <a:pt x="2037581" y="2780528"/>
                </a:cubicBezTo>
                <a:lnTo>
                  <a:pt x="2037581" y="2897366"/>
                </a:lnTo>
                <a:lnTo>
                  <a:pt x="2010829" y="2897366"/>
                </a:lnTo>
                <a:lnTo>
                  <a:pt x="2010829" y="2656804"/>
                </a:lnTo>
                <a:cubicBezTo>
                  <a:pt x="2010829" y="2652664"/>
                  <a:pt x="2010829" y="2648683"/>
                  <a:pt x="2010670" y="2644543"/>
                </a:cubicBezTo>
                <a:cubicBezTo>
                  <a:pt x="2010670" y="2643110"/>
                  <a:pt x="2010352" y="2641518"/>
                  <a:pt x="2010033" y="2640085"/>
                </a:cubicBezTo>
                <a:cubicBezTo>
                  <a:pt x="2009715" y="2638333"/>
                  <a:pt x="2007645" y="2636263"/>
                  <a:pt x="2005893" y="2636104"/>
                </a:cubicBezTo>
                <a:cubicBezTo>
                  <a:pt x="2001913" y="2635785"/>
                  <a:pt x="1997772" y="2635466"/>
                  <a:pt x="1993791" y="2635466"/>
                </a:cubicBezTo>
                <a:cubicBezTo>
                  <a:pt x="1937741" y="2635466"/>
                  <a:pt x="1881691" y="2635466"/>
                  <a:pt x="1825641" y="2635466"/>
                </a:cubicBezTo>
                <a:cubicBezTo>
                  <a:pt x="1807329" y="2635466"/>
                  <a:pt x="1808125" y="2635308"/>
                  <a:pt x="1808125" y="2653141"/>
                </a:cubicBezTo>
                <a:cubicBezTo>
                  <a:pt x="1808284" y="2695976"/>
                  <a:pt x="1808284" y="2738650"/>
                  <a:pt x="1808284" y="2781484"/>
                </a:cubicBezTo>
                <a:lnTo>
                  <a:pt x="1808284" y="2897366"/>
                </a:lnTo>
                <a:lnTo>
                  <a:pt x="1785673" y="2897366"/>
                </a:lnTo>
                <a:lnTo>
                  <a:pt x="1785673" y="2658237"/>
                </a:lnTo>
                <a:cubicBezTo>
                  <a:pt x="1785673" y="2653619"/>
                  <a:pt x="1785673" y="2649002"/>
                  <a:pt x="1785514" y="2644543"/>
                </a:cubicBezTo>
                <a:cubicBezTo>
                  <a:pt x="1785514" y="2643110"/>
                  <a:pt x="1785196" y="2641518"/>
                  <a:pt x="1784877" y="2640085"/>
                </a:cubicBezTo>
                <a:cubicBezTo>
                  <a:pt x="1784559" y="2638333"/>
                  <a:pt x="1782489" y="2636263"/>
                  <a:pt x="1780737" y="2636104"/>
                </a:cubicBezTo>
                <a:cubicBezTo>
                  <a:pt x="1776119" y="2635785"/>
                  <a:pt x="1771661" y="2635466"/>
                  <a:pt x="1767043" y="2635466"/>
                </a:cubicBezTo>
                <a:cubicBezTo>
                  <a:pt x="1498575" y="2635466"/>
                  <a:pt x="1229949" y="2635466"/>
                  <a:pt x="961481" y="2635466"/>
                </a:cubicBezTo>
                <a:cubicBezTo>
                  <a:pt x="941418" y="2635466"/>
                  <a:pt x="942532" y="2634511"/>
                  <a:pt x="942532" y="2654734"/>
                </a:cubicBezTo>
                <a:cubicBezTo>
                  <a:pt x="942532" y="2713809"/>
                  <a:pt x="942532" y="2772885"/>
                  <a:pt x="942532" y="2832120"/>
                </a:cubicBezTo>
                <a:lnTo>
                  <a:pt x="942532" y="2897366"/>
                </a:lnTo>
                <a:lnTo>
                  <a:pt x="926131" y="2897366"/>
                </a:lnTo>
                <a:lnTo>
                  <a:pt x="926131" y="2816037"/>
                </a:lnTo>
                <a:cubicBezTo>
                  <a:pt x="926131" y="2812534"/>
                  <a:pt x="926131" y="2808872"/>
                  <a:pt x="925972" y="2805369"/>
                </a:cubicBezTo>
                <a:cubicBezTo>
                  <a:pt x="925813" y="2801866"/>
                  <a:pt x="923583" y="2799477"/>
                  <a:pt x="920399" y="2799318"/>
                </a:cubicBezTo>
                <a:cubicBezTo>
                  <a:pt x="914825" y="2799159"/>
                  <a:pt x="909252" y="2799000"/>
                  <a:pt x="903680" y="2799000"/>
                </a:cubicBezTo>
                <a:cubicBezTo>
                  <a:pt x="780910" y="2799159"/>
                  <a:pt x="658301" y="2799159"/>
                  <a:pt x="535531" y="2799159"/>
                </a:cubicBezTo>
                <a:cubicBezTo>
                  <a:pt x="413400" y="2799159"/>
                  <a:pt x="291108" y="2799159"/>
                  <a:pt x="168976" y="2799159"/>
                </a:cubicBezTo>
                <a:cubicBezTo>
                  <a:pt x="164358" y="2799159"/>
                  <a:pt x="159740" y="2799159"/>
                  <a:pt x="155282" y="2799159"/>
                </a:cubicBezTo>
                <a:cubicBezTo>
                  <a:pt x="153212" y="2799159"/>
                  <a:pt x="151301" y="2799477"/>
                  <a:pt x="149231" y="2799636"/>
                </a:cubicBezTo>
                <a:cubicBezTo>
                  <a:pt x="147479" y="2799796"/>
                  <a:pt x="145409" y="2802184"/>
                  <a:pt x="145728" y="2803936"/>
                </a:cubicBezTo>
                <a:cubicBezTo>
                  <a:pt x="147321" y="2813012"/>
                  <a:pt x="149072" y="2821929"/>
                  <a:pt x="150824" y="2830846"/>
                </a:cubicBezTo>
                <a:cubicBezTo>
                  <a:pt x="150982" y="2831802"/>
                  <a:pt x="151301" y="2832757"/>
                  <a:pt x="151620" y="2833712"/>
                </a:cubicBezTo>
                <a:cubicBezTo>
                  <a:pt x="152416" y="2836101"/>
                  <a:pt x="154486" y="2837693"/>
                  <a:pt x="157352" y="2837853"/>
                </a:cubicBezTo>
                <a:cubicBezTo>
                  <a:pt x="159422" y="2838011"/>
                  <a:pt x="161492" y="2838011"/>
                  <a:pt x="163403" y="2838171"/>
                </a:cubicBezTo>
                <a:cubicBezTo>
                  <a:pt x="168021" y="2838330"/>
                  <a:pt x="172479" y="2838648"/>
                  <a:pt x="177097" y="2838967"/>
                </a:cubicBezTo>
                <a:cubicBezTo>
                  <a:pt x="179008" y="2839126"/>
                  <a:pt x="180918" y="2841196"/>
                  <a:pt x="181078" y="2842948"/>
                </a:cubicBezTo>
                <a:cubicBezTo>
                  <a:pt x="181237" y="2844381"/>
                  <a:pt x="181396" y="2845973"/>
                  <a:pt x="181396" y="2847566"/>
                </a:cubicBezTo>
                <a:cubicBezTo>
                  <a:pt x="181396" y="2859349"/>
                  <a:pt x="181396" y="2870973"/>
                  <a:pt x="181396" y="2882756"/>
                </a:cubicBezTo>
                <a:cubicBezTo>
                  <a:pt x="181396" y="2891992"/>
                  <a:pt x="181556" y="2894221"/>
                  <a:pt x="170250" y="2894380"/>
                </a:cubicBezTo>
                <a:cubicBezTo>
                  <a:pt x="169773" y="2894380"/>
                  <a:pt x="169295" y="2894699"/>
                  <a:pt x="168817" y="2894699"/>
                </a:cubicBezTo>
                <a:lnTo>
                  <a:pt x="167070" y="2897366"/>
                </a:lnTo>
                <a:lnTo>
                  <a:pt x="58161" y="2897366"/>
                </a:lnTo>
                <a:lnTo>
                  <a:pt x="50825" y="2870654"/>
                </a:lnTo>
                <a:cubicBezTo>
                  <a:pt x="42067" y="2828776"/>
                  <a:pt x="34424" y="2786739"/>
                  <a:pt x="27895" y="2744382"/>
                </a:cubicBezTo>
                <a:cubicBezTo>
                  <a:pt x="22481" y="2709192"/>
                  <a:pt x="17864" y="2673842"/>
                  <a:pt x="14201" y="2638333"/>
                </a:cubicBezTo>
                <a:cubicBezTo>
                  <a:pt x="10220" y="2600276"/>
                  <a:pt x="7036" y="2562220"/>
                  <a:pt x="4648" y="2524163"/>
                </a:cubicBezTo>
                <a:cubicBezTo>
                  <a:pt x="826" y="2461106"/>
                  <a:pt x="-767" y="2397891"/>
                  <a:pt x="348" y="2334678"/>
                </a:cubicBezTo>
                <a:cubicBezTo>
                  <a:pt x="826" y="2308722"/>
                  <a:pt x="1622" y="2282769"/>
                  <a:pt x="3055" y="2256814"/>
                </a:cubicBezTo>
                <a:cubicBezTo>
                  <a:pt x="4966" y="2222261"/>
                  <a:pt x="6877" y="2187707"/>
                  <a:pt x="10698" y="2153153"/>
                </a:cubicBezTo>
                <a:cubicBezTo>
                  <a:pt x="13246" y="2129905"/>
                  <a:pt x="15157" y="2106499"/>
                  <a:pt x="18023" y="2083249"/>
                </a:cubicBezTo>
                <a:cubicBezTo>
                  <a:pt x="21207" y="2057454"/>
                  <a:pt x="25188" y="2031817"/>
                  <a:pt x="29010" y="2006181"/>
                </a:cubicBezTo>
                <a:cubicBezTo>
                  <a:pt x="33310" y="1976404"/>
                  <a:pt x="38882" y="1946946"/>
                  <a:pt x="44456" y="1917328"/>
                </a:cubicBezTo>
                <a:cubicBezTo>
                  <a:pt x="55762" y="1858252"/>
                  <a:pt x="69614" y="1799816"/>
                  <a:pt x="85538" y="1741856"/>
                </a:cubicBezTo>
                <a:cubicBezTo>
                  <a:pt x="123595" y="1604116"/>
                  <a:pt x="173753" y="1470679"/>
                  <a:pt x="236173" y="1342179"/>
                </a:cubicBezTo>
                <a:cubicBezTo>
                  <a:pt x="327254" y="1154602"/>
                  <a:pt x="441106" y="981992"/>
                  <a:pt x="577729" y="824351"/>
                </a:cubicBezTo>
                <a:cubicBezTo>
                  <a:pt x="702727" y="680085"/>
                  <a:pt x="842693" y="552062"/>
                  <a:pt x="997946" y="440916"/>
                </a:cubicBezTo>
                <a:cubicBezTo>
                  <a:pt x="1174217" y="314804"/>
                  <a:pt x="1364342" y="214646"/>
                  <a:pt x="1568160" y="140921"/>
                </a:cubicBezTo>
                <a:cubicBezTo>
                  <a:pt x="1670866" y="103820"/>
                  <a:pt x="1775483" y="74043"/>
                  <a:pt x="1882328" y="51591"/>
                </a:cubicBezTo>
                <a:cubicBezTo>
                  <a:pt x="1927709" y="42037"/>
                  <a:pt x="1973250" y="33757"/>
                  <a:pt x="2019110" y="26911"/>
                </a:cubicBezTo>
                <a:cubicBezTo>
                  <a:pt x="2050319" y="22293"/>
                  <a:pt x="2081689" y="18153"/>
                  <a:pt x="2113057" y="14650"/>
                </a:cubicBezTo>
                <a:cubicBezTo>
                  <a:pt x="2147451" y="10828"/>
                  <a:pt x="2182006" y="7803"/>
                  <a:pt x="2216559" y="5573"/>
                </a:cubicBezTo>
                <a:cubicBezTo>
                  <a:pt x="2286940" y="1274"/>
                  <a:pt x="2313373" y="160"/>
                  <a:pt x="2378659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22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4721AD-4ADC-530E-3801-182DE25D409F}"/>
              </a:ext>
            </a:extLst>
          </p:cNvPr>
          <p:cNvSpPr txBox="1"/>
          <p:nvPr/>
        </p:nvSpPr>
        <p:spPr>
          <a:xfrm>
            <a:off x="471760" y="1491454"/>
            <a:ext cx="92176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FFFFFF"/>
                    </a:gs>
                    <a:gs pos="83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127000" dist="63500" dir="2700000" algn="tl" rotWithShape="0">
                    <a:schemeClr val="accent3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基于超声波的钢板厚度</a:t>
            </a:r>
            <a:endParaRPr kumimoji="0" lang="en-US" altLang="zh-CN" sz="7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58000">
                    <a:srgbClr val="FFFFFF"/>
                  </a:gs>
                  <a:gs pos="83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127000" dist="63500" dir="2700000" algn="tl" rotWithShape="0">
                  <a:schemeClr val="accent3">
                    <a:alpha val="40000"/>
                  </a:schemeClr>
                </a:outerShdw>
              </a:effectLst>
              <a:uLnTx/>
              <a:uFillTx/>
              <a:latin typeface="+mj-ea"/>
              <a:ea typeface="+mj-ea"/>
              <a:cs typeface="OPPOSans B" panose="00020600040101010101" pitchFamily="18" charset="-122"/>
              <a:sym typeface="OPPOSans B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8000">
                      <a:srgbClr val="FFFFFF"/>
                    </a:gs>
                    <a:gs pos="83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127000" dist="63500" dir="2700000" algn="tl" rotWithShape="0">
                    <a:schemeClr val="accent3">
                      <a:alpha val="40000"/>
                    </a:schemeClr>
                  </a:outerShdw>
                </a:effectLst>
                <a:uLnTx/>
                <a:uFillTx/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测量系统设计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33ECBE-4C2D-9D67-8DC9-50197749DF45}"/>
              </a:ext>
            </a:extLst>
          </p:cNvPr>
          <p:cNvGrpSpPr/>
          <p:nvPr/>
        </p:nvGrpSpPr>
        <p:grpSpPr>
          <a:xfrm>
            <a:off x="541224" y="598790"/>
            <a:ext cx="3853571" cy="722301"/>
            <a:chOff x="698162" y="1952722"/>
            <a:chExt cx="12189050" cy="2284674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126D18F-2E74-0F5C-97DD-8ABCA10D4783}"/>
                </a:ext>
              </a:extLst>
            </p:cNvPr>
            <p:cNvSpPr/>
            <p:nvPr/>
          </p:nvSpPr>
          <p:spPr>
            <a:xfrm>
              <a:off x="3447568" y="2257506"/>
              <a:ext cx="9439644" cy="1672384"/>
            </a:xfrm>
            <a:custGeom>
              <a:avLst/>
              <a:gdLst>
                <a:gd name="connsiteX0" fmla="*/ 844408 w 9439644"/>
                <a:gd name="connsiteY0" fmla="*/ 1375124 h 1672384"/>
                <a:gd name="connsiteX1" fmla="*/ 818721 w 9439644"/>
                <a:gd name="connsiteY1" fmla="*/ 1378155 h 1672384"/>
                <a:gd name="connsiteX2" fmla="*/ 797746 w 9439644"/>
                <a:gd name="connsiteY2" fmla="*/ 1395198 h 1672384"/>
                <a:gd name="connsiteX3" fmla="*/ 789552 w 9439644"/>
                <a:gd name="connsiteY3" fmla="*/ 1417157 h 1672384"/>
                <a:gd name="connsiteX4" fmla="*/ 793157 w 9439644"/>
                <a:gd name="connsiteY4" fmla="*/ 1460746 h 1672384"/>
                <a:gd name="connsiteX5" fmla="*/ 797090 w 9439644"/>
                <a:gd name="connsiteY5" fmla="*/ 1468940 h 1672384"/>
                <a:gd name="connsiteX6" fmla="*/ 817082 w 9439644"/>
                <a:gd name="connsiteY6" fmla="*/ 1479428 h 1672384"/>
                <a:gd name="connsiteX7" fmla="*/ 819376 w 9439644"/>
                <a:gd name="connsiteY7" fmla="*/ 1481066 h 1672384"/>
                <a:gd name="connsiteX8" fmla="*/ 818721 w 9439644"/>
                <a:gd name="connsiteY8" fmla="*/ 1491226 h 1672384"/>
                <a:gd name="connsiteX9" fmla="*/ 850184 w 9439644"/>
                <a:gd name="connsiteY9" fmla="*/ 1482377 h 1672384"/>
                <a:gd name="connsiteX10" fmla="*/ 887547 w 9439644"/>
                <a:gd name="connsiteY10" fmla="*/ 1453536 h 1672384"/>
                <a:gd name="connsiteX11" fmla="*/ 891808 w 9439644"/>
                <a:gd name="connsiteY11" fmla="*/ 1420106 h 1672384"/>
                <a:gd name="connsiteX12" fmla="*/ 889186 w 9439644"/>
                <a:gd name="connsiteY12" fmla="*/ 1401425 h 1672384"/>
                <a:gd name="connsiteX13" fmla="*/ 869849 w 9439644"/>
                <a:gd name="connsiteY13" fmla="*/ 1379466 h 1672384"/>
                <a:gd name="connsiteX14" fmla="*/ 844408 w 9439644"/>
                <a:gd name="connsiteY14" fmla="*/ 1375124 h 1672384"/>
                <a:gd name="connsiteX15" fmla="*/ 6211385 w 9439644"/>
                <a:gd name="connsiteY15" fmla="*/ 1345709 h 1672384"/>
                <a:gd name="connsiteX16" fmla="*/ 6226461 w 9439644"/>
                <a:gd name="connsiteY16" fmla="*/ 1358164 h 1672384"/>
                <a:gd name="connsiteX17" fmla="*/ 6228428 w 9439644"/>
                <a:gd name="connsiteY17" fmla="*/ 1364063 h 1672384"/>
                <a:gd name="connsiteX18" fmla="*/ 6238260 w 9439644"/>
                <a:gd name="connsiteY18" fmla="*/ 1377828 h 1672384"/>
                <a:gd name="connsiteX19" fmla="*/ 6259891 w 9439644"/>
                <a:gd name="connsiteY19" fmla="*/ 1398476 h 1672384"/>
                <a:gd name="connsiteX20" fmla="*/ 6264807 w 9439644"/>
                <a:gd name="connsiteY20" fmla="*/ 1411258 h 1672384"/>
                <a:gd name="connsiteX21" fmla="*/ 6267101 w 9439644"/>
                <a:gd name="connsiteY21" fmla="*/ 1437805 h 1672384"/>
                <a:gd name="connsiteX22" fmla="*/ 6262841 w 9439644"/>
                <a:gd name="connsiteY22" fmla="*/ 1476151 h 1672384"/>
                <a:gd name="connsiteX23" fmla="*/ 6256942 w 9439644"/>
                <a:gd name="connsiteY23" fmla="*/ 1487294 h 1672384"/>
                <a:gd name="connsiteX24" fmla="*/ 6244159 w 9439644"/>
                <a:gd name="connsiteY24" fmla="*/ 1517446 h 1672384"/>
                <a:gd name="connsiteX25" fmla="*/ 6241538 w 9439644"/>
                <a:gd name="connsiteY25" fmla="*/ 1525640 h 1672384"/>
                <a:gd name="connsiteX26" fmla="*/ 6214990 w 9439644"/>
                <a:gd name="connsiteY26" fmla="*/ 1545960 h 1672384"/>
                <a:gd name="connsiteX27" fmla="*/ 6202209 w 9439644"/>
                <a:gd name="connsiteY27" fmla="*/ 1557103 h 1672384"/>
                <a:gd name="connsiteX28" fmla="*/ 6187788 w 9439644"/>
                <a:gd name="connsiteY28" fmla="*/ 1566280 h 1672384"/>
                <a:gd name="connsiteX29" fmla="*/ 6175006 w 9439644"/>
                <a:gd name="connsiteY29" fmla="*/ 1571524 h 1672384"/>
                <a:gd name="connsiteX30" fmla="*/ 6122895 w 9439644"/>
                <a:gd name="connsiteY30" fmla="*/ 1555136 h 1672384"/>
                <a:gd name="connsiteX31" fmla="*/ 6102903 w 9439644"/>
                <a:gd name="connsiteY31" fmla="*/ 1537438 h 1672384"/>
                <a:gd name="connsiteX32" fmla="*/ 6082583 w 9439644"/>
                <a:gd name="connsiteY32" fmla="*/ 1505647 h 1672384"/>
                <a:gd name="connsiteX33" fmla="*/ 6091759 w 9439644"/>
                <a:gd name="connsiteY33" fmla="*/ 1496798 h 1672384"/>
                <a:gd name="connsiteX34" fmla="*/ 6092743 w 9439644"/>
                <a:gd name="connsiteY34" fmla="*/ 1471890 h 1672384"/>
                <a:gd name="connsiteX35" fmla="*/ 6093071 w 9439644"/>
                <a:gd name="connsiteY35" fmla="*/ 1390282 h 1672384"/>
                <a:gd name="connsiteX36" fmla="*/ 6093398 w 9439644"/>
                <a:gd name="connsiteY36" fmla="*/ 1380450 h 1672384"/>
                <a:gd name="connsiteX37" fmla="*/ 6099297 w 9439644"/>
                <a:gd name="connsiteY37" fmla="*/ 1375206 h 1672384"/>
                <a:gd name="connsiteX38" fmla="*/ 6116668 w 9439644"/>
                <a:gd name="connsiteY38" fmla="*/ 1370618 h 1672384"/>
                <a:gd name="connsiteX39" fmla="*/ 6130761 w 9439644"/>
                <a:gd name="connsiteY39" fmla="*/ 1372256 h 1672384"/>
                <a:gd name="connsiteX40" fmla="*/ 6173695 w 9439644"/>
                <a:gd name="connsiteY40" fmla="*/ 1372256 h 1672384"/>
                <a:gd name="connsiteX41" fmla="*/ 6178939 w 9439644"/>
                <a:gd name="connsiteY41" fmla="*/ 1361769 h 1672384"/>
                <a:gd name="connsiteX42" fmla="*/ 6211385 w 9439644"/>
                <a:gd name="connsiteY42" fmla="*/ 1345709 h 1672384"/>
                <a:gd name="connsiteX43" fmla="*/ 948425 w 9439644"/>
                <a:gd name="connsiteY43" fmla="*/ 1251237 h 1672384"/>
                <a:gd name="connsiteX44" fmla="*/ 972104 w 9439644"/>
                <a:gd name="connsiteY44" fmla="*/ 1256236 h 1672384"/>
                <a:gd name="connsiteX45" fmla="*/ 993408 w 9439644"/>
                <a:gd name="connsiteY45" fmla="*/ 1262135 h 1672384"/>
                <a:gd name="connsiteX46" fmla="*/ 1008484 w 9439644"/>
                <a:gd name="connsiteY46" fmla="*/ 1272295 h 1672384"/>
                <a:gd name="connsiteX47" fmla="*/ 1009467 w 9439644"/>
                <a:gd name="connsiteY47" fmla="*/ 1273606 h 1672384"/>
                <a:gd name="connsiteX48" fmla="*/ 1030770 w 9439644"/>
                <a:gd name="connsiteY48" fmla="*/ 1314574 h 1672384"/>
                <a:gd name="connsiteX49" fmla="*/ 1046502 w 9439644"/>
                <a:gd name="connsiteY49" fmla="*/ 1367340 h 1672384"/>
                <a:gd name="connsiteX50" fmla="*/ 1049779 w 9439644"/>
                <a:gd name="connsiteY50" fmla="*/ 1387332 h 1672384"/>
                <a:gd name="connsiteX51" fmla="*/ 1046829 w 9439644"/>
                <a:gd name="connsiteY51" fmla="*/ 1478445 h 1672384"/>
                <a:gd name="connsiteX52" fmla="*/ 1038308 w 9439644"/>
                <a:gd name="connsiteY52" fmla="*/ 1507941 h 1672384"/>
                <a:gd name="connsiteX53" fmla="*/ 1030115 w 9439644"/>
                <a:gd name="connsiteY53" fmla="*/ 1529900 h 1672384"/>
                <a:gd name="connsiteX54" fmla="*/ 1028804 w 9439644"/>
                <a:gd name="connsiteY54" fmla="*/ 1536127 h 1672384"/>
                <a:gd name="connsiteX55" fmla="*/ 1004879 w 9439644"/>
                <a:gd name="connsiteY55" fmla="*/ 1612163 h 1672384"/>
                <a:gd name="connsiteX56" fmla="*/ 982264 w 9439644"/>
                <a:gd name="connsiteY56" fmla="*/ 1638055 h 1672384"/>
                <a:gd name="connsiteX57" fmla="*/ 976365 w 9439644"/>
                <a:gd name="connsiteY57" fmla="*/ 1640349 h 1672384"/>
                <a:gd name="connsiteX58" fmla="*/ 864605 w 9439644"/>
                <a:gd name="connsiteY58" fmla="*/ 1635761 h 1672384"/>
                <a:gd name="connsiteX59" fmla="*/ 864277 w 9439644"/>
                <a:gd name="connsiteY59" fmla="*/ 1633794 h 1672384"/>
                <a:gd name="connsiteX60" fmla="*/ 864277 w 9439644"/>
                <a:gd name="connsiteY60" fmla="*/ 1620029 h 1672384"/>
                <a:gd name="connsiteX61" fmla="*/ 825604 w 9439644"/>
                <a:gd name="connsiteY61" fmla="*/ 1624617 h 1672384"/>
                <a:gd name="connsiteX62" fmla="*/ 818721 w 9439644"/>
                <a:gd name="connsiteY62" fmla="*/ 1637727 h 1672384"/>
                <a:gd name="connsiteX63" fmla="*/ 796434 w 9439644"/>
                <a:gd name="connsiteY63" fmla="*/ 1660997 h 1672384"/>
                <a:gd name="connsiteX64" fmla="*/ 761694 w 9439644"/>
                <a:gd name="connsiteY64" fmla="*/ 1663619 h 1672384"/>
                <a:gd name="connsiteX65" fmla="*/ 735475 w 9439644"/>
                <a:gd name="connsiteY65" fmla="*/ 1646576 h 1672384"/>
                <a:gd name="connsiteX66" fmla="*/ 682053 w 9439644"/>
                <a:gd name="connsiteY66" fmla="*/ 1582994 h 1672384"/>
                <a:gd name="connsiteX67" fmla="*/ 617487 w 9439644"/>
                <a:gd name="connsiteY67" fmla="*/ 1466318 h 1672384"/>
                <a:gd name="connsiteX68" fmla="*/ 615521 w 9439644"/>
                <a:gd name="connsiteY68" fmla="*/ 1462058 h 1672384"/>
                <a:gd name="connsiteX69" fmla="*/ 609294 w 9439644"/>
                <a:gd name="connsiteY69" fmla="*/ 1392248 h 1672384"/>
                <a:gd name="connsiteX70" fmla="*/ 613882 w 9439644"/>
                <a:gd name="connsiteY70" fmla="*/ 1364390 h 1672384"/>
                <a:gd name="connsiteX71" fmla="*/ 611588 w 9439644"/>
                <a:gd name="connsiteY71" fmla="*/ 1333583 h 1672384"/>
                <a:gd name="connsiteX72" fmla="*/ 641740 w 9439644"/>
                <a:gd name="connsiteY72" fmla="*/ 1293270 h 1672384"/>
                <a:gd name="connsiteX73" fmla="*/ 670254 w 9439644"/>
                <a:gd name="connsiteY73" fmla="*/ 1253286 h 1672384"/>
                <a:gd name="connsiteX74" fmla="*/ 685330 w 9439644"/>
                <a:gd name="connsiteY74" fmla="*/ 1265740 h 1672384"/>
                <a:gd name="connsiteX75" fmla="*/ 702045 w 9439644"/>
                <a:gd name="connsiteY75" fmla="*/ 1272950 h 1672384"/>
                <a:gd name="connsiteX76" fmla="*/ 801023 w 9439644"/>
                <a:gd name="connsiteY76" fmla="*/ 1278850 h 1672384"/>
                <a:gd name="connsiteX77" fmla="*/ 815116 w 9439644"/>
                <a:gd name="connsiteY77" fmla="*/ 1279833 h 1672384"/>
                <a:gd name="connsiteX78" fmla="*/ 866244 w 9439644"/>
                <a:gd name="connsiteY78" fmla="*/ 1275572 h 1672384"/>
                <a:gd name="connsiteX79" fmla="*/ 888858 w 9439644"/>
                <a:gd name="connsiteY79" fmla="*/ 1265084 h 1672384"/>
                <a:gd name="connsiteX80" fmla="*/ 924254 w 9439644"/>
                <a:gd name="connsiteY80" fmla="*/ 1252630 h 1672384"/>
                <a:gd name="connsiteX81" fmla="*/ 948425 w 9439644"/>
                <a:gd name="connsiteY81" fmla="*/ 1251237 h 1672384"/>
                <a:gd name="connsiteX82" fmla="*/ 975382 w 9439644"/>
                <a:gd name="connsiteY82" fmla="*/ 918989 h 1672384"/>
                <a:gd name="connsiteX83" fmla="*/ 983575 w 9439644"/>
                <a:gd name="connsiteY83" fmla="*/ 918989 h 1672384"/>
                <a:gd name="connsiteX84" fmla="*/ 1001601 w 9439644"/>
                <a:gd name="connsiteY84" fmla="*/ 953402 h 1672384"/>
                <a:gd name="connsiteX85" fmla="*/ 1002584 w 9439644"/>
                <a:gd name="connsiteY85" fmla="*/ 960940 h 1672384"/>
                <a:gd name="connsiteX86" fmla="*/ 997340 w 9439644"/>
                <a:gd name="connsiteY86" fmla="*/ 1026816 h 1672384"/>
                <a:gd name="connsiteX87" fmla="*/ 987836 w 9439644"/>
                <a:gd name="connsiteY87" fmla="*/ 1047792 h 1672384"/>
                <a:gd name="connsiteX88" fmla="*/ 973087 w 9439644"/>
                <a:gd name="connsiteY88" fmla="*/ 1073355 h 1672384"/>
                <a:gd name="connsiteX89" fmla="*/ 957028 w 9439644"/>
                <a:gd name="connsiteY89" fmla="*/ 1093675 h 1672384"/>
                <a:gd name="connsiteX90" fmla="*/ 934742 w 9439644"/>
                <a:gd name="connsiteY90" fmla="*/ 1113340 h 1672384"/>
                <a:gd name="connsiteX91" fmla="*/ 901312 w 9439644"/>
                <a:gd name="connsiteY91" fmla="*/ 1131693 h 1672384"/>
                <a:gd name="connsiteX92" fmla="*/ 885580 w 9439644"/>
                <a:gd name="connsiteY92" fmla="*/ 1133004 h 1672384"/>
                <a:gd name="connsiteX93" fmla="*/ 873126 w 9439644"/>
                <a:gd name="connsiteY93" fmla="*/ 1133332 h 1672384"/>
                <a:gd name="connsiteX94" fmla="*/ 826587 w 9439644"/>
                <a:gd name="connsiteY94" fmla="*/ 1156602 h 1672384"/>
                <a:gd name="connsiteX95" fmla="*/ 794796 w 9439644"/>
                <a:gd name="connsiteY95" fmla="*/ 1193637 h 1672384"/>
                <a:gd name="connsiteX96" fmla="*/ 785947 w 9439644"/>
                <a:gd name="connsiteY96" fmla="*/ 1203141 h 1672384"/>
                <a:gd name="connsiteX97" fmla="*/ 778737 w 9439644"/>
                <a:gd name="connsiteY97" fmla="*/ 1200192 h 1672384"/>
                <a:gd name="connsiteX98" fmla="*/ 772509 w 9439644"/>
                <a:gd name="connsiteY98" fmla="*/ 1195275 h 1672384"/>
                <a:gd name="connsiteX99" fmla="*/ 774803 w 9439644"/>
                <a:gd name="connsiteY99" fmla="*/ 1172989 h 1672384"/>
                <a:gd name="connsiteX100" fmla="*/ 772837 w 9439644"/>
                <a:gd name="connsiteY100" fmla="*/ 1149719 h 1672384"/>
                <a:gd name="connsiteX101" fmla="*/ 768249 w 9439644"/>
                <a:gd name="connsiteY101" fmla="*/ 1131366 h 1672384"/>
                <a:gd name="connsiteX102" fmla="*/ 753828 w 9439644"/>
                <a:gd name="connsiteY102" fmla="*/ 1114979 h 1672384"/>
                <a:gd name="connsiteX103" fmla="*/ 734819 w 9439644"/>
                <a:gd name="connsiteY103" fmla="*/ 1107113 h 1672384"/>
                <a:gd name="connsiteX104" fmla="*/ 727281 w 9439644"/>
                <a:gd name="connsiteY104" fmla="*/ 1097936 h 1672384"/>
                <a:gd name="connsiteX105" fmla="*/ 716138 w 9439644"/>
                <a:gd name="connsiteY105" fmla="*/ 1047464 h 1672384"/>
                <a:gd name="connsiteX106" fmla="*/ 717776 w 9439644"/>
                <a:gd name="connsiteY106" fmla="*/ 1036976 h 1672384"/>
                <a:gd name="connsiteX107" fmla="*/ 756778 w 9439644"/>
                <a:gd name="connsiteY107" fmla="*/ 977983 h 1672384"/>
                <a:gd name="connsiteX108" fmla="*/ 781686 w 9439644"/>
                <a:gd name="connsiteY108" fmla="*/ 948158 h 1672384"/>
                <a:gd name="connsiteX109" fmla="*/ 815444 w 9439644"/>
                <a:gd name="connsiteY109" fmla="*/ 936687 h 1672384"/>
                <a:gd name="connsiteX110" fmla="*/ 836091 w 9439644"/>
                <a:gd name="connsiteY110" fmla="*/ 929477 h 1672384"/>
                <a:gd name="connsiteX111" fmla="*/ 975382 w 9439644"/>
                <a:gd name="connsiteY111" fmla="*/ 918989 h 1672384"/>
                <a:gd name="connsiteX112" fmla="*/ 2372873 w 9439644"/>
                <a:gd name="connsiteY112" fmla="*/ 862290 h 1672384"/>
                <a:gd name="connsiteX113" fmla="*/ 2354520 w 9439644"/>
                <a:gd name="connsiteY113" fmla="*/ 886215 h 1672384"/>
                <a:gd name="connsiteX114" fmla="*/ 2364024 w 9439644"/>
                <a:gd name="connsiteY114" fmla="*/ 915384 h 1672384"/>
                <a:gd name="connsiteX115" fmla="*/ 2381722 w 9439644"/>
                <a:gd name="connsiteY115" fmla="*/ 915384 h 1672384"/>
                <a:gd name="connsiteX116" fmla="*/ 2393521 w 9439644"/>
                <a:gd name="connsiteY116" fmla="*/ 950124 h 1672384"/>
                <a:gd name="connsiteX117" fmla="*/ 2425312 w 9439644"/>
                <a:gd name="connsiteY117" fmla="*/ 954713 h 1672384"/>
                <a:gd name="connsiteX118" fmla="*/ 2439077 w 9439644"/>
                <a:gd name="connsiteY118" fmla="*/ 953074 h 1672384"/>
                <a:gd name="connsiteX119" fmla="*/ 2466279 w 9439644"/>
                <a:gd name="connsiteY119" fmla="*/ 937342 h 1672384"/>
                <a:gd name="connsiteX120" fmla="*/ 2477423 w 9439644"/>
                <a:gd name="connsiteY120" fmla="*/ 912106 h 1672384"/>
                <a:gd name="connsiteX121" fmla="*/ 2472179 w 9439644"/>
                <a:gd name="connsiteY121" fmla="*/ 894081 h 1672384"/>
                <a:gd name="connsiteX122" fmla="*/ 2455137 w 9439644"/>
                <a:gd name="connsiteY122" fmla="*/ 889820 h 1672384"/>
                <a:gd name="connsiteX123" fmla="*/ 2447271 w 9439644"/>
                <a:gd name="connsiteY123" fmla="*/ 876383 h 1672384"/>
                <a:gd name="connsiteX124" fmla="*/ 2435800 w 9439644"/>
                <a:gd name="connsiteY124" fmla="*/ 869828 h 1672384"/>
                <a:gd name="connsiteX125" fmla="*/ 2405975 w 9439644"/>
                <a:gd name="connsiteY125" fmla="*/ 870811 h 1672384"/>
                <a:gd name="connsiteX126" fmla="*/ 2379428 w 9439644"/>
                <a:gd name="connsiteY126" fmla="*/ 865239 h 1672384"/>
                <a:gd name="connsiteX127" fmla="*/ 2372873 w 9439644"/>
                <a:gd name="connsiteY127" fmla="*/ 862290 h 1672384"/>
                <a:gd name="connsiteX128" fmla="*/ 2807131 w 9439644"/>
                <a:gd name="connsiteY128" fmla="*/ 847869 h 1672384"/>
                <a:gd name="connsiteX129" fmla="*/ 2768130 w 9439644"/>
                <a:gd name="connsiteY129" fmla="*/ 851474 h 1672384"/>
                <a:gd name="connsiteX130" fmla="*/ 2764197 w 9439644"/>
                <a:gd name="connsiteY130" fmla="*/ 853440 h 1672384"/>
                <a:gd name="connsiteX131" fmla="*/ 2763214 w 9439644"/>
                <a:gd name="connsiteY131" fmla="*/ 856718 h 1672384"/>
                <a:gd name="connsiteX132" fmla="*/ 2770752 w 9439644"/>
                <a:gd name="connsiteY132" fmla="*/ 914073 h 1672384"/>
                <a:gd name="connsiteX133" fmla="*/ 2775340 w 9439644"/>
                <a:gd name="connsiteY133" fmla="*/ 923905 h 1672384"/>
                <a:gd name="connsiteX134" fmla="*/ 2784845 w 9439644"/>
                <a:gd name="connsiteY134" fmla="*/ 944880 h 1672384"/>
                <a:gd name="connsiteX135" fmla="*/ 2811064 w 9439644"/>
                <a:gd name="connsiteY135" fmla="*/ 972411 h 1672384"/>
                <a:gd name="connsiteX136" fmla="*/ 2813030 w 9439644"/>
                <a:gd name="connsiteY136" fmla="*/ 973722 h 1672384"/>
                <a:gd name="connsiteX137" fmla="*/ 2835972 w 9439644"/>
                <a:gd name="connsiteY137" fmla="*/ 1009118 h 1672384"/>
                <a:gd name="connsiteX138" fmla="*/ 2855637 w 9439644"/>
                <a:gd name="connsiteY138" fmla="*/ 999286 h 1672384"/>
                <a:gd name="connsiteX139" fmla="*/ 2871369 w 9439644"/>
                <a:gd name="connsiteY139" fmla="*/ 965856 h 1672384"/>
                <a:gd name="connsiteX140" fmla="*/ 2855965 w 9439644"/>
                <a:gd name="connsiteY140" fmla="*/ 928493 h 1672384"/>
                <a:gd name="connsiteX141" fmla="*/ 2854982 w 9439644"/>
                <a:gd name="connsiteY141" fmla="*/ 927182 h 1672384"/>
                <a:gd name="connsiteX142" fmla="*/ 2843838 w 9439644"/>
                <a:gd name="connsiteY142" fmla="*/ 905551 h 1672384"/>
                <a:gd name="connsiteX143" fmla="*/ 2836956 w 9439644"/>
                <a:gd name="connsiteY143" fmla="*/ 890147 h 1672384"/>
                <a:gd name="connsiteX144" fmla="*/ 2811392 w 9439644"/>
                <a:gd name="connsiteY144" fmla="*/ 852785 h 1672384"/>
                <a:gd name="connsiteX145" fmla="*/ 2807131 w 9439644"/>
                <a:gd name="connsiteY145" fmla="*/ 847869 h 1672384"/>
                <a:gd name="connsiteX146" fmla="*/ 5762379 w 9439644"/>
                <a:gd name="connsiteY146" fmla="*/ 676461 h 1672384"/>
                <a:gd name="connsiteX147" fmla="*/ 5717478 w 9439644"/>
                <a:gd name="connsiteY147" fmla="*/ 682688 h 1672384"/>
                <a:gd name="connsiteX148" fmla="*/ 5710596 w 9439644"/>
                <a:gd name="connsiteY148" fmla="*/ 685965 h 1672384"/>
                <a:gd name="connsiteX149" fmla="*/ 5673889 w 9439644"/>
                <a:gd name="connsiteY149" fmla="*/ 706613 h 1672384"/>
                <a:gd name="connsiteX150" fmla="*/ 5648653 w 9439644"/>
                <a:gd name="connsiteY150" fmla="*/ 727261 h 1672384"/>
                <a:gd name="connsiteX151" fmla="*/ 5657830 w 9439644"/>
                <a:gd name="connsiteY151" fmla="*/ 743648 h 1672384"/>
                <a:gd name="connsiteX152" fmla="*/ 5686343 w 9439644"/>
                <a:gd name="connsiteY152" fmla="*/ 743648 h 1672384"/>
                <a:gd name="connsiteX153" fmla="*/ 5753203 w 9439644"/>
                <a:gd name="connsiteY153" fmla="*/ 726933 h 1672384"/>
                <a:gd name="connsiteX154" fmla="*/ 5767623 w 9439644"/>
                <a:gd name="connsiteY154" fmla="*/ 723000 h 1672384"/>
                <a:gd name="connsiteX155" fmla="*/ 5765329 w 9439644"/>
                <a:gd name="connsiteY155" fmla="*/ 677444 h 1672384"/>
                <a:gd name="connsiteX156" fmla="*/ 5762379 w 9439644"/>
                <a:gd name="connsiteY156" fmla="*/ 676461 h 1672384"/>
                <a:gd name="connsiteX157" fmla="*/ 2864158 w 9439644"/>
                <a:gd name="connsiteY157" fmla="*/ 670560 h 1672384"/>
                <a:gd name="connsiteX158" fmla="*/ 2841544 w 9439644"/>
                <a:gd name="connsiteY158" fmla="*/ 675149 h 1672384"/>
                <a:gd name="connsiteX159" fmla="*/ 2836300 w 9439644"/>
                <a:gd name="connsiteY159" fmla="*/ 682359 h 1672384"/>
                <a:gd name="connsiteX160" fmla="*/ 2831712 w 9439644"/>
                <a:gd name="connsiteY160" fmla="*/ 740042 h 1672384"/>
                <a:gd name="connsiteX161" fmla="*/ 2837939 w 9439644"/>
                <a:gd name="connsiteY161" fmla="*/ 753807 h 1672384"/>
                <a:gd name="connsiteX162" fmla="*/ 2856948 w 9439644"/>
                <a:gd name="connsiteY162" fmla="*/ 780682 h 1672384"/>
                <a:gd name="connsiteX163" fmla="*/ 2864814 w 9439644"/>
                <a:gd name="connsiteY163" fmla="*/ 793791 h 1672384"/>
                <a:gd name="connsiteX164" fmla="*/ 2883495 w 9439644"/>
                <a:gd name="connsiteY164" fmla="*/ 798052 h 1672384"/>
                <a:gd name="connsiteX165" fmla="*/ 2899227 w 9439644"/>
                <a:gd name="connsiteY165" fmla="*/ 819028 h 1672384"/>
                <a:gd name="connsiteX166" fmla="*/ 2921513 w 9439644"/>
                <a:gd name="connsiteY166" fmla="*/ 819028 h 1672384"/>
                <a:gd name="connsiteX167" fmla="*/ 2943472 w 9439644"/>
                <a:gd name="connsiteY167" fmla="*/ 820994 h 1672384"/>
                <a:gd name="connsiteX168" fmla="*/ 2967397 w 9439644"/>
                <a:gd name="connsiteY168" fmla="*/ 816078 h 1672384"/>
                <a:gd name="connsiteX169" fmla="*/ 2973952 w 9439644"/>
                <a:gd name="connsiteY169" fmla="*/ 806246 h 1672384"/>
                <a:gd name="connsiteX170" fmla="*/ 2973624 w 9439644"/>
                <a:gd name="connsiteY170" fmla="*/ 729554 h 1672384"/>
                <a:gd name="connsiteX171" fmla="*/ 2969036 w 9439644"/>
                <a:gd name="connsiteY171" fmla="*/ 718083 h 1672384"/>
                <a:gd name="connsiteX172" fmla="*/ 2961170 w 9439644"/>
                <a:gd name="connsiteY172" fmla="*/ 706284 h 1672384"/>
                <a:gd name="connsiteX173" fmla="*/ 2945766 w 9439644"/>
                <a:gd name="connsiteY173" fmla="*/ 693830 h 1672384"/>
                <a:gd name="connsiteX174" fmla="*/ 2870385 w 9439644"/>
                <a:gd name="connsiteY174" fmla="*/ 671544 h 1672384"/>
                <a:gd name="connsiteX175" fmla="*/ 2864158 w 9439644"/>
                <a:gd name="connsiteY175" fmla="*/ 670560 h 1672384"/>
                <a:gd name="connsiteX176" fmla="*/ 8791371 w 9439644"/>
                <a:gd name="connsiteY176" fmla="*/ 565028 h 1672384"/>
                <a:gd name="connsiteX177" fmla="*/ 8763184 w 9439644"/>
                <a:gd name="connsiteY177" fmla="*/ 566011 h 1672384"/>
                <a:gd name="connsiteX178" fmla="*/ 8744503 w 9439644"/>
                <a:gd name="connsiteY178" fmla="*/ 566995 h 1672384"/>
                <a:gd name="connsiteX179" fmla="*/ 8732377 w 9439644"/>
                <a:gd name="connsiteY179" fmla="*/ 601408 h 1672384"/>
                <a:gd name="connsiteX180" fmla="*/ 8715662 w 9439644"/>
                <a:gd name="connsiteY180" fmla="*/ 634837 h 1672384"/>
                <a:gd name="connsiteX181" fmla="*/ 8731721 w 9439644"/>
                <a:gd name="connsiteY181" fmla="*/ 667284 h 1672384"/>
                <a:gd name="connsiteX182" fmla="*/ 8748764 w 9439644"/>
                <a:gd name="connsiteY182" fmla="*/ 672200 h 1672384"/>
                <a:gd name="connsiteX183" fmla="*/ 8768756 w 9439644"/>
                <a:gd name="connsiteY183" fmla="*/ 694814 h 1672384"/>
                <a:gd name="connsiteX184" fmla="*/ 8777278 w 9439644"/>
                <a:gd name="connsiteY184" fmla="*/ 709235 h 1672384"/>
                <a:gd name="connsiteX185" fmla="*/ 8779572 w 9439644"/>
                <a:gd name="connsiteY185" fmla="*/ 716117 h 1672384"/>
                <a:gd name="connsiteX186" fmla="*/ 8800547 w 9439644"/>
                <a:gd name="connsiteY186" fmla="*/ 723983 h 1672384"/>
                <a:gd name="connsiteX187" fmla="*/ 8810707 w 9439644"/>
                <a:gd name="connsiteY187" fmla="*/ 726605 h 1672384"/>
                <a:gd name="connsiteX188" fmla="*/ 8833977 w 9439644"/>
                <a:gd name="connsiteY188" fmla="*/ 723655 h 1672384"/>
                <a:gd name="connsiteX189" fmla="*/ 8854297 w 9439644"/>
                <a:gd name="connsiteY189" fmla="*/ 715462 h 1672384"/>
                <a:gd name="connsiteX190" fmla="*/ 8850364 w 9439644"/>
                <a:gd name="connsiteY190" fmla="*/ 649913 h 1672384"/>
                <a:gd name="connsiteX191" fmla="*/ 8850691 w 9439644"/>
                <a:gd name="connsiteY191" fmla="*/ 647947 h 1672384"/>
                <a:gd name="connsiteX192" fmla="*/ 8862490 w 9439644"/>
                <a:gd name="connsiteY192" fmla="*/ 640409 h 1672384"/>
                <a:gd name="connsiteX193" fmla="*/ 8853313 w 9439644"/>
                <a:gd name="connsiteY193" fmla="*/ 599769 h 1672384"/>
                <a:gd name="connsiteX194" fmla="*/ 8846103 w 9439644"/>
                <a:gd name="connsiteY194" fmla="*/ 586004 h 1672384"/>
                <a:gd name="connsiteX195" fmla="*/ 8842171 w 9439644"/>
                <a:gd name="connsiteY195" fmla="*/ 574533 h 1672384"/>
                <a:gd name="connsiteX196" fmla="*/ 8791371 w 9439644"/>
                <a:gd name="connsiteY196" fmla="*/ 565028 h 1672384"/>
                <a:gd name="connsiteX197" fmla="*/ 2940850 w 9439644"/>
                <a:gd name="connsiteY197" fmla="*/ 561422 h 1672384"/>
                <a:gd name="connsiteX198" fmla="*/ 3006726 w 9439644"/>
                <a:gd name="connsiteY198" fmla="*/ 561422 h 1672384"/>
                <a:gd name="connsiteX199" fmla="*/ 3025079 w 9439644"/>
                <a:gd name="connsiteY199" fmla="*/ 565683 h 1672384"/>
                <a:gd name="connsiteX200" fmla="*/ 3100132 w 9439644"/>
                <a:gd name="connsiteY200" fmla="*/ 588953 h 1672384"/>
                <a:gd name="connsiteX201" fmla="*/ 3127663 w 9439644"/>
                <a:gd name="connsiteY201" fmla="*/ 595508 h 1672384"/>
                <a:gd name="connsiteX202" fmla="*/ 3157487 w 9439644"/>
                <a:gd name="connsiteY202" fmla="*/ 611895 h 1672384"/>
                <a:gd name="connsiteX203" fmla="*/ 3171253 w 9439644"/>
                <a:gd name="connsiteY203" fmla="*/ 653190 h 1672384"/>
                <a:gd name="connsiteX204" fmla="*/ 3164042 w 9439644"/>
                <a:gd name="connsiteY204" fmla="*/ 677115 h 1672384"/>
                <a:gd name="connsiteX205" fmla="*/ 3149294 w 9439644"/>
                <a:gd name="connsiteY205" fmla="*/ 704646 h 1672384"/>
                <a:gd name="connsiteX206" fmla="*/ 3124713 w 9439644"/>
                <a:gd name="connsiteY206" fmla="*/ 751840 h 1672384"/>
                <a:gd name="connsiteX207" fmla="*/ 3091283 w 9439644"/>
                <a:gd name="connsiteY207" fmla="*/ 822960 h 1672384"/>
                <a:gd name="connsiteX208" fmla="*/ 3041466 w 9439644"/>
                <a:gd name="connsiteY208" fmla="*/ 924560 h 1672384"/>
                <a:gd name="connsiteX209" fmla="*/ 3016230 w 9439644"/>
                <a:gd name="connsiteY209" fmla="*/ 953729 h 1672384"/>
                <a:gd name="connsiteX210" fmla="*/ 2985423 w 9439644"/>
                <a:gd name="connsiteY210" fmla="*/ 975688 h 1672384"/>
                <a:gd name="connsiteX211" fmla="*/ 2973296 w 9439644"/>
                <a:gd name="connsiteY211" fmla="*/ 987815 h 1672384"/>
                <a:gd name="connsiteX212" fmla="*/ 2971330 w 9439644"/>
                <a:gd name="connsiteY212" fmla="*/ 990437 h 1672384"/>
                <a:gd name="connsiteX213" fmla="*/ 2889066 w 9439644"/>
                <a:gd name="connsiteY213" fmla="*/ 1073355 h 1672384"/>
                <a:gd name="connsiteX214" fmla="*/ 2887756 w 9439644"/>
                <a:gd name="connsiteY214" fmla="*/ 1074338 h 1672384"/>
                <a:gd name="connsiteX215" fmla="*/ 2838922 w 9439644"/>
                <a:gd name="connsiteY215" fmla="*/ 1131693 h 1672384"/>
                <a:gd name="connsiteX216" fmla="*/ 2834661 w 9439644"/>
                <a:gd name="connsiteY216" fmla="*/ 1145131 h 1672384"/>
                <a:gd name="connsiteX217" fmla="*/ 2840233 w 9439644"/>
                <a:gd name="connsiteY217" fmla="*/ 1230999 h 1672384"/>
                <a:gd name="connsiteX218" fmla="*/ 2899227 w 9439644"/>
                <a:gd name="connsiteY218" fmla="*/ 1303430 h 1672384"/>
                <a:gd name="connsiteX219" fmla="*/ 2918563 w 9439644"/>
                <a:gd name="connsiteY219" fmla="*/ 1308674 h 1672384"/>
                <a:gd name="connsiteX220" fmla="*/ 3022458 w 9439644"/>
                <a:gd name="connsiteY220" fmla="*/ 1308346 h 1672384"/>
                <a:gd name="connsiteX221" fmla="*/ 3093250 w 9439644"/>
                <a:gd name="connsiteY221" fmla="*/ 1304741 h 1672384"/>
                <a:gd name="connsiteX222" fmla="*/ 3182395 w 9439644"/>
                <a:gd name="connsiteY222" fmla="*/ 1296547 h 1672384"/>
                <a:gd name="connsiteX223" fmla="*/ 3223036 w 9439644"/>
                <a:gd name="connsiteY223" fmla="*/ 1292615 h 1672384"/>
                <a:gd name="connsiteX224" fmla="*/ 3304316 w 9439644"/>
                <a:gd name="connsiteY224" fmla="*/ 1285077 h 1672384"/>
                <a:gd name="connsiteX225" fmla="*/ 3333812 w 9439644"/>
                <a:gd name="connsiteY225" fmla="*/ 1279833 h 1672384"/>
                <a:gd name="connsiteX226" fmla="*/ 3351838 w 9439644"/>
                <a:gd name="connsiteY226" fmla="*/ 1268689 h 1672384"/>
                <a:gd name="connsiteX227" fmla="*/ 3363309 w 9439644"/>
                <a:gd name="connsiteY227" fmla="*/ 1239848 h 1672384"/>
                <a:gd name="connsiteX228" fmla="*/ 3369536 w 9439644"/>
                <a:gd name="connsiteY228" fmla="*/ 1218873 h 1672384"/>
                <a:gd name="connsiteX229" fmla="*/ 3377730 w 9439644"/>
                <a:gd name="connsiteY229" fmla="*/ 1170039 h 1672384"/>
                <a:gd name="connsiteX230" fmla="*/ 3374125 w 9439644"/>
                <a:gd name="connsiteY230" fmla="*/ 1113668 h 1672384"/>
                <a:gd name="connsiteX231" fmla="*/ 3368881 w 9439644"/>
                <a:gd name="connsiteY231" fmla="*/ 1085809 h 1672384"/>
                <a:gd name="connsiteX232" fmla="*/ 3360687 w 9439644"/>
                <a:gd name="connsiteY232" fmla="*/ 1074666 h 1672384"/>
                <a:gd name="connsiteX233" fmla="*/ 3345939 w 9439644"/>
                <a:gd name="connsiteY233" fmla="*/ 1041892 h 1672384"/>
                <a:gd name="connsiteX234" fmla="*/ 3345283 w 9439644"/>
                <a:gd name="connsiteY234" fmla="*/ 1007807 h 1672384"/>
                <a:gd name="connsiteX235" fmla="*/ 3367898 w 9439644"/>
                <a:gd name="connsiteY235" fmla="*/ 985520 h 1672384"/>
                <a:gd name="connsiteX236" fmla="*/ 3376747 w 9439644"/>
                <a:gd name="connsiteY236" fmla="*/ 990109 h 1672384"/>
                <a:gd name="connsiteX237" fmla="*/ 3396411 w 9439644"/>
                <a:gd name="connsiteY237" fmla="*/ 1011412 h 1672384"/>
                <a:gd name="connsiteX238" fmla="*/ 3405588 w 9439644"/>
                <a:gd name="connsiteY238" fmla="*/ 1029766 h 1672384"/>
                <a:gd name="connsiteX239" fmla="*/ 3423942 w 9439644"/>
                <a:gd name="connsiteY239" fmla="*/ 1081221 h 1672384"/>
                <a:gd name="connsiteX240" fmla="*/ 3437051 w 9439644"/>
                <a:gd name="connsiteY240" fmla="*/ 1116289 h 1672384"/>
                <a:gd name="connsiteX241" fmla="*/ 3448522 w 9439644"/>
                <a:gd name="connsiteY241" fmla="*/ 1143820 h 1672384"/>
                <a:gd name="connsiteX242" fmla="*/ 3478347 w 9439644"/>
                <a:gd name="connsiteY242" fmla="*/ 1200519 h 1672384"/>
                <a:gd name="connsiteX243" fmla="*/ 3507188 w 9439644"/>
                <a:gd name="connsiteY243" fmla="*/ 1233621 h 1672384"/>
                <a:gd name="connsiteX244" fmla="*/ 3528491 w 9439644"/>
                <a:gd name="connsiteY244" fmla="*/ 1319817 h 1672384"/>
                <a:gd name="connsiteX245" fmla="*/ 3516692 w 9439644"/>
                <a:gd name="connsiteY245" fmla="*/ 1343742 h 1672384"/>
                <a:gd name="connsiteX246" fmla="*/ 3498666 w 9439644"/>
                <a:gd name="connsiteY246" fmla="*/ 1374878 h 1672384"/>
                <a:gd name="connsiteX247" fmla="*/ 3484574 w 9439644"/>
                <a:gd name="connsiteY247" fmla="*/ 1388643 h 1672384"/>
                <a:gd name="connsiteX248" fmla="*/ 3447211 w 9439644"/>
                <a:gd name="connsiteY248" fmla="*/ 1405358 h 1672384"/>
                <a:gd name="connsiteX249" fmla="*/ 3372158 w 9439644"/>
                <a:gd name="connsiteY249" fmla="*/ 1441409 h 1672384"/>
                <a:gd name="connsiteX250" fmla="*/ 3328896 w 9439644"/>
                <a:gd name="connsiteY250" fmla="*/ 1459763 h 1672384"/>
                <a:gd name="connsiteX251" fmla="*/ 3304643 w 9439644"/>
                <a:gd name="connsiteY251" fmla="*/ 1465335 h 1672384"/>
                <a:gd name="connsiteX252" fmla="*/ 3252860 w 9439644"/>
                <a:gd name="connsiteY252" fmla="*/ 1470251 h 1672384"/>
                <a:gd name="connsiteX253" fmla="*/ 3237456 w 9439644"/>
                <a:gd name="connsiteY253" fmla="*/ 1469267 h 1672384"/>
                <a:gd name="connsiteX254" fmla="*/ 3159454 w 9439644"/>
                <a:gd name="connsiteY254" fmla="*/ 1451242 h 1672384"/>
                <a:gd name="connsiteX255" fmla="*/ 3148638 w 9439644"/>
                <a:gd name="connsiteY255" fmla="*/ 1448948 h 1672384"/>
                <a:gd name="connsiteX256" fmla="*/ 3117830 w 9439644"/>
                <a:gd name="connsiteY256" fmla="*/ 1449603 h 1672384"/>
                <a:gd name="connsiteX257" fmla="*/ 3113242 w 9439644"/>
                <a:gd name="connsiteY257" fmla="*/ 1450586 h 1672384"/>
                <a:gd name="connsiteX258" fmla="*/ 3089645 w 9439644"/>
                <a:gd name="connsiteY258" fmla="*/ 1446981 h 1672384"/>
                <a:gd name="connsiteX259" fmla="*/ 3050971 w 9439644"/>
                <a:gd name="connsiteY259" fmla="*/ 1430266 h 1672384"/>
                <a:gd name="connsiteX260" fmla="*/ 3035567 w 9439644"/>
                <a:gd name="connsiteY260" fmla="*/ 1427972 h 1672384"/>
                <a:gd name="connsiteX261" fmla="*/ 3007382 w 9439644"/>
                <a:gd name="connsiteY261" fmla="*/ 1427972 h 1672384"/>
                <a:gd name="connsiteX262" fmla="*/ 2920858 w 9439644"/>
                <a:gd name="connsiteY262" fmla="*/ 1425350 h 1672384"/>
                <a:gd name="connsiteX263" fmla="*/ 2898899 w 9439644"/>
                <a:gd name="connsiteY263" fmla="*/ 1423056 h 1672384"/>
                <a:gd name="connsiteX264" fmla="*/ 2834661 w 9439644"/>
                <a:gd name="connsiteY264" fmla="*/ 1419778 h 1672384"/>
                <a:gd name="connsiteX265" fmla="*/ 2806476 w 9439644"/>
                <a:gd name="connsiteY265" fmla="*/ 1419451 h 1672384"/>
                <a:gd name="connsiteX266" fmla="*/ 2792055 w 9439644"/>
                <a:gd name="connsiteY266" fmla="*/ 1414207 h 1672384"/>
                <a:gd name="connsiteX267" fmla="*/ 2744205 w 9439644"/>
                <a:gd name="connsiteY267" fmla="*/ 1366684 h 1672384"/>
                <a:gd name="connsiteX268" fmla="*/ 2710775 w 9439644"/>
                <a:gd name="connsiteY268" fmla="*/ 1304741 h 1672384"/>
                <a:gd name="connsiteX269" fmla="*/ 2704876 w 9439644"/>
                <a:gd name="connsiteY269" fmla="*/ 1275572 h 1672384"/>
                <a:gd name="connsiteX270" fmla="*/ 2695699 w 9439644"/>
                <a:gd name="connsiteY270" fmla="*/ 1216578 h 1672384"/>
                <a:gd name="connsiteX271" fmla="*/ 2695699 w 9439644"/>
                <a:gd name="connsiteY271" fmla="*/ 1182166 h 1672384"/>
                <a:gd name="connsiteX272" fmla="*/ 2697010 w 9439644"/>
                <a:gd name="connsiteY272" fmla="*/ 1163484 h 1672384"/>
                <a:gd name="connsiteX273" fmla="*/ 2692094 w 9439644"/>
                <a:gd name="connsiteY273" fmla="*/ 1110718 h 1672384"/>
                <a:gd name="connsiteX274" fmla="*/ 2689472 w 9439644"/>
                <a:gd name="connsiteY274" fmla="*/ 1067128 h 1672384"/>
                <a:gd name="connsiteX275" fmla="*/ 2694060 w 9439644"/>
                <a:gd name="connsiteY275" fmla="*/ 1050413 h 1672384"/>
                <a:gd name="connsiteX276" fmla="*/ 2711430 w 9439644"/>
                <a:gd name="connsiteY276" fmla="*/ 998302 h 1672384"/>
                <a:gd name="connsiteX277" fmla="*/ 2710447 w 9439644"/>
                <a:gd name="connsiteY277" fmla="*/ 981587 h 1672384"/>
                <a:gd name="connsiteX278" fmla="*/ 2699304 w 9439644"/>
                <a:gd name="connsiteY278" fmla="*/ 950452 h 1672384"/>
                <a:gd name="connsiteX279" fmla="*/ 2675379 w 9439644"/>
                <a:gd name="connsiteY279" fmla="*/ 912762 h 1672384"/>
                <a:gd name="connsiteX280" fmla="*/ 2652437 w 9439644"/>
                <a:gd name="connsiteY280" fmla="*/ 893753 h 1672384"/>
                <a:gd name="connsiteX281" fmla="*/ 2633756 w 9439644"/>
                <a:gd name="connsiteY281" fmla="*/ 865567 h 1672384"/>
                <a:gd name="connsiteX282" fmla="*/ 2626873 w 9439644"/>
                <a:gd name="connsiteY282" fmla="*/ 839675 h 1672384"/>
                <a:gd name="connsiteX283" fmla="*/ 2633100 w 9439644"/>
                <a:gd name="connsiteY283" fmla="*/ 782320 h 1672384"/>
                <a:gd name="connsiteX284" fmla="*/ 2636377 w 9439644"/>
                <a:gd name="connsiteY284" fmla="*/ 777077 h 1672384"/>
                <a:gd name="connsiteX285" fmla="*/ 2697010 w 9439644"/>
                <a:gd name="connsiteY285" fmla="*/ 700713 h 1672384"/>
                <a:gd name="connsiteX286" fmla="*/ 2754365 w 9439644"/>
                <a:gd name="connsiteY286" fmla="*/ 654501 h 1672384"/>
                <a:gd name="connsiteX287" fmla="*/ 2812375 w 9439644"/>
                <a:gd name="connsiteY287" fmla="*/ 613861 h 1672384"/>
                <a:gd name="connsiteX288" fmla="*/ 2835317 w 9439644"/>
                <a:gd name="connsiteY288" fmla="*/ 600096 h 1672384"/>
                <a:gd name="connsiteX289" fmla="*/ 2877595 w 9439644"/>
                <a:gd name="connsiteY289" fmla="*/ 579120 h 1672384"/>
                <a:gd name="connsiteX290" fmla="*/ 2940850 w 9439644"/>
                <a:gd name="connsiteY290" fmla="*/ 561422 h 1672384"/>
                <a:gd name="connsiteX291" fmla="*/ 2408310 w 9439644"/>
                <a:gd name="connsiteY291" fmla="*/ 542290 h 1672384"/>
                <a:gd name="connsiteX292" fmla="*/ 2395487 w 9439644"/>
                <a:gd name="connsiteY292" fmla="*/ 547002 h 1672384"/>
                <a:gd name="connsiteX293" fmla="*/ 2387294 w 9439644"/>
                <a:gd name="connsiteY293" fmla="*/ 551590 h 1672384"/>
                <a:gd name="connsiteX294" fmla="*/ 2365007 w 9439644"/>
                <a:gd name="connsiteY294" fmla="*/ 568633 h 1672384"/>
                <a:gd name="connsiteX295" fmla="*/ 2347965 w 9439644"/>
                <a:gd name="connsiteY295" fmla="*/ 608290 h 1672384"/>
                <a:gd name="connsiteX296" fmla="*/ 2341410 w 9439644"/>
                <a:gd name="connsiteY296" fmla="*/ 635492 h 1672384"/>
                <a:gd name="connsiteX297" fmla="*/ 2340755 w 9439644"/>
                <a:gd name="connsiteY297" fmla="*/ 651879 h 1672384"/>
                <a:gd name="connsiteX298" fmla="*/ 2352225 w 9439644"/>
                <a:gd name="connsiteY298" fmla="*/ 689242 h 1672384"/>
                <a:gd name="connsiteX299" fmla="*/ 2378117 w 9439644"/>
                <a:gd name="connsiteY299" fmla="*/ 736764 h 1672384"/>
                <a:gd name="connsiteX300" fmla="*/ 2395815 w 9439644"/>
                <a:gd name="connsiteY300" fmla="*/ 749219 h 1672384"/>
                <a:gd name="connsiteX301" fmla="*/ 2412858 w 9439644"/>
                <a:gd name="connsiteY301" fmla="*/ 759706 h 1672384"/>
                <a:gd name="connsiteX302" fmla="*/ 2420724 w 9439644"/>
                <a:gd name="connsiteY302" fmla="*/ 766589 h 1672384"/>
                <a:gd name="connsiteX303" fmla="*/ 2453170 w 9439644"/>
                <a:gd name="connsiteY303" fmla="*/ 752824 h 1672384"/>
                <a:gd name="connsiteX304" fmla="*/ 2475456 w 9439644"/>
                <a:gd name="connsiteY304" fmla="*/ 727588 h 1672384"/>
                <a:gd name="connsiteX305" fmla="*/ 2482995 w 9439644"/>
                <a:gd name="connsiteY305" fmla="*/ 708579 h 1672384"/>
                <a:gd name="connsiteX306" fmla="*/ 2486600 w 9439644"/>
                <a:gd name="connsiteY306" fmla="*/ 679410 h 1672384"/>
                <a:gd name="connsiteX307" fmla="*/ 2482995 w 9439644"/>
                <a:gd name="connsiteY307" fmla="*/ 627954 h 1672384"/>
                <a:gd name="connsiteX308" fmla="*/ 2475456 w 9439644"/>
                <a:gd name="connsiteY308" fmla="*/ 592886 h 1672384"/>
                <a:gd name="connsiteX309" fmla="*/ 2455464 w 9439644"/>
                <a:gd name="connsiteY309" fmla="*/ 563061 h 1672384"/>
                <a:gd name="connsiteX310" fmla="*/ 2422362 w 9439644"/>
                <a:gd name="connsiteY310" fmla="*/ 542741 h 1672384"/>
                <a:gd name="connsiteX311" fmla="*/ 2408310 w 9439644"/>
                <a:gd name="connsiteY311" fmla="*/ 542290 h 1672384"/>
                <a:gd name="connsiteX312" fmla="*/ 4638554 w 9439644"/>
                <a:gd name="connsiteY312" fmla="*/ 468672 h 1672384"/>
                <a:gd name="connsiteX313" fmla="*/ 4678211 w 9439644"/>
                <a:gd name="connsiteY313" fmla="*/ 495547 h 1672384"/>
                <a:gd name="connsiteX314" fmla="*/ 4686404 w 9439644"/>
                <a:gd name="connsiteY314" fmla="*/ 544380 h 1672384"/>
                <a:gd name="connsiteX315" fmla="*/ 4677883 w 9439644"/>
                <a:gd name="connsiteY315" fmla="*/ 588953 h 1672384"/>
                <a:gd name="connsiteX316" fmla="*/ 4661496 w 9439644"/>
                <a:gd name="connsiteY316" fmla="*/ 661056 h 1672384"/>
                <a:gd name="connsiteX317" fmla="*/ 4630360 w 9439644"/>
                <a:gd name="connsiteY317" fmla="*/ 699730 h 1672384"/>
                <a:gd name="connsiteX318" fmla="*/ 4606435 w 9439644"/>
                <a:gd name="connsiteY318" fmla="*/ 711528 h 1672384"/>
                <a:gd name="connsiteX319" fmla="*/ 4592998 w 9439644"/>
                <a:gd name="connsiteY319" fmla="*/ 722016 h 1672384"/>
                <a:gd name="connsiteX320" fmla="*/ 4559567 w 9439644"/>
                <a:gd name="connsiteY320" fmla="*/ 752496 h 1672384"/>
                <a:gd name="connsiteX321" fmla="*/ 4543180 w 9439644"/>
                <a:gd name="connsiteY321" fmla="*/ 772816 h 1672384"/>
                <a:gd name="connsiteX322" fmla="*/ 4541214 w 9439644"/>
                <a:gd name="connsiteY322" fmla="*/ 777077 h 1672384"/>
                <a:gd name="connsiteX323" fmla="*/ 4491070 w 9439644"/>
                <a:gd name="connsiteY323" fmla="*/ 890476 h 1672384"/>
                <a:gd name="connsiteX324" fmla="*/ 4474355 w 9439644"/>
                <a:gd name="connsiteY324" fmla="*/ 916695 h 1672384"/>
                <a:gd name="connsiteX325" fmla="*/ 4457640 w 9439644"/>
                <a:gd name="connsiteY325" fmla="*/ 935376 h 1672384"/>
                <a:gd name="connsiteX326" fmla="*/ 4440598 w 9439644"/>
                <a:gd name="connsiteY326" fmla="*/ 945536 h 1672384"/>
                <a:gd name="connsiteX327" fmla="*/ 4415034 w 9439644"/>
                <a:gd name="connsiteY327" fmla="*/ 959301 h 1672384"/>
                <a:gd name="connsiteX328" fmla="*/ 4390780 w 9439644"/>
                <a:gd name="connsiteY328" fmla="*/ 972411 h 1672384"/>
                <a:gd name="connsiteX329" fmla="*/ 4381604 w 9439644"/>
                <a:gd name="connsiteY329" fmla="*/ 974378 h 1672384"/>
                <a:gd name="connsiteX330" fmla="*/ 4332115 w 9439644"/>
                <a:gd name="connsiteY330" fmla="*/ 1002236 h 1672384"/>
                <a:gd name="connsiteX331" fmla="*/ 4306879 w 9439644"/>
                <a:gd name="connsiteY331" fmla="*/ 1035993 h 1672384"/>
                <a:gd name="connsiteX332" fmla="*/ 4291475 w 9439644"/>
                <a:gd name="connsiteY332" fmla="*/ 1051397 h 1672384"/>
                <a:gd name="connsiteX333" fmla="*/ 4282626 w 9439644"/>
                <a:gd name="connsiteY333" fmla="*/ 1071389 h 1672384"/>
                <a:gd name="connsiteX334" fmla="*/ 4281643 w 9439644"/>
                <a:gd name="connsiteY334" fmla="*/ 1123172 h 1672384"/>
                <a:gd name="connsiteX335" fmla="*/ 4281643 w 9439644"/>
                <a:gd name="connsiteY335" fmla="*/ 1130055 h 1672384"/>
                <a:gd name="connsiteX336" fmla="*/ 4292131 w 9439644"/>
                <a:gd name="connsiteY336" fmla="*/ 1131038 h 1672384"/>
                <a:gd name="connsiteX337" fmla="*/ 4368822 w 9439644"/>
                <a:gd name="connsiteY337" fmla="*/ 1125467 h 1672384"/>
                <a:gd name="connsiteX338" fmla="*/ 4379637 w 9439644"/>
                <a:gd name="connsiteY338" fmla="*/ 1124156 h 1672384"/>
                <a:gd name="connsiteX339" fmla="*/ 4433387 w 9439644"/>
                <a:gd name="connsiteY339" fmla="*/ 1113996 h 1672384"/>
                <a:gd name="connsiteX340" fmla="*/ 4465178 w 9439644"/>
                <a:gd name="connsiteY340" fmla="*/ 1105802 h 1672384"/>
                <a:gd name="connsiteX341" fmla="*/ 4494347 w 9439644"/>
                <a:gd name="connsiteY341" fmla="*/ 1094659 h 1672384"/>
                <a:gd name="connsiteX342" fmla="*/ 4533348 w 9439644"/>
                <a:gd name="connsiteY342" fmla="*/ 1074339 h 1672384"/>
                <a:gd name="connsiteX343" fmla="*/ 4551047 w 9439644"/>
                <a:gd name="connsiteY343" fmla="*/ 1068439 h 1672384"/>
                <a:gd name="connsiteX344" fmla="*/ 4664445 w 9439644"/>
                <a:gd name="connsiteY344" fmla="*/ 1042876 h 1672384"/>
                <a:gd name="connsiteX345" fmla="*/ 4711312 w 9439644"/>
                <a:gd name="connsiteY345" fmla="*/ 1038943 h 1672384"/>
                <a:gd name="connsiteX346" fmla="*/ 4803080 w 9439644"/>
                <a:gd name="connsiteY346" fmla="*/ 1052380 h 1672384"/>
                <a:gd name="connsiteX347" fmla="*/ 4852569 w 9439644"/>
                <a:gd name="connsiteY347" fmla="*/ 1072045 h 1672384"/>
                <a:gd name="connsiteX348" fmla="*/ 4907957 w 9439644"/>
                <a:gd name="connsiteY348" fmla="*/ 1163157 h 1672384"/>
                <a:gd name="connsiteX349" fmla="*/ 4888293 w 9439644"/>
                <a:gd name="connsiteY349" fmla="*/ 1208385 h 1672384"/>
                <a:gd name="connsiteX350" fmla="*/ 4863712 w 9439644"/>
                <a:gd name="connsiteY350" fmla="*/ 1221823 h 1672384"/>
                <a:gd name="connsiteX351" fmla="*/ 4813240 w 9439644"/>
                <a:gd name="connsiteY351" fmla="*/ 1233621 h 1672384"/>
                <a:gd name="connsiteX352" fmla="*/ 4737860 w 9439644"/>
                <a:gd name="connsiteY352" fmla="*/ 1236899 h 1672384"/>
                <a:gd name="connsiteX353" fmla="*/ 4711312 w 9439644"/>
                <a:gd name="connsiteY353" fmla="*/ 1233294 h 1672384"/>
                <a:gd name="connsiteX354" fmla="*/ 4669361 w 9439644"/>
                <a:gd name="connsiteY354" fmla="*/ 1228050 h 1672384"/>
                <a:gd name="connsiteX355" fmla="*/ 4634948 w 9439644"/>
                <a:gd name="connsiteY355" fmla="*/ 1217890 h 1672384"/>
                <a:gd name="connsiteX356" fmla="*/ 4543837 w 9439644"/>
                <a:gd name="connsiteY356" fmla="*/ 1196259 h 1672384"/>
                <a:gd name="connsiteX357" fmla="*/ 4515650 w 9439644"/>
                <a:gd name="connsiteY357" fmla="*/ 1193637 h 1672384"/>
                <a:gd name="connsiteX358" fmla="*/ 4503196 w 9439644"/>
                <a:gd name="connsiteY358" fmla="*/ 1192981 h 1672384"/>
                <a:gd name="connsiteX359" fmla="*/ 4468783 w 9439644"/>
                <a:gd name="connsiteY359" fmla="*/ 1192326 h 1672384"/>
                <a:gd name="connsiteX360" fmla="*/ 4437648 w 9439644"/>
                <a:gd name="connsiteY360" fmla="*/ 1193965 h 1672384"/>
                <a:gd name="connsiteX361" fmla="*/ 4397008 w 9439644"/>
                <a:gd name="connsiteY361" fmla="*/ 1198225 h 1672384"/>
                <a:gd name="connsiteX362" fmla="*/ 4371116 w 9439644"/>
                <a:gd name="connsiteY362" fmla="*/ 1193309 h 1672384"/>
                <a:gd name="connsiteX363" fmla="*/ 4360301 w 9439644"/>
                <a:gd name="connsiteY363" fmla="*/ 1189049 h 1672384"/>
                <a:gd name="connsiteX364" fmla="*/ 4353090 w 9439644"/>
                <a:gd name="connsiteY364" fmla="*/ 1199209 h 1672384"/>
                <a:gd name="connsiteX365" fmla="*/ 4340637 w 9439644"/>
                <a:gd name="connsiteY365" fmla="*/ 1207402 h 1672384"/>
                <a:gd name="connsiteX366" fmla="*/ 4295408 w 9439644"/>
                <a:gd name="connsiteY366" fmla="*/ 1211663 h 1672384"/>
                <a:gd name="connsiteX367" fmla="*/ 4268861 w 9439644"/>
                <a:gd name="connsiteY367" fmla="*/ 1213957 h 1672384"/>
                <a:gd name="connsiteX368" fmla="*/ 4162017 w 9439644"/>
                <a:gd name="connsiteY368" fmla="*/ 1232310 h 1672384"/>
                <a:gd name="connsiteX369" fmla="*/ 4143335 w 9439644"/>
                <a:gd name="connsiteY369" fmla="*/ 1246403 h 1672384"/>
                <a:gd name="connsiteX370" fmla="*/ 4139402 w 9439644"/>
                <a:gd name="connsiteY370" fmla="*/ 1252303 h 1672384"/>
                <a:gd name="connsiteX371" fmla="*/ 4122688 w 9439644"/>
                <a:gd name="connsiteY371" fmla="*/ 1250664 h 1672384"/>
                <a:gd name="connsiteX372" fmla="*/ 4077132 w 9439644"/>
                <a:gd name="connsiteY372" fmla="*/ 1261807 h 1672384"/>
                <a:gd name="connsiteX373" fmla="*/ 4063367 w 9439644"/>
                <a:gd name="connsiteY373" fmla="*/ 1272295 h 1672384"/>
                <a:gd name="connsiteX374" fmla="*/ 4039441 w 9439644"/>
                <a:gd name="connsiteY374" fmla="*/ 1283438 h 1672384"/>
                <a:gd name="connsiteX375" fmla="*/ 4019121 w 9439644"/>
                <a:gd name="connsiteY375" fmla="*/ 1288027 h 1672384"/>
                <a:gd name="connsiteX376" fmla="*/ 4015189 w 9439644"/>
                <a:gd name="connsiteY376" fmla="*/ 1298187 h 1672384"/>
                <a:gd name="connsiteX377" fmla="*/ 3981759 w 9439644"/>
                <a:gd name="connsiteY377" fmla="*/ 1348003 h 1672384"/>
                <a:gd name="connsiteX378" fmla="*/ 3960783 w 9439644"/>
                <a:gd name="connsiteY378" fmla="*/ 1361768 h 1672384"/>
                <a:gd name="connsiteX379" fmla="*/ 3868360 w 9439644"/>
                <a:gd name="connsiteY379" fmla="*/ 1390282 h 1672384"/>
                <a:gd name="connsiteX380" fmla="*/ 3816905 w 9439644"/>
                <a:gd name="connsiteY380" fmla="*/ 1386021 h 1672384"/>
                <a:gd name="connsiteX381" fmla="*/ 3771021 w 9439644"/>
                <a:gd name="connsiteY381" fmla="*/ 1374550 h 1672384"/>
                <a:gd name="connsiteX382" fmla="*/ 3757583 w 9439644"/>
                <a:gd name="connsiteY382" fmla="*/ 1370290 h 1672384"/>
                <a:gd name="connsiteX383" fmla="*/ 3734314 w 9439644"/>
                <a:gd name="connsiteY383" fmla="*/ 1361113 h 1672384"/>
                <a:gd name="connsiteX384" fmla="*/ 3704489 w 9439644"/>
                <a:gd name="connsiteY384" fmla="*/ 1335549 h 1672384"/>
                <a:gd name="connsiteX385" fmla="*/ 3699901 w 9439644"/>
                <a:gd name="connsiteY385" fmla="*/ 1322439 h 1672384"/>
                <a:gd name="connsiteX386" fmla="*/ 3694657 w 9439644"/>
                <a:gd name="connsiteY386" fmla="*/ 1264429 h 1672384"/>
                <a:gd name="connsiteX387" fmla="*/ 3697934 w 9439644"/>
                <a:gd name="connsiteY387" fmla="*/ 1252630 h 1672384"/>
                <a:gd name="connsiteX388" fmla="*/ 3730053 w 9439644"/>
                <a:gd name="connsiteY388" fmla="*/ 1213957 h 1672384"/>
                <a:gd name="connsiteX389" fmla="*/ 3749062 w 9439644"/>
                <a:gd name="connsiteY389" fmla="*/ 1203469 h 1672384"/>
                <a:gd name="connsiteX390" fmla="*/ 3858855 w 9439644"/>
                <a:gd name="connsiteY390" fmla="*/ 1176594 h 1672384"/>
                <a:gd name="connsiteX391" fmla="*/ 3903756 w 9439644"/>
                <a:gd name="connsiteY391" fmla="*/ 1170039 h 1672384"/>
                <a:gd name="connsiteX392" fmla="*/ 3927026 w 9439644"/>
                <a:gd name="connsiteY392" fmla="*/ 1166434 h 1672384"/>
                <a:gd name="connsiteX393" fmla="*/ 4039769 w 9439644"/>
                <a:gd name="connsiteY393" fmla="*/ 1145459 h 1672384"/>
                <a:gd name="connsiteX394" fmla="*/ 4056812 w 9439644"/>
                <a:gd name="connsiteY394" fmla="*/ 1138576 h 1672384"/>
                <a:gd name="connsiteX395" fmla="*/ 4091553 w 9439644"/>
                <a:gd name="connsiteY395" fmla="*/ 1113996 h 1672384"/>
                <a:gd name="connsiteX396" fmla="*/ 4099090 w 9439644"/>
                <a:gd name="connsiteY396" fmla="*/ 1108424 h 1672384"/>
                <a:gd name="connsiteX397" fmla="*/ 4120721 w 9439644"/>
                <a:gd name="connsiteY397" fmla="*/ 1066801 h 1672384"/>
                <a:gd name="connsiteX398" fmla="*/ 4123999 w 9439644"/>
                <a:gd name="connsiteY398" fmla="*/ 1051397 h 1672384"/>
                <a:gd name="connsiteX399" fmla="*/ 4147269 w 9439644"/>
                <a:gd name="connsiteY399" fmla="*/ 1002236 h 1672384"/>
                <a:gd name="connsiteX400" fmla="*/ 4174799 w 9439644"/>
                <a:gd name="connsiteY400" fmla="*/ 967823 h 1672384"/>
                <a:gd name="connsiteX401" fmla="*/ 4184959 w 9439644"/>
                <a:gd name="connsiteY401" fmla="*/ 943898 h 1672384"/>
                <a:gd name="connsiteX402" fmla="*/ 4195119 w 9439644"/>
                <a:gd name="connsiteY402" fmla="*/ 918334 h 1672384"/>
                <a:gd name="connsiteX403" fmla="*/ 4207573 w 9439644"/>
                <a:gd name="connsiteY403" fmla="*/ 893098 h 1672384"/>
                <a:gd name="connsiteX404" fmla="*/ 4182337 w 9439644"/>
                <a:gd name="connsiteY404" fmla="*/ 876383 h 1672384"/>
                <a:gd name="connsiteX405" fmla="*/ 4165950 w 9439644"/>
                <a:gd name="connsiteY405" fmla="*/ 866878 h 1672384"/>
                <a:gd name="connsiteX406" fmla="*/ 4136453 w 9439644"/>
                <a:gd name="connsiteY406" fmla="*/ 858029 h 1672384"/>
                <a:gd name="connsiteX407" fmla="*/ 4105645 w 9439644"/>
                <a:gd name="connsiteY407" fmla="*/ 854096 h 1672384"/>
                <a:gd name="connsiteX408" fmla="*/ 4073854 w 9439644"/>
                <a:gd name="connsiteY408" fmla="*/ 845575 h 1672384"/>
                <a:gd name="connsiteX409" fmla="*/ 4048946 w 9439644"/>
                <a:gd name="connsiteY409" fmla="*/ 833121 h 1672384"/>
                <a:gd name="connsiteX410" fmla="*/ 4026987 w 9439644"/>
                <a:gd name="connsiteY410" fmla="*/ 815423 h 1672384"/>
                <a:gd name="connsiteX411" fmla="*/ 4006667 w 9439644"/>
                <a:gd name="connsiteY411" fmla="*/ 789531 h 1672384"/>
                <a:gd name="connsiteX412" fmla="*/ 4001424 w 9439644"/>
                <a:gd name="connsiteY412" fmla="*/ 763639 h 1672384"/>
                <a:gd name="connsiteX413" fmla="*/ 3997818 w 9439644"/>
                <a:gd name="connsiteY413" fmla="*/ 722999 h 1672384"/>
                <a:gd name="connsiteX414" fmla="*/ 3998473 w 9439644"/>
                <a:gd name="connsiteY414" fmla="*/ 713823 h 1672384"/>
                <a:gd name="connsiteX415" fmla="*/ 4005028 w 9439644"/>
                <a:gd name="connsiteY415" fmla="*/ 662367 h 1672384"/>
                <a:gd name="connsiteX416" fmla="*/ 4019121 w 9439644"/>
                <a:gd name="connsiteY416" fmla="*/ 640736 h 1672384"/>
                <a:gd name="connsiteX417" fmla="*/ 4084342 w 9439644"/>
                <a:gd name="connsiteY417" fmla="*/ 605996 h 1672384"/>
                <a:gd name="connsiteX418" fmla="*/ 4125309 w 9439644"/>
                <a:gd name="connsiteY418" fmla="*/ 586331 h 1672384"/>
                <a:gd name="connsiteX419" fmla="*/ 4197413 w 9439644"/>
                <a:gd name="connsiteY419" fmla="*/ 559784 h 1672384"/>
                <a:gd name="connsiteX420" fmla="*/ 4230515 w 9439644"/>
                <a:gd name="connsiteY420" fmla="*/ 549624 h 1672384"/>
                <a:gd name="connsiteX421" fmla="*/ 4255096 w 9439644"/>
                <a:gd name="connsiteY421" fmla="*/ 539464 h 1672384"/>
                <a:gd name="connsiteX422" fmla="*/ 4322611 w 9439644"/>
                <a:gd name="connsiteY422" fmla="*/ 518816 h 1672384"/>
                <a:gd name="connsiteX423" fmla="*/ 4348830 w 9439644"/>
                <a:gd name="connsiteY423" fmla="*/ 506034 h 1672384"/>
                <a:gd name="connsiteX424" fmla="*/ 4359645 w 9439644"/>
                <a:gd name="connsiteY424" fmla="*/ 500463 h 1672384"/>
                <a:gd name="connsiteX425" fmla="*/ 4466489 w 9439644"/>
                <a:gd name="connsiteY425" fmla="*/ 481126 h 1672384"/>
                <a:gd name="connsiteX426" fmla="*/ 4563173 w 9439644"/>
                <a:gd name="connsiteY426" fmla="*/ 469983 h 1672384"/>
                <a:gd name="connsiteX427" fmla="*/ 4638554 w 9439644"/>
                <a:gd name="connsiteY427" fmla="*/ 468672 h 1672384"/>
                <a:gd name="connsiteX428" fmla="*/ 6049153 w 9439644"/>
                <a:gd name="connsiteY428" fmla="*/ 439831 h 1672384"/>
                <a:gd name="connsiteX429" fmla="*/ 6018018 w 9439644"/>
                <a:gd name="connsiteY429" fmla="*/ 440159 h 1672384"/>
                <a:gd name="connsiteX430" fmla="*/ 6003925 w 9439644"/>
                <a:gd name="connsiteY430" fmla="*/ 446386 h 1672384"/>
                <a:gd name="connsiteX431" fmla="*/ 5993437 w 9439644"/>
                <a:gd name="connsiteY431" fmla="*/ 455890 h 1672384"/>
                <a:gd name="connsiteX432" fmla="*/ 5975411 w 9439644"/>
                <a:gd name="connsiteY432" fmla="*/ 483093 h 1672384"/>
                <a:gd name="connsiteX433" fmla="*/ 5966235 w 9439644"/>
                <a:gd name="connsiteY433" fmla="*/ 538809 h 1672384"/>
                <a:gd name="connsiteX434" fmla="*/ 5979017 w 9439644"/>
                <a:gd name="connsiteY434" fmla="*/ 567978 h 1672384"/>
                <a:gd name="connsiteX435" fmla="*/ 6000648 w 9439644"/>
                <a:gd name="connsiteY435" fmla="*/ 582399 h 1672384"/>
                <a:gd name="connsiteX436" fmla="*/ 6013430 w 9439644"/>
                <a:gd name="connsiteY436" fmla="*/ 578466 h 1672384"/>
                <a:gd name="connsiteX437" fmla="*/ 6030800 w 9439644"/>
                <a:gd name="connsiteY437" fmla="*/ 566012 h 1672384"/>
                <a:gd name="connsiteX438" fmla="*/ 6033749 w 9439644"/>
                <a:gd name="connsiteY438" fmla="*/ 562406 h 1672384"/>
                <a:gd name="connsiteX439" fmla="*/ 6044893 w 9439644"/>
                <a:gd name="connsiteY439" fmla="*/ 535532 h 1672384"/>
                <a:gd name="connsiteX440" fmla="*/ 6051775 w 9439644"/>
                <a:gd name="connsiteY440" fmla="*/ 508657 h 1672384"/>
                <a:gd name="connsiteX441" fmla="*/ 6066524 w 9439644"/>
                <a:gd name="connsiteY441" fmla="*/ 502757 h 1672384"/>
                <a:gd name="connsiteX442" fmla="*/ 6070456 w 9439644"/>
                <a:gd name="connsiteY442" fmla="*/ 465722 h 1672384"/>
                <a:gd name="connsiteX443" fmla="*/ 6049153 w 9439644"/>
                <a:gd name="connsiteY443" fmla="*/ 439831 h 1672384"/>
                <a:gd name="connsiteX444" fmla="*/ 8955282 w 9439644"/>
                <a:gd name="connsiteY444" fmla="*/ 409433 h 1672384"/>
                <a:gd name="connsiteX445" fmla="*/ 8926727 w 9439644"/>
                <a:gd name="connsiteY445" fmla="*/ 424099 h 1672384"/>
                <a:gd name="connsiteX446" fmla="*/ 8905424 w 9439644"/>
                <a:gd name="connsiteY446" fmla="*/ 475227 h 1672384"/>
                <a:gd name="connsiteX447" fmla="*/ 8905752 w 9439644"/>
                <a:gd name="connsiteY447" fmla="*/ 479815 h 1672384"/>
                <a:gd name="connsiteX448" fmla="*/ 8910013 w 9439644"/>
                <a:gd name="connsiteY448" fmla="*/ 498169 h 1672384"/>
                <a:gd name="connsiteX449" fmla="*/ 8923123 w 9439644"/>
                <a:gd name="connsiteY449" fmla="*/ 518817 h 1672384"/>
                <a:gd name="connsiteX450" fmla="*/ 8955242 w 9439644"/>
                <a:gd name="connsiteY450" fmla="*/ 546019 h 1672384"/>
                <a:gd name="connsiteX451" fmla="*/ 8970973 w 9439644"/>
                <a:gd name="connsiteY451" fmla="*/ 542742 h 1672384"/>
                <a:gd name="connsiteX452" fmla="*/ 9006369 w 9439644"/>
                <a:gd name="connsiteY452" fmla="*/ 539792 h 1672384"/>
                <a:gd name="connsiteX453" fmla="*/ 9028327 w 9439644"/>
                <a:gd name="connsiteY453" fmla="*/ 527338 h 1672384"/>
                <a:gd name="connsiteX454" fmla="*/ 9037504 w 9439644"/>
                <a:gd name="connsiteY454" fmla="*/ 507673 h 1672384"/>
                <a:gd name="connsiteX455" fmla="*/ 9033900 w 9439644"/>
                <a:gd name="connsiteY455" fmla="*/ 486370 h 1672384"/>
                <a:gd name="connsiteX456" fmla="*/ 9033243 w 9439644"/>
                <a:gd name="connsiteY456" fmla="*/ 481782 h 1672384"/>
                <a:gd name="connsiteX457" fmla="*/ 9014562 w 9439644"/>
                <a:gd name="connsiteY457" fmla="*/ 435570 h 1672384"/>
                <a:gd name="connsiteX458" fmla="*/ 9010302 w 9439644"/>
                <a:gd name="connsiteY458" fmla="*/ 430982 h 1672384"/>
                <a:gd name="connsiteX459" fmla="*/ 8986049 w 9439644"/>
                <a:gd name="connsiteY459" fmla="*/ 413939 h 1672384"/>
                <a:gd name="connsiteX460" fmla="*/ 8955282 w 9439644"/>
                <a:gd name="connsiteY460" fmla="*/ 409433 h 1672384"/>
                <a:gd name="connsiteX461" fmla="*/ 2535433 w 9439644"/>
                <a:gd name="connsiteY461" fmla="*/ 308078 h 1672384"/>
                <a:gd name="connsiteX462" fmla="*/ 2577384 w 9439644"/>
                <a:gd name="connsiteY462" fmla="*/ 319221 h 1672384"/>
                <a:gd name="connsiteX463" fmla="*/ 2591805 w 9439644"/>
                <a:gd name="connsiteY463" fmla="*/ 325448 h 1672384"/>
                <a:gd name="connsiteX464" fmla="*/ 2609831 w 9439644"/>
                <a:gd name="connsiteY464" fmla="*/ 332003 h 1672384"/>
                <a:gd name="connsiteX465" fmla="*/ 2625890 w 9439644"/>
                <a:gd name="connsiteY465" fmla="*/ 366088 h 1672384"/>
                <a:gd name="connsiteX466" fmla="*/ 2628184 w 9439644"/>
                <a:gd name="connsiteY466" fmla="*/ 378215 h 1672384"/>
                <a:gd name="connsiteX467" fmla="*/ 2630150 w 9439644"/>
                <a:gd name="connsiteY467" fmla="*/ 419182 h 1672384"/>
                <a:gd name="connsiteX468" fmla="*/ 2628512 w 9439644"/>
                <a:gd name="connsiteY468" fmla="*/ 436225 h 1672384"/>
                <a:gd name="connsiteX469" fmla="*/ 2625234 w 9439644"/>
                <a:gd name="connsiteY469" fmla="*/ 449990 h 1672384"/>
                <a:gd name="connsiteX470" fmla="*/ 2606553 w 9439644"/>
                <a:gd name="connsiteY470" fmla="*/ 485059 h 1672384"/>
                <a:gd name="connsiteX471" fmla="*/ 2583939 w 9439644"/>
                <a:gd name="connsiteY471" fmla="*/ 518816 h 1672384"/>
                <a:gd name="connsiteX472" fmla="*/ 2581973 w 9439644"/>
                <a:gd name="connsiteY472" fmla="*/ 529304 h 1672384"/>
                <a:gd name="connsiteX473" fmla="*/ 2582628 w 9439644"/>
                <a:gd name="connsiteY473" fmla="*/ 628282 h 1672384"/>
                <a:gd name="connsiteX474" fmla="*/ 2580989 w 9439644"/>
                <a:gd name="connsiteY474" fmla="*/ 649913 h 1672384"/>
                <a:gd name="connsiteX475" fmla="*/ 2569518 w 9439644"/>
                <a:gd name="connsiteY475" fmla="*/ 683670 h 1672384"/>
                <a:gd name="connsiteX476" fmla="*/ 2566241 w 9439644"/>
                <a:gd name="connsiteY476" fmla="*/ 700385 h 1672384"/>
                <a:gd name="connsiteX477" fmla="*/ 2566241 w 9439644"/>
                <a:gd name="connsiteY477" fmla="*/ 794775 h 1672384"/>
                <a:gd name="connsiteX478" fmla="*/ 2559686 w 9439644"/>
                <a:gd name="connsiteY478" fmla="*/ 824927 h 1672384"/>
                <a:gd name="connsiteX479" fmla="*/ 2555098 w 9439644"/>
                <a:gd name="connsiteY479" fmla="*/ 847541 h 1672384"/>
                <a:gd name="connsiteX480" fmla="*/ 2563947 w 9439644"/>
                <a:gd name="connsiteY480" fmla="*/ 1006168 h 1672384"/>
                <a:gd name="connsiteX481" fmla="*/ 2559031 w 9439644"/>
                <a:gd name="connsiteY481" fmla="*/ 1025505 h 1672384"/>
                <a:gd name="connsiteX482" fmla="*/ 2543299 w 9439644"/>
                <a:gd name="connsiteY482" fmla="*/ 1075650 h 1672384"/>
                <a:gd name="connsiteX483" fmla="*/ 2546249 w 9439644"/>
                <a:gd name="connsiteY483" fmla="*/ 1144148 h 1672384"/>
                <a:gd name="connsiteX484" fmla="*/ 2555753 w 9439644"/>
                <a:gd name="connsiteY484" fmla="*/ 1170367 h 1672384"/>
                <a:gd name="connsiteX485" fmla="*/ 2580334 w 9439644"/>
                <a:gd name="connsiteY485" fmla="*/ 1210679 h 1672384"/>
                <a:gd name="connsiteX486" fmla="*/ 2593116 w 9439644"/>
                <a:gd name="connsiteY486" fmla="*/ 1240831 h 1672384"/>
                <a:gd name="connsiteX487" fmla="*/ 2570502 w 9439644"/>
                <a:gd name="connsiteY487" fmla="*/ 1389299 h 1672384"/>
                <a:gd name="connsiteX488" fmla="*/ 2553459 w 9439644"/>
                <a:gd name="connsiteY488" fmla="*/ 1409619 h 1672384"/>
                <a:gd name="connsiteX489" fmla="*/ 2516424 w 9439644"/>
                <a:gd name="connsiteY489" fmla="*/ 1403719 h 1672384"/>
                <a:gd name="connsiteX490" fmla="*/ 2512491 w 9439644"/>
                <a:gd name="connsiteY490" fmla="*/ 1396837 h 1672384"/>
                <a:gd name="connsiteX491" fmla="*/ 2496104 w 9439644"/>
                <a:gd name="connsiteY491" fmla="*/ 1367995 h 1672384"/>
                <a:gd name="connsiteX492" fmla="*/ 2445632 w 9439644"/>
                <a:gd name="connsiteY492" fmla="*/ 1290321 h 1672384"/>
                <a:gd name="connsiteX493" fmla="*/ 2437111 w 9439644"/>
                <a:gd name="connsiteY493" fmla="*/ 1277211 h 1672384"/>
                <a:gd name="connsiteX494" fmla="*/ 2428261 w 9439644"/>
                <a:gd name="connsiteY494" fmla="*/ 1258530 h 1672384"/>
                <a:gd name="connsiteX495" fmla="*/ 2448254 w 9439644"/>
                <a:gd name="connsiteY495" fmla="*/ 1231655 h 1672384"/>
                <a:gd name="connsiteX496" fmla="*/ 2457431 w 9439644"/>
                <a:gd name="connsiteY496" fmla="*/ 1205763 h 1672384"/>
                <a:gd name="connsiteX497" fmla="*/ 2459069 w 9439644"/>
                <a:gd name="connsiteY497" fmla="*/ 1139559 h 1672384"/>
                <a:gd name="connsiteX498" fmla="*/ 2456120 w 9439644"/>
                <a:gd name="connsiteY498" fmla="*/ 1121206 h 1672384"/>
                <a:gd name="connsiteX499" fmla="*/ 2447271 w 9439644"/>
                <a:gd name="connsiteY499" fmla="*/ 1092692 h 1672384"/>
                <a:gd name="connsiteX500" fmla="*/ 2438094 w 9439644"/>
                <a:gd name="connsiteY500" fmla="*/ 1080238 h 1672384"/>
                <a:gd name="connsiteX501" fmla="*/ 2386311 w 9439644"/>
                <a:gd name="connsiteY501" fmla="*/ 1050741 h 1672384"/>
                <a:gd name="connsiteX502" fmla="*/ 2346326 w 9439644"/>
                <a:gd name="connsiteY502" fmla="*/ 1054019 h 1672384"/>
                <a:gd name="connsiteX503" fmla="*/ 2300114 w 9439644"/>
                <a:gd name="connsiteY503" fmla="*/ 1100558 h 1672384"/>
                <a:gd name="connsiteX504" fmla="*/ 2295198 w 9439644"/>
                <a:gd name="connsiteY504" fmla="*/ 1110390 h 1672384"/>
                <a:gd name="connsiteX505" fmla="*/ 2286021 w 9439644"/>
                <a:gd name="connsiteY505" fmla="*/ 1132021 h 1672384"/>
                <a:gd name="connsiteX506" fmla="*/ 2263735 w 9439644"/>
                <a:gd name="connsiteY506" fmla="*/ 1173317 h 1672384"/>
                <a:gd name="connsiteX507" fmla="*/ 2254886 w 9439644"/>
                <a:gd name="connsiteY507" fmla="*/ 1194948 h 1672384"/>
                <a:gd name="connsiteX508" fmla="*/ 2253247 w 9439644"/>
                <a:gd name="connsiteY508" fmla="*/ 1258530 h 1672384"/>
                <a:gd name="connsiteX509" fmla="*/ 2260130 w 9439644"/>
                <a:gd name="connsiteY509" fmla="*/ 1298842 h 1672384"/>
                <a:gd name="connsiteX510" fmla="*/ 2257836 w 9439644"/>
                <a:gd name="connsiteY510" fmla="*/ 1315557 h 1672384"/>
                <a:gd name="connsiteX511" fmla="*/ 2245382 w 9439644"/>
                <a:gd name="connsiteY511" fmla="*/ 1342759 h 1672384"/>
                <a:gd name="connsiteX512" fmla="*/ 2216540 w 9439644"/>
                <a:gd name="connsiteY512" fmla="*/ 1414207 h 1672384"/>
                <a:gd name="connsiteX513" fmla="*/ 2214902 w 9439644"/>
                <a:gd name="connsiteY513" fmla="*/ 1427972 h 1672384"/>
                <a:gd name="connsiteX514" fmla="*/ 2217851 w 9439644"/>
                <a:gd name="connsiteY514" fmla="*/ 1467301 h 1672384"/>
                <a:gd name="connsiteX515" fmla="*/ 2210969 w 9439644"/>
                <a:gd name="connsiteY515" fmla="*/ 1491882 h 1672384"/>
                <a:gd name="connsiteX516" fmla="*/ 2209002 w 9439644"/>
                <a:gd name="connsiteY516" fmla="*/ 1494176 h 1672384"/>
                <a:gd name="connsiteX517" fmla="*/ 2203103 w 9439644"/>
                <a:gd name="connsiteY517" fmla="*/ 1511546 h 1672384"/>
                <a:gd name="connsiteX518" fmla="*/ 2202447 w 9439644"/>
                <a:gd name="connsiteY518" fmla="*/ 1523017 h 1672384"/>
                <a:gd name="connsiteX519" fmla="*/ 2173278 w 9439644"/>
                <a:gd name="connsiteY519" fmla="*/ 1535144 h 1672384"/>
                <a:gd name="connsiteX520" fmla="*/ 2106747 w 9439644"/>
                <a:gd name="connsiteY520" fmla="*/ 1592826 h 1672384"/>
                <a:gd name="connsiteX521" fmla="*/ 2091998 w 9439644"/>
                <a:gd name="connsiteY521" fmla="*/ 1618718 h 1672384"/>
                <a:gd name="connsiteX522" fmla="*/ 2075611 w 9439644"/>
                <a:gd name="connsiteY522" fmla="*/ 1634777 h 1672384"/>
                <a:gd name="connsiteX523" fmla="*/ 2043165 w 9439644"/>
                <a:gd name="connsiteY523" fmla="*/ 1639366 h 1672384"/>
                <a:gd name="connsiteX524" fmla="*/ 2028744 w 9439644"/>
                <a:gd name="connsiteY524" fmla="*/ 1635105 h 1672384"/>
                <a:gd name="connsiteX525" fmla="*/ 2023500 w 9439644"/>
                <a:gd name="connsiteY525" fmla="*/ 1593154 h 1672384"/>
                <a:gd name="connsiteX526" fmla="*/ 2022189 w 9439644"/>
                <a:gd name="connsiteY526" fmla="*/ 1506630 h 1672384"/>
                <a:gd name="connsiteX527" fmla="*/ 2020223 w 9439644"/>
                <a:gd name="connsiteY527" fmla="*/ 1453208 h 1672384"/>
                <a:gd name="connsiteX528" fmla="*/ 2014324 w 9439644"/>
                <a:gd name="connsiteY528" fmla="*/ 1386021 h 1672384"/>
                <a:gd name="connsiteX529" fmla="*/ 2018584 w 9439644"/>
                <a:gd name="connsiteY529" fmla="*/ 1323750 h 1672384"/>
                <a:gd name="connsiteX530" fmla="*/ 2036610 w 9439644"/>
                <a:gd name="connsiteY530" fmla="*/ 1242470 h 1672384"/>
                <a:gd name="connsiteX531" fmla="*/ 2044476 w 9439644"/>
                <a:gd name="connsiteY531" fmla="*/ 1225755 h 1672384"/>
                <a:gd name="connsiteX532" fmla="*/ 2081183 w 9439644"/>
                <a:gd name="connsiteY532" fmla="*/ 1178561 h 1672384"/>
                <a:gd name="connsiteX533" fmla="*/ 2086754 w 9439644"/>
                <a:gd name="connsiteY533" fmla="*/ 1164140 h 1672384"/>
                <a:gd name="connsiteX534" fmla="*/ 2109041 w 9439644"/>
                <a:gd name="connsiteY534" fmla="*/ 1126450 h 1672384"/>
                <a:gd name="connsiteX535" fmla="*/ 2119201 w 9439644"/>
                <a:gd name="connsiteY535" fmla="*/ 1109735 h 1672384"/>
                <a:gd name="connsiteX536" fmla="*/ 2123134 w 9439644"/>
                <a:gd name="connsiteY536" fmla="*/ 1091709 h 1672384"/>
                <a:gd name="connsiteX537" fmla="*/ 2143782 w 9439644"/>
                <a:gd name="connsiteY537" fmla="*/ 1062540 h 1672384"/>
                <a:gd name="connsiteX538" fmla="*/ 2156891 w 9439644"/>
                <a:gd name="connsiteY538" fmla="*/ 1027471 h 1672384"/>
                <a:gd name="connsiteX539" fmla="*/ 2168690 w 9439644"/>
                <a:gd name="connsiteY539" fmla="*/ 989126 h 1672384"/>
                <a:gd name="connsiteX540" fmla="*/ 2176228 w 9439644"/>
                <a:gd name="connsiteY540" fmla="*/ 925216 h 1672384"/>
                <a:gd name="connsiteX541" fmla="*/ 2182783 w 9439644"/>
                <a:gd name="connsiteY541" fmla="*/ 880315 h 1672384"/>
                <a:gd name="connsiteX542" fmla="*/ 2185405 w 9439644"/>
                <a:gd name="connsiteY542" fmla="*/ 838037 h 1672384"/>
                <a:gd name="connsiteX543" fmla="*/ 2185732 w 9439644"/>
                <a:gd name="connsiteY543" fmla="*/ 817717 h 1672384"/>
                <a:gd name="connsiteX544" fmla="*/ 2183111 w 9439644"/>
                <a:gd name="connsiteY544" fmla="*/ 722016 h 1672384"/>
                <a:gd name="connsiteX545" fmla="*/ 2195892 w 9439644"/>
                <a:gd name="connsiteY545" fmla="*/ 710545 h 1672384"/>
                <a:gd name="connsiteX546" fmla="*/ 2193271 w 9439644"/>
                <a:gd name="connsiteY546" fmla="*/ 676788 h 1672384"/>
                <a:gd name="connsiteX547" fmla="*/ 2193271 w 9439644"/>
                <a:gd name="connsiteY547" fmla="*/ 631232 h 1672384"/>
                <a:gd name="connsiteX548" fmla="*/ 2212935 w 9439644"/>
                <a:gd name="connsiteY548" fmla="*/ 527993 h 1672384"/>
                <a:gd name="connsiteX549" fmla="*/ 2218507 w 9439644"/>
                <a:gd name="connsiteY549" fmla="*/ 513244 h 1672384"/>
                <a:gd name="connsiteX550" fmla="*/ 2287660 w 9439644"/>
                <a:gd name="connsiteY550" fmla="*/ 398863 h 1672384"/>
                <a:gd name="connsiteX551" fmla="*/ 2307325 w 9439644"/>
                <a:gd name="connsiteY551" fmla="*/ 372315 h 1672384"/>
                <a:gd name="connsiteX552" fmla="*/ 2331250 w 9439644"/>
                <a:gd name="connsiteY552" fmla="*/ 358550 h 1672384"/>
                <a:gd name="connsiteX553" fmla="*/ 2353208 w 9439644"/>
                <a:gd name="connsiteY553" fmla="*/ 355928 h 1672384"/>
                <a:gd name="connsiteX554" fmla="*/ 2419085 w 9439644"/>
                <a:gd name="connsiteY554" fmla="*/ 355928 h 1672384"/>
                <a:gd name="connsiteX555" fmla="*/ 2437766 w 9439644"/>
                <a:gd name="connsiteY555" fmla="*/ 347079 h 1672384"/>
                <a:gd name="connsiteX556" fmla="*/ 2441699 w 9439644"/>
                <a:gd name="connsiteY556" fmla="*/ 342163 h 1672384"/>
                <a:gd name="connsiteX557" fmla="*/ 2479717 w 9439644"/>
                <a:gd name="connsiteY557" fmla="*/ 317255 h 1672384"/>
                <a:gd name="connsiteX558" fmla="*/ 2535433 w 9439644"/>
                <a:gd name="connsiteY558" fmla="*/ 308078 h 1672384"/>
                <a:gd name="connsiteX559" fmla="*/ 7366061 w 9439644"/>
                <a:gd name="connsiteY559" fmla="*/ 303408 h 1672384"/>
                <a:gd name="connsiteX560" fmla="*/ 7400761 w 9439644"/>
                <a:gd name="connsiteY560" fmla="*/ 315944 h 1672384"/>
                <a:gd name="connsiteX561" fmla="*/ 7443039 w 9439644"/>
                <a:gd name="connsiteY561" fmla="*/ 369694 h 1672384"/>
                <a:gd name="connsiteX562" fmla="*/ 7462049 w 9439644"/>
                <a:gd name="connsiteY562" fmla="*/ 430981 h 1672384"/>
                <a:gd name="connsiteX563" fmla="*/ 7477780 w 9439644"/>
                <a:gd name="connsiteY563" fmla="*/ 543069 h 1672384"/>
                <a:gd name="connsiteX564" fmla="*/ 7523664 w 9439644"/>
                <a:gd name="connsiteY564" fmla="*/ 587642 h 1672384"/>
                <a:gd name="connsiteX565" fmla="*/ 7562993 w 9439644"/>
                <a:gd name="connsiteY565" fmla="*/ 589608 h 1672384"/>
                <a:gd name="connsiteX566" fmla="*/ 7584624 w 9439644"/>
                <a:gd name="connsiteY566" fmla="*/ 593213 h 1672384"/>
                <a:gd name="connsiteX567" fmla="*/ 7615759 w 9439644"/>
                <a:gd name="connsiteY567" fmla="*/ 623366 h 1672384"/>
                <a:gd name="connsiteX568" fmla="*/ 7614120 w 9439644"/>
                <a:gd name="connsiteY568" fmla="*/ 694486 h 1672384"/>
                <a:gd name="connsiteX569" fmla="*/ 7587246 w 9439644"/>
                <a:gd name="connsiteY569" fmla="*/ 742336 h 1672384"/>
                <a:gd name="connsiteX570" fmla="*/ 7521042 w 9439644"/>
                <a:gd name="connsiteY570" fmla="*/ 799691 h 1672384"/>
                <a:gd name="connsiteX571" fmla="*/ 7509571 w 9439644"/>
                <a:gd name="connsiteY571" fmla="*/ 804935 h 1672384"/>
                <a:gd name="connsiteX572" fmla="*/ 7458116 w 9439644"/>
                <a:gd name="connsiteY572" fmla="*/ 824927 h 1672384"/>
                <a:gd name="connsiteX573" fmla="*/ 7441401 w 9439644"/>
                <a:gd name="connsiteY573" fmla="*/ 829515 h 1672384"/>
                <a:gd name="connsiteX574" fmla="*/ 7386013 w 9439644"/>
                <a:gd name="connsiteY574" fmla="*/ 892114 h 1672384"/>
                <a:gd name="connsiteX575" fmla="*/ 7387651 w 9439644"/>
                <a:gd name="connsiteY575" fmla="*/ 915384 h 1672384"/>
                <a:gd name="connsiteX576" fmla="*/ 7390601 w 9439644"/>
                <a:gd name="connsiteY576" fmla="*/ 927510 h 1672384"/>
                <a:gd name="connsiteX577" fmla="*/ 7415181 w 9439644"/>
                <a:gd name="connsiteY577" fmla="*/ 973722 h 1672384"/>
                <a:gd name="connsiteX578" fmla="*/ 7638046 w 9439644"/>
                <a:gd name="connsiteY578" fmla="*/ 1197570 h 1672384"/>
                <a:gd name="connsiteX579" fmla="*/ 7739974 w 9439644"/>
                <a:gd name="connsiteY579" fmla="*/ 1286715 h 1672384"/>
                <a:gd name="connsiteX580" fmla="*/ 7817320 w 9439644"/>
                <a:gd name="connsiteY580" fmla="*/ 1334238 h 1672384"/>
                <a:gd name="connsiteX581" fmla="*/ 7902861 w 9439644"/>
                <a:gd name="connsiteY581" fmla="*/ 1346692 h 1672384"/>
                <a:gd name="connsiteX582" fmla="*/ 7938913 w 9439644"/>
                <a:gd name="connsiteY582" fmla="*/ 1348003 h 1672384"/>
                <a:gd name="connsiteX583" fmla="*/ 7973654 w 9439644"/>
                <a:gd name="connsiteY583" fmla="*/ 1381105 h 1672384"/>
                <a:gd name="connsiteX584" fmla="*/ 7961527 w 9439644"/>
                <a:gd name="connsiteY584" fmla="*/ 1424039 h 1672384"/>
                <a:gd name="connsiteX585" fmla="*/ 7911055 w 9439644"/>
                <a:gd name="connsiteY585" fmla="*/ 1447964 h 1672384"/>
                <a:gd name="connsiteX586" fmla="*/ 7834691 w 9439644"/>
                <a:gd name="connsiteY586" fmla="*/ 1457469 h 1672384"/>
                <a:gd name="connsiteX587" fmla="*/ 7759310 w 9439644"/>
                <a:gd name="connsiteY587" fmla="*/ 1463041 h 1672384"/>
                <a:gd name="connsiteX588" fmla="*/ 7734730 w 9439644"/>
                <a:gd name="connsiteY588" fmla="*/ 1460091 h 1672384"/>
                <a:gd name="connsiteX589" fmla="*/ 7667543 w 9439644"/>
                <a:gd name="connsiteY589" fmla="*/ 1429939 h 1672384"/>
                <a:gd name="connsiteX590" fmla="*/ 7612155 w 9439644"/>
                <a:gd name="connsiteY590" fmla="*/ 1389299 h 1672384"/>
                <a:gd name="connsiteX591" fmla="*/ 7535790 w 9439644"/>
                <a:gd name="connsiteY591" fmla="*/ 1316868 h 1672384"/>
                <a:gd name="connsiteX592" fmla="*/ 7518748 w 9439644"/>
                <a:gd name="connsiteY592" fmla="*/ 1296548 h 1672384"/>
                <a:gd name="connsiteX593" fmla="*/ 7512849 w 9439644"/>
                <a:gd name="connsiteY593" fmla="*/ 1287371 h 1672384"/>
                <a:gd name="connsiteX594" fmla="*/ 7457788 w 9439644"/>
                <a:gd name="connsiteY594" fmla="*/ 1219201 h 1672384"/>
                <a:gd name="connsiteX595" fmla="*/ 7435174 w 9439644"/>
                <a:gd name="connsiteY595" fmla="*/ 1193309 h 1672384"/>
                <a:gd name="connsiteX596" fmla="*/ 7375525 w 9439644"/>
                <a:gd name="connsiteY596" fmla="*/ 1112357 h 1672384"/>
                <a:gd name="connsiteX597" fmla="*/ 7350288 w 9439644"/>
                <a:gd name="connsiteY597" fmla="*/ 1082532 h 1672384"/>
                <a:gd name="connsiteX598" fmla="*/ 7301127 w 9439644"/>
                <a:gd name="connsiteY598" fmla="*/ 1049103 h 1672384"/>
                <a:gd name="connsiteX599" fmla="*/ 7284413 w 9439644"/>
                <a:gd name="connsiteY599" fmla="*/ 1046153 h 1672384"/>
                <a:gd name="connsiteX600" fmla="*/ 7242461 w 9439644"/>
                <a:gd name="connsiteY600" fmla="*/ 1053035 h 1672384"/>
                <a:gd name="connsiteX601" fmla="*/ 7235579 w 9439644"/>
                <a:gd name="connsiteY601" fmla="*/ 1055002 h 1672384"/>
                <a:gd name="connsiteX602" fmla="*/ 7234596 w 9439644"/>
                <a:gd name="connsiteY602" fmla="*/ 1078927 h 1672384"/>
                <a:gd name="connsiteX603" fmla="*/ 7229680 w 9439644"/>
                <a:gd name="connsiteY603" fmla="*/ 1096625 h 1672384"/>
                <a:gd name="connsiteX604" fmla="*/ 7211654 w 9439644"/>
                <a:gd name="connsiteY604" fmla="*/ 1124483 h 1672384"/>
                <a:gd name="connsiteX605" fmla="*/ 7040900 w 9439644"/>
                <a:gd name="connsiteY605" fmla="*/ 1360130 h 1672384"/>
                <a:gd name="connsiteX606" fmla="*/ 7001899 w 9439644"/>
                <a:gd name="connsiteY606" fmla="*/ 1409291 h 1672384"/>
                <a:gd name="connsiteX607" fmla="*/ 6991411 w 9439644"/>
                <a:gd name="connsiteY607" fmla="*/ 1418795 h 1672384"/>
                <a:gd name="connsiteX608" fmla="*/ 6942906 w 9439644"/>
                <a:gd name="connsiteY608" fmla="*/ 1451242 h 1672384"/>
                <a:gd name="connsiteX609" fmla="*/ 6922585 w 9439644"/>
                <a:gd name="connsiteY609" fmla="*/ 1459108 h 1672384"/>
                <a:gd name="connsiteX610" fmla="*/ 6885551 w 9439644"/>
                <a:gd name="connsiteY610" fmla="*/ 1460746 h 1672384"/>
                <a:gd name="connsiteX611" fmla="*/ 6845238 w 9439644"/>
                <a:gd name="connsiteY611" fmla="*/ 1453536 h 1672384"/>
                <a:gd name="connsiteX612" fmla="*/ 6826557 w 9439644"/>
                <a:gd name="connsiteY612" fmla="*/ 1443376 h 1672384"/>
                <a:gd name="connsiteX613" fmla="*/ 6792800 w 9439644"/>
                <a:gd name="connsiteY613" fmla="*/ 1404047 h 1672384"/>
                <a:gd name="connsiteX614" fmla="*/ 6787555 w 9439644"/>
                <a:gd name="connsiteY614" fmla="*/ 1388316 h 1672384"/>
                <a:gd name="connsiteX615" fmla="*/ 6790833 w 9439644"/>
                <a:gd name="connsiteY615" fmla="*/ 1361768 h 1672384"/>
                <a:gd name="connsiteX616" fmla="*/ 6815414 w 9439644"/>
                <a:gd name="connsiteY616" fmla="*/ 1337843 h 1672384"/>
                <a:gd name="connsiteX617" fmla="*/ 6821641 w 9439644"/>
                <a:gd name="connsiteY617" fmla="*/ 1337188 h 1672384"/>
                <a:gd name="connsiteX618" fmla="*/ 6858675 w 9439644"/>
                <a:gd name="connsiteY618" fmla="*/ 1321128 h 1672384"/>
                <a:gd name="connsiteX619" fmla="*/ 6869819 w 9439644"/>
                <a:gd name="connsiteY619" fmla="*/ 1315884 h 1672384"/>
                <a:gd name="connsiteX620" fmla="*/ 6895055 w 9439644"/>
                <a:gd name="connsiteY620" fmla="*/ 1308019 h 1672384"/>
                <a:gd name="connsiteX621" fmla="*/ 6910459 w 9439644"/>
                <a:gd name="connsiteY621" fmla="*/ 1288354 h 1672384"/>
                <a:gd name="connsiteX622" fmla="*/ 6915048 w 9439644"/>
                <a:gd name="connsiteY622" fmla="*/ 1282783 h 1672384"/>
                <a:gd name="connsiteX623" fmla="*/ 6936023 w 9439644"/>
                <a:gd name="connsiteY623" fmla="*/ 1278522 h 1672384"/>
                <a:gd name="connsiteX624" fmla="*/ 6944544 w 9439644"/>
                <a:gd name="connsiteY624" fmla="*/ 1274917 h 1672384"/>
                <a:gd name="connsiteX625" fmla="*/ 6967158 w 9439644"/>
                <a:gd name="connsiteY625" fmla="*/ 1247059 h 1672384"/>
                <a:gd name="connsiteX626" fmla="*/ 6980596 w 9439644"/>
                <a:gd name="connsiteY626" fmla="*/ 1232638 h 1672384"/>
                <a:gd name="connsiteX627" fmla="*/ 7033035 w 9439644"/>
                <a:gd name="connsiteY627" fmla="*/ 1195603 h 1672384"/>
                <a:gd name="connsiteX628" fmla="*/ 7045161 w 9439644"/>
                <a:gd name="connsiteY628" fmla="*/ 1177577 h 1672384"/>
                <a:gd name="connsiteX629" fmla="*/ 7072036 w 9439644"/>
                <a:gd name="connsiteY629" fmla="*/ 1131694 h 1672384"/>
                <a:gd name="connsiteX630" fmla="*/ 7093339 w 9439644"/>
                <a:gd name="connsiteY630" fmla="*/ 1102525 h 1672384"/>
                <a:gd name="connsiteX631" fmla="*/ 7110381 w 9439644"/>
                <a:gd name="connsiteY631" fmla="*/ 1057624 h 1672384"/>
                <a:gd name="connsiteX632" fmla="*/ 7086456 w 9439644"/>
                <a:gd name="connsiteY632" fmla="*/ 1008135 h 1672384"/>
                <a:gd name="connsiteX633" fmla="*/ 7050732 w 9439644"/>
                <a:gd name="connsiteY633" fmla="*/ 997975 h 1672384"/>
                <a:gd name="connsiteX634" fmla="*/ 6986167 w 9439644"/>
                <a:gd name="connsiteY634" fmla="*/ 999613 h 1672384"/>
                <a:gd name="connsiteX635" fmla="*/ 6958637 w 9439644"/>
                <a:gd name="connsiteY635" fmla="*/ 995025 h 1672384"/>
                <a:gd name="connsiteX636" fmla="*/ 6930451 w 9439644"/>
                <a:gd name="connsiteY636" fmla="*/ 984865 h 1672384"/>
                <a:gd name="connsiteX637" fmla="*/ 6921274 w 9439644"/>
                <a:gd name="connsiteY637" fmla="*/ 976999 h 1672384"/>
                <a:gd name="connsiteX638" fmla="*/ 6883912 w 9439644"/>
                <a:gd name="connsiteY638" fmla="*/ 880315 h 1672384"/>
                <a:gd name="connsiteX639" fmla="*/ 6881617 w 9439644"/>
                <a:gd name="connsiteY639" fmla="*/ 864912 h 1672384"/>
                <a:gd name="connsiteX640" fmla="*/ 6881617 w 9439644"/>
                <a:gd name="connsiteY640" fmla="*/ 841314 h 1672384"/>
                <a:gd name="connsiteX641" fmla="*/ 6898004 w 9439644"/>
                <a:gd name="connsiteY641" fmla="*/ 788220 h 1672384"/>
                <a:gd name="connsiteX642" fmla="*/ 6914391 w 9439644"/>
                <a:gd name="connsiteY642" fmla="*/ 763312 h 1672384"/>
                <a:gd name="connsiteX643" fmla="*/ 6930451 w 9439644"/>
                <a:gd name="connsiteY643" fmla="*/ 752168 h 1672384"/>
                <a:gd name="connsiteX644" fmla="*/ 7014681 w 9439644"/>
                <a:gd name="connsiteY644" fmla="*/ 732504 h 1672384"/>
                <a:gd name="connsiteX645" fmla="*/ 7056959 w 9439644"/>
                <a:gd name="connsiteY645" fmla="*/ 716444 h 1672384"/>
                <a:gd name="connsiteX646" fmla="*/ 7103171 w 9439644"/>
                <a:gd name="connsiteY646" fmla="*/ 706612 h 1672384"/>
                <a:gd name="connsiteX647" fmla="*/ 7125458 w 9439644"/>
                <a:gd name="connsiteY647" fmla="*/ 698746 h 1672384"/>
                <a:gd name="connsiteX648" fmla="*/ 7192317 w 9439644"/>
                <a:gd name="connsiteY648" fmla="*/ 636803 h 1672384"/>
                <a:gd name="connsiteX649" fmla="*/ 7203460 w 9439644"/>
                <a:gd name="connsiteY649" fmla="*/ 616811 h 1672384"/>
                <a:gd name="connsiteX650" fmla="*/ 7206738 w 9439644"/>
                <a:gd name="connsiteY650" fmla="*/ 599768 h 1672384"/>
                <a:gd name="connsiteX651" fmla="*/ 7259504 w 9439644"/>
                <a:gd name="connsiteY651" fmla="*/ 442452 h 1672384"/>
                <a:gd name="connsiteX652" fmla="*/ 7309649 w 9439644"/>
                <a:gd name="connsiteY652" fmla="*/ 351668 h 1672384"/>
                <a:gd name="connsiteX653" fmla="*/ 7333574 w 9439644"/>
                <a:gd name="connsiteY653" fmla="*/ 320860 h 1672384"/>
                <a:gd name="connsiteX654" fmla="*/ 7366061 w 9439644"/>
                <a:gd name="connsiteY654" fmla="*/ 303408 h 1672384"/>
                <a:gd name="connsiteX655" fmla="*/ 856084 w 9439644"/>
                <a:gd name="connsiteY655" fmla="*/ 111106 h 1672384"/>
                <a:gd name="connsiteX656" fmla="*/ 940641 w 9439644"/>
                <a:gd name="connsiteY656" fmla="*/ 125526 h 1672384"/>
                <a:gd name="connsiteX657" fmla="*/ 955390 w 9439644"/>
                <a:gd name="connsiteY657" fmla="*/ 142241 h 1672384"/>
                <a:gd name="connsiteX658" fmla="*/ 980954 w 9439644"/>
                <a:gd name="connsiteY658" fmla="*/ 285792 h 1672384"/>
                <a:gd name="connsiteX659" fmla="*/ 969483 w 9439644"/>
                <a:gd name="connsiteY659" fmla="*/ 459495 h 1672384"/>
                <a:gd name="connsiteX660" fmla="*/ 969810 w 9439644"/>
                <a:gd name="connsiteY660" fmla="*/ 490631 h 1672384"/>
                <a:gd name="connsiteX661" fmla="*/ 979643 w 9439644"/>
                <a:gd name="connsiteY661" fmla="*/ 530288 h 1672384"/>
                <a:gd name="connsiteX662" fmla="*/ 988820 w 9439644"/>
                <a:gd name="connsiteY662" fmla="*/ 574533 h 1672384"/>
                <a:gd name="connsiteX663" fmla="*/ 1023560 w 9439644"/>
                <a:gd name="connsiteY663" fmla="*/ 597802 h 1672384"/>
                <a:gd name="connsiteX664" fmla="*/ 1220533 w 9439644"/>
                <a:gd name="connsiteY664" fmla="*/ 761346 h 1672384"/>
                <a:gd name="connsiteX665" fmla="*/ 1301486 w 9439644"/>
                <a:gd name="connsiteY665" fmla="*/ 836071 h 1672384"/>
                <a:gd name="connsiteX666" fmla="*/ 1337865 w 9439644"/>
                <a:gd name="connsiteY666" fmla="*/ 870811 h 1672384"/>
                <a:gd name="connsiteX667" fmla="*/ 1355235 w 9439644"/>
                <a:gd name="connsiteY667" fmla="*/ 880316 h 1672384"/>
                <a:gd name="connsiteX668" fmla="*/ 1430944 w 9439644"/>
                <a:gd name="connsiteY668" fmla="*/ 894409 h 1672384"/>
                <a:gd name="connsiteX669" fmla="*/ 1645614 w 9439644"/>
                <a:gd name="connsiteY669" fmla="*/ 935377 h 1672384"/>
                <a:gd name="connsiteX670" fmla="*/ 1734759 w 9439644"/>
                <a:gd name="connsiteY670" fmla="*/ 960613 h 1672384"/>
                <a:gd name="connsiteX671" fmla="*/ 1775072 w 9439644"/>
                <a:gd name="connsiteY671" fmla="*/ 978311 h 1672384"/>
                <a:gd name="connsiteX672" fmla="*/ 1806535 w 9439644"/>
                <a:gd name="connsiteY672" fmla="*/ 1085155 h 1672384"/>
                <a:gd name="connsiteX673" fmla="*/ 1790148 w 9439644"/>
                <a:gd name="connsiteY673" fmla="*/ 1108097 h 1672384"/>
                <a:gd name="connsiteX674" fmla="*/ 1737381 w 9439644"/>
                <a:gd name="connsiteY674" fmla="*/ 1147098 h 1672384"/>
                <a:gd name="connsiteX675" fmla="*/ 1723944 w 9439644"/>
                <a:gd name="connsiteY675" fmla="*/ 1151359 h 1672384"/>
                <a:gd name="connsiteX676" fmla="*/ 1575477 w 9439644"/>
                <a:gd name="connsiteY676" fmla="*/ 1177250 h 1672384"/>
                <a:gd name="connsiteX677" fmla="*/ 1409312 w 9439644"/>
                <a:gd name="connsiteY677" fmla="*/ 1185771 h 1672384"/>
                <a:gd name="connsiteX678" fmla="*/ 1376538 w 9439644"/>
                <a:gd name="connsiteY678" fmla="*/ 1183477 h 1672384"/>
                <a:gd name="connsiteX679" fmla="*/ 1342125 w 9439644"/>
                <a:gd name="connsiteY679" fmla="*/ 1169384 h 1672384"/>
                <a:gd name="connsiteX680" fmla="*/ 1319511 w 9439644"/>
                <a:gd name="connsiteY680" fmla="*/ 1150048 h 1672384"/>
                <a:gd name="connsiteX681" fmla="*/ 1119916 w 9439644"/>
                <a:gd name="connsiteY681" fmla="*/ 989126 h 1672384"/>
                <a:gd name="connsiteX682" fmla="*/ 1061906 w 9439644"/>
                <a:gd name="connsiteY682" fmla="*/ 948814 h 1672384"/>
                <a:gd name="connsiteX683" fmla="*/ 1049124 w 9439644"/>
                <a:gd name="connsiteY683" fmla="*/ 930133 h 1672384"/>
                <a:gd name="connsiteX684" fmla="*/ 1023888 w 9439644"/>
                <a:gd name="connsiteY684" fmla="*/ 893426 h 1672384"/>
                <a:gd name="connsiteX685" fmla="*/ 1017005 w 9439644"/>
                <a:gd name="connsiteY685" fmla="*/ 890148 h 1672384"/>
                <a:gd name="connsiteX686" fmla="*/ 1000618 w 9439644"/>
                <a:gd name="connsiteY686" fmla="*/ 885232 h 1672384"/>
                <a:gd name="connsiteX687" fmla="*/ 989147 w 9439644"/>
                <a:gd name="connsiteY687" fmla="*/ 877694 h 1672384"/>
                <a:gd name="connsiteX688" fmla="*/ 955390 w 9439644"/>
                <a:gd name="connsiteY688" fmla="*/ 830499 h 1672384"/>
                <a:gd name="connsiteX689" fmla="*/ 912128 w 9439644"/>
                <a:gd name="connsiteY689" fmla="*/ 772489 h 1672384"/>
                <a:gd name="connsiteX690" fmla="*/ 868210 w 9439644"/>
                <a:gd name="connsiteY690" fmla="*/ 734799 h 1672384"/>
                <a:gd name="connsiteX691" fmla="*/ 754812 w 9439644"/>
                <a:gd name="connsiteY691" fmla="*/ 730210 h 1672384"/>
                <a:gd name="connsiteX692" fmla="*/ 728265 w 9439644"/>
                <a:gd name="connsiteY692" fmla="*/ 747253 h 1672384"/>
                <a:gd name="connsiteX693" fmla="*/ 657145 w 9439644"/>
                <a:gd name="connsiteY693" fmla="*/ 799036 h 1672384"/>
                <a:gd name="connsiteX694" fmla="*/ 628631 w 9439644"/>
                <a:gd name="connsiteY694" fmla="*/ 838693 h 1672384"/>
                <a:gd name="connsiteX695" fmla="*/ 594546 w 9439644"/>
                <a:gd name="connsiteY695" fmla="*/ 912762 h 1672384"/>
                <a:gd name="connsiteX696" fmla="*/ 583403 w 9439644"/>
                <a:gd name="connsiteY696" fmla="*/ 923578 h 1672384"/>
                <a:gd name="connsiteX697" fmla="*/ 549645 w 9439644"/>
                <a:gd name="connsiteY697" fmla="*/ 964218 h 1672384"/>
                <a:gd name="connsiteX698" fmla="*/ 524737 w 9439644"/>
                <a:gd name="connsiteY698" fmla="*/ 1005513 h 1672384"/>
                <a:gd name="connsiteX699" fmla="*/ 499173 w 9439644"/>
                <a:gd name="connsiteY699" fmla="*/ 1035338 h 1672384"/>
                <a:gd name="connsiteX700" fmla="*/ 483114 w 9439644"/>
                <a:gd name="connsiteY700" fmla="*/ 1047464 h 1672384"/>
                <a:gd name="connsiteX701" fmla="*/ 443785 w 9439644"/>
                <a:gd name="connsiteY701" fmla="*/ 1080894 h 1672384"/>
                <a:gd name="connsiteX702" fmla="*/ 394951 w 9439644"/>
                <a:gd name="connsiteY702" fmla="*/ 1133333 h 1672384"/>
                <a:gd name="connsiteX703" fmla="*/ 330058 w 9439644"/>
                <a:gd name="connsiteY703" fmla="*/ 1183149 h 1672384"/>
                <a:gd name="connsiteX704" fmla="*/ 318587 w 9439644"/>
                <a:gd name="connsiteY704" fmla="*/ 1193965 h 1672384"/>
                <a:gd name="connsiteX705" fmla="*/ 261888 w 9439644"/>
                <a:gd name="connsiteY705" fmla="*/ 1263446 h 1672384"/>
                <a:gd name="connsiteX706" fmla="*/ 244518 w 9439644"/>
                <a:gd name="connsiteY706" fmla="*/ 1292943 h 1672384"/>
                <a:gd name="connsiteX707" fmla="*/ 225836 w 9439644"/>
                <a:gd name="connsiteY707" fmla="*/ 1315230 h 1672384"/>
                <a:gd name="connsiteX708" fmla="*/ 213710 w 9439644"/>
                <a:gd name="connsiteY708" fmla="*/ 1322768 h 1672384"/>
                <a:gd name="connsiteX709" fmla="*/ 202239 w 9439644"/>
                <a:gd name="connsiteY709" fmla="*/ 1343743 h 1672384"/>
                <a:gd name="connsiteX710" fmla="*/ 202239 w 9439644"/>
                <a:gd name="connsiteY710" fmla="*/ 1356197 h 1672384"/>
                <a:gd name="connsiteX711" fmla="*/ 195029 w 9439644"/>
                <a:gd name="connsiteY711" fmla="*/ 1371273 h 1672384"/>
                <a:gd name="connsiteX712" fmla="*/ 148489 w 9439644"/>
                <a:gd name="connsiteY712" fmla="*/ 1413552 h 1672384"/>
                <a:gd name="connsiteX713" fmla="*/ 140296 w 9439644"/>
                <a:gd name="connsiteY713" fmla="*/ 1417157 h 1672384"/>
                <a:gd name="connsiteX714" fmla="*/ 68192 w 9439644"/>
                <a:gd name="connsiteY714" fmla="*/ 1414208 h 1672384"/>
                <a:gd name="connsiteX715" fmla="*/ 59016 w 9439644"/>
                <a:gd name="connsiteY715" fmla="*/ 1411913 h 1672384"/>
                <a:gd name="connsiteX716" fmla="*/ 20014 w 9439644"/>
                <a:gd name="connsiteY716" fmla="*/ 1376190 h 1672384"/>
                <a:gd name="connsiteX717" fmla="*/ 6905 w 9439644"/>
                <a:gd name="connsiteY717" fmla="*/ 1351281 h 1672384"/>
                <a:gd name="connsiteX718" fmla="*/ 13132 w 9439644"/>
                <a:gd name="connsiteY718" fmla="*/ 1313263 h 1672384"/>
                <a:gd name="connsiteX719" fmla="*/ 69503 w 9439644"/>
                <a:gd name="connsiteY719" fmla="*/ 1265413 h 1672384"/>
                <a:gd name="connsiteX720" fmla="*/ 140623 w 9439644"/>
                <a:gd name="connsiteY720" fmla="*/ 1196587 h 1672384"/>
                <a:gd name="connsiteX721" fmla="*/ 207483 w 9439644"/>
                <a:gd name="connsiteY721" fmla="*/ 1095970 h 1672384"/>
                <a:gd name="connsiteX722" fmla="*/ 230425 w 9439644"/>
                <a:gd name="connsiteY722" fmla="*/ 1062540 h 1672384"/>
                <a:gd name="connsiteX723" fmla="*/ 315310 w 9439644"/>
                <a:gd name="connsiteY723" fmla="*/ 974050 h 1672384"/>
                <a:gd name="connsiteX724" fmla="*/ 446734 w 9439644"/>
                <a:gd name="connsiteY724" fmla="*/ 819684 h 1672384"/>
                <a:gd name="connsiteX725" fmla="*/ 534569 w 9439644"/>
                <a:gd name="connsiteY725" fmla="*/ 704646 h 1672384"/>
                <a:gd name="connsiteX726" fmla="*/ 600445 w 9439644"/>
                <a:gd name="connsiteY726" fmla="*/ 551591 h 1672384"/>
                <a:gd name="connsiteX727" fmla="*/ 612899 w 9439644"/>
                <a:gd name="connsiteY727" fmla="*/ 480471 h 1672384"/>
                <a:gd name="connsiteX728" fmla="*/ 623715 w 9439644"/>
                <a:gd name="connsiteY728" fmla="*/ 448024 h 1672384"/>
                <a:gd name="connsiteX729" fmla="*/ 682381 w 9439644"/>
                <a:gd name="connsiteY729" fmla="*/ 331348 h 1672384"/>
                <a:gd name="connsiteX730" fmla="*/ 735475 w 9439644"/>
                <a:gd name="connsiteY730" fmla="*/ 236959 h 1672384"/>
                <a:gd name="connsiteX731" fmla="*/ 821671 w 9439644"/>
                <a:gd name="connsiteY731" fmla="*/ 127165 h 1672384"/>
                <a:gd name="connsiteX732" fmla="*/ 856084 w 9439644"/>
                <a:gd name="connsiteY732" fmla="*/ 111106 h 1672384"/>
                <a:gd name="connsiteX733" fmla="*/ 6277262 w 9439644"/>
                <a:gd name="connsiteY733" fmla="*/ 106845 h 1672384"/>
                <a:gd name="connsiteX734" fmla="*/ 6312985 w 9439644"/>
                <a:gd name="connsiteY734" fmla="*/ 120282 h 1672384"/>
                <a:gd name="connsiteX735" fmla="*/ 6327407 w 9439644"/>
                <a:gd name="connsiteY735" fmla="*/ 146502 h 1672384"/>
                <a:gd name="connsiteX736" fmla="*/ 6342482 w 9439644"/>
                <a:gd name="connsiteY736" fmla="*/ 207462 h 1672384"/>
                <a:gd name="connsiteX737" fmla="*/ 6346743 w 9439644"/>
                <a:gd name="connsiteY737" fmla="*/ 260556 h 1672384"/>
                <a:gd name="connsiteX738" fmla="*/ 6357559 w 9439644"/>
                <a:gd name="connsiteY738" fmla="*/ 277926 h 1672384"/>
                <a:gd name="connsiteX739" fmla="*/ 6377879 w 9439644"/>
                <a:gd name="connsiteY739" fmla="*/ 286120 h 1672384"/>
                <a:gd name="connsiteX740" fmla="*/ 6441788 w 9439644"/>
                <a:gd name="connsiteY740" fmla="*/ 293002 h 1672384"/>
                <a:gd name="connsiteX741" fmla="*/ 6452932 w 9439644"/>
                <a:gd name="connsiteY741" fmla="*/ 293002 h 1672384"/>
                <a:gd name="connsiteX742" fmla="*/ 6463419 w 9439644"/>
                <a:gd name="connsiteY742" fmla="*/ 298902 h 1672384"/>
                <a:gd name="connsiteX743" fmla="*/ 6483739 w 9439644"/>
                <a:gd name="connsiteY743" fmla="*/ 332332 h 1672384"/>
                <a:gd name="connsiteX744" fmla="*/ 6487017 w 9439644"/>
                <a:gd name="connsiteY744" fmla="*/ 369039 h 1672384"/>
                <a:gd name="connsiteX745" fmla="*/ 6427040 w 9439644"/>
                <a:gd name="connsiteY745" fmla="*/ 423444 h 1672384"/>
                <a:gd name="connsiteX746" fmla="*/ 6417536 w 9439644"/>
                <a:gd name="connsiteY746" fmla="*/ 424427 h 1672384"/>
                <a:gd name="connsiteX747" fmla="*/ 6309708 w 9439644"/>
                <a:gd name="connsiteY747" fmla="*/ 435570 h 1672384"/>
                <a:gd name="connsiteX748" fmla="*/ 6294632 w 9439644"/>
                <a:gd name="connsiteY748" fmla="*/ 443108 h 1672384"/>
                <a:gd name="connsiteX749" fmla="*/ 6274968 w 9439644"/>
                <a:gd name="connsiteY749" fmla="*/ 469655 h 1672384"/>
                <a:gd name="connsiteX750" fmla="*/ 6278573 w 9439644"/>
                <a:gd name="connsiteY750" fmla="*/ 520455 h 1672384"/>
                <a:gd name="connsiteX751" fmla="*/ 6286439 w 9439644"/>
                <a:gd name="connsiteY751" fmla="*/ 530288 h 1672384"/>
                <a:gd name="connsiteX752" fmla="*/ 6324784 w 9439644"/>
                <a:gd name="connsiteY752" fmla="*/ 544381 h 1672384"/>
                <a:gd name="connsiteX753" fmla="*/ 6357559 w 9439644"/>
                <a:gd name="connsiteY753" fmla="*/ 541103 h 1672384"/>
                <a:gd name="connsiteX754" fmla="*/ 6374274 w 9439644"/>
                <a:gd name="connsiteY754" fmla="*/ 544381 h 1672384"/>
                <a:gd name="connsiteX755" fmla="*/ 6415242 w 9439644"/>
                <a:gd name="connsiteY755" fmla="*/ 554541 h 1672384"/>
                <a:gd name="connsiteX756" fmla="*/ 6448016 w 9439644"/>
                <a:gd name="connsiteY756" fmla="*/ 552902 h 1672384"/>
                <a:gd name="connsiteX757" fmla="*/ 6504059 w 9439644"/>
                <a:gd name="connsiteY757" fmla="*/ 552574 h 1672384"/>
                <a:gd name="connsiteX758" fmla="*/ 6514219 w 9439644"/>
                <a:gd name="connsiteY758" fmla="*/ 559457 h 1672384"/>
                <a:gd name="connsiteX759" fmla="*/ 6522413 w 9439644"/>
                <a:gd name="connsiteY759" fmla="*/ 583054 h 1672384"/>
                <a:gd name="connsiteX760" fmla="*/ 6510942 w 9439644"/>
                <a:gd name="connsiteY760" fmla="*/ 655157 h 1672384"/>
                <a:gd name="connsiteX761" fmla="*/ 6499471 w 9439644"/>
                <a:gd name="connsiteY761" fmla="*/ 673839 h 1672384"/>
                <a:gd name="connsiteX762" fmla="*/ 6470958 w 9439644"/>
                <a:gd name="connsiteY762" fmla="*/ 687604 h 1672384"/>
                <a:gd name="connsiteX763" fmla="*/ 6463091 w 9439644"/>
                <a:gd name="connsiteY763" fmla="*/ 687604 h 1672384"/>
                <a:gd name="connsiteX764" fmla="*/ 6428351 w 9439644"/>
                <a:gd name="connsiteY764" fmla="*/ 695142 h 1672384"/>
                <a:gd name="connsiteX765" fmla="*/ 6414914 w 9439644"/>
                <a:gd name="connsiteY765" fmla="*/ 699403 h 1672384"/>
                <a:gd name="connsiteX766" fmla="*/ 6288733 w 9439644"/>
                <a:gd name="connsiteY766" fmla="*/ 715462 h 1672384"/>
                <a:gd name="connsiteX767" fmla="*/ 6262842 w 9439644"/>
                <a:gd name="connsiteY767" fmla="*/ 718084 h 1672384"/>
                <a:gd name="connsiteX768" fmla="*/ 6266119 w 9439644"/>
                <a:gd name="connsiteY768" fmla="*/ 756102 h 1672384"/>
                <a:gd name="connsiteX769" fmla="*/ 6271362 w 9439644"/>
                <a:gd name="connsiteY769" fmla="*/ 796742 h 1672384"/>
                <a:gd name="connsiteX770" fmla="*/ 6270707 w 9439644"/>
                <a:gd name="connsiteY770" fmla="*/ 815423 h 1672384"/>
                <a:gd name="connsiteX771" fmla="*/ 6251043 w 9439644"/>
                <a:gd name="connsiteY771" fmla="*/ 839676 h 1672384"/>
                <a:gd name="connsiteX772" fmla="*/ 6235966 w 9439644"/>
                <a:gd name="connsiteY772" fmla="*/ 843609 h 1672384"/>
                <a:gd name="connsiteX773" fmla="*/ 6160913 w 9439644"/>
                <a:gd name="connsiteY773" fmla="*/ 877694 h 1672384"/>
                <a:gd name="connsiteX774" fmla="*/ 6122895 w 9439644"/>
                <a:gd name="connsiteY774" fmla="*/ 923250 h 1672384"/>
                <a:gd name="connsiteX775" fmla="*/ 6118307 w 9439644"/>
                <a:gd name="connsiteY775" fmla="*/ 1018951 h 1672384"/>
                <a:gd name="connsiteX776" fmla="*/ 6128467 w 9439644"/>
                <a:gd name="connsiteY776" fmla="*/ 1038288 h 1672384"/>
                <a:gd name="connsiteX777" fmla="*/ 6139282 w 9439644"/>
                <a:gd name="connsiteY777" fmla="*/ 1074995 h 1672384"/>
                <a:gd name="connsiteX778" fmla="*/ 6137972 w 9439644"/>
                <a:gd name="connsiteY778" fmla="*/ 1108097 h 1672384"/>
                <a:gd name="connsiteX779" fmla="*/ 6100281 w 9439644"/>
                <a:gd name="connsiteY779" fmla="*/ 1189377 h 1672384"/>
                <a:gd name="connsiteX780" fmla="*/ 6074390 w 9439644"/>
                <a:gd name="connsiteY780" fmla="*/ 1214613 h 1672384"/>
                <a:gd name="connsiteX781" fmla="*/ 6057019 w 9439644"/>
                <a:gd name="connsiteY781" fmla="*/ 1236572 h 1672384"/>
                <a:gd name="connsiteX782" fmla="*/ 6039649 w 9439644"/>
                <a:gd name="connsiteY782" fmla="*/ 1262463 h 1672384"/>
                <a:gd name="connsiteX783" fmla="*/ 6032111 w 9439644"/>
                <a:gd name="connsiteY783" fmla="*/ 1274262 h 1672384"/>
                <a:gd name="connsiteX784" fmla="*/ 6022934 w 9439644"/>
                <a:gd name="connsiteY784" fmla="*/ 1297859 h 1672384"/>
                <a:gd name="connsiteX785" fmla="*/ 6014740 w 9439644"/>
                <a:gd name="connsiteY785" fmla="*/ 1319818 h 1672384"/>
                <a:gd name="connsiteX786" fmla="*/ 6008185 w 9439644"/>
                <a:gd name="connsiteY786" fmla="*/ 1359475 h 1672384"/>
                <a:gd name="connsiteX787" fmla="*/ 6027523 w 9439644"/>
                <a:gd name="connsiteY787" fmla="*/ 1505975 h 1672384"/>
                <a:gd name="connsiteX788" fmla="*/ 6039649 w 9439644"/>
                <a:gd name="connsiteY788" fmla="*/ 1574146 h 1672384"/>
                <a:gd name="connsiteX789" fmla="*/ 6041616 w 9439644"/>
                <a:gd name="connsiteY789" fmla="*/ 1614786 h 1672384"/>
                <a:gd name="connsiteX790" fmla="*/ 6004908 w 9439644"/>
                <a:gd name="connsiteY790" fmla="*/ 1664275 h 1672384"/>
                <a:gd name="connsiteX791" fmla="*/ 5928872 w 9439644"/>
                <a:gd name="connsiteY791" fmla="*/ 1670502 h 1672384"/>
                <a:gd name="connsiteX792" fmla="*/ 5908880 w 9439644"/>
                <a:gd name="connsiteY792" fmla="*/ 1661981 h 1672384"/>
                <a:gd name="connsiteX793" fmla="*/ 5828255 w 9439644"/>
                <a:gd name="connsiteY793" fmla="*/ 1607248 h 1672384"/>
                <a:gd name="connsiteX794" fmla="*/ 5818423 w 9439644"/>
                <a:gd name="connsiteY794" fmla="*/ 1597415 h 1672384"/>
                <a:gd name="connsiteX795" fmla="*/ 5793514 w 9439644"/>
                <a:gd name="connsiteY795" fmla="*/ 1566935 h 1672384"/>
                <a:gd name="connsiteX796" fmla="*/ 5776145 w 9439644"/>
                <a:gd name="connsiteY796" fmla="*/ 1557759 h 1672384"/>
                <a:gd name="connsiteX797" fmla="*/ 5706008 w 9439644"/>
                <a:gd name="connsiteY797" fmla="*/ 1548582 h 1672384"/>
                <a:gd name="connsiteX798" fmla="*/ 5683721 w 9439644"/>
                <a:gd name="connsiteY798" fmla="*/ 1538094 h 1672384"/>
                <a:gd name="connsiteX799" fmla="*/ 5668645 w 9439644"/>
                <a:gd name="connsiteY799" fmla="*/ 1520068 h 1672384"/>
                <a:gd name="connsiteX800" fmla="*/ 5646687 w 9439644"/>
                <a:gd name="connsiteY800" fmla="*/ 1480084 h 1672384"/>
                <a:gd name="connsiteX801" fmla="*/ 5644392 w 9439644"/>
                <a:gd name="connsiteY801" fmla="*/ 1467957 h 1672384"/>
                <a:gd name="connsiteX802" fmla="*/ 5651603 w 9439644"/>
                <a:gd name="connsiteY802" fmla="*/ 1421418 h 1672384"/>
                <a:gd name="connsiteX803" fmla="*/ 5657830 w 9439644"/>
                <a:gd name="connsiteY803" fmla="*/ 1407325 h 1672384"/>
                <a:gd name="connsiteX804" fmla="*/ 5682738 w 9439644"/>
                <a:gd name="connsiteY804" fmla="*/ 1374879 h 1672384"/>
                <a:gd name="connsiteX805" fmla="*/ 5693881 w 9439644"/>
                <a:gd name="connsiteY805" fmla="*/ 1366685 h 1672384"/>
                <a:gd name="connsiteX806" fmla="*/ 5751564 w 9439644"/>
                <a:gd name="connsiteY806" fmla="*/ 1359803 h 1672384"/>
                <a:gd name="connsiteX807" fmla="*/ 5778766 w 9439644"/>
                <a:gd name="connsiteY807" fmla="*/ 1367013 h 1672384"/>
                <a:gd name="connsiteX808" fmla="*/ 5794498 w 9439644"/>
                <a:gd name="connsiteY808" fmla="*/ 1385039 h 1672384"/>
                <a:gd name="connsiteX809" fmla="*/ 5792532 w 9439644"/>
                <a:gd name="connsiteY809" fmla="*/ 1388316 h 1672384"/>
                <a:gd name="connsiteX810" fmla="*/ 5780405 w 9439644"/>
                <a:gd name="connsiteY810" fmla="*/ 1413880 h 1672384"/>
                <a:gd name="connsiteX811" fmla="*/ 5782372 w 9439644"/>
                <a:gd name="connsiteY811" fmla="*/ 1468941 h 1672384"/>
                <a:gd name="connsiteX812" fmla="*/ 5791220 w 9439644"/>
                <a:gd name="connsiteY812" fmla="*/ 1484344 h 1672384"/>
                <a:gd name="connsiteX813" fmla="*/ 5864307 w 9439644"/>
                <a:gd name="connsiteY813" fmla="*/ 1516135 h 1672384"/>
                <a:gd name="connsiteX814" fmla="*/ 5901997 w 9439644"/>
                <a:gd name="connsiteY814" fmla="*/ 1514169 h 1672384"/>
                <a:gd name="connsiteX815" fmla="*/ 5907569 w 9439644"/>
                <a:gd name="connsiteY815" fmla="*/ 1503026 h 1672384"/>
                <a:gd name="connsiteX816" fmla="*/ 5927233 w 9439644"/>
                <a:gd name="connsiteY816" fmla="*/ 1458453 h 1672384"/>
                <a:gd name="connsiteX817" fmla="*/ 5931494 w 9439644"/>
                <a:gd name="connsiteY817" fmla="*/ 1415519 h 1672384"/>
                <a:gd name="connsiteX818" fmla="*/ 5926578 w 9439644"/>
                <a:gd name="connsiteY818" fmla="*/ 1398804 h 1672384"/>
                <a:gd name="connsiteX819" fmla="*/ 5912813 w 9439644"/>
                <a:gd name="connsiteY819" fmla="*/ 1361441 h 1672384"/>
                <a:gd name="connsiteX820" fmla="*/ 5885938 w 9439644"/>
                <a:gd name="connsiteY820" fmla="*/ 1361441 h 1672384"/>
                <a:gd name="connsiteX821" fmla="*/ 5853164 w 9439644"/>
                <a:gd name="connsiteY821" fmla="*/ 1353575 h 1672384"/>
                <a:gd name="connsiteX822" fmla="*/ 5832843 w 9439644"/>
                <a:gd name="connsiteY822" fmla="*/ 1338827 h 1672384"/>
                <a:gd name="connsiteX823" fmla="*/ 5828911 w 9439644"/>
                <a:gd name="connsiteY823" fmla="*/ 1289993 h 1672384"/>
                <a:gd name="connsiteX824" fmla="*/ 5836449 w 9439644"/>
                <a:gd name="connsiteY824" fmla="*/ 1279833 h 1672384"/>
                <a:gd name="connsiteX825" fmla="*/ 5865946 w 9439644"/>
                <a:gd name="connsiteY825" fmla="*/ 1243126 h 1672384"/>
                <a:gd name="connsiteX826" fmla="*/ 5885610 w 9439644"/>
                <a:gd name="connsiteY826" fmla="*/ 1194621 h 1672384"/>
                <a:gd name="connsiteX827" fmla="*/ 5884627 w 9439644"/>
                <a:gd name="connsiteY827" fmla="*/ 1127106 h 1672384"/>
                <a:gd name="connsiteX828" fmla="*/ 5865946 w 9439644"/>
                <a:gd name="connsiteY828" fmla="*/ 1087121 h 1672384"/>
                <a:gd name="connsiteX829" fmla="*/ 5844643 w 9439644"/>
                <a:gd name="connsiteY829" fmla="*/ 1052708 h 1672384"/>
                <a:gd name="connsiteX830" fmla="*/ 5829894 w 9439644"/>
                <a:gd name="connsiteY830" fmla="*/ 1035010 h 1672384"/>
                <a:gd name="connsiteX831" fmla="*/ 5790893 w 9439644"/>
                <a:gd name="connsiteY831" fmla="*/ 1003547 h 1672384"/>
                <a:gd name="connsiteX832" fmla="*/ 5783355 w 9439644"/>
                <a:gd name="connsiteY832" fmla="*/ 990110 h 1672384"/>
                <a:gd name="connsiteX833" fmla="*/ 5782700 w 9439644"/>
                <a:gd name="connsiteY833" fmla="*/ 925872 h 1672384"/>
                <a:gd name="connsiteX834" fmla="*/ 5787616 w 9439644"/>
                <a:gd name="connsiteY834" fmla="*/ 914729 h 1672384"/>
                <a:gd name="connsiteX835" fmla="*/ 5816129 w 9439644"/>
                <a:gd name="connsiteY835" fmla="*/ 867862 h 1672384"/>
                <a:gd name="connsiteX836" fmla="*/ 5826617 w 9439644"/>
                <a:gd name="connsiteY836" fmla="*/ 856719 h 1672384"/>
                <a:gd name="connsiteX837" fmla="*/ 5827927 w 9439644"/>
                <a:gd name="connsiteY837" fmla="*/ 856063 h 1672384"/>
                <a:gd name="connsiteX838" fmla="*/ 5887904 w 9439644"/>
                <a:gd name="connsiteY838" fmla="*/ 835415 h 1672384"/>
                <a:gd name="connsiteX839" fmla="*/ 5894132 w 9439644"/>
                <a:gd name="connsiteY839" fmla="*/ 835743 h 1672384"/>
                <a:gd name="connsiteX840" fmla="*/ 5916418 w 9439644"/>
                <a:gd name="connsiteY840" fmla="*/ 843281 h 1672384"/>
                <a:gd name="connsiteX841" fmla="*/ 5927889 w 9439644"/>
                <a:gd name="connsiteY841" fmla="*/ 853441 h 1672384"/>
                <a:gd name="connsiteX842" fmla="*/ 5945259 w 9439644"/>
                <a:gd name="connsiteY842" fmla="*/ 885232 h 1672384"/>
                <a:gd name="connsiteX843" fmla="*/ 5959352 w 9439644"/>
                <a:gd name="connsiteY843" fmla="*/ 906208 h 1672384"/>
                <a:gd name="connsiteX844" fmla="*/ 5999665 w 9439644"/>
                <a:gd name="connsiteY844" fmla="*/ 914729 h 1672384"/>
                <a:gd name="connsiteX845" fmla="*/ 6015724 w 9439644"/>
                <a:gd name="connsiteY845" fmla="*/ 904897 h 1672384"/>
                <a:gd name="connsiteX846" fmla="*/ 6039649 w 9439644"/>
                <a:gd name="connsiteY846" fmla="*/ 884577 h 1672384"/>
                <a:gd name="connsiteX847" fmla="*/ 6062919 w 9439644"/>
                <a:gd name="connsiteY847" fmla="*/ 869173 h 1672384"/>
                <a:gd name="connsiteX848" fmla="*/ 6133383 w 9439644"/>
                <a:gd name="connsiteY848" fmla="*/ 827550 h 1672384"/>
                <a:gd name="connsiteX849" fmla="*/ 6141577 w 9439644"/>
                <a:gd name="connsiteY849" fmla="*/ 820012 h 1672384"/>
                <a:gd name="connsiteX850" fmla="*/ 6154359 w 9439644"/>
                <a:gd name="connsiteY850" fmla="*/ 806246 h 1672384"/>
                <a:gd name="connsiteX851" fmla="*/ 6190082 w 9439644"/>
                <a:gd name="connsiteY851" fmla="*/ 781993 h 1672384"/>
                <a:gd name="connsiteX852" fmla="*/ 6232689 w 9439644"/>
                <a:gd name="connsiteY852" fmla="*/ 754463 h 1672384"/>
                <a:gd name="connsiteX853" fmla="*/ 6230067 w 9439644"/>
                <a:gd name="connsiteY853" fmla="*/ 731849 h 1672384"/>
                <a:gd name="connsiteX854" fmla="*/ 6193688 w 9439644"/>
                <a:gd name="connsiteY854" fmla="*/ 725950 h 1672384"/>
                <a:gd name="connsiteX855" fmla="*/ 6179595 w 9439644"/>
                <a:gd name="connsiteY855" fmla="*/ 725622 h 1672384"/>
                <a:gd name="connsiteX856" fmla="*/ 6161569 w 9439644"/>
                <a:gd name="connsiteY856" fmla="*/ 730210 h 1672384"/>
                <a:gd name="connsiteX857" fmla="*/ 6136333 w 9439644"/>
                <a:gd name="connsiteY857" fmla="*/ 734471 h 1672384"/>
                <a:gd name="connsiteX858" fmla="*/ 6092743 w 9439644"/>
                <a:gd name="connsiteY858" fmla="*/ 728572 h 1672384"/>
                <a:gd name="connsiteX859" fmla="*/ 6078978 w 9439644"/>
                <a:gd name="connsiteY859" fmla="*/ 729882 h 1672384"/>
                <a:gd name="connsiteX860" fmla="*/ 6059642 w 9439644"/>
                <a:gd name="connsiteY860" fmla="*/ 736110 h 1672384"/>
                <a:gd name="connsiteX861" fmla="*/ 6036700 w 9439644"/>
                <a:gd name="connsiteY861" fmla="*/ 738076 h 1672384"/>
                <a:gd name="connsiteX862" fmla="*/ 6014085 w 9439644"/>
                <a:gd name="connsiteY862" fmla="*/ 741681 h 1672384"/>
                <a:gd name="connsiteX863" fmla="*/ 5990160 w 9439644"/>
                <a:gd name="connsiteY863" fmla="*/ 756430 h 1672384"/>
                <a:gd name="connsiteX864" fmla="*/ 5974429 w 9439644"/>
                <a:gd name="connsiteY864" fmla="*/ 762329 h 1672384"/>
                <a:gd name="connsiteX865" fmla="*/ 5835138 w 9439644"/>
                <a:gd name="connsiteY865" fmla="*/ 776422 h 1672384"/>
                <a:gd name="connsiteX866" fmla="*/ 5778766 w 9439644"/>
                <a:gd name="connsiteY866" fmla="*/ 780355 h 1672384"/>
                <a:gd name="connsiteX867" fmla="*/ 5709613 w 9439644"/>
                <a:gd name="connsiteY867" fmla="*/ 784615 h 1672384"/>
                <a:gd name="connsiteX868" fmla="*/ 5701747 w 9439644"/>
                <a:gd name="connsiteY868" fmla="*/ 785271 h 1672384"/>
                <a:gd name="connsiteX869" fmla="*/ 5679461 w 9439644"/>
                <a:gd name="connsiteY869" fmla="*/ 794775 h 1672384"/>
                <a:gd name="connsiteX870" fmla="*/ 5664384 w 9439644"/>
                <a:gd name="connsiteY870" fmla="*/ 808541 h 1672384"/>
                <a:gd name="connsiteX871" fmla="*/ 5645703 w 9439644"/>
                <a:gd name="connsiteY871" fmla="*/ 819684 h 1672384"/>
                <a:gd name="connsiteX872" fmla="*/ 5630955 w 9439644"/>
                <a:gd name="connsiteY872" fmla="*/ 825255 h 1672384"/>
                <a:gd name="connsiteX873" fmla="*/ 5594575 w 9439644"/>
                <a:gd name="connsiteY873" fmla="*/ 843609 h 1672384"/>
                <a:gd name="connsiteX874" fmla="*/ 5591953 w 9439644"/>
                <a:gd name="connsiteY874" fmla="*/ 845248 h 1672384"/>
                <a:gd name="connsiteX875" fmla="*/ 5553607 w 9439644"/>
                <a:gd name="connsiteY875" fmla="*/ 852458 h 1672384"/>
                <a:gd name="connsiteX876" fmla="*/ 5497236 w 9439644"/>
                <a:gd name="connsiteY876" fmla="*/ 854424 h 1672384"/>
                <a:gd name="connsiteX877" fmla="*/ 5486093 w 9439644"/>
                <a:gd name="connsiteY877" fmla="*/ 859996 h 1672384"/>
                <a:gd name="connsiteX878" fmla="*/ 5443487 w 9439644"/>
                <a:gd name="connsiteY878" fmla="*/ 894409 h 1672384"/>
                <a:gd name="connsiteX879" fmla="*/ 5419233 w 9439644"/>
                <a:gd name="connsiteY879" fmla="*/ 901947 h 1672384"/>
                <a:gd name="connsiteX880" fmla="*/ 5411368 w 9439644"/>
                <a:gd name="connsiteY880" fmla="*/ 900964 h 1672384"/>
                <a:gd name="connsiteX881" fmla="*/ 5377938 w 9439644"/>
                <a:gd name="connsiteY881" fmla="*/ 908174 h 1672384"/>
                <a:gd name="connsiteX882" fmla="*/ 5371055 w 9439644"/>
                <a:gd name="connsiteY882" fmla="*/ 912107 h 1672384"/>
                <a:gd name="connsiteX883" fmla="*/ 5228816 w 9439644"/>
                <a:gd name="connsiteY883" fmla="*/ 971428 h 1672384"/>
                <a:gd name="connsiteX884" fmla="*/ 5180310 w 9439644"/>
                <a:gd name="connsiteY884" fmla="*/ 984210 h 1672384"/>
                <a:gd name="connsiteX885" fmla="*/ 5159990 w 9439644"/>
                <a:gd name="connsiteY885" fmla="*/ 984210 h 1672384"/>
                <a:gd name="connsiteX886" fmla="*/ 5142947 w 9439644"/>
                <a:gd name="connsiteY886" fmla="*/ 964873 h 1672384"/>
                <a:gd name="connsiteX887" fmla="*/ 5157368 w 9439644"/>
                <a:gd name="connsiteY887" fmla="*/ 919973 h 1672384"/>
                <a:gd name="connsiteX888" fmla="*/ 5189814 w 9439644"/>
                <a:gd name="connsiteY888" fmla="*/ 892770 h 1672384"/>
                <a:gd name="connsiteX889" fmla="*/ 5256674 w 9439644"/>
                <a:gd name="connsiteY889" fmla="*/ 858030 h 1672384"/>
                <a:gd name="connsiteX890" fmla="*/ 5314684 w 9439644"/>
                <a:gd name="connsiteY890" fmla="*/ 838037 h 1672384"/>
                <a:gd name="connsiteX891" fmla="*/ 5373677 w 9439644"/>
                <a:gd name="connsiteY891" fmla="*/ 833121 h 1672384"/>
                <a:gd name="connsiteX892" fmla="*/ 5393669 w 9439644"/>
                <a:gd name="connsiteY892" fmla="*/ 831155 h 1672384"/>
                <a:gd name="connsiteX893" fmla="*/ 5496253 w 9439644"/>
                <a:gd name="connsiteY893" fmla="*/ 801330 h 1672384"/>
                <a:gd name="connsiteX894" fmla="*/ 5531649 w 9439644"/>
                <a:gd name="connsiteY894" fmla="*/ 794448 h 1672384"/>
                <a:gd name="connsiteX895" fmla="*/ 5567373 w 9439644"/>
                <a:gd name="connsiteY895" fmla="*/ 779372 h 1672384"/>
                <a:gd name="connsiteX896" fmla="*/ 5586382 w 9439644"/>
                <a:gd name="connsiteY896" fmla="*/ 746270 h 1672384"/>
                <a:gd name="connsiteX897" fmla="*/ 5592937 w 9439644"/>
                <a:gd name="connsiteY897" fmla="*/ 704319 h 1672384"/>
                <a:gd name="connsiteX898" fmla="*/ 5598836 w 9439644"/>
                <a:gd name="connsiteY898" fmla="*/ 691864 h 1672384"/>
                <a:gd name="connsiteX899" fmla="*/ 5618829 w 9439644"/>
                <a:gd name="connsiteY899" fmla="*/ 651552 h 1672384"/>
                <a:gd name="connsiteX900" fmla="*/ 5621123 w 9439644"/>
                <a:gd name="connsiteY900" fmla="*/ 642375 h 1672384"/>
                <a:gd name="connsiteX901" fmla="*/ 5601458 w 9439644"/>
                <a:gd name="connsiteY901" fmla="*/ 629593 h 1672384"/>
                <a:gd name="connsiteX902" fmla="*/ 5597197 w 9439644"/>
                <a:gd name="connsiteY902" fmla="*/ 593870 h 1672384"/>
                <a:gd name="connsiteX903" fmla="*/ 5599164 w 9439644"/>
                <a:gd name="connsiteY903" fmla="*/ 581743 h 1672384"/>
                <a:gd name="connsiteX904" fmla="*/ 5606046 w 9439644"/>
                <a:gd name="connsiteY904" fmla="*/ 537170 h 1672384"/>
                <a:gd name="connsiteX905" fmla="*/ 5609979 w 9439644"/>
                <a:gd name="connsiteY905" fmla="*/ 525699 h 1672384"/>
                <a:gd name="connsiteX906" fmla="*/ 5636854 w 9439644"/>
                <a:gd name="connsiteY906" fmla="*/ 492925 h 1672384"/>
                <a:gd name="connsiteX907" fmla="*/ 5672578 w 9439644"/>
                <a:gd name="connsiteY907" fmla="*/ 474244 h 1672384"/>
                <a:gd name="connsiteX908" fmla="*/ 5711579 w 9439644"/>
                <a:gd name="connsiteY908" fmla="*/ 472933 h 1672384"/>
                <a:gd name="connsiteX909" fmla="*/ 5727966 w 9439644"/>
                <a:gd name="connsiteY909" fmla="*/ 475882 h 1672384"/>
                <a:gd name="connsiteX910" fmla="*/ 5756808 w 9439644"/>
                <a:gd name="connsiteY910" fmla="*/ 445730 h 1672384"/>
                <a:gd name="connsiteX911" fmla="*/ 5759102 w 9439644"/>
                <a:gd name="connsiteY911" fmla="*/ 436881 h 1672384"/>
                <a:gd name="connsiteX912" fmla="*/ 5749597 w 9439644"/>
                <a:gd name="connsiteY912" fmla="*/ 333643 h 1672384"/>
                <a:gd name="connsiteX913" fmla="*/ 5753203 w 9439644"/>
                <a:gd name="connsiteY913" fmla="*/ 293986 h 1672384"/>
                <a:gd name="connsiteX914" fmla="*/ 5783027 w 9439644"/>
                <a:gd name="connsiteY914" fmla="*/ 229748 h 1672384"/>
                <a:gd name="connsiteX915" fmla="*/ 5813835 w 9439644"/>
                <a:gd name="connsiteY915" fmla="*/ 188125 h 1672384"/>
                <a:gd name="connsiteX916" fmla="*/ 5850214 w 9439644"/>
                <a:gd name="connsiteY916" fmla="*/ 167477 h 1672384"/>
                <a:gd name="connsiteX917" fmla="*/ 5867913 w 9439644"/>
                <a:gd name="connsiteY917" fmla="*/ 161250 h 1672384"/>
                <a:gd name="connsiteX918" fmla="*/ 5983605 w 9439644"/>
                <a:gd name="connsiteY918" fmla="*/ 155351 h 1672384"/>
                <a:gd name="connsiteX919" fmla="*/ 5998681 w 9439644"/>
                <a:gd name="connsiteY919" fmla="*/ 165511 h 1672384"/>
                <a:gd name="connsiteX920" fmla="*/ 5999665 w 9439644"/>
                <a:gd name="connsiteY920" fmla="*/ 166822 h 1672384"/>
                <a:gd name="connsiteX921" fmla="*/ 6021951 w 9439644"/>
                <a:gd name="connsiteY921" fmla="*/ 219261 h 1672384"/>
                <a:gd name="connsiteX922" fmla="*/ 6024901 w 9439644"/>
                <a:gd name="connsiteY922" fmla="*/ 234664 h 1672384"/>
                <a:gd name="connsiteX923" fmla="*/ 6037355 w 9439644"/>
                <a:gd name="connsiteY923" fmla="*/ 266455 h 1672384"/>
                <a:gd name="connsiteX924" fmla="*/ 6043582 w 9439644"/>
                <a:gd name="connsiteY924" fmla="*/ 278910 h 1672384"/>
                <a:gd name="connsiteX925" fmla="*/ 6047187 w 9439644"/>
                <a:gd name="connsiteY925" fmla="*/ 291036 h 1672384"/>
                <a:gd name="connsiteX926" fmla="*/ 6073078 w 9439644"/>
                <a:gd name="connsiteY926" fmla="*/ 317583 h 1672384"/>
                <a:gd name="connsiteX927" fmla="*/ 6085533 w 9439644"/>
                <a:gd name="connsiteY927" fmla="*/ 320861 h 1672384"/>
                <a:gd name="connsiteX928" fmla="*/ 6088482 w 9439644"/>
                <a:gd name="connsiteY928" fmla="*/ 316928 h 1672384"/>
                <a:gd name="connsiteX929" fmla="*/ 6170418 w 9439644"/>
                <a:gd name="connsiteY929" fmla="*/ 197630 h 1672384"/>
                <a:gd name="connsiteX930" fmla="*/ 6180250 w 9439644"/>
                <a:gd name="connsiteY930" fmla="*/ 181570 h 1672384"/>
                <a:gd name="connsiteX931" fmla="*/ 6232689 w 9439644"/>
                <a:gd name="connsiteY931" fmla="*/ 125854 h 1672384"/>
                <a:gd name="connsiteX932" fmla="*/ 6277262 w 9439644"/>
                <a:gd name="connsiteY932" fmla="*/ 106845 h 1672384"/>
                <a:gd name="connsiteX933" fmla="*/ 9234846 w 9439644"/>
                <a:gd name="connsiteY933" fmla="*/ 738 h 1672384"/>
                <a:gd name="connsiteX934" fmla="*/ 9250537 w 9439644"/>
                <a:gd name="connsiteY934" fmla="*/ 5900 h 1672384"/>
                <a:gd name="connsiteX935" fmla="*/ 9276101 w 9439644"/>
                <a:gd name="connsiteY935" fmla="*/ 26548 h 1672384"/>
                <a:gd name="connsiteX936" fmla="*/ 9301992 w 9439644"/>
                <a:gd name="connsiteY936" fmla="*/ 78004 h 1672384"/>
                <a:gd name="connsiteX937" fmla="*/ 9302320 w 9439644"/>
                <a:gd name="connsiteY937" fmla="*/ 91769 h 1672384"/>
                <a:gd name="connsiteX938" fmla="*/ 9300353 w 9439644"/>
                <a:gd name="connsiteY938" fmla="*/ 99307 h 1672384"/>
                <a:gd name="connsiteX939" fmla="*/ 9303631 w 9439644"/>
                <a:gd name="connsiteY939" fmla="*/ 130442 h 1672384"/>
                <a:gd name="connsiteX940" fmla="*/ 9313463 w 9439644"/>
                <a:gd name="connsiteY940" fmla="*/ 156989 h 1672384"/>
                <a:gd name="connsiteX941" fmla="*/ 9324607 w 9439644"/>
                <a:gd name="connsiteY941" fmla="*/ 173704 h 1672384"/>
                <a:gd name="connsiteX942" fmla="*/ 9340338 w 9439644"/>
                <a:gd name="connsiteY942" fmla="*/ 186814 h 1672384"/>
                <a:gd name="connsiteX943" fmla="*/ 9346893 w 9439644"/>
                <a:gd name="connsiteY943" fmla="*/ 200251 h 1672384"/>
                <a:gd name="connsiteX944" fmla="*/ 9347220 w 9439644"/>
                <a:gd name="connsiteY944" fmla="*/ 272682 h 1672384"/>
                <a:gd name="connsiteX945" fmla="*/ 9345254 w 9439644"/>
                <a:gd name="connsiteY945" fmla="*/ 283498 h 1672384"/>
                <a:gd name="connsiteX946" fmla="*/ 9290849 w 9439644"/>
                <a:gd name="connsiteY946" fmla="*/ 350357 h 1672384"/>
                <a:gd name="connsiteX947" fmla="*/ 9266596 w 9439644"/>
                <a:gd name="connsiteY947" fmla="*/ 365106 h 1672384"/>
                <a:gd name="connsiteX948" fmla="*/ 9217762 w 9439644"/>
                <a:gd name="connsiteY948" fmla="*/ 409351 h 1672384"/>
                <a:gd name="connsiteX949" fmla="*/ 9209897 w 9439644"/>
                <a:gd name="connsiteY949" fmla="*/ 427704 h 1672384"/>
                <a:gd name="connsiteX950" fmla="*/ 9207930 w 9439644"/>
                <a:gd name="connsiteY950" fmla="*/ 472605 h 1672384"/>
                <a:gd name="connsiteX951" fmla="*/ 9221695 w 9439644"/>
                <a:gd name="connsiteY951" fmla="*/ 484731 h 1672384"/>
                <a:gd name="connsiteX952" fmla="*/ 9229561 w 9439644"/>
                <a:gd name="connsiteY952" fmla="*/ 499480 h 1672384"/>
                <a:gd name="connsiteX953" fmla="*/ 9241688 w 9439644"/>
                <a:gd name="connsiteY953" fmla="*/ 549297 h 1672384"/>
                <a:gd name="connsiteX954" fmla="*/ 9253487 w 9439644"/>
                <a:gd name="connsiteY954" fmla="*/ 576827 h 1672384"/>
                <a:gd name="connsiteX955" fmla="*/ 9266596 w 9439644"/>
                <a:gd name="connsiteY955" fmla="*/ 591575 h 1672384"/>
                <a:gd name="connsiteX956" fmla="*/ 9318379 w 9439644"/>
                <a:gd name="connsiteY956" fmla="*/ 604685 h 1672384"/>
                <a:gd name="connsiteX957" fmla="*/ 9356069 w 9439644"/>
                <a:gd name="connsiteY957" fmla="*/ 617795 h 1672384"/>
                <a:gd name="connsiteX958" fmla="*/ 9395071 w 9439644"/>
                <a:gd name="connsiteY958" fmla="*/ 643686 h 1672384"/>
                <a:gd name="connsiteX959" fmla="*/ 9407853 w 9439644"/>
                <a:gd name="connsiteY959" fmla="*/ 649913 h 1672384"/>
                <a:gd name="connsiteX960" fmla="*/ 9418340 w 9439644"/>
                <a:gd name="connsiteY960" fmla="*/ 661057 h 1672384"/>
                <a:gd name="connsiteX961" fmla="*/ 9436039 w 9439644"/>
                <a:gd name="connsiteY961" fmla="*/ 725949 h 1672384"/>
                <a:gd name="connsiteX962" fmla="*/ 9438988 w 9439644"/>
                <a:gd name="connsiteY962" fmla="*/ 732832 h 1672384"/>
                <a:gd name="connsiteX963" fmla="*/ 9439644 w 9439644"/>
                <a:gd name="connsiteY963" fmla="*/ 790187 h 1672384"/>
                <a:gd name="connsiteX964" fmla="*/ 9436694 w 9439644"/>
                <a:gd name="connsiteY964" fmla="*/ 795431 h 1672384"/>
                <a:gd name="connsiteX965" fmla="*/ 9411130 w 9439644"/>
                <a:gd name="connsiteY965" fmla="*/ 843281 h 1672384"/>
                <a:gd name="connsiteX966" fmla="*/ 9372456 w 9439644"/>
                <a:gd name="connsiteY966" fmla="*/ 869828 h 1672384"/>
                <a:gd name="connsiteX967" fmla="*/ 9332472 w 9439644"/>
                <a:gd name="connsiteY967" fmla="*/ 883921 h 1672384"/>
                <a:gd name="connsiteX968" fmla="*/ 9312480 w 9439644"/>
                <a:gd name="connsiteY968" fmla="*/ 882610 h 1672384"/>
                <a:gd name="connsiteX969" fmla="*/ 9271513 w 9439644"/>
                <a:gd name="connsiteY969" fmla="*/ 877694 h 1672384"/>
                <a:gd name="connsiteX970" fmla="*/ 9220056 w 9439644"/>
                <a:gd name="connsiteY970" fmla="*/ 883921 h 1672384"/>
                <a:gd name="connsiteX971" fmla="*/ 9197443 w 9439644"/>
                <a:gd name="connsiteY971" fmla="*/ 889820 h 1672384"/>
                <a:gd name="connsiteX972" fmla="*/ 9174501 w 9439644"/>
                <a:gd name="connsiteY972" fmla="*/ 891459 h 1672384"/>
                <a:gd name="connsiteX973" fmla="*/ 9152869 w 9439644"/>
                <a:gd name="connsiteY973" fmla="*/ 887199 h 1672384"/>
                <a:gd name="connsiteX974" fmla="*/ 9121407 w 9439644"/>
                <a:gd name="connsiteY974" fmla="*/ 863273 h 1672384"/>
                <a:gd name="connsiteX975" fmla="*/ 9125011 w 9439644"/>
                <a:gd name="connsiteY975" fmla="*/ 836071 h 1672384"/>
                <a:gd name="connsiteX976" fmla="*/ 9142710 w 9439644"/>
                <a:gd name="connsiteY976" fmla="*/ 823289 h 1672384"/>
                <a:gd name="connsiteX977" fmla="*/ 9179745 w 9439644"/>
                <a:gd name="connsiteY977" fmla="*/ 810507 h 1672384"/>
                <a:gd name="connsiteX978" fmla="*/ 9228906 w 9439644"/>
                <a:gd name="connsiteY978" fmla="*/ 786254 h 1672384"/>
                <a:gd name="connsiteX979" fmla="*/ 9221695 w 9439644"/>
                <a:gd name="connsiteY979" fmla="*/ 751513 h 1672384"/>
                <a:gd name="connsiteX980" fmla="*/ 9213830 w 9439644"/>
                <a:gd name="connsiteY980" fmla="*/ 744303 h 1672384"/>
                <a:gd name="connsiteX981" fmla="*/ 9144348 w 9439644"/>
                <a:gd name="connsiteY981" fmla="*/ 715790 h 1672384"/>
                <a:gd name="connsiteX982" fmla="*/ 9074211 w 9439644"/>
                <a:gd name="connsiteY982" fmla="*/ 707924 h 1672384"/>
                <a:gd name="connsiteX983" fmla="*/ 8929678 w 9439644"/>
                <a:gd name="connsiteY983" fmla="*/ 784943 h 1672384"/>
                <a:gd name="connsiteX984" fmla="*/ 8925417 w 9439644"/>
                <a:gd name="connsiteY984" fmla="*/ 798053 h 1672384"/>
                <a:gd name="connsiteX985" fmla="*/ 8927711 w 9439644"/>
                <a:gd name="connsiteY985" fmla="*/ 848197 h 1672384"/>
                <a:gd name="connsiteX986" fmla="*/ 8932300 w 9439644"/>
                <a:gd name="connsiteY986" fmla="*/ 864584 h 1672384"/>
                <a:gd name="connsiteX987" fmla="*/ 8951964 w 9439644"/>
                <a:gd name="connsiteY987" fmla="*/ 903913 h 1672384"/>
                <a:gd name="connsiteX988" fmla="*/ 8957536 w 9439644"/>
                <a:gd name="connsiteY988" fmla="*/ 924889 h 1672384"/>
                <a:gd name="connsiteX989" fmla="*/ 8961468 w 9439644"/>
                <a:gd name="connsiteY989" fmla="*/ 986177 h 1672384"/>
                <a:gd name="connsiteX990" fmla="*/ 8968678 w 9439644"/>
                <a:gd name="connsiteY990" fmla="*/ 1023211 h 1672384"/>
                <a:gd name="connsiteX991" fmla="*/ 8993914 w 9439644"/>
                <a:gd name="connsiteY991" fmla="*/ 1066801 h 1672384"/>
                <a:gd name="connsiteX992" fmla="*/ 9052908 w 9439644"/>
                <a:gd name="connsiteY992" fmla="*/ 1118912 h 1672384"/>
                <a:gd name="connsiteX993" fmla="*/ 9068640 w 9439644"/>
                <a:gd name="connsiteY993" fmla="*/ 1125139 h 1672384"/>
                <a:gd name="connsiteX994" fmla="*/ 9076506 w 9439644"/>
                <a:gd name="connsiteY994" fmla="*/ 1125795 h 1672384"/>
                <a:gd name="connsiteX995" fmla="*/ 9089943 w 9439644"/>
                <a:gd name="connsiteY995" fmla="*/ 1132677 h 1672384"/>
                <a:gd name="connsiteX996" fmla="*/ 9116490 w 9439644"/>
                <a:gd name="connsiteY996" fmla="*/ 1161846 h 1672384"/>
                <a:gd name="connsiteX997" fmla="*/ 9131566 w 9439644"/>
                <a:gd name="connsiteY997" fmla="*/ 1172662 h 1672384"/>
                <a:gd name="connsiteX998" fmla="*/ 9186955 w 9439644"/>
                <a:gd name="connsiteY998" fmla="*/ 1190032 h 1672384"/>
                <a:gd name="connsiteX999" fmla="*/ 9212846 w 9439644"/>
                <a:gd name="connsiteY999" fmla="*/ 1205764 h 1672384"/>
                <a:gd name="connsiteX1000" fmla="*/ 9246604 w 9439644"/>
                <a:gd name="connsiteY1000" fmla="*/ 1296548 h 1672384"/>
                <a:gd name="connsiteX1001" fmla="*/ 9241032 w 9439644"/>
                <a:gd name="connsiteY1001" fmla="*/ 1349642 h 1672384"/>
                <a:gd name="connsiteX1002" fmla="*/ 9236772 w 9439644"/>
                <a:gd name="connsiteY1002" fmla="*/ 1363080 h 1672384"/>
                <a:gd name="connsiteX1003" fmla="*/ 9205308 w 9439644"/>
                <a:gd name="connsiteY1003" fmla="*/ 1388316 h 1672384"/>
                <a:gd name="connsiteX1004" fmla="*/ 9172534 w 9439644"/>
                <a:gd name="connsiteY1004" fmla="*/ 1390938 h 1672384"/>
                <a:gd name="connsiteX1005" fmla="*/ 9149920 w 9439644"/>
                <a:gd name="connsiteY1005" fmla="*/ 1396837 h 1672384"/>
                <a:gd name="connsiteX1006" fmla="*/ 9073556 w 9439644"/>
                <a:gd name="connsiteY1006" fmla="*/ 1451570 h 1672384"/>
                <a:gd name="connsiteX1007" fmla="*/ 9034882 w 9439644"/>
                <a:gd name="connsiteY1007" fmla="*/ 1504664 h 1672384"/>
                <a:gd name="connsiteX1008" fmla="*/ 9023084 w 9439644"/>
                <a:gd name="connsiteY1008" fmla="*/ 1521051 h 1672384"/>
                <a:gd name="connsiteX1009" fmla="*/ 8968351 w 9439644"/>
                <a:gd name="connsiteY1009" fmla="*/ 1565624 h 1672384"/>
                <a:gd name="connsiteX1010" fmla="*/ 8922467 w 9439644"/>
                <a:gd name="connsiteY1010" fmla="*/ 1593155 h 1672384"/>
                <a:gd name="connsiteX1011" fmla="*/ 8897231 w 9439644"/>
                <a:gd name="connsiteY1011" fmla="*/ 1601348 h 1672384"/>
                <a:gd name="connsiteX1012" fmla="*/ 8805136 w 9439644"/>
                <a:gd name="connsiteY1012" fmla="*/ 1611508 h 1672384"/>
                <a:gd name="connsiteX1013" fmla="*/ 8765807 w 9439644"/>
                <a:gd name="connsiteY1013" fmla="*/ 1614130 h 1672384"/>
                <a:gd name="connsiteX1014" fmla="*/ 8730082 w 9439644"/>
                <a:gd name="connsiteY1014" fmla="*/ 1608558 h 1672384"/>
                <a:gd name="connsiteX1015" fmla="*/ 8696653 w 9439644"/>
                <a:gd name="connsiteY1015" fmla="*/ 1586272 h 1672384"/>
                <a:gd name="connsiteX1016" fmla="*/ 8695669 w 9439644"/>
                <a:gd name="connsiteY1016" fmla="*/ 1584961 h 1672384"/>
                <a:gd name="connsiteX1017" fmla="*/ 8652080 w 9439644"/>
                <a:gd name="connsiteY1017" fmla="*/ 1483361 h 1672384"/>
                <a:gd name="connsiteX1018" fmla="*/ 8652407 w 9439644"/>
                <a:gd name="connsiteY1018" fmla="*/ 1464680 h 1672384"/>
                <a:gd name="connsiteX1019" fmla="*/ 8667156 w 9439644"/>
                <a:gd name="connsiteY1019" fmla="*/ 1447965 h 1672384"/>
                <a:gd name="connsiteX1020" fmla="*/ 8690426 w 9439644"/>
                <a:gd name="connsiteY1020" fmla="*/ 1445998 h 1672384"/>
                <a:gd name="connsiteX1021" fmla="*/ 8753680 w 9439644"/>
                <a:gd name="connsiteY1021" fmla="*/ 1468285 h 1672384"/>
                <a:gd name="connsiteX1022" fmla="*/ 8820867 w 9439644"/>
                <a:gd name="connsiteY1022" fmla="*/ 1480411 h 1672384"/>
                <a:gd name="connsiteX1023" fmla="*/ 8839548 w 9439644"/>
                <a:gd name="connsiteY1023" fmla="*/ 1480084 h 1672384"/>
                <a:gd name="connsiteX1024" fmla="*/ 8856591 w 9439644"/>
                <a:gd name="connsiteY1024" fmla="*/ 1482378 h 1672384"/>
                <a:gd name="connsiteX1025" fmla="*/ 8870356 w 9439644"/>
                <a:gd name="connsiteY1025" fmla="*/ 1480084 h 1672384"/>
                <a:gd name="connsiteX1026" fmla="*/ 8906736 w 9439644"/>
                <a:gd name="connsiteY1026" fmla="*/ 1458453 h 1672384"/>
                <a:gd name="connsiteX1027" fmla="*/ 8913946 w 9439644"/>
                <a:gd name="connsiteY1027" fmla="*/ 1452226 h 1672384"/>
                <a:gd name="connsiteX1028" fmla="*/ 8910996 w 9439644"/>
                <a:gd name="connsiteY1028" fmla="*/ 1380778 h 1672384"/>
                <a:gd name="connsiteX1029" fmla="*/ 8819884 w 9439644"/>
                <a:gd name="connsiteY1029" fmla="*/ 1340138 h 1672384"/>
                <a:gd name="connsiteX1030" fmla="*/ 8729100 w 9439644"/>
                <a:gd name="connsiteY1030" fmla="*/ 1338499 h 1672384"/>
                <a:gd name="connsiteX1031" fmla="*/ 8683216 w 9439644"/>
                <a:gd name="connsiteY1031" fmla="*/ 1348659 h 1672384"/>
                <a:gd name="connsiteX1032" fmla="*/ 8664862 w 9439644"/>
                <a:gd name="connsiteY1032" fmla="*/ 1352264 h 1672384"/>
                <a:gd name="connsiteX1033" fmla="*/ 8646836 w 9439644"/>
                <a:gd name="connsiteY1033" fmla="*/ 1339810 h 1672384"/>
                <a:gd name="connsiteX1034" fmla="*/ 8656013 w 9439644"/>
                <a:gd name="connsiteY1034" fmla="*/ 1290321 h 1672384"/>
                <a:gd name="connsiteX1035" fmla="*/ 8710746 w 9439644"/>
                <a:gd name="connsiteY1035" fmla="*/ 1261480 h 1672384"/>
                <a:gd name="connsiteX1036" fmla="*/ 8766462 w 9439644"/>
                <a:gd name="connsiteY1036" fmla="*/ 1252631 h 1672384"/>
                <a:gd name="connsiteX1037" fmla="*/ 8818901 w 9439644"/>
                <a:gd name="connsiteY1037" fmla="*/ 1200192 h 1672384"/>
                <a:gd name="connsiteX1038" fmla="*/ 8819884 w 9439644"/>
                <a:gd name="connsiteY1038" fmla="*/ 1172006 h 1672384"/>
                <a:gd name="connsiteX1039" fmla="*/ 8815623 w 9439644"/>
                <a:gd name="connsiteY1039" fmla="*/ 1080894 h 1672384"/>
                <a:gd name="connsiteX1040" fmla="*/ 8821195 w 9439644"/>
                <a:gd name="connsiteY1040" fmla="*/ 1052053 h 1672384"/>
                <a:gd name="connsiteX1041" fmla="*/ 8831682 w 9439644"/>
                <a:gd name="connsiteY1041" fmla="*/ 996664 h 1672384"/>
                <a:gd name="connsiteX1042" fmla="*/ 8803497 w 9439644"/>
                <a:gd name="connsiteY1042" fmla="*/ 978966 h 1672384"/>
                <a:gd name="connsiteX1043" fmla="*/ 8800547 w 9439644"/>
                <a:gd name="connsiteY1043" fmla="*/ 978311 h 1672384"/>
                <a:gd name="connsiteX1044" fmla="*/ 8762201 w 9439644"/>
                <a:gd name="connsiteY1044" fmla="*/ 955369 h 1672384"/>
                <a:gd name="connsiteX1045" fmla="*/ 8757940 w 9439644"/>
                <a:gd name="connsiteY1045" fmla="*/ 948814 h 1672384"/>
                <a:gd name="connsiteX1046" fmla="*/ 8747125 w 9439644"/>
                <a:gd name="connsiteY1046" fmla="*/ 924233 h 1672384"/>
                <a:gd name="connsiteX1047" fmla="*/ 8755319 w 9439644"/>
                <a:gd name="connsiteY1047" fmla="*/ 914073 h 1672384"/>
                <a:gd name="connsiteX1048" fmla="*/ 8762529 w 9439644"/>
                <a:gd name="connsiteY1048" fmla="*/ 905552 h 1672384"/>
                <a:gd name="connsiteX1049" fmla="*/ 8744831 w 9439644"/>
                <a:gd name="connsiteY1049" fmla="*/ 852786 h 1672384"/>
                <a:gd name="connsiteX1050" fmla="*/ 8734343 w 9439644"/>
                <a:gd name="connsiteY1050" fmla="*/ 853769 h 1672384"/>
                <a:gd name="connsiteX1051" fmla="*/ 8694687 w 9439644"/>
                <a:gd name="connsiteY1051" fmla="*/ 872778 h 1672384"/>
                <a:gd name="connsiteX1052" fmla="*/ 8683871 w 9439644"/>
                <a:gd name="connsiteY1052" fmla="*/ 883921 h 1672384"/>
                <a:gd name="connsiteX1053" fmla="*/ 8654374 w 9439644"/>
                <a:gd name="connsiteY1053" fmla="*/ 914073 h 1672384"/>
                <a:gd name="connsiteX1054" fmla="*/ 8637004 w 9439644"/>
                <a:gd name="connsiteY1054" fmla="*/ 920628 h 1672384"/>
                <a:gd name="connsiteX1055" fmla="*/ 8616684 w 9439644"/>
                <a:gd name="connsiteY1055" fmla="*/ 921939 h 1672384"/>
                <a:gd name="connsiteX1056" fmla="*/ 8598985 w 9439644"/>
                <a:gd name="connsiteY1056" fmla="*/ 927838 h 1672384"/>
                <a:gd name="connsiteX1057" fmla="*/ 8530488 w 9439644"/>
                <a:gd name="connsiteY1057" fmla="*/ 975033 h 1672384"/>
                <a:gd name="connsiteX1058" fmla="*/ 8511807 w 9439644"/>
                <a:gd name="connsiteY1058" fmla="*/ 986504 h 1672384"/>
                <a:gd name="connsiteX1059" fmla="*/ 8478377 w 9439644"/>
                <a:gd name="connsiteY1059" fmla="*/ 1012068 h 1672384"/>
                <a:gd name="connsiteX1060" fmla="*/ 8476082 w 9439644"/>
                <a:gd name="connsiteY1060" fmla="*/ 1014362 h 1672384"/>
                <a:gd name="connsiteX1061" fmla="*/ 8450519 w 9439644"/>
                <a:gd name="connsiteY1061" fmla="*/ 1026161 h 1672384"/>
                <a:gd name="connsiteX1062" fmla="*/ 8432493 w 9439644"/>
                <a:gd name="connsiteY1062" fmla="*/ 1035993 h 1672384"/>
                <a:gd name="connsiteX1063" fmla="*/ 8419055 w 9439644"/>
                <a:gd name="connsiteY1063" fmla="*/ 1055986 h 1672384"/>
                <a:gd name="connsiteX1064" fmla="*/ 8387920 w 9439644"/>
                <a:gd name="connsiteY1064" fmla="*/ 1059919 h 1672384"/>
                <a:gd name="connsiteX1065" fmla="*/ 8378088 w 9439644"/>
                <a:gd name="connsiteY1065" fmla="*/ 1077944 h 1672384"/>
                <a:gd name="connsiteX1066" fmla="*/ 8350558 w 9439644"/>
                <a:gd name="connsiteY1066" fmla="*/ 1099575 h 1672384"/>
                <a:gd name="connsiteX1067" fmla="*/ 8234865 w 9439644"/>
                <a:gd name="connsiteY1067" fmla="*/ 1121206 h 1672384"/>
                <a:gd name="connsiteX1068" fmla="*/ 8205040 w 9439644"/>
                <a:gd name="connsiteY1068" fmla="*/ 1119568 h 1672384"/>
                <a:gd name="connsiteX1069" fmla="*/ 8196191 w 9439644"/>
                <a:gd name="connsiteY1069" fmla="*/ 1116946 h 1672384"/>
                <a:gd name="connsiteX1070" fmla="*/ 8177510 w 9439644"/>
                <a:gd name="connsiteY1070" fmla="*/ 1108752 h 1672384"/>
                <a:gd name="connsiteX1071" fmla="*/ 8164072 w 9439644"/>
                <a:gd name="connsiteY1071" fmla="*/ 1089088 h 1672384"/>
                <a:gd name="connsiteX1072" fmla="*/ 8166694 w 9439644"/>
                <a:gd name="connsiteY1072" fmla="*/ 1069095 h 1672384"/>
                <a:gd name="connsiteX1073" fmla="*/ 8176198 w 9439644"/>
                <a:gd name="connsiteY1073" fmla="*/ 1045826 h 1672384"/>
                <a:gd name="connsiteX1074" fmla="*/ 8203074 w 9439644"/>
                <a:gd name="connsiteY1074" fmla="*/ 1001253 h 1672384"/>
                <a:gd name="connsiteX1075" fmla="*/ 8237487 w 9439644"/>
                <a:gd name="connsiteY1075" fmla="*/ 975361 h 1672384"/>
                <a:gd name="connsiteX1076" fmla="*/ 8266655 w 9439644"/>
                <a:gd name="connsiteY1076" fmla="*/ 969134 h 1672384"/>
                <a:gd name="connsiteX1077" fmla="*/ 8304346 w 9439644"/>
                <a:gd name="connsiteY1077" fmla="*/ 965857 h 1672384"/>
                <a:gd name="connsiteX1078" fmla="*/ 8336465 w 9439644"/>
                <a:gd name="connsiteY1078" fmla="*/ 958974 h 1672384"/>
                <a:gd name="connsiteX1079" fmla="*/ 8346624 w 9439644"/>
                <a:gd name="connsiteY1079" fmla="*/ 955041 h 1672384"/>
                <a:gd name="connsiteX1080" fmla="*/ 8385953 w 9439644"/>
                <a:gd name="connsiteY1080" fmla="*/ 945864 h 1672384"/>
                <a:gd name="connsiteX1081" fmla="*/ 8395458 w 9439644"/>
                <a:gd name="connsiteY1081" fmla="*/ 944881 h 1672384"/>
                <a:gd name="connsiteX1082" fmla="*/ 8409223 w 9439644"/>
                <a:gd name="connsiteY1082" fmla="*/ 938326 h 1672384"/>
                <a:gd name="connsiteX1083" fmla="*/ 8451174 w 9439644"/>
                <a:gd name="connsiteY1083" fmla="*/ 912107 h 1672384"/>
                <a:gd name="connsiteX1084" fmla="*/ 8510168 w 9439644"/>
                <a:gd name="connsiteY1084" fmla="*/ 876711 h 1672384"/>
                <a:gd name="connsiteX1085" fmla="*/ 8544253 w 9439644"/>
                <a:gd name="connsiteY1085" fmla="*/ 859340 h 1672384"/>
                <a:gd name="connsiteX1086" fmla="*/ 8581288 w 9439644"/>
                <a:gd name="connsiteY1086" fmla="*/ 840659 h 1672384"/>
                <a:gd name="connsiteX1087" fmla="*/ 8595381 w 9439644"/>
                <a:gd name="connsiteY1087" fmla="*/ 828205 h 1672384"/>
                <a:gd name="connsiteX1088" fmla="*/ 8596036 w 9439644"/>
                <a:gd name="connsiteY1088" fmla="*/ 815095 h 1672384"/>
                <a:gd name="connsiteX1089" fmla="*/ 8598330 w 9439644"/>
                <a:gd name="connsiteY1089" fmla="*/ 750530 h 1672384"/>
                <a:gd name="connsiteX1090" fmla="*/ 8595708 w 9439644"/>
                <a:gd name="connsiteY1090" fmla="*/ 722672 h 1672384"/>
                <a:gd name="connsiteX1091" fmla="*/ 8566539 w 9439644"/>
                <a:gd name="connsiteY1091" fmla="*/ 636476 h 1672384"/>
                <a:gd name="connsiteX1092" fmla="*/ 8559656 w 9439644"/>
                <a:gd name="connsiteY1092" fmla="*/ 624349 h 1672384"/>
                <a:gd name="connsiteX1093" fmla="*/ 8546219 w 9439644"/>
                <a:gd name="connsiteY1093" fmla="*/ 606979 h 1672384"/>
                <a:gd name="connsiteX1094" fmla="*/ 8524261 w 9439644"/>
                <a:gd name="connsiteY1094" fmla="*/ 570928 h 1672384"/>
                <a:gd name="connsiteX1095" fmla="*/ 8516723 w 9439644"/>
                <a:gd name="connsiteY1095" fmla="*/ 531271 h 1672384"/>
                <a:gd name="connsiteX1096" fmla="*/ 8513117 w 9439644"/>
                <a:gd name="connsiteY1096" fmla="*/ 467033 h 1672384"/>
                <a:gd name="connsiteX1097" fmla="*/ 8505579 w 9439644"/>
                <a:gd name="connsiteY1097" fmla="*/ 407712 h 1672384"/>
                <a:gd name="connsiteX1098" fmla="*/ 8506562 w 9439644"/>
                <a:gd name="connsiteY1098" fmla="*/ 393947 h 1672384"/>
                <a:gd name="connsiteX1099" fmla="*/ 8510495 w 9439644"/>
                <a:gd name="connsiteY1099" fmla="*/ 380509 h 1672384"/>
                <a:gd name="connsiteX1100" fmla="*/ 8514756 w 9439644"/>
                <a:gd name="connsiteY1100" fmla="*/ 338886 h 1672384"/>
                <a:gd name="connsiteX1101" fmla="*/ 8526555 w 9439644"/>
                <a:gd name="connsiteY1101" fmla="*/ 292347 h 1672384"/>
                <a:gd name="connsiteX1102" fmla="*/ 8545891 w 9439644"/>
                <a:gd name="connsiteY1102" fmla="*/ 263506 h 1672384"/>
                <a:gd name="connsiteX1103" fmla="*/ 8565229 w 9439644"/>
                <a:gd name="connsiteY1103" fmla="*/ 249413 h 1672384"/>
                <a:gd name="connsiteX1104" fmla="*/ 8572766 w 9439644"/>
                <a:gd name="connsiteY1104" fmla="*/ 247119 h 1672384"/>
                <a:gd name="connsiteX1105" fmla="*/ 8582926 w 9439644"/>
                <a:gd name="connsiteY1105" fmla="*/ 211395 h 1672384"/>
                <a:gd name="connsiteX1106" fmla="*/ 8597675 w 9439644"/>
                <a:gd name="connsiteY1106" fmla="*/ 208117 h 1672384"/>
                <a:gd name="connsiteX1107" fmla="*/ 8626843 w 9439644"/>
                <a:gd name="connsiteY1107" fmla="*/ 201890 h 1672384"/>
                <a:gd name="connsiteX1108" fmla="*/ 8643887 w 9439644"/>
                <a:gd name="connsiteY1108" fmla="*/ 202218 h 1672384"/>
                <a:gd name="connsiteX1109" fmla="*/ 8689114 w 9439644"/>
                <a:gd name="connsiteY1109" fmla="*/ 232042 h 1672384"/>
                <a:gd name="connsiteX1110" fmla="*/ 8709435 w 9439644"/>
                <a:gd name="connsiteY1110" fmla="*/ 255968 h 1672384"/>
                <a:gd name="connsiteX1111" fmla="*/ 8715662 w 9439644"/>
                <a:gd name="connsiteY1111" fmla="*/ 270060 h 1672384"/>
                <a:gd name="connsiteX1112" fmla="*/ 8715662 w 9439644"/>
                <a:gd name="connsiteY1112" fmla="*/ 302835 h 1672384"/>
                <a:gd name="connsiteX1113" fmla="*/ 8721561 w 9439644"/>
                <a:gd name="connsiteY1113" fmla="*/ 356584 h 1672384"/>
                <a:gd name="connsiteX1114" fmla="*/ 8742537 w 9439644"/>
                <a:gd name="connsiteY1114" fmla="*/ 379854 h 1672384"/>
                <a:gd name="connsiteX1115" fmla="*/ 8748436 w 9439644"/>
                <a:gd name="connsiteY1115" fmla="*/ 381165 h 1672384"/>
                <a:gd name="connsiteX1116" fmla="*/ 8759252 w 9439644"/>
                <a:gd name="connsiteY1116" fmla="*/ 379199 h 1672384"/>
                <a:gd name="connsiteX1117" fmla="*/ 8790714 w 9439644"/>
                <a:gd name="connsiteY1117" fmla="*/ 325449 h 1672384"/>
                <a:gd name="connsiteX1118" fmla="*/ 8789404 w 9439644"/>
                <a:gd name="connsiteY1118" fmla="*/ 320860 h 1672384"/>
                <a:gd name="connsiteX1119" fmla="*/ 8793665 w 9439644"/>
                <a:gd name="connsiteY1119" fmla="*/ 279237 h 1672384"/>
                <a:gd name="connsiteX1120" fmla="*/ 8796287 w 9439644"/>
                <a:gd name="connsiteY1120" fmla="*/ 275304 h 1672384"/>
                <a:gd name="connsiteX1121" fmla="*/ 8808413 w 9439644"/>
                <a:gd name="connsiteY1121" fmla="*/ 246791 h 1672384"/>
                <a:gd name="connsiteX1122" fmla="*/ 8830043 w 9439644"/>
                <a:gd name="connsiteY1122" fmla="*/ 207462 h 1672384"/>
                <a:gd name="connsiteX1123" fmla="*/ 8838237 w 9439644"/>
                <a:gd name="connsiteY1123" fmla="*/ 202873 h 1672384"/>
                <a:gd name="connsiteX1124" fmla="*/ 8899197 w 9439644"/>
                <a:gd name="connsiteY1124" fmla="*/ 182226 h 1672384"/>
                <a:gd name="connsiteX1125" fmla="*/ 8915913 w 9439644"/>
                <a:gd name="connsiteY1125" fmla="*/ 181898 h 1672384"/>
                <a:gd name="connsiteX1126" fmla="*/ 8969990 w 9439644"/>
                <a:gd name="connsiteY1126" fmla="*/ 202546 h 1672384"/>
                <a:gd name="connsiteX1127" fmla="*/ 8996537 w 9439644"/>
                <a:gd name="connsiteY1127" fmla="*/ 222210 h 1672384"/>
                <a:gd name="connsiteX1128" fmla="*/ 9015546 w 9439644"/>
                <a:gd name="connsiteY1128" fmla="*/ 238597 h 1672384"/>
                <a:gd name="connsiteX1129" fmla="*/ 9027017 w 9439644"/>
                <a:gd name="connsiteY1129" fmla="*/ 241875 h 1672384"/>
                <a:gd name="connsiteX1130" fmla="*/ 9033243 w 9439644"/>
                <a:gd name="connsiteY1130" fmla="*/ 240891 h 1672384"/>
                <a:gd name="connsiteX1131" fmla="*/ 9059463 w 9439644"/>
                <a:gd name="connsiteY1131" fmla="*/ 226471 h 1672384"/>
                <a:gd name="connsiteX1132" fmla="*/ 9076178 w 9439644"/>
                <a:gd name="connsiteY1132" fmla="*/ 212706 h 1672384"/>
                <a:gd name="connsiteX1133" fmla="*/ 9104364 w 9439644"/>
                <a:gd name="connsiteY1133" fmla="*/ 185831 h 1672384"/>
                <a:gd name="connsiteX1134" fmla="*/ 9126978 w 9439644"/>
                <a:gd name="connsiteY1134" fmla="*/ 144535 h 1672384"/>
                <a:gd name="connsiteX1135" fmla="*/ 9151887 w 9439644"/>
                <a:gd name="connsiteY1135" fmla="*/ 78331 h 1672384"/>
                <a:gd name="connsiteX1136" fmla="*/ 9162702 w 9439644"/>
                <a:gd name="connsiteY1136" fmla="*/ 47196 h 1672384"/>
                <a:gd name="connsiteX1137" fmla="*/ 9218418 w 9439644"/>
                <a:gd name="connsiteY1137" fmla="*/ 984 h 1672384"/>
                <a:gd name="connsiteX1138" fmla="*/ 9234846 w 9439644"/>
                <a:gd name="connsiteY1138" fmla="*/ 738 h 167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</a:cxnLst>
              <a:rect l="l" t="t" r="r" b="b"/>
              <a:pathLst>
                <a:path w="9439644" h="1672384">
                  <a:moveTo>
                    <a:pt x="844408" y="1375124"/>
                  </a:moveTo>
                  <a:cubicBezTo>
                    <a:pt x="835846" y="1374796"/>
                    <a:pt x="827243" y="1375697"/>
                    <a:pt x="818721" y="1378155"/>
                  </a:cubicBezTo>
                  <a:cubicBezTo>
                    <a:pt x="809544" y="1380777"/>
                    <a:pt x="801351" y="1385366"/>
                    <a:pt x="797746" y="1395198"/>
                  </a:cubicBezTo>
                  <a:cubicBezTo>
                    <a:pt x="795124" y="1402408"/>
                    <a:pt x="789552" y="1408635"/>
                    <a:pt x="789552" y="1417157"/>
                  </a:cubicBezTo>
                  <a:cubicBezTo>
                    <a:pt x="789552" y="1431905"/>
                    <a:pt x="789880" y="1446326"/>
                    <a:pt x="793157" y="1460746"/>
                  </a:cubicBezTo>
                  <a:cubicBezTo>
                    <a:pt x="793813" y="1463696"/>
                    <a:pt x="795451" y="1466646"/>
                    <a:pt x="797090" y="1468940"/>
                  </a:cubicBezTo>
                  <a:cubicBezTo>
                    <a:pt x="801679" y="1476150"/>
                    <a:pt x="808561" y="1479100"/>
                    <a:pt x="817082" y="1479428"/>
                  </a:cubicBezTo>
                  <a:cubicBezTo>
                    <a:pt x="817738" y="1479428"/>
                    <a:pt x="818721" y="1480411"/>
                    <a:pt x="819376" y="1481066"/>
                  </a:cubicBezTo>
                  <a:cubicBezTo>
                    <a:pt x="819049" y="1484672"/>
                    <a:pt x="819049" y="1487949"/>
                    <a:pt x="818721" y="1491226"/>
                  </a:cubicBezTo>
                  <a:cubicBezTo>
                    <a:pt x="837075" y="1493848"/>
                    <a:pt x="839697" y="1493848"/>
                    <a:pt x="850184" y="1482377"/>
                  </a:cubicBezTo>
                  <a:cubicBezTo>
                    <a:pt x="861000" y="1470579"/>
                    <a:pt x="871815" y="1458780"/>
                    <a:pt x="887547" y="1453536"/>
                  </a:cubicBezTo>
                  <a:cubicBezTo>
                    <a:pt x="891808" y="1442065"/>
                    <a:pt x="893446" y="1431250"/>
                    <a:pt x="891808" y="1420106"/>
                  </a:cubicBezTo>
                  <a:cubicBezTo>
                    <a:pt x="890824" y="1413879"/>
                    <a:pt x="889513" y="1407652"/>
                    <a:pt x="889186" y="1401425"/>
                  </a:cubicBezTo>
                  <a:cubicBezTo>
                    <a:pt x="888530" y="1388643"/>
                    <a:pt x="879681" y="1382416"/>
                    <a:pt x="869849" y="1379466"/>
                  </a:cubicBezTo>
                  <a:cubicBezTo>
                    <a:pt x="861492" y="1377008"/>
                    <a:pt x="852970" y="1375451"/>
                    <a:pt x="844408" y="1375124"/>
                  </a:cubicBezTo>
                  <a:close/>
                  <a:moveTo>
                    <a:pt x="6211385" y="1345709"/>
                  </a:moveTo>
                  <a:cubicBezTo>
                    <a:pt x="6218268" y="1347020"/>
                    <a:pt x="6223512" y="1351936"/>
                    <a:pt x="6226461" y="1358164"/>
                  </a:cubicBezTo>
                  <a:cubicBezTo>
                    <a:pt x="6227445" y="1360130"/>
                    <a:pt x="6228100" y="1362096"/>
                    <a:pt x="6228428" y="1364063"/>
                  </a:cubicBezTo>
                  <a:cubicBezTo>
                    <a:pt x="6229739" y="1369962"/>
                    <a:pt x="6233672" y="1373895"/>
                    <a:pt x="6238260" y="1377828"/>
                  </a:cubicBezTo>
                  <a:cubicBezTo>
                    <a:pt x="6245798" y="1384383"/>
                    <a:pt x="6252681" y="1391593"/>
                    <a:pt x="6259891" y="1398476"/>
                  </a:cubicBezTo>
                  <a:cubicBezTo>
                    <a:pt x="6263496" y="1402081"/>
                    <a:pt x="6265462" y="1406014"/>
                    <a:pt x="6264807" y="1411258"/>
                  </a:cubicBezTo>
                  <a:cubicBezTo>
                    <a:pt x="6263496" y="1420107"/>
                    <a:pt x="6265135" y="1428956"/>
                    <a:pt x="6267101" y="1437805"/>
                  </a:cubicBezTo>
                  <a:cubicBezTo>
                    <a:pt x="6269723" y="1450915"/>
                    <a:pt x="6268084" y="1464024"/>
                    <a:pt x="6262841" y="1476151"/>
                  </a:cubicBezTo>
                  <a:cubicBezTo>
                    <a:pt x="6261202" y="1480084"/>
                    <a:pt x="6259236" y="1483689"/>
                    <a:pt x="6256942" y="1487294"/>
                  </a:cubicBezTo>
                  <a:cubicBezTo>
                    <a:pt x="6251042" y="1496798"/>
                    <a:pt x="6246454" y="1506631"/>
                    <a:pt x="6244159" y="1517446"/>
                  </a:cubicBezTo>
                  <a:cubicBezTo>
                    <a:pt x="6243504" y="1520068"/>
                    <a:pt x="6242520" y="1522362"/>
                    <a:pt x="6241538" y="1525640"/>
                  </a:cubicBezTo>
                  <a:cubicBezTo>
                    <a:pt x="6229739" y="1528589"/>
                    <a:pt x="6221545" y="1536127"/>
                    <a:pt x="6214990" y="1545960"/>
                  </a:cubicBezTo>
                  <a:cubicBezTo>
                    <a:pt x="6211713" y="1550876"/>
                    <a:pt x="6207125" y="1554153"/>
                    <a:pt x="6202209" y="1557103"/>
                  </a:cubicBezTo>
                  <a:cubicBezTo>
                    <a:pt x="6197293" y="1560053"/>
                    <a:pt x="6192377" y="1563002"/>
                    <a:pt x="6187788" y="1566280"/>
                  </a:cubicBezTo>
                  <a:cubicBezTo>
                    <a:pt x="6183855" y="1569229"/>
                    <a:pt x="6179594" y="1570540"/>
                    <a:pt x="6175006" y="1571524"/>
                  </a:cubicBezTo>
                  <a:cubicBezTo>
                    <a:pt x="6154358" y="1576112"/>
                    <a:pt x="6138626" y="1566280"/>
                    <a:pt x="6122895" y="1555136"/>
                  </a:cubicBezTo>
                  <a:cubicBezTo>
                    <a:pt x="6115684" y="1549893"/>
                    <a:pt x="6109458" y="1543665"/>
                    <a:pt x="6102903" y="1537438"/>
                  </a:cubicBezTo>
                  <a:cubicBezTo>
                    <a:pt x="6093398" y="1528917"/>
                    <a:pt x="6088482" y="1517118"/>
                    <a:pt x="6082583" y="1505647"/>
                  </a:cubicBezTo>
                  <a:cubicBezTo>
                    <a:pt x="6085860" y="1502370"/>
                    <a:pt x="6088810" y="1499748"/>
                    <a:pt x="6091759" y="1496798"/>
                  </a:cubicBezTo>
                  <a:cubicBezTo>
                    <a:pt x="6094054" y="1488605"/>
                    <a:pt x="6093398" y="1480411"/>
                    <a:pt x="6092743" y="1471890"/>
                  </a:cubicBezTo>
                  <a:cubicBezTo>
                    <a:pt x="6089793" y="1444687"/>
                    <a:pt x="6091104" y="1417485"/>
                    <a:pt x="6093071" y="1390282"/>
                  </a:cubicBezTo>
                  <a:cubicBezTo>
                    <a:pt x="6092743" y="1386677"/>
                    <a:pt x="6093071" y="1383727"/>
                    <a:pt x="6093398" y="1380450"/>
                  </a:cubicBezTo>
                  <a:cubicBezTo>
                    <a:pt x="6095365" y="1378484"/>
                    <a:pt x="6097331" y="1376845"/>
                    <a:pt x="6099297" y="1375206"/>
                  </a:cubicBezTo>
                  <a:cubicBezTo>
                    <a:pt x="6104213" y="1370290"/>
                    <a:pt x="6110113" y="1369307"/>
                    <a:pt x="6116668" y="1370618"/>
                  </a:cubicBezTo>
                  <a:cubicBezTo>
                    <a:pt x="6121256" y="1371601"/>
                    <a:pt x="6125845" y="1372256"/>
                    <a:pt x="6130761" y="1372256"/>
                  </a:cubicBezTo>
                  <a:cubicBezTo>
                    <a:pt x="6144854" y="1372584"/>
                    <a:pt x="6158946" y="1372256"/>
                    <a:pt x="6173695" y="1372256"/>
                  </a:cubicBezTo>
                  <a:cubicBezTo>
                    <a:pt x="6175333" y="1368979"/>
                    <a:pt x="6176972" y="1365374"/>
                    <a:pt x="6178939" y="1361769"/>
                  </a:cubicBezTo>
                  <a:cubicBezTo>
                    <a:pt x="6185494" y="1348987"/>
                    <a:pt x="6197293" y="1342760"/>
                    <a:pt x="6211385" y="1345709"/>
                  </a:cubicBezTo>
                  <a:close/>
                  <a:moveTo>
                    <a:pt x="948425" y="1251237"/>
                  </a:moveTo>
                  <a:cubicBezTo>
                    <a:pt x="956373" y="1251729"/>
                    <a:pt x="964239" y="1253286"/>
                    <a:pt x="972104" y="1256236"/>
                  </a:cubicBezTo>
                  <a:cubicBezTo>
                    <a:pt x="978987" y="1258857"/>
                    <a:pt x="986197" y="1260824"/>
                    <a:pt x="993408" y="1262135"/>
                  </a:cubicBezTo>
                  <a:cubicBezTo>
                    <a:pt x="999963" y="1263446"/>
                    <a:pt x="1004879" y="1266723"/>
                    <a:pt x="1008484" y="1272295"/>
                  </a:cubicBezTo>
                  <a:cubicBezTo>
                    <a:pt x="1008811" y="1272623"/>
                    <a:pt x="1009139" y="1272950"/>
                    <a:pt x="1009467" y="1273606"/>
                  </a:cubicBezTo>
                  <a:cubicBezTo>
                    <a:pt x="1024543" y="1291632"/>
                    <a:pt x="1024543" y="1291632"/>
                    <a:pt x="1030770" y="1314574"/>
                  </a:cubicBezTo>
                  <a:cubicBezTo>
                    <a:pt x="1035686" y="1332272"/>
                    <a:pt x="1041258" y="1349642"/>
                    <a:pt x="1046502" y="1367340"/>
                  </a:cubicBezTo>
                  <a:cubicBezTo>
                    <a:pt x="1048468" y="1373895"/>
                    <a:pt x="1050107" y="1380122"/>
                    <a:pt x="1049779" y="1387332"/>
                  </a:cubicBezTo>
                  <a:cubicBezTo>
                    <a:pt x="1048468" y="1417812"/>
                    <a:pt x="1047485" y="1447964"/>
                    <a:pt x="1046829" y="1478445"/>
                  </a:cubicBezTo>
                  <a:cubicBezTo>
                    <a:pt x="1046502" y="1489260"/>
                    <a:pt x="1044863" y="1499092"/>
                    <a:pt x="1038308" y="1507941"/>
                  </a:cubicBezTo>
                  <a:cubicBezTo>
                    <a:pt x="1033720" y="1514496"/>
                    <a:pt x="1031098" y="1521706"/>
                    <a:pt x="1030115" y="1529900"/>
                  </a:cubicBezTo>
                  <a:cubicBezTo>
                    <a:pt x="1029787" y="1531866"/>
                    <a:pt x="1029131" y="1533833"/>
                    <a:pt x="1028804" y="1536127"/>
                  </a:cubicBezTo>
                  <a:cubicBezTo>
                    <a:pt x="1025526" y="1563002"/>
                    <a:pt x="1015694" y="1587910"/>
                    <a:pt x="1004879" y="1612163"/>
                  </a:cubicBezTo>
                  <a:cubicBezTo>
                    <a:pt x="999963" y="1623306"/>
                    <a:pt x="990786" y="1630189"/>
                    <a:pt x="982264" y="1638055"/>
                  </a:cubicBezTo>
                  <a:cubicBezTo>
                    <a:pt x="980953" y="1639366"/>
                    <a:pt x="978659" y="1640021"/>
                    <a:pt x="976365" y="1640349"/>
                  </a:cubicBezTo>
                  <a:cubicBezTo>
                    <a:pt x="938675" y="1647232"/>
                    <a:pt x="901312" y="1647232"/>
                    <a:pt x="864605" y="1635761"/>
                  </a:cubicBezTo>
                  <a:cubicBezTo>
                    <a:pt x="865260" y="1634777"/>
                    <a:pt x="864933" y="1634450"/>
                    <a:pt x="864277" y="1633794"/>
                  </a:cubicBezTo>
                  <a:cubicBezTo>
                    <a:pt x="864277" y="1629206"/>
                    <a:pt x="864277" y="1624617"/>
                    <a:pt x="864277" y="1620029"/>
                  </a:cubicBezTo>
                  <a:cubicBezTo>
                    <a:pt x="856084" y="1617735"/>
                    <a:pt x="845268" y="1619046"/>
                    <a:pt x="825604" y="1624617"/>
                  </a:cubicBezTo>
                  <a:cubicBezTo>
                    <a:pt x="823637" y="1628550"/>
                    <a:pt x="820687" y="1632811"/>
                    <a:pt x="818721" y="1637727"/>
                  </a:cubicBezTo>
                  <a:cubicBezTo>
                    <a:pt x="814788" y="1648870"/>
                    <a:pt x="806267" y="1656408"/>
                    <a:pt x="796434" y="1660997"/>
                  </a:cubicBezTo>
                  <a:cubicBezTo>
                    <a:pt x="785947" y="1665913"/>
                    <a:pt x="773821" y="1668863"/>
                    <a:pt x="761694" y="1663619"/>
                  </a:cubicBezTo>
                  <a:cubicBezTo>
                    <a:pt x="751862" y="1659358"/>
                    <a:pt x="743340" y="1653787"/>
                    <a:pt x="735475" y="1646576"/>
                  </a:cubicBezTo>
                  <a:cubicBezTo>
                    <a:pt x="715482" y="1627239"/>
                    <a:pt x="697784" y="1605936"/>
                    <a:pt x="682053" y="1582994"/>
                  </a:cubicBezTo>
                  <a:cubicBezTo>
                    <a:pt x="656816" y="1546287"/>
                    <a:pt x="636169" y="1506630"/>
                    <a:pt x="617487" y="1466318"/>
                  </a:cubicBezTo>
                  <a:cubicBezTo>
                    <a:pt x="616832" y="1465007"/>
                    <a:pt x="615849" y="1463368"/>
                    <a:pt x="615521" y="1462058"/>
                  </a:cubicBezTo>
                  <a:cubicBezTo>
                    <a:pt x="611260" y="1439116"/>
                    <a:pt x="604705" y="1416174"/>
                    <a:pt x="609294" y="1392248"/>
                  </a:cubicBezTo>
                  <a:cubicBezTo>
                    <a:pt x="610933" y="1383072"/>
                    <a:pt x="612244" y="1373567"/>
                    <a:pt x="613882" y="1364390"/>
                  </a:cubicBezTo>
                  <a:cubicBezTo>
                    <a:pt x="615521" y="1353903"/>
                    <a:pt x="616504" y="1343743"/>
                    <a:pt x="611588" y="1333583"/>
                  </a:cubicBezTo>
                  <a:cubicBezTo>
                    <a:pt x="620765" y="1319162"/>
                    <a:pt x="631908" y="1306708"/>
                    <a:pt x="641740" y="1293270"/>
                  </a:cubicBezTo>
                  <a:cubicBezTo>
                    <a:pt x="651245" y="1280161"/>
                    <a:pt x="660422" y="1267051"/>
                    <a:pt x="670254" y="1253286"/>
                  </a:cubicBezTo>
                  <a:cubicBezTo>
                    <a:pt x="676809" y="1256891"/>
                    <a:pt x="681069" y="1261479"/>
                    <a:pt x="685330" y="1265740"/>
                  </a:cubicBezTo>
                  <a:cubicBezTo>
                    <a:pt x="690246" y="1270328"/>
                    <a:pt x="695163" y="1272623"/>
                    <a:pt x="702045" y="1272950"/>
                  </a:cubicBezTo>
                  <a:cubicBezTo>
                    <a:pt x="735147" y="1274589"/>
                    <a:pt x="767921" y="1276883"/>
                    <a:pt x="801023" y="1278850"/>
                  </a:cubicBezTo>
                  <a:cubicBezTo>
                    <a:pt x="805611" y="1279177"/>
                    <a:pt x="810528" y="1278850"/>
                    <a:pt x="815116" y="1279833"/>
                  </a:cubicBezTo>
                  <a:cubicBezTo>
                    <a:pt x="832486" y="1283110"/>
                    <a:pt x="849529" y="1279833"/>
                    <a:pt x="866244" y="1275572"/>
                  </a:cubicBezTo>
                  <a:cubicBezTo>
                    <a:pt x="874110" y="1273606"/>
                    <a:pt x="881647" y="1269345"/>
                    <a:pt x="888858" y="1265084"/>
                  </a:cubicBezTo>
                  <a:cubicBezTo>
                    <a:pt x="900001" y="1258530"/>
                    <a:pt x="911472" y="1254925"/>
                    <a:pt x="924254" y="1252630"/>
                  </a:cubicBezTo>
                  <a:cubicBezTo>
                    <a:pt x="932448" y="1251319"/>
                    <a:pt x="940478" y="1250745"/>
                    <a:pt x="948425" y="1251237"/>
                  </a:cubicBezTo>
                  <a:close/>
                  <a:moveTo>
                    <a:pt x="975382" y="918989"/>
                  </a:moveTo>
                  <a:cubicBezTo>
                    <a:pt x="978004" y="918989"/>
                    <a:pt x="980626" y="918989"/>
                    <a:pt x="983575" y="918989"/>
                  </a:cubicBezTo>
                  <a:cubicBezTo>
                    <a:pt x="991769" y="929477"/>
                    <a:pt x="996357" y="941603"/>
                    <a:pt x="1001601" y="953402"/>
                  </a:cubicBezTo>
                  <a:cubicBezTo>
                    <a:pt x="1002584" y="955696"/>
                    <a:pt x="1002584" y="958646"/>
                    <a:pt x="1002584" y="960940"/>
                  </a:cubicBezTo>
                  <a:cubicBezTo>
                    <a:pt x="1000618" y="982899"/>
                    <a:pt x="1001601" y="1004857"/>
                    <a:pt x="997340" y="1026816"/>
                  </a:cubicBezTo>
                  <a:cubicBezTo>
                    <a:pt x="995702" y="1034682"/>
                    <a:pt x="994063" y="1042220"/>
                    <a:pt x="987836" y="1047792"/>
                  </a:cubicBezTo>
                  <a:cubicBezTo>
                    <a:pt x="980298" y="1054674"/>
                    <a:pt x="976365" y="1064179"/>
                    <a:pt x="973087" y="1073355"/>
                  </a:cubicBezTo>
                  <a:cubicBezTo>
                    <a:pt x="970138" y="1082204"/>
                    <a:pt x="964894" y="1088759"/>
                    <a:pt x="957028" y="1093675"/>
                  </a:cubicBezTo>
                  <a:cubicBezTo>
                    <a:pt x="948507" y="1098919"/>
                    <a:pt x="940641" y="1105146"/>
                    <a:pt x="934742" y="1113340"/>
                  </a:cubicBezTo>
                  <a:cubicBezTo>
                    <a:pt x="926548" y="1125139"/>
                    <a:pt x="914421" y="1129071"/>
                    <a:pt x="901312" y="1131693"/>
                  </a:cubicBezTo>
                  <a:cubicBezTo>
                    <a:pt x="896068" y="1132677"/>
                    <a:pt x="890824" y="1132677"/>
                    <a:pt x="885580" y="1133004"/>
                  </a:cubicBezTo>
                  <a:cubicBezTo>
                    <a:pt x="881320" y="1133332"/>
                    <a:pt x="877059" y="1133004"/>
                    <a:pt x="873126" y="1133332"/>
                  </a:cubicBezTo>
                  <a:cubicBezTo>
                    <a:pt x="844940" y="1135299"/>
                    <a:pt x="844940" y="1135299"/>
                    <a:pt x="826587" y="1156602"/>
                  </a:cubicBezTo>
                  <a:cubicBezTo>
                    <a:pt x="816099" y="1169056"/>
                    <a:pt x="805611" y="1181510"/>
                    <a:pt x="794796" y="1193637"/>
                  </a:cubicBezTo>
                  <a:cubicBezTo>
                    <a:pt x="792174" y="1196914"/>
                    <a:pt x="789224" y="1199864"/>
                    <a:pt x="785947" y="1203141"/>
                  </a:cubicBezTo>
                  <a:cubicBezTo>
                    <a:pt x="783325" y="1202158"/>
                    <a:pt x="781031" y="1201175"/>
                    <a:pt x="778737" y="1200192"/>
                  </a:cubicBezTo>
                  <a:cubicBezTo>
                    <a:pt x="776442" y="1198881"/>
                    <a:pt x="774476" y="1197242"/>
                    <a:pt x="772509" y="1195275"/>
                  </a:cubicBezTo>
                  <a:cubicBezTo>
                    <a:pt x="773165" y="1187737"/>
                    <a:pt x="773821" y="1180199"/>
                    <a:pt x="774803" y="1172989"/>
                  </a:cubicBezTo>
                  <a:cubicBezTo>
                    <a:pt x="775787" y="1165123"/>
                    <a:pt x="775131" y="1157257"/>
                    <a:pt x="772837" y="1149719"/>
                  </a:cubicBezTo>
                  <a:cubicBezTo>
                    <a:pt x="771198" y="1143820"/>
                    <a:pt x="769232" y="1137593"/>
                    <a:pt x="768249" y="1131366"/>
                  </a:cubicBezTo>
                  <a:cubicBezTo>
                    <a:pt x="766938" y="1122189"/>
                    <a:pt x="762021" y="1117601"/>
                    <a:pt x="753828" y="1114979"/>
                  </a:cubicBezTo>
                  <a:cubicBezTo>
                    <a:pt x="747273" y="1113012"/>
                    <a:pt x="741374" y="1109735"/>
                    <a:pt x="734819" y="1107113"/>
                  </a:cubicBezTo>
                  <a:cubicBezTo>
                    <a:pt x="730558" y="1105474"/>
                    <a:pt x="728264" y="1102524"/>
                    <a:pt x="727281" y="1097936"/>
                  </a:cubicBezTo>
                  <a:cubicBezTo>
                    <a:pt x="723676" y="1080893"/>
                    <a:pt x="720071" y="1064179"/>
                    <a:pt x="716138" y="1047464"/>
                  </a:cubicBezTo>
                  <a:cubicBezTo>
                    <a:pt x="715155" y="1043531"/>
                    <a:pt x="715810" y="1040254"/>
                    <a:pt x="717776" y="1036976"/>
                  </a:cubicBezTo>
                  <a:cubicBezTo>
                    <a:pt x="729903" y="1016984"/>
                    <a:pt x="740391" y="995681"/>
                    <a:pt x="756778" y="977983"/>
                  </a:cubicBezTo>
                  <a:cubicBezTo>
                    <a:pt x="765955" y="969461"/>
                    <a:pt x="773492" y="958646"/>
                    <a:pt x="781686" y="948158"/>
                  </a:cubicBezTo>
                  <a:cubicBezTo>
                    <a:pt x="794140" y="947502"/>
                    <a:pt x="804956" y="942586"/>
                    <a:pt x="815444" y="936687"/>
                  </a:cubicBezTo>
                  <a:cubicBezTo>
                    <a:pt x="821671" y="933082"/>
                    <a:pt x="828553" y="930460"/>
                    <a:pt x="836091" y="929477"/>
                  </a:cubicBezTo>
                  <a:cubicBezTo>
                    <a:pt x="882303" y="923250"/>
                    <a:pt x="928842" y="919972"/>
                    <a:pt x="975382" y="918989"/>
                  </a:cubicBezTo>
                  <a:close/>
                  <a:moveTo>
                    <a:pt x="2372873" y="862290"/>
                  </a:moveTo>
                  <a:cubicBezTo>
                    <a:pt x="2360091" y="865895"/>
                    <a:pt x="2356814" y="875399"/>
                    <a:pt x="2354520" y="886215"/>
                  </a:cubicBezTo>
                  <a:cubicBezTo>
                    <a:pt x="2351898" y="897686"/>
                    <a:pt x="2358125" y="905879"/>
                    <a:pt x="2364024" y="915384"/>
                  </a:cubicBezTo>
                  <a:cubicBezTo>
                    <a:pt x="2369924" y="915384"/>
                    <a:pt x="2375495" y="915384"/>
                    <a:pt x="2381722" y="915384"/>
                  </a:cubicBezTo>
                  <a:cubicBezTo>
                    <a:pt x="2381067" y="928166"/>
                    <a:pt x="2383689" y="939964"/>
                    <a:pt x="2393521" y="950124"/>
                  </a:cubicBezTo>
                  <a:cubicBezTo>
                    <a:pt x="2404664" y="951763"/>
                    <a:pt x="2414824" y="953074"/>
                    <a:pt x="2425312" y="954713"/>
                  </a:cubicBezTo>
                  <a:cubicBezTo>
                    <a:pt x="2429900" y="955368"/>
                    <a:pt x="2434489" y="955696"/>
                    <a:pt x="2439077" y="953074"/>
                  </a:cubicBezTo>
                  <a:cubicBezTo>
                    <a:pt x="2447926" y="947830"/>
                    <a:pt x="2457431" y="943242"/>
                    <a:pt x="2466279" y="937342"/>
                  </a:cubicBezTo>
                  <a:cubicBezTo>
                    <a:pt x="2475129" y="931443"/>
                    <a:pt x="2480372" y="923250"/>
                    <a:pt x="2477423" y="912106"/>
                  </a:cubicBezTo>
                  <a:cubicBezTo>
                    <a:pt x="2475784" y="906207"/>
                    <a:pt x="2475129" y="899980"/>
                    <a:pt x="2472179" y="894081"/>
                  </a:cubicBezTo>
                  <a:cubicBezTo>
                    <a:pt x="2466607" y="892770"/>
                    <a:pt x="2461036" y="891131"/>
                    <a:pt x="2455137" y="889820"/>
                  </a:cubicBezTo>
                  <a:cubicBezTo>
                    <a:pt x="2452514" y="885559"/>
                    <a:pt x="2449565" y="880971"/>
                    <a:pt x="2447271" y="876383"/>
                  </a:cubicBezTo>
                  <a:cubicBezTo>
                    <a:pt x="2444649" y="871794"/>
                    <a:pt x="2441043" y="869500"/>
                    <a:pt x="2435800" y="869828"/>
                  </a:cubicBezTo>
                  <a:cubicBezTo>
                    <a:pt x="2425967" y="870155"/>
                    <a:pt x="2415807" y="869500"/>
                    <a:pt x="2405975" y="870811"/>
                  </a:cubicBezTo>
                  <a:cubicBezTo>
                    <a:pt x="2396143" y="871794"/>
                    <a:pt x="2387294" y="871466"/>
                    <a:pt x="2379428" y="865239"/>
                  </a:cubicBezTo>
                  <a:cubicBezTo>
                    <a:pt x="2377461" y="863601"/>
                    <a:pt x="2374840" y="862945"/>
                    <a:pt x="2372873" y="862290"/>
                  </a:cubicBezTo>
                  <a:close/>
                  <a:moveTo>
                    <a:pt x="2807131" y="847869"/>
                  </a:moveTo>
                  <a:cubicBezTo>
                    <a:pt x="2794021" y="849180"/>
                    <a:pt x="2781240" y="850163"/>
                    <a:pt x="2768130" y="851474"/>
                  </a:cubicBezTo>
                  <a:cubicBezTo>
                    <a:pt x="2766819" y="851474"/>
                    <a:pt x="2765508" y="852785"/>
                    <a:pt x="2764197" y="853440"/>
                  </a:cubicBezTo>
                  <a:cubicBezTo>
                    <a:pt x="2763869" y="854751"/>
                    <a:pt x="2762886" y="855735"/>
                    <a:pt x="2763214" y="856718"/>
                  </a:cubicBezTo>
                  <a:cubicBezTo>
                    <a:pt x="2765508" y="875727"/>
                    <a:pt x="2768130" y="895064"/>
                    <a:pt x="2770752" y="914073"/>
                  </a:cubicBezTo>
                  <a:cubicBezTo>
                    <a:pt x="2771407" y="917350"/>
                    <a:pt x="2773046" y="920955"/>
                    <a:pt x="2775340" y="923905"/>
                  </a:cubicBezTo>
                  <a:cubicBezTo>
                    <a:pt x="2780584" y="930132"/>
                    <a:pt x="2782550" y="937342"/>
                    <a:pt x="2784845" y="944880"/>
                  </a:cubicBezTo>
                  <a:cubicBezTo>
                    <a:pt x="2788777" y="957990"/>
                    <a:pt x="2794677" y="970444"/>
                    <a:pt x="2811064" y="972411"/>
                  </a:cubicBezTo>
                  <a:cubicBezTo>
                    <a:pt x="2811392" y="972411"/>
                    <a:pt x="2812047" y="973066"/>
                    <a:pt x="2813030" y="973722"/>
                  </a:cubicBezTo>
                  <a:cubicBezTo>
                    <a:pt x="2818930" y="984865"/>
                    <a:pt x="2823846" y="998302"/>
                    <a:pt x="2835972" y="1009118"/>
                  </a:cubicBezTo>
                  <a:cubicBezTo>
                    <a:pt x="2843511" y="1007151"/>
                    <a:pt x="2849410" y="1003218"/>
                    <a:pt x="2855637" y="999286"/>
                  </a:cubicBezTo>
                  <a:cubicBezTo>
                    <a:pt x="2868091" y="991420"/>
                    <a:pt x="2872352" y="979949"/>
                    <a:pt x="2871369" y="965856"/>
                  </a:cubicBezTo>
                  <a:cubicBezTo>
                    <a:pt x="2869074" y="940620"/>
                    <a:pt x="2873007" y="948486"/>
                    <a:pt x="2855965" y="928493"/>
                  </a:cubicBezTo>
                  <a:cubicBezTo>
                    <a:pt x="2855637" y="928166"/>
                    <a:pt x="2855309" y="927510"/>
                    <a:pt x="2854982" y="927182"/>
                  </a:cubicBezTo>
                  <a:cubicBezTo>
                    <a:pt x="2848754" y="921283"/>
                    <a:pt x="2844494" y="914400"/>
                    <a:pt x="2843838" y="905551"/>
                  </a:cubicBezTo>
                  <a:cubicBezTo>
                    <a:pt x="2843183" y="899652"/>
                    <a:pt x="2840889" y="894736"/>
                    <a:pt x="2836956" y="890147"/>
                  </a:cubicBezTo>
                  <a:cubicBezTo>
                    <a:pt x="2827451" y="878349"/>
                    <a:pt x="2818602" y="865895"/>
                    <a:pt x="2811392" y="852785"/>
                  </a:cubicBezTo>
                  <a:cubicBezTo>
                    <a:pt x="2810408" y="851146"/>
                    <a:pt x="2808770" y="849835"/>
                    <a:pt x="2807131" y="847869"/>
                  </a:cubicBezTo>
                  <a:close/>
                  <a:moveTo>
                    <a:pt x="5762379" y="676461"/>
                  </a:moveTo>
                  <a:cubicBezTo>
                    <a:pt x="5747303" y="678427"/>
                    <a:pt x="5732227" y="680393"/>
                    <a:pt x="5717478" y="682688"/>
                  </a:cubicBezTo>
                  <a:cubicBezTo>
                    <a:pt x="5715184" y="683015"/>
                    <a:pt x="5712235" y="684326"/>
                    <a:pt x="5710596" y="685965"/>
                  </a:cubicBezTo>
                  <a:cubicBezTo>
                    <a:pt x="5700108" y="696125"/>
                    <a:pt x="5686998" y="700713"/>
                    <a:pt x="5673889" y="706613"/>
                  </a:cubicBezTo>
                  <a:cubicBezTo>
                    <a:pt x="5663729" y="711201"/>
                    <a:pt x="5655536" y="718084"/>
                    <a:pt x="5648653" y="727261"/>
                  </a:cubicBezTo>
                  <a:cubicBezTo>
                    <a:pt x="5651930" y="733160"/>
                    <a:pt x="5654880" y="738404"/>
                    <a:pt x="5657830" y="743648"/>
                  </a:cubicBezTo>
                  <a:cubicBezTo>
                    <a:pt x="5667990" y="744959"/>
                    <a:pt x="5677166" y="746925"/>
                    <a:pt x="5686343" y="743648"/>
                  </a:cubicBezTo>
                  <a:cubicBezTo>
                    <a:pt x="5707974" y="736110"/>
                    <a:pt x="5730588" y="731849"/>
                    <a:pt x="5753203" y="726933"/>
                  </a:cubicBezTo>
                  <a:cubicBezTo>
                    <a:pt x="5758119" y="725950"/>
                    <a:pt x="5763035" y="724311"/>
                    <a:pt x="5767623" y="723000"/>
                  </a:cubicBezTo>
                  <a:cubicBezTo>
                    <a:pt x="5769590" y="706941"/>
                    <a:pt x="5768278" y="688259"/>
                    <a:pt x="5765329" y="677444"/>
                  </a:cubicBezTo>
                  <a:cubicBezTo>
                    <a:pt x="5764346" y="677116"/>
                    <a:pt x="5763362" y="676133"/>
                    <a:pt x="5762379" y="676461"/>
                  </a:cubicBezTo>
                  <a:close/>
                  <a:moveTo>
                    <a:pt x="2864158" y="670560"/>
                  </a:moveTo>
                  <a:cubicBezTo>
                    <a:pt x="2855965" y="668594"/>
                    <a:pt x="2848427" y="671544"/>
                    <a:pt x="2841544" y="675149"/>
                  </a:cubicBezTo>
                  <a:cubicBezTo>
                    <a:pt x="2839250" y="676460"/>
                    <a:pt x="2836956" y="679737"/>
                    <a:pt x="2836300" y="682359"/>
                  </a:cubicBezTo>
                  <a:cubicBezTo>
                    <a:pt x="2833023" y="701368"/>
                    <a:pt x="2829418" y="720377"/>
                    <a:pt x="2831712" y="740042"/>
                  </a:cubicBezTo>
                  <a:cubicBezTo>
                    <a:pt x="2832367" y="745613"/>
                    <a:pt x="2834006" y="750202"/>
                    <a:pt x="2837939" y="753807"/>
                  </a:cubicBezTo>
                  <a:cubicBezTo>
                    <a:pt x="2846132" y="761673"/>
                    <a:pt x="2851704" y="770849"/>
                    <a:pt x="2856948" y="780682"/>
                  </a:cubicBezTo>
                  <a:cubicBezTo>
                    <a:pt x="2859570" y="785270"/>
                    <a:pt x="2862192" y="789531"/>
                    <a:pt x="2864814" y="793791"/>
                  </a:cubicBezTo>
                  <a:cubicBezTo>
                    <a:pt x="2871696" y="795430"/>
                    <a:pt x="2877595" y="796741"/>
                    <a:pt x="2883495" y="798052"/>
                  </a:cubicBezTo>
                  <a:cubicBezTo>
                    <a:pt x="2888739" y="804935"/>
                    <a:pt x="2893983" y="811817"/>
                    <a:pt x="2899227" y="819028"/>
                  </a:cubicBezTo>
                  <a:cubicBezTo>
                    <a:pt x="2906765" y="819028"/>
                    <a:pt x="2913975" y="818700"/>
                    <a:pt x="2921513" y="819028"/>
                  </a:cubicBezTo>
                  <a:cubicBezTo>
                    <a:pt x="2928724" y="819355"/>
                    <a:pt x="2936261" y="819683"/>
                    <a:pt x="2943472" y="820994"/>
                  </a:cubicBezTo>
                  <a:cubicBezTo>
                    <a:pt x="2952321" y="822960"/>
                    <a:pt x="2959859" y="820666"/>
                    <a:pt x="2967397" y="816078"/>
                  </a:cubicBezTo>
                  <a:cubicBezTo>
                    <a:pt x="2971330" y="813784"/>
                    <a:pt x="2973296" y="810506"/>
                    <a:pt x="2973952" y="806246"/>
                  </a:cubicBezTo>
                  <a:cubicBezTo>
                    <a:pt x="2978868" y="780682"/>
                    <a:pt x="2977885" y="755118"/>
                    <a:pt x="2973624" y="729554"/>
                  </a:cubicBezTo>
                  <a:cubicBezTo>
                    <a:pt x="2972969" y="725621"/>
                    <a:pt x="2971002" y="721688"/>
                    <a:pt x="2969036" y="718083"/>
                  </a:cubicBezTo>
                  <a:cubicBezTo>
                    <a:pt x="2966742" y="713822"/>
                    <a:pt x="2963464" y="710217"/>
                    <a:pt x="2961170" y="706284"/>
                  </a:cubicBezTo>
                  <a:cubicBezTo>
                    <a:pt x="2957565" y="700057"/>
                    <a:pt x="2952648" y="696124"/>
                    <a:pt x="2945766" y="693830"/>
                  </a:cubicBezTo>
                  <a:cubicBezTo>
                    <a:pt x="2921185" y="684653"/>
                    <a:pt x="2895949" y="678099"/>
                    <a:pt x="2870385" y="671544"/>
                  </a:cubicBezTo>
                  <a:cubicBezTo>
                    <a:pt x="2868419" y="670888"/>
                    <a:pt x="2866124" y="670888"/>
                    <a:pt x="2864158" y="670560"/>
                  </a:cubicBezTo>
                  <a:close/>
                  <a:moveTo>
                    <a:pt x="8791371" y="565028"/>
                  </a:moveTo>
                  <a:cubicBezTo>
                    <a:pt x="8781866" y="566011"/>
                    <a:pt x="8772689" y="565684"/>
                    <a:pt x="8763184" y="566011"/>
                  </a:cubicBezTo>
                  <a:cubicBezTo>
                    <a:pt x="8757285" y="566667"/>
                    <a:pt x="8751058" y="566995"/>
                    <a:pt x="8744503" y="566995"/>
                  </a:cubicBezTo>
                  <a:cubicBezTo>
                    <a:pt x="8740243" y="579121"/>
                    <a:pt x="8737293" y="590592"/>
                    <a:pt x="8732377" y="601408"/>
                  </a:cubicBezTo>
                  <a:cubicBezTo>
                    <a:pt x="8727461" y="612878"/>
                    <a:pt x="8721233" y="623694"/>
                    <a:pt x="8715662" y="634837"/>
                  </a:cubicBezTo>
                  <a:cubicBezTo>
                    <a:pt x="8721233" y="646308"/>
                    <a:pt x="8726805" y="657124"/>
                    <a:pt x="8731721" y="667284"/>
                  </a:cubicBezTo>
                  <a:cubicBezTo>
                    <a:pt x="8738276" y="669250"/>
                    <a:pt x="8743520" y="670889"/>
                    <a:pt x="8748764" y="672200"/>
                  </a:cubicBezTo>
                  <a:cubicBezTo>
                    <a:pt x="8754008" y="681377"/>
                    <a:pt x="8760562" y="688915"/>
                    <a:pt x="8768756" y="694814"/>
                  </a:cubicBezTo>
                  <a:cubicBezTo>
                    <a:pt x="8773672" y="698419"/>
                    <a:pt x="8776622" y="703008"/>
                    <a:pt x="8777278" y="709235"/>
                  </a:cubicBezTo>
                  <a:cubicBezTo>
                    <a:pt x="8777605" y="711201"/>
                    <a:pt x="8778588" y="713168"/>
                    <a:pt x="8779572" y="716117"/>
                  </a:cubicBezTo>
                  <a:cubicBezTo>
                    <a:pt x="8787765" y="715134"/>
                    <a:pt x="8794648" y="718411"/>
                    <a:pt x="8800547" y="723983"/>
                  </a:cubicBezTo>
                  <a:cubicBezTo>
                    <a:pt x="8803497" y="726605"/>
                    <a:pt x="8807102" y="726933"/>
                    <a:pt x="8810707" y="726605"/>
                  </a:cubicBezTo>
                  <a:cubicBezTo>
                    <a:pt x="8818573" y="725622"/>
                    <a:pt x="8826439" y="724966"/>
                    <a:pt x="8833977" y="723655"/>
                  </a:cubicBezTo>
                  <a:cubicBezTo>
                    <a:pt x="8841187" y="722344"/>
                    <a:pt x="8848069" y="720050"/>
                    <a:pt x="8854297" y="715462"/>
                  </a:cubicBezTo>
                  <a:cubicBezTo>
                    <a:pt x="8853642" y="693175"/>
                    <a:pt x="8857574" y="671217"/>
                    <a:pt x="8850364" y="649913"/>
                  </a:cubicBezTo>
                  <a:cubicBezTo>
                    <a:pt x="8850364" y="649586"/>
                    <a:pt x="8850691" y="648930"/>
                    <a:pt x="8850691" y="647947"/>
                  </a:cubicBezTo>
                  <a:cubicBezTo>
                    <a:pt x="8854297" y="645653"/>
                    <a:pt x="8858230" y="643359"/>
                    <a:pt x="8862490" y="640409"/>
                  </a:cubicBezTo>
                  <a:cubicBezTo>
                    <a:pt x="8865768" y="625333"/>
                    <a:pt x="8864456" y="611240"/>
                    <a:pt x="8853313" y="599769"/>
                  </a:cubicBezTo>
                  <a:cubicBezTo>
                    <a:pt x="8849381" y="595836"/>
                    <a:pt x="8847742" y="591248"/>
                    <a:pt x="8846103" y="586004"/>
                  </a:cubicBezTo>
                  <a:cubicBezTo>
                    <a:pt x="8844792" y="582071"/>
                    <a:pt x="8843481" y="578138"/>
                    <a:pt x="8842171" y="574533"/>
                  </a:cubicBezTo>
                  <a:cubicBezTo>
                    <a:pt x="8825455" y="567322"/>
                    <a:pt x="8809068" y="563062"/>
                    <a:pt x="8791371" y="565028"/>
                  </a:cubicBezTo>
                  <a:close/>
                  <a:moveTo>
                    <a:pt x="2940850" y="561422"/>
                  </a:moveTo>
                  <a:cubicBezTo>
                    <a:pt x="2962808" y="558800"/>
                    <a:pt x="2984767" y="559456"/>
                    <a:pt x="3006726" y="561422"/>
                  </a:cubicBezTo>
                  <a:cubicBezTo>
                    <a:pt x="3012953" y="562078"/>
                    <a:pt x="3019180" y="563717"/>
                    <a:pt x="3025079" y="565683"/>
                  </a:cubicBezTo>
                  <a:cubicBezTo>
                    <a:pt x="3049988" y="574204"/>
                    <a:pt x="3074241" y="583381"/>
                    <a:pt x="3100132" y="588953"/>
                  </a:cubicBezTo>
                  <a:cubicBezTo>
                    <a:pt x="3109309" y="590919"/>
                    <a:pt x="3118486" y="593213"/>
                    <a:pt x="3127663" y="595508"/>
                  </a:cubicBezTo>
                  <a:cubicBezTo>
                    <a:pt x="3139134" y="598129"/>
                    <a:pt x="3148966" y="604029"/>
                    <a:pt x="3157487" y="611895"/>
                  </a:cubicBezTo>
                  <a:cubicBezTo>
                    <a:pt x="3169614" y="623038"/>
                    <a:pt x="3174530" y="637131"/>
                    <a:pt x="3171253" y="653190"/>
                  </a:cubicBezTo>
                  <a:cubicBezTo>
                    <a:pt x="3169614" y="661384"/>
                    <a:pt x="3167319" y="669577"/>
                    <a:pt x="3164042" y="677115"/>
                  </a:cubicBezTo>
                  <a:cubicBezTo>
                    <a:pt x="3159782" y="686620"/>
                    <a:pt x="3155193" y="696124"/>
                    <a:pt x="3149294" y="704646"/>
                  </a:cubicBezTo>
                  <a:cubicBezTo>
                    <a:pt x="3139134" y="719394"/>
                    <a:pt x="3131595" y="735453"/>
                    <a:pt x="3124713" y="751840"/>
                  </a:cubicBezTo>
                  <a:cubicBezTo>
                    <a:pt x="3114553" y="776093"/>
                    <a:pt x="3103082" y="799691"/>
                    <a:pt x="3091283" y="822960"/>
                  </a:cubicBezTo>
                  <a:cubicBezTo>
                    <a:pt x="3074241" y="856718"/>
                    <a:pt x="3057526" y="890475"/>
                    <a:pt x="3041466" y="924560"/>
                  </a:cubicBezTo>
                  <a:cubicBezTo>
                    <a:pt x="3035567" y="937015"/>
                    <a:pt x="3027701" y="946519"/>
                    <a:pt x="3016230" y="953729"/>
                  </a:cubicBezTo>
                  <a:cubicBezTo>
                    <a:pt x="3005743" y="960612"/>
                    <a:pt x="2995583" y="968150"/>
                    <a:pt x="2985423" y="975688"/>
                  </a:cubicBezTo>
                  <a:cubicBezTo>
                    <a:pt x="2980834" y="979293"/>
                    <a:pt x="2977229" y="983554"/>
                    <a:pt x="2973296" y="987815"/>
                  </a:cubicBezTo>
                  <a:cubicBezTo>
                    <a:pt x="2972641" y="988470"/>
                    <a:pt x="2971985" y="989453"/>
                    <a:pt x="2971330" y="990437"/>
                  </a:cubicBezTo>
                  <a:cubicBezTo>
                    <a:pt x="2951337" y="1025505"/>
                    <a:pt x="2920530" y="1050086"/>
                    <a:pt x="2889066" y="1073355"/>
                  </a:cubicBezTo>
                  <a:cubicBezTo>
                    <a:pt x="2888739" y="1073683"/>
                    <a:pt x="2888083" y="1074011"/>
                    <a:pt x="2887756" y="1074338"/>
                  </a:cubicBezTo>
                  <a:cubicBezTo>
                    <a:pt x="2856292" y="1096953"/>
                    <a:pt x="2856292" y="1096953"/>
                    <a:pt x="2838922" y="1131693"/>
                  </a:cubicBezTo>
                  <a:cubicBezTo>
                    <a:pt x="2836956" y="1135954"/>
                    <a:pt x="2834989" y="1140542"/>
                    <a:pt x="2834661" y="1145131"/>
                  </a:cubicBezTo>
                  <a:cubicBezTo>
                    <a:pt x="2831384" y="1173972"/>
                    <a:pt x="2831712" y="1202813"/>
                    <a:pt x="2840233" y="1230999"/>
                  </a:cubicBezTo>
                  <a:cubicBezTo>
                    <a:pt x="2850065" y="1263118"/>
                    <a:pt x="2869730" y="1287371"/>
                    <a:pt x="2899227" y="1303430"/>
                  </a:cubicBezTo>
                  <a:cubicBezTo>
                    <a:pt x="2905454" y="1306707"/>
                    <a:pt x="2911681" y="1308674"/>
                    <a:pt x="2918563" y="1308674"/>
                  </a:cubicBezTo>
                  <a:cubicBezTo>
                    <a:pt x="2953304" y="1309329"/>
                    <a:pt x="2987717" y="1311296"/>
                    <a:pt x="3022458" y="1308346"/>
                  </a:cubicBezTo>
                  <a:cubicBezTo>
                    <a:pt x="3046055" y="1306380"/>
                    <a:pt x="3069653" y="1305069"/>
                    <a:pt x="3093250" y="1304741"/>
                  </a:cubicBezTo>
                  <a:cubicBezTo>
                    <a:pt x="3123074" y="1304086"/>
                    <a:pt x="3152899" y="1299497"/>
                    <a:pt x="3182395" y="1296547"/>
                  </a:cubicBezTo>
                  <a:cubicBezTo>
                    <a:pt x="3195833" y="1295237"/>
                    <a:pt x="3209598" y="1293926"/>
                    <a:pt x="3223036" y="1292615"/>
                  </a:cubicBezTo>
                  <a:cubicBezTo>
                    <a:pt x="3250238" y="1289993"/>
                    <a:pt x="3277441" y="1287699"/>
                    <a:pt x="3304316" y="1285077"/>
                  </a:cubicBezTo>
                  <a:cubicBezTo>
                    <a:pt x="3314148" y="1284093"/>
                    <a:pt x="3323980" y="1281144"/>
                    <a:pt x="3333812" y="1279833"/>
                  </a:cubicBezTo>
                  <a:cubicBezTo>
                    <a:pt x="3342006" y="1278849"/>
                    <a:pt x="3347250" y="1274589"/>
                    <a:pt x="3351838" y="1268689"/>
                  </a:cubicBezTo>
                  <a:cubicBezTo>
                    <a:pt x="3358065" y="1260168"/>
                    <a:pt x="3363309" y="1250991"/>
                    <a:pt x="3363309" y="1239848"/>
                  </a:cubicBezTo>
                  <a:cubicBezTo>
                    <a:pt x="3363309" y="1232310"/>
                    <a:pt x="3366259" y="1225428"/>
                    <a:pt x="3369536" y="1218873"/>
                  </a:cubicBezTo>
                  <a:cubicBezTo>
                    <a:pt x="3377402" y="1203469"/>
                    <a:pt x="3379369" y="1187409"/>
                    <a:pt x="3377730" y="1170039"/>
                  </a:cubicBezTo>
                  <a:cubicBezTo>
                    <a:pt x="3375763" y="1151358"/>
                    <a:pt x="3375763" y="1132349"/>
                    <a:pt x="3374125" y="1113668"/>
                  </a:cubicBezTo>
                  <a:cubicBezTo>
                    <a:pt x="3373142" y="1104491"/>
                    <a:pt x="3370519" y="1095314"/>
                    <a:pt x="3368881" y="1085809"/>
                  </a:cubicBezTo>
                  <a:cubicBezTo>
                    <a:pt x="3367898" y="1080566"/>
                    <a:pt x="3364292" y="1077616"/>
                    <a:pt x="3360687" y="1074666"/>
                  </a:cubicBezTo>
                  <a:cubicBezTo>
                    <a:pt x="3349544" y="1066473"/>
                    <a:pt x="3345283" y="1055329"/>
                    <a:pt x="3345939" y="1041892"/>
                  </a:cubicBezTo>
                  <a:cubicBezTo>
                    <a:pt x="3345611" y="1030421"/>
                    <a:pt x="3345283" y="1019606"/>
                    <a:pt x="3345283" y="1007807"/>
                  </a:cubicBezTo>
                  <a:cubicBezTo>
                    <a:pt x="3353477" y="999941"/>
                    <a:pt x="3360360" y="993058"/>
                    <a:pt x="3367898" y="985520"/>
                  </a:cubicBezTo>
                  <a:cubicBezTo>
                    <a:pt x="3371175" y="987159"/>
                    <a:pt x="3374125" y="988798"/>
                    <a:pt x="3376747" y="990109"/>
                  </a:cubicBezTo>
                  <a:cubicBezTo>
                    <a:pt x="3386251" y="994369"/>
                    <a:pt x="3392478" y="1001580"/>
                    <a:pt x="3396411" y="1011412"/>
                  </a:cubicBezTo>
                  <a:cubicBezTo>
                    <a:pt x="3399033" y="1017639"/>
                    <a:pt x="3402311" y="1023538"/>
                    <a:pt x="3405588" y="1029766"/>
                  </a:cubicBezTo>
                  <a:cubicBezTo>
                    <a:pt x="3414109" y="1046153"/>
                    <a:pt x="3420992" y="1063195"/>
                    <a:pt x="3423942" y="1081221"/>
                  </a:cubicBezTo>
                  <a:cubicBezTo>
                    <a:pt x="3426236" y="1093675"/>
                    <a:pt x="3430496" y="1105146"/>
                    <a:pt x="3437051" y="1116289"/>
                  </a:cubicBezTo>
                  <a:cubicBezTo>
                    <a:pt x="3441967" y="1124811"/>
                    <a:pt x="3445572" y="1134315"/>
                    <a:pt x="3448522" y="1143820"/>
                  </a:cubicBezTo>
                  <a:cubicBezTo>
                    <a:pt x="3455077" y="1164795"/>
                    <a:pt x="3465892" y="1183149"/>
                    <a:pt x="3478347" y="1200519"/>
                  </a:cubicBezTo>
                  <a:cubicBezTo>
                    <a:pt x="3486868" y="1212318"/>
                    <a:pt x="3496372" y="1223461"/>
                    <a:pt x="3507188" y="1233621"/>
                  </a:cubicBezTo>
                  <a:cubicBezTo>
                    <a:pt x="3532752" y="1257218"/>
                    <a:pt x="3539307" y="1286715"/>
                    <a:pt x="3528491" y="1319817"/>
                  </a:cubicBezTo>
                  <a:cubicBezTo>
                    <a:pt x="3525869" y="1328338"/>
                    <a:pt x="3521936" y="1336532"/>
                    <a:pt x="3516692" y="1343742"/>
                  </a:cubicBezTo>
                  <a:cubicBezTo>
                    <a:pt x="3509810" y="1353575"/>
                    <a:pt x="3503583" y="1364062"/>
                    <a:pt x="3498666" y="1374878"/>
                  </a:cubicBezTo>
                  <a:cubicBezTo>
                    <a:pt x="3495717" y="1381433"/>
                    <a:pt x="3491129" y="1385693"/>
                    <a:pt x="3484574" y="1388643"/>
                  </a:cubicBezTo>
                  <a:cubicBezTo>
                    <a:pt x="3471792" y="1393887"/>
                    <a:pt x="3459665" y="1399458"/>
                    <a:pt x="3447211" y="1405358"/>
                  </a:cubicBezTo>
                  <a:cubicBezTo>
                    <a:pt x="3421975" y="1417157"/>
                    <a:pt x="3397066" y="1428955"/>
                    <a:pt x="3372158" y="1441409"/>
                  </a:cubicBezTo>
                  <a:cubicBezTo>
                    <a:pt x="3358065" y="1448620"/>
                    <a:pt x="3343972" y="1455175"/>
                    <a:pt x="3328896" y="1459763"/>
                  </a:cubicBezTo>
                  <a:cubicBezTo>
                    <a:pt x="3321030" y="1462385"/>
                    <a:pt x="3312837" y="1464351"/>
                    <a:pt x="3304643" y="1465335"/>
                  </a:cubicBezTo>
                  <a:cubicBezTo>
                    <a:pt x="3287601" y="1467301"/>
                    <a:pt x="3270230" y="1468940"/>
                    <a:pt x="3252860" y="1470251"/>
                  </a:cubicBezTo>
                  <a:cubicBezTo>
                    <a:pt x="3247616" y="1470578"/>
                    <a:pt x="3242045" y="1470906"/>
                    <a:pt x="3237456" y="1469267"/>
                  </a:cubicBezTo>
                  <a:cubicBezTo>
                    <a:pt x="3212220" y="1460419"/>
                    <a:pt x="3185345" y="1457469"/>
                    <a:pt x="3159454" y="1451242"/>
                  </a:cubicBezTo>
                  <a:cubicBezTo>
                    <a:pt x="3155848" y="1450258"/>
                    <a:pt x="3152243" y="1449931"/>
                    <a:pt x="3148638" y="1448948"/>
                  </a:cubicBezTo>
                  <a:cubicBezTo>
                    <a:pt x="3138150" y="1445998"/>
                    <a:pt x="3127990" y="1445998"/>
                    <a:pt x="3117830" y="1449603"/>
                  </a:cubicBezTo>
                  <a:cubicBezTo>
                    <a:pt x="3116192" y="1449931"/>
                    <a:pt x="3114881" y="1450258"/>
                    <a:pt x="3113242" y="1450586"/>
                  </a:cubicBezTo>
                  <a:cubicBezTo>
                    <a:pt x="3104721" y="1453536"/>
                    <a:pt x="3097183" y="1452225"/>
                    <a:pt x="3089645" y="1446981"/>
                  </a:cubicBezTo>
                  <a:cubicBezTo>
                    <a:pt x="3077846" y="1438787"/>
                    <a:pt x="3064081" y="1434855"/>
                    <a:pt x="3050971" y="1430266"/>
                  </a:cubicBezTo>
                  <a:cubicBezTo>
                    <a:pt x="3046055" y="1428628"/>
                    <a:pt x="3040811" y="1427972"/>
                    <a:pt x="3035567" y="1427972"/>
                  </a:cubicBezTo>
                  <a:cubicBezTo>
                    <a:pt x="3026063" y="1427644"/>
                    <a:pt x="3016558" y="1427316"/>
                    <a:pt x="3007382" y="1427972"/>
                  </a:cubicBezTo>
                  <a:cubicBezTo>
                    <a:pt x="2978540" y="1429283"/>
                    <a:pt x="2949699" y="1426989"/>
                    <a:pt x="2920858" y="1425350"/>
                  </a:cubicBezTo>
                  <a:cubicBezTo>
                    <a:pt x="2913647" y="1425022"/>
                    <a:pt x="2906109" y="1424039"/>
                    <a:pt x="2898899" y="1423056"/>
                  </a:cubicBezTo>
                  <a:cubicBezTo>
                    <a:pt x="2877595" y="1420106"/>
                    <a:pt x="2855965" y="1419778"/>
                    <a:pt x="2834661" y="1419778"/>
                  </a:cubicBezTo>
                  <a:cubicBezTo>
                    <a:pt x="2825157" y="1419778"/>
                    <a:pt x="2815653" y="1419451"/>
                    <a:pt x="2806476" y="1419451"/>
                  </a:cubicBezTo>
                  <a:cubicBezTo>
                    <a:pt x="2800904" y="1419451"/>
                    <a:pt x="2796643" y="1417484"/>
                    <a:pt x="2792055" y="1414207"/>
                  </a:cubicBezTo>
                  <a:cubicBezTo>
                    <a:pt x="2774357" y="1400114"/>
                    <a:pt x="2757642" y="1385038"/>
                    <a:pt x="2744205" y="1366684"/>
                  </a:cubicBezTo>
                  <a:cubicBezTo>
                    <a:pt x="2730112" y="1347675"/>
                    <a:pt x="2718969" y="1326700"/>
                    <a:pt x="2710775" y="1304741"/>
                  </a:cubicBezTo>
                  <a:cubicBezTo>
                    <a:pt x="2707498" y="1295564"/>
                    <a:pt x="2706514" y="1285404"/>
                    <a:pt x="2704876" y="1275572"/>
                  </a:cubicBezTo>
                  <a:cubicBezTo>
                    <a:pt x="2701598" y="1255908"/>
                    <a:pt x="2697993" y="1236243"/>
                    <a:pt x="2695699" y="1216578"/>
                  </a:cubicBezTo>
                  <a:cubicBezTo>
                    <a:pt x="2694388" y="1205108"/>
                    <a:pt x="2695371" y="1193637"/>
                    <a:pt x="2695699" y="1182166"/>
                  </a:cubicBezTo>
                  <a:cubicBezTo>
                    <a:pt x="2695699" y="1175938"/>
                    <a:pt x="2696682" y="1169711"/>
                    <a:pt x="2697010" y="1163484"/>
                  </a:cubicBezTo>
                  <a:cubicBezTo>
                    <a:pt x="2698321" y="1145458"/>
                    <a:pt x="2697665" y="1127760"/>
                    <a:pt x="2692094" y="1110718"/>
                  </a:cubicBezTo>
                  <a:cubicBezTo>
                    <a:pt x="2687505" y="1096297"/>
                    <a:pt x="2688161" y="1081549"/>
                    <a:pt x="2689472" y="1067128"/>
                  </a:cubicBezTo>
                  <a:cubicBezTo>
                    <a:pt x="2689800" y="1061557"/>
                    <a:pt x="2692094" y="1055985"/>
                    <a:pt x="2694060" y="1050413"/>
                  </a:cubicBezTo>
                  <a:cubicBezTo>
                    <a:pt x="2699632" y="1033043"/>
                    <a:pt x="2705531" y="1015673"/>
                    <a:pt x="2711430" y="998302"/>
                  </a:cubicBezTo>
                  <a:cubicBezTo>
                    <a:pt x="2713724" y="992403"/>
                    <a:pt x="2712414" y="987159"/>
                    <a:pt x="2710447" y="981587"/>
                  </a:cubicBezTo>
                  <a:cubicBezTo>
                    <a:pt x="2706187" y="971428"/>
                    <a:pt x="2701926" y="961268"/>
                    <a:pt x="2699304" y="950452"/>
                  </a:cubicBezTo>
                  <a:cubicBezTo>
                    <a:pt x="2695371" y="935048"/>
                    <a:pt x="2686522" y="922922"/>
                    <a:pt x="2675379" y="912762"/>
                  </a:cubicBezTo>
                  <a:cubicBezTo>
                    <a:pt x="2668169" y="906207"/>
                    <a:pt x="2660303" y="899652"/>
                    <a:pt x="2652437" y="893753"/>
                  </a:cubicBezTo>
                  <a:cubicBezTo>
                    <a:pt x="2642932" y="886542"/>
                    <a:pt x="2637033" y="876710"/>
                    <a:pt x="2633756" y="865567"/>
                  </a:cubicBezTo>
                  <a:cubicBezTo>
                    <a:pt x="2631134" y="857046"/>
                    <a:pt x="2628840" y="848524"/>
                    <a:pt x="2626873" y="839675"/>
                  </a:cubicBezTo>
                  <a:cubicBezTo>
                    <a:pt x="2624906" y="831482"/>
                    <a:pt x="2629495" y="789531"/>
                    <a:pt x="2633100" y="782320"/>
                  </a:cubicBezTo>
                  <a:cubicBezTo>
                    <a:pt x="2634083" y="780354"/>
                    <a:pt x="2635394" y="778715"/>
                    <a:pt x="2636377" y="777077"/>
                  </a:cubicBezTo>
                  <a:cubicBezTo>
                    <a:pt x="2654403" y="749874"/>
                    <a:pt x="2674068" y="723982"/>
                    <a:pt x="2697010" y="700713"/>
                  </a:cubicBezTo>
                  <a:cubicBezTo>
                    <a:pt x="2714380" y="683015"/>
                    <a:pt x="2733717" y="667938"/>
                    <a:pt x="2754365" y="654501"/>
                  </a:cubicBezTo>
                  <a:cubicBezTo>
                    <a:pt x="2774029" y="641719"/>
                    <a:pt x="2793038" y="627299"/>
                    <a:pt x="2812375" y="613861"/>
                  </a:cubicBezTo>
                  <a:cubicBezTo>
                    <a:pt x="2819585" y="608945"/>
                    <a:pt x="2827451" y="604357"/>
                    <a:pt x="2835317" y="600096"/>
                  </a:cubicBezTo>
                  <a:cubicBezTo>
                    <a:pt x="2849410" y="592886"/>
                    <a:pt x="2863830" y="586658"/>
                    <a:pt x="2877595" y="579120"/>
                  </a:cubicBezTo>
                  <a:cubicBezTo>
                    <a:pt x="2897260" y="568305"/>
                    <a:pt x="2918891" y="564044"/>
                    <a:pt x="2940850" y="561422"/>
                  </a:cubicBezTo>
                  <a:close/>
                  <a:moveTo>
                    <a:pt x="2408310" y="542290"/>
                  </a:moveTo>
                  <a:cubicBezTo>
                    <a:pt x="2403845" y="542741"/>
                    <a:pt x="2399584" y="544052"/>
                    <a:pt x="2395487" y="547002"/>
                  </a:cubicBezTo>
                  <a:cubicBezTo>
                    <a:pt x="2392866" y="548641"/>
                    <a:pt x="2389588" y="549624"/>
                    <a:pt x="2387294" y="551590"/>
                  </a:cubicBezTo>
                  <a:cubicBezTo>
                    <a:pt x="2379756" y="557162"/>
                    <a:pt x="2370251" y="561423"/>
                    <a:pt x="2365007" y="568633"/>
                  </a:cubicBezTo>
                  <a:cubicBezTo>
                    <a:pt x="2356486" y="580432"/>
                    <a:pt x="2348620" y="593213"/>
                    <a:pt x="2347965" y="608290"/>
                  </a:cubicBezTo>
                  <a:cubicBezTo>
                    <a:pt x="2347637" y="617794"/>
                    <a:pt x="2345998" y="626971"/>
                    <a:pt x="2341410" y="635492"/>
                  </a:cubicBezTo>
                  <a:cubicBezTo>
                    <a:pt x="2338460" y="641064"/>
                    <a:pt x="2338788" y="646308"/>
                    <a:pt x="2340755" y="651879"/>
                  </a:cubicBezTo>
                  <a:cubicBezTo>
                    <a:pt x="2345015" y="664333"/>
                    <a:pt x="2348292" y="676788"/>
                    <a:pt x="2352225" y="689242"/>
                  </a:cubicBezTo>
                  <a:cubicBezTo>
                    <a:pt x="2360091" y="715461"/>
                    <a:pt x="2360419" y="715461"/>
                    <a:pt x="2378117" y="736764"/>
                  </a:cubicBezTo>
                  <a:cubicBezTo>
                    <a:pt x="2383033" y="742664"/>
                    <a:pt x="2388605" y="746924"/>
                    <a:pt x="2395815" y="749219"/>
                  </a:cubicBezTo>
                  <a:cubicBezTo>
                    <a:pt x="2402698" y="751185"/>
                    <a:pt x="2407942" y="755118"/>
                    <a:pt x="2412858" y="759706"/>
                  </a:cubicBezTo>
                  <a:cubicBezTo>
                    <a:pt x="2414824" y="762001"/>
                    <a:pt x="2417446" y="763639"/>
                    <a:pt x="2420724" y="766589"/>
                  </a:cubicBezTo>
                  <a:cubicBezTo>
                    <a:pt x="2432850" y="762984"/>
                    <a:pt x="2443337" y="758395"/>
                    <a:pt x="2453170" y="752824"/>
                  </a:cubicBezTo>
                  <a:cubicBezTo>
                    <a:pt x="2463658" y="747252"/>
                    <a:pt x="2471851" y="739386"/>
                    <a:pt x="2475456" y="727588"/>
                  </a:cubicBezTo>
                  <a:cubicBezTo>
                    <a:pt x="2477423" y="721033"/>
                    <a:pt x="2480700" y="715133"/>
                    <a:pt x="2482995" y="708579"/>
                  </a:cubicBezTo>
                  <a:cubicBezTo>
                    <a:pt x="2486600" y="699074"/>
                    <a:pt x="2487255" y="689242"/>
                    <a:pt x="2486600" y="679410"/>
                  </a:cubicBezTo>
                  <a:cubicBezTo>
                    <a:pt x="2484961" y="662367"/>
                    <a:pt x="2484305" y="644997"/>
                    <a:pt x="2482995" y="627954"/>
                  </a:cubicBezTo>
                  <a:cubicBezTo>
                    <a:pt x="2482011" y="615828"/>
                    <a:pt x="2480045" y="604357"/>
                    <a:pt x="2475456" y="592886"/>
                  </a:cubicBezTo>
                  <a:cubicBezTo>
                    <a:pt x="2470868" y="581415"/>
                    <a:pt x="2461691" y="573221"/>
                    <a:pt x="2455464" y="563061"/>
                  </a:cubicBezTo>
                  <a:cubicBezTo>
                    <a:pt x="2447598" y="550607"/>
                    <a:pt x="2437438" y="544052"/>
                    <a:pt x="2422362" y="542741"/>
                  </a:cubicBezTo>
                  <a:cubicBezTo>
                    <a:pt x="2417446" y="542249"/>
                    <a:pt x="2412776" y="541840"/>
                    <a:pt x="2408310" y="542290"/>
                  </a:cubicBezTo>
                  <a:close/>
                  <a:moveTo>
                    <a:pt x="4638554" y="468672"/>
                  </a:moveTo>
                  <a:cubicBezTo>
                    <a:pt x="4657235" y="468999"/>
                    <a:pt x="4670017" y="479487"/>
                    <a:pt x="4678211" y="495547"/>
                  </a:cubicBezTo>
                  <a:cubicBezTo>
                    <a:pt x="4686076" y="510950"/>
                    <a:pt x="4689026" y="527338"/>
                    <a:pt x="4686404" y="544380"/>
                  </a:cubicBezTo>
                  <a:cubicBezTo>
                    <a:pt x="4684109" y="559456"/>
                    <a:pt x="4681160" y="574205"/>
                    <a:pt x="4677883" y="588953"/>
                  </a:cubicBezTo>
                  <a:cubicBezTo>
                    <a:pt x="4672638" y="612878"/>
                    <a:pt x="4665756" y="636803"/>
                    <a:pt x="4661496" y="661056"/>
                  </a:cubicBezTo>
                  <a:cubicBezTo>
                    <a:pt x="4658218" y="680393"/>
                    <a:pt x="4645764" y="690881"/>
                    <a:pt x="4630360" y="699730"/>
                  </a:cubicBezTo>
                  <a:cubicBezTo>
                    <a:pt x="4622495" y="703990"/>
                    <a:pt x="4614628" y="707923"/>
                    <a:pt x="4606435" y="711528"/>
                  </a:cubicBezTo>
                  <a:cubicBezTo>
                    <a:pt x="4601191" y="714150"/>
                    <a:pt x="4596602" y="717428"/>
                    <a:pt x="4592998" y="722016"/>
                  </a:cubicBezTo>
                  <a:cubicBezTo>
                    <a:pt x="4583821" y="734470"/>
                    <a:pt x="4572350" y="744303"/>
                    <a:pt x="4559567" y="752496"/>
                  </a:cubicBezTo>
                  <a:cubicBezTo>
                    <a:pt x="4551702" y="757412"/>
                    <a:pt x="4546131" y="763967"/>
                    <a:pt x="4543180" y="772816"/>
                  </a:cubicBezTo>
                  <a:cubicBezTo>
                    <a:pt x="4542525" y="774127"/>
                    <a:pt x="4541870" y="775766"/>
                    <a:pt x="4541214" y="777077"/>
                  </a:cubicBezTo>
                  <a:cubicBezTo>
                    <a:pt x="4520895" y="813128"/>
                    <a:pt x="4506802" y="852130"/>
                    <a:pt x="4491070" y="890476"/>
                  </a:cubicBezTo>
                  <a:cubicBezTo>
                    <a:pt x="4487137" y="900308"/>
                    <a:pt x="4481893" y="909157"/>
                    <a:pt x="4474355" y="916695"/>
                  </a:cubicBezTo>
                  <a:cubicBezTo>
                    <a:pt x="4468456" y="922594"/>
                    <a:pt x="4462884" y="929149"/>
                    <a:pt x="4457640" y="935376"/>
                  </a:cubicBezTo>
                  <a:cubicBezTo>
                    <a:pt x="4453051" y="940948"/>
                    <a:pt x="4447808" y="944881"/>
                    <a:pt x="4440598" y="945536"/>
                  </a:cubicBezTo>
                  <a:cubicBezTo>
                    <a:pt x="4430109" y="946519"/>
                    <a:pt x="4421916" y="951436"/>
                    <a:pt x="4415034" y="959301"/>
                  </a:cubicBezTo>
                  <a:cubicBezTo>
                    <a:pt x="4408479" y="966512"/>
                    <a:pt x="4400941" y="971428"/>
                    <a:pt x="4390780" y="972411"/>
                  </a:cubicBezTo>
                  <a:cubicBezTo>
                    <a:pt x="4387831" y="972739"/>
                    <a:pt x="4384554" y="974050"/>
                    <a:pt x="4381604" y="974378"/>
                  </a:cubicBezTo>
                  <a:cubicBezTo>
                    <a:pt x="4361284" y="977327"/>
                    <a:pt x="4345880" y="988143"/>
                    <a:pt x="4332115" y="1002236"/>
                  </a:cubicBezTo>
                  <a:cubicBezTo>
                    <a:pt x="4322283" y="1012396"/>
                    <a:pt x="4311795" y="1021900"/>
                    <a:pt x="4306879" y="1035993"/>
                  </a:cubicBezTo>
                  <a:cubicBezTo>
                    <a:pt x="4304257" y="1043203"/>
                    <a:pt x="4297702" y="1047464"/>
                    <a:pt x="4291475" y="1051397"/>
                  </a:cubicBezTo>
                  <a:cubicBezTo>
                    <a:pt x="4284264" y="1056641"/>
                    <a:pt x="4281643" y="1062540"/>
                    <a:pt x="4282626" y="1071389"/>
                  </a:cubicBezTo>
                  <a:cubicBezTo>
                    <a:pt x="4283937" y="1088759"/>
                    <a:pt x="4283609" y="1105802"/>
                    <a:pt x="4281643" y="1123172"/>
                  </a:cubicBezTo>
                  <a:cubicBezTo>
                    <a:pt x="4280987" y="1126122"/>
                    <a:pt x="4281315" y="1127433"/>
                    <a:pt x="4281643" y="1130055"/>
                  </a:cubicBezTo>
                  <a:cubicBezTo>
                    <a:pt x="4285248" y="1130383"/>
                    <a:pt x="4288525" y="1131366"/>
                    <a:pt x="4292131" y="1131038"/>
                  </a:cubicBezTo>
                  <a:cubicBezTo>
                    <a:pt x="4317695" y="1129399"/>
                    <a:pt x="4343258" y="1127433"/>
                    <a:pt x="4368822" y="1125467"/>
                  </a:cubicBezTo>
                  <a:cubicBezTo>
                    <a:pt x="4372427" y="1125139"/>
                    <a:pt x="4376032" y="1124483"/>
                    <a:pt x="4379637" y="1124156"/>
                  </a:cubicBezTo>
                  <a:cubicBezTo>
                    <a:pt x="4397991" y="1122845"/>
                    <a:pt x="4416017" y="1119239"/>
                    <a:pt x="4433387" y="1113996"/>
                  </a:cubicBezTo>
                  <a:cubicBezTo>
                    <a:pt x="4443875" y="1110718"/>
                    <a:pt x="4454690" y="1107768"/>
                    <a:pt x="4465178" y="1105802"/>
                  </a:cubicBezTo>
                  <a:cubicBezTo>
                    <a:pt x="4475666" y="1103836"/>
                    <a:pt x="4485170" y="1099903"/>
                    <a:pt x="4494347" y="1094659"/>
                  </a:cubicBezTo>
                  <a:cubicBezTo>
                    <a:pt x="4507129" y="1087449"/>
                    <a:pt x="4520238" y="1080566"/>
                    <a:pt x="4533348" y="1074339"/>
                  </a:cubicBezTo>
                  <a:cubicBezTo>
                    <a:pt x="4538920" y="1071717"/>
                    <a:pt x="4545147" y="1069750"/>
                    <a:pt x="4551047" y="1068439"/>
                  </a:cubicBezTo>
                  <a:cubicBezTo>
                    <a:pt x="4588737" y="1059918"/>
                    <a:pt x="4626755" y="1051725"/>
                    <a:pt x="4664445" y="1042876"/>
                  </a:cubicBezTo>
                  <a:cubicBezTo>
                    <a:pt x="4679849" y="1039270"/>
                    <a:pt x="4695580" y="1038287"/>
                    <a:pt x="4711312" y="1038943"/>
                  </a:cubicBezTo>
                  <a:cubicBezTo>
                    <a:pt x="4742120" y="1040581"/>
                    <a:pt x="4772928" y="1044842"/>
                    <a:pt x="4803080" y="1052380"/>
                  </a:cubicBezTo>
                  <a:cubicBezTo>
                    <a:pt x="4820450" y="1056641"/>
                    <a:pt x="4837166" y="1062868"/>
                    <a:pt x="4852569" y="1072045"/>
                  </a:cubicBezTo>
                  <a:cubicBezTo>
                    <a:pt x="4887638" y="1092365"/>
                    <a:pt x="4905663" y="1123172"/>
                    <a:pt x="4907957" y="1163157"/>
                  </a:cubicBezTo>
                  <a:cubicBezTo>
                    <a:pt x="4909596" y="1190687"/>
                    <a:pt x="4909269" y="1190687"/>
                    <a:pt x="4888293" y="1208385"/>
                  </a:cubicBezTo>
                  <a:cubicBezTo>
                    <a:pt x="4881083" y="1214612"/>
                    <a:pt x="4873217" y="1219528"/>
                    <a:pt x="4863712" y="1221823"/>
                  </a:cubicBezTo>
                  <a:cubicBezTo>
                    <a:pt x="4846998" y="1226083"/>
                    <a:pt x="4830283" y="1231983"/>
                    <a:pt x="4813240" y="1233621"/>
                  </a:cubicBezTo>
                  <a:cubicBezTo>
                    <a:pt x="4788332" y="1236243"/>
                    <a:pt x="4763096" y="1236571"/>
                    <a:pt x="4737860" y="1236899"/>
                  </a:cubicBezTo>
                  <a:cubicBezTo>
                    <a:pt x="4729011" y="1236899"/>
                    <a:pt x="4720161" y="1234277"/>
                    <a:pt x="4711312" y="1233294"/>
                  </a:cubicBezTo>
                  <a:cubicBezTo>
                    <a:pt x="4697219" y="1231327"/>
                    <a:pt x="4683127" y="1230016"/>
                    <a:pt x="4669361" y="1228050"/>
                  </a:cubicBezTo>
                  <a:cubicBezTo>
                    <a:pt x="4657235" y="1226411"/>
                    <a:pt x="4645764" y="1223134"/>
                    <a:pt x="4634948" y="1217890"/>
                  </a:cubicBezTo>
                  <a:cubicBezTo>
                    <a:pt x="4606107" y="1203469"/>
                    <a:pt x="4574972" y="1199536"/>
                    <a:pt x="4543837" y="1196259"/>
                  </a:cubicBezTo>
                  <a:cubicBezTo>
                    <a:pt x="4534332" y="1195276"/>
                    <a:pt x="4525155" y="1194620"/>
                    <a:pt x="4515650" y="1193637"/>
                  </a:cubicBezTo>
                  <a:cubicBezTo>
                    <a:pt x="4511390" y="1193309"/>
                    <a:pt x="4507129" y="1192326"/>
                    <a:pt x="4503196" y="1192981"/>
                  </a:cubicBezTo>
                  <a:cubicBezTo>
                    <a:pt x="4491725" y="1195603"/>
                    <a:pt x="4480254" y="1192654"/>
                    <a:pt x="4468783" y="1192326"/>
                  </a:cubicBezTo>
                  <a:cubicBezTo>
                    <a:pt x="4458296" y="1191998"/>
                    <a:pt x="4447808" y="1192981"/>
                    <a:pt x="4437648" y="1193965"/>
                  </a:cubicBezTo>
                  <a:cubicBezTo>
                    <a:pt x="4424211" y="1194948"/>
                    <a:pt x="4410445" y="1196587"/>
                    <a:pt x="4397008" y="1198225"/>
                  </a:cubicBezTo>
                  <a:cubicBezTo>
                    <a:pt x="4387831" y="1199209"/>
                    <a:pt x="4379309" y="1198225"/>
                    <a:pt x="4371116" y="1193309"/>
                  </a:cubicBezTo>
                  <a:cubicBezTo>
                    <a:pt x="4368167" y="1191343"/>
                    <a:pt x="4364561" y="1190687"/>
                    <a:pt x="4360301" y="1189049"/>
                  </a:cubicBezTo>
                  <a:cubicBezTo>
                    <a:pt x="4357679" y="1192654"/>
                    <a:pt x="4355057" y="1195931"/>
                    <a:pt x="4353090" y="1199209"/>
                  </a:cubicBezTo>
                  <a:cubicBezTo>
                    <a:pt x="4350469" y="1204452"/>
                    <a:pt x="4346208" y="1206747"/>
                    <a:pt x="4340637" y="1207402"/>
                  </a:cubicBezTo>
                  <a:cubicBezTo>
                    <a:pt x="4325560" y="1209368"/>
                    <a:pt x="4310812" y="1212646"/>
                    <a:pt x="4295408" y="1211663"/>
                  </a:cubicBezTo>
                  <a:cubicBezTo>
                    <a:pt x="4286559" y="1211007"/>
                    <a:pt x="4277709" y="1213301"/>
                    <a:pt x="4268861" y="1213957"/>
                  </a:cubicBezTo>
                  <a:cubicBezTo>
                    <a:pt x="4232809" y="1217890"/>
                    <a:pt x="4197413" y="1224117"/>
                    <a:pt x="4162017" y="1232310"/>
                  </a:cubicBezTo>
                  <a:cubicBezTo>
                    <a:pt x="4153167" y="1234277"/>
                    <a:pt x="4146285" y="1237227"/>
                    <a:pt x="4143335" y="1246403"/>
                  </a:cubicBezTo>
                  <a:cubicBezTo>
                    <a:pt x="4142680" y="1248370"/>
                    <a:pt x="4141041" y="1249681"/>
                    <a:pt x="4139402" y="1252303"/>
                  </a:cubicBezTo>
                  <a:cubicBezTo>
                    <a:pt x="4133831" y="1251647"/>
                    <a:pt x="4127932" y="1251975"/>
                    <a:pt x="4122688" y="1250664"/>
                  </a:cubicBezTo>
                  <a:cubicBezTo>
                    <a:pt x="4105318" y="1246076"/>
                    <a:pt x="4090897" y="1252303"/>
                    <a:pt x="4077132" y="1261807"/>
                  </a:cubicBezTo>
                  <a:cubicBezTo>
                    <a:pt x="4072543" y="1265085"/>
                    <a:pt x="4067627" y="1268690"/>
                    <a:pt x="4063367" y="1272295"/>
                  </a:cubicBezTo>
                  <a:cubicBezTo>
                    <a:pt x="4056484" y="1278522"/>
                    <a:pt x="4048290" y="1281472"/>
                    <a:pt x="4039441" y="1283438"/>
                  </a:cubicBezTo>
                  <a:cubicBezTo>
                    <a:pt x="4032886" y="1284749"/>
                    <a:pt x="4026332" y="1286388"/>
                    <a:pt x="4019121" y="1288027"/>
                  </a:cubicBezTo>
                  <a:cubicBezTo>
                    <a:pt x="4017811" y="1291304"/>
                    <a:pt x="4016172" y="1294581"/>
                    <a:pt x="4015189" y="1298187"/>
                  </a:cubicBezTo>
                  <a:cubicBezTo>
                    <a:pt x="4010272" y="1318834"/>
                    <a:pt x="3998473" y="1335221"/>
                    <a:pt x="3981759" y="1348003"/>
                  </a:cubicBezTo>
                  <a:cubicBezTo>
                    <a:pt x="3975204" y="1352919"/>
                    <a:pt x="3967993" y="1357836"/>
                    <a:pt x="3960783" y="1361768"/>
                  </a:cubicBezTo>
                  <a:cubicBezTo>
                    <a:pt x="3931614" y="1377172"/>
                    <a:pt x="3901134" y="1387005"/>
                    <a:pt x="3868360" y="1390282"/>
                  </a:cubicBezTo>
                  <a:cubicBezTo>
                    <a:pt x="3850990" y="1391921"/>
                    <a:pt x="3833947" y="1390282"/>
                    <a:pt x="3816905" y="1386021"/>
                  </a:cubicBezTo>
                  <a:cubicBezTo>
                    <a:pt x="3801501" y="1382089"/>
                    <a:pt x="3786425" y="1378483"/>
                    <a:pt x="3771021" y="1374550"/>
                  </a:cubicBezTo>
                  <a:cubicBezTo>
                    <a:pt x="3766432" y="1373239"/>
                    <a:pt x="3761844" y="1371929"/>
                    <a:pt x="3757583" y="1370290"/>
                  </a:cubicBezTo>
                  <a:cubicBezTo>
                    <a:pt x="3749718" y="1367340"/>
                    <a:pt x="3741852" y="1364063"/>
                    <a:pt x="3734314" y="1361113"/>
                  </a:cubicBezTo>
                  <a:cubicBezTo>
                    <a:pt x="3714977" y="1353247"/>
                    <a:pt x="3714649" y="1353247"/>
                    <a:pt x="3704489" y="1335549"/>
                  </a:cubicBezTo>
                  <a:cubicBezTo>
                    <a:pt x="3702195" y="1331616"/>
                    <a:pt x="3700228" y="1327028"/>
                    <a:pt x="3699901" y="1322439"/>
                  </a:cubicBezTo>
                  <a:cubicBezTo>
                    <a:pt x="3697934" y="1303103"/>
                    <a:pt x="3696296" y="1283766"/>
                    <a:pt x="3694657" y="1264429"/>
                  </a:cubicBezTo>
                  <a:cubicBezTo>
                    <a:pt x="3694329" y="1260168"/>
                    <a:pt x="3695312" y="1256236"/>
                    <a:pt x="3697934" y="1252630"/>
                  </a:cubicBezTo>
                  <a:cubicBezTo>
                    <a:pt x="3707766" y="1239193"/>
                    <a:pt x="3716943" y="1225100"/>
                    <a:pt x="3730053" y="1213957"/>
                  </a:cubicBezTo>
                  <a:cubicBezTo>
                    <a:pt x="3735952" y="1209041"/>
                    <a:pt x="3741852" y="1205763"/>
                    <a:pt x="3749062" y="1203469"/>
                  </a:cubicBezTo>
                  <a:cubicBezTo>
                    <a:pt x="3785441" y="1192981"/>
                    <a:pt x="3822149" y="1185116"/>
                    <a:pt x="3858855" y="1176594"/>
                  </a:cubicBezTo>
                  <a:cubicBezTo>
                    <a:pt x="3873604" y="1173317"/>
                    <a:pt x="3888680" y="1170695"/>
                    <a:pt x="3903756" y="1170039"/>
                  </a:cubicBezTo>
                  <a:cubicBezTo>
                    <a:pt x="3911622" y="1169712"/>
                    <a:pt x="3919488" y="1168401"/>
                    <a:pt x="3927026" y="1166434"/>
                  </a:cubicBezTo>
                  <a:cubicBezTo>
                    <a:pt x="3964061" y="1157258"/>
                    <a:pt x="4002079" y="1151030"/>
                    <a:pt x="4039769" y="1145459"/>
                  </a:cubicBezTo>
                  <a:cubicBezTo>
                    <a:pt x="4046324" y="1144476"/>
                    <a:pt x="4051567" y="1142181"/>
                    <a:pt x="4056812" y="1138576"/>
                  </a:cubicBezTo>
                  <a:cubicBezTo>
                    <a:pt x="4068283" y="1130383"/>
                    <a:pt x="4080082" y="1122189"/>
                    <a:pt x="4091553" y="1113996"/>
                  </a:cubicBezTo>
                  <a:cubicBezTo>
                    <a:pt x="4094174" y="1112029"/>
                    <a:pt x="4097451" y="1110718"/>
                    <a:pt x="4099090" y="1108424"/>
                  </a:cubicBezTo>
                  <a:cubicBezTo>
                    <a:pt x="4106956" y="1094987"/>
                    <a:pt x="4117772" y="1082860"/>
                    <a:pt x="4120721" y="1066801"/>
                  </a:cubicBezTo>
                  <a:cubicBezTo>
                    <a:pt x="4121705" y="1061557"/>
                    <a:pt x="4122688" y="1056641"/>
                    <a:pt x="4123999" y="1051397"/>
                  </a:cubicBezTo>
                  <a:cubicBezTo>
                    <a:pt x="4128260" y="1033371"/>
                    <a:pt x="4135470" y="1016656"/>
                    <a:pt x="4147269" y="1002236"/>
                  </a:cubicBezTo>
                  <a:cubicBezTo>
                    <a:pt x="4156445" y="990765"/>
                    <a:pt x="4165295" y="978966"/>
                    <a:pt x="4174799" y="967823"/>
                  </a:cubicBezTo>
                  <a:cubicBezTo>
                    <a:pt x="4181026" y="960612"/>
                    <a:pt x="4184631" y="953074"/>
                    <a:pt x="4184959" y="943898"/>
                  </a:cubicBezTo>
                  <a:cubicBezTo>
                    <a:pt x="4185286" y="934065"/>
                    <a:pt x="4187908" y="925544"/>
                    <a:pt x="4195119" y="918334"/>
                  </a:cubicBezTo>
                  <a:cubicBezTo>
                    <a:pt x="4202002" y="911451"/>
                    <a:pt x="4203967" y="901947"/>
                    <a:pt x="4207573" y="893098"/>
                  </a:cubicBezTo>
                  <a:cubicBezTo>
                    <a:pt x="4199707" y="885887"/>
                    <a:pt x="4191186" y="880971"/>
                    <a:pt x="4182337" y="876383"/>
                  </a:cubicBezTo>
                  <a:cubicBezTo>
                    <a:pt x="4176766" y="873433"/>
                    <a:pt x="4171193" y="870811"/>
                    <a:pt x="4165950" y="866878"/>
                  </a:cubicBezTo>
                  <a:cubicBezTo>
                    <a:pt x="4157101" y="860323"/>
                    <a:pt x="4147269" y="857046"/>
                    <a:pt x="4136453" y="858029"/>
                  </a:cubicBezTo>
                  <a:cubicBezTo>
                    <a:pt x="4125637" y="859012"/>
                    <a:pt x="4115477" y="857046"/>
                    <a:pt x="4105645" y="854096"/>
                  </a:cubicBezTo>
                  <a:cubicBezTo>
                    <a:pt x="4095157" y="851147"/>
                    <a:pt x="4084342" y="848197"/>
                    <a:pt x="4073854" y="845575"/>
                  </a:cubicBezTo>
                  <a:cubicBezTo>
                    <a:pt x="4064350" y="843281"/>
                    <a:pt x="4056156" y="839348"/>
                    <a:pt x="4048946" y="833121"/>
                  </a:cubicBezTo>
                  <a:cubicBezTo>
                    <a:pt x="4041735" y="826894"/>
                    <a:pt x="4034198" y="821322"/>
                    <a:pt x="4026987" y="815423"/>
                  </a:cubicBezTo>
                  <a:cubicBezTo>
                    <a:pt x="4018138" y="808540"/>
                    <a:pt x="4012567" y="798708"/>
                    <a:pt x="4006667" y="789531"/>
                  </a:cubicBezTo>
                  <a:cubicBezTo>
                    <a:pt x="4001751" y="781665"/>
                    <a:pt x="4001751" y="772489"/>
                    <a:pt x="4001424" y="763639"/>
                  </a:cubicBezTo>
                  <a:cubicBezTo>
                    <a:pt x="4000767" y="749874"/>
                    <a:pt x="4000767" y="736437"/>
                    <a:pt x="3997818" y="722999"/>
                  </a:cubicBezTo>
                  <a:cubicBezTo>
                    <a:pt x="3997163" y="720050"/>
                    <a:pt x="3997818" y="716772"/>
                    <a:pt x="3998473" y="713823"/>
                  </a:cubicBezTo>
                  <a:cubicBezTo>
                    <a:pt x="4002079" y="696780"/>
                    <a:pt x="4004701" y="679738"/>
                    <a:pt x="4005028" y="662367"/>
                  </a:cubicBezTo>
                  <a:cubicBezTo>
                    <a:pt x="4005356" y="652863"/>
                    <a:pt x="4011256" y="645325"/>
                    <a:pt x="4019121" y="640736"/>
                  </a:cubicBezTo>
                  <a:cubicBezTo>
                    <a:pt x="4040425" y="628610"/>
                    <a:pt x="4061072" y="614845"/>
                    <a:pt x="4084342" y="605996"/>
                  </a:cubicBezTo>
                  <a:cubicBezTo>
                    <a:pt x="4098435" y="600752"/>
                    <a:pt x="4112200" y="593541"/>
                    <a:pt x="4125309" y="586331"/>
                  </a:cubicBezTo>
                  <a:cubicBezTo>
                    <a:pt x="4148251" y="574205"/>
                    <a:pt x="4171849" y="564700"/>
                    <a:pt x="4197413" y="559784"/>
                  </a:cubicBezTo>
                  <a:cubicBezTo>
                    <a:pt x="4208884" y="557490"/>
                    <a:pt x="4219699" y="554212"/>
                    <a:pt x="4230515" y="549624"/>
                  </a:cubicBezTo>
                  <a:cubicBezTo>
                    <a:pt x="4238708" y="546019"/>
                    <a:pt x="4247230" y="543069"/>
                    <a:pt x="4255096" y="539464"/>
                  </a:cubicBezTo>
                  <a:cubicBezTo>
                    <a:pt x="4276727" y="529632"/>
                    <a:pt x="4299341" y="522749"/>
                    <a:pt x="4322611" y="518816"/>
                  </a:cubicBezTo>
                  <a:cubicBezTo>
                    <a:pt x="4332443" y="516850"/>
                    <a:pt x="4341619" y="514228"/>
                    <a:pt x="4348830" y="506034"/>
                  </a:cubicBezTo>
                  <a:cubicBezTo>
                    <a:pt x="4351124" y="503085"/>
                    <a:pt x="4355712" y="501118"/>
                    <a:pt x="4359645" y="500463"/>
                  </a:cubicBezTo>
                  <a:cubicBezTo>
                    <a:pt x="4395041" y="493908"/>
                    <a:pt x="4430766" y="486698"/>
                    <a:pt x="4466489" y="481126"/>
                  </a:cubicBezTo>
                  <a:cubicBezTo>
                    <a:pt x="4498608" y="476210"/>
                    <a:pt x="4531054" y="472277"/>
                    <a:pt x="4563173" y="469983"/>
                  </a:cubicBezTo>
                  <a:cubicBezTo>
                    <a:pt x="4588082" y="468016"/>
                    <a:pt x="4613318" y="468344"/>
                    <a:pt x="4638554" y="468672"/>
                  </a:cubicBezTo>
                  <a:close/>
                  <a:moveTo>
                    <a:pt x="6049153" y="439831"/>
                  </a:moveTo>
                  <a:cubicBezTo>
                    <a:pt x="6038666" y="437864"/>
                    <a:pt x="6028506" y="438192"/>
                    <a:pt x="6018018" y="440159"/>
                  </a:cubicBezTo>
                  <a:cubicBezTo>
                    <a:pt x="6012774" y="441142"/>
                    <a:pt x="6007858" y="442453"/>
                    <a:pt x="6003925" y="446386"/>
                  </a:cubicBezTo>
                  <a:cubicBezTo>
                    <a:pt x="6000648" y="449663"/>
                    <a:pt x="5996714" y="452613"/>
                    <a:pt x="5993437" y="455890"/>
                  </a:cubicBezTo>
                  <a:cubicBezTo>
                    <a:pt x="5985572" y="463756"/>
                    <a:pt x="5978033" y="472605"/>
                    <a:pt x="5975411" y="483093"/>
                  </a:cubicBezTo>
                  <a:cubicBezTo>
                    <a:pt x="5971151" y="501446"/>
                    <a:pt x="5967874" y="520128"/>
                    <a:pt x="5966235" y="538809"/>
                  </a:cubicBezTo>
                  <a:cubicBezTo>
                    <a:pt x="5965252" y="549952"/>
                    <a:pt x="5970495" y="560440"/>
                    <a:pt x="5979017" y="567978"/>
                  </a:cubicBezTo>
                  <a:cubicBezTo>
                    <a:pt x="5985572" y="573877"/>
                    <a:pt x="5993765" y="577810"/>
                    <a:pt x="6000648" y="582399"/>
                  </a:cubicBezTo>
                  <a:cubicBezTo>
                    <a:pt x="6005564" y="580760"/>
                    <a:pt x="6009497" y="579449"/>
                    <a:pt x="6013430" y="578466"/>
                  </a:cubicBezTo>
                  <a:cubicBezTo>
                    <a:pt x="6020968" y="576499"/>
                    <a:pt x="6026867" y="572566"/>
                    <a:pt x="6030800" y="566012"/>
                  </a:cubicBezTo>
                  <a:cubicBezTo>
                    <a:pt x="6031783" y="564701"/>
                    <a:pt x="6032766" y="563390"/>
                    <a:pt x="6033749" y="562406"/>
                  </a:cubicBezTo>
                  <a:cubicBezTo>
                    <a:pt x="6040960" y="554868"/>
                    <a:pt x="6044893" y="546347"/>
                    <a:pt x="6044893" y="535532"/>
                  </a:cubicBezTo>
                  <a:cubicBezTo>
                    <a:pt x="6044893" y="526027"/>
                    <a:pt x="6047187" y="516850"/>
                    <a:pt x="6051775" y="508657"/>
                  </a:cubicBezTo>
                  <a:cubicBezTo>
                    <a:pt x="6056691" y="507018"/>
                    <a:pt x="6061280" y="505379"/>
                    <a:pt x="6066524" y="502757"/>
                  </a:cubicBezTo>
                  <a:cubicBezTo>
                    <a:pt x="6067835" y="489975"/>
                    <a:pt x="6069474" y="477849"/>
                    <a:pt x="6070456" y="465722"/>
                  </a:cubicBezTo>
                  <a:cubicBezTo>
                    <a:pt x="6071440" y="452285"/>
                    <a:pt x="6062591" y="442453"/>
                    <a:pt x="6049153" y="439831"/>
                  </a:cubicBezTo>
                  <a:close/>
                  <a:moveTo>
                    <a:pt x="8955282" y="409433"/>
                  </a:moveTo>
                  <a:cubicBezTo>
                    <a:pt x="8944590" y="411153"/>
                    <a:pt x="8934266" y="416069"/>
                    <a:pt x="8926727" y="424099"/>
                  </a:cubicBezTo>
                  <a:cubicBezTo>
                    <a:pt x="8913290" y="438520"/>
                    <a:pt x="8908374" y="456546"/>
                    <a:pt x="8905424" y="475227"/>
                  </a:cubicBezTo>
                  <a:cubicBezTo>
                    <a:pt x="8905097" y="476866"/>
                    <a:pt x="8905424" y="478504"/>
                    <a:pt x="8905752" y="479815"/>
                  </a:cubicBezTo>
                  <a:cubicBezTo>
                    <a:pt x="8907063" y="486042"/>
                    <a:pt x="8908702" y="491942"/>
                    <a:pt x="8910013" y="498169"/>
                  </a:cubicBezTo>
                  <a:cubicBezTo>
                    <a:pt x="8911979" y="506362"/>
                    <a:pt x="8916240" y="513245"/>
                    <a:pt x="8923123" y="518817"/>
                  </a:cubicBezTo>
                  <a:cubicBezTo>
                    <a:pt x="8933610" y="526682"/>
                    <a:pt x="8943443" y="535859"/>
                    <a:pt x="8955242" y="546019"/>
                  </a:cubicBezTo>
                  <a:cubicBezTo>
                    <a:pt x="8959830" y="545036"/>
                    <a:pt x="8965729" y="545036"/>
                    <a:pt x="8970973" y="542742"/>
                  </a:cubicBezTo>
                  <a:cubicBezTo>
                    <a:pt x="8982443" y="538153"/>
                    <a:pt x="8994243" y="537826"/>
                    <a:pt x="9006369" y="539792"/>
                  </a:cubicBezTo>
                  <a:cubicBezTo>
                    <a:pt x="9017840" y="541431"/>
                    <a:pt x="9023084" y="538153"/>
                    <a:pt x="9028327" y="527338"/>
                  </a:cubicBezTo>
                  <a:cubicBezTo>
                    <a:pt x="9031605" y="520783"/>
                    <a:pt x="9036521" y="514556"/>
                    <a:pt x="9037504" y="507673"/>
                  </a:cubicBezTo>
                  <a:cubicBezTo>
                    <a:pt x="9038488" y="500791"/>
                    <a:pt x="9035210" y="493253"/>
                    <a:pt x="9033900" y="486370"/>
                  </a:cubicBezTo>
                  <a:cubicBezTo>
                    <a:pt x="9033572" y="484731"/>
                    <a:pt x="9033572" y="483420"/>
                    <a:pt x="9033243" y="481782"/>
                  </a:cubicBezTo>
                  <a:cubicBezTo>
                    <a:pt x="9030949" y="464739"/>
                    <a:pt x="9021773" y="450646"/>
                    <a:pt x="9014562" y="435570"/>
                  </a:cubicBezTo>
                  <a:cubicBezTo>
                    <a:pt x="9013579" y="433931"/>
                    <a:pt x="9011940" y="432293"/>
                    <a:pt x="9010302" y="430982"/>
                  </a:cubicBezTo>
                  <a:cubicBezTo>
                    <a:pt x="9002436" y="425082"/>
                    <a:pt x="8994571" y="418528"/>
                    <a:pt x="8986049" y="413939"/>
                  </a:cubicBezTo>
                  <a:cubicBezTo>
                    <a:pt x="8977036" y="409187"/>
                    <a:pt x="8965975" y="407712"/>
                    <a:pt x="8955282" y="409433"/>
                  </a:cubicBezTo>
                  <a:close/>
                  <a:moveTo>
                    <a:pt x="2535433" y="308078"/>
                  </a:moveTo>
                  <a:cubicBezTo>
                    <a:pt x="2550509" y="308078"/>
                    <a:pt x="2564602" y="311028"/>
                    <a:pt x="2577384" y="319221"/>
                  </a:cubicBezTo>
                  <a:cubicBezTo>
                    <a:pt x="2581645" y="321843"/>
                    <a:pt x="2586889" y="323482"/>
                    <a:pt x="2591805" y="325448"/>
                  </a:cubicBezTo>
                  <a:cubicBezTo>
                    <a:pt x="2597704" y="327743"/>
                    <a:pt x="2603603" y="329709"/>
                    <a:pt x="2609831" y="332003"/>
                  </a:cubicBezTo>
                  <a:cubicBezTo>
                    <a:pt x="2615074" y="343474"/>
                    <a:pt x="2620646" y="354617"/>
                    <a:pt x="2625890" y="366088"/>
                  </a:cubicBezTo>
                  <a:cubicBezTo>
                    <a:pt x="2627529" y="369693"/>
                    <a:pt x="2628184" y="374282"/>
                    <a:pt x="2628184" y="378215"/>
                  </a:cubicBezTo>
                  <a:cubicBezTo>
                    <a:pt x="2629167" y="391652"/>
                    <a:pt x="2629823" y="405417"/>
                    <a:pt x="2630150" y="419182"/>
                  </a:cubicBezTo>
                  <a:cubicBezTo>
                    <a:pt x="2630150" y="424754"/>
                    <a:pt x="2629495" y="430653"/>
                    <a:pt x="2628512" y="436225"/>
                  </a:cubicBezTo>
                  <a:cubicBezTo>
                    <a:pt x="2627856" y="440813"/>
                    <a:pt x="2626545" y="445402"/>
                    <a:pt x="2625234" y="449990"/>
                  </a:cubicBezTo>
                  <a:cubicBezTo>
                    <a:pt x="2619008" y="472604"/>
                    <a:pt x="2623596" y="467033"/>
                    <a:pt x="2606553" y="485059"/>
                  </a:cubicBezTo>
                  <a:cubicBezTo>
                    <a:pt x="2597376" y="494563"/>
                    <a:pt x="2590821" y="507345"/>
                    <a:pt x="2583939" y="518816"/>
                  </a:cubicBezTo>
                  <a:cubicBezTo>
                    <a:pt x="2582300" y="521766"/>
                    <a:pt x="2581973" y="525699"/>
                    <a:pt x="2581973" y="529304"/>
                  </a:cubicBezTo>
                  <a:cubicBezTo>
                    <a:pt x="2580661" y="562406"/>
                    <a:pt x="2579350" y="595180"/>
                    <a:pt x="2582628" y="628282"/>
                  </a:cubicBezTo>
                  <a:cubicBezTo>
                    <a:pt x="2583284" y="635492"/>
                    <a:pt x="2581973" y="643030"/>
                    <a:pt x="2580989" y="649913"/>
                  </a:cubicBezTo>
                  <a:cubicBezTo>
                    <a:pt x="2579023" y="661712"/>
                    <a:pt x="2577712" y="673838"/>
                    <a:pt x="2569518" y="683670"/>
                  </a:cubicBezTo>
                  <a:cubicBezTo>
                    <a:pt x="2565585" y="688586"/>
                    <a:pt x="2566241" y="694486"/>
                    <a:pt x="2566241" y="700385"/>
                  </a:cubicBezTo>
                  <a:cubicBezTo>
                    <a:pt x="2566241" y="731848"/>
                    <a:pt x="2565913" y="763312"/>
                    <a:pt x="2566241" y="794775"/>
                  </a:cubicBezTo>
                  <a:cubicBezTo>
                    <a:pt x="2566241" y="805590"/>
                    <a:pt x="2565258" y="815423"/>
                    <a:pt x="2559686" y="824927"/>
                  </a:cubicBezTo>
                  <a:cubicBezTo>
                    <a:pt x="2555425" y="831810"/>
                    <a:pt x="2554442" y="839348"/>
                    <a:pt x="2555098" y="847541"/>
                  </a:cubicBezTo>
                  <a:cubicBezTo>
                    <a:pt x="2558375" y="900308"/>
                    <a:pt x="2560669" y="953402"/>
                    <a:pt x="2563947" y="1006168"/>
                  </a:cubicBezTo>
                  <a:cubicBezTo>
                    <a:pt x="2564274" y="1013379"/>
                    <a:pt x="2563291" y="1019933"/>
                    <a:pt x="2559031" y="1025505"/>
                  </a:cubicBezTo>
                  <a:cubicBezTo>
                    <a:pt x="2547232" y="1040254"/>
                    <a:pt x="2545921" y="1057952"/>
                    <a:pt x="2543299" y="1075650"/>
                  </a:cubicBezTo>
                  <a:cubicBezTo>
                    <a:pt x="2539694" y="1098919"/>
                    <a:pt x="2541332" y="1121533"/>
                    <a:pt x="2546249" y="1144148"/>
                  </a:cubicBezTo>
                  <a:cubicBezTo>
                    <a:pt x="2548215" y="1153652"/>
                    <a:pt x="2550837" y="1162173"/>
                    <a:pt x="2555753" y="1170367"/>
                  </a:cubicBezTo>
                  <a:cubicBezTo>
                    <a:pt x="2563947" y="1183804"/>
                    <a:pt x="2572140" y="1197242"/>
                    <a:pt x="2580334" y="1210679"/>
                  </a:cubicBezTo>
                  <a:cubicBezTo>
                    <a:pt x="2586233" y="1220184"/>
                    <a:pt x="2590821" y="1230344"/>
                    <a:pt x="2593116" y="1240831"/>
                  </a:cubicBezTo>
                  <a:cubicBezTo>
                    <a:pt x="2605570" y="1293270"/>
                    <a:pt x="2597376" y="1342759"/>
                    <a:pt x="2570502" y="1389299"/>
                  </a:cubicBezTo>
                  <a:cubicBezTo>
                    <a:pt x="2566241" y="1396837"/>
                    <a:pt x="2560014" y="1403719"/>
                    <a:pt x="2553459" y="1409619"/>
                  </a:cubicBezTo>
                  <a:cubicBezTo>
                    <a:pt x="2540021" y="1421417"/>
                    <a:pt x="2525929" y="1418795"/>
                    <a:pt x="2516424" y="1403719"/>
                  </a:cubicBezTo>
                  <a:cubicBezTo>
                    <a:pt x="2515113" y="1401425"/>
                    <a:pt x="2513802" y="1399131"/>
                    <a:pt x="2512491" y="1396837"/>
                  </a:cubicBezTo>
                  <a:cubicBezTo>
                    <a:pt x="2506920" y="1387332"/>
                    <a:pt x="2501348" y="1377828"/>
                    <a:pt x="2496104" y="1367995"/>
                  </a:cubicBezTo>
                  <a:cubicBezTo>
                    <a:pt x="2481356" y="1340793"/>
                    <a:pt x="2464641" y="1314573"/>
                    <a:pt x="2445632" y="1290321"/>
                  </a:cubicBezTo>
                  <a:cubicBezTo>
                    <a:pt x="2442355" y="1286388"/>
                    <a:pt x="2439405" y="1281799"/>
                    <a:pt x="2437111" y="1277211"/>
                  </a:cubicBezTo>
                  <a:cubicBezTo>
                    <a:pt x="2433178" y="1271639"/>
                    <a:pt x="2430884" y="1265084"/>
                    <a:pt x="2428261" y="1258530"/>
                  </a:cubicBezTo>
                  <a:cubicBezTo>
                    <a:pt x="2435144" y="1249353"/>
                    <a:pt x="2441043" y="1240176"/>
                    <a:pt x="2448254" y="1231655"/>
                  </a:cubicBezTo>
                  <a:cubicBezTo>
                    <a:pt x="2454808" y="1224117"/>
                    <a:pt x="2457103" y="1215268"/>
                    <a:pt x="2457431" y="1205763"/>
                  </a:cubicBezTo>
                  <a:cubicBezTo>
                    <a:pt x="2457758" y="1183804"/>
                    <a:pt x="2458742" y="1161846"/>
                    <a:pt x="2459069" y="1139559"/>
                  </a:cubicBezTo>
                  <a:cubicBezTo>
                    <a:pt x="2459069" y="1133332"/>
                    <a:pt x="2457758" y="1127105"/>
                    <a:pt x="2456120" y="1121206"/>
                  </a:cubicBezTo>
                  <a:cubicBezTo>
                    <a:pt x="2453498" y="1111701"/>
                    <a:pt x="2450220" y="1102197"/>
                    <a:pt x="2447271" y="1092692"/>
                  </a:cubicBezTo>
                  <a:cubicBezTo>
                    <a:pt x="2445632" y="1087448"/>
                    <a:pt x="2442682" y="1083515"/>
                    <a:pt x="2438094" y="1080238"/>
                  </a:cubicBezTo>
                  <a:cubicBezTo>
                    <a:pt x="2421707" y="1068767"/>
                    <a:pt x="2404992" y="1057952"/>
                    <a:pt x="2386311" y="1050741"/>
                  </a:cubicBezTo>
                  <a:cubicBezTo>
                    <a:pt x="2372873" y="1045497"/>
                    <a:pt x="2359436" y="1045170"/>
                    <a:pt x="2346326" y="1054019"/>
                  </a:cubicBezTo>
                  <a:cubicBezTo>
                    <a:pt x="2327645" y="1066473"/>
                    <a:pt x="2314207" y="1084171"/>
                    <a:pt x="2300114" y="1100558"/>
                  </a:cubicBezTo>
                  <a:cubicBezTo>
                    <a:pt x="2297820" y="1103180"/>
                    <a:pt x="2296509" y="1106785"/>
                    <a:pt x="2295198" y="1110390"/>
                  </a:cubicBezTo>
                  <a:cubicBezTo>
                    <a:pt x="2291921" y="1117601"/>
                    <a:pt x="2288643" y="1124811"/>
                    <a:pt x="2286021" y="1132021"/>
                  </a:cubicBezTo>
                  <a:cubicBezTo>
                    <a:pt x="2280450" y="1146770"/>
                    <a:pt x="2272584" y="1160535"/>
                    <a:pt x="2263735" y="1173317"/>
                  </a:cubicBezTo>
                  <a:cubicBezTo>
                    <a:pt x="2259147" y="1179871"/>
                    <a:pt x="2256525" y="1187082"/>
                    <a:pt x="2254886" y="1194948"/>
                  </a:cubicBezTo>
                  <a:cubicBezTo>
                    <a:pt x="2249970" y="1216251"/>
                    <a:pt x="2247676" y="1236899"/>
                    <a:pt x="2253247" y="1258530"/>
                  </a:cubicBezTo>
                  <a:cubicBezTo>
                    <a:pt x="2256525" y="1271639"/>
                    <a:pt x="2257836" y="1285404"/>
                    <a:pt x="2260130" y="1298842"/>
                  </a:cubicBezTo>
                  <a:cubicBezTo>
                    <a:pt x="2261113" y="1304741"/>
                    <a:pt x="2260458" y="1310313"/>
                    <a:pt x="2257836" y="1315557"/>
                  </a:cubicBezTo>
                  <a:cubicBezTo>
                    <a:pt x="2253575" y="1324406"/>
                    <a:pt x="2249314" y="1333583"/>
                    <a:pt x="2245382" y="1342759"/>
                  </a:cubicBezTo>
                  <a:cubicBezTo>
                    <a:pt x="2235549" y="1366357"/>
                    <a:pt x="2225717" y="1390282"/>
                    <a:pt x="2216540" y="1414207"/>
                  </a:cubicBezTo>
                  <a:cubicBezTo>
                    <a:pt x="2214902" y="1418468"/>
                    <a:pt x="2214574" y="1423384"/>
                    <a:pt x="2214902" y="1427972"/>
                  </a:cubicBezTo>
                  <a:cubicBezTo>
                    <a:pt x="2215557" y="1441082"/>
                    <a:pt x="2216213" y="1454192"/>
                    <a:pt x="2217851" y="1467301"/>
                  </a:cubicBezTo>
                  <a:cubicBezTo>
                    <a:pt x="2218834" y="1476806"/>
                    <a:pt x="2218179" y="1484999"/>
                    <a:pt x="2210969" y="1491882"/>
                  </a:cubicBezTo>
                  <a:cubicBezTo>
                    <a:pt x="2210313" y="1492537"/>
                    <a:pt x="2209658" y="1493521"/>
                    <a:pt x="2209002" y="1494176"/>
                  </a:cubicBezTo>
                  <a:cubicBezTo>
                    <a:pt x="2204086" y="1499092"/>
                    <a:pt x="2202775" y="1504664"/>
                    <a:pt x="2203103" y="1511546"/>
                  </a:cubicBezTo>
                  <a:cubicBezTo>
                    <a:pt x="2203431" y="1515151"/>
                    <a:pt x="2202775" y="1518757"/>
                    <a:pt x="2202447" y="1523017"/>
                  </a:cubicBezTo>
                  <a:cubicBezTo>
                    <a:pt x="2192615" y="1526950"/>
                    <a:pt x="2182783" y="1530883"/>
                    <a:pt x="2173278" y="1535144"/>
                  </a:cubicBezTo>
                  <a:cubicBezTo>
                    <a:pt x="2145420" y="1547598"/>
                    <a:pt x="2122478" y="1566279"/>
                    <a:pt x="2106747" y="1592826"/>
                  </a:cubicBezTo>
                  <a:cubicBezTo>
                    <a:pt x="2101503" y="1601348"/>
                    <a:pt x="2096587" y="1609869"/>
                    <a:pt x="2091998" y="1618718"/>
                  </a:cubicBezTo>
                  <a:cubicBezTo>
                    <a:pt x="2088393" y="1625928"/>
                    <a:pt x="2082821" y="1631172"/>
                    <a:pt x="2075611" y="1634777"/>
                  </a:cubicBezTo>
                  <a:cubicBezTo>
                    <a:pt x="2056602" y="1644937"/>
                    <a:pt x="2062174" y="1643626"/>
                    <a:pt x="2043165" y="1639366"/>
                  </a:cubicBezTo>
                  <a:cubicBezTo>
                    <a:pt x="2038576" y="1638383"/>
                    <a:pt x="2034316" y="1636744"/>
                    <a:pt x="2028744" y="1635105"/>
                  </a:cubicBezTo>
                  <a:cubicBezTo>
                    <a:pt x="2027105" y="1621012"/>
                    <a:pt x="2024811" y="1606919"/>
                    <a:pt x="2023500" y="1593154"/>
                  </a:cubicBezTo>
                  <a:cubicBezTo>
                    <a:pt x="2020878" y="1564313"/>
                    <a:pt x="2019895" y="1535471"/>
                    <a:pt x="2022189" y="1506630"/>
                  </a:cubicBezTo>
                  <a:cubicBezTo>
                    <a:pt x="2023500" y="1488604"/>
                    <a:pt x="2021534" y="1470906"/>
                    <a:pt x="2020223" y="1453208"/>
                  </a:cubicBezTo>
                  <a:cubicBezTo>
                    <a:pt x="2018584" y="1430594"/>
                    <a:pt x="2017273" y="1408308"/>
                    <a:pt x="2014324" y="1386021"/>
                  </a:cubicBezTo>
                  <a:cubicBezTo>
                    <a:pt x="2011374" y="1364718"/>
                    <a:pt x="2013996" y="1344398"/>
                    <a:pt x="2018584" y="1323750"/>
                  </a:cubicBezTo>
                  <a:cubicBezTo>
                    <a:pt x="2024484" y="1296548"/>
                    <a:pt x="2030711" y="1269673"/>
                    <a:pt x="2036610" y="1242470"/>
                  </a:cubicBezTo>
                  <a:cubicBezTo>
                    <a:pt x="2037921" y="1235915"/>
                    <a:pt x="2040871" y="1230671"/>
                    <a:pt x="2044476" y="1225755"/>
                  </a:cubicBezTo>
                  <a:cubicBezTo>
                    <a:pt x="2056602" y="1210024"/>
                    <a:pt x="2068729" y="1194292"/>
                    <a:pt x="2081183" y="1178561"/>
                  </a:cubicBezTo>
                  <a:cubicBezTo>
                    <a:pt x="2084788" y="1174300"/>
                    <a:pt x="2087082" y="1169712"/>
                    <a:pt x="2086754" y="1164140"/>
                  </a:cubicBezTo>
                  <a:cubicBezTo>
                    <a:pt x="2085443" y="1146442"/>
                    <a:pt x="2093637" y="1134315"/>
                    <a:pt x="2109041" y="1126450"/>
                  </a:cubicBezTo>
                  <a:cubicBezTo>
                    <a:pt x="2115596" y="1122844"/>
                    <a:pt x="2118218" y="1117273"/>
                    <a:pt x="2119201" y="1109735"/>
                  </a:cubicBezTo>
                  <a:cubicBezTo>
                    <a:pt x="2119856" y="1103508"/>
                    <a:pt x="2121823" y="1097608"/>
                    <a:pt x="2123134" y="1091709"/>
                  </a:cubicBezTo>
                  <a:cubicBezTo>
                    <a:pt x="2138866" y="1081877"/>
                    <a:pt x="2139193" y="1082204"/>
                    <a:pt x="2143782" y="1062540"/>
                  </a:cubicBezTo>
                  <a:cubicBezTo>
                    <a:pt x="2146731" y="1050413"/>
                    <a:pt x="2149353" y="1037959"/>
                    <a:pt x="2156891" y="1027471"/>
                  </a:cubicBezTo>
                  <a:cubicBezTo>
                    <a:pt x="2165413" y="1016001"/>
                    <a:pt x="2167707" y="1002891"/>
                    <a:pt x="2168690" y="989126"/>
                  </a:cubicBezTo>
                  <a:cubicBezTo>
                    <a:pt x="2170656" y="967823"/>
                    <a:pt x="2172950" y="946192"/>
                    <a:pt x="2176228" y="925216"/>
                  </a:cubicBezTo>
                  <a:cubicBezTo>
                    <a:pt x="2178522" y="910140"/>
                    <a:pt x="2181800" y="895392"/>
                    <a:pt x="2182783" y="880315"/>
                  </a:cubicBezTo>
                  <a:cubicBezTo>
                    <a:pt x="2183438" y="866223"/>
                    <a:pt x="2184749" y="852130"/>
                    <a:pt x="2185405" y="838037"/>
                  </a:cubicBezTo>
                  <a:cubicBezTo>
                    <a:pt x="2185732" y="831154"/>
                    <a:pt x="2185732" y="824271"/>
                    <a:pt x="2185732" y="817717"/>
                  </a:cubicBezTo>
                  <a:cubicBezTo>
                    <a:pt x="2185405" y="785926"/>
                    <a:pt x="2189666" y="753807"/>
                    <a:pt x="2183111" y="722016"/>
                  </a:cubicBezTo>
                  <a:cubicBezTo>
                    <a:pt x="2187371" y="718083"/>
                    <a:pt x="2191304" y="714806"/>
                    <a:pt x="2195892" y="710545"/>
                  </a:cubicBezTo>
                  <a:cubicBezTo>
                    <a:pt x="2194909" y="699402"/>
                    <a:pt x="2194909" y="687931"/>
                    <a:pt x="2193271" y="676788"/>
                  </a:cubicBezTo>
                  <a:cubicBezTo>
                    <a:pt x="2190976" y="661712"/>
                    <a:pt x="2191960" y="646635"/>
                    <a:pt x="2193271" y="631232"/>
                  </a:cubicBezTo>
                  <a:cubicBezTo>
                    <a:pt x="2196220" y="596163"/>
                    <a:pt x="2203758" y="561750"/>
                    <a:pt x="2212935" y="527993"/>
                  </a:cubicBezTo>
                  <a:cubicBezTo>
                    <a:pt x="2214246" y="523077"/>
                    <a:pt x="2215885" y="517833"/>
                    <a:pt x="2218507" y="513244"/>
                  </a:cubicBezTo>
                  <a:cubicBezTo>
                    <a:pt x="2240466" y="474243"/>
                    <a:pt x="2262752" y="435897"/>
                    <a:pt x="2287660" y="398863"/>
                  </a:cubicBezTo>
                  <a:cubicBezTo>
                    <a:pt x="2293887" y="389686"/>
                    <a:pt x="2300770" y="381164"/>
                    <a:pt x="2307325" y="372315"/>
                  </a:cubicBezTo>
                  <a:cubicBezTo>
                    <a:pt x="2313224" y="364450"/>
                    <a:pt x="2321090" y="359533"/>
                    <a:pt x="2331250" y="358550"/>
                  </a:cubicBezTo>
                  <a:cubicBezTo>
                    <a:pt x="2338460" y="357567"/>
                    <a:pt x="2345671" y="355928"/>
                    <a:pt x="2353208" y="355928"/>
                  </a:cubicBezTo>
                  <a:cubicBezTo>
                    <a:pt x="2375167" y="355601"/>
                    <a:pt x="2397126" y="355273"/>
                    <a:pt x="2419085" y="355928"/>
                  </a:cubicBezTo>
                  <a:cubicBezTo>
                    <a:pt x="2427278" y="356256"/>
                    <a:pt x="2433505" y="354290"/>
                    <a:pt x="2437766" y="347079"/>
                  </a:cubicBezTo>
                  <a:cubicBezTo>
                    <a:pt x="2438749" y="345441"/>
                    <a:pt x="2440388" y="343802"/>
                    <a:pt x="2441699" y="342163"/>
                  </a:cubicBezTo>
                  <a:cubicBezTo>
                    <a:pt x="2456447" y="323810"/>
                    <a:pt x="2456447" y="324137"/>
                    <a:pt x="2479717" y="317255"/>
                  </a:cubicBezTo>
                  <a:cubicBezTo>
                    <a:pt x="2497743" y="312011"/>
                    <a:pt x="2516096" y="308078"/>
                    <a:pt x="2535433" y="308078"/>
                  </a:cubicBezTo>
                  <a:close/>
                  <a:moveTo>
                    <a:pt x="7366061" y="303408"/>
                  </a:moveTo>
                  <a:cubicBezTo>
                    <a:pt x="7377164" y="302670"/>
                    <a:pt x="7388635" y="306931"/>
                    <a:pt x="7400761" y="315944"/>
                  </a:cubicBezTo>
                  <a:cubicBezTo>
                    <a:pt x="7419770" y="330037"/>
                    <a:pt x="7433535" y="348063"/>
                    <a:pt x="7443039" y="369694"/>
                  </a:cubicBezTo>
                  <a:cubicBezTo>
                    <a:pt x="7451888" y="389358"/>
                    <a:pt x="7457788" y="410006"/>
                    <a:pt x="7462049" y="430981"/>
                  </a:cubicBezTo>
                  <a:cubicBezTo>
                    <a:pt x="7469914" y="468016"/>
                    <a:pt x="7474175" y="505379"/>
                    <a:pt x="7477780" y="543069"/>
                  </a:cubicBezTo>
                  <a:cubicBezTo>
                    <a:pt x="7475158" y="566339"/>
                    <a:pt x="7502688" y="587642"/>
                    <a:pt x="7523664" y="587642"/>
                  </a:cubicBezTo>
                  <a:cubicBezTo>
                    <a:pt x="7536774" y="587642"/>
                    <a:pt x="7549884" y="588625"/>
                    <a:pt x="7562993" y="589608"/>
                  </a:cubicBezTo>
                  <a:cubicBezTo>
                    <a:pt x="7570203" y="590264"/>
                    <a:pt x="7577742" y="591247"/>
                    <a:pt x="7584624" y="593213"/>
                  </a:cubicBezTo>
                  <a:cubicBezTo>
                    <a:pt x="7600684" y="597146"/>
                    <a:pt x="7611171" y="607634"/>
                    <a:pt x="7615759" y="623366"/>
                  </a:cubicBezTo>
                  <a:cubicBezTo>
                    <a:pt x="7622642" y="647291"/>
                    <a:pt x="7621987" y="670888"/>
                    <a:pt x="7614120" y="694486"/>
                  </a:cubicBezTo>
                  <a:cubicBezTo>
                    <a:pt x="7608222" y="712184"/>
                    <a:pt x="7599045" y="727915"/>
                    <a:pt x="7587246" y="742336"/>
                  </a:cubicBezTo>
                  <a:cubicBezTo>
                    <a:pt x="7568565" y="765606"/>
                    <a:pt x="7545951" y="783959"/>
                    <a:pt x="7521042" y="799691"/>
                  </a:cubicBezTo>
                  <a:cubicBezTo>
                    <a:pt x="7517437" y="801985"/>
                    <a:pt x="7513504" y="803624"/>
                    <a:pt x="7509571" y="804935"/>
                  </a:cubicBezTo>
                  <a:cubicBezTo>
                    <a:pt x="7492529" y="811817"/>
                    <a:pt x="7475486" y="818372"/>
                    <a:pt x="7458116" y="824927"/>
                  </a:cubicBezTo>
                  <a:cubicBezTo>
                    <a:pt x="7452872" y="826894"/>
                    <a:pt x="7446972" y="828204"/>
                    <a:pt x="7441401" y="829515"/>
                  </a:cubicBezTo>
                  <a:cubicBezTo>
                    <a:pt x="7408299" y="835415"/>
                    <a:pt x="7387651" y="858357"/>
                    <a:pt x="7386013" y="892114"/>
                  </a:cubicBezTo>
                  <a:cubicBezTo>
                    <a:pt x="7385685" y="899980"/>
                    <a:pt x="7386996" y="907846"/>
                    <a:pt x="7387651" y="915384"/>
                  </a:cubicBezTo>
                  <a:cubicBezTo>
                    <a:pt x="7387979" y="919644"/>
                    <a:pt x="7389290" y="923577"/>
                    <a:pt x="7390601" y="927510"/>
                  </a:cubicBezTo>
                  <a:cubicBezTo>
                    <a:pt x="7397811" y="953730"/>
                    <a:pt x="7397811" y="953402"/>
                    <a:pt x="7415181" y="973722"/>
                  </a:cubicBezTo>
                  <a:cubicBezTo>
                    <a:pt x="7484335" y="1053363"/>
                    <a:pt x="7559388" y="1127433"/>
                    <a:pt x="7638046" y="1197570"/>
                  </a:cubicBezTo>
                  <a:cubicBezTo>
                    <a:pt x="7671803" y="1227394"/>
                    <a:pt x="7706216" y="1256563"/>
                    <a:pt x="7739974" y="1286715"/>
                  </a:cubicBezTo>
                  <a:cubicBezTo>
                    <a:pt x="7762916" y="1307035"/>
                    <a:pt x="7789135" y="1322767"/>
                    <a:pt x="7817320" y="1334238"/>
                  </a:cubicBezTo>
                  <a:cubicBezTo>
                    <a:pt x="7861566" y="1352264"/>
                    <a:pt x="7859272" y="1351281"/>
                    <a:pt x="7902861" y="1346692"/>
                  </a:cubicBezTo>
                  <a:cubicBezTo>
                    <a:pt x="7914988" y="1345381"/>
                    <a:pt x="7926787" y="1345054"/>
                    <a:pt x="7938913" y="1348003"/>
                  </a:cubicBezTo>
                  <a:cubicBezTo>
                    <a:pt x="7956611" y="1352592"/>
                    <a:pt x="7968082" y="1364390"/>
                    <a:pt x="7973654" y="1381105"/>
                  </a:cubicBezTo>
                  <a:cubicBezTo>
                    <a:pt x="7978897" y="1397492"/>
                    <a:pt x="7974309" y="1412241"/>
                    <a:pt x="7961527" y="1424039"/>
                  </a:cubicBezTo>
                  <a:cubicBezTo>
                    <a:pt x="7947107" y="1437149"/>
                    <a:pt x="7930391" y="1445343"/>
                    <a:pt x="7911055" y="1447964"/>
                  </a:cubicBezTo>
                  <a:cubicBezTo>
                    <a:pt x="7885491" y="1451570"/>
                    <a:pt x="7860255" y="1454847"/>
                    <a:pt x="7834691" y="1457469"/>
                  </a:cubicBezTo>
                  <a:cubicBezTo>
                    <a:pt x="7809783" y="1459763"/>
                    <a:pt x="7784546" y="1461074"/>
                    <a:pt x="7759310" y="1463041"/>
                  </a:cubicBezTo>
                  <a:cubicBezTo>
                    <a:pt x="7750790" y="1463696"/>
                    <a:pt x="7742923" y="1462385"/>
                    <a:pt x="7734730" y="1460091"/>
                  </a:cubicBezTo>
                  <a:cubicBezTo>
                    <a:pt x="7710804" y="1453208"/>
                    <a:pt x="7689501" y="1441082"/>
                    <a:pt x="7667543" y="1429939"/>
                  </a:cubicBezTo>
                  <a:cubicBezTo>
                    <a:pt x="7646567" y="1419451"/>
                    <a:pt x="7628542" y="1406013"/>
                    <a:pt x="7612155" y="1389299"/>
                  </a:cubicBezTo>
                  <a:cubicBezTo>
                    <a:pt x="7587246" y="1364390"/>
                    <a:pt x="7561355" y="1340793"/>
                    <a:pt x="7535790" y="1316868"/>
                  </a:cubicBezTo>
                  <a:cubicBezTo>
                    <a:pt x="7529236" y="1310641"/>
                    <a:pt x="7523336" y="1304086"/>
                    <a:pt x="7518748" y="1296548"/>
                  </a:cubicBezTo>
                  <a:cubicBezTo>
                    <a:pt x="7516781" y="1293270"/>
                    <a:pt x="7514487" y="1290648"/>
                    <a:pt x="7512849" y="1287371"/>
                  </a:cubicBezTo>
                  <a:cubicBezTo>
                    <a:pt x="7497772" y="1261807"/>
                    <a:pt x="7479419" y="1239193"/>
                    <a:pt x="7457788" y="1219201"/>
                  </a:cubicBezTo>
                  <a:cubicBezTo>
                    <a:pt x="7449267" y="1211335"/>
                    <a:pt x="7442712" y="1201830"/>
                    <a:pt x="7435174" y="1193309"/>
                  </a:cubicBezTo>
                  <a:cubicBezTo>
                    <a:pt x="7413215" y="1168073"/>
                    <a:pt x="7393223" y="1140870"/>
                    <a:pt x="7375525" y="1112357"/>
                  </a:cubicBezTo>
                  <a:cubicBezTo>
                    <a:pt x="7368642" y="1100886"/>
                    <a:pt x="7359793" y="1091709"/>
                    <a:pt x="7350288" y="1082532"/>
                  </a:cubicBezTo>
                  <a:cubicBezTo>
                    <a:pt x="7335868" y="1068439"/>
                    <a:pt x="7319153" y="1057952"/>
                    <a:pt x="7301127" y="1049103"/>
                  </a:cubicBezTo>
                  <a:cubicBezTo>
                    <a:pt x="7295884" y="1046481"/>
                    <a:pt x="7290639" y="1045170"/>
                    <a:pt x="7284413" y="1046153"/>
                  </a:cubicBezTo>
                  <a:cubicBezTo>
                    <a:pt x="7270320" y="1048447"/>
                    <a:pt x="7256555" y="1050413"/>
                    <a:pt x="7242461" y="1053035"/>
                  </a:cubicBezTo>
                  <a:cubicBezTo>
                    <a:pt x="7241151" y="1052380"/>
                    <a:pt x="7238529" y="1054019"/>
                    <a:pt x="7235579" y="1055002"/>
                  </a:cubicBezTo>
                  <a:cubicBezTo>
                    <a:pt x="7233285" y="1063195"/>
                    <a:pt x="7234596" y="1071061"/>
                    <a:pt x="7234596" y="1078927"/>
                  </a:cubicBezTo>
                  <a:cubicBezTo>
                    <a:pt x="7234596" y="1085482"/>
                    <a:pt x="7233613" y="1091381"/>
                    <a:pt x="7229680" y="1096625"/>
                  </a:cubicBezTo>
                  <a:cubicBezTo>
                    <a:pt x="7223452" y="1105802"/>
                    <a:pt x="7218209" y="1115306"/>
                    <a:pt x="7211654" y="1124483"/>
                  </a:cubicBezTo>
                  <a:cubicBezTo>
                    <a:pt x="7154955" y="1203141"/>
                    <a:pt x="7098255" y="1281799"/>
                    <a:pt x="7040900" y="1360130"/>
                  </a:cubicBezTo>
                  <a:cubicBezTo>
                    <a:pt x="7028446" y="1377172"/>
                    <a:pt x="7015009" y="1393232"/>
                    <a:pt x="7001899" y="1409291"/>
                  </a:cubicBezTo>
                  <a:cubicBezTo>
                    <a:pt x="6998949" y="1412896"/>
                    <a:pt x="6995344" y="1416174"/>
                    <a:pt x="6991411" y="1418795"/>
                  </a:cubicBezTo>
                  <a:cubicBezTo>
                    <a:pt x="6975352" y="1429611"/>
                    <a:pt x="6958965" y="1440099"/>
                    <a:pt x="6942906" y="1451242"/>
                  </a:cubicBezTo>
                  <a:cubicBezTo>
                    <a:pt x="6936678" y="1455503"/>
                    <a:pt x="6929468" y="1457141"/>
                    <a:pt x="6922585" y="1459108"/>
                  </a:cubicBezTo>
                  <a:cubicBezTo>
                    <a:pt x="6910131" y="1462385"/>
                    <a:pt x="6898332" y="1463696"/>
                    <a:pt x="6885551" y="1460746"/>
                  </a:cubicBezTo>
                  <a:cubicBezTo>
                    <a:pt x="6872441" y="1457469"/>
                    <a:pt x="6858675" y="1455830"/>
                    <a:pt x="6845238" y="1453536"/>
                  </a:cubicBezTo>
                  <a:cubicBezTo>
                    <a:pt x="6837700" y="1452225"/>
                    <a:pt x="6831801" y="1449603"/>
                    <a:pt x="6826557" y="1443376"/>
                  </a:cubicBezTo>
                  <a:cubicBezTo>
                    <a:pt x="6815742" y="1429939"/>
                    <a:pt x="6804271" y="1416829"/>
                    <a:pt x="6792800" y="1404047"/>
                  </a:cubicBezTo>
                  <a:cubicBezTo>
                    <a:pt x="6788539" y="1399459"/>
                    <a:pt x="6786900" y="1394543"/>
                    <a:pt x="6787555" y="1388316"/>
                  </a:cubicBezTo>
                  <a:cubicBezTo>
                    <a:pt x="6788867" y="1379466"/>
                    <a:pt x="6789194" y="1370617"/>
                    <a:pt x="6790833" y="1361768"/>
                  </a:cubicBezTo>
                  <a:cubicBezTo>
                    <a:pt x="6793455" y="1345709"/>
                    <a:pt x="6799354" y="1340465"/>
                    <a:pt x="6815414" y="1337843"/>
                  </a:cubicBezTo>
                  <a:cubicBezTo>
                    <a:pt x="6817380" y="1337515"/>
                    <a:pt x="6819674" y="1336860"/>
                    <a:pt x="6821641" y="1337188"/>
                  </a:cubicBezTo>
                  <a:cubicBezTo>
                    <a:pt x="6836717" y="1338171"/>
                    <a:pt x="6848843" y="1333255"/>
                    <a:pt x="6858675" y="1321128"/>
                  </a:cubicBezTo>
                  <a:cubicBezTo>
                    <a:pt x="6860970" y="1318179"/>
                    <a:pt x="6865886" y="1317195"/>
                    <a:pt x="6869819" y="1315884"/>
                  </a:cubicBezTo>
                  <a:cubicBezTo>
                    <a:pt x="6878340" y="1313263"/>
                    <a:pt x="6888172" y="1312935"/>
                    <a:pt x="6895055" y="1308019"/>
                  </a:cubicBezTo>
                  <a:cubicBezTo>
                    <a:pt x="6901610" y="1303758"/>
                    <a:pt x="6905215" y="1294909"/>
                    <a:pt x="6910459" y="1288354"/>
                  </a:cubicBezTo>
                  <a:cubicBezTo>
                    <a:pt x="6911770" y="1286715"/>
                    <a:pt x="6913081" y="1285077"/>
                    <a:pt x="6915048" y="1282783"/>
                  </a:cubicBezTo>
                  <a:cubicBezTo>
                    <a:pt x="6921602" y="1281472"/>
                    <a:pt x="6928813" y="1280161"/>
                    <a:pt x="6936023" y="1278522"/>
                  </a:cubicBezTo>
                  <a:cubicBezTo>
                    <a:pt x="6938972" y="1277866"/>
                    <a:pt x="6942578" y="1276883"/>
                    <a:pt x="6944544" y="1274917"/>
                  </a:cubicBezTo>
                  <a:cubicBezTo>
                    <a:pt x="6952738" y="1266395"/>
                    <a:pt x="6962897" y="1258857"/>
                    <a:pt x="6967158" y="1247059"/>
                  </a:cubicBezTo>
                  <a:cubicBezTo>
                    <a:pt x="6969452" y="1240176"/>
                    <a:pt x="6974368" y="1236243"/>
                    <a:pt x="6980596" y="1232638"/>
                  </a:cubicBezTo>
                  <a:cubicBezTo>
                    <a:pt x="6999277" y="1222150"/>
                    <a:pt x="7017958" y="1211335"/>
                    <a:pt x="7033035" y="1195603"/>
                  </a:cubicBezTo>
                  <a:cubicBezTo>
                    <a:pt x="7038278" y="1190359"/>
                    <a:pt x="7042867" y="1184788"/>
                    <a:pt x="7045161" y="1177577"/>
                  </a:cubicBezTo>
                  <a:cubicBezTo>
                    <a:pt x="7051060" y="1160535"/>
                    <a:pt x="7060893" y="1145786"/>
                    <a:pt x="7072036" y="1131694"/>
                  </a:cubicBezTo>
                  <a:cubicBezTo>
                    <a:pt x="7079574" y="1122517"/>
                    <a:pt x="7086129" y="1112029"/>
                    <a:pt x="7093339" y="1102525"/>
                  </a:cubicBezTo>
                  <a:cubicBezTo>
                    <a:pt x="7103499" y="1089087"/>
                    <a:pt x="7108415" y="1073683"/>
                    <a:pt x="7110381" y="1057624"/>
                  </a:cubicBezTo>
                  <a:cubicBezTo>
                    <a:pt x="7112675" y="1036648"/>
                    <a:pt x="7105138" y="1019606"/>
                    <a:pt x="7086456" y="1008135"/>
                  </a:cubicBezTo>
                  <a:cubicBezTo>
                    <a:pt x="7075641" y="1001580"/>
                    <a:pt x="7063842" y="997647"/>
                    <a:pt x="7050732" y="997975"/>
                  </a:cubicBezTo>
                  <a:cubicBezTo>
                    <a:pt x="7029101" y="998958"/>
                    <a:pt x="7007798" y="998630"/>
                    <a:pt x="6986167" y="999613"/>
                  </a:cubicBezTo>
                  <a:cubicBezTo>
                    <a:pt x="6976662" y="999941"/>
                    <a:pt x="6967486" y="998630"/>
                    <a:pt x="6958637" y="995025"/>
                  </a:cubicBezTo>
                  <a:cubicBezTo>
                    <a:pt x="6949460" y="991092"/>
                    <a:pt x="6939955" y="988142"/>
                    <a:pt x="6930451" y="984865"/>
                  </a:cubicBezTo>
                  <a:cubicBezTo>
                    <a:pt x="6926519" y="983554"/>
                    <a:pt x="6922913" y="981260"/>
                    <a:pt x="6921274" y="976999"/>
                  </a:cubicBezTo>
                  <a:cubicBezTo>
                    <a:pt x="6909475" y="944553"/>
                    <a:pt x="6892761" y="914073"/>
                    <a:pt x="6883912" y="880315"/>
                  </a:cubicBezTo>
                  <a:cubicBezTo>
                    <a:pt x="6882601" y="875399"/>
                    <a:pt x="6881945" y="870155"/>
                    <a:pt x="6881617" y="864912"/>
                  </a:cubicBezTo>
                  <a:cubicBezTo>
                    <a:pt x="6881290" y="857046"/>
                    <a:pt x="6881945" y="849180"/>
                    <a:pt x="6881617" y="841314"/>
                  </a:cubicBezTo>
                  <a:cubicBezTo>
                    <a:pt x="6881617" y="821977"/>
                    <a:pt x="6886533" y="804279"/>
                    <a:pt x="6898004" y="788220"/>
                  </a:cubicBezTo>
                  <a:cubicBezTo>
                    <a:pt x="6903904" y="780026"/>
                    <a:pt x="6909148" y="771833"/>
                    <a:pt x="6914391" y="763312"/>
                  </a:cubicBezTo>
                  <a:cubicBezTo>
                    <a:pt x="6918325" y="757084"/>
                    <a:pt x="6922913" y="753807"/>
                    <a:pt x="6930451" y="752168"/>
                  </a:cubicBezTo>
                  <a:cubicBezTo>
                    <a:pt x="6958637" y="745941"/>
                    <a:pt x="6986495" y="738731"/>
                    <a:pt x="7014681" y="732504"/>
                  </a:cubicBezTo>
                  <a:cubicBezTo>
                    <a:pt x="7029757" y="729226"/>
                    <a:pt x="7044178" y="724638"/>
                    <a:pt x="7056959" y="716444"/>
                  </a:cubicBezTo>
                  <a:cubicBezTo>
                    <a:pt x="7071380" y="707268"/>
                    <a:pt x="7086456" y="703335"/>
                    <a:pt x="7103171" y="706612"/>
                  </a:cubicBezTo>
                  <a:cubicBezTo>
                    <a:pt x="7112348" y="708579"/>
                    <a:pt x="7118903" y="704973"/>
                    <a:pt x="7125458" y="698746"/>
                  </a:cubicBezTo>
                  <a:cubicBezTo>
                    <a:pt x="7147416" y="677771"/>
                    <a:pt x="7170030" y="657123"/>
                    <a:pt x="7192317" y="636803"/>
                  </a:cubicBezTo>
                  <a:cubicBezTo>
                    <a:pt x="7198544" y="631232"/>
                    <a:pt x="7202804" y="625332"/>
                    <a:pt x="7203460" y="616811"/>
                  </a:cubicBezTo>
                  <a:cubicBezTo>
                    <a:pt x="7203788" y="611239"/>
                    <a:pt x="7205755" y="605668"/>
                    <a:pt x="7206738" y="599768"/>
                  </a:cubicBezTo>
                  <a:cubicBezTo>
                    <a:pt x="7216242" y="544708"/>
                    <a:pt x="7236562" y="492924"/>
                    <a:pt x="7259504" y="442452"/>
                  </a:cubicBezTo>
                  <a:cubicBezTo>
                    <a:pt x="7273925" y="410989"/>
                    <a:pt x="7290639" y="380509"/>
                    <a:pt x="7309649" y="351668"/>
                  </a:cubicBezTo>
                  <a:cubicBezTo>
                    <a:pt x="7316859" y="340852"/>
                    <a:pt x="7324725" y="330037"/>
                    <a:pt x="7333574" y="320860"/>
                  </a:cubicBezTo>
                  <a:cubicBezTo>
                    <a:pt x="7344226" y="309880"/>
                    <a:pt x="7354959" y="304145"/>
                    <a:pt x="7366061" y="303408"/>
                  </a:cubicBezTo>
                  <a:close/>
                  <a:moveTo>
                    <a:pt x="856084" y="111106"/>
                  </a:moveTo>
                  <a:cubicBezTo>
                    <a:pt x="885581" y="109139"/>
                    <a:pt x="913439" y="114383"/>
                    <a:pt x="940641" y="125526"/>
                  </a:cubicBezTo>
                  <a:cubicBezTo>
                    <a:pt x="948507" y="128804"/>
                    <a:pt x="953096" y="134048"/>
                    <a:pt x="955390" y="142241"/>
                  </a:cubicBezTo>
                  <a:cubicBezTo>
                    <a:pt x="969155" y="189108"/>
                    <a:pt x="978004" y="236959"/>
                    <a:pt x="980954" y="285792"/>
                  </a:cubicBezTo>
                  <a:cubicBezTo>
                    <a:pt x="984559" y="344130"/>
                    <a:pt x="979315" y="402140"/>
                    <a:pt x="969483" y="459495"/>
                  </a:cubicBezTo>
                  <a:cubicBezTo>
                    <a:pt x="967844" y="469983"/>
                    <a:pt x="967189" y="480143"/>
                    <a:pt x="969810" y="490631"/>
                  </a:cubicBezTo>
                  <a:cubicBezTo>
                    <a:pt x="973088" y="503740"/>
                    <a:pt x="976365" y="517178"/>
                    <a:pt x="979643" y="530288"/>
                  </a:cubicBezTo>
                  <a:cubicBezTo>
                    <a:pt x="981609" y="544053"/>
                    <a:pt x="985215" y="559129"/>
                    <a:pt x="988820" y="574533"/>
                  </a:cubicBezTo>
                  <a:cubicBezTo>
                    <a:pt x="1000946" y="582399"/>
                    <a:pt x="1012417" y="589937"/>
                    <a:pt x="1023560" y="597802"/>
                  </a:cubicBezTo>
                  <a:cubicBezTo>
                    <a:pt x="1094352" y="646308"/>
                    <a:pt x="1159245" y="701697"/>
                    <a:pt x="1220533" y="761346"/>
                  </a:cubicBezTo>
                  <a:cubicBezTo>
                    <a:pt x="1246752" y="786909"/>
                    <a:pt x="1273627" y="812146"/>
                    <a:pt x="1301486" y="836071"/>
                  </a:cubicBezTo>
                  <a:cubicBezTo>
                    <a:pt x="1314267" y="846886"/>
                    <a:pt x="1326066" y="858685"/>
                    <a:pt x="1337865" y="870811"/>
                  </a:cubicBezTo>
                  <a:cubicBezTo>
                    <a:pt x="1342781" y="876055"/>
                    <a:pt x="1348352" y="879005"/>
                    <a:pt x="1355235" y="880316"/>
                  </a:cubicBezTo>
                  <a:cubicBezTo>
                    <a:pt x="1380471" y="884904"/>
                    <a:pt x="1405707" y="889820"/>
                    <a:pt x="1430944" y="894409"/>
                  </a:cubicBezTo>
                  <a:cubicBezTo>
                    <a:pt x="1502718" y="907519"/>
                    <a:pt x="1574493" y="918990"/>
                    <a:pt x="1645614" y="935377"/>
                  </a:cubicBezTo>
                  <a:cubicBezTo>
                    <a:pt x="1675766" y="942259"/>
                    <a:pt x="1705918" y="949797"/>
                    <a:pt x="1734759" y="960613"/>
                  </a:cubicBezTo>
                  <a:cubicBezTo>
                    <a:pt x="1748524" y="965857"/>
                    <a:pt x="1761634" y="972084"/>
                    <a:pt x="1775072" y="978311"/>
                  </a:cubicBezTo>
                  <a:cubicBezTo>
                    <a:pt x="1818989" y="998631"/>
                    <a:pt x="1823905" y="1055330"/>
                    <a:pt x="1806535" y="1085155"/>
                  </a:cubicBezTo>
                  <a:cubicBezTo>
                    <a:pt x="1801946" y="1093348"/>
                    <a:pt x="1796375" y="1101214"/>
                    <a:pt x="1790148" y="1108097"/>
                  </a:cubicBezTo>
                  <a:cubicBezTo>
                    <a:pt x="1775399" y="1124811"/>
                    <a:pt x="1756718" y="1136938"/>
                    <a:pt x="1737381" y="1147098"/>
                  </a:cubicBezTo>
                  <a:cubicBezTo>
                    <a:pt x="1733448" y="1149392"/>
                    <a:pt x="1728532" y="1150375"/>
                    <a:pt x="1723944" y="1151359"/>
                  </a:cubicBezTo>
                  <a:cubicBezTo>
                    <a:pt x="1674782" y="1162174"/>
                    <a:pt x="1625293" y="1171023"/>
                    <a:pt x="1575477" y="1177250"/>
                  </a:cubicBezTo>
                  <a:cubicBezTo>
                    <a:pt x="1520088" y="1184133"/>
                    <a:pt x="1464700" y="1187410"/>
                    <a:pt x="1409312" y="1185771"/>
                  </a:cubicBezTo>
                  <a:cubicBezTo>
                    <a:pt x="1398170" y="1185444"/>
                    <a:pt x="1387354" y="1184133"/>
                    <a:pt x="1376538" y="1183477"/>
                  </a:cubicBezTo>
                  <a:cubicBezTo>
                    <a:pt x="1363428" y="1182494"/>
                    <a:pt x="1352286" y="1177578"/>
                    <a:pt x="1342125" y="1169384"/>
                  </a:cubicBezTo>
                  <a:cubicBezTo>
                    <a:pt x="1334260" y="1163157"/>
                    <a:pt x="1327049" y="1156602"/>
                    <a:pt x="1319511" y="1150048"/>
                  </a:cubicBezTo>
                  <a:cubicBezTo>
                    <a:pt x="1255274" y="1093348"/>
                    <a:pt x="1189725" y="1038943"/>
                    <a:pt x="1119916" y="989126"/>
                  </a:cubicBezTo>
                  <a:cubicBezTo>
                    <a:pt x="1100580" y="975361"/>
                    <a:pt x="1081570" y="961924"/>
                    <a:pt x="1061906" y="948814"/>
                  </a:cubicBezTo>
                  <a:cubicBezTo>
                    <a:pt x="1054696" y="944226"/>
                    <a:pt x="1050435" y="938326"/>
                    <a:pt x="1049124" y="930133"/>
                  </a:cubicBezTo>
                  <a:cubicBezTo>
                    <a:pt x="1047157" y="913418"/>
                    <a:pt x="1034376" y="904241"/>
                    <a:pt x="1023888" y="893426"/>
                  </a:cubicBezTo>
                  <a:cubicBezTo>
                    <a:pt x="1022249" y="891787"/>
                    <a:pt x="1019299" y="891131"/>
                    <a:pt x="1017005" y="890148"/>
                  </a:cubicBezTo>
                  <a:cubicBezTo>
                    <a:pt x="1011434" y="888182"/>
                    <a:pt x="1006190" y="886543"/>
                    <a:pt x="1000618" y="885232"/>
                  </a:cubicBezTo>
                  <a:cubicBezTo>
                    <a:pt x="995702" y="883921"/>
                    <a:pt x="992097" y="881627"/>
                    <a:pt x="989147" y="877694"/>
                  </a:cubicBezTo>
                  <a:cubicBezTo>
                    <a:pt x="978004" y="861962"/>
                    <a:pt x="966205" y="846559"/>
                    <a:pt x="955390" y="830499"/>
                  </a:cubicBezTo>
                  <a:cubicBezTo>
                    <a:pt x="941952" y="810507"/>
                    <a:pt x="928515" y="790515"/>
                    <a:pt x="912128" y="772489"/>
                  </a:cubicBezTo>
                  <a:cubicBezTo>
                    <a:pt x="899018" y="758068"/>
                    <a:pt x="884598" y="744959"/>
                    <a:pt x="868210" y="734799"/>
                  </a:cubicBezTo>
                  <a:cubicBezTo>
                    <a:pt x="831176" y="711857"/>
                    <a:pt x="793157" y="710218"/>
                    <a:pt x="754812" y="730210"/>
                  </a:cubicBezTo>
                  <a:cubicBezTo>
                    <a:pt x="745635" y="735126"/>
                    <a:pt x="736458" y="740370"/>
                    <a:pt x="728265" y="747253"/>
                  </a:cubicBezTo>
                  <a:cubicBezTo>
                    <a:pt x="705651" y="765934"/>
                    <a:pt x="681398" y="782649"/>
                    <a:pt x="657145" y="799036"/>
                  </a:cubicBezTo>
                  <a:cubicBezTo>
                    <a:pt x="642396" y="808868"/>
                    <a:pt x="632564" y="821650"/>
                    <a:pt x="628631" y="838693"/>
                  </a:cubicBezTo>
                  <a:cubicBezTo>
                    <a:pt x="622404" y="865895"/>
                    <a:pt x="607328" y="888509"/>
                    <a:pt x="594546" y="912762"/>
                  </a:cubicBezTo>
                  <a:cubicBezTo>
                    <a:pt x="591924" y="917678"/>
                    <a:pt x="588319" y="921284"/>
                    <a:pt x="583403" y="923578"/>
                  </a:cubicBezTo>
                  <a:cubicBezTo>
                    <a:pt x="565377" y="931771"/>
                    <a:pt x="555217" y="945864"/>
                    <a:pt x="549645" y="964218"/>
                  </a:cubicBezTo>
                  <a:cubicBezTo>
                    <a:pt x="544729" y="979949"/>
                    <a:pt x="535880" y="993387"/>
                    <a:pt x="524737" y="1005513"/>
                  </a:cubicBezTo>
                  <a:cubicBezTo>
                    <a:pt x="515888" y="1015018"/>
                    <a:pt x="507367" y="1025178"/>
                    <a:pt x="499173" y="1035338"/>
                  </a:cubicBezTo>
                  <a:cubicBezTo>
                    <a:pt x="494585" y="1040909"/>
                    <a:pt x="489668" y="1045498"/>
                    <a:pt x="483114" y="1047464"/>
                  </a:cubicBezTo>
                  <a:cubicBezTo>
                    <a:pt x="464760" y="1052708"/>
                    <a:pt x="453289" y="1064835"/>
                    <a:pt x="443785" y="1080894"/>
                  </a:cubicBezTo>
                  <a:cubicBezTo>
                    <a:pt x="431658" y="1101869"/>
                    <a:pt x="414616" y="1118912"/>
                    <a:pt x="394951" y="1133333"/>
                  </a:cubicBezTo>
                  <a:cubicBezTo>
                    <a:pt x="372992" y="1149392"/>
                    <a:pt x="351689" y="1166435"/>
                    <a:pt x="330058" y="1183149"/>
                  </a:cubicBezTo>
                  <a:cubicBezTo>
                    <a:pt x="325798" y="1186427"/>
                    <a:pt x="321865" y="1189704"/>
                    <a:pt x="318587" y="1193965"/>
                  </a:cubicBezTo>
                  <a:cubicBezTo>
                    <a:pt x="299578" y="1216907"/>
                    <a:pt x="280897" y="1240504"/>
                    <a:pt x="261888" y="1263446"/>
                  </a:cubicBezTo>
                  <a:cubicBezTo>
                    <a:pt x="254350" y="1272295"/>
                    <a:pt x="248123" y="1281800"/>
                    <a:pt x="244518" y="1292943"/>
                  </a:cubicBezTo>
                  <a:cubicBezTo>
                    <a:pt x="241240" y="1302775"/>
                    <a:pt x="234685" y="1309986"/>
                    <a:pt x="225836" y="1315230"/>
                  </a:cubicBezTo>
                  <a:cubicBezTo>
                    <a:pt x="221576" y="1317524"/>
                    <a:pt x="217971" y="1320473"/>
                    <a:pt x="213710" y="1322768"/>
                  </a:cubicBezTo>
                  <a:cubicBezTo>
                    <a:pt x="205516" y="1327356"/>
                    <a:pt x="201911" y="1334566"/>
                    <a:pt x="202239" y="1343743"/>
                  </a:cubicBezTo>
                  <a:cubicBezTo>
                    <a:pt x="202239" y="1348004"/>
                    <a:pt x="202239" y="1352264"/>
                    <a:pt x="202239" y="1356197"/>
                  </a:cubicBezTo>
                  <a:cubicBezTo>
                    <a:pt x="202239" y="1362424"/>
                    <a:pt x="199617" y="1367340"/>
                    <a:pt x="195029" y="1371273"/>
                  </a:cubicBezTo>
                  <a:cubicBezTo>
                    <a:pt x="179625" y="1385366"/>
                    <a:pt x="164221" y="1399459"/>
                    <a:pt x="148489" y="1413552"/>
                  </a:cubicBezTo>
                  <a:cubicBezTo>
                    <a:pt x="146195" y="1415519"/>
                    <a:pt x="142918" y="1417157"/>
                    <a:pt x="140296" y="1417157"/>
                  </a:cubicBezTo>
                  <a:cubicBezTo>
                    <a:pt x="116371" y="1418140"/>
                    <a:pt x="92118" y="1419779"/>
                    <a:pt x="68192" y="1414208"/>
                  </a:cubicBezTo>
                  <a:cubicBezTo>
                    <a:pt x="65243" y="1413552"/>
                    <a:pt x="61965" y="1412897"/>
                    <a:pt x="59016" y="1411913"/>
                  </a:cubicBezTo>
                  <a:cubicBezTo>
                    <a:pt x="40007" y="1406342"/>
                    <a:pt x="27552" y="1394215"/>
                    <a:pt x="20014" y="1376190"/>
                  </a:cubicBezTo>
                  <a:cubicBezTo>
                    <a:pt x="16409" y="1367668"/>
                    <a:pt x="11493" y="1359475"/>
                    <a:pt x="6905" y="1351281"/>
                  </a:cubicBezTo>
                  <a:cubicBezTo>
                    <a:pt x="-3583" y="1332928"/>
                    <a:pt x="-2600" y="1327028"/>
                    <a:pt x="13132" y="1313263"/>
                  </a:cubicBezTo>
                  <a:cubicBezTo>
                    <a:pt x="31813" y="1297204"/>
                    <a:pt x="50822" y="1281472"/>
                    <a:pt x="69503" y="1265413"/>
                  </a:cubicBezTo>
                  <a:cubicBezTo>
                    <a:pt x="94412" y="1243782"/>
                    <a:pt x="118665" y="1221495"/>
                    <a:pt x="140623" y="1196587"/>
                  </a:cubicBezTo>
                  <a:cubicBezTo>
                    <a:pt x="167498" y="1166107"/>
                    <a:pt x="190440" y="1133005"/>
                    <a:pt x="207483" y="1095970"/>
                  </a:cubicBezTo>
                  <a:cubicBezTo>
                    <a:pt x="213054" y="1083516"/>
                    <a:pt x="220592" y="1072373"/>
                    <a:pt x="230425" y="1062540"/>
                  </a:cubicBezTo>
                  <a:cubicBezTo>
                    <a:pt x="258938" y="1033044"/>
                    <a:pt x="286796" y="1003547"/>
                    <a:pt x="315310" y="974050"/>
                  </a:cubicBezTo>
                  <a:cubicBezTo>
                    <a:pt x="362505" y="925217"/>
                    <a:pt x="405439" y="873433"/>
                    <a:pt x="446734" y="819684"/>
                  </a:cubicBezTo>
                  <a:cubicBezTo>
                    <a:pt x="476231" y="781338"/>
                    <a:pt x="505400" y="742992"/>
                    <a:pt x="534569" y="704646"/>
                  </a:cubicBezTo>
                  <a:cubicBezTo>
                    <a:pt x="569310" y="659090"/>
                    <a:pt x="590285" y="607635"/>
                    <a:pt x="600445" y="551591"/>
                  </a:cubicBezTo>
                  <a:cubicBezTo>
                    <a:pt x="604706" y="527993"/>
                    <a:pt x="608967" y="504068"/>
                    <a:pt x="612899" y="480471"/>
                  </a:cubicBezTo>
                  <a:cubicBezTo>
                    <a:pt x="614866" y="469000"/>
                    <a:pt x="618471" y="458184"/>
                    <a:pt x="623715" y="448024"/>
                  </a:cubicBezTo>
                  <a:cubicBezTo>
                    <a:pt x="643380" y="409351"/>
                    <a:pt x="662716" y="370349"/>
                    <a:pt x="682381" y="331348"/>
                  </a:cubicBezTo>
                  <a:cubicBezTo>
                    <a:pt x="698768" y="298902"/>
                    <a:pt x="716138" y="267438"/>
                    <a:pt x="735475" y="236959"/>
                  </a:cubicBezTo>
                  <a:cubicBezTo>
                    <a:pt x="760711" y="197630"/>
                    <a:pt x="789225" y="160922"/>
                    <a:pt x="821671" y="127165"/>
                  </a:cubicBezTo>
                  <a:cubicBezTo>
                    <a:pt x="831504" y="117005"/>
                    <a:pt x="842647" y="112089"/>
                    <a:pt x="856084" y="111106"/>
                  </a:cubicBezTo>
                  <a:close/>
                  <a:moveTo>
                    <a:pt x="6277262" y="106845"/>
                  </a:moveTo>
                  <a:cubicBezTo>
                    <a:pt x="6292338" y="103568"/>
                    <a:pt x="6304465" y="107828"/>
                    <a:pt x="6312985" y="120282"/>
                  </a:cubicBezTo>
                  <a:cubicBezTo>
                    <a:pt x="6318558" y="128476"/>
                    <a:pt x="6323474" y="137325"/>
                    <a:pt x="6327407" y="146502"/>
                  </a:cubicBezTo>
                  <a:cubicBezTo>
                    <a:pt x="6335600" y="165839"/>
                    <a:pt x="6340188" y="186486"/>
                    <a:pt x="6342482" y="207462"/>
                  </a:cubicBezTo>
                  <a:cubicBezTo>
                    <a:pt x="6344777" y="225160"/>
                    <a:pt x="6346088" y="242858"/>
                    <a:pt x="6346743" y="260556"/>
                  </a:cubicBezTo>
                  <a:cubicBezTo>
                    <a:pt x="6347071" y="269077"/>
                    <a:pt x="6350349" y="273993"/>
                    <a:pt x="6357559" y="277926"/>
                  </a:cubicBezTo>
                  <a:cubicBezTo>
                    <a:pt x="6364114" y="281532"/>
                    <a:pt x="6370340" y="284481"/>
                    <a:pt x="6377879" y="286120"/>
                  </a:cubicBezTo>
                  <a:cubicBezTo>
                    <a:pt x="6398854" y="290708"/>
                    <a:pt x="6420158" y="294313"/>
                    <a:pt x="6441788" y="293002"/>
                  </a:cubicBezTo>
                  <a:cubicBezTo>
                    <a:pt x="6445394" y="292675"/>
                    <a:pt x="6448998" y="293002"/>
                    <a:pt x="6452932" y="293002"/>
                  </a:cubicBezTo>
                  <a:cubicBezTo>
                    <a:pt x="6457520" y="293002"/>
                    <a:pt x="6461125" y="294969"/>
                    <a:pt x="6463419" y="298902"/>
                  </a:cubicBezTo>
                  <a:cubicBezTo>
                    <a:pt x="6470302" y="310045"/>
                    <a:pt x="6477513" y="320861"/>
                    <a:pt x="6483739" y="332332"/>
                  </a:cubicBezTo>
                  <a:cubicBezTo>
                    <a:pt x="6489966" y="343802"/>
                    <a:pt x="6489966" y="356584"/>
                    <a:pt x="6487017" y="369039"/>
                  </a:cubicBezTo>
                  <a:cubicBezTo>
                    <a:pt x="6480134" y="399191"/>
                    <a:pt x="6457848" y="419183"/>
                    <a:pt x="6427040" y="423444"/>
                  </a:cubicBezTo>
                  <a:cubicBezTo>
                    <a:pt x="6424090" y="423772"/>
                    <a:pt x="6420813" y="424427"/>
                    <a:pt x="6417536" y="424427"/>
                  </a:cubicBezTo>
                  <a:cubicBezTo>
                    <a:pt x="6381156" y="425410"/>
                    <a:pt x="6345760" y="432621"/>
                    <a:pt x="6309708" y="435570"/>
                  </a:cubicBezTo>
                  <a:cubicBezTo>
                    <a:pt x="6303809" y="436226"/>
                    <a:pt x="6298893" y="438520"/>
                    <a:pt x="6294632" y="443108"/>
                  </a:cubicBezTo>
                  <a:cubicBezTo>
                    <a:pt x="6287094" y="450974"/>
                    <a:pt x="6279884" y="459495"/>
                    <a:pt x="6274968" y="469655"/>
                  </a:cubicBezTo>
                  <a:cubicBezTo>
                    <a:pt x="6266774" y="487026"/>
                    <a:pt x="6267758" y="504068"/>
                    <a:pt x="6278573" y="520455"/>
                  </a:cubicBezTo>
                  <a:cubicBezTo>
                    <a:pt x="6280867" y="524061"/>
                    <a:pt x="6283489" y="527338"/>
                    <a:pt x="6286439" y="530288"/>
                  </a:cubicBezTo>
                  <a:cubicBezTo>
                    <a:pt x="6301187" y="546347"/>
                    <a:pt x="6303153" y="547003"/>
                    <a:pt x="6324784" y="544381"/>
                  </a:cubicBezTo>
                  <a:cubicBezTo>
                    <a:pt x="6335600" y="543070"/>
                    <a:pt x="6346743" y="541431"/>
                    <a:pt x="6357559" y="541103"/>
                  </a:cubicBezTo>
                  <a:cubicBezTo>
                    <a:pt x="6363130" y="540775"/>
                    <a:pt x="6369030" y="542742"/>
                    <a:pt x="6374274" y="544381"/>
                  </a:cubicBezTo>
                  <a:cubicBezTo>
                    <a:pt x="6387711" y="548969"/>
                    <a:pt x="6401149" y="552574"/>
                    <a:pt x="6415242" y="554541"/>
                  </a:cubicBezTo>
                  <a:cubicBezTo>
                    <a:pt x="6426384" y="555852"/>
                    <a:pt x="6437200" y="557162"/>
                    <a:pt x="6448016" y="552902"/>
                  </a:cubicBezTo>
                  <a:cubicBezTo>
                    <a:pt x="6466697" y="546019"/>
                    <a:pt x="6485378" y="549624"/>
                    <a:pt x="6504059" y="552574"/>
                  </a:cubicBezTo>
                  <a:cubicBezTo>
                    <a:pt x="6508648" y="553230"/>
                    <a:pt x="6511597" y="555852"/>
                    <a:pt x="6514219" y="559457"/>
                  </a:cubicBezTo>
                  <a:cubicBezTo>
                    <a:pt x="6519136" y="566667"/>
                    <a:pt x="6521430" y="574533"/>
                    <a:pt x="6522413" y="583054"/>
                  </a:cubicBezTo>
                  <a:cubicBezTo>
                    <a:pt x="6525035" y="607962"/>
                    <a:pt x="6521758" y="632215"/>
                    <a:pt x="6510942" y="655157"/>
                  </a:cubicBezTo>
                  <a:cubicBezTo>
                    <a:pt x="6507992" y="661712"/>
                    <a:pt x="6503732" y="667939"/>
                    <a:pt x="6499471" y="673839"/>
                  </a:cubicBezTo>
                  <a:cubicBezTo>
                    <a:pt x="6492261" y="683015"/>
                    <a:pt x="6483084" y="688587"/>
                    <a:pt x="6470958" y="687604"/>
                  </a:cubicBezTo>
                  <a:cubicBezTo>
                    <a:pt x="6468336" y="687276"/>
                    <a:pt x="6465714" y="687932"/>
                    <a:pt x="6463091" y="687604"/>
                  </a:cubicBezTo>
                  <a:cubicBezTo>
                    <a:pt x="6450965" y="686948"/>
                    <a:pt x="6439166" y="688915"/>
                    <a:pt x="6428351" y="695142"/>
                  </a:cubicBezTo>
                  <a:cubicBezTo>
                    <a:pt x="6424418" y="697436"/>
                    <a:pt x="6419502" y="698747"/>
                    <a:pt x="6414914" y="699403"/>
                  </a:cubicBezTo>
                  <a:cubicBezTo>
                    <a:pt x="6372962" y="704974"/>
                    <a:pt x="6330684" y="710218"/>
                    <a:pt x="6288733" y="715462"/>
                  </a:cubicBezTo>
                  <a:cubicBezTo>
                    <a:pt x="6278573" y="715462"/>
                    <a:pt x="6271362" y="716773"/>
                    <a:pt x="6262842" y="718084"/>
                  </a:cubicBezTo>
                  <a:cubicBezTo>
                    <a:pt x="6262185" y="732177"/>
                    <a:pt x="6264808" y="743975"/>
                    <a:pt x="6266119" y="756102"/>
                  </a:cubicBezTo>
                  <a:cubicBezTo>
                    <a:pt x="6267758" y="769539"/>
                    <a:pt x="6270052" y="782977"/>
                    <a:pt x="6271362" y="796742"/>
                  </a:cubicBezTo>
                  <a:cubicBezTo>
                    <a:pt x="6272018" y="802969"/>
                    <a:pt x="6271690" y="809524"/>
                    <a:pt x="6270707" y="815423"/>
                  </a:cubicBezTo>
                  <a:cubicBezTo>
                    <a:pt x="6269068" y="827222"/>
                    <a:pt x="6262185" y="835743"/>
                    <a:pt x="6251043" y="839676"/>
                  </a:cubicBezTo>
                  <a:cubicBezTo>
                    <a:pt x="6246126" y="841315"/>
                    <a:pt x="6240882" y="842298"/>
                    <a:pt x="6235966" y="843609"/>
                  </a:cubicBezTo>
                  <a:cubicBezTo>
                    <a:pt x="6208436" y="849181"/>
                    <a:pt x="6183200" y="860324"/>
                    <a:pt x="6160913" y="877694"/>
                  </a:cubicBezTo>
                  <a:cubicBezTo>
                    <a:pt x="6145182" y="890148"/>
                    <a:pt x="6132072" y="905224"/>
                    <a:pt x="6122895" y="923250"/>
                  </a:cubicBezTo>
                  <a:cubicBezTo>
                    <a:pt x="6106836" y="954386"/>
                    <a:pt x="6105525" y="986504"/>
                    <a:pt x="6118307" y="1018951"/>
                  </a:cubicBezTo>
                  <a:cubicBezTo>
                    <a:pt x="6120929" y="1025833"/>
                    <a:pt x="6123878" y="1032716"/>
                    <a:pt x="6128467" y="1038288"/>
                  </a:cubicBezTo>
                  <a:cubicBezTo>
                    <a:pt x="6137316" y="1049431"/>
                    <a:pt x="6139610" y="1061885"/>
                    <a:pt x="6139282" y="1074995"/>
                  </a:cubicBezTo>
                  <a:cubicBezTo>
                    <a:pt x="6138955" y="1086138"/>
                    <a:pt x="6139282" y="1096953"/>
                    <a:pt x="6137972" y="1108097"/>
                  </a:cubicBezTo>
                  <a:cubicBezTo>
                    <a:pt x="6134366" y="1139232"/>
                    <a:pt x="6121256" y="1166435"/>
                    <a:pt x="6100281" y="1189377"/>
                  </a:cubicBezTo>
                  <a:cubicBezTo>
                    <a:pt x="6092088" y="1198226"/>
                    <a:pt x="6083566" y="1206747"/>
                    <a:pt x="6074390" y="1214613"/>
                  </a:cubicBezTo>
                  <a:cubicBezTo>
                    <a:pt x="6067179" y="1221168"/>
                    <a:pt x="6061280" y="1228050"/>
                    <a:pt x="6057019" y="1236572"/>
                  </a:cubicBezTo>
                  <a:cubicBezTo>
                    <a:pt x="6052431" y="1246076"/>
                    <a:pt x="6047187" y="1254925"/>
                    <a:pt x="6039649" y="1262463"/>
                  </a:cubicBezTo>
                  <a:cubicBezTo>
                    <a:pt x="6036372" y="1265741"/>
                    <a:pt x="6034078" y="1270001"/>
                    <a:pt x="6032111" y="1274262"/>
                  </a:cubicBezTo>
                  <a:cubicBezTo>
                    <a:pt x="6028833" y="1281800"/>
                    <a:pt x="6025884" y="1289993"/>
                    <a:pt x="6022934" y="1297859"/>
                  </a:cubicBezTo>
                  <a:cubicBezTo>
                    <a:pt x="6020313" y="1305070"/>
                    <a:pt x="6018674" y="1313263"/>
                    <a:pt x="6014740" y="1319818"/>
                  </a:cubicBezTo>
                  <a:cubicBezTo>
                    <a:pt x="6007203" y="1332272"/>
                    <a:pt x="6007530" y="1345710"/>
                    <a:pt x="6008185" y="1359475"/>
                  </a:cubicBezTo>
                  <a:cubicBezTo>
                    <a:pt x="6010152" y="1408964"/>
                    <a:pt x="6017690" y="1457470"/>
                    <a:pt x="6027523" y="1505975"/>
                  </a:cubicBezTo>
                  <a:cubicBezTo>
                    <a:pt x="6032111" y="1528590"/>
                    <a:pt x="6036372" y="1551204"/>
                    <a:pt x="6039649" y="1574146"/>
                  </a:cubicBezTo>
                  <a:cubicBezTo>
                    <a:pt x="6041616" y="1587583"/>
                    <a:pt x="6041943" y="1601348"/>
                    <a:pt x="6041616" y="1614786"/>
                  </a:cubicBezTo>
                  <a:cubicBezTo>
                    <a:pt x="6040632" y="1639366"/>
                    <a:pt x="6028178" y="1656409"/>
                    <a:pt x="6004908" y="1664275"/>
                  </a:cubicBezTo>
                  <a:cubicBezTo>
                    <a:pt x="5980000" y="1672796"/>
                    <a:pt x="5954436" y="1674107"/>
                    <a:pt x="5928872" y="1670502"/>
                  </a:cubicBezTo>
                  <a:cubicBezTo>
                    <a:pt x="5921990" y="1669519"/>
                    <a:pt x="5914779" y="1665913"/>
                    <a:pt x="5908880" y="1661981"/>
                  </a:cubicBezTo>
                  <a:cubicBezTo>
                    <a:pt x="5881678" y="1643955"/>
                    <a:pt x="5854803" y="1625601"/>
                    <a:pt x="5828255" y="1607248"/>
                  </a:cubicBezTo>
                  <a:cubicBezTo>
                    <a:pt x="5824323" y="1604626"/>
                    <a:pt x="5821373" y="1601021"/>
                    <a:pt x="5818423" y="1597415"/>
                  </a:cubicBezTo>
                  <a:cubicBezTo>
                    <a:pt x="5809902" y="1587255"/>
                    <a:pt x="5801381" y="1577423"/>
                    <a:pt x="5793514" y="1566935"/>
                  </a:cubicBezTo>
                  <a:cubicBezTo>
                    <a:pt x="5788926" y="1561036"/>
                    <a:pt x="5783355" y="1558414"/>
                    <a:pt x="5776145" y="1557759"/>
                  </a:cubicBezTo>
                  <a:cubicBezTo>
                    <a:pt x="5752875" y="1554809"/>
                    <a:pt x="5729278" y="1551204"/>
                    <a:pt x="5706008" y="1548582"/>
                  </a:cubicBezTo>
                  <a:cubicBezTo>
                    <a:pt x="5697159" y="1547599"/>
                    <a:pt x="5689948" y="1543994"/>
                    <a:pt x="5683721" y="1538094"/>
                  </a:cubicBezTo>
                  <a:cubicBezTo>
                    <a:pt x="5678149" y="1532523"/>
                    <a:pt x="5672578" y="1526623"/>
                    <a:pt x="5668645" y="1520068"/>
                  </a:cubicBezTo>
                  <a:cubicBezTo>
                    <a:pt x="5660779" y="1507286"/>
                    <a:pt x="5653569" y="1493849"/>
                    <a:pt x="5646687" y="1480084"/>
                  </a:cubicBezTo>
                  <a:cubicBezTo>
                    <a:pt x="5644720" y="1476479"/>
                    <a:pt x="5643737" y="1471890"/>
                    <a:pt x="5644392" y="1467957"/>
                  </a:cubicBezTo>
                  <a:cubicBezTo>
                    <a:pt x="5646359" y="1452226"/>
                    <a:pt x="5649308" y="1436822"/>
                    <a:pt x="5651603" y="1421418"/>
                  </a:cubicBezTo>
                  <a:cubicBezTo>
                    <a:pt x="5652258" y="1416174"/>
                    <a:pt x="5654552" y="1411586"/>
                    <a:pt x="5657830" y="1407325"/>
                  </a:cubicBezTo>
                  <a:cubicBezTo>
                    <a:pt x="5666351" y="1396510"/>
                    <a:pt x="5674545" y="1385694"/>
                    <a:pt x="5682738" y="1374879"/>
                  </a:cubicBezTo>
                  <a:cubicBezTo>
                    <a:pt x="5685688" y="1370946"/>
                    <a:pt x="5688965" y="1367996"/>
                    <a:pt x="5693881" y="1366685"/>
                  </a:cubicBezTo>
                  <a:cubicBezTo>
                    <a:pt x="5712890" y="1362424"/>
                    <a:pt x="5731900" y="1358491"/>
                    <a:pt x="5751564" y="1359803"/>
                  </a:cubicBezTo>
                  <a:cubicBezTo>
                    <a:pt x="5761068" y="1360458"/>
                    <a:pt x="5770245" y="1362424"/>
                    <a:pt x="5778766" y="1367013"/>
                  </a:cubicBezTo>
                  <a:cubicBezTo>
                    <a:pt x="5786304" y="1370946"/>
                    <a:pt x="5792532" y="1376190"/>
                    <a:pt x="5794498" y="1385039"/>
                  </a:cubicBezTo>
                  <a:cubicBezTo>
                    <a:pt x="5793843" y="1386350"/>
                    <a:pt x="5793514" y="1387661"/>
                    <a:pt x="5792532" y="1388316"/>
                  </a:cubicBezTo>
                  <a:cubicBezTo>
                    <a:pt x="5783355" y="1394543"/>
                    <a:pt x="5781061" y="1403065"/>
                    <a:pt x="5780405" y="1413880"/>
                  </a:cubicBezTo>
                  <a:cubicBezTo>
                    <a:pt x="5779749" y="1432233"/>
                    <a:pt x="5781388" y="1450587"/>
                    <a:pt x="5782372" y="1468941"/>
                  </a:cubicBezTo>
                  <a:cubicBezTo>
                    <a:pt x="5782700" y="1475495"/>
                    <a:pt x="5785649" y="1480084"/>
                    <a:pt x="5791220" y="1484344"/>
                  </a:cubicBezTo>
                  <a:cubicBezTo>
                    <a:pt x="5813179" y="1500732"/>
                    <a:pt x="5838743" y="1508597"/>
                    <a:pt x="5864307" y="1516135"/>
                  </a:cubicBezTo>
                  <a:cubicBezTo>
                    <a:pt x="5876433" y="1519413"/>
                    <a:pt x="5889216" y="1516791"/>
                    <a:pt x="5901997" y="1514169"/>
                  </a:cubicBezTo>
                  <a:cubicBezTo>
                    <a:pt x="5903964" y="1510564"/>
                    <a:pt x="5905930" y="1506959"/>
                    <a:pt x="5907569" y="1503026"/>
                  </a:cubicBezTo>
                  <a:cubicBezTo>
                    <a:pt x="5914124" y="1488277"/>
                    <a:pt x="5920023" y="1472873"/>
                    <a:pt x="5927233" y="1458453"/>
                  </a:cubicBezTo>
                  <a:cubicBezTo>
                    <a:pt x="5934116" y="1444360"/>
                    <a:pt x="5934116" y="1430267"/>
                    <a:pt x="5931494" y="1415519"/>
                  </a:cubicBezTo>
                  <a:cubicBezTo>
                    <a:pt x="5930511" y="1409947"/>
                    <a:pt x="5928545" y="1404375"/>
                    <a:pt x="5926578" y="1398804"/>
                  </a:cubicBezTo>
                  <a:cubicBezTo>
                    <a:pt x="5922317" y="1386677"/>
                    <a:pt x="5917401" y="1374223"/>
                    <a:pt x="5912813" y="1361441"/>
                  </a:cubicBezTo>
                  <a:cubicBezTo>
                    <a:pt x="5903636" y="1361441"/>
                    <a:pt x="5894787" y="1360786"/>
                    <a:pt x="5885938" y="1361441"/>
                  </a:cubicBezTo>
                  <a:cubicBezTo>
                    <a:pt x="5873811" y="1362424"/>
                    <a:pt x="5863324" y="1359803"/>
                    <a:pt x="5853164" y="1353575"/>
                  </a:cubicBezTo>
                  <a:cubicBezTo>
                    <a:pt x="5845953" y="1349315"/>
                    <a:pt x="5838743" y="1345382"/>
                    <a:pt x="5832843" y="1338827"/>
                  </a:cubicBezTo>
                  <a:cubicBezTo>
                    <a:pt x="5819407" y="1323751"/>
                    <a:pt x="5817768" y="1307036"/>
                    <a:pt x="5828911" y="1289993"/>
                  </a:cubicBezTo>
                  <a:cubicBezTo>
                    <a:pt x="5831205" y="1286388"/>
                    <a:pt x="5833827" y="1283111"/>
                    <a:pt x="5836449" y="1279833"/>
                  </a:cubicBezTo>
                  <a:cubicBezTo>
                    <a:pt x="5846281" y="1267379"/>
                    <a:pt x="5855458" y="1254597"/>
                    <a:pt x="5865946" y="1243126"/>
                  </a:cubicBezTo>
                  <a:cubicBezTo>
                    <a:pt x="5878727" y="1229033"/>
                    <a:pt x="5883972" y="1212646"/>
                    <a:pt x="5885610" y="1194621"/>
                  </a:cubicBezTo>
                  <a:cubicBezTo>
                    <a:pt x="5887577" y="1172006"/>
                    <a:pt x="5886266" y="1149720"/>
                    <a:pt x="5884627" y="1127106"/>
                  </a:cubicBezTo>
                  <a:cubicBezTo>
                    <a:pt x="5883316" y="1111046"/>
                    <a:pt x="5877745" y="1097937"/>
                    <a:pt x="5865946" y="1087121"/>
                  </a:cubicBezTo>
                  <a:cubicBezTo>
                    <a:pt x="5855458" y="1077617"/>
                    <a:pt x="5849559" y="1065490"/>
                    <a:pt x="5844643" y="1052708"/>
                  </a:cubicBezTo>
                  <a:cubicBezTo>
                    <a:pt x="5841693" y="1045170"/>
                    <a:pt x="5837104" y="1039271"/>
                    <a:pt x="5829894" y="1035010"/>
                  </a:cubicBezTo>
                  <a:cubicBezTo>
                    <a:pt x="5815146" y="1026817"/>
                    <a:pt x="5803347" y="1014690"/>
                    <a:pt x="5790893" y="1003547"/>
                  </a:cubicBezTo>
                  <a:cubicBezTo>
                    <a:pt x="5786632" y="999942"/>
                    <a:pt x="5784338" y="995681"/>
                    <a:pt x="5783355" y="990110"/>
                  </a:cubicBezTo>
                  <a:cubicBezTo>
                    <a:pt x="5779749" y="968806"/>
                    <a:pt x="5779422" y="947503"/>
                    <a:pt x="5782700" y="925872"/>
                  </a:cubicBezTo>
                  <a:cubicBezTo>
                    <a:pt x="5783355" y="921939"/>
                    <a:pt x="5785321" y="917679"/>
                    <a:pt x="5787616" y="914729"/>
                  </a:cubicBezTo>
                  <a:cubicBezTo>
                    <a:pt x="5799087" y="900308"/>
                    <a:pt x="5808919" y="884904"/>
                    <a:pt x="5816129" y="867862"/>
                  </a:cubicBezTo>
                  <a:cubicBezTo>
                    <a:pt x="5818423" y="862618"/>
                    <a:pt x="5821701" y="859341"/>
                    <a:pt x="5826617" y="856719"/>
                  </a:cubicBezTo>
                  <a:cubicBezTo>
                    <a:pt x="5826945" y="856391"/>
                    <a:pt x="5827600" y="856391"/>
                    <a:pt x="5827927" y="856063"/>
                  </a:cubicBezTo>
                  <a:cubicBezTo>
                    <a:pt x="5845298" y="841643"/>
                    <a:pt x="5866929" y="839021"/>
                    <a:pt x="5887904" y="835415"/>
                  </a:cubicBezTo>
                  <a:cubicBezTo>
                    <a:pt x="5889871" y="835088"/>
                    <a:pt x="5892165" y="835088"/>
                    <a:pt x="5894132" y="835743"/>
                  </a:cubicBezTo>
                  <a:cubicBezTo>
                    <a:pt x="5901669" y="838037"/>
                    <a:pt x="5908880" y="840987"/>
                    <a:pt x="5916418" y="843281"/>
                  </a:cubicBezTo>
                  <a:cubicBezTo>
                    <a:pt x="5921990" y="844920"/>
                    <a:pt x="5925267" y="848853"/>
                    <a:pt x="5927889" y="853441"/>
                  </a:cubicBezTo>
                  <a:cubicBezTo>
                    <a:pt x="5933788" y="863929"/>
                    <a:pt x="5939360" y="874744"/>
                    <a:pt x="5945259" y="885232"/>
                  </a:cubicBezTo>
                  <a:cubicBezTo>
                    <a:pt x="5949520" y="892443"/>
                    <a:pt x="5953781" y="899653"/>
                    <a:pt x="5959352" y="906208"/>
                  </a:cubicBezTo>
                  <a:cubicBezTo>
                    <a:pt x="5971151" y="920628"/>
                    <a:pt x="5982949" y="922922"/>
                    <a:pt x="5999665" y="914729"/>
                  </a:cubicBezTo>
                  <a:cubicBezTo>
                    <a:pt x="6005236" y="912107"/>
                    <a:pt x="6010808" y="908830"/>
                    <a:pt x="6015724" y="904897"/>
                  </a:cubicBezTo>
                  <a:cubicBezTo>
                    <a:pt x="6023917" y="898342"/>
                    <a:pt x="6032111" y="891787"/>
                    <a:pt x="6039649" y="884577"/>
                  </a:cubicBezTo>
                  <a:cubicBezTo>
                    <a:pt x="6046532" y="877694"/>
                    <a:pt x="6054397" y="872778"/>
                    <a:pt x="6062919" y="869173"/>
                  </a:cubicBezTo>
                  <a:cubicBezTo>
                    <a:pt x="6088155" y="858030"/>
                    <a:pt x="6109785" y="841643"/>
                    <a:pt x="6133383" y="827550"/>
                  </a:cubicBezTo>
                  <a:cubicBezTo>
                    <a:pt x="6136333" y="825583"/>
                    <a:pt x="6138955" y="822633"/>
                    <a:pt x="6141577" y="820012"/>
                  </a:cubicBezTo>
                  <a:cubicBezTo>
                    <a:pt x="6145837" y="815423"/>
                    <a:pt x="6150753" y="811162"/>
                    <a:pt x="6154359" y="806246"/>
                  </a:cubicBezTo>
                  <a:cubicBezTo>
                    <a:pt x="6163863" y="794448"/>
                    <a:pt x="6175662" y="786254"/>
                    <a:pt x="6190082" y="781993"/>
                  </a:cubicBezTo>
                  <a:cubicBezTo>
                    <a:pt x="6206797" y="777077"/>
                    <a:pt x="6219579" y="766590"/>
                    <a:pt x="6232689" y="754463"/>
                  </a:cubicBezTo>
                  <a:cubicBezTo>
                    <a:pt x="6231706" y="747253"/>
                    <a:pt x="6231050" y="739387"/>
                    <a:pt x="6230067" y="731849"/>
                  </a:cubicBezTo>
                  <a:cubicBezTo>
                    <a:pt x="6217613" y="726933"/>
                    <a:pt x="6205487" y="727261"/>
                    <a:pt x="6193688" y="725950"/>
                  </a:cubicBezTo>
                  <a:cubicBezTo>
                    <a:pt x="6189100" y="725294"/>
                    <a:pt x="6184183" y="725950"/>
                    <a:pt x="6179595" y="725622"/>
                  </a:cubicBezTo>
                  <a:cubicBezTo>
                    <a:pt x="6173040" y="725294"/>
                    <a:pt x="6166813" y="726277"/>
                    <a:pt x="6161569" y="730210"/>
                  </a:cubicBezTo>
                  <a:cubicBezTo>
                    <a:pt x="6153703" y="736110"/>
                    <a:pt x="6145510" y="736437"/>
                    <a:pt x="6136333" y="734471"/>
                  </a:cubicBezTo>
                  <a:cubicBezTo>
                    <a:pt x="6121913" y="731849"/>
                    <a:pt x="6107164" y="730538"/>
                    <a:pt x="6092743" y="728572"/>
                  </a:cubicBezTo>
                  <a:cubicBezTo>
                    <a:pt x="6087827" y="727916"/>
                    <a:pt x="6083566" y="728244"/>
                    <a:pt x="6078978" y="729882"/>
                  </a:cubicBezTo>
                  <a:cubicBezTo>
                    <a:pt x="6072423" y="732177"/>
                    <a:pt x="6065868" y="733815"/>
                    <a:pt x="6059642" y="736110"/>
                  </a:cubicBezTo>
                  <a:cubicBezTo>
                    <a:pt x="6052103" y="738732"/>
                    <a:pt x="6044565" y="740370"/>
                    <a:pt x="6036700" y="738076"/>
                  </a:cubicBezTo>
                  <a:cubicBezTo>
                    <a:pt x="6028833" y="735782"/>
                    <a:pt x="6021295" y="737421"/>
                    <a:pt x="6014085" y="741681"/>
                  </a:cubicBezTo>
                  <a:cubicBezTo>
                    <a:pt x="6006219" y="746597"/>
                    <a:pt x="5997698" y="751186"/>
                    <a:pt x="5990160" y="756430"/>
                  </a:cubicBezTo>
                  <a:cubicBezTo>
                    <a:pt x="5985243" y="759707"/>
                    <a:pt x="5980327" y="761674"/>
                    <a:pt x="5974429" y="762329"/>
                  </a:cubicBezTo>
                  <a:cubicBezTo>
                    <a:pt x="5927889" y="766917"/>
                    <a:pt x="5881678" y="772161"/>
                    <a:pt x="5835138" y="776422"/>
                  </a:cubicBezTo>
                  <a:cubicBezTo>
                    <a:pt x="5816456" y="778388"/>
                    <a:pt x="5797448" y="779044"/>
                    <a:pt x="5778766" y="780355"/>
                  </a:cubicBezTo>
                  <a:cubicBezTo>
                    <a:pt x="5755824" y="781666"/>
                    <a:pt x="5732882" y="783304"/>
                    <a:pt x="5709613" y="784615"/>
                  </a:cubicBezTo>
                  <a:cubicBezTo>
                    <a:pt x="5706991" y="784615"/>
                    <a:pt x="5704369" y="785271"/>
                    <a:pt x="5701747" y="785271"/>
                  </a:cubicBezTo>
                  <a:cubicBezTo>
                    <a:pt x="5692898" y="785271"/>
                    <a:pt x="5685688" y="788221"/>
                    <a:pt x="5679461" y="794775"/>
                  </a:cubicBezTo>
                  <a:cubicBezTo>
                    <a:pt x="5674872" y="799691"/>
                    <a:pt x="5669301" y="803624"/>
                    <a:pt x="5664384" y="808541"/>
                  </a:cubicBezTo>
                  <a:cubicBezTo>
                    <a:pt x="5658813" y="813784"/>
                    <a:pt x="5652913" y="817390"/>
                    <a:pt x="5645703" y="819684"/>
                  </a:cubicBezTo>
                  <a:cubicBezTo>
                    <a:pt x="5640787" y="821322"/>
                    <a:pt x="5635871" y="823289"/>
                    <a:pt x="5630955" y="825255"/>
                  </a:cubicBezTo>
                  <a:cubicBezTo>
                    <a:pt x="5618173" y="829844"/>
                    <a:pt x="5605391" y="834760"/>
                    <a:pt x="5594575" y="843609"/>
                  </a:cubicBezTo>
                  <a:cubicBezTo>
                    <a:pt x="5593920" y="844264"/>
                    <a:pt x="5592937" y="844920"/>
                    <a:pt x="5591953" y="845248"/>
                  </a:cubicBezTo>
                  <a:cubicBezTo>
                    <a:pt x="5574255" y="855735"/>
                    <a:pt x="5574255" y="856719"/>
                    <a:pt x="5553607" y="852458"/>
                  </a:cubicBezTo>
                  <a:cubicBezTo>
                    <a:pt x="5534598" y="848525"/>
                    <a:pt x="5515917" y="853113"/>
                    <a:pt x="5497236" y="854424"/>
                  </a:cubicBezTo>
                  <a:cubicBezTo>
                    <a:pt x="5493303" y="854752"/>
                    <a:pt x="5489371" y="857374"/>
                    <a:pt x="5486093" y="859996"/>
                  </a:cubicBezTo>
                  <a:cubicBezTo>
                    <a:pt x="5471672" y="871139"/>
                    <a:pt x="5455613" y="880316"/>
                    <a:pt x="5443487" y="894409"/>
                  </a:cubicBezTo>
                  <a:cubicBezTo>
                    <a:pt x="5437259" y="901291"/>
                    <a:pt x="5428738" y="904241"/>
                    <a:pt x="5419233" y="901947"/>
                  </a:cubicBezTo>
                  <a:cubicBezTo>
                    <a:pt x="5416611" y="901291"/>
                    <a:pt x="5413990" y="901291"/>
                    <a:pt x="5411368" y="900964"/>
                  </a:cubicBezTo>
                  <a:cubicBezTo>
                    <a:pt x="5399242" y="898342"/>
                    <a:pt x="5387442" y="898670"/>
                    <a:pt x="5377938" y="908174"/>
                  </a:cubicBezTo>
                  <a:cubicBezTo>
                    <a:pt x="5376300" y="909813"/>
                    <a:pt x="5373349" y="910796"/>
                    <a:pt x="5371055" y="912107"/>
                  </a:cubicBezTo>
                  <a:cubicBezTo>
                    <a:pt x="5324188" y="933410"/>
                    <a:pt x="5277649" y="954386"/>
                    <a:pt x="5228816" y="971428"/>
                  </a:cubicBezTo>
                  <a:cubicBezTo>
                    <a:pt x="5213084" y="977000"/>
                    <a:pt x="5197024" y="981916"/>
                    <a:pt x="5180310" y="984210"/>
                  </a:cubicBezTo>
                  <a:cubicBezTo>
                    <a:pt x="5173755" y="985193"/>
                    <a:pt x="5166545" y="985193"/>
                    <a:pt x="5159990" y="984210"/>
                  </a:cubicBezTo>
                  <a:cubicBezTo>
                    <a:pt x="5148846" y="982244"/>
                    <a:pt x="5143603" y="976017"/>
                    <a:pt x="5142947" y="964873"/>
                  </a:cubicBezTo>
                  <a:cubicBezTo>
                    <a:pt x="5141964" y="948159"/>
                    <a:pt x="5145569" y="932755"/>
                    <a:pt x="5157368" y="919973"/>
                  </a:cubicBezTo>
                  <a:cubicBezTo>
                    <a:pt x="5167200" y="909485"/>
                    <a:pt x="5178016" y="900636"/>
                    <a:pt x="5189814" y="892770"/>
                  </a:cubicBezTo>
                  <a:cubicBezTo>
                    <a:pt x="5210790" y="878677"/>
                    <a:pt x="5233076" y="867206"/>
                    <a:pt x="5256674" y="858030"/>
                  </a:cubicBezTo>
                  <a:cubicBezTo>
                    <a:pt x="5275682" y="850819"/>
                    <a:pt x="5295347" y="844592"/>
                    <a:pt x="5314684" y="838037"/>
                  </a:cubicBezTo>
                  <a:cubicBezTo>
                    <a:pt x="5334020" y="831810"/>
                    <a:pt x="5353685" y="830499"/>
                    <a:pt x="5373677" y="833121"/>
                  </a:cubicBezTo>
                  <a:cubicBezTo>
                    <a:pt x="5380560" y="834104"/>
                    <a:pt x="5387114" y="833777"/>
                    <a:pt x="5393669" y="831155"/>
                  </a:cubicBezTo>
                  <a:cubicBezTo>
                    <a:pt x="5427100" y="818373"/>
                    <a:pt x="5461512" y="809852"/>
                    <a:pt x="5496253" y="801330"/>
                  </a:cubicBezTo>
                  <a:cubicBezTo>
                    <a:pt x="5508052" y="798381"/>
                    <a:pt x="5519850" y="796086"/>
                    <a:pt x="5531649" y="794448"/>
                  </a:cubicBezTo>
                  <a:cubicBezTo>
                    <a:pt x="5545087" y="792809"/>
                    <a:pt x="5557213" y="787237"/>
                    <a:pt x="5567373" y="779372"/>
                  </a:cubicBezTo>
                  <a:cubicBezTo>
                    <a:pt x="5577861" y="771506"/>
                    <a:pt x="5584416" y="760035"/>
                    <a:pt x="5586382" y="746270"/>
                  </a:cubicBezTo>
                  <a:cubicBezTo>
                    <a:pt x="5588020" y="732177"/>
                    <a:pt x="5590971" y="718412"/>
                    <a:pt x="5592937" y="704319"/>
                  </a:cubicBezTo>
                  <a:cubicBezTo>
                    <a:pt x="5593592" y="699403"/>
                    <a:pt x="5595231" y="695142"/>
                    <a:pt x="5598836" y="691864"/>
                  </a:cubicBezTo>
                  <a:cubicBezTo>
                    <a:pt x="5610307" y="680721"/>
                    <a:pt x="5615223" y="666628"/>
                    <a:pt x="5618829" y="651552"/>
                  </a:cubicBezTo>
                  <a:cubicBezTo>
                    <a:pt x="5619484" y="648603"/>
                    <a:pt x="5620467" y="645653"/>
                    <a:pt x="5621123" y="642375"/>
                  </a:cubicBezTo>
                  <a:cubicBezTo>
                    <a:pt x="5616207" y="635165"/>
                    <a:pt x="5606702" y="635821"/>
                    <a:pt x="5601458" y="629593"/>
                  </a:cubicBezTo>
                  <a:cubicBezTo>
                    <a:pt x="5600147" y="617795"/>
                    <a:pt x="5598181" y="605996"/>
                    <a:pt x="5597197" y="593870"/>
                  </a:cubicBezTo>
                  <a:cubicBezTo>
                    <a:pt x="5596869" y="589937"/>
                    <a:pt x="5597853" y="585676"/>
                    <a:pt x="5599164" y="581743"/>
                  </a:cubicBezTo>
                  <a:cubicBezTo>
                    <a:pt x="5603424" y="566995"/>
                    <a:pt x="5607685" y="552574"/>
                    <a:pt x="5606046" y="537170"/>
                  </a:cubicBezTo>
                  <a:cubicBezTo>
                    <a:pt x="5605719" y="532910"/>
                    <a:pt x="5607030" y="528977"/>
                    <a:pt x="5609979" y="525699"/>
                  </a:cubicBezTo>
                  <a:cubicBezTo>
                    <a:pt x="5618829" y="514884"/>
                    <a:pt x="5627677" y="503741"/>
                    <a:pt x="5636854" y="492925"/>
                  </a:cubicBezTo>
                  <a:cubicBezTo>
                    <a:pt x="5646031" y="482110"/>
                    <a:pt x="5659468" y="477849"/>
                    <a:pt x="5672578" y="474244"/>
                  </a:cubicBezTo>
                  <a:cubicBezTo>
                    <a:pt x="5685360" y="470966"/>
                    <a:pt x="5698469" y="469983"/>
                    <a:pt x="5711579" y="472933"/>
                  </a:cubicBezTo>
                  <a:cubicBezTo>
                    <a:pt x="5716823" y="473916"/>
                    <a:pt x="5721739" y="474899"/>
                    <a:pt x="5727966" y="475882"/>
                  </a:cubicBezTo>
                  <a:cubicBezTo>
                    <a:pt x="5738782" y="467361"/>
                    <a:pt x="5747631" y="456218"/>
                    <a:pt x="5756808" y="445730"/>
                  </a:cubicBezTo>
                  <a:cubicBezTo>
                    <a:pt x="5758774" y="443764"/>
                    <a:pt x="5759430" y="439831"/>
                    <a:pt x="5759102" y="436881"/>
                  </a:cubicBezTo>
                  <a:cubicBezTo>
                    <a:pt x="5756808" y="402468"/>
                    <a:pt x="5757136" y="367728"/>
                    <a:pt x="5749597" y="333643"/>
                  </a:cubicBezTo>
                  <a:cubicBezTo>
                    <a:pt x="5746320" y="319877"/>
                    <a:pt x="5747631" y="307095"/>
                    <a:pt x="5753203" y="293986"/>
                  </a:cubicBezTo>
                  <a:cubicBezTo>
                    <a:pt x="5762379" y="272355"/>
                    <a:pt x="5771229" y="250396"/>
                    <a:pt x="5783027" y="229748"/>
                  </a:cubicBezTo>
                  <a:cubicBezTo>
                    <a:pt x="5791548" y="214672"/>
                    <a:pt x="5801381" y="200252"/>
                    <a:pt x="5813835" y="188125"/>
                  </a:cubicBezTo>
                  <a:cubicBezTo>
                    <a:pt x="5823995" y="177965"/>
                    <a:pt x="5835794" y="170427"/>
                    <a:pt x="5850214" y="167477"/>
                  </a:cubicBezTo>
                  <a:cubicBezTo>
                    <a:pt x="5856442" y="166166"/>
                    <a:pt x="5862013" y="163544"/>
                    <a:pt x="5867913" y="161250"/>
                  </a:cubicBezTo>
                  <a:cubicBezTo>
                    <a:pt x="5905930" y="146502"/>
                    <a:pt x="5944276" y="145191"/>
                    <a:pt x="5983605" y="155351"/>
                  </a:cubicBezTo>
                  <a:cubicBezTo>
                    <a:pt x="5990160" y="156990"/>
                    <a:pt x="5995404" y="159612"/>
                    <a:pt x="5998681" y="165511"/>
                  </a:cubicBezTo>
                  <a:cubicBezTo>
                    <a:pt x="5999009" y="165839"/>
                    <a:pt x="5999337" y="166494"/>
                    <a:pt x="5999665" y="166822"/>
                  </a:cubicBezTo>
                  <a:cubicBezTo>
                    <a:pt x="6016707" y="190092"/>
                    <a:pt x="6016707" y="190092"/>
                    <a:pt x="6021951" y="219261"/>
                  </a:cubicBezTo>
                  <a:cubicBezTo>
                    <a:pt x="6022934" y="224504"/>
                    <a:pt x="6023917" y="229421"/>
                    <a:pt x="6024901" y="234664"/>
                  </a:cubicBezTo>
                  <a:cubicBezTo>
                    <a:pt x="6026867" y="246135"/>
                    <a:pt x="6029489" y="256951"/>
                    <a:pt x="6037355" y="266455"/>
                  </a:cubicBezTo>
                  <a:cubicBezTo>
                    <a:pt x="6040304" y="270061"/>
                    <a:pt x="6041616" y="274649"/>
                    <a:pt x="6043582" y="278910"/>
                  </a:cubicBezTo>
                  <a:cubicBezTo>
                    <a:pt x="6045220" y="282843"/>
                    <a:pt x="6045876" y="287103"/>
                    <a:pt x="6047187" y="291036"/>
                  </a:cubicBezTo>
                  <a:cubicBezTo>
                    <a:pt x="6054397" y="313650"/>
                    <a:pt x="6048171" y="308734"/>
                    <a:pt x="6073078" y="317583"/>
                  </a:cubicBezTo>
                  <a:cubicBezTo>
                    <a:pt x="6077011" y="318894"/>
                    <a:pt x="6080945" y="319550"/>
                    <a:pt x="6085533" y="320861"/>
                  </a:cubicBezTo>
                  <a:cubicBezTo>
                    <a:pt x="6086843" y="319222"/>
                    <a:pt x="6087500" y="318239"/>
                    <a:pt x="6088482" y="316928"/>
                  </a:cubicBezTo>
                  <a:cubicBezTo>
                    <a:pt x="6115685" y="277271"/>
                    <a:pt x="6143216" y="237614"/>
                    <a:pt x="6170418" y="197630"/>
                  </a:cubicBezTo>
                  <a:cubicBezTo>
                    <a:pt x="6174023" y="192386"/>
                    <a:pt x="6176973" y="186814"/>
                    <a:pt x="6180250" y="181570"/>
                  </a:cubicBezTo>
                  <a:cubicBezTo>
                    <a:pt x="6194016" y="159612"/>
                    <a:pt x="6211058" y="140602"/>
                    <a:pt x="6232689" y="125854"/>
                  </a:cubicBezTo>
                  <a:cubicBezTo>
                    <a:pt x="6246454" y="116677"/>
                    <a:pt x="6260875" y="110122"/>
                    <a:pt x="6277262" y="106845"/>
                  </a:cubicBezTo>
                  <a:close/>
                  <a:moveTo>
                    <a:pt x="9234846" y="738"/>
                  </a:moveTo>
                  <a:cubicBezTo>
                    <a:pt x="9240213" y="1721"/>
                    <a:pt x="9245457" y="3606"/>
                    <a:pt x="9250537" y="5900"/>
                  </a:cubicBezTo>
                  <a:cubicBezTo>
                    <a:pt x="9260697" y="10817"/>
                    <a:pt x="9268890" y="18027"/>
                    <a:pt x="9276101" y="26548"/>
                  </a:cubicBezTo>
                  <a:cubicBezTo>
                    <a:pt x="9288555" y="41624"/>
                    <a:pt x="9296749" y="59322"/>
                    <a:pt x="9301992" y="78004"/>
                  </a:cubicBezTo>
                  <a:cubicBezTo>
                    <a:pt x="9303303" y="82264"/>
                    <a:pt x="9302648" y="87180"/>
                    <a:pt x="9302320" y="91769"/>
                  </a:cubicBezTo>
                  <a:cubicBezTo>
                    <a:pt x="9302320" y="94391"/>
                    <a:pt x="9300681" y="96685"/>
                    <a:pt x="9300353" y="99307"/>
                  </a:cubicBezTo>
                  <a:cubicBezTo>
                    <a:pt x="9296420" y="117660"/>
                    <a:pt x="9294126" y="111761"/>
                    <a:pt x="9303631" y="130442"/>
                  </a:cubicBezTo>
                  <a:cubicBezTo>
                    <a:pt x="9307891" y="138964"/>
                    <a:pt x="9310514" y="148140"/>
                    <a:pt x="9313463" y="156989"/>
                  </a:cubicBezTo>
                  <a:cubicBezTo>
                    <a:pt x="9315758" y="163544"/>
                    <a:pt x="9319035" y="169116"/>
                    <a:pt x="9324607" y="173704"/>
                  </a:cubicBezTo>
                  <a:cubicBezTo>
                    <a:pt x="9330178" y="177637"/>
                    <a:pt x="9334766" y="182553"/>
                    <a:pt x="9340338" y="186814"/>
                  </a:cubicBezTo>
                  <a:cubicBezTo>
                    <a:pt x="9344926" y="190419"/>
                    <a:pt x="9346893" y="194352"/>
                    <a:pt x="9346893" y="200251"/>
                  </a:cubicBezTo>
                  <a:cubicBezTo>
                    <a:pt x="9346893" y="224504"/>
                    <a:pt x="9347220" y="248430"/>
                    <a:pt x="9347220" y="272682"/>
                  </a:cubicBezTo>
                  <a:cubicBezTo>
                    <a:pt x="9347220" y="276288"/>
                    <a:pt x="9346565" y="279893"/>
                    <a:pt x="9345254" y="283498"/>
                  </a:cubicBezTo>
                  <a:cubicBezTo>
                    <a:pt x="9334439" y="311684"/>
                    <a:pt x="9318052" y="335281"/>
                    <a:pt x="9290849" y="350357"/>
                  </a:cubicBezTo>
                  <a:cubicBezTo>
                    <a:pt x="9282655" y="354946"/>
                    <a:pt x="9274462" y="359862"/>
                    <a:pt x="9266596" y="365106"/>
                  </a:cubicBezTo>
                  <a:cubicBezTo>
                    <a:pt x="9247914" y="377232"/>
                    <a:pt x="9232184" y="392308"/>
                    <a:pt x="9217762" y="409351"/>
                  </a:cubicBezTo>
                  <a:cubicBezTo>
                    <a:pt x="9213174" y="414922"/>
                    <a:pt x="9210224" y="420494"/>
                    <a:pt x="9209897" y="427704"/>
                  </a:cubicBezTo>
                  <a:cubicBezTo>
                    <a:pt x="9209569" y="442453"/>
                    <a:pt x="9208585" y="456873"/>
                    <a:pt x="9207930" y="472605"/>
                  </a:cubicBezTo>
                  <a:cubicBezTo>
                    <a:pt x="9212519" y="476538"/>
                    <a:pt x="9217107" y="481126"/>
                    <a:pt x="9221695" y="484731"/>
                  </a:cubicBezTo>
                  <a:cubicBezTo>
                    <a:pt x="9226611" y="488664"/>
                    <a:pt x="9229889" y="492925"/>
                    <a:pt x="9229561" y="499480"/>
                  </a:cubicBezTo>
                  <a:cubicBezTo>
                    <a:pt x="9228250" y="517506"/>
                    <a:pt x="9234805" y="533237"/>
                    <a:pt x="9241688" y="549297"/>
                  </a:cubicBezTo>
                  <a:cubicBezTo>
                    <a:pt x="9245620" y="558473"/>
                    <a:pt x="9249553" y="567650"/>
                    <a:pt x="9253487" y="576827"/>
                  </a:cubicBezTo>
                  <a:cubicBezTo>
                    <a:pt x="9256108" y="583382"/>
                    <a:pt x="9260369" y="587970"/>
                    <a:pt x="9266596" y="591575"/>
                  </a:cubicBezTo>
                  <a:cubicBezTo>
                    <a:pt x="9290194" y="605013"/>
                    <a:pt x="9290194" y="605013"/>
                    <a:pt x="9318379" y="604685"/>
                  </a:cubicBezTo>
                  <a:cubicBezTo>
                    <a:pt x="9344598" y="604030"/>
                    <a:pt x="9336405" y="600752"/>
                    <a:pt x="9356069" y="617795"/>
                  </a:cubicBezTo>
                  <a:cubicBezTo>
                    <a:pt x="9368196" y="628282"/>
                    <a:pt x="9380650" y="637459"/>
                    <a:pt x="9395071" y="643686"/>
                  </a:cubicBezTo>
                  <a:cubicBezTo>
                    <a:pt x="9399332" y="645653"/>
                    <a:pt x="9403592" y="647947"/>
                    <a:pt x="9407853" y="649913"/>
                  </a:cubicBezTo>
                  <a:cubicBezTo>
                    <a:pt x="9412769" y="652208"/>
                    <a:pt x="9416374" y="655485"/>
                    <a:pt x="9418340" y="661057"/>
                  </a:cubicBezTo>
                  <a:cubicBezTo>
                    <a:pt x="9425551" y="682360"/>
                    <a:pt x="9434072" y="703335"/>
                    <a:pt x="9436039" y="725949"/>
                  </a:cubicBezTo>
                  <a:cubicBezTo>
                    <a:pt x="9436366" y="728244"/>
                    <a:pt x="9438005" y="730538"/>
                    <a:pt x="9438988" y="732832"/>
                  </a:cubicBezTo>
                  <a:cubicBezTo>
                    <a:pt x="9439644" y="752497"/>
                    <a:pt x="9439644" y="771506"/>
                    <a:pt x="9439644" y="790187"/>
                  </a:cubicBezTo>
                  <a:cubicBezTo>
                    <a:pt x="9438661" y="791826"/>
                    <a:pt x="9437022" y="793464"/>
                    <a:pt x="9436694" y="795431"/>
                  </a:cubicBezTo>
                  <a:cubicBezTo>
                    <a:pt x="9434072" y="814440"/>
                    <a:pt x="9424240" y="829516"/>
                    <a:pt x="9411130" y="843281"/>
                  </a:cubicBezTo>
                  <a:cubicBezTo>
                    <a:pt x="9399987" y="854752"/>
                    <a:pt x="9387205" y="863601"/>
                    <a:pt x="9372456" y="869828"/>
                  </a:cubicBezTo>
                  <a:cubicBezTo>
                    <a:pt x="9359347" y="875072"/>
                    <a:pt x="9345910" y="879660"/>
                    <a:pt x="9332472" y="883921"/>
                  </a:cubicBezTo>
                  <a:cubicBezTo>
                    <a:pt x="9325917" y="886215"/>
                    <a:pt x="9319035" y="886215"/>
                    <a:pt x="9312480" y="882610"/>
                  </a:cubicBezTo>
                  <a:cubicBezTo>
                    <a:pt x="9299371" y="875400"/>
                    <a:pt x="9285933" y="875072"/>
                    <a:pt x="9271513" y="877694"/>
                  </a:cubicBezTo>
                  <a:cubicBezTo>
                    <a:pt x="9254469" y="880971"/>
                    <a:pt x="9237100" y="881627"/>
                    <a:pt x="9220056" y="883921"/>
                  </a:cubicBezTo>
                  <a:cubicBezTo>
                    <a:pt x="9212519" y="884904"/>
                    <a:pt x="9204653" y="887526"/>
                    <a:pt x="9197443" y="889820"/>
                  </a:cubicBezTo>
                  <a:cubicBezTo>
                    <a:pt x="9189904" y="892442"/>
                    <a:pt x="9182694" y="894081"/>
                    <a:pt x="9174501" y="891459"/>
                  </a:cubicBezTo>
                  <a:cubicBezTo>
                    <a:pt x="9167618" y="889165"/>
                    <a:pt x="9160080" y="888182"/>
                    <a:pt x="9152869" y="887199"/>
                  </a:cubicBezTo>
                  <a:cubicBezTo>
                    <a:pt x="9138121" y="884904"/>
                    <a:pt x="9128617" y="875400"/>
                    <a:pt x="9121407" y="863273"/>
                  </a:cubicBezTo>
                  <a:cubicBezTo>
                    <a:pt x="9115835" y="853441"/>
                    <a:pt x="9116818" y="843937"/>
                    <a:pt x="9125011" y="836071"/>
                  </a:cubicBezTo>
                  <a:cubicBezTo>
                    <a:pt x="9130255" y="831155"/>
                    <a:pt x="9136155" y="826238"/>
                    <a:pt x="9142710" y="823289"/>
                  </a:cubicBezTo>
                  <a:cubicBezTo>
                    <a:pt x="9154508" y="818045"/>
                    <a:pt x="9166962" y="812146"/>
                    <a:pt x="9179745" y="810507"/>
                  </a:cubicBezTo>
                  <a:cubicBezTo>
                    <a:pt x="9199081" y="807557"/>
                    <a:pt x="9213502" y="797725"/>
                    <a:pt x="9228906" y="786254"/>
                  </a:cubicBezTo>
                  <a:cubicBezTo>
                    <a:pt x="9229889" y="774128"/>
                    <a:pt x="9224973" y="762984"/>
                    <a:pt x="9221695" y="751513"/>
                  </a:cubicBezTo>
                  <a:cubicBezTo>
                    <a:pt x="9220713" y="748564"/>
                    <a:pt x="9216779" y="746269"/>
                    <a:pt x="9213830" y="744303"/>
                  </a:cubicBezTo>
                  <a:cubicBezTo>
                    <a:pt x="9192526" y="730210"/>
                    <a:pt x="9168929" y="721689"/>
                    <a:pt x="9144348" y="715790"/>
                  </a:cubicBezTo>
                  <a:cubicBezTo>
                    <a:pt x="9121407" y="710218"/>
                    <a:pt x="9098137" y="707268"/>
                    <a:pt x="9074211" y="707924"/>
                  </a:cubicBezTo>
                  <a:cubicBezTo>
                    <a:pt x="9013252" y="709890"/>
                    <a:pt x="8966056" y="737093"/>
                    <a:pt x="8929678" y="784943"/>
                  </a:cubicBezTo>
                  <a:cubicBezTo>
                    <a:pt x="8926727" y="788876"/>
                    <a:pt x="8925089" y="793137"/>
                    <a:pt x="8925417" y="798053"/>
                  </a:cubicBezTo>
                  <a:cubicBezTo>
                    <a:pt x="8926400" y="814768"/>
                    <a:pt x="8926400" y="831482"/>
                    <a:pt x="8927711" y="848197"/>
                  </a:cubicBezTo>
                  <a:cubicBezTo>
                    <a:pt x="8928039" y="853769"/>
                    <a:pt x="8930005" y="859340"/>
                    <a:pt x="8932300" y="864584"/>
                  </a:cubicBezTo>
                  <a:cubicBezTo>
                    <a:pt x="8938526" y="878022"/>
                    <a:pt x="8945081" y="891131"/>
                    <a:pt x="8951964" y="903913"/>
                  </a:cubicBezTo>
                  <a:cubicBezTo>
                    <a:pt x="8955569" y="910468"/>
                    <a:pt x="8957208" y="917351"/>
                    <a:pt x="8957536" y="924889"/>
                  </a:cubicBezTo>
                  <a:cubicBezTo>
                    <a:pt x="8958519" y="945209"/>
                    <a:pt x="8959174" y="965857"/>
                    <a:pt x="8961468" y="986177"/>
                  </a:cubicBezTo>
                  <a:cubicBezTo>
                    <a:pt x="8962779" y="998631"/>
                    <a:pt x="8967040" y="1010757"/>
                    <a:pt x="8968678" y="1023211"/>
                  </a:cubicBezTo>
                  <a:cubicBezTo>
                    <a:pt x="8971629" y="1041237"/>
                    <a:pt x="8980149" y="1055330"/>
                    <a:pt x="8993914" y="1066801"/>
                  </a:cubicBezTo>
                  <a:cubicBezTo>
                    <a:pt x="9013907" y="1083844"/>
                    <a:pt x="9033243" y="1101214"/>
                    <a:pt x="9052908" y="1118912"/>
                  </a:cubicBezTo>
                  <a:cubicBezTo>
                    <a:pt x="9057497" y="1122845"/>
                    <a:pt x="9062413" y="1125139"/>
                    <a:pt x="9068640" y="1125139"/>
                  </a:cubicBezTo>
                  <a:cubicBezTo>
                    <a:pt x="9071262" y="1125139"/>
                    <a:pt x="9073884" y="1125795"/>
                    <a:pt x="9076506" y="1125795"/>
                  </a:cubicBezTo>
                  <a:cubicBezTo>
                    <a:pt x="9082078" y="1126122"/>
                    <a:pt x="9086338" y="1128417"/>
                    <a:pt x="9089943" y="1132677"/>
                  </a:cubicBezTo>
                  <a:cubicBezTo>
                    <a:pt x="9098465" y="1142509"/>
                    <a:pt x="9107642" y="1152014"/>
                    <a:pt x="9116490" y="1161846"/>
                  </a:cubicBezTo>
                  <a:cubicBezTo>
                    <a:pt x="9120751" y="1166762"/>
                    <a:pt x="9125995" y="1169712"/>
                    <a:pt x="9131566" y="1172662"/>
                  </a:cubicBezTo>
                  <a:cubicBezTo>
                    <a:pt x="9149265" y="1180855"/>
                    <a:pt x="9167946" y="1186427"/>
                    <a:pt x="9186955" y="1190032"/>
                  </a:cubicBezTo>
                  <a:cubicBezTo>
                    <a:pt x="9198098" y="1191999"/>
                    <a:pt x="9205964" y="1197570"/>
                    <a:pt x="9212846" y="1205764"/>
                  </a:cubicBezTo>
                  <a:cubicBezTo>
                    <a:pt x="9235461" y="1231983"/>
                    <a:pt x="9246932" y="1261808"/>
                    <a:pt x="9246604" y="1296548"/>
                  </a:cubicBezTo>
                  <a:cubicBezTo>
                    <a:pt x="9246604" y="1314574"/>
                    <a:pt x="9245293" y="1332272"/>
                    <a:pt x="9241032" y="1349642"/>
                  </a:cubicBezTo>
                  <a:cubicBezTo>
                    <a:pt x="9240049" y="1354231"/>
                    <a:pt x="9238410" y="1358819"/>
                    <a:pt x="9236772" y="1363080"/>
                  </a:cubicBezTo>
                  <a:cubicBezTo>
                    <a:pt x="9230872" y="1377173"/>
                    <a:pt x="9220713" y="1386349"/>
                    <a:pt x="9205308" y="1388316"/>
                  </a:cubicBezTo>
                  <a:cubicBezTo>
                    <a:pt x="9194493" y="1389955"/>
                    <a:pt x="9183349" y="1390610"/>
                    <a:pt x="9172534" y="1390938"/>
                  </a:cubicBezTo>
                  <a:cubicBezTo>
                    <a:pt x="9164340" y="1391266"/>
                    <a:pt x="9157130" y="1392904"/>
                    <a:pt x="9149920" y="1396837"/>
                  </a:cubicBezTo>
                  <a:cubicBezTo>
                    <a:pt x="9122062" y="1411586"/>
                    <a:pt x="9095843" y="1428956"/>
                    <a:pt x="9073556" y="1451570"/>
                  </a:cubicBezTo>
                  <a:cubicBezTo>
                    <a:pt x="9057824" y="1467302"/>
                    <a:pt x="9044387" y="1484672"/>
                    <a:pt x="9034882" y="1504664"/>
                  </a:cubicBezTo>
                  <a:cubicBezTo>
                    <a:pt x="9031933" y="1510891"/>
                    <a:pt x="9028000" y="1516135"/>
                    <a:pt x="9023084" y="1521051"/>
                  </a:cubicBezTo>
                  <a:cubicBezTo>
                    <a:pt x="9006697" y="1538094"/>
                    <a:pt x="8988343" y="1552842"/>
                    <a:pt x="8968351" y="1565624"/>
                  </a:cubicBezTo>
                  <a:cubicBezTo>
                    <a:pt x="8953275" y="1575129"/>
                    <a:pt x="8937543" y="1583650"/>
                    <a:pt x="8922467" y="1593155"/>
                  </a:cubicBezTo>
                  <a:cubicBezTo>
                    <a:pt x="8914601" y="1598071"/>
                    <a:pt x="8906080" y="1600037"/>
                    <a:pt x="8897231" y="1601348"/>
                  </a:cubicBezTo>
                  <a:cubicBezTo>
                    <a:pt x="8866751" y="1605937"/>
                    <a:pt x="8835943" y="1608886"/>
                    <a:pt x="8805136" y="1611508"/>
                  </a:cubicBezTo>
                  <a:cubicBezTo>
                    <a:pt x="8792026" y="1612491"/>
                    <a:pt x="8778916" y="1613802"/>
                    <a:pt x="8765807" y="1614130"/>
                  </a:cubicBezTo>
                  <a:cubicBezTo>
                    <a:pt x="8753680" y="1614458"/>
                    <a:pt x="8741881" y="1611836"/>
                    <a:pt x="8730082" y="1608558"/>
                  </a:cubicBezTo>
                  <a:cubicBezTo>
                    <a:pt x="8716645" y="1604626"/>
                    <a:pt x="8705502" y="1597087"/>
                    <a:pt x="8696653" y="1586272"/>
                  </a:cubicBezTo>
                  <a:cubicBezTo>
                    <a:pt x="8696325" y="1585944"/>
                    <a:pt x="8695997" y="1585616"/>
                    <a:pt x="8695669" y="1584961"/>
                  </a:cubicBezTo>
                  <a:cubicBezTo>
                    <a:pt x="8674039" y="1554153"/>
                    <a:pt x="8658962" y="1520396"/>
                    <a:pt x="8652080" y="1483361"/>
                  </a:cubicBezTo>
                  <a:cubicBezTo>
                    <a:pt x="8651097" y="1477462"/>
                    <a:pt x="8651424" y="1470907"/>
                    <a:pt x="8652407" y="1464680"/>
                  </a:cubicBezTo>
                  <a:cubicBezTo>
                    <a:pt x="8653719" y="1456158"/>
                    <a:pt x="8658962" y="1450915"/>
                    <a:pt x="8667156" y="1447965"/>
                  </a:cubicBezTo>
                  <a:cubicBezTo>
                    <a:pt x="8674694" y="1445015"/>
                    <a:pt x="8682560" y="1444687"/>
                    <a:pt x="8690426" y="1445998"/>
                  </a:cubicBezTo>
                  <a:cubicBezTo>
                    <a:pt x="8712713" y="1449931"/>
                    <a:pt x="8734343" y="1454848"/>
                    <a:pt x="8753680" y="1468285"/>
                  </a:cubicBezTo>
                  <a:cubicBezTo>
                    <a:pt x="8774000" y="1482378"/>
                    <a:pt x="8796287" y="1486966"/>
                    <a:pt x="8820867" y="1480411"/>
                  </a:cubicBezTo>
                  <a:cubicBezTo>
                    <a:pt x="8826766" y="1478773"/>
                    <a:pt x="8833321" y="1479756"/>
                    <a:pt x="8839548" y="1480084"/>
                  </a:cubicBezTo>
                  <a:cubicBezTo>
                    <a:pt x="8845120" y="1480411"/>
                    <a:pt x="8851019" y="1481722"/>
                    <a:pt x="8856591" y="1482378"/>
                  </a:cubicBezTo>
                  <a:cubicBezTo>
                    <a:pt x="8861507" y="1483033"/>
                    <a:pt x="8865768" y="1482378"/>
                    <a:pt x="8870356" y="1480084"/>
                  </a:cubicBezTo>
                  <a:cubicBezTo>
                    <a:pt x="8883138" y="1473857"/>
                    <a:pt x="8895592" y="1467302"/>
                    <a:pt x="8906736" y="1458453"/>
                  </a:cubicBezTo>
                  <a:cubicBezTo>
                    <a:pt x="8909358" y="1456486"/>
                    <a:pt x="8911652" y="1454520"/>
                    <a:pt x="8913946" y="1452226"/>
                  </a:cubicBezTo>
                  <a:cubicBezTo>
                    <a:pt x="8937871" y="1429611"/>
                    <a:pt x="8936888" y="1401098"/>
                    <a:pt x="8910996" y="1380778"/>
                  </a:cubicBezTo>
                  <a:cubicBezTo>
                    <a:pt x="8884121" y="1359802"/>
                    <a:pt x="8853642" y="1346365"/>
                    <a:pt x="8819884" y="1340138"/>
                  </a:cubicBezTo>
                  <a:cubicBezTo>
                    <a:pt x="8789732" y="1334566"/>
                    <a:pt x="8759252" y="1335222"/>
                    <a:pt x="8729100" y="1338499"/>
                  </a:cubicBezTo>
                  <a:cubicBezTo>
                    <a:pt x="8713368" y="1340138"/>
                    <a:pt x="8697964" y="1342760"/>
                    <a:pt x="8683216" y="1348659"/>
                  </a:cubicBezTo>
                  <a:cubicBezTo>
                    <a:pt x="8677643" y="1350953"/>
                    <a:pt x="8671089" y="1351937"/>
                    <a:pt x="8664862" y="1352264"/>
                  </a:cubicBezTo>
                  <a:cubicBezTo>
                    <a:pt x="8656013" y="1352592"/>
                    <a:pt x="8649785" y="1348331"/>
                    <a:pt x="8646836" y="1339810"/>
                  </a:cubicBezTo>
                  <a:cubicBezTo>
                    <a:pt x="8639953" y="1321457"/>
                    <a:pt x="8642248" y="1304742"/>
                    <a:pt x="8656013" y="1290321"/>
                  </a:cubicBezTo>
                  <a:cubicBezTo>
                    <a:pt x="8671089" y="1274917"/>
                    <a:pt x="8689771" y="1265740"/>
                    <a:pt x="8710746" y="1261480"/>
                  </a:cubicBezTo>
                  <a:cubicBezTo>
                    <a:pt x="8729100" y="1257875"/>
                    <a:pt x="8748108" y="1255253"/>
                    <a:pt x="8766462" y="1252631"/>
                  </a:cubicBezTo>
                  <a:cubicBezTo>
                    <a:pt x="8794975" y="1248370"/>
                    <a:pt x="8814968" y="1229361"/>
                    <a:pt x="8818901" y="1200192"/>
                  </a:cubicBezTo>
                  <a:cubicBezTo>
                    <a:pt x="8820211" y="1191015"/>
                    <a:pt x="8820211" y="1181511"/>
                    <a:pt x="8819884" y="1172006"/>
                  </a:cubicBezTo>
                  <a:cubicBezTo>
                    <a:pt x="8818573" y="1141526"/>
                    <a:pt x="8817262" y="1111374"/>
                    <a:pt x="8815623" y="1080894"/>
                  </a:cubicBezTo>
                  <a:cubicBezTo>
                    <a:pt x="8814968" y="1070734"/>
                    <a:pt x="8816278" y="1061230"/>
                    <a:pt x="8821195" y="1052053"/>
                  </a:cubicBezTo>
                  <a:cubicBezTo>
                    <a:pt x="8830700" y="1035010"/>
                    <a:pt x="8832338" y="1016329"/>
                    <a:pt x="8831682" y="996664"/>
                  </a:cubicBezTo>
                  <a:cubicBezTo>
                    <a:pt x="8824472" y="987488"/>
                    <a:pt x="8815295" y="980933"/>
                    <a:pt x="8803497" y="978966"/>
                  </a:cubicBezTo>
                  <a:cubicBezTo>
                    <a:pt x="8802513" y="978638"/>
                    <a:pt x="8801530" y="978311"/>
                    <a:pt x="8800547" y="978311"/>
                  </a:cubicBezTo>
                  <a:cubicBezTo>
                    <a:pt x="8784160" y="976672"/>
                    <a:pt x="8773672" y="965529"/>
                    <a:pt x="8762201" y="955369"/>
                  </a:cubicBezTo>
                  <a:cubicBezTo>
                    <a:pt x="8760235" y="953730"/>
                    <a:pt x="8758924" y="951108"/>
                    <a:pt x="8757940" y="948814"/>
                  </a:cubicBezTo>
                  <a:cubicBezTo>
                    <a:pt x="8754336" y="940620"/>
                    <a:pt x="8750730" y="932427"/>
                    <a:pt x="8747125" y="924233"/>
                  </a:cubicBezTo>
                  <a:cubicBezTo>
                    <a:pt x="8750075" y="920628"/>
                    <a:pt x="8752697" y="917351"/>
                    <a:pt x="8755319" y="914073"/>
                  </a:cubicBezTo>
                  <a:cubicBezTo>
                    <a:pt x="8757613" y="911124"/>
                    <a:pt x="8760235" y="908502"/>
                    <a:pt x="8762529" y="905552"/>
                  </a:cubicBezTo>
                  <a:cubicBezTo>
                    <a:pt x="8779243" y="884904"/>
                    <a:pt x="8771378" y="861962"/>
                    <a:pt x="8744831" y="852786"/>
                  </a:cubicBezTo>
                  <a:cubicBezTo>
                    <a:pt x="8741226" y="851475"/>
                    <a:pt x="8737620" y="852130"/>
                    <a:pt x="8734343" y="853769"/>
                  </a:cubicBezTo>
                  <a:cubicBezTo>
                    <a:pt x="8721233" y="860324"/>
                    <a:pt x="8707796" y="866551"/>
                    <a:pt x="8694687" y="872778"/>
                  </a:cubicBezTo>
                  <a:cubicBezTo>
                    <a:pt x="8689443" y="875072"/>
                    <a:pt x="8686493" y="879333"/>
                    <a:pt x="8683871" y="883921"/>
                  </a:cubicBezTo>
                  <a:cubicBezTo>
                    <a:pt x="8676988" y="896703"/>
                    <a:pt x="8665845" y="905224"/>
                    <a:pt x="8654374" y="914073"/>
                  </a:cubicBezTo>
                  <a:cubicBezTo>
                    <a:pt x="8649130" y="918006"/>
                    <a:pt x="8643559" y="920300"/>
                    <a:pt x="8637004" y="920628"/>
                  </a:cubicBezTo>
                  <a:cubicBezTo>
                    <a:pt x="8630121" y="920956"/>
                    <a:pt x="8623566" y="921611"/>
                    <a:pt x="8616684" y="921939"/>
                  </a:cubicBezTo>
                  <a:cubicBezTo>
                    <a:pt x="8610129" y="922267"/>
                    <a:pt x="8604558" y="924233"/>
                    <a:pt x="8598985" y="927838"/>
                  </a:cubicBezTo>
                  <a:cubicBezTo>
                    <a:pt x="8576043" y="943242"/>
                    <a:pt x="8551463" y="956680"/>
                    <a:pt x="8530488" y="975033"/>
                  </a:cubicBezTo>
                  <a:cubicBezTo>
                    <a:pt x="8524916" y="979622"/>
                    <a:pt x="8518361" y="983227"/>
                    <a:pt x="8511807" y="986504"/>
                  </a:cubicBezTo>
                  <a:cubicBezTo>
                    <a:pt x="8499024" y="993059"/>
                    <a:pt x="8487553" y="1000925"/>
                    <a:pt x="8478377" y="1012068"/>
                  </a:cubicBezTo>
                  <a:cubicBezTo>
                    <a:pt x="8477721" y="1012724"/>
                    <a:pt x="8476738" y="1013379"/>
                    <a:pt x="8476082" y="1014362"/>
                  </a:cubicBezTo>
                  <a:cubicBezTo>
                    <a:pt x="8469855" y="1023211"/>
                    <a:pt x="8461334" y="1027144"/>
                    <a:pt x="8450519" y="1026161"/>
                  </a:cubicBezTo>
                  <a:cubicBezTo>
                    <a:pt x="8442325" y="1025506"/>
                    <a:pt x="8436753" y="1028783"/>
                    <a:pt x="8432493" y="1035993"/>
                  </a:cubicBezTo>
                  <a:cubicBezTo>
                    <a:pt x="8428560" y="1042876"/>
                    <a:pt x="8423643" y="1049103"/>
                    <a:pt x="8419055" y="1055986"/>
                  </a:cubicBezTo>
                  <a:cubicBezTo>
                    <a:pt x="8408568" y="1057297"/>
                    <a:pt x="8398407" y="1058608"/>
                    <a:pt x="8387920" y="1059919"/>
                  </a:cubicBezTo>
                  <a:cubicBezTo>
                    <a:pt x="8384642" y="1066146"/>
                    <a:pt x="8381365" y="1072045"/>
                    <a:pt x="8378088" y="1077944"/>
                  </a:cubicBezTo>
                  <a:cubicBezTo>
                    <a:pt x="8372188" y="1089088"/>
                    <a:pt x="8362684" y="1096298"/>
                    <a:pt x="8350558" y="1099575"/>
                  </a:cubicBezTo>
                  <a:cubicBezTo>
                    <a:pt x="8312539" y="1109735"/>
                    <a:pt x="8274194" y="1118584"/>
                    <a:pt x="8234865" y="1121206"/>
                  </a:cubicBezTo>
                  <a:cubicBezTo>
                    <a:pt x="8225032" y="1121862"/>
                    <a:pt x="8215200" y="1120223"/>
                    <a:pt x="8205040" y="1119568"/>
                  </a:cubicBezTo>
                  <a:cubicBezTo>
                    <a:pt x="8202090" y="1119240"/>
                    <a:pt x="8198813" y="1118257"/>
                    <a:pt x="8196191" y="1116946"/>
                  </a:cubicBezTo>
                  <a:cubicBezTo>
                    <a:pt x="8189964" y="1114324"/>
                    <a:pt x="8183737" y="1111374"/>
                    <a:pt x="8177510" y="1108752"/>
                  </a:cubicBezTo>
                  <a:cubicBezTo>
                    <a:pt x="8169316" y="1104819"/>
                    <a:pt x="8164072" y="1098592"/>
                    <a:pt x="8164072" y="1089088"/>
                  </a:cubicBezTo>
                  <a:cubicBezTo>
                    <a:pt x="8164072" y="1082205"/>
                    <a:pt x="8164727" y="1075322"/>
                    <a:pt x="8166694" y="1069095"/>
                  </a:cubicBezTo>
                  <a:cubicBezTo>
                    <a:pt x="8168988" y="1061230"/>
                    <a:pt x="8172266" y="1053036"/>
                    <a:pt x="8176198" y="1045826"/>
                  </a:cubicBezTo>
                  <a:cubicBezTo>
                    <a:pt x="8184720" y="1030749"/>
                    <a:pt x="8193569" y="1016001"/>
                    <a:pt x="8203074" y="1001253"/>
                  </a:cubicBezTo>
                  <a:cubicBezTo>
                    <a:pt x="8211267" y="988471"/>
                    <a:pt x="8223066" y="979949"/>
                    <a:pt x="8237487" y="975361"/>
                  </a:cubicBezTo>
                  <a:cubicBezTo>
                    <a:pt x="8246991" y="972411"/>
                    <a:pt x="8256823" y="970445"/>
                    <a:pt x="8266655" y="969134"/>
                  </a:cubicBezTo>
                  <a:cubicBezTo>
                    <a:pt x="8279110" y="967495"/>
                    <a:pt x="8291564" y="966512"/>
                    <a:pt x="8304346" y="965857"/>
                  </a:cubicBezTo>
                  <a:cubicBezTo>
                    <a:pt x="8315489" y="965201"/>
                    <a:pt x="8326304" y="963235"/>
                    <a:pt x="8336465" y="958974"/>
                  </a:cubicBezTo>
                  <a:cubicBezTo>
                    <a:pt x="8339742" y="957663"/>
                    <a:pt x="8343347" y="956352"/>
                    <a:pt x="8346624" y="955041"/>
                  </a:cubicBezTo>
                  <a:cubicBezTo>
                    <a:pt x="8359407" y="949797"/>
                    <a:pt x="8372188" y="945537"/>
                    <a:pt x="8385953" y="945864"/>
                  </a:cubicBezTo>
                  <a:cubicBezTo>
                    <a:pt x="8388903" y="945864"/>
                    <a:pt x="8392181" y="944881"/>
                    <a:pt x="8395458" y="944881"/>
                  </a:cubicBezTo>
                  <a:cubicBezTo>
                    <a:pt x="8401030" y="944553"/>
                    <a:pt x="8405618" y="942587"/>
                    <a:pt x="8409223" y="938326"/>
                  </a:cubicBezTo>
                  <a:cubicBezTo>
                    <a:pt x="8420366" y="924889"/>
                    <a:pt x="8435442" y="918334"/>
                    <a:pt x="8451174" y="912107"/>
                  </a:cubicBezTo>
                  <a:cubicBezTo>
                    <a:pt x="8472805" y="903586"/>
                    <a:pt x="8492797" y="892442"/>
                    <a:pt x="8510168" y="876711"/>
                  </a:cubicBezTo>
                  <a:cubicBezTo>
                    <a:pt x="8525243" y="862946"/>
                    <a:pt x="8525243" y="862618"/>
                    <a:pt x="8544253" y="859340"/>
                  </a:cubicBezTo>
                  <a:cubicBezTo>
                    <a:pt x="8559001" y="857046"/>
                    <a:pt x="8571127" y="851147"/>
                    <a:pt x="8581288" y="840659"/>
                  </a:cubicBezTo>
                  <a:cubicBezTo>
                    <a:pt x="8585548" y="836071"/>
                    <a:pt x="8590465" y="832466"/>
                    <a:pt x="8595381" y="828205"/>
                  </a:cubicBezTo>
                  <a:cubicBezTo>
                    <a:pt x="8595708" y="823617"/>
                    <a:pt x="8596036" y="819356"/>
                    <a:pt x="8596036" y="815095"/>
                  </a:cubicBezTo>
                  <a:cubicBezTo>
                    <a:pt x="8596691" y="793464"/>
                    <a:pt x="8597347" y="772161"/>
                    <a:pt x="8598330" y="750530"/>
                  </a:cubicBezTo>
                  <a:cubicBezTo>
                    <a:pt x="8598658" y="741026"/>
                    <a:pt x="8598003" y="731849"/>
                    <a:pt x="8595708" y="722672"/>
                  </a:cubicBezTo>
                  <a:cubicBezTo>
                    <a:pt x="8588498" y="692848"/>
                    <a:pt x="8577027" y="664990"/>
                    <a:pt x="8566539" y="636476"/>
                  </a:cubicBezTo>
                  <a:cubicBezTo>
                    <a:pt x="8564901" y="632215"/>
                    <a:pt x="8562278" y="627955"/>
                    <a:pt x="8559656" y="624349"/>
                  </a:cubicBezTo>
                  <a:cubicBezTo>
                    <a:pt x="8555396" y="618450"/>
                    <a:pt x="8551136" y="612551"/>
                    <a:pt x="8546219" y="606979"/>
                  </a:cubicBezTo>
                  <a:cubicBezTo>
                    <a:pt x="8537042" y="596164"/>
                    <a:pt x="8530160" y="583709"/>
                    <a:pt x="8524261" y="570928"/>
                  </a:cubicBezTo>
                  <a:cubicBezTo>
                    <a:pt x="8518361" y="558146"/>
                    <a:pt x="8514756" y="545036"/>
                    <a:pt x="8516723" y="531271"/>
                  </a:cubicBezTo>
                  <a:cubicBezTo>
                    <a:pt x="8519672" y="509640"/>
                    <a:pt x="8515739" y="488337"/>
                    <a:pt x="8513117" y="467033"/>
                  </a:cubicBezTo>
                  <a:cubicBezTo>
                    <a:pt x="8510823" y="447369"/>
                    <a:pt x="8507874" y="427704"/>
                    <a:pt x="8505579" y="407712"/>
                  </a:cubicBezTo>
                  <a:cubicBezTo>
                    <a:pt x="8504924" y="403124"/>
                    <a:pt x="8505907" y="398535"/>
                    <a:pt x="8506562" y="393947"/>
                  </a:cubicBezTo>
                  <a:cubicBezTo>
                    <a:pt x="8507546" y="389359"/>
                    <a:pt x="8509184" y="384770"/>
                    <a:pt x="8510495" y="380509"/>
                  </a:cubicBezTo>
                  <a:cubicBezTo>
                    <a:pt x="8514429" y="366744"/>
                    <a:pt x="8516395" y="353307"/>
                    <a:pt x="8514756" y="338886"/>
                  </a:cubicBezTo>
                  <a:cubicBezTo>
                    <a:pt x="8511807" y="313322"/>
                    <a:pt x="8512462" y="313322"/>
                    <a:pt x="8526555" y="292347"/>
                  </a:cubicBezTo>
                  <a:cubicBezTo>
                    <a:pt x="8533110" y="282842"/>
                    <a:pt x="8539992" y="273338"/>
                    <a:pt x="8545891" y="263506"/>
                  </a:cubicBezTo>
                  <a:cubicBezTo>
                    <a:pt x="8550480" y="255968"/>
                    <a:pt x="8556379" y="250724"/>
                    <a:pt x="8565229" y="249413"/>
                  </a:cubicBezTo>
                  <a:cubicBezTo>
                    <a:pt x="8567850" y="249085"/>
                    <a:pt x="8570145" y="247774"/>
                    <a:pt x="8572766" y="247119"/>
                  </a:cubicBezTo>
                  <a:cubicBezTo>
                    <a:pt x="8578994" y="235975"/>
                    <a:pt x="8577682" y="223193"/>
                    <a:pt x="8582926" y="211395"/>
                  </a:cubicBezTo>
                  <a:cubicBezTo>
                    <a:pt x="8587514" y="210411"/>
                    <a:pt x="8592759" y="209100"/>
                    <a:pt x="8597675" y="208117"/>
                  </a:cubicBezTo>
                  <a:cubicBezTo>
                    <a:pt x="8607507" y="206151"/>
                    <a:pt x="8617339" y="204184"/>
                    <a:pt x="8626843" y="201890"/>
                  </a:cubicBezTo>
                  <a:cubicBezTo>
                    <a:pt x="8632743" y="200579"/>
                    <a:pt x="8637987" y="200907"/>
                    <a:pt x="8643887" y="202218"/>
                  </a:cubicBezTo>
                  <a:cubicBezTo>
                    <a:pt x="8662895" y="206479"/>
                    <a:pt x="8676333" y="218933"/>
                    <a:pt x="8689114" y="232042"/>
                  </a:cubicBezTo>
                  <a:cubicBezTo>
                    <a:pt x="8696325" y="239580"/>
                    <a:pt x="8702552" y="248102"/>
                    <a:pt x="8709435" y="255968"/>
                  </a:cubicBezTo>
                  <a:cubicBezTo>
                    <a:pt x="8713040" y="260228"/>
                    <a:pt x="8715007" y="264817"/>
                    <a:pt x="8715662" y="270060"/>
                  </a:cubicBezTo>
                  <a:cubicBezTo>
                    <a:pt x="8717629" y="280876"/>
                    <a:pt x="8718611" y="292019"/>
                    <a:pt x="8715662" y="302835"/>
                  </a:cubicBezTo>
                  <a:cubicBezTo>
                    <a:pt x="8710090" y="321516"/>
                    <a:pt x="8716973" y="338886"/>
                    <a:pt x="8721561" y="356584"/>
                  </a:cubicBezTo>
                  <a:cubicBezTo>
                    <a:pt x="8728443" y="364450"/>
                    <a:pt x="8735326" y="372316"/>
                    <a:pt x="8742537" y="379854"/>
                  </a:cubicBezTo>
                  <a:cubicBezTo>
                    <a:pt x="8743848" y="381165"/>
                    <a:pt x="8746469" y="381493"/>
                    <a:pt x="8748436" y="381165"/>
                  </a:cubicBezTo>
                  <a:cubicBezTo>
                    <a:pt x="8752042" y="380837"/>
                    <a:pt x="8755646" y="380182"/>
                    <a:pt x="8759252" y="379199"/>
                  </a:cubicBezTo>
                  <a:cubicBezTo>
                    <a:pt x="8784160" y="371988"/>
                    <a:pt x="8798581" y="354618"/>
                    <a:pt x="8790714" y="325449"/>
                  </a:cubicBezTo>
                  <a:cubicBezTo>
                    <a:pt x="8790387" y="323810"/>
                    <a:pt x="8790387" y="322171"/>
                    <a:pt x="8789404" y="320860"/>
                  </a:cubicBezTo>
                  <a:cubicBezTo>
                    <a:pt x="8780555" y="305784"/>
                    <a:pt x="8788093" y="292675"/>
                    <a:pt x="8793665" y="279237"/>
                  </a:cubicBezTo>
                  <a:cubicBezTo>
                    <a:pt x="8794320" y="277926"/>
                    <a:pt x="8795303" y="276615"/>
                    <a:pt x="8796287" y="275304"/>
                  </a:cubicBezTo>
                  <a:cubicBezTo>
                    <a:pt x="8803169" y="267111"/>
                    <a:pt x="8807102" y="257279"/>
                    <a:pt x="8808413" y="246791"/>
                  </a:cubicBezTo>
                  <a:cubicBezTo>
                    <a:pt x="8810379" y="230731"/>
                    <a:pt x="8821850" y="219916"/>
                    <a:pt x="8830043" y="207462"/>
                  </a:cubicBezTo>
                  <a:cubicBezTo>
                    <a:pt x="8831682" y="205168"/>
                    <a:pt x="8835288" y="203857"/>
                    <a:pt x="8838237" y="202873"/>
                  </a:cubicBezTo>
                  <a:cubicBezTo>
                    <a:pt x="8858558" y="195991"/>
                    <a:pt x="8878878" y="189436"/>
                    <a:pt x="8899197" y="182226"/>
                  </a:cubicBezTo>
                  <a:cubicBezTo>
                    <a:pt x="8905097" y="180259"/>
                    <a:pt x="8910013" y="180259"/>
                    <a:pt x="8915913" y="181898"/>
                  </a:cubicBezTo>
                  <a:cubicBezTo>
                    <a:pt x="8934594" y="187469"/>
                    <a:pt x="8952947" y="192386"/>
                    <a:pt x="8969990" y="202546"/>
                  </a:cubicBezTo>
                  <a:cubicBezTo>
                    <a:pt x="8979494" y="208117"/>
                    <a:pt x="8988016" y="215000"/>
                    <a:pt x="8996537" y="222210"/>
                  </a:cubicBezTo>
                  <a:cubicBezTo>
                    <a:pt x="9003091" y="227782"/>
                    <a:pt x="9009319" y="233026"/>
                    <a:pt x="9015546" y="238597"/>
                  </a:cubicBezTo>
                  <a:cubicBezTo>
                    <a:pt x="9018823" y="241547"/>
                    <a:pt x="9022756" y="242858"/>
                    <a:pt x="9027017" y="241875"/>
                  </a:cubicBezTo>
                  <a:cubicBezTo>
                    <a:pt x="9028983" y="241547"/>
                    <a:pt x="9031278" y="241219"/>
                    <a:pt x="9033243" y="240891"/>
                  </a:cubicBezTo>
                  <a:cubicBezTo>
                    <a:pt x="9048975" y="238269"/>
                    <a:pt x="9049303" y="238269"/>
                    <a:pt x="9059463" y="226471"/>
                  </a:cubicBezTo>
                  <a:cubicBezTo>
                    <a:pt x="9064379" y="220899"/>
                    <a:pt x="9069623" y="215983"/>
                    <a:pt x="9076178" y="212706"/>
                  </a:cubicBezTo>
                  <a:cubicBezTo>
                    <a:pt x="9087977" y="206479"/>
                    <a:pt x="9096826" y="196646"/>
                    <a:pt x="9104364" y="185831"/>
                  </a:cubicBezTo>
                  <a:cubicBezTo>
                    <a:pt x="9113540" y="173049"/>
                    <a:pt x="9121078" y="159284"/>
                    <a:pt x="9126978" y="144535"/>
                  </a:cubicBezTo>
                  <a:cubicBezTo>
                    <a:pt x="9135500" y="122577"/>
                    <a:pt x="9143693" y="100290"/>
                    <a:pt x="9151887" y="78331"/>
                  </a:cubicBezTo>
                  <a:cubicBezTo>
                    <a:pt x="9155819" y="67844"/>
                    <a:pt x="9158442" y="57356"/>
                    <a:pt x="9162702" y="47196"/>
                  </a:cubicBezTo>
                  <a:cubicBezTo>
                    <a:pt x="9172862" y="21960"/>
                    <a:pt x="9192198" y="7211"/>
                    <a:pt x="9218418" y="984"/>
                  </a:cubicBezTo>
                  <a:cubicBezTo>
                    <a:pt x="9223990" y="-327"/>
                    <a:pt x="9229479" y="-245"/>
                    <a:pt x="9234846" y="738"/>
                  </a:cubicBezTo>
                  <a:close/>
                </a:path>
              </a:pathLst>
            </a:custGeom>
            <a:grpFill/>
            <a:ln w="32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605324C-67D4-A222-0572-C8E69E2852B9}"/>
                </a:ext>
              </a:extLst>
            </p:cNvPr>
            <p:cNvGrpSpPr/>
            <p:nvPr/>
          </p:nvGrpSpPr>
          <p:grpSpPr>
            <a:xfrm>
              <a:off x="698162" y="1952722"/>
              <a:ext cx="2284369" cy="2284674"/>
              <a:chOff x="2667209" y="-246"/>
              <a:chExt cx="6857583" cy="6858498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D87C1D1-089E-E3D9-D38A-5456ACD827F5}"/>
                  </a:ext>
                </a:extLst>
              </p:cNvPr>
              <p:cNvSpPr/>
              <p:nvPr/>
            </p:nvSpPr>
            <p:spPr>
              <a:xfrm>
                <a:off x="3428528" y="339763"/>
                <a:ext cx="5439853" cy="1920592"/>
              </a:xfrm>
              <a:custGeom>
                <a:avLst/>
                <a:gdLst>
                  <a:gd name="connsiteX0" fmla="*/ 466827 w 5439853"/>
                  <a:gd name="connsiteY0" fmla="*/ 1640700 h 1920592"/>
                  <a:gd name="connsiteX1" fmla="*/ 463153 w 5439853"/>
                  <a:gd name="connsiteY1" fmla="*/ 1644833 h 1920592"/>
                  <a:gd name="connsiteX2" fmla="*/ 463383 w 5439853"/>
                  <a:gd name="connsiteY2" fmla="*/ 1664348 h 1920592"/>
                  <a:gd name="connsiteX3" fmla="*/ 481062 w 5439853"/>
                  <a:gd name="connsiteY3" fmla="*/ 1680879 h 1920592"/>
                  <a:gd name="connsiteX4" fmla="*/ 483817 w 5439853"/>
                  <a:gd name="connsiteY4" fmla="*/ 1678583 h 1920592"/>
                  <a:gd name="connsiteX5" fmla="*/ 478077 w 5439853"/>
                  <a:gd name="connsiteY5" fmla="*/ 1646899 h 1920592"/>
                  <a:gd name="connsiteX6" fmla="*/ 475092 w 5439853"/>
                  <a:gd name="connsiteY6" fmla="*/ 1643685 h 1920592"/>
                  <a:gd name="connsiteX7" fmla="*/ 466827 w 5439853"/>
                  <a:gd name="connsiteY7" fmla="*/ 1640700 h 1920592"/>
                  <a:gd name="connsiteX8" fmla="*/ 448689 w 5439853"/>
                  <a:gd name="connsiteY8" fmla="*/ 1568837 h 1920592"/>
                  <a:gd name="connsiteX9" fmla="*/ 483817 w 5439853"/>
                  <a:gd name="connsiteY9" fmla="*/ 1580317 h 1920592"/>
                  <a:gd name="connsiteX10" fmla="*/ 500118 w 5439853"/>
                  <a:gd name="connsiteY10" fmla="*/ 1591567 h 1920592"/>
                  <a:gd name="connsiteX11" fmla="*/ 513205 w 5439853"/>
                  <a:gd name="connsiteY11" fmla="*/ 1599832 h 1920592"/>
                  <a:gd name="connsiteX12" fmla="*/ 525603 w 5439853"/>
                  <a:gd name="connsiteY12" fmla="*/ 1603276 h 1920592"/>
                  <a:gd name="connsiteX13" fmla="*/ 546037 w 5439853"/>
                  <a:gd name="connsiteY13" fmla="*/ 1613149 h 1920592"/>
                  <a:gd name="connsiteX14" fmla="*/ 552007 w 5439853"/>
                  <a:gd name="connsiteY14" fmla="*/ 1615445 h 1920592"/>
                  <a:gd name="connsiteX15" fmla="*/ 558435 w 5439853"/>
                  <a:gd name="connsiteY15" fmla="*/ 1620725 h 1920592"/>
                  <a:gd name="connsiteX16" fmla="*/ 565782 w 5439853"/>
                  <a:gd name="connsiteY16" fmla="*/ 1637486 h 1920592"/>
                  <a:gd name="connsiteX17" fmla="*/ 561420 w 5439853"/>
                  <a:gd name="connsiteY17" fmla="*/ 1651262 h 1920592"/>
                  <a:gd name="connsiteX18" fmla="*/ 542364 w 5439853"/>
                  <a:gd name="connsiteY18" fmla="*/ 1688456 h 1920592"/>
                  <a:gd name="connsiteX19" fmla="*/ 527670 w 5439853"/>
                  <a:gd name="connsiteY19" fmla="*/ 1699936 h 1920592"/>
                  <a:gd name="connsiteX20" fmla="*/ 525374 w 5439853"/>
                  <a:gd name="connsiteY20" fmla="*/ 1703150 h 1920592"/>
                  <a:gd name="connsiteX21" fmla="*/ 528358 w 5439853"/>
                  <a:gd name="connsiteY21" fmla="*/ 1720370 h 1920592"/>
                  <a:gd name="connsiteX22" fmla="*/ 515960 w 5439853"/>
                  <a:gd name="connsiteY22" fmla="*/ 1741722 h 1920592"/>
                  <a:gd name="connsiteX23" fmla="*/ 490245 w 5439853"/>
                  <a:gd name="connsiteY23" fmla="*/ 1745395 h 1920592"/>
                  <a:gd name="connsiteX24" fmla="*/ 448918 w 5439853"/>
                  <a:gd name="connsiteY24" fmla="*/ 1743559 h 1920592"/>
                  <a:gd name="connsiteX25" fmla="*/ 414479 w 5439853"/>
                  <a:gd name="connsiteY25" fmla="*/ 1737130 h 1920592"/>
                  <a:gd name="connsiteX26" fmla="*/ 387387 w 5439853"/>
                  <a:gd name="connsiteY26" fmla="*/ 1722666 h 1920592"/>
                  <a:gd name="connsiteX27" fmla="*/ 361902 w 5439853"/>
                  <a:gd name="connsiteY27" fmla="*/ 1673073 h 1920592"/>
                  <a:gd name="connsiteX28" fmla="*/ 380958 w 5439853"/>
                  <a:gd name="connsiteY28" fmla="*/ 1656772 h 1920592"/>
                  <a:gd name="connsiteX29" fmla="*/ 397719 w 5439853"/>
                  <a:gd name="connsiteY29" fmla="*/ 1652180 h 1920592"/>
                  <a:gd name="connsiteX30" fmla="*/ 403688 w 5439853"/>
                  <a:gd name="connsiteY30" fmla="*/ 1646440 h 1920592"/>
                  <a:gd name="connsiteX31" fmla="*/ 405984 w 5439853"/>
                  <a:gd name="connsiteY31" fmla="*/ 1635649 h 1920592"/>
                  <a:gd name="connsiteX32" fmla="*/ 435143 w 5439853"/>
                  <a:gd name="connsiteY32" fmla="*/ 1574577 h 1920592"/>
                  <a:gd name="connsiteX33" fmla="*/ 448689 w 5439853"/>
                  <a:gd name="connsiteY33" fmla="*/ 1568837 h 1920592"/>
                  <a:gd name="connsiteX34" fmla="*/ 5131736 w 5439853"/>
                  <a:gd name="connsiteY34" fmla="*/ 1512815 h 1920592"/>
                  <a:gd name="connsiteX35" fmla="*/ 5124160 w 5439853"/>
                  <a:gd name="connsiteY35" fmla="*/ 1516718 h 1920592"/>
                  <a:gd name="connsiteX36" fmla="*/ 5149186 w 5439853"/>
                  <a:gd name="connsiteY36" fmla="*/ 1541285 h 1920592"/>
                  <a:gd name="connsiteX37" fmla="*/ 5153319 w 5439853"/>
                  <a:gd name="connsiteY37" fmla="*/ 1541055 h 1920592"/>
                  <a:gd name="connsiteX38" fmla="*/ 5163421 w 5439853"/>
                  <a:gd name="connsiteY38" fmla="*/ 1533249 h 1920592"/>
                  <a:gd name="connsiteX39" fmla="*/ 5160666 w 5439853"/>
                  <a:gd name="connsiteY39" fmla="*/ 1521770 h 1920592"/>
                  <a:gd name="connsiteX40" fmla="*/ 5131736 w 5439853"/>
                  <a:gd name="connsiteY40" fmla="*/ 1512815 h 1920592"/>
                  <a:gd name="connsiteX41" fmla="*/ 328151 w 5439853"/>
                  <a:gd name="connsiteY41" fmla="*/ 1490774 h 1920592"/>
                  <a:gd name="connsiteX42" fmla="*/ 343534 w 5439853"/>
                  <a:gd name="connsiteY42" fmla="*/ 1492611 h 1920592"/>
                  <a:gd name="connsiteX43" fmla="*/ 351111 w 5439853"/>
                  <a:gd name="connsiteY43" fmla="*/ 1496284 h 1920592"/>
                  <a:gd name="connsiteX44" fmla="*/ 367412 w 5439853"/>
                  <a:gd name="connsiteY44" fmla="*/ 1510749 h 1920592"/>
                  <a:gd name="connsiteX45" fmla="*/ 383483 w 5439853"/>
                  <a:gd name="connsiteY45" fmla="*/ 1525672 h 1920592"/>
                  <a:gd name="connsiteX46" fmla="*/ 384172 w 5439853"/>
                  <a:gd name="connsiteY46" fmla="*/ 1554372 h 1920592"/>
                  <a:gd name="connsiteX47" fmla="*/ 378662 w 5439853"/>
                  <a:gd name="connsiteY47" fmla="*/ 1570673 h 1920592"/>
                  <a:gd name="connsiteX48" fmla="*/ 372004 w 5439853"/>
                  <a:gd name="connsiteY48" fmla="*/ 1579627 h 1920592"/>
                  <a:gd name="connsiteX49" fmla="*/ 362820 w 5439853"/>
                  <a:gd name="connsiteY49" fmla="*/ 1609934 h 1920592"/>
                  <a:gd name="connsiteX50" fmla="*/ 356162 w 5439853"/>
                  <a:gd name="connsiteY50" fmla="*/ 1613607 h 1920592"/>
                  <a:gd name="connsiteX51" fmla="*/ 352718 w 5439853"/>
                  <a:gd name="connsiteY51" fmla="*/ 1611082 h 1920592"/>
                  <a:gd name="connsiteX52" fmla="*/ 339172 w 5439853"/>
                  <a:gd name="connsiteY52" fmla="*/ 1604423 h 1920592"/>
                  <a:gd name="connsiteX53" fmla="*/ 320574 w 5439853"/>
                  <a:gd name="connsiteY53" fmla="*/ 1608097 h 1920592"/>
                  <a:gd name="connsiteX54" fmla="*/ 304962 w 5439853"/>
                  <a:gd name="connsiteY54" fmla="*/ 1607867 h 1920592"/>
                  <a:gd name="connsiteX55" fmla="*/ 294860 w 5439853"/>
                  <a:gd name="connsiteY55" fmla="*/ 1599372 h 1920592"/>
                  <a:gd name="connsiteX56" fmla="*/ 282462 w 5439853"/>
                  <a:gd name="connsiteY56" fmla="*/ 1569525 h 1920592"/>
                  <a:gd name="connsiteX57" fmla="*/ 287513 w 5439853"/>
                  <a:gd name="connsiteY57" fmla="*/ 1534856 h 1920592"/>
                  <a:gd name="connsiteX58" fmla="*/ 301748 w 5439853"/>
                  <a:gd name="connsiteY58" fmla="*/ 1508453 h 1920592"/>
                  <a:gd name="connsiteX59" fmla="*/ 315983 w 5439853"/>
                  <a:gd name="connsiteY59" fmla="*/ 1494677 h 1920592"/>
                  <a:gd name="connsiteX60" fmla="*/ 328151 w 5439853"/>
                  <a:gd name="connsiteY60" fmla="*/ 1490774 h 1920592"/>
                  <a:gd name="connsiteX61" fmla="*/ 5197171 w 5439853"/>
                  <a:gd name="connsiteY61" fmla="*/ 1446003 h 1920592"/>
                  <a:gd name="connsiteX62" fmla="*/ 5187528 w 5439853"/>
                  <a:gd name="connsiteY62" fmla="*/ 1448529 h 1920592"/>
                  <a:gd name="connsiteX63" fmla="*/ 5159288 w 5439853"/>
                  <a:gd name="connsiteY63" fmla="*/ 1459549 h 1920592"/>
                  <a:gd name="connsiteX64" fmla="*/ 5149186 w 5439853"/>
                  <a:gd name="connsiteY64" fmla="*/ 1474703 h 1920592"/>
                  <a:gd name="connsiteX65" fmla="*/ 5152630 w 5439853"/>
                  <a:gd name="connsiteY65" fmla="*/ 1489626 h 1920592"/>
                  <a:gd name="connsiteX66" fmla="*/ 5170767 w 5439853"/>
                  <a:gd name="connsiteY66" fmla="*/ 1496744 h 1920592"/>
                  <a:gd name="connsiteX67" fmla="*/ 5203370 w 5439853"/>
                  <a:gd name="connsiteY67" fmla="*/ 1479065 h 1920592"/>
                  <a:gd name="connsiteX68" fmla="*/ 5217605 w 5439853"/>
                  <a:gd name="connsiteY68" fmla="*/ 1455876 h 1920592"/>
                  <a:gd name="connsiteX69" fmla="*/ 5213013 w 5439853"/>
                  <a:gd name="connsiteY69" fmla="*/ 1448988 h 1920592"/>
                  <a:gd name="connsiteX70" fmla="*/ 5197171 w 5439853"/>
                  <a:gd name="connsiteY70" fmla="*/ 1446003 h 1920592"/>
                  <a:gd name="connsiteX71" fmla="*/ 5101660 w 5439853"/>
                  <a:gd name="connsiteY71" fmla="*/ 1413860 h 1920592"/>
                  <a:gd name="connsiteX72" fmla="*/ 5095231 w 5439853"/>
                  <a:gd name="connsiteY72" fmla="*/ 1414089 h 1920592"/>
                  <a:gd name="connsiteX73" fmla="*/ 5074338 w 5439853"/>
                  <a:gd name="connsiteY73" fmla="*/ 1425569 h 1920592"/>
                  <a:gd name="connsiteX74" fmla="*/ 5071812 w 5439853"/>
                  <a:gd name="connsiteY74" fmla="*/ 1433605 h 1920592"/>
                  <a:gd name="connsiteX75" fmla="*/ 5079618 w 5439853"/>
                  <a:gd name="connsiteY75" fmla="*/ 1449217 h 1920592"/>
                  <a:gd name="connsiteX76" fmla="*/ 5093164 w 5439853"/>
                  <a:gd name="connsiteY76" fmla="*/ 1452891 h 1920592"/>
                  <a:gd name="connsiteX77" fmla="*/ 5110155 w 5439853"/>
                  <a:gd name="connsiteY77" fmla="*/ 1443018 h 1920592"/>
                  <a:gd name="connsiteX78" fmla="*/ 5122553 w 5439853"/>
                  <a:gd name="connsiteY78" fmla="*/ 1425340 h 1920592"/>
                  <a:gd name="connsiteX79" fmla="*/ 5122553 w 5439853"/>
                  <a:gd name="connsiteY79" fmla="*/ 1423503 h 1920592"/>
                  <a:gd name="connsiteX80" fmla="*/ 5120257 w 5439853"/>
                  <a:gd name="connsiteY80" fmla="*/ 1420059 h 1920592"/>
                  <a:gd name="connsiteX81" fmla="*/ 5101660 w 5439853"/>
                  <a:gd name="connsiteY81" fmla="*/ 1413860 h 1920592"/>
                  <a:gd name="connsiteX82" fmla="*/ 5187528 w 5439853"/>
                  <a:gd name="connsiteY82" fmla="*/ 1247863 h 1920592"/>
                  <a:gd name="connsiteX83" fmla="*/ 5213702 w 5439853"/>
                  <a:gd name="connsiteY83" fmla="*/ 1248092 h 1920592"/>
                  <a:gd name="connsiteX84" fmla="*/ 5258014 w 5439853"/>
                  <a:gd name="connsiteY84" fmla="*/ 1261638 h 1920592"/>
                  <a:gd name="connsiteX85" fmla="*/ 5265820 w 5439853"/>
                  <a:gd name="connsiteY85" fmla="*/ 1275873 h 1920592"/>
                  <a:gd name="connsiteX86" fmla="*/ 5258014 w 5439853"/>
                  <a:gd name="connsiteY86" fmla="*/ 1291256 h 1920592"/>
                  <a:gd name="connsiteX87" fmla="*/ 5238728 w 5439853"/>
                  <a:gd name="connsiteY87" fmla="*/ 1309165 h 1920592"/>
                  <a:gd name="connsiteX88" fmla="*/ 5185921 w 5439853"/>
                  <a:gd name="connsiteY88" fmla="*/ 1348655 h 1920592"/>
                  <a:gd name="connsiteX89" fmla="*/ 5175130 w 5439853"/>
                  <a:gd name="connsiteY89" fmla="*/ 1356231 h 1920592"/>
                  <a:gd name="connsiteX90" fmla="*/ 5171686 w 5439853"/>
                  <a:gd name="connsiteY90" fmla="*/ 1368170 h 1920592"/>
                  <a:gd name="connsiteX91" fmla="*/ 5183625 w 5439853"/>
                  <a:gd name="connsiteY91" fmla="*/ 1375058 h 1920592"/>
                  <a:gd name="connsiteX92" fmla="*/ 5195564 w 5439853"/>
                  <a:gd name="connsiteY92" fmla="*/ 1369548 h 1920592"/>
                  <a:gd name="connsiteX93" fmla="*/ 5217834 w 5439853"/>
                  <a:gd name="connsiteY93" fmla="*/ 1360594 h 1920592"/>
                  <a:gd name="connsiteX94" fmla="*/ 5231381 w 5439853"/>
                  <a:gd name="connsiteY94" fmla="*/ 1353706 h 1920592"/>
                  <a:gd name="connsiteX95" fmla="*/ 5248830 w 5439853"/>
                  <a:gd name="connsiteY95" fmla="*/ 1340390 h 1920592"/>
                  <a:gd name="connsiteX96" fmla="*/ 5261228 w 5439853"/>
                  <a:gd name="connsiteY96" fmla="*/ 1336486 h 1920592"/>
                  <a:gd name="connsiteX97" fmla="*/ 5300030 w 5439853"/>
                  <a:gd name="connsiteY97" fmla="*/ 1359905 h 1920592"/>
                  <a:gd name="connsiteX98" fmla="*/ 5303933 w 5439853"/>
                  <a:gd name="connsiteY98" fmla="*/ 1381028 h 1920592"/>
                  <a:gd name="connsiteX99" fmla="*/ 5300948 w 5439853"/>
                  <a:gd name="connsiteY99" fmla="*/ 1400084 h 1920592"/>
                  <a:gd name="connsiteX100" fmla="*/ 5281432 w 5439853"/>
                  <a:gd name="connsiteY100" fmla="*/ 1405135 h 1920592"/>
                  <a:gd name="connsiteX101" fmla="*/ 5270641 w 5439853"/>
                  <a:gd name="connsiteY101" fmla="*/ 1406972 h 1920592"/>
                  <a:gd name="connsiteX102" fmla="*/ 5268345 w 5439853"/>
                  <a:gd name="connsiteY102" fmla="*/ 1412253 h 1920592"/>
                  <a:gd name="connsiteX103" fmla="*/ 5272019 w 5439853"/>
                  <a:gd name="connsiteY103" fmla="*/ 1417533 h 1920592"/>
                  <a:gd name="connsiteX104" fmla="*/ 5303933 w 5439853"/>
                  <a:gd name="connsiteY104" fmla="*/ 1436360 h 1920592"/>
                  <a:gd name="connsiteX105" fmla="*/ 5342734 w 5439853"/>
                  <a:gd name="connsiteY105" fmla="*/ 1444855 h 1920592"/>
                  <a:gd name="connsiteX106" fmla="*/ 5372582 w 5439853"/>
                  <a:gd name="connsiteY106" fmla="*/ 1440034 h 1920592"/>
                  <a:gd name="connsiteX107" fmla="*/ 5391638 w 5439853"/>
                  <a:gd name="connsiteY107" fmla="*/ 1435442 h 1920592"/>
                  <a:gd name="connsiteX108" fmla="*/ 5438016 w 5439853"/>
                  <a:gd name="connsiteY108" fmla="*/ 1468963 h 1920592"/>
                  <a:gd name="connsiteX109" fmla="*/ 5439853 w 5439853"/>
                  <a:gd name="connsiteY109" fmla="*/ 1477458 h 1920592"/>
                  <a:gd name="connsiteX110" fmla="*/ 5437557 w 5439853"/>
                  <a:gd name="connsiteY110" fmla="*/ 1483427 h 1920592"/>
                  <a:gd name="connsiteX111" fmla="*/ 5428373 w 5439853"/>
                  <a:gd name="connsiteY111" fmla="*/ 1489167 h 1920592"/>
                  <a:gd name="connsiteX112" fmla="*/ 5399214 w 5439853"/>
                  <a:gd name="connsiteY112" fmla="*/ 1504779 h 1920592"/>
                  <a:gd name="connsiteX113" fmla="*/ 5386817 w 5439853"/>
                  <a:gd name="connsiteY113" fmla="*/ 1516718 h 1920592"/>
                  <a:gd name="connsiteX114" fmla="*/ 5370056 w 5439853"/>
                  <a:gd name="connsiteY114" fmla="*/ 1545188 h 1920592"/>
                  <a:gd name="connsiteX115" fmla="*/ 5345489 w 5439853"/>
                  <a:gd name="connsiteY115" fmla="*/ 1562408 h 1920592"/>
                  <a:gd name="connsiteX116" fmla="*/ 5341127 w 5439853"/>
                  <a:gd name="connsiteY116" fmla="*/ 1562637 h 1920592"/>
                  <a:gd name="connsiteX117" fmla="*/ 5317249 w 5439853"/>
                  <a:gd name="connsiteY117" fmla="*/ 1562408 h 1920592"/>
                  <a:gd name="connsiteX118" fmla="*/ 5301866 w 5439853"/>
                  <a:gd name="connsiteY118" fmla="*/ 1562178 h 1920592"/>
                  <a:gd name="connsiteX119" fmla="*/ 5284876 w 5439853"/>
                  <a:gd name="connsiteY119" fmla="*/ 1552535 h 1920592"/>
                  <a:gd name="connsiteX120" fmla="*/ 5272708 w 5439853"/>
                  <a:gd name="connsiteY120" fmla="*/ 1536923 h 1920592"/>
                  <a:gd name="connsiteX121" fmla="*/ 5266049 w 5439853"/>
                  <a:gd name="connsiteY121" fmla="*/ 1525443 h 1920592"/>
                  <a:gd name="connsiteX122" fmla="*/ 5248600 w 5439853"/>
                  <a:gd name="connsiteY122" fmla="*/ 1525673 h 1920592"/>
                  <a:gd name="connsiteX123" fmla="*/ 5243090 w 5439853"/>
                  <a:gd name="connsiteY123" fmla="*/ 1535086 h 1920592"/>
                  <a:gd name="connsiteX124" fmla="*/ 5232988 w 5439853"/>
                  <a:gd name="connsiteY124" fmla="*/ 1552076 h 1920592"/>
                  <a:gd name="connsiteX125" fmla="*/ 5204977 w 5439853"/>
                  <a:gd name="connsiteY125" fmla="*/ 1570444 h 1920592"/>
                  <a:gd name="connsiteX126" fmla="*/ 5200845 w 5439853"/>
                  <a:gd name="connsiteY126" fmla="*/ 1571821 h 1920592"/>
                  <a:gd name="connsiteX127" fmla="*/ 5195794 w 5439853"/>
                  <a:gd name="connsiteY127" fmla="*/ 1578479 h 1920592"/>
                  <a:gd name="connsiteX128" fmla="*/ 5195564 w 5439853"/>
                  <a:gd name="connsiteY128" fmla="*/ 1591566 h 1920592"/>
                  <a:gd name="connsiteX129" fmla="*/ 5196482 w 5439853"/>
                  <a:gd name="connsiteY129" fmla="*/ 1631286 h 1920592"/>
                  <a:gd name="connsiteX130" fmla="*/ 5192350 w 5439853"/>
                  <a:gd name="connsiteY130" fmla="*/ 1659526 h 1920592"/>
                  <a:gd name="connsiteX131" fmla="*/ 5157910 w 5439853"/>
                  <a:gd name="connsiteY131" fmla="*/ 1700624 h 1920592"/>
                  <a:gd name="connsiteX132" fmla="*/ 5145283 w 5439853"/>
                  <a:gd name="connsiteY132" fmla="*/ 1703379 h 1920592"/>
                  <a:gd name="connsiteX133" fmla="*/ 5099134 w 5439853"/>
                  <a:gd name="connsiteY133" fmla="*/ 1701772 h 1920592"/>
                  <a:gd name="connsiteX134" fmla="*/ 5091557 w 5439853"/>
                  <a:gd name="connsiteY134" fmla="*/ 1695343 h 1920592"/>
                  <a:gd name="connsiteX135" fmla="*/ 5086965 w 5439853"/>
                  <a:gd name="connsiteY135" fmla="*/ 1649424 h 1920592"/>
                  <a:gd name="connsiteX136" fmla="*/ 5076404 w 5439853"/>
                  <a:gd name="connsiteY136" fmla="*/ 1631286 h 1920592"/>
                  <a:gd name="connsiteX137" fmla="*/ 5049082 w 5439853"/>
                  <a:gd name="connsiteY137" fmla="*/ 1612459 h 1920592"/>
                  <a:gd name="connsiteX138" fmla="*/ 5044031 w 5439853"/>
                  <a:gd name="connsiteY138" fmla="*/ 1605112 h 1920592"/>
                  <a:gd name="connsiteX139" fmla="*/ 5066991 w 5439853"/>
                  <a:gd name="connsiteY139" fmla="*/ 1588352 h 1920592"/>
                  <a:gd name="connsiteX140" fmla="*/ 5088343 w 5439853"/>
                  <a:gd name="connsiteY140" fmla="*/ 1598684 h 1920592"/>
                  <a:gd name="connsiteX141" fmla="*/ 5093394 w 5439853"/>
                  <a:gd name="connsiteY141" fmla="*/ 1605801 h 1920592"/>
                  <a:gd name="connsiteX142" fmla="*/ 5108088 w 5439853"/>
                  <a:gd name="connsiteY142" fmla="*/ 1617970 h 1920592"/>
                  <a:gd name="connsiteX143" fmla="*/ 5120945 w 5439853"/>
                  <a:gd name="connsiteY143" fmla="*/ 1620495 h 1920592"/>
                  <a:gd name="connsiteX144" fmla="*/ 5131966 w 5439853"/>
                  <a:gd name="connsiteY144" fmla="*/ 1612000 h 1920592"/>
                  <a:gd name="connsiteX145" fmla="*/ 5124389 w 5439853"/>
                  <a:gd name="connsiteY145" fmla="*/ 1567918 h 1920592"/>
                  <a:gd name="connsiteX146" fmla="*/ 5100052 w 5439853"/>
                  <a:gd name="connsiteY146" fmla="*/ 1536693 h 1920592"/>
                  <a:gd name="connsiteX147" fmla="*/ 5095231 w 5439853"/>
                  <a:gd name="connsiteY147" fmla="*/ 1532331 h 1920592"/>
                  <a:gd name="connsiteX148" fmla="*/ 5057348 w 5439853"/>
                  <a:gd name="connsiteY148" fmla="*/ 1505698 h 1920592"/>
                  <a:gd name="connsiteX149" fmla="*/ 5052756 w 5439853"/>
                  <a:gd name="connsiteY149" fmla="*/ 1504091 h 1920592"/>
                  <a:gd name="connsiteX150" fmla="*/ 5040587 w 5439853"/>
                  <a:gd name="connsiteY150" fmla="*/ 1526591 h 1920592"/>
                  <a:gd name="connsiteX151" fmla="*/ 4959081 w 5439853"/>
                  <a:gd name="connsiteY151" fmla="*/ 1566311 h 1920592"/>
                  <a:gd name="connsiteX152" fmla="*/ 4956785 w 5439853"/>
                  <a:gd name="connsiteY152" fmla="*/ 1574117 h 1920592"/>
                  <a:gd name="connsiteX153" fmla="*/ 4945305 w 5439853"/>
                  <a:gd name="connsiteY153" fmla="*/ 1602357 h 1920592"/>
                  <a:gd name="connsiteX154" fmla="*/ 4937958 w 5439853"/>
                  <a:gd name="connsiteY154" fmla="*/ 1613378 h 1920592"/>
                  <a:gd name="connsiteX155" fmla="*/ 4935203 w 5439853"/>
                  <a:gd name="connsiteY155" fmla="*/ 1628072 h 1920592"/>
                  <a:gd name="connsiteX156" fmla="*/ 4943698 w 5439853"/>
                  <a:gd name="connsiteY156" fmla="*/ 1675828 h 1920592"/>
                  <a:gd name="connsiteX157" fmla="*/ 4946683 w 5439853"/>
                  <a:gd name="connsiteY157" fmla="*/ 1695573 h 1920592"/>
                  <a:gd name="connsiteX158" fmla="*/ 4931759 w 5439853"/>
                  <a:gd name="connsiteY158" fmla="*/ 1711874 h 1920592"/>
                  <a:gd name="connsiteX159" fmla="*/ 4919591 w 5439853"/>
                  <a:gd name="connsiteY159" fmla="*/ 1727486 h 1920592"/>
                  <a:gd name="connsiteX160" fmla="*/ 4902830 w 5439853"/>
                  <a:gd name="connsiteY160" fmla="*/ 1737589 h 1920592"/>
                  <a:gd name="connsiteX161" fmla="*/ 4887677 w 5439853"/>
                  <a:gd name="connsiteY161" fmla="*/ 1737130 h 1920592"/>
                  <a:gd name="connsiteX162" fmla="*/ 4858977 w 5439853"/>
                  <a:gd name="connsiteY162" fmla="*/ 1721058 h 1920592"/>
                  <a:gd name="connsiteX163" fmla="*/ 4854615 w 5439853"/>
                  <a:gd name="connsiteY163" fmla="*/ 1694884 h 1920592"/>
                  <a:gd name="connsiteX164" fmla="*/ 4837396 w 5439853"/>
                  <a:gd name="connsiteY164" fmla="*/ 1684782 h 1920592"/>
                  <a:gd name="connsiteX165" fmla="*/ 4822472 w 5439853"/>
                  <a:gd name="connsiteY165" fmla="*/ 1688915 h 1920592"/>
                  <a:gd name="connsiteX166" fmla="*/ 4787574 w 5439853"/>
                  <a:gd name="connsiteY166" fmla="*/ 1689144 h 1920592"/>
                  <a:gd name="connsiteX167" fmla="*/ 4774257 w 5439853"/>
                  <a:gd name="connsiteY167" fmla="*/ 1681797 h 1920592"/>
                  <a:gd name="connsiteX168" fmla="*/ 4706527 w 5439853"/>
                  <a:gd name="connsiteY168" fmla="*/ 1606490 h 1920592"/>
                  <a:gd name="connsiteX169" fmla="*/ 4706986 w 5439853"/>
                  <a:gd name="connsiteY169" fmla="*/ 1596617 h 1920592"/>
                  <a:gd name="connsiteX170" fmla="*/ 4713874 w 5439853"/>
                  <a:gd name="connsiteY170" fmla="*/ 1588122 h 1920592"/>
                  <a:gd name="connsiteX171" fmla="*/ 4735685 w 5439853"/>
                  <a:gd name="connsiteY171" fmla="*/ 1540826 h 1920592"/>
                  <a:gd name="connsiteX172" fmla="*/ 4756808 w 5439853"/>
                  <a:gd name="connsiteY172" fmla="*/ 1528887 h 1920592"/>
                  <a:gd name="connsiteX173" fmla="*/ 4764384 w 5439853"/>
                  <a:gd name="connsiteY173" fmla="*/ 1534397 h 1920592"/>
                  <a:gd name="connsiteX174" fmla="*/ 4763925 w 5439853"/>
                  <a:gd name="connsiteY174" fmla="*/ 1543122 h 1920592"/>
                  <a:gd name="connsiteX175" fmla="*/ 4758186 w 5439853"/>
                  <a:gd name="connsiteY175" fmla="*/ 1562178 h 1920592"/>
                  <a:gd name="connsiteX176" fmla="*/ 4762548 w 5439853"/>
                  <a:gd name="connsiteY176" fmla="*/ 1604653 h 1920592"/>
                  <a:gd name="connsiteX177" fmla="*/ 4769206 w 5439853"/>
                  <a:gd name="connsiteY177" fmla="*/ 1616133 h 1920592"/>
                  <a:gd name="connsiteX178" fmla="*/ 4784819 w 5439853"/>
                  <a:gd name="connsiteY178" fmla="*/ 1630827 h 1920592"/>
                  <a:gd name="connsiteX179" fmla="*/ 4810303 w 5439853"/>
                  <a:gd name="connsiteY179" fmla="*/ 1628072 h 1920592"/>
                  <a:gd name="connsiteX180" fmla="*/ 4829130 w 5439853"/>
                  <a:gd name="connsiteY180" fmla="*/ 1616822 h 1920592"/>
                  <a:gd name="connsiteX181" fmla="*/ 4834182 w 5439853"/>
                  <a:gd name="connsiteY181" fmla="*/ 1605572 h 1920592"/>
                  <a:gd name="connsiteX182" fmla="*/ 4819258 w 5439853"/>
                  <a:gd name="connsiteY182" fmla="*/ 1545647 h 1920592"/>
                  <a:gd name="connsiteX183" fmla="*/ 4810074 w 5439853"/>
                  <a:gd name="connsiteY183" fmla="*/ 1534168 h 1920592"/>
                  <a:gd name="connsiteX184" fmla="*/ 4785048 w 5439853"/>
                  <a:gd name="connsiteY184" fmla="*/ 1520392 h 1920592"/>
                  <a:gd name="connsiteX185" fmla="*/ 4784819 w 5439853"/>
                  <a:gd name="connsiteY185" fmla="*/ 1514652 h 1920592"/>
                  <a:gd name="connsiteX186" fmla="*/ 4803875 w 5439853"/>
                  <a:gd name="connsiteY186" fmla="*/ 1502943 h 1920592"/>
                  <a:gd name="connsiteX187" fmla="*/ 4832345 w 5439853"/>
                  <a:gd name="connsiteY187" fmla="*/ 1519014 h 1920592"/>
                  <a:gd name="connsiteX188" fmla="*/ 4847728 w 5439853"/>
                  <a:gd name="connsiteY188" fmla="*/ 1531412 h 1920592"/>
                  <a:gd name="connsiteX189" fmla="*/ 4892728 w 5439853"/>
                  <a:gd name="connsiteY189" fmla="*/ 1538759 h 1920592"/>
                  <a:gd name="connsiteX190" fmla="*/ 4914540 w 5439853"/>
                  <a:gd name="connsiteY190" fmla="*/ 1524525 h 1920592"/>
                  <a:gd name="connsiteX191" fmla="*/ 4921887 w 5439853"/>
                  <a:gd name="connsiteY191" fmla="*/ 1520392 h 1920592"/>
                  <a:gd name="connsiteX192" fmla="*/ 4943239 w 5439853"/>
                  <a:gd name="connsiteY192" fmla="*/ 1515570 h 1920592"/>
                  <a:gd name="connsiteX193" fmla="*/ 4963903 w 5439853"/>
                  <a:gd name="connsiteY193" fmla="*/ 1508223 h 1920592"/>
                  <a:gd name="connsiteX194" fmla="*/ 4969872 w 5439853"/>
                  <a:gd name="connsiteY194" fmla="*/ 1491922 h 1920592"/>
                  <a:gd name="connsiteX195" fmla="*/ 4963903 w 5439853"/>
                  <a:gd name="connsiteY195" fmla="*/ 1480213 h 1920592"/>
                  <a:gd name="connsiteX196" fmla="*/ 4962755 w 5439853"/>
                  <a:gd name="connsiteY196" fmla="*/ 1467355 h 1920592"/>
                  <a:gd name="connsiteX197" fmla="*/ 4976531 w 5439853"/>
                  <a:gd name="connsiteY197" fmla="*/ 1460927 h 1920592"/>
                  <a:gd name="connsiteX198" fmla="*/ 5012577 w 5439853"/>
                  <a:gd name="connsiteY198" fmla="*/ 1482049 h 1920592"/>
                  <a:gd name="connsiteX199" fmla="*/ 5016250 w 5439853"/>
                  <a:gd name="connsiteY199" fmla="*/ 1480901 h 1920592"/>
                  <a:gd name="connsiteX200" fmla="*/ 5017398 w 5439853"/>
                  <a:gd name="connsiteY200" fmla="*/ 1476769 h 1920592"/>
                  <a:gd name="connsiteX201" fmla="*/ 5016021 w 5439853"/>
                  <a:gd name="connsiteY201" fmla="*/ 1472636 h 1920592"/>
                  <a:gd name="connsiteX202" fmla="*/ 5009822 w 5439853"/>
                  <a:gd name="connsiteY202" fmla="*/ 1460927 h 1920592"/>
                  <a:gd name="connsiteX203" fmla="*/ 5002474 w 5439853"/>
                  <a:gd name="connsiteY203" fmla="*/ 1447381 h 1920592"/>
                  <a:gd name="connsiteX204" fmla="*/ 4988699 w 5439853"/>
                  <a:gd name="connsiteY204" fmla="*/ 1433835 h 1920592"/>
                  <a:gd name="connsiteX205" fmla="*/ 4951734 w 5439853"/>
                  <a:gd name="connsiteY205" fmla="*/ 1409957 h 1920592"/>
                  <a:gd name="connsiteX206" fmla="*/ 4919820 w 5439853"/>
                  <a:gd name="connsiteY206" fmla="*/ 1386538 h 1920592"/>
                  <a:gd name="connsiteX207" fmla="*/ 4886988 w 5439853"/>
                  <a:gd name="connsiteY207" fmla="*/ 1375058 h 1920592"/>
                  <a:gd name="connsiteX208" fmla="*/ 4826605 w 5439853"/>
                  <a:gd name="connsiteY208" fmla="*/ 1356002 h 1920592"/>
                  <a:gd name="connsiteX209" fmla="*/ 4805482 w 5439853"/>
                  <a:gd name="connsiteY209" fmla="*/ 1320415 h 1920592"/>
                  <a:gd name="connsiteX210" fmla="*/ 4805712 w 5439853"/>
                  <a:gd name="connsiteY210" fmla="*/ 1296307 h 1920592"/>
                  <a:gd name="connsiteX211" fmla="*/ 4811910 w 5439853"/>
                  <a:gd name="connsiteY211" fmla="*/ 1285975 h 1920592"/>
                  <a:gd name="connsiteX212" fmla="*/ 4855534 w 5439853"/>
                  <a:gd name="connsiteY212" fmla="*/ 1270363 h 1920592"/>
                  <a:gd name="connsiteX213" fmla="*/ 4868621 w 5439853"/>
                  <a:gd name="connsiteY213" fmla="*/ 1278169 h 1920592"/>
                  <a:gd name="connsiteX214" fmla="*/ 4880789 w 5439853"/>
                  <a:gd name="connsiteY214" fmla="*/ 1298374 h 1920592"/>
                  <a:gd name="connsiteX215" fmla="*/ 4889973 w 5439853"/>
                  <a:gd name="connsiteY215" fmla="*/ 1315364 h 1920592"/>
                  <a:gd name="connsiteX216" fmla="*/ 4909029 w 5439853"/>
                  <a:gd name="connsiteY216" fmla="*/ 1336716 h 1920592"/>
                  <a:gd name="connsiteX217" fmla="*/ 4937499 w 5439853"/>
                  <a:gd name="connsiteY217" fmla="*/ 1360594 h 1920592"/>
                  <a:gd name="connsiteX218" fmla="*/ 4965969 w 5439853"/>
                  <a:gd name="connsiteY218" fmla="*/ 1377584 h 1920592"/>
                  <a:gd name="connsiteX219" fmla="*/ 4989847 w 5439853"/>
                  <a:gd name="connsiteY219" fmla="*/ 1388604 h 1920592"/>
                  <a:gd name="connsiteX220" fmla="*/ 5002704 w 5439853"/>
                  <a:gd name="connsiteY220" fmla="*/ 1387686 h 1920592"/>
                  <a:gd name="connsiteX221" fmla="*/ 5046327 w 5439853"/>
                  <a:gd name="connsiteY221" fmla="*/ 1354854 h 1920592"/>
                  <a:gd name="connsiteX222" fmla="*/ 5062629 w 5439853"/>
                  <a:gd name="connsiteY222" fmla="*/ 1340390 h 1920592"/>
                  <a:gd name="connsiteX223" fmla="*/ 5076174 w 5439853"/>
                  <a:gd name="connsiteY223" fmla="*/ 1326614 h 1920592"/>
                  <a:gd name="connsiteX224" fmla="*/ 5107859 w 5439853"/>
                  <a:gd name="connsiteY224" fmla="*/ 1295389 h 1920592"/>
                  <a:gd name="connsiteX225" fmla="*/ 5132655 w 5439853"/>
                  <a:gd name="connsiteY225" fmla="*/ 1277480 h 1920592"/>
                  <a:gd name="connsiteX226" fmla="*/ 5145742 w 5439853"/>
                  <a:gd name="connsiteY226" fmla="*/ 1270133 h 1920592"/>
                  <a:gd name="connsiteX227" fmla="*/ 5154467 w 5439853"/>
                  <a:gd name="connsiteY227" fmla="*/ 1268297 h 1920592"/>
                  <a:gd name="connsiteX228" fmla="*/ 5167783 w 5439853"/>
                  <a:gd name="connsiteY228" fmla="*/ 1260950 h 1920592"/>
                  <a:gd name="connsiteX229" fmla="*/ 5177655 w 5439853"/>
                  <a:gd name="connsiteY229" fmla="*/ 1252225 h 1920592"/>
                  <a:gd name="connsiteX230" fmla="*/ 5187528 w 5439853"/>
                  <a:gd name="connsiteY230" fmla="*/ 1247863 h 1920592"/>
                  <a:gd name="connsiteX231" fmla="*/ 558320 w 5439853"/>
                  <a:gd name="connsiteY231" fmla="*/ 1235695 h 1920592"/>
                  <a:gd name="connsiteX232" fmla="*/ 583231 w 5439853"/>
                  <a:gd name="connsiteY232" fmla="*/ 1246027 h 1920592"/>
                  <a:gd name="connsiteX233" fmla="*/ 586675 w 5439853"/>
                  <a:gd name="connsiteY233" fmla="*/ 1251537 h 1920592"/>
                  <a:gd name="connsiteX234" fmla="*/ 589660 w 5439853"/>
                  <a:gd name="connsiteY234" fmla="*/ 1264394 h 1920592"/>
                  <a:gd name="connsiteX235" fmla="*/ 584609 w 5439853"/>
                  <a:gd name="connsiteY235" fmla="*/ 1275185 h 1920592"/>
                  <a:gd name="connsiteX236" fmla="*/ 577032 w 5439853"/>
                  <a:gd name="connsiteY236" fmla="*/ 1285287 h 1920592"/>
                  <a:gd name="connsiteX237" fmla="*/ 568078 w 5439853"/>
                  <a:gd name="connsiteY237" fmla="*/ 1305032 h 1920592"/>
                  <a:gd name="connsiteX238" fmla="*/ 557976 w 5439853"/>
                  <a:gd name="connsiteY238" fmla="*/ 1319497 h 1920592"/>
                  <a:gd name="connsiteX239" fmla="*/ 548333 w 5439853"/>
                  <a:gd name="connsiteY239" fmla="*/ 1339242 h 1920592"/>
                  <a:gd name="connsiteX240" fmla="*/ 533409 w 5439853"/>
                  <a:gd name="connsiteY240" fmla="*/ 1380569 h 1920592"/>
                  <a:gd name="connsiteX241" fmla="*/ 518715 w 5439853"/>
                  <a:gd name="connsiteY241" fmla="*/ 1407432 h 1920592"/>
                  <a:gd name="connsiteX242" fmla="*/ 508613 w 5439853"/>
                  <a:gd name="connsiteY242" fmla="*/ 1415697 h 1920592"/>
                  <a:gd name="connsiteX243" fmla="*/ 479914 w 5439853"/>
                  <a:gd name="connsiteY243" fmla="*/ 1426718 h 1920592"/>
                  <a:gd name="connsiteX244" fmla="*/ 447311 w 5439853"/>
                  <a:gd name="connsiteY244" fmla="*/ 1431080 h 1920592"/>
                  <a:gd name="connsiteX245" fmla="*/ 392438 w 5439853"/>
                  <a:gd name="connsiteY245" fmla="*/ 1444167 h 1920592"/>
                  <a:gd name="connsiteX246" fmla="*/ 360295 w 5439853"/>
                  <a:gd name="connsiteY246" fmla="*/ 1458172 h 1920592"/>
                  <a:gd name="connsiteX247" fmla="*/ 327692 w 5439853"/>
                  <a:gd name="connsiteY247" fmla="*/ 1460468 h 1920592"/>
                  <a:gd name="connsiteX248" fmla="*/ 303585 w 5439853"/>
                  <a:gd name="connsiteY248" fmla="*/ 1459779 h 1920592"/>
                  <a:gd name="connsiteX249" fmla="*/ 292564 w 5439853"/>
                  <a:gd name="connsiteY249" fmla="*/ 1460239 h 1920592"/>
                  <a:gd name="connsiteX250" fmla="*/ 246875 w 5439853"/>
                  <a:gd name="connsiteY250" fmla="*/ 1466208 h 1920592"/>
                  <a:gd name="connsiteX251" fmla="*/ 219094 w 5439853"/>
                  <a:gd name="connsiteY251" fmla="*/ 1473325 h 1920592"/>
                  <a:gd name="connsiteX252" fmla="*/ 205548 w 5439853"/>
                  <a:gd name="connsiteY252" fmla="*/ 1486412 h 1920592"/>
                  <a:gd name="connsiteX253" fmla="*/ 202793 w 5439853"/>
                  <a:gd name="connsiteY253" fmla="*/ 1499270 h 1920592"/>
                  <a:gd name="connsiteX254" fmla="*/ 200497 w 5439853"/>
                  <a:gd name="connsiteY254" fmla="*/ 1547714 h 1920592"/>
                  <a:gd name="connsiteX255" fmla="*/ 206007 w 5439853"/>
                  <a:gd name="connsiteY255" fmla="*/ 1575495 h 1920592"/>
                  <a:gd name="connsiteX256" fmla="*/ 234936 w 5439853"/>
                  <a:gd name="connsiteY256" fmla="*/ 1646899 h 1920592"/>
                  <a:gd name="connsiteX257" fmla="*/ 247105 w 5439853"/>
                  <a:gd name="connsiteY257" fmla="*/ 1693507 h 1920592"/>
                  <a:gd name="connsiteX258" fmla="*/ 261799 w 5439853"/>
                  <a:gd name="connsiteY258" fmla="*/ 1757794 h 1920592"/>
                  <a:gd name="connsiteX259" fmla="*/ 265931 w 5439853"/>
                  <a:gd name="connsiteY259" fmla="*/ 1798891 h 1920592"/>
                  <a:gd name="connsiteX260" fmla="*/ 274426 w 5439853"/>
                  <a:gd name="connsiteY260" fmla="*/ 1843203 h 1920592"/>
                  <a:gd name="connsiteX261" fmla="*/ 282692 w 5439853"/>
                  <a:gd name="connsiteY261" fmla="*/ 1858586 h 1920592"/>
                  <a:gd name="connsiteX262" fmla="*/ 288432 w 5439853"/>
                  <a:gd name="connsiteY262" fmla="*/ 1877413 h 1920592"/>
                  <a:gd name="connsiteX263" fmla="*/ 282921 w 5439853"/>
                  <a:gd name="connsiteY263" fmla="*/ 1902438 h 1920592"/>
                  <a:gd name="connsiteX264" fmla="*/ 276722 w 5439853"/>
                  <a:gd name="connsiteY264" fmla="*/ 1911622 h 1920592"/>
                  <a:gd name="connsiteX265" fmla="*/ 257895 w 5439853"/>
                  <a:gd name="connsiteY265" fmla="*/ 1920576 h 1920592"/>
                  <a:gd name="connsiteX266" fmla="*/ 234936 w 5439853"/>
                  <a:gd name="connsiteY266" fmla="*/ 1913459 h 1920592"/>
                  <a:gd name="connsiteX267" fmla="*/ 211976 w 5439853"/>
                  <a:gd name="connsiteY267" fmla="*/ 1897847 h 1920592"/>
                  <a:gd name="connsiteX268" fmla="*/ 213584 w 5439853"/>
                  <a:gd name="connsiteY268" fmla="*/ 1878331 h 1920592"/>
                  <a:gd name="connsiteX269" fmla="*/ 215880 w 5439853"/>
                  <a:gd name="connsiteY269" fmla="*/ 1856519 h 1920592"/>
                  <a:gd name="connsiteX270" fmla="*/ 209910 w 5439853"/>
                  <a:gd name="connsiteY270" fmla="*/ 1827131 h 1920592"/>
                  <a:gd name="connsiteX271" fmla="*/ 203941 w 5439853"/>
                  <a:gd name="connsiteY271" fmla="*/ 1812896 h 1920592"/>
                  <a:gd name="connsiteX272" fmla="*/ 186032 w 5439853"/>
                  <a:gd name="connsiteY272" fmla="*/ 1778457 h 1920592"/>
                  <a:gd name="connsiteX273" fmla="*/ 183966 w 5439853"/>
                  <a:gd name="connsiteY273" fmla="*/ 1762615 h 1920592"/>
                  <a:gd name="connsiteX274" fmla="*/ 153430 w 5439853"/>
                  <a:gd name="connsiteY274" fmla="*/ 1647818 h 1920592"/>
                  <a:gd name="connsiteX275" fmla="*/ 143328 w 5439853"/>
                  <a:gd name="connsiteY275" fmla="*/ 1616363 h 1920592"/>
                  <a:gd name="connsiteX276" fmla="*/ 109807 w 5439853"/>
                  <a:gd name="connsiteY276" fmla="*/ 1540138 h 1920592"/>
                  <a:gd name="connsiteX277" fmla="*/ 98327 w 5439853"/>
                  <a:gd name="connsiteY277" fmla="*/ 1524066 h 1920592"/>
                  <a:gd name="connsiteX278" fmla="*/ 82255 w 5439853"/>
                  <a:gd name="connsiteY278" fmla="*/ 1503173 h 1920592"/>
                  <a:gd name="connsiteX279" fmla="*/ 69398 w 5439853"/>
                  <a:gd name="connsiteY279" fmla="*/ 1488249 h 1920592"/>
                  <a:gd name="connsiteX280" fmla="*/ 35648 w 5439853"/>
                  <a:gd name="connsiteY280" fmla="*/ 1439575 h 1920592"/>
                  <a:gd name="connsiteX281" fmla="*/ 9474 w 5439853"/>
                  <a:gd name="connsiteY281" fmla="*/ 1362661 h 1920592"/>
                  <a:gd name="connsiteX282" fmla="*/ 1667 w 5439853"/>
                  <a:gd name="connsiteY282" fmla="*/ 1337635 h 1920592"/>
                  <a:gd name="connsiteX283" fmla="*/ 2127 w 5439853"/>
                  <a:gd name="connsiteY283" fmla="*/ 1325237 h 1920592"/>
                  <a:gd name="connsiteX284" fmla="*/ 15902 w 5439853"/>
                  <a:gd name="connsiteY284" fmla="*/ 1305262 h 1920592"/>
                  <a:gd name="connsiteX285" fmla="*/ 27153 w 5439853"/>
                  <a:gd name="connsiteY285" fmla="*/ 1299063 h 1920592"/>
                  <a:gd name="connsiteX286" fmla="*/ 55622 w 5439853"/>
                  <a:gd name="connsiteY286" fmla="*/ 1299981 h 1920592"/>
                  <a:gd name="connsiteX287" fmla="*/ 77204 w 5439853"/>
                  <a:gd name="connsiteY287" fmla="*/ 1302736 h 1920592"/>
                  <a:gd name="connsiteX288" fmla="*/ 113710 w 5439853"/>
                  <a:gd name="connsiteY288" fmla="*/ 1315823 h 1920592"/>
                  <a:gd name="connsiteX289" fmla="*/ 132766 w 5439853"/>
                  <a:gd name="connsiteY289" fmla="*/ 1330747 h 1920592"/>
                  <a:gd name="connsiteX290" fmla="*/ 137817 w 5439853"/>
                  <a:gd name="connsiteY290" fmla="*/ 1334880 h 1920592"/>
                  <a:gd name="connsiteX291" fmla="*/ 184195 w 5439853"/>
                  <a:gd name="connsiteY291" fmla="*/ 1378503 h 1920592"/>
                  <a:gd name="connsiteX292" fmla="*/ 194068 w 5439853"/>
                  <a:gd name="connsiteY292" fmla="*/ 1387227 h 1920592"/>
                  <a:gd name="connsiteX293" fmla="*/ 208533 w 5439853"/>
                  <a:gd name="connsiteY293" fmla="*/ 1390671 h 1920592"/>
                  <a:gd name="connsiteX294" fmla="*/ 252615 w 5439853"/>
                  <a:gd name="connsiteY294" fmla="*/ 1376896 h 1920592"/>
                  <a:gd name="connsiteX295" fmla="*/ 288891 w 5439853"/>
                  <a:gd name="connsiteY295" fmla="*/ 1370926 h 1920592"/>
                  <a:gd name="connsiteX296" fmla="*/ 293253 w 5439853"/>
                  <a:gd name="connsiteY296" fmla="*/ 1371615 h 1920592"/>
                  <a:gd name="connsiteX297" fmla="*/ 310014 w 5439853"/>
                  <a:gd name="connsiteY297" fmla="*/ 1368401 h 1920592"/>
                  <a:gd name="connsiteX298" fmla="*/ 341238 w 5439853"/>
                  <a:gd name="connsiteY298" fmla="*/ 1358987 h 1920592"/>
                  <a:gd name="connsiteX299" fmla="*/ 358688 w 5439853"/>
                  <a:gd name="connsiteY299" fmla="*/ 1360365 h 1920592"/>
                  <a:gd name="connsiteX300" fmla="*/ 377514 w 5439853"/>
                  <a:gd name="connsiteY300" fmla="*/ 1356232 h 1920592"/>
                  <a:gd name="connsiteX301" fmla="*/ 432158 w 5439853"/>
                  <a:gd name="connsiteY301" fmla="*/ 1312150 h 1920592"/>
                  <a:gd name="connsiteX302" fmla="*/ 459021 w 5439853"/>
                  <a:gd name="connsiteY302" fmla="*/ 1286206 h 1920592"/>
                  <a:gd name="connsiteX303" fmla="*/ 510909 w 5439853"/>
                  <a:gd name="connsiteY303" fmla="*/ 1253374 h 1920592"/>
                  <a:gd name="connsiteX304" fmla="*/ 532032 w 5439853"/>
                  <a:gd name="connsiteY304" fmla="*/ 1241894 h 1920592"/>
                  <a:gd name="connsiteX305" fmla="*/ 558320 w 5439853"/>
                  <a:gd name="connsiteY305" fmla="*/ 1235695 h 1920592"/>
                  <a:gd name="connsiteX306" fmla="*/ 1048850 w 5439853"/>
                  <a:gd name="connsiteY306" fmla="*/ 738392 h 1920592"/>
                  <a:gd name="connsiteX307" fmla="*/ 1032778 w 5439853"/>
                  <a:gd name="connsiteY307" fmla="*/ 748035 h 1920592"/>
                  <a:gd name="connsiteX308" fmla="*/ 1028646 w 5439853"/>
                  <a:gd name="connsiteY308" fmla="*/ 760433 h 1920592"/>
                  <a:gd name="connsiteX309" fmla="*/ 1040585 w 5439853"/>
                  <a:gd name="connsiteY309" fmla="*/ 774668 h 1920592"/>
                  <a:gd name="connsiteX310" fmla="*/ 1066070 w 5439853"/>
                  <a:gd name="connsiteY310" fmla="*/ 768928 h 1920592"/>
                  <a:gd name="connsiteX311" fmla="*/ 1069973 w 5439853"/>
                  <a:gd name="connsiteY311" fmla="*/ 761810 h 1920592"/>
                  <a:gd name="connsiteX312" fmla="*/ 1068136 w 5439853"/>
                  <a:gd name="connsiteY312" fmla="*/ 753315 h 1920592"/>
                  <a:gd name="connsiteX313" fmla="*/ 1048850 w 5439853"/>
                  <a:gd name="connsiteY313" fmla="*/ 738392 h 1920592"/>
                  <a:gd name="connsiteX314" fmla="*/ 1176734 w 5439853"/>
                  <a:gd name="connsiteY314" fmla="*/ 647013 h 1920592"/>
                  <a:gd name="connsiteX315" fmla="*/ 1162958 w 5439853"/>
                  <a:gd name="connsiteY315" fmla="*/ 657345 h 1920592"/>
                  <a:gd name="connsiteX316" fmla="*/ 1168698 w 5439853"/>
                  <a:gd name="connsiteY316" fmla="*/ 670432 h 1920592"/>
                  <a:gd name="connsiteX317" fmla="*/ 1207499 w 5439853"/>
                  <a:gd name="connsiteY317" fmla="*/ 689947 h 1920592"/>
                  <a:gd name="connsiteX318" fmla="*/ 1217602 w 5439853"/>
                  <a:gd name="connsiteY318" fmla="*/ 688110 h 1920592"/>
                  <a:gd name="connsiteX319" fmla="*/ 1222423 w 5439853"/>
                  <a:gd name="connsiteY319" fmla="*/ 683748 h 1920592"/>
                  <a:gd name="connsiteX320" fmla="*/ 1223801 w 5439853"/>
                  <a:gd name="connsiteY320" fmla="*/ 671579 h 1920592"/>
                  <a:gd name="connsiteX321" fmla="*/ 1196938 w 5439853"/>
                  <a:gd name="connsiteY321" fmla="*/ 651605 h 1920592"/>
                  <a:gd name="connsiteX322" fmla="*/ 1182244 w 5439853"/>
                  <a:gd name="connsiteY322" fmla="*/ 647702 h 1920592"/>
                  <a:gd name="connsiteX323" fmla="*/ 1176734 w 5439853"/>
                  <a:gd name="connsiteY323" fmla="*/ 647013 h 1920592"/>
                  <a:gd name="connsiteX324" fmla="*/ 963613 w 5439853"/>
                  <a:gd name="connsiteY324" fmla="*/ 621298 h 1920592"/>
                  <a:gd name="connsiteX325" fmla="*/ 955405 w 5439853"/>
                  <a:gd name="connsiteY325" fmla="*/ 627957 h 1920592"/>
                  <a:gd name="connsiteX326" fmla="*/ 954027 w 5439853"/>
                  <a:gd name="connsiteY326" fmla="*/ 642880 h 1920592"/>
                  <a:gd name="connsiteX327" fmla="*/ 959538 w 5439853"/>
                  <a:gd name="connsiteY327" fmla="*/ 659411 h 1920592"/>
                  <a:gd name="connsiteX328" fmla="*/ 974002 w 5439853"/>
                  <a:gd name="connsiteY328" fmla="*/ 689488 h 1920592"/>
                  <a:gd name="connsiteX329" fmla="*/ 1005686 w 5439853"/>
                  <a:gd name="connsiteY329" fmla="*/ 697294 h 1920592"/>
                  <a:gd name="connsiteX330" fmla="*/ 1019003 w 5439853"/>
                  <a:gd name="connsiteY330" fmla="*/ 682141 h 1920592"/>
                  <a:gd name="connsiteX331" fmla="*/ 1012115 w 5439853"/>
                  <a:gd name="connsiteY331" fmla="*/ 668824 h 1920592"/>
                  <a:gd name="connsiteX332" fmla="*/ 983186 w 5439853"/>
                  <a:gd name="connsiteY332" fmla="*/ 636222 h 1920592"/>
                  <a:gd name="connsiteX333" fmla="*/ 973543 w 5439853"/>
                  <a:gd name="connsiteY333" fmla="*/ 624283 h 1920592"/>
                  <a:gd name="connsiteX334" fmla="*/ 963613 w 5439853"/>
                  <a:gd name="connsiteY334" fmla="*/ 621298 h 1920592"/>
                  <a:gd name="connsiteX335" fmla="*/ 1180637 w 5439853"/>
                  <a:gd name="connsiteY335" fmla="*/ 556552 h 1920592"/>
                  <a:gd name="connsiteX336" fmla="*/ 1175815 w 5439853"/>
                  <a:gd name="connsiteY336" fmla="*/ 559308 h 1920592"/>
                  <a:gd name="connsiteX337" fmla="*/ 1170994 w 5439853"/>
                  <a:gd name="connsiteY337" fmla="*/ 565736 h 1920592"/>
                  <a:gd name="connsiteX338" fmla="*/ 1141147 w 5439853"/>
                  <a:gd name="connsiteY338" fmla="*/ 583185 h 1920592"/>
                  <a:gd name="connsiteX339" fmla="*/ 1140228 w 5439853"/>
                  <a:gd name="connsiteY339" fmla="*/ 591451 h 1920592"/>
                  <a:gd name="connsiteX340" fmla="*/ 1147805 w 5439853"/>
                  <a:gd name="connsiteY340" fmla="*/ 598568 h 1920592"/>
                  <a:gd name="connsiteX341" fmla="*/ 1196938 w 5439853"/>
                  <a:gd name="connsiteY341" fmla="*/ 603619 h 1920592"/>
                  <a:gd name="connsiteX342" fmla="*/ 1208647 w 5439853"/>
                  <a:gd name="connsiteY342" fmla="*/ 602701 h 1920592"/>
                  <a:gd name="connsiteX343" fmla="*/ 1211173 w 5439853"/>
                  <a:gd name="connsiteY343" fmla="*/ 599487 h 1920592"/>
                  <a:gd name="connsiteX344" fmla="*/ 1210714 w 5439853"/>
                  <a:gd name="connsiteY344" fmla="*/ 593058 h 1920592"/>
                  <a:gd name="connsiteX345" fmla="*/ 1180637 w 5439853"/>
                  <a:gd name="connsiteY345" fmla="*/ 556552 h 1920592"/>
                  <a:gd name="connsiteX346" fmla="*/ 4381191 w 5439853"/>
                  <a:gd name="connsiteY346" fmla="*/ 554256 h 1920592"/>
                  <a:gd name="connsiteX347" fmla="*/ 4388997 w 5439853"/>
                  <a:gd name="connsiteY347" fmla="*/ 556093 h 1920592"/>
                  <a:gd name="connsiteX348" fmla="*/ 4403002 w 5439853"/>
                  <a:gd name="connsiteY348" fmla="*/ 576297 h 1920592"/>
                  <a:gd name="connsiteX349" fmla="*/ 4398640 w 5439853"/>
                  <a:gd name="connsiteY349" fmla="*/ 590762 h 1920592"/>
                  <a:gd name="connsiteX350" fmla="*/ 4398640 w 5439853"/>
                  <a:gd name="connsiteY350" fmla="*/ 603849 h 1920592"/>
                  <a:gd name="connsiteX351" fmla="*/ 4395655 w 5439853"/>
                  <a:gd name="connsiteY351" fmla="*/ 618773 h 1920592"/>
                  <a:gd name="connsiteX352" fmla="*/ 4382798 w 5439853"/>
                  <a:gd name="connsiteY352" fmla="*/ 648849 h 1920592"/>
                  <a:gd name="connsiteX353" fmla="*/ 4377058 w 5439853"/>
                  <a:gd name="connsiteY353" fmla="*/ 666299 h 1920592"/>
                  <a:gd name="connsiteX354" fmla="*/ 4359150 w 5439853"/>
                  <a:gd name="connsiteY354" fmla="*/ 677319 h 1920592"/>
                  <a:gd name="connsiteX355" fmla="*/ 4356395 w 5439853"/>
                  <a:gd name="connsiteY355" fmla="*/ 694080 h 1920592"/>
                  <a:gd name="connsiteX356" fmla="*/ 4383946 w 5439853"/>
                  <a:gd name="connsiteY356" fmla="*/ 728289 h 1920592"/>
                  <a:gd name="connsiteX357" fmla="*/ 4399788 w 5439853"/>
                  <a:gd name="connsiteY357" fmla="*/ 749642 h 1920592"/>
                  <a:gd name="connsiteX358" fmla="*/ 4384864 w 5439853"/>
                  <a:gd name="connsiteY358" fmla="*/ 773979 h 1920592"/>
                  <a:gd name="connsiteX359" fmla="*/ 4378206 w 5439853"/>
                  <a:gd name="connsiteY359" fmla="*/ 779489 h 1920592"/>
                  <a:gd name="connsiteX360" fmla="*/ 4366956 w 5439853"/>
                  <a:gd name="connsiteY360" fmla="*/ 786147 h 1920592"/>
                  <a:gd name="connsiteX361" fmla="*/ 4333894 w 5439853"/>
                  <a:gd name="connsiteY361" fmla="*/ 792805 h 1920592"/>
                  <a:gd name="connsiteX362" fmla="*/ 4325169 w 5439853"/>
                  <a:gd name="connsiteY362" fmla="*/ 792117 h 1920592"/>
                  <a:gd name="connsiteX363" fmla="*/ 4284531 w 5439853"/>
                  <a:gd name="connsiteY363" fmla="*/ 783162 h 1920592"/>
                  <a:gd name="connsiteX364" fmla="*/ 4262950 w 5439853"/>
                  <a:gd name="connsiteY364" fmla="*/ 780867 h 1920592"/>
                  <a:gd name="connsiteX365" fmla="*/ 4243663 w 5439853"/>
                  <a:gd name="connsiteY365" fmla="*/ 798545 h 1920592"/>
                  <a:gd name="connsiteX366" fmla="*/ 4242745 w 5439853"/>
                  <a:gd name="connsiteY366" fmla="*/ 807270 h 1920592"/>
                  <a:gd name="connsiteX367" fmla="*/ 4239301 w 5439853"/>
                  <a:gd name="connsiteY367" fmla="*/ 848827 h 1920592"/>
                  <a:gd name="connsiteX368" fmla="*/ 4242745 w 5439853"/>
                  <a:gd name="connsiteY368" fmla="*/ 909899 h 1920592"/>
                  <a:gd name="connsiteX369" fmla="*/ 4258587 w 5439853"/>
                  <a:gd name="connsiteY369" fmla="*/ 985206 h 1920592"/>
                  <a:gd name="connsiteX370" fmla="*/ 4259506 w 5439853"/>
                  <a:gd name="connsiteY370" fmla="*/ 989568 h 1920592"/>
                  <a:gd name="connsiteX371" fmla="*/ 4301981 w 5439853"/>
                  <a:gd name="connsiteY371" fmla="*/ 1080947 h 1920592"/>
                  <a:gd name="connsiteX372" fmla="*/ 4316674 w 5439853"/>
                  <a:gd name="connsiteY372" fmla="*/ 1100233 h 1920592"/>
                  <a:gd name="connsiteX373" fmla="*/ 4333894 w 5439853"/>
                  <a:gd name="connsiteY373" fmla="*/ 1130769 h 1920592"/>
                  <a:gd name="connsiteX374" fmla="*/ 4334353 w 5439853"/>
                  <a:gd name="connsiteY374" fmla="*/ 1138575 h 1920592"/>
                  <a:gd name="connsiteX375" fmla="*/ 4326088 w 5439853"/>
                  <a:gd name="connsiteY375" fmla="*/ 1139723 h 1920592"/>
                  <a:gd name="connsiteX376" fmla="*/ 4282694 w 5439853"/>
                  <a:gd name="connsiteY376" fmla="*/ 1124341 h 1920592"/>
                  <a:gd name="connsiteX377" fmla="*/ 4251011 w 5439853"/>
                  <a:gd name="connsiteY377" fmla="*/ 1104595 h 1920592"/>
                  <a:gd name="connsiteX378" fmla="*/ 4236087 w 5439853"/>
                  <a:gd name="connsiteY378" fmla="*/ 1095182 h 1920592"/>
                  <a:gd name="connsiteX379" fmla="*/ 4229658 w 5439853"/>
                  <a:gd name="connsiteY379" fmla="*/ 1086687 h 1920592"/>
                  <a:gd name="connsiteX380" fmla="*/ 4223000 w 5439853"/>
                  <a:gd name="connsiteY380" fmla="*/ 1073141 h 1920592"/>
                  <a:gd name="connsiteX381" fmla="*/ 4214964 w 5439853"/>
                  <a:gd name="connsiteY381" fmla="*/ 1057528 h 1920592"/>
                  <a:gd name="connsiteX382" fmla="*/ 4203714 w 5439853"/>
                  <a:gd name="connsiteY382" fmla="*/ 1029059 h 1920592"/>
                  <a:gd name="connsiteX383" fmla="*/ 4201648 w 5439853"/>
                  <a:gd name="connsiteY383" fmla="*/ 1018497 h 1920592"/>
                  <a:gd name="connsiteX384" fmla="*/ 4198892 w 5439853"/>
                  <a:gd name="connsiteY384" fmla="*/ 954899 h 1920592"/>
                  <a:gd name="connsiteX385" fmla="*/ 4197744 w 5439853"/>
                  <a:gd name="connsiteY385" fmla="*/ 939517 h 1920592"/>
                  <a:gd name="connsiteX386" fmla="*/ 4194071 w 5439853"/>
                  <a:gd name="connsiteY386" fmla="*/ 917935 h 1920592"/>
                  <a:gd name="connsiteX387" fmla="*/ 4194071 w 5439853"/>
                  <a:gd name="connsiteY387" fmla="*/ 896353 h 1920592"/>
                  <a:gd name="connsiteX388" fmla="*/ 4195219 w 5439853"/>
                  <a:gd name="connsiteY388" fmla="*/ 861684 h 1920592"/>
                  <a:gd name="connsiteX389" fmla="*/ 4192464 w 5439853"/>
                  <a:gd name="connsiteY389" fmla="*/ 848827 h 1920592"/>
                  <a:gd name="connsiteX390" fmla="*/ 4179377 w 5439853"/>
                  <a:gd name="connsiteY390" fmla="*/ 829770 h 1920592"/>
                  <a:gd name="connsiteX391" fmla="*/ 4159173 w 5439853"/>
                  <a:gd name="connsiteY391" fmla="*/ 828163 h 1920592"/>
                  <a:gd name="connsiteX392" fmla="*/ 4147463 w 5439853"/>
                  <a:gd name="connsiteY392" fmla="*/ 834362 h 1920592"/>
                  <a:gd name="connsiteX393" fmla="*/ 4104070 w 5439853"/>
                  <a:gd name="connsiteY393" fmla="*/ 849056 h 1920592"/>
                  <a:gd name="connsiteX394" fmla="*/ 4078585 w 5439853"/>
                  <a:gd name="connsiteY394" fmla="*/ 855714 h 1920592"/>
                  <a:gd name="connsiteX395" fmla="*/ 4014528 w 5439853"/>
                  <a:gd name="connsiteY395" fmla="*/ 884643 h 1920592"/>
                  <a:gd name="connsiteX396" fmla="*/ 3960113 w 5439853"/>
                  <a:gd name="connsiteY396" fmla="*/ 894975 h 1920592"/>
                  <a:gd name="connsiteX397" fmla="*/ 3947027 w 5439853"/>
                  <a:gd name="connsiteY397" fmla="*/ 892450 h 1920592"/>
                  <a:gd name="connsiteX398" fmla="*/ 3932333 w 5439853"/>
                  <a:gd name="connsiteY398" fmla="*/ 883266 h 1920592"/>
                  <a:gd name="connsiteX399" fmla="*/ 3928200 w 5439853"/>
                  <a:gd name="connsiteY399" fmla="*/ 873393 h 1920592"/>
                  <a:gd name="connsiteX400" fmla="*/ 3928430 w 5439853"/>
                  <a:gd name="connsiteY400" fmla="*/ 864669 h 1920592"/>
                  <a:gd name="connsiteX401" fmla="*/ 3933481 w 5439853"/>
                  <a:gd name="connsiteY401" fmla="*/ 812091 h 1920592"/>
                  <a:gd name="connsiteX402" fmla="*/ 3936236 w 5439853"/>
                  <a:gd name="connsiteY402" fmla="*/ 809107 h 1920592"/>
                  <a:gd name="connsiteX403" fmla="*/ 3940139 w 5439853"/>
                  <a:gd name="connsiteY403" fmla="*/ 809795 h 1920592"/>
                  <a:gd name="connsiteX404" fmla="*/ 3957129 w 5439853"/>
                  <a:gd name="connsiteY404" fmla="*/ 827015 h 1920592"/>
                  <a:gd name="connsiteX405" fmla="*/ 3969297 w 5439853"/>
                  <a:gd name="connsiteY405" fmla="*/ 830229 h 1920592"/>
                  <a:gd name="connsiteX406" fmla="*/ 3984221 w 5439853"/>
                  <a:gd name="connsiteY406" fmla="*/ 826786 h 1920592"/>
                  <a:gd name="connsiteX407" fmla="*/ 4021186 w 5439853"/>
                  <a:gd name="connsiteY407" fmla="*/ 825638 h 1920592"/>
                  <a:gd name="connsiteX408" fmla="*/ 4029911 w 5439853"/>
                  <a:gd name="connsiteY408" fmla="*/ 825867 h 1920592"/>
                  <a:gd name="connsiteX409" fmla="*/ 4068483 w 5439853"/>
                  <a:gd name="connsiteY409" fmla="*/ 817143 h 1920592"/>
                  <a:gd name="connsiteX410" fmla="*/ 4095345 w 5439853"/>
                  <a:gd name="connsiteY410" fmla="*/ 802448 h 1920592"/>
                  <a:gd name="connsiteX411" fmla="*/ 4118534 w 5439853"/>
                  <a:gd name="connsiteY411" fmla="*/ 785918 h 1920592"/>
                  <a:gd name="connsiteX412" fmla="*/ 4123586 w 5439853"/>
                  <a:gd name="connsiteY412" fmla="*/ 771224 h 1920592"/>
                  <a:gd name="connsiteX413" fmla="*/ 4120601 w 5439853"/>
                  <a:gd name="connsiteY413" fmla="*/ 763188 h 1920592"/>
                  <a:gd name="connsiteX414" fmla="*/ 4111876 w 5439853"/>
                  <a:gd name="connsiteY414" fmla="*/ 757448 h 1920592"/>
                  <a:gd name="connsiteX415" fmla="*/ 4094426 w 5439853"/>
                  <a:gd name="connsiteY415" fmla="*/ 740687 h 1920592"/>
                  <a:gd name="connsiteX416" fmla="*/ 4073534 w 5439853"/>
                  <a:gd name="connsiteY416" fmla="*/ 709692 h 1920592"/>
                  <a:gd name="connsiteX417" fmla="*/ 4072845 w 5439853"/>
                  <a:gd name="connsiteY417" fmla="*/ 701197 h 1920592"/>
                  <a:gd name="connsiteX418" fmla="*/ 4096493 w 5439853"/>
                  <a:gd name="connsiteY418" fmla="*/ 649079 h 1920592"/>
                  <a:gd name="connsiteX419" fmla="*/ 4100396 w 5439853"/>
                  <a:gd name="connsiteY419" fmla="*/ 643798 h 1920592"/>
                  <a:gd name="connsiteX420" fmla="*/ 4145167 w 5439853"/>
                  <a:gd name="connsiteY420" fmla="*/ 632089 h 1920592"/>
                  <a:gd name="connsiteX421" fmla="*/ 4166979 w 5439853"/>
                  <a:gd name="connsiteY421" fmla="*/ 642421 h 1920592"/>
                  <a:gd name="connsiteX422" fmla="*/ 4200729 w 5439853"/>
                  <a:gd name="connsiteY422" fmla="*/ 658722 h 1920592"/>
                  <a:gd name="connsiteX423" fmla="*/ 4217949 w 5439853"/>
                  <a:gd name="connsiteY423" fmla="*/ 660788 h 1920592"/>
                  <a:gd name="connsiteX424" fmla="*/ 4241367 w 5439853"/>
                  <a:gd name="connsiteY424" fmla="*/ 655048 h 1920592"/>
                  <a:gd name="connsiteX425" fmla="*/ 4263409 w 5439853"/>
                  <a:gd name="connsiteY425" fmla="*/ 641043 h 1920592"/>
                  <a:gd name="connsiteX426" fmla="*/ 4283383 w 5439853"/>
                  <a:gd name="connsiteY426" fmla="*/ 620609 h 1920592"/>
                  <a:gd name="connsiteX427" fmla="*/ 4288205 w 5439853"/>
                  <a:gd name="connsiteY427" fmla="*/ 616017 h 1920592"/>
                  <a:gd name="connsiteX428" fmla="*/ 4327465 w 5439853"/>
                  <a:gd name="connsiteY428" fmla="*/ 584104 h 1920592"/>
                  <a:gd name="connsiteX429" fmla="*/ 4350196 w 5439853"/>
                  <a:gd name="connsiteY429" fmla="*/ 570787 h 1920592"/>
                  <a:gd name="connsiteX430" fmla="*/ 4369711 w 5439853"/>
                  <a:gd name="connsiteY430" fmla="*/ 560915 h 1920592"/>
                  <a:gd name="connsiteX431" fmla="*/ 4381191 w 5439853"/>
                  <a:gd name="connsiteY431" fmla="*/ 554256 h 1920592"/>
                  <a:gd name="connsiteX432" fmla="*/ 3301864 w 5439853"/>
                  <a:gd name="connsiteY432" fmla="*/ 524180 h 1920592"/>
                  <a:gd name="connsiteX433" fmla="*/ 3310130 w 5439853"/>
                  <a:gd name="connsiteY433" fmla="*/ 525558 h 1920592"/>
                  <a:gd name="connsiteX434" fmla="*/ 3326201 w 5439853"/>
                  <a:gd name="connsiteY434" fmla="*/ 546451 h 1920592"/>
                  <a:gd name="connsiteX435" fmla="*/ 3328038 w 5439853"/>
                  <a:gd name="connsiteY435" fmla="*/ 552650 h 1920592"/>
                  <a:gd name="connsiteX436" fmla="*/ 3328038 w 5439853"/>
                  <a:gd name="connsiteY436" fmla="*/ 582957 h 1920592"/>
                  <a:gd name="connsiteX437" fmla="*/ 3317477 w 5439853"/>
                  <a:gd name="connsiteY437" fmla="*/ 594896 h 1920592"/>
                  <a:gd name="connsiteX438" fmla="*/ 3279593 w 5439853"/>
                  <a:gd name="connsiteY438" fmla="*/ 603390 h 1920592"/>
                  <a:gd name="connsiteX439" fmla="*/ 3271328 w 5439853"/>
                  <a:gd name="connsiteY439" fmla="*/ 596732 h 1920592"/>
                  <a:gd name="connsiteX440" fmla="*/ 3259389 w 5439853"/>
                  <a:gd name="connsiteY440" fmla="*/ 573084 h 1920592"/>
                  <a:gd name="connsiteX441" fmla="*/ 3268573 w 5439853"/>
                  <a:gd name="connsiteY441" fmla="*/ 560915 h 1920592"/>
                  <a:gd name="connsiteX442" fmla="*/ 3272476 w 5439853"/>
                  <a:gd name="connsiteY442" fmla="*/ 548288 h 1920592"/>
                  <a:gd name="connsiteX443" fmla="*/ 3274083 w 5439853"/>
                  <a:gd name="connsiteY443" fmla="*/ 544155 h 1920592"/>
                  <a:gd name="connsiteX444" fmla="*/ 3282348 w 5439853"/>
                  <a:gd name="connsiteY444" fmla="*/ 534282 h 1920592"/>
                  <a:gd name="connsiteX445" fmla="*/ 3301864 w 5439853"/>
                  <a:gd name="connsiteY445" fmla="*/ 524180 h 1920592"/>
                  <a:gd name="connsiteX446" fmla="*/ 943466 w 5439853"/>
                  <a:gd name="connsiteY446" fmla="*/ 503057 h 1920592"/>
                  <a:gd name="connsiteX447" fmla="*/ 970329 w 5439853"/>
                  <a:gd name="connsiteY447" fmla="*/ 512470 h 1920592"/>
                  <a:gd name="connsiteX448" fmla="*/ 974461 w 5439853"/>
                  <a:gd name="connsiteY448" fmla="*/ 517521 h 1920592"/>
                  <a:gd name="connsiteX449" fmla="*/ 982268 w 5439853"/>
                  <a:gd name="connsiteY449" fmla="*/ 533363 h 1920592"/>
                  <a:gd name="connsiteX450" fmla="*/ 1019462 w 5439853"/>
                  <a:gd name="connsiteY450" fmla="*/ 613263 h 1920592"/>
                  <a:gd name="connsiteX451" fmla="*/ 1032549 w 5439853"/>
                  <a:gd name="connsiteY451" fmla="*/ 645865 h 1920592"/>
                  <a:gd name="connsiteX452" fmla="*/ 1047243 w 5439853"/>
                  <a:gd name="connsiteY452" fmla="*/ 675253 h 1920592"/>
                  <a:gd name="connsiteX453" fmla="*/ 1053672 w 5439853"/>
                  <a:gd name="connsiteY453" fmla="*/ 686733 h 1920592"/>
                  <a:gd name="connsiteX454" fmla="*/ 1060789 w 5439853"/>
                  <a:gd name="connsiteY454" fmla="*/ 694769 h 1920592"/>
                  <a:gd name="connsiteX455" fmla="*/ 1066070 w 5439853"/>
                  <a:gd name="connsiteY455" fmla="*/ 703493 h 1920592"/>
                  <a:gd name="connsiteX456" fmla="*/ 1066070 w 5439853"/>
                  <a:gd name="connsiteY456" fmla="*/ 717039 h 1920592"/>
                  <a:gd name="connsiteX457" fmla="*/ 1093391 w 5439853"/>
                  <a:gd name="connsiteY457" fmla="*/ 737933 h 1920592"/>
                  <a:gd name="connsiteX458" fmla="*/ 1131734 w 5439853"/>
                  <a:gd name="connsiteY458" fmla="*/ 788903 h 1920592"/>
                  <a:gd name="connsiteX459" fmla="*/ 1154923 w 5439853"/>
                  <a:gd name="connsiteY459" fmla="*/ 815076 h 1920592"/>
                  <a:gd name="connsiteX460" fmla="*/ 1178571 w 5439853"/>
                  <a:gd name="connsiteY460" fmla="*/ 841021 h 1920592"/>
                  <a:gd name="connsiteX461" fmla="*/ 1202219 w 5439853"/>
                  <a:gd name="connsiteY461" fmla="*/ 872934 h 1920592"/>
                  <a:gd name="connsiteX462" fmla="*/ 1215306 w 5439853"/>
                  <a:gd name="connsiteY462" fmla="*/ 907374 h 1920592"/>
                  <a:gd name="connsiteX463" fmla="*/ 1212551 w 5439853"/>
                  <a:gd name="connsiteY463" fmla="*/ 909899 h 1920592"/>
                  <a:gd name="connsiteX464" fmla="*/ 1208419 w 5439853"/>
                  <a:gd name="connsiteY464" fmla="*/ 908981 h 1920592"/>
                  <a:gd name="connsiteX465" fmla="*/ 1137703 w 5439853"/>
                  <a:gd name="connsiteY465" fmla="*/ 878445 h 1920592"/>
                  <a:gd name="connsiteX466" fmla="*/ 1130356 w 5439853"/>
                  <a:gd name="connsiteY466" fmla="*/ 873164 h 1920592"/>
                  <a:gd name="connsiteX467" fmla="*/ 1135637 w 5439853"/>
                  <a:gd name="connsiteY467" fmla="*/ 855944 h 1920592"/>
                  <a:gd name="connsiteX468" fmla="*/ 1133800 w 5439853"/>
                  <a:gd name="connsiteY468" fmla="*/ 847679 h 1920592"/>
                  <a:gd name="connsiteX469" fmla="*/ 1106938 w 5439853"/>
                  <a:gd name="connsiteY469" fmla="*/ 821505 h 1920592"/>
                  <a:gd name="connsiteX470" fmla="*/ 1082371 w 5439853"/>
                  <a:gd name="connsiteY470" fmla="*/ 812551 h 1920592"/>
                  <a:gd name="connsiteX471" fmla="*/ 1077320 w 5439853"/>
                  <a:gd name="connsiteY471" fmla="*/ 815995 h 1920592"/>
                  <a:gd name="connsiteX472" fmla="*/ 1066758 w 5439853"/>
                  <a:gd name="connsiteY472" fmla="*/ 842398 h 1920592"/>
                  <a:gd name="connsiteX473" fmla="*/ 1068136 w 5439853"/>
                  <a:gd name="connsiteY473" fmla="*/ 850893 h 1920592"/>
                  <a:gd name="connsiteX474" fmla="*/ 1072958 w 5439853"/>
                  <a:gd name="connsiteY474" fmla="*/ 858240 h 1920592"/>
                  <a:gd name="connsiteX475" fmla="*/ 1074335 w 5439853"/>
                  <a:gd name="connsiteY475" fmla="*/ 864439 h 1920592"/>
                  <a:gd name="connsiteX476" fmla="*/ 1080534 w 5439853"/>
                  <a:gd name="connsiteY476" fmla="*/ 882807 h 1920592"/>
                  <a:gd name="connsiteX477" fmla="*/ 1092932 w 5439853"/>
                  <a:gd name="connsiteY477" fmla="*/ 907833 h 1920592"/>
                  <a:gd name="connsiteX478" fmla="*/ 1103953 w 5439853"/>
                  <a:gd name="connsiteY478" fmla="*/ 933547 h 1920592"/>
                  <a:gd name="connsiteX479" fmla="*/ 1127371 w 5439853"/>
                  <a:gd name="connsiteY479" fmla="*/ 978089 h 1920592"/>
                  <a:gd name="connsiteX480" fmla="*/ 1145969 w 5439853"/>
                  <a:gd name="connsiteY480" fmla="*/ 1022860 h 1920592"/>
                  <a:gd name="connsiteX481" fmla="*/ 1147805 w 5439853"/>
                  <a:gd name="connsiteY481" fmla="*/ 1050641 h 1920592"/>
                  <a:gd name="connsiteX482" fmla="*/ 1143214 w 5439853"/>
                  <a:gd name="connsiteY482" fmla="*/ 1057988 h 1920592"/>
                  <a:gd name="connsiteX483" fmla="*/ 1102805 w 5439853"/>
                  <a:gd name="connsiteY483" fmla="*/ 1088524 h 1920592"/>
                  <a:gd name="connsiteX484" fmla="*/ 1092473 w 5439853"/>
                  <a:gd name="connsiteY484" fmla="*/ 1091050 h 1920592"/>
                  <a:gd name="connsiteX485" fmla="*/ 1068595 w 5439853"/>
                  <a:gd name="connsiteY485" fmla="*/ 1087376 h 1920592"/>
                  <a:gd name="connsiteX486" fmla="*/ 1058034 w 5439853"/>
                  <a:gd name="connsiteY486" fmla="*/ 1080259 h 1920592"/>
                  <a:gd name="connsiteX487" fmla="*/ 1047013 w 5439853"/>
                  <a:gd name="connsiteY487" fmla="*/ 1061202 h 1920592"/>
                  <a:gd name="connsiteX488" fmla="*/ 1021528 w 5439853"/>
                  <a:gd name="connsiteY488" fmla="*/ 1020334 h 1920592"/>
                  <a:gd name="connsiteX489" fmla="*/ 995354 w 5439853"/>
                  <a:gd name="connsiteY489" fmla="*/ 984977 h 1920592"/>
                  <a:gd name="connsiteX490" fmla="*/ 990762 w 5439853"/>
                  <a:gd name="connsiteY490" fmla="*/ 970512 h 1920592"/>
                  <a:gd name="connsiteX491" fmla="*/ 989155 w 5439853"/>
                  <a:gd name="connsiteY491" fmla="*/ 926430 h 1920592"/>
                  <a:gd name="connsiteX492" fmla="*/ 971247 w 5439853"/>
                  <a:gd name="connsiteY492" fmla="*/ 851812 h 1920592"/>
                  <a:gd name="connsiteX493" fmla="*/ 952420 w 5439853"/>
                  <a:gd name="connsiteY493" fmla="*/ 804745 h 1920592"/>
                  <a:gd name="connsiteX494" fmla="*/ 934741 w 5439853"/>
                  <a:gd name="connsiteY494" fmla="*/ 774438 h 1920592"/>
                  <a:gd name="connsiteX495" fmla="*/ 904894 w 5439853"/>
                  <a:gd name="connsiteY495" fmla="*/ 728290 h 1920592"/>
                  <a:gd name="connsiteX496" fmla="*/ 873440 w 5439853"/>
                  <a:gd name="connsiteY496" fmla="*/ 665151 h 1920592"/>
                  <a:gd name="connsiteX497" fmla="*/ 859893 w 5439853"/>
                  <a:gd name="connsiteY497" fmla="*/ 610048 h 1920592"/>
                  <a:gd name="connsiteX498" fmla="*/ 858745 w 5439853"/>
                  <a:gd name="connsiteY498" fmla="*/ 572624 h 1920592"/>
                  <a:gd name="connsiteX499" fmla="*/ 859434 w 5439853"/>
                  <a:gd name="connsiteY499" fmla="*/ 564818 h 1920592"/>
                  <a:gd name="connsiteX500" fmla="*/ 875506 w 5439853"/>
                  <a:gd name="connsiteY500" fmla="*/ 560456 h 1920592"/>
                  <a:gd name="connsiteX501" fmla="*/ 897088 w 5439853"/>
                  <a:gd name="connsiteY501" fmla="*/ 545991 h 1920592"/>
                  <a:gd name="connsiteX502" fmla="*/ 943466 w 5439853"/>
                  <a:gd name="connsiteY502" fmla="*/ 503057 h 1920592"/>
                  <a:gd name="connsiteX503" fmla="*/ 1176275 w 5439853"/>
                  <a:gd name="connsiteY503" fmla="*/ 473209 h 1920592"/>
                  <a:gd name="connsiteX504" fmla="*/ 1206811 w 5439853"/>
                  <a:gd name="connsiteY504" fmla="*/ 475046 h 1920592"/>
                  <a:gd name="connsiteX505" fmla="*/ 1215535 w 5439853"/>
                  <a:gd name="connsiteY505" fmla="*/ 475276 h 1920592"/>
                  <a:gd name="connsiteX506" fmla="*/ 1229081 w 5439853"/>
                  <a:gd name="connsiteY506" fmla="*/ 481704 h 1920592"/>
                  <a:gd name="connsiteX507" fmla="*/ 1244923 w 5439853"/>
                  <a:gd name="connsiteY507" fmla="*/ 502827 h 1920592"/>
                  <a:gd name="connsiteX508" fmla="*/ 1250204 w 5439853"/>
                  <a:gd name="connsiteY508" fmla="*/ 517062 h 1920592"/>
                  <a:gd name="connsiteX509" fmla="*/ 1252959 w 5439853"/>
                  <a:gd name="connsiteY509" fmla="*/ 534511 h 1920592"/>
                  <a:gd name="connsiteX510" fmla="*/ 1267424 w 5439853"/>
                  <a:gd name="connsiteY510" fmla="*/ 576068 h 1920592"/>
                  <a:gd name="connsiteX511" fmla="*/ 1267424 w 5439853"/>
                  <a:gd name="connsiteY511" fmla="*/ 596502 h 1920592"/>
                  <a:gd name="connsiteX512" fmla="*/ 1276608 w 5439853"/>
                  <a:gd name="connsiteY512" fmla="*/ 630252 h 1920592"/>
                  <a:gd name="connsiteX513" fmla="*/ 1285332 w 5439853"/>
                  <a:gd name="connsiteY513" fmla="*/ 661936 h 1920592"/>
                  <a:gd name="connsiteX514" fmla="*/ 1282807 w 5439853"/>
                  <a:gd name="connsiteY514" fmla="*/ 673875 h 1920592"/>
                  <a:gd name="connsiteX515" fmla="*/ 1277067 w 5439853"/>
                  <a:gd name="connsiteY515" fmla="*/ 685355 h 1920592"/>
                  <a:gd name="connsiteX516" fmla="*/ 1272705 w 5439853"/>
                  <a:gd name="connsiteY516" fmla="*/ 735636 h 1920592"/>
                  <a:gd name="connsiteX517" fmla="*/ 1275230 w 5439853"/>
                  <a:gd name="connsiteY517" fmla="*/ 743902 h 1920592"/>
                  <a:gd name="connsiteX518" fmla="*/ 1284184 w 5439853"/>
                  <a:gd name="connsiteY518" fmla="*/ 756530 h 1920592"/>
                  <a:gd name="connsiteX519" fmla="*/ 1301404 w 5439853"/>
                  <a:gd name="connsiteY519" fmla="*/ 764336 h 1920592"/>
                  <a:gd name="connsiteX520" fmla="*/ 1312195 w 5439853"/>
                  <a:gd name="connsiteY520" fmla="*/ 763188 h 1920592"/>
                  <a:gd name="connsiteX521" fmla="*/ 1333777 w 5439853"/>
                  <a:gd name="connsiteY521" fmla="*/ 759055 h 1920592"/>
                  <a:gd name="connsiteX522" fmla="*/ 1365231 w 5439853"/>
                  <a:gd name="connsiteY522" fmla="*/ 745279 h 1920592"/>
                  <a:gd name="connsiteX523" fmla="*/ 1449952 w 5439853"/>
                  <a:gd name="connsiteY523" fmla="*/ 681911 h 1920592"/>
                  <a:gd name="connsiteX524" fmla="*/ 1454773 w 5439853"/>
                  <a:gd name="connsiteY524" fmla="*/ 657804 h 1920592"/>
                  <a:gd name="connsiteX525" fmla="*/ 1433191 w 5439853"/>
                  <a:gd name="connsiteY525" fmla="*/ 619461 h 1920592"/>
                  <a:gd name="connsiteX526" fmla="*/ 1404492 w 5439853"/>
                  <a:gd name="connsiteY526" fmla="*/ 589844 h 1920592"/>
                  <a:gd name="connsiteX527" fmla="*/ 1381303 w 5439853"/>
                  <a:gd name="connsiteY527" fmla="*/ 577446 h 1920592"/>
                  <a:gd name="connsiteX528" fmla="*/ 1375333 w 5439853"/>
                  <a:gd name="connsiteY528" fmla="*/ 571246 h 1920592"/>
                  <a:gd name="connsiteX529" fmla="*/ 1376941 w 5439853"/>
                  <a:gd name="connsiteY529" fmla="*/ 565507 h 1920592"/>
                  <a:gd name="connsiteX530" fmla="*/ 1381073 w 5439853"/>
                  <a:gd name="connsiteY530" fmla="*/ 564359 h 1920592"/>
                  <a:gd name="connsiteX531" fmla="*/ 1416890 w 5439853"/>
                  <a:gd name="connsiteY531" fmla="*/ 572854 h 1920592"/>
                  <a:gd name="connsiteX532" fmla="*/ 1445819 w 5439853"/>
                  <a:gd name="connsiteY532" fmla="*/ 592828 h 1920592"/>
                  <a:gd name="connsiteX533" fmla="*/ 1451329 w 5439853"/>
                  <a:gd name="connsiteY533" fmla="*/ 599487 h 1920592"/>
                  <a:gd name="connsiteX534" fmla="*/ 1461202 w 5439853"/>
                  <a:gd name="connsiteY534" fmla="*/ 607982 h 1920592"/>
                  <a:gd name="connsiteX535" fmla="*/ 1469008 w 5439853"/>
                  <a:gd name="connsiteY535" fmla="*/ 612114 h 1920592"/>
                  <a:gd name="connsiteX536" fmla="*/ 1514238 w 5439853"/>
                  <a:gd name="connsiteY536" fmla="*/ 627038 h 1920592"/>
                  <a:gd name="connsiteX537" fmla="*/ 1522045 w 5439853"/>
                  <a:gd name="connsiteY537" fmla="*/ 636681 h 1920592"/>
                  <a:gd name="connsiteX538" fmla="*/ 1526636 w 5439853"/>
                  <a:gd name="connsiteY538" fmla="*/ 656885 h 1920592"/>
                  <a:gd name="connsiteX539" fmla="*/ 1519749 w 5439853"/>
                  <a:gd name="connsiteY539" fmla="*/ 691325 h 1920592"/>
                  <a:gd name="connsiteX540" fmla="*/ 1511713 w 5439853"/>
                  <a:gd name="connsiteY540" fmla="*/ 703952 h 1920592"/>
                  <a:gd name="connsiteX541" fmla="*/ 1495871 w 5439853"/>
                  <a:gd name="connsiteY541" fmla="*/ 715891 h 1920592"/>
                  <a:gd name="connsiteX542" fmla="*/ 1488983 w 5439853"/>
                  <a:gd name="connsiteY542" fmla="*/ 726682 h 1920592"/>
                  <a:gd name="connsiteX543" fmla="*/ 1473141 w 5439853"/>
                  <a:gd name="connsiteY543" fmla="*/ 749412 h 1920592"/>
                  <a:gd name="connsiteX544" fmla="*/ 1446049 w 5439853"/>
                  <a:gd name="connsiteY544" fmla="*/ 763877 h 1920592"/>
                  <a:gd name="connsiteX545" fmla="*/ 1421023 w 5439853"/>
                  <a:gd name="connsiteY545" fmla="*/ 772601 h 1920592"/>
                  <a:gd name="connsiteX546" fmla="*/ 1376252 w 5439853"/>
                  <a:gd name="connsiteY546" fmla="*/ 790969 h 1920592"/>
                  <a:gd name="connsiteX547" fmla="*/ 1357884 w 5439853"/>
                  <a:gd name="connsiteY547" fmla="*/ 802908 h 1920592"/>
                  <a:gd name="connsiteX548" fmla="*/ 1305996 w 5439853"/>
                  <a:gd name="connsiteY548" fmla="*/ 831378 h 1920592"/>
                  <a:gd name="connsiteX549" fmla="*/ 1269490 w 5439853"/>
                  <a:gd name="connsiteY549" fmla="*/ 831837 h 1920592"/>
                  <a:gd name="connsiteX550" fmla="*/ 1252959 w 5439853"/>
                  <a:gd name="connsiteY550" fmla="*/ 825638 h 1920592"/>
                  <a:gd name="connsiteX551" fmla="*/ 1193724 w 5439853"/>
                  <a:gd name="connsiteY551" fmla="*/ 781326 h 1920592"/>
                  <a:gd name="connsiteX552" fmla="*/ 1180637 w 5439853"/>
                  <a:gd name="connsiteY552" fmla="*/ 763647 h 1920592"/>
                  <a:gd name="connsiteX553" fmla="*/ 1164106 w 5439853"/>
                  <a:gd name="connsiteY553" fmla="*/ 718876 h 1920592"/>
                  <a:gd name="connsiteX554" fmla="*/ 1163647 w 5439853"/>
                  <a:gd name="connsiteY554" fmla="*/ 714514 h 1920592"/>
                  <a:gd name="connsiteX555" fmla="*/ 1158137 w 5439853"/>
                  <a:gd name="connsiteY555" fmla="*/ 705330 h 1920592"/>
                  <a:gd name="connsiteX556" fmla="*/ 1109692 w 5439853"/>
                  <a:gd name="connsiteY556" fmla="*/ 680074 h 1920592"/>
                  <a:gd name="connsiteX557" fmla="*/ 1082370 w 5439853"/>
                  <a:gd name="connsiteY557" fmla="*/ 666299 h 1920592"/>
                  <a:gd name="connsiteX558" fmla="*/ 1072727 w 5439853"/>
                  <a:gd name="connsiteY558" fmla="*/ 639895 h 1920592"/>
                  <a:gd name="connsiteX559" fmla="*/ 1075942 w 5439853"/>
                  <a:gd name="connsiteY559" fmla="*/ 629334 h 1920592"/>
                  <a:gd name="connsiteX560" fmla="*/ 1078467 w 5439853"/>
                  <a:gd name="connsiteY560" fmla="*/ 609818 h 1920592"/>
                  <a:gd name="connsiteX561" fmla="*/ 1093161 w 5439853"/>
                  <a:gd name="connsiteY561" fmla="*/ 551272 h 1920592"/>
                  <a:gd name="connsiteX562" fmla="*/ 1117039 w 5439853"/>
                  <a:gd name="connsiteY562" fmla="*/ 517062 h 1920592"/>
                  <a:gd name="connsiteX563" fmla="*/ 1129437 w 5439853"/>
                  <a:gd name="connsiteY563" fmla="*/ 504664 h 1920592"/>
                  <a:gd name="connsiteX564" fmla="*/ 1151019 w 5439853"/>
                  <a:gd name="connsiteY564" fmla="*/ 482852 h 1920592"/>
                  <a:gd name="connsiteX565" fmla="*/ 1176275 w 5439853"/>
                  <a:gd name="connsiteY565" fmla="*/ 473209 h 1920592"/>
                  <a:gd name="connsiteX566" fmla="*/ 3245614 w 5439853"/>
                  <a:gd name="connsiteY566" fmla="*/ 282186 h 1920592"/>
                  <a:gd name="connsiteX567" fmla="*/ 3258471 w 5439853"/>
                  <a:gd name="connsiteY567" fmla="*/ 293437 h 1920592"/>
                  <a:gd name="connsiteX568" fmla="*/ 3256176 w 5439853"/>
                  <a:gd name="connsiteY568" fmla="*/ 304228 h 1920592"/>
                  <a:gd name="connsiteX569" fmla="*/ 3252272 w 5439853"/>
                  <a:gd name="connsiteY569" fmla="*/ 319151 h 1920592"/>
                  <a:gd name="connsiteX570" fmla="*/ 3259849 w 5439853"/>
                  <a:gd name="connsiteY570" fmla="*/ 330401 h 1920592"/>
                  <a:gd name="connsiteX571" fmla="*/ 3332401 w 5439853"/>
                  <a:gd name="connsiteY571" fmla="*/ 316396 h 1920592"/>
                  <a:gd name="connsiteX572" fmla="*/ 3354212 w 5439853"/>
                  <a:gd name="connsiteY572" fmla="*/ 298258 h 1920592"/>
                  <a:gd name="connsiteX573" fmla="*/ 3369366 w 5439853"/>
                  <a:gd name="connsiteY573" fmla="*/ 290911 h 1920592"/>
                  <a:gd name="connsiteX574" fmla="*/ 3378090 w 5439853"/>
                  <a:gd name="connsiteY574" fmla="*/ 290452 h 1920592"/>
                  <a:gd name="connsiteX575" fmla="*/ 3400591 w 5439853"/>
                  <a:gd name="connsiteY575" fmla="*/ 301472 h 1920592"/>
                  <a:gd name="connsiteX576" fmla="*/ 3402198 w 5439853"/>
                  <a:gd name="connsiteY576" fmla="*/ 313641 h 1920592"/>
                  <a:gd name="connsiteX577" fmla="*/ 3390029 w 5439853"/>
                  <a:gd name="connsiteY577" fmla="*/ 332009 h 1920592"/>
                  <a:gd name="connsiteX578" fmla="*/ 3382223 w 5439853"/>
                  <a:gd name="connsiteY578" fmla="*/ 334993 h 1920592"/>
                  <a:gd name="connsiteX579" fmla="*/ 3373728 w 5439853"/>
                  <a:gd name="connsiteY579" fmla="*/ 332927 h 1920592"/>
                  <a:gd name="connsiteX580" fmla="*/ 3346866 w 5439853"/>
                  <a:gd name="connsiteY580" fmla="*/ 335682 h 1920592"/>
                  <a:gd name="connsiteX581" fmla="*/ 3345029 w 5439853"/>
                  <a:gd name="connsiteY581" fmla="*/ 336830 h 1920592"/>
                  <a:gd name="connsiteX582" fmla="*/ 3327120 w 5439853"/>
                  <a:gd name="connsiteY582" fmla="*/ 360019 h 1920592"/>
                  <a:gd name="connsiteX583" fmla="*/ 3320462 w 5439853"/>
                  <a:gd name="connsiteY583" fmla="*/ 390096 h 1920592"/>
                  <a:gd name="connsiteX584" fmla="*/ 3315181 w 5439853"/>
                  <a:gd name="connsiteY584" fmla="*/ 408923 h 1920592"/>
                  <a:gd name="connsiteX585" fmla="*/ 3314952 w 5439853"/>
                  <a:gd name="connsiteY585" fmla="*/ 415122 h 1920592"/>
                  <a:gd name="connsiteX586" fmla="*/ 3314952 w 5439853"/>
                  <a:gd name="connsiteY586" fmla="*/ 438311 h 1920592"/>
                  <a:gd name="connsiteX587" fmla="*/ 3313804 w 5439853"/>
                  <a:gd name="connsiteY587" fmla="*/ 442444 h 1920592"/>
                  <a:gd name="connsiteX588" fmla="*/ 3299799 w 5439853"/>
                  <a:gd name="connsiteY588" fmla="*/ 457826 h 1920592"/>
                  <a:gd name="connsiteX589" fmla="*/ 3265130 w 5439853"/>
                  <a:gd name="connsiteY589" fmla="*/ 471832 h 1920592"/>
                  <a:gd name="connsiteX590" fmla="*/ 3257553 w 5439853"/>
                  <a:gd name="connsiteY590" fmla="*/ 479408 h 1920592"/>
                  <a:gd name="connsiteX591" fmla="*/ 3232527 w 5439853"/>
                  <a:gd name="connsiteY591" fmla="*/ 545302 h 1920592"/>
                  <a:gd name="connsiteX592" fmla="*/ 3231379 w 5439853"/>
                  <a:gd name="connsiteY592" fmla="*/ 556093 h 1920592"/>
                  <a:gd name="connsiteX593" fmla="*/ 3232298 w 5439853"/>
                  <a:gd name="connsiteY593" fmla="*/ 582497 h 1920592"/>
                  <a:gd name="connsiteX594" fmla="*/ 3233216 w 5439853"/>
                  <a:gd name="connsiteY594" fmla="*/ 595583 h 1920592"/>
                  <a:gd name="connsiteX595" fmla="*/ 3228394 w 5439853"/>
                  <a:gd name="connsiteY595" fmla="*/ 616477 h 1920592"/>
                  <a:gd name="connsiteX596" fmla="*/ 3217144 w 5439853"/>
                  <a:gd name="connsiteY596" fmla="*/ 632319 h 1920592"/>
                  <a:gd name="connsiteX597" fmla="*/ 3180868 w 5439853"/>
                  <a:gd name="connsiteY597" fmla="*/ 618773 h 1920592"/>
                  <a:gd name="connsiteX598" fmla="*/ 3169848 w 5439853"/>
                  <a:gd name="connsiteY598" fmla="*/ 607982 h 1920592"/>
                  <a:gd name="connsiteX599" fmla="*/ 3159286 w 5439853"/>
                  <a:gd name="connsiteY599" fmla="*/ 589155 h 1920592"/>
                  <a:gd name="connsiteX600" fmla="*/ 3157220 w 5439853"/>
                  <a:gd name="connsiteY600" fmla="*/ 580660 h 1920592"/>
                  <a:gd name="connsiteX601" fmla="*/ 3150791 w 5439853"/>
                  <a:gd name="connsiteY601" fmla="*/ 572165 h 1920592"/>
                  <a:gd name="connsiteX602" fmla="*/ 3133801 w 5439853"/>
                  <a:gd name="connsiteY602" fmla="*/ 555864 h 1920592"/>
                  <a:gd name="connsiteX603" fmla="*/ 3123010 w 5439853"/>
                  <a:gd name="connsiteY603" fmla="*/ 552649 h 1920592"/>
                  <a:gd name="connsiteX604" fmla="*/ 3120944 w 5439853"/>
                  <a:gd name="connsiteY604" fmla="*/ 553568 h 1920592"/>
                  <a:gd name="connsiteX605" fmla="*/ 3113367 w 5439853"/>
                  <a:gd name="connsiteY605" fmla="*/ 551042 h 1920592"/>
                  <a:gd name="connsiteX606" fmla="*/ 3099592 w 5439853"/>
                  <a:gd name="connsiteY606" fmla="*/ 516373 h 1920592"/>
                  <a:gd name="connsiteX607" fmla="*/ 3099362 w 5439853"/>
                  <a:gd name="connsiteY607" fmla="*/ 503286 h 1920592"/>
                  <a:gd name="connsiteX608" fmla="*/ 3103954 w 5439853"/>
                  <a:gd name="connsiteY608" fmla="*/ 488592 h 1920592"/>
                  <a:gd name="connsiteX609" fmla="*/ 3111531 w 5439853"/>
                  <a:gd name="connsiteY609" fmla="*/ 481245 h 1920592"/>
                  <a:gd name="connsiteX610" fmla="*/ 3128750 w 5439853"/>
                  <a:gd name="connsiteY610" fmla="*/ 477112 h 1920592"/>
                  <a:gd name="connsiteX611" fmla="*/ 3139312 w 5439853"/>
                  <a:gd name="connsiteY611" fmla="*/ 477801 h 1920592"/>
                  <a:gd name="connsiteX612" fmla="*/ 3147118 w 5439853"/>
                  <a:gd name="connsiteY612" fmla="*/ 495021 h 1920592"/>
                  <a:gd name="connsiteX613" fmla="*/ 3143674 w 5439853"/>
                  <a:gd name="connsiteY613" fmla="*/ 507649 h 1920592"/>
                  <a:gd name="connsiteX614" fmla="*/ 3144133 w 5439853"/>
                  <a:gd name="connsiteY614" fmla="*/ 533593 h 1920592"/>
                  <a:gd name="connsiteX615" fmla="*/ 3150791 w 5439853"/>
                  <a:gd name="connsiteY615" fmla="*/ 541858 h 1920592"/>
                  <a:gd name="connsiteX616" fmla="*/ 3172144 w 5439853"/>
                  <a:gd name="connsiteY616" fmla="*/ 557012 h 1920592"/>
                  <a:gd name="connsiteX617" fmla="*/ 3180639 w 5439853"/>
                  <a:gd name="connsiteY617" fmla="*/ 563899 h 1920592"/>
                  <a:gd name="connsiteX618" fmla="*/ 3197629 w 5439853"/>
                  <a:gd name="connsiteY618" fmla="*/ 560455 h 1920592"/>
                  <a:gd name="connsiteX619" fmla="*/ 3205205 w 5439853"/>
                  <a:gd name="connsiteY619" fmla="*/ 544843 h 1920592"/>
                  <a:gd name="connsiteX620" fmla="*/ 3207731 w 5439853"/>
                  <a:gd name="connsiteY620" fmla="*/ 531986 h 1920592"/>
                  <a:gd name="connsiteX621" fmla="*/ 3213241 w 5439853"/>
                  <a:gd name="connsiteY621" fmla="*/ 492954 h 1920592"/>
                  <a:gd name="connsiteX622" fmla="*/ 3205665 w 5439853"/>
                  <a:gd name="connsiteY622" fmla="*/ 483771 h 1920592"/>
                  <a:gd name="connsiteX623" fmla="*/ 3185919 w 5439853"/>
                  <a:gd name="connsiteY623" fmla="*/ 484689 h 1920592"/>
                  <a:gd name="connsiteX624" fmla="*/ 3179261 w 5439853"/>
                  <a:gd name="connsiteY624" fmla="*/ 484689 h 1920592"/>
                  <a:gd name="connsiteX625" fmla="*/ 3176047 w 5439853"/>
                  <a:gd name="connsiteY625" fmla="*/ 478031 h 1920592"/>
                  <a:gd name="connsiteX626" fmla="*/ 3194644 w 5439853"/>
                  <a:gd name="connsiteY626" fmla="*/ 456908 h 1920592"/>
                  <a:gd name="connsiteX627" fmla="*/ 3210027 w 5439853"/>
                  <a:gd name="connsiteY627" fmla="*/ 448183 h 1920592"/>
                  <a:gd name="connsiteX628" fmla="*/ 3218063 w 5439853"/>
                  <a:gd name="connsiteY628" fmla="*/ 425683 h 1920592"/>
                  <a:gd name="connsiteX629" fmla="*/ 3213930 w 5439853"/>
                  <a:gd name="connsiteY629" fmla="*/ 415581 h 1920592"/>
                  <a:gd name="connsiteX630" fmla="*/ 3220588 w 5439853"/>
                  <a:gd name="connsiteY630" fmla="*/ 403183 h 1920592"/>
                  <a:gd name="connsiteX631" fmla="*/ 3215537 w 5439853"/>
                  <a:gd name="connsiteY631" fmla="*/ 382749 h 1920592"/>
                  <a:gd name="connsiteX632" fmla="*/ 3204746 w 5439853"/>
                  <a:gd name="connsiteY632" fmla="*/ 374943 h 1920592"/>
                  <a:gd name="connsiteX633" fmla="*/ 3209109 w 5439853"/>
                  <a:gd name="connsiteY633" fmla="*/ 370810 h 1920592"/>
                  <a:gd name="connsiteX634" fmla="*/ 3217144 w 5439853"/>
                  <a:gd name="connsiteY634" fmla="*/ 367366 h 1920592"/>
                  <a:gd name="connsiteX635" fmla="*/ 3222195 w 5439853"/>
                  <a:gd name="connsiteY635" fmla="*/ 360478 h 1920592"/>
                  <a:gd name="connsiteX636" fmla="*/ 3217144 w 5439853"/>
                  <a:gd name="connsiteY636" fmla="*/ 350606 h 1920592"/>
                  <a:gd name="connsiteX637" fmla="*/ 3195562 w 5439853"/>
                  <a:gd name="connsiteY637" fmla="*/ 346932 h 1920592"/>
                  <a:gd name="connsiteX638" fmla="*/ 3193037 w 5439853"/>
                  <a:gd name="connsiteY638" fmla="*/ 343718 h 1920592"/>
                  <a:gd name="connsiteX639" fmla="*/ 3193037 w 5439853"/>
                  <a:gd name="connsiteY639" fmla="*/ 341651 h 1920592"/>
                  <a:gd name="connsiteX640" fmla="*/ 3207042 w 5439853"/>
                  <a:gd name="connsiteY640" fmla="*/ 297110 h 1920592"/>
                  <a:gd name="connsiteX641" fmla="*/ 3245614 w 5439853"/>
                  <a:gd name="connsiteY641" fmla="*/ 282186 h 1920592"/>
                  <a:gd name="connsiteX642" fmla="*/ 2226901 w 5439853"/>
                  <a:gd name="connsiteY642" fmla="*/ 174737 h 1920592"/>
                  <a:gd name="connsiteX643" fmla="*/ 2241136 w 5439853"/>
                  <a:gd name="connsiteY643" fmla="*/ 179099 h 1920592"/>
                  <a:gd name="connsiteX644" fmla="*/ 2264555 w 5439853"/>
                  <a:gd name="connsiteY644" fmla="*/ 205043 h 1920592"/>
                  <a:gd name="connsiteX645" fmla="*/ 2268687 w 5439853"/>
                  <a:gd name="connsiteY645" fmla="*/ 228232 h 1920592"/>
                  <a:gd name="connsiteX646" fmla="*/ 2267310 w 5439853"/>
                  <a:gd name="connsiteY646" fmla="*/ 254176 h 1920592"/>
                  <a:gd name="connsiteX647" fmla="*/ 2262259 w 5439853"/>
                  <a:gd name="connsiteY647" fmla="*/ 270478 h 1920592"/>
                  <a:gd name="connsiteX648" fmla="*/ 2236774 w 5439853"/>
                  <a:gd name="connsiteY648" fmla="*/ 290682 h 1920592"/>
                  <a:gd name="connsiteX649" fmla="*/ 2226212 w 5439853"/>
                  <a:gd name="connsiteY649" fmla="*/ 303539 h 1920592"/>
                  <a:gd name="connsiteX650" fmla="*/ 2217028 w 5439853"/>
                  <a:gd name="connsiteY650" fmla="*/ 339815 h 1920592"/>
                  <a:gd name="connsiteX651" fmla="*/ 2197743 w 5439853"/>
                  <a:gd name="connsiteY651" fmla="*/ 384127 h 1920592"/>
                  <a:gd name="connsiteX652" fmla="*/ 2179834 w 5439853"/>
                  <a:gd name="connsiteY652" fmla="*/ 399740 h 1920592"/>
                  <a:gd name="connsiteX653" fmla="*/ 2161925 w 5439853"/>
                  <a:gd name="connsiteY653" fmla="*/ 420403 h 1920592"/>
                  <a:gd name="connsiteX654" fmla="*/ 2160548 w 5439853"/>
                  <a:gd name="connsiteY654" fmla="*/ 424536 h 1920592"/>
                  <a:gd name="connsiteX655" fmla="*/ 2150216 w 5439853"/>
                  <a:gd name="connsiteY655" fmla="*/ 438541 h 1920592"/>
                  <a:gd name="connsiteX656" fmla="*/ 2141032 w 5439853"/>
                  <a:gd name="connsiteY656" fmla="*/ 455072 h 1920592"/>
                  <a:gd name="connsiteX657" fmla="*/ 2140344 w 5439853"/>
                  <a:gd name="connsiteY657" fmla="*/ 466093 h 1920592"/>
                  <a:gd name="connsiteX658" fmla="*/ 2146772 w 5439853"/>
                  <a:gd name="connsiteY658" fmla="*/ 470455 h 1920592"/>
                  <a:gd name="connsiteX659" fmla="*/ 2152972 w 5439853"/>
                  <a:gd name="connsiteY659" fmla="*/ 468618 h 1920592"/>
                  <a:gd name="connsiteX660" fmla="*/ 2164681 w 5439853"/>
                  <a:gd name="connsiteY660" fmla="*/ 462419 h 1920592"/>
                  <a:gd name="connsiteX661" fmla="*/ 2182589 w 5439853"/>
                  <a:gd name="connsiteY661" fmla="*/ 454154 h 1920592"/>
                  <a:gd name="connsiteX662" fmla="*/ 2247565 w 5439853"/>
                  <a:gd name="connsiteY662" fmla="*/ 427291 h 1920592"/>
                  <a:gd name="connsiteX663" fmla="*/ 2261799 w 5439853"/>
                  <a:gd name="connsiteY663" fmla="*/ 421322 h 1920592"/>
                  <a:gd name="connsiteX664" fmla="*/ 2283381 w 5439853"/>
                  <a:gd name="connsiteY664" fmla="*/ 420403 h 1920592"/>
                  <a:gd name="connsiteX665" fmla="*/ 2304963 w 5439853"/>
                  <a:gd name="connsiteY665" fmla="*/ 420862 h 1920592"/>
                  <a:gd name="connsiteX666" fmla="*/ 2342158 w 5439853"/>
                  <a:gd name="connsiteY666" fmla="*/ 417189 h 1920592"/>
                  <a:gd name="connsiteX667" fmla="*/ 2361673 w 5439853"/>
                  <a:gd name="connsiteY667" fmla="*/ 420633 h 1920592"/>
                  <a:gd name="connsiteX668" fmla="*/ 2382796 w 5439853"/>
                  <a:gd name="connsiteY668" fmla="*/ 441067 h 1920592"/>
                  <a:gd name="connsiteX669" fmla="*/ 2387847 w 5439853"/>
                  <a:gd name="connsiteY669" fmla="*/ 453235 h 1920592"/>
                  <a:gd name="connsiteX670" fmla="*/ 2375449 w 5439853"/>
                  <a:gd name="connsiteY670" fmla="*/ 477113 h 1920592"/>
                  <a:gd name="connsiteX671" fmla="*/ 2312310 w 5439853"/>
                  <a:gd name="connsiteY671" fmla="*/ 486067 h 1920592"/>
                  <a:gd name="connsiteX672" fmla="*/ 2281774 w 5439853"/>
                  <a:gd name="connsiteY672" fmla="*/ 482394 h 1920592"/>
                  <a:gd name="connsiteX673" fmla="*/ 2255830 w 5439853"/>
                  <a:gd name="connsiteY673" fmla="*/ 478491 h 1920592"/>
                  <a:gd name="connsiteX674" fmla="*/ 2238151 w 5439853"/>
                  <a:gd name="connsiteY674" fmla="*/ 475965 h 1920592"/>
                  <a:gd name="connsiteX675" fmla="*/ 2206697 w 5439853"/>
                  <a:gd name="connsiteY675" fmla="*/ 484231 h 1920592"/>
                  <a:gd name="connsiteX676" fmla="*/ 2156645 w 5439853"/>
                  <a:gd name="connsiteY676" fmla="*/ 491807 h 1920592"/>
                  <a:gd name="connsiteX677" fmla="*/ 2126338 w 5439853"/>
                  <a:gd name="connsiteY677" fmla="*/ 503976 h 1920592"/>
                  <a:gd name="connsiteX678" fmla="*/ 2106364 w 5439853"/>
                  <a:gd name="connsiteY678" fmla="*/ 512471 h 1920592"/>
                  <a:gd name="connsiteX679" fmla="*/ 2067333 w 5439853"/>
                  <a:gd name="connsiteY679" fmla="*/ 518670 h 1920592"/>
                  <a:gd name="connsiteX680" fmla="*/ 2057690 w 5439853"/>
                  <a:gd name="connsiteY680" fmla="*/ 527394 h 1920592"/>
                  <a:gd name="connsiteX681" fmla="*/ 2047358 w 5439853"/>
                  <a:gd name="connsiteY681" fmla="*/ 534971 h 1920592"/>
                  <a:gd name="connsiteX682" fmla="*/ 2039781 w 5439853"/>
                  <a:gd name="connsiteY682" fmla="*/ 546451 h 1920592"/>
                  <a:gd name="connsiteX683" fmla="*/ 2036108 w 5439853"/>
                  <a:gd name="connsiteY683" fmla="*/ 556553 h 1920592"/>
                  <a:gd name="connsiteX684" fmla="*/ 2012000 w 5439853"/>
                  <a:gd name="connsiteY684" fmla="*/ 582268 h 1920592"/>
                  <a:gd name="connsiteX685" fmla="*/ 2005571 w 5439853"/>
                  <a:gd name="connsiteY685" fmla="*/ 587778 h 1920592"/>
                  <a:gd name="connsiteX686" fmla="*/ 1985826 w 5439853"/>
                  <a:gd name="connsiteY686" fmla="*/ 584564 h 1920592"/>
                  <a:gd name="connsiteX687" fmla="*/ 1966081 w 5439853"/>
                  <a:gd name="connsiteY687" fmla="*/ 586400 h 1920592"/>
                  <a:gd name="connsiteX688" fmla="*/ 1951617 w 5439853"/>
                  <a:gd name="connsiteY688" fmla="*/ 582727 h 1920592"/>
                  <a:gd name="connsiteX689" fmla="*/ 1923606 w 5439853"/>
                  <a:gd name="connsiteY689" fmla="*/ 562063 h 1920592"/>
                  <a:gd name="connsiteX690" fmla="*/ 1931642 w 5439853"/>
                  <a:gd name="connsiteY690" fmla="*/ 506272 h 1920592"/>
                  <a:gd name="connsiteX691" fmla="*/ 1939218 w 5439853"/>
                  <a:gd name="connsiteY691" fmla="*/ 502828 h 1920592"/>
                  <a:gd name="connsiteX692" fmla="*/ 1967000 w 5439853"/>
                  <a:gd name="connsiteY692" fmla="*/ 509716 h 1920592"/>
                  <a:gd name="connsiteX693" fmla="*/ 1987204 w 5439853"/>
                  <a:gd name="connsiteY693" fmla="*/ 504435 h 1920592"/>
                  <a:gd name="connsiteX694" fmla="*/ 1997536 w 5439853"/>
                  <a:gd name="connsiteY694" fmla="*/ 492955 h 1920592"/>
                  <a:gd name="connsiteX695" fmla="*/ 2007179 w 5439853"/>
                  <a:gd name="connsiteY695" fmla="*/ 481016 h 1920592"/>
                  <a:gd name="connsiteX696" fmla="*/ 2035419 w 5439853"/>
                  <a:gd name="connsiteY696" fmla="*/ 475506 h 1920592"/>
                  <a:gd name="connsiteX697" fmla="*/ 2050572 w 5439853"/>
                  <a:gd name="connsiteY697" fmla="*/ 472521 h 1920592"/>
                  <a:gd name="connsiteX698" fmla="*/ 2057230 w 5439853"/>
                  <a:gd name="connsiteY698" fmla="*/ 467241 h 1920592"/>
                  <a:gd name="connsiteX699" fmla="*/ 2100853 w 5439853"/>
                  <a:gd name="connsiteY699" fmla="*/ 378387 h 1920592"/>
                  <a:gd name="connsiteX700" fmla="*/ 2101313 w 5439853"/>
                  <a:gd name="connsiteY700" fmla="*/ 375862 h 1920592"/>
                  <a:gd name="connsiteX701" fmla="*/ 2098787 w 5439853"/>
                  <a:gd name="connsiteY701" fmla="*/ 370122 h 1920592"/>
                  <a:gd name="connsiteX702" fmla="*/ 2084323 w 5439853"/>
                  <a:gd name="connsiteY702" fmla="*/ 357494 h 1920592"/>
                  <a:gd name="connsiteX703" fmla="*/ 2063430 w 5439853"/>
                  <a:gd name="connsiteY703" fmla="*/ 350836 h 1920592"/>
                  <a:gd name="connsiteX704" fmla="*/ 2018429 w 5439853"/>
                  <a:gd name="connsiteY704" fmla="*/ 327876 h 1920592"/>
                  <a:gd name="connsiteX705" fmla="*/ 2007867 w 5439853"/>
                  <a:gd name="connsiteY705" fmla="*/ 311805 h 1920592"/>
                  <a:gd name="connsiteX706" fmla="*/ 2005342 w 5439853"/>
                  <a:gd name="connsiteY706" fmla="*/ 292289 h 1920592"/>
                  <a:gd name="connsiteX707" fmla="*/ 2007179 w 5439853"/>
                  <a:gd name="connsiteY707" fmla="*/ 279432 h 1920592"/>
                  <a:gd name="connsiteX708" fmla="*/ 2019806 w 5439853"/>
                  <a:gd name="connsiteY708" fmla="*/ 246600 h 1920592"/>
                  <a:gd name="connsiteX709" fmla="*/ 2028990 w 5439853"/>
                  <a:gd name="connsiteY709" fmla="*/ 242926 h 1920592"/>
                  <a:gd name="connsiteX710" fmla="*/ 2033123 w 5439853"/>
                  <a:gd name="connsiteY710" fmla="*/ 244534 h 1920592"/>
                  <a:gd name="connsiteX711" fmla="*/ 2045980 w 5439853"/>
                  <a:gd name="connsiteY711" fmla="*/ 244763 h 1920592"/>
                  <a:gd name="connsiteX712" fmla="*/ 2066185 w 5439853"/>
                  <a:gd name="connsiteY712" fmla="*/ 236268 h 1920592"/>
                  <a:gd name="connsiteX713" fmla="*/ 2092588 w 5439853"/>
                  <a:gd name="connsiteY713" fmla="*/ 225248 h 1920592"/>
                  <a:gd name="connsiteX714" fmla="*/ 2140344 w 5439853"/>
                  <a:gd name="connsiteY714" fmla="*/ 203206 h 1920592"/>
                  <a:gd name="connsiteX715" fmla="*/ 2158252 w 5439853"/>
                  <a:gd name="connsiteY715" fmla="*/ 194711 h 1920592"/>
                  <a:gd name="connsiteX716" fmla="*/ 2180064 w 5439853"/>
                  <a:gd name="connsiteY716" fmla="*/ 184150 h 1920592"/>
                  <a:gd name="connsiteX717" fmla="*/ 2207156 w 5439853"/>
                  <a:gd name="connsiteY717" fmla="*/ 175885 h 1920592"/>
                  <a:gd name="connsiteX718" fmla="*/ 2226901 w 5439853"/>
                  <a:gd name="connsiteY718" fmla="*/ 174737 h 1920592"/>
                  <a:gd name="connsiteX719" fmla="*/ 3354212 w 5439853"/>
                  <a:gd name="connsiteY719" fmla="*/ 140068 h 1920592"/>
                  <a:gd name="connsiteX720" fmla="*/ 3341125 w 5439853"/>
                  <a:gd name="connsiteY720" fmla="*/ 157976 h 1920592"/>
                  <a:gd name="connsiteX721" fmla="*/ 3334467 w 5439853"/>
                  <a:gd name="connsiteY721" fmla="*/ 177721 h 1920592"/>
                  <a:gd name="connsiteX722" fmla="*/ 3326661 w 5439853"/>
                  <a:gd name="connsiteY722" fmla="*/ 199992 h 1920592"/>
                  <a:gd name="connsiteX723" fmla="*/ 3335615 w 5439853"/>
                  <a:gd name="connsiteY723" fmla="*/ 210324 h 1920592"/>
                  <a:gd name="connsiteX724" fmla="*/ 3339518 w 5439853"/>
                  <a:gd name="connsiteY724" fmla="*/ 208487 h 1920592"/>
                  <a:gd name="connsiteX725" fmla="*/ 3350998 w 5439853"/>
                  <a:gd name="connsiteY725" fmla="*/ 181625 h 1920592"/>
                  <a:gd name="connsiteX726" fmla="*/ 3354901 w 5439853"/>
                  <a:gd name="connsiteY726" fmla="*/ 169686 h 1920592"/>
                  <a:gd name="connsiteX727" fmla="*/ 3364544 w 5439853"/>
                  <a:gd name="connsiteY727" fmla="*/ 157976 h 1920592"/>
                  <a:gd name="connsiteX728" fmla="*/ 3365003 w 5439853"/>
                  <a:gd name="connsiteY728" fmla="*/ 147874 h 1920592"/>
                  <a:gd name="connsiteX729" fmla="*/ 3362018 w 5439853"/>
                  <a:gd name="connsiteY729" fmla="*/ 142134 h 1920592"/>
                  <a:gd name="connsiteX730" fmla="*/ 3354212 w 5439853"/>
                  <a:gd name="connsiteY730" fmla="*/ 140068 h 1920592"/>
                  <a:gd name="connsiteX731" fmla="*/ 3333578 w 5439853"/>
                  <a:gd name="connsiteY731" fmla="*/ 876 h 1920592"/>
                  <a:gd name="connsiteX732" fmla="*/ 3358345 w 5439853"/>
                  <a:gd name="connsiteY732" fmla="*/ 15398 h 1920592"/>
                  <a:gd name="connsiteX733" fmla="*/ 3366151 w 5439853"/>
                  <a:gd name="connsiteY733" fmla="*/ 58791 h 1920592"/>
                  <a:gd name="connsiteX734" fmla="*/ 3361559 w 5439853"/>
                  <a:gd name="connsiteY734" fmla="*/ 84506 h 1920592"/>
                  <a:gd name="connsiteX735" fmla="*/ 3361789 w 5439853"/>
                  <a:gd name="connsiteY735" fmla="*/ 105858 h 1920592"/>
                  <a:gd name="connsiteX736" fmla="*/ 3375794 w 5439853"/>
                  <a:gd name="connsiteY736" fmla="*/ 107925 h 1920592"/>
                  <a:gd name="connsiteX737" fmla="*/ 3385208 w 5439853"/>
                  <a:gd name="connsiteY737" fmla="*/ 95756 h 1920592"/>
                  <a:gd name="connsiteX738" fmla="*/ 3425157 w 5439853"/>
                  <a:gd name="connsiteY738" fmla="*/ 40424 h 1920592"/>
                  <a:gd name="connsiteX739" fmla="*/ 3443065 w 5439853"/>
                  <a:gd name="connsiteY739" fmla="*/ 29174 h 1920592"/>
                  <a:gd name="connsiteX740" fmla="*/ 3458219 w 5439853"/>
                  <a:gd name="connsiteY740" fmla="*/ 27107 h 1920592"/>
                  <a:gd name="connsiteX741" fmla="*/ 3474979 w 5439853"/>
                  <a:gd name="connsiteY741" fmla="*/ 31699 h 1920592"/>
                  <a:gd name="connsiteX742" fmla="*/ 3481637 w 5439853"/>
                  <a:gd name="connsiteY742" fmla="*/ 39965 h 1920592"/>
                  <a:gd name="connsiteX743" fmla="*/ 3480719 w 5439853"/>
                  <a:gd name="connsiteY743" fmla="*/ 83358 h 1920592"/>
                  <a:gd name="connsiteX744" fmla="*/ 3475897 w 5439853"/>
                  <a:gd name="connsiteY744" fmla="*/ 98052 h 1920592"/>
                  <a:gd name="connsiteX745" fmla="*/ 3483474 w 5439853"/>
                  <a:gd name="connsiteY745" fmla="*/ 113894 h 1920592"/>
                  <a:gd name="connsiteX746" fmla="*/ 3506434 w 5439853"/>
                  <a:gd name="connsiteY746" fmla="*/ 121241 h 1920592"/>
                  <a:gd name="connsiteX747" fmla="*/ 3516306 w 5439853"/>
                  <a:gd name="connsiteY747" fmla="*/ 132032 h 1920592"/>
                  <a:gd name="connsiteX748" fmla="*/ 3505974 w 5439853"/>
                  <a:gd name="connsiteY748" fmla="*/ 172211 h 1920592"/>
                  <a:gd name="connsiteX749" fmla="*/ 3501382 w 5439853"/>
                  <a:gd name="connsiteY749" fmla="*/ 176803 h 1920592"/>
                  <a:gd name="connsiteX750" fmla="*/ 3489444 w 5439853"/>
                  <a:gd name="connsiteY750" fmla="*/ 180477 h 1920592"/>
                  <a:gd name="connsiteX751" fmla="*/ 3467862 w 5439853"/>
                  <a:gd name="connsiteY751" fmla="*/ 176574 h 1920592"/>
                  <a:gd name="connsiteX752" fmla="*/ 3424468 w 5439853"/>
                  <a:gd name="connsiteY752" fmla="*/ 184839 h 1920592"/>
                  <a:gd name="connsiteX753" fmla="*/ 3419188 w 5439853"/>
                  <a:gd name="connsiteY753" fmla="*/ 188512 h 1920592"/>
                  <a:gd name="connsiteX754" fmla="*/ 3415744 w 5439853"/>
                  <a:gd name="connsiteY754" fmla="*/ 198385 h 1920592"/>
                  <a:gd name="connsiteX755" fmla="*/ 3421713 w 5439853"/>
                  <a:gd name="connsiteY755" fmla="*/ 206880 h 1920592"/>
                  <a:gd name="connsiteX756" fmla="*/ 3438703 w 5439853"/>
                  <a:gd name="connsiteY756" fmla="*/ 211472 h 1920592"/>
                  <a:gd name="connsiteX757" fmla="*/ 3501153 w 5439853"/>
                  <a:gd name="connsiteY757" fmla="*/ 225248 h 1920592"/>
                  <a:gd name="connsiteX758" fmla="*/ 3517225 w 5439853"/>
                  <a:gd name="connsiteY758" fmla="*/ 245682 h 1920592"/>
                  <a:gd name="connsiteX759" fmla="*/ 3514010 w 5439853"/>
                  <a:gd name="connsiteY759" fmla="*/ 269559 h 1920592"/>
                  <a:gd name="connsiteX760" fmla="*/ 3495643 w 5439853"/>
                  <a:gd name="connsiteY760" fmla="*/ 289764 h 1920592"/>
                  <a:gd name="connsiteX761" fmla="*/ 3452249 w 5439853"/>
                  <a:gd name="connsiteY761" fmla="*/ 289305 h 1920592"/>
                  <a:gd name="connsiteX762" fmla="*/ 3437555 w 5439853"/>
                  <a:gd name="connsiteY762" fmla="*/ 284942 h 1920592"/>
                  <a:gd name="connsiteX763" fmla="*/ 3415744 w 5439853"/>
                  <a:gd name="connsiteY763" fmla="*/ 282646 h 1920592"/>
                  <a:gd name="connsiteX764" fmla="*/ 3402657 w 5439853"/>
                  <a:gd name="connsiteY764" fmla="*/ 283335 h 1920592"/>
                  <a:gd name="connsiteX765" fmla="*/ 3381993 w 5439853"/>
                  <a:gd name="connsiteY765" fmla="*/ 276677 h 1920592"/>
                  <a:gd name="connsiteX766" fmla="*/ 3378549 w 5439853"/>
                  <a:gd name="connsiteY766" fmla="*/ 274151 h 1920592"/>
                  <a:gd name="connsiteX767" fmla="*/ 3339059 w 5439853"/>
                  <a:gd name="connsiteY767" fmla="*/ 266345 h 1920592"/>
                  <a:gd name="connsiteX768" fmla="*/ 3317477 w 5439853"/>
                  <a:gd name="connsiteY768" fmla="*/ 266345 h 1920592"/>
                  <a:gd name="connsiteX769" fmla="*/ 3295665 w 5439853"/>
                  <a:gd name="connsiteY769" fmla="*/ 264508 h 1920592"/>
                  <a:gd name="connsiteX770" fmla="*/ 3269262 w 5439853"/>
                  <a:gd name="connsiteY770" fmla="*/ 264968 h 1920592"/>
                  <a:gd name="connsiteX771" fmla="*/ 3236889 w 5439853"/>
                  <a:gd name="connsiteY771" fmla="*/ 260146 h 1920592"/>
                  <a:gd name="connsiteX772" fmla="*/ 3204287 w 5439853"/>
                  <a:gd name="connsiteY772" fmla="*/ 255784 h 1920592"/>
                  <a:gd name="connsiteX773" fmla="*/ 3147118 w 5439853"/>
                  <a:gd name="connsiteY773" fmla="*/ 258539 h 1920592"/>
                  <a:gd name="connsiteX774" fmla="*/ 3103265 w 5439853"/>
                  <a:gd name="connsiteY774" fmla="*/ 259228 h 1920592"/>
                  <a:gd name="connsiteX775" fmla="*/ 3077321 w 5439853"/>
                  <a:gd name="connsiteY775" fmla="*/ 256013 h 1920592"/>
                  <a:gd name="connsiteX776" fmla="*/ 3066759 w 5439853"/>
                  <a:gd name="connsiteY776" fmla="*/ 256932 h 1920592"/>
                  <a:gd name="connsiteX777" fmla="*/ 3026810 w 5439853"/>
                  <a:gd name="connsiteY777" fmla="*/ 268182 h 1920592"/>
                  <a:gd name="connsiteX778" fmla="*/ 3014412 w 5439853"/>
                  <a:gd name="connsiteY778" fmla="*/ 272085 h 1920592"/>
                  <a:gd name="connsiteX779" fmla="*/ 2987090 w 5439853"/>
                  <a:gd name="connsiteY779" fmla="*/ 280810 h 1920592"/>
                  <a:gd name="connsiteX780" fmla="*/ 2968034 w 5439853"/>
                  <a:gd name="connsiteY780" fmla="*/ 277595 h 1920592"/>
                  <a:gd name="connsiteX781" fmla="*/ 2951962 w 5439853"/>
                  <a:gd name="connsiteY781" fmla="*/ 262901 h 1920592"/>
                  <a:gd name="connsiteX782" fmla="*/ 2954028 w 5439853"/>
                  <a:gd name="connsiteY782" fmla="*/ 258309 h 1920592"/>
                  <a:gd name="connsiteX783" fmla="*/ 2990075 w 5439853"/>
                  <a:gd name="connsiteY783" fmla="*/ 219737 h 1920592"/>
                  <a:gd name="connsiteX784" fmla="*/ 3000177 w 5439853"/>
                  <a:gd name="connsiteY784" fmla="*/ 216982 h 1920592"/>
                  <a:gd name="connsiteX785" fmla="*/ 3019004 w 5439853"/>
                  <a:gd name="connsiteY785" fmla="*/ 222722 h 1920592"/>
                  <a:gd name="connsiteX786" fmla="*/ 3062168 w 5439853"/>
                  <a:gd name="connsiteY786" fmla="*/ 228921 h 1920592"/>
                  <a:gd name="connsiteX787" fmla="*/ 3095229 w 5439853"/>
                  <a:gd name="connsiteY787" fmla="*/ 228232 h 1920592"/>
                  <a:gd name="connsiteX788" fmla="*/ 3156531 w 5439853"/>
                  <a:gd name="connsiteY788" fmla="*/ 232135 h 1920592"/>
                  <a:gd name="connsiteX789" fmla="*/ 3171684 w 5439853"/>
                  <a:gd name="connsiteY789" fmla="*/ 231676 h 1920592"/>
                  <a:gd name="connsiteX790" fmla="*/ 3213241 w 5439853"/>
                  <a:gd name="connsiteY790" fmla="*/ 231906 h 1920592"/>
                  <a:gd name="connsiteX791" fmla="*/ 3239185 w 5439853"/>
                  <a:gd name="connsiteY791" fmla="*/ 230299 h 1920592"/>
                  <a:gd name="connsiteX792" fmla="*/ 3244925 w 5439853"/>
                  <a:gd name="connsiteY792" fmla="*/ 221804 h 1920592"/>
                  <a:gd name="connsiteX793" fmla="*/ 3239874 w 5439853"/>
                  <a:gd name="connsiteY793" fmla="*/ 212850 h 1920592"/>
                  <a:gd name="connsiteX794" fmla="*/ 3218751 w 5439853"/>
                  <a:gd name="connsiteY794" fmla="*/ 206421 h 1920592"/>
                  <a:gd name="connsiteX795" fmla="*/ 3205664 w 5439853"/>
                  <a:gd name="connsiteY795" fmla="*/ 205732 h 1920592"/>
                  <a:gd name="connsiteX796" fmla="*/ 3181786 w 5439853"/>
                  <a:gd name="connsiteY796" fmla="*/ 209176 h 1920592"/>
                  <a:gd name="connsiteX797" fmla="*/ 3157679 w 5439853"/>
                  <a:gd name="connsiteY797" fmla="*/ 211931 h 1920592"/>
                  <a:gd name="connsiteX798" fmla="*/ 3151021 w 5439853"/>
                  <a:gd name="connsiteY798" fmla="*/ 204584 h 1920592"/>
                  <a:gd name="connsiteX799" fmla="*/ 3153317 w 5439853"/>
                  <a:gd name="connsiteY799" fmla="*/ 199074 h 1920592"/>
                  <a:gd name="connsiteX800" fmla="*/ 3155383 w 5439853"/>
                  <a:gd name="connsiteY800" fmla="*/ 198385 h 1920592"/>
                  <a:gd name="connsiteX801" fmla="*/ 3170077 w 5439853"/>
                  <a:gd name="connsiteY801" fmla="*/ 183002 h 1920592"/>
                  <a:gd name="connsiteX802" fmla="*/ 3170536 w 5439853"/>
                  <a:gd name="connsiteY802" fmla="*/ 156599 h 1920592"/>
                  <a:gd name="connsiteX803" fmla="*/ 3177195 w 5439853"/>
                  <a:gd name="connsiteY803" fmla="*/ 131802 h 1920592"/>
                  <a:gd name="connsiteX804" fmla="*/ 3186837 w 5439853"/>
                  <a:gd name="connsiteY804" fmla="*/ 114583 h 1920592"/>
                  <a:gd name="connsiteX805" fmla="*/ 3206583 w 5439853"/>
                  <a:gd name="connsiteY805" fmla="*/ 107236 h 1920592"/>
                  <a:gd name="connsiteX806" fmla="*/ 3230920 w 5439853"/>
                  <a:gd name="connsiteY806" fmla="*/ 117568 h 1920592"/>
                  <a:gd name="connsiteX807" fmla="*/ 3241481 w 5439853"/>
                  <a:gd name="connsiteY807" fmla="*/ 113665 h 1920592"/>
                  <a:gd name="connsiteX808" fmla="*/ 3251354 w 5439853"/>
                  <a:gd name="connsiteY808" fmla="*/ 68664 h 1920592"/>
                  <a:gd name="connsiteX809" fmla="*/ 3263981 w 5439853"/>
                  <a:gd name="connsiteY809" fmla="*/ 34225 h 1920592"/>
                  <a:gd name="connsiteX810" fmla="*/ 3276379 w 5439853"/>
                  <a:gd name="connsiteY810" fmla="*/ 18842 h 1920592"/>
                  <a:gd name="connsiteX811" fmla="*/ 3306227 w 5439853"/>
                  <a:gd name="connsiteY811" fmla="*/ 1852 h 1920592"/>
                  <a:gd name="connsiteX812" fmla="*/ 3333578 w 5439853"/>
                  <a:gd name="connsiteY812" fmla="*/ 876 h 192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</a:cxnLst>
                <a:rect l="l" t="t" r="r" b="b"/>
                <a:pathLst>
                  <a:path w="5439853" h="1920592">
                    <a:moveTo>
                      <a:pt x="466827" y="1640700"/>
                    </a:moveTo>
                    <a:cubicBezTo>
                      <a:pt x="465908" y="1641848"/>
                      <a:pt x="463842" y="1642996"/>
                      <a:pt x="463153" y="1644833"/>
                    </a:cubicBezTo>
                    <a:cubicBezTo>
                      <a:pt x="461317" y="1651262"/>
                      <a:pt x="462694" y="1657690"/>
                      <a:pt x="463383" y="1664348"/>
                    </a:cubicBezTo>
                    <a:cubicBezTo>
                      <a:pt x="464301" y="1672614"/>
                      <a:pt x="471189" y="1678813"/>
                      <a:pt x="481062" y="1680879"/>
                    </a:cubicBezTo>
                    <a:cubicBezTo>
                      <a:pt x="481980" y="1681109"/>
                      <a:pt x="483817" y="1679502"/>
                      <a:pt x="483817" y="1678583"/>
                    </a:cubicBezTo>
                    <a:cubicBezTo>
                      <a:pt x="484735" y="1667563"/>
                      <a:pt x="481521" y="1657231"/>
                      <a:pt x="478077" y="1646899"/>
                    </a:cubicBezTo>
                    <a:cubicBezTo>
                      <a:pt x="477618" y="1645751"/>
                      <a:pt x="476240" y="1644603"/>
                      <a:pt x="475092" y="1643685"/>
                    </a:cubicBezTo>
                    <a:cubicBezTo>
                      <a:pt x="473026" y="1641619"/>
                      <a:pt x="470730" y="1640011"/>
                      <a:pt x="466827" y="1640700"/>
                    </a:cubicBezTo>
                    <a:close/>
                    <a:moveTo>
                      <a:pt x="448689" y="1568837"/>
                    </a:moveTo>
                    <a:cubicBezTo>
                      <a:pt x="461546" y="1569296"/>
                      <a:pt x="473026" y="1573658"/>
                      <a:pt x="483817" y="1580317"/>
                    </a:cubicBezTo>
                    <a:cubicBezTo>
                      <a:pt x="489557" y="1583761"/>
                      <a:pt x="494608" y="1587893"/>
                      <a:pt x="500118" y="1591567"/>
                    </a:cubicBezTo>
                    <a:cubicBezTo>
                      <a:pt x="504480" y="1594322"/>
                      <a:pt x="508613" y="1597536"/>
                      <a:pt x="513205" y="1599832"/>
                    </a:cubicBezTo>
                    <a:cubicBezTo>
                      <a:pt x="517108" y="1601669"/>
                      <a:pt x="521700" y="1603965"/>
                      <a:pt x="525603" y="1603276"/>
                    </a:cubicBezTo>
                    <a:cubicBezTo>
                      <a:pt x="535016" y="1602128"/>
                      <a:pt x="540986" y="1606031"/>
                      <a:pt x="546037" y="1613149"/>
                    </a:cubicBezTo>
                    <a:cubicBezTo>
                      <a:pt x="546955" y="1614526"/>
                      <a:pt x="549940" y="1614986"/>
                      <a:pt x="552007" y="1615445"/>
                    </a:cubicBezTo>
                    <a:cubicBezTo>
                      <a:pt x="554991" y="1616134"/>
                      <a:pt x="557287" y="1617970"/>
                      <a:pt x="558435" y="1620725"/>
                    </a:cubicBezTo>
                    <a:cubicBezTo>
                      <a:pt x="561190" y="1626695"/>
                      <a:pt x="563716" y="1632664"/>
                      <a:pt x="565782" y="1637486"/>
                    </a:cubicBezTo>
                    <a:cubicBezTo>
                      <a:pt x="565782" y="1643685"/>
                      <a:pt x="563486" y="1647358"/>
                      <a:pt x="561420" y="1651262"/>
                    </a:cubicBezTo>
                    <a:cubicBezTo>
                      <a:pt x="554991" y="1663660"/>
                      <a:pt x="548563" y="1676058"/>
                      <a:pt x="542364" y="1688456"/>
                    </a:cubicBezTo>
                    <a:cubicBezTo>
                      <a:pt x="539149" y="1694655"/>
                      <a:pt x="535476" y="1699706"/>
                      <a:pt x="527670" y="1699936"/>
                    </a:cubicBezTo>
                    <a:cubicBezTo>
                      <a:pt x="526751" y="1699936"/>
                      <a:pt x="525144" y="1702002"/>
                      <a:pt x="525374" y="1703150"/>
                    </a:cubicBezTo>
                    <a:cubicBezTo>
                      <a:pt x="526062" y="1708890"/>
                      <a:pt x="527670" y="1714630"/>
                      <a:pt x="528358" y="1720370"/>
                    </a:cubicBezTo>
                    <a:cubicBezTo>
                      <a:pt x="529506" y="1730242"/>
                      <a:pt x="524685" y="1737130"/>
                      <a:pt x="515960" y="1741722"/>
                    </a:cubicBezTo>
                    <a:cubicBezTo>
                      <a:pt x="507695" y="1746084"/>
                      <a:pt x="498741" y="1747462"/>
                      <a:pt x="490245" y="1745395"/>
                    </a:cubicBezTo>
                    <a:cubicBezTo>
                      <a:pt x="476470" y="1741952"/>
                      <a:pt x="462924" y="1741952"/>
                      <a:pt x="448918" y="1743559"/>
                    </a:cubicBezTo>
                    <a:cubicBezTo>
                      <a:pt x="437209" y="1744936"/>
                      <a:pt x="425729" y="1741492"/>
                      <a:pt x="414479" y="1737130"/>
                    </a:cubicBezTo>
                    <a:cubicBezTo>
                      <a:pt x="404836" y="1733227"/>
                      <a:pt x="395882" y="1728406"/>
                      <a:pt x="387387" y="1722666"/>
                    </a:cubicBezTo>
                    <a:cubicBezTo>
                      <a:pt x="363509" y="1705216"/>
                      <a:pt x="362820" y="1711645"/>
                      <a:pt x="361902" y="1673073"/>
                    </a:cubicBezTo>
                    <a:cubicBezTo>
                      <a:pt x="367871" y="1665956"/>
                      <a:pt x="374759" y="1661823"/>
                      <a:pt x="380958" y="1656772"/>
                    </a:cubicBezTo>
                    <a:cubicBezTo>
                      <a:pt x="386009" y="1652639"/>
                      <a:pt x="391979" y="1653328"/>
                      <a:pt x="397719" y="1652180"/>
                    </a:cubicBezTo>
                    <a:cubicBezTo>
                      <a:pt x="400704" y="1651491"/>
                      <a:pt x="402999" y="1649425"/>
                      <a:pt x="403688" y="1646440"/>
                    </a:cubicBezTo>
                    <a:cubicBezTo>
                      <a:pt x="404607" y="1642996"/>
                      <a:pt x="405066" y="1639323"/>
                      <a:pt x="405984" y="1635649"/>
                    </a:cubicBezTo>
                    <a:cubicBezTo>
                      <a:pt x="411035" y="1612919"/>
                      <a:pt x="420908" y="1592715"/>
                      <a:pt x="435143" y="1574577"/>
                    </a:cubicBezTo>
                    <a:cubicBezTo>
                      <a:pt x="438816" y="1569985"/>
                      <a:pt x="443179" y="1568607"/>
                      <a:pt x="448689" y="1568837"/>
                    </a:cubicBezTo>
                    <a:close/>
                    <a:moveTo>
                      <a:pt x="5131736" y="1512815"/>
                    </a:moveTo>
                    <a:cubicBezTo>
                      <a:pt x="5125996" y="1512126"/>
                      <a:pt x="5123930" y="1515111"/>
                      <a:pt x="5124160" y="1516718"/>
                    </a:cubicBezTo>
                    <a:cubicBezTo>
                      <a:pt x="5127833" y="1529576"/>
                      <a:pt x="5136328" y="1537611"/>
                      <a:pt x="5149186" y="1541285"/>
                    </a:cubicBezTo>
                    <a:cubicBezTo>
                      <a:pt x="5150563" y="1541744"/>
                      <a:pt x="5152171" y="1541515"/>
                      <a:pt x="5153319" y="1541055"/>
                    </a:cubicBezTo>
                    <a:cubicBezTo>
                      <a:pt x="5157451" y="1539678"/>
                      <a:pt x="5160895" y="1537152"/>
                      <a:pt x="5163421" y="1533249"/>
                    </a:cubicBezTo>
                    <a:cubicBezTo>
                      <a:pt x="5165716" y="1530035"/>
                      <a:pt x="5164339" y="1523377"/>
                      <a:pt x="5160666" y="1521770"/>
                    </a:cubicBezTo>
                    <a:cubicBezTo>
                      <a:pt x="5150104" y="1517637"/>
                      <a:pt x="5139083" y="1514422"/>
                      <a:pt x="5131736" y="1512815"/>
                    </a:cubicBezTo>
                    <a:close/>
                    <a:moveTo>
                      <a:pt x="328151" y="1490774"/>
                    </a:moveTo>
                    <a:cubicBezTo>
                      <a:pt x="333202" y="1491233"/>
                      <a:pt x="338483" y="1491463"/>
                      <a:pt x="343534" y="1492611"/>
                    </a:cubicBezTo>
                    <a:cubicBezTo>
                      <a:pt x="346289" y="1493070"/>
                      <a:pt x="350192" y="1494447"/>
                      <a:pt x="351111" y="1496284"/>
                    </a:cubicBezTo>
                    <a:cubicBezTo>
                      <a:pt x="354554" y="1503631"/>
                      <a:pt x="362361" y="1505698"/>
                      <a:pt x="367412" y="1510749"/>
                    </a:cubicBezTo>
                    <a:cubicBezTo>
                      <a:pt x="371544" y="1515341"/>
                      <a:pt x="376596" y="1519473"/>
                      <a:pt x="383483" y="1525672"/>
                    </a:cubicBezTo>
                    <a:cubicBezTo>
                      <a:pt x="383713" y="1535315"/>
                      <a:pt x="383943" y="1544729"/>
                      <a:pt x="384172" y="1554372"/>
                    </a:cubicBezTo>
                    <a:cubicBezTo>
                      <a:pt x="384402" y="1560571"/>
                      <a:pt x="382335" y="1565851"/>
                      <a:pt x="378662" y="1570673"/>
                    </a:cubicBezTo>
                    <a:cubicBezTo>
                      <a:pt x="376366" y="1573658"/>
                      <a:pt x="374300" y="1576642"/>
                      <a:pt x="372004" y="1579627"/>
                    </a:cubicBezTo>
                    <a:cubicBezTo>
                      <a:pt x="364886" y="1588581"/>
                      <a:pt x="360065" y="1597995"/>
                      <a:pt x="362820" y="1609934"/>
                    </a:cubicBezTo>
                    <a:cubicBezTo>
                      <a:pt x="363279" y="1612230"/>
                      <a:pt x="358228" y="1614755"/>
                      <a:pt x="356162" y="1613607"/>
                    </a:cubicBezTo>
                    <a:cubicBezTo>
                      <a:pt x="355014" y="1612918"/>
                      <a:pt x="353636" y="1612230"/>
                      <a:pt x="352718" y="1611082"/>
                    </a:cubicBezTo>
                    <a:cubicBezTo>
                      <a:pt x="349274" y="1606719"/>
                      <a:pt x="344223" y="1605342"/>
                      <a:pt x="339172" y="1604423"/>
                    </a:cubicBezTo>
                    <a:cubicBezTo>
                      <a:pt x="332513" y="1603046"/>
                      <a:pt x="325625" y="1603046"/>
                      <a:pt x="320574" y="1608097"/>
                    </a:cubicBezTo>
                    <a:cubicBezTo>
                      <a:pt x="315064" y="1613378"/>
                      <a:pt x="310013" y="1611770"/>
                      <a:pt x="304962" y="1607867"/>
                    </a:cubicBezTo>
                    <a:cubicBezTo>
                      <a:pt x="301518" y="1605342"/>
                      <a:pt x="297844" y="1602587"/>
                      <a:pt x="294860" y="1599372"/>
                    </a:cubicBezTo>
                    <a:cubicBezTo>
                      <a:pt x="286824" y="1591107"/>
                      <a:pt x="282921" y="1581234"/>
                      <a:pt x="282462" y="1569525"/>
                    </a:cubicBezTo>
                    <a:cubicBezTo>
                      <a:pt x="282002" y="1557586"/>
                      <a:pt x="285446" y="1546336"/>
                      <a:pt x="287513" y="1534856"/>
                    </a:cubicBezTo>
                    <a:cubicBezTo>
                      <a:pt x="289350" y="1524524"/>
                      <a:pt x="293253" y="1515341"/>
                      <a:pt x="301748" y="1508453"/>
                    </a:cubicBezTo>
                    <a:cubicBezTo>
                      <a:pt x="306799" y="1504320"/>
                      <a:pt x="311161" y="1499269"/>
                      <a:pt x="315983" y="1494677"/>
                    </a:cubicBezTo>
                    <a:cubicBezTo>
                      <a:pt x="319426" y="1491233"/>
                      <a:pt x="323559" y="1490315"/>
                      <a:pt x="328151" y="1490774"/>
                    </a:cubicBezTo>
                    <a:close/>
                    <a:moveTo>
                      <a:pt x="5197171" y="1446003"/>
                    </a:moveTo>
                    <a:cubicBezTo>
                      <a:pt x="5194416" y="1446692"/>
                      <a:pt x="5190513" y="1446921"/>
                      <a:pt x="5187528" y="1448529"/>
                    </a:cubicBezTo>
                    <a:cubicBezTo>
                      <a:pt x="5178574" y="1453350"/>
                      <a:pt x="5169619" y="1457942"/>
                      <a:pt x="5159288" y="1459549"/>
                    </a:cubicBezTo>
                    <a:cubicBezTo>
                      <a:pt x="5153548" y="1460468"/>
                      <a:pt x="5148497" y="1468963"/>
                      <a:pt x="5149186" y="1474703"/>
                    </a:cubicBezTo>
                    <a:cubicBezTo>
                      <a:pt x="5149875" y="1479754"/>
                      <a:pt x="5151023" y="1484805"/>
                      <a:pt x="5152630" y="1489626"/>
                    </a:cubicBezTo>
                    <a:cubicBezTo>
                      <a:pt x="5154926" y="1496284"/>
                      <a:pt x="5164339" y="1500188"/>
                      <a:pt x="5170767" y="1496744"/>
                    </a:cubicBezTo>
                    <a:cubicBezTo>
                      <a:pt x="5181788" y="1491004"/>
                      <a:pt x="5192809" y="1485264"/>
                      <a:pt x="5203370" y="1479065"/>
                    </a:cubicBezTo>
                    <a:cubicBezTo>
                      <a:pt x="5212324" y="1474014"/>
                      <a:pt x="5216686" y="1465978"/>
                      <a:pt x="5217605" y="1455876"/>
                    </a:cubicBezTo>
                    <a:cubicBezTo>
                      <a:pt x="5217834" y="1453580"/>
                      <a:pt x="5215079" y="1449447"/>
                      <a:pt x="5213013" y="1448988"/>
                    </a:cubicBezTo>
                    <a:cubicBezTo>
                      <a:pt x="5207962" y="1448069"/>
                      <a:pt x="5203141" y="1447151"/>
                      <a:pt x="5197171" y="1446003"/>
                    </a:cubicBezTo>
                    <a:close/>
                    <a:moveTo>
                      <a:pt x="5101660" y="1413860"/>
                    </a:moveTo>
                    <a:cubicBezTo>
                      <a:pt x="5099593" y="1413401"/>
                      <a:pt x="5097068" y="1413401"/>
                      <a:pt x="5095231" y="1414089"/>
                    </a:cubicBezTo>
                    <a:cubicBezTo>
                      <a:pt x="5087884" y="1417074"/>
                      <a:pt x="5080537" y="1420518"/>
                      <a:pt x="5074338" y="1425569"/>
                    </a:cubicBezTo>
                    <a:cubicBezTo>
                      <a:pt x="5072731" y="1426947"/>
                      <a:pt x="5070894" y="1431768"/>
                      <a:pt x="5071812" y="1433605"/>
                    </a:cubicBezTo>
                    <a:cubicBezTo>
                      <a:pt x="5074338" y="1438886"/>
                      <a:pt x="5076634" y="1444166"/>
                      <a:pt x="5079618" y="1449217"/>
                    </a:cubicBezTo>
                    <a:cubicBezTo>
                      <a:pt x="5081914" y="1453350"/>
                      <a:pt x="5088572" y="1455187"/>
                      <a:pt x="5093164" y="1452891"/>
                    </a:cubicBezTo>
                    <a:cubicBezTo>
                      <a:pt x="5098904" y="1449906"/>
                      <a:pt x="5105104" y="1447151"/>
                      <a:pt x="5110155" y="1443018"/>
                    </a:cubicBezTo>
                    <a:cubicBezTo>
                      <a:pt x="5115895" y="1438656"/>
                      <a:pt x="5120027" y="1432457"/>
                      <a:pt x="5122553" y="1425340"/>
                    </a:cubicBezTo>
                    <a:cubicBezTo>
                      <a:pt x="5122782" y="1424880"/>
                      <a:pt x="5122553" y="1424192"/>
                      <a:pt x="5122553" y="1423503"/>
                    </a:cubicBezTo>
                    <a:cubicBezTo>
                      <a:pt x="5121864" y="1422355"/>
                      <a:pt x="5121405" y="1420518"/>
                      <a:pt x="5120257" y="1420059"/>
                    </a:cubicBezTo>
                    <a:cubicBezTo>
                      <a:pt x="5114058" y="1417763"/>
                      <a:pt x="5108088" y="1415697"/>
                      <a:pt x="5101660" y="1413860"/>
                    </a:cubicBezTo>
                    <a:close/>
                    <a:moveTo>
                      <a:pt x="5187528" y="1247863"/>
                    </a:moveTo>
                    <a:cubicBezTo>
                      <a:pt x="5196253" y="1246256"/>
                      <a:pt x="5204977" y="1245567"/>
                      <a:pt x="5213702" y="1248092"/>
                    </a:cubicBezTo>
                    <a:cubicBezTo>
                      <a:pt x="5228396" y="1252455"/>
                      <a:pt x="5243320" y="1256817"/>
                      <a:pt x="5258014" y="1261638"/>
                    </a:cubicBezTo>
                    <a:cubicBezTo>
                      <a:pt x="5263294" y="1263246"/>
                      <a:pt x="5266968" y="1270133"/>
                      <a:pt x="5265820" y="1275873"/>
                    </a:cubicBezTo>
                    <a:cubicBezTo>
                      <a:pt x="5264672" y="1281843"/>
                      <a:pt x="5262376" y="1287123"/>
                      <a:pt x="5258014" y="1291256"/>
                    </a:cubicBezTo>
                    <a:cubicBezTo>
                      <a:pt x="5251585" y="1297455"/>
                      <a:pt x="5245386" y="1303654"/>
                      <a:pt x="5238728" y="1309165"/>
                    </a:cubicBezTo>
                    <a:cubicBezTo>
                      <a:pt x="5221967" y="1323399"/>
                      <a:pt x="5204518" y="1336946"/>
                      <a:pt x="5185921" y="1348655"/>
                    </a:cubicBezTo>
                    <a:cubicBezTo>
                      <a:pt x="5182247" y="1350951"/>
                      <a:pt x="5178574" y="1353706"/>
                      <a:pt x="5175130" y="1356231"/>
                    </a:cubicBezTo>
                    <a:cubicBezTo>
                      <a:pt x="5170997" y="1359216"/>
                      <a:pt x="5170767" y="1363579"/>
                      <a:pt x="5171686" y="1368170"/>
                    </a:cubicBezTo>
                    <a:cubicBezTo>
                      <a:pt x="5172834" y="1373222"/>
                      <a:pt x="5179033" y="1376895"/>
                      <a:pt x="5183625" y="1375058"/>
                    </a:cubicBezTo>
                    <a:cubicBezTo>
                      <a:pt x="5187758" y="1373451"/>
                      <a:pt x="5191661" y="1371614"/>
                      <a:pt x="5195564" y="1369548"/>
                    </a:cubicBezTo>
                    <a:cubicBezTo>
                      <a:pt x="5202681" y="1365645"/>
                      <a:pt x="5209799" y="1361742"/>
                      <a:pt x="5217834" y="1360594"/>
                    </a:cubicBezTo>
                    <a:cubicBezTo>
                      <a:pt x="5223115" y="1359675"/>
                      <a:pt x="5227248" y="1356920"/>
                      <a:pt x="5231381" y="1353706"/>
                    </a:cubicBezTo>
                    <a:cubicBezTo>
                      <a:pt x="5237121" y="1349114"/>
                      <a:pt x="5243090" y="1344752"/>
                      <a:pt x="5248830" y="1340390"/>
                    </a:cubicBezTo>
                    <a:cubicBezTo>
                      <a:pt x="5252503" y="1337634"/>
                      <a:pt x="5256636" y="1336257"/>
                      <a:pt x="5261228" y="1336486"/>
                    </a:cubicBezTo>
                    <a:cubicBezTo>
                      <a:pt x="5290846" y="1337175"/>
                      <a:pt x="5286254" y="1334879"/>
                      <a:pt x="5300030" y="1359905"/>
                    </a:cubicBezTo>
                    <a:cubicBezTo>
                      <a:pt x="5303703" y="1366563"/>
                      <a:pt x="5305310" y="1373451"/>
                      <a:pt x="5303933" y="1381028"/>
                    </a:cubicBezTo>
                    <a:cubicBezTo>
                      <a:pt x="5302785" y="1387456"/>
                      <a:pt x="5303703" y="1394344"/>
                      <a:pt x="5300948" y="1400084"/>
                    </a:cubicBezTo>
                    <a:cubicBezTo>
                      <a:pt x="5294749" y="1403758"/>
                      <a:pt x="5288091" y="1404217"/>
                      <a:pt x="5281432" y="1405135"/>
                    </a:cubicBezTo>
                    <a:cubicBezTo>
                      <a:pt x="5277759" y="1405594"/>
                      <a:pt x="5274315" y="1406283"/>
                      <a:pt x="5270641" y="1406972"/>
                    </a:cubicBezTo>
                    <a:cubicBezTo>
                      <a:pt x="5268804" y="1407202"/>
                      <a:pt x="5267427" y="1410875"/>
                      <a:pt x="5268345" y="1412253"/>
                    </a:cubicBezTo>
                    <a:cubicBezTo>
                      <a:pt x="5269493" y="1414089"/>
                      <a:pt x="5270641" y="1416156"/>
                      <a:pt x="5272019" y="1417533"/>
                    </a:cubicBezTo>
                    <a:cubicBezTo>
                      <a:pt x="5280973" y="1426717"/>
                      <a:pt x="5291764" y="1432916"/>
                      <a:pt x="5303933" y="1436360"/>
                    </a:cubicBezTo>
                    <a:cubicBezTo>
                      <a:pt x="5316560" y="1439804"/>
                      <a:pt x="5329647" y="1442559"/>
                      <a:pt x="5342734" y="1444855"/>
                    </a:cubicBezTo>
                    <a:cubicBezTo>
                      <a:pt x="5353066" y="1446692"/>
                      <a:pt x="5363398" y="1445774"/>
                      <a:pt x="5372582" y="1440034"/>
                    </a:cubicBezTo>
                    <a:cubicBezTo>
                      <a:pt x="5378551" y="1436360"/>
                      <a:pt x="5384750" y="1435442"/>
                      <a:pt x="5391638" y="1435442"/>
                    </a:cubicBezTo>
                    <a:cubicBezTo>
                      <a:pt x="5433654" y="1436130"/>
                      <a:pt x="5423781" y="1429243"/>
                      <a:pt x="5438016" y="1468963"/>
                    </a:cubicBezTo>
                    <a:cubicBezTo>
                      <a:pt x="5438934" y="1471718"/>
                      <a:pt x="5439853" y="1474703"/>
                      <a:pt x="5439853" y="1477458"/>
                    </a:cubicBezTo>
                    <a:cubicBezTo>
                      <a:pt x="5439853" y="1479524"/>
                      <a:pt x="5438934" y="1482049"/>
                      <a:pt x="5437557" y="1483427"/>
                    </a:cubicBezTo>
                    <a:cubicBezTo>
                      <a:pt x="5434802" y="1485723"/>
                      <a:pt x="5431588" y="1487560"/>
                      <a:pt x="5428373" y="1489167"/>
                    </a:cubicBezTo>
                    <a:cubicBezTo>
                      <a:pt x="5418730" y="1494448"/>
                      <a:pt x="5409087" y="1499728"/>
                      <a:pt x="5399214" y="1504779"/>
                    </a:cubicBezTo>
                    <a:cubicBezTo>
                      <a:pt x="5393934" y="1507535"/>
                      <a:pt x="5389801" y="1511438"/>
                      <a:pt x="5386817" y="1516718"/>
                    </a:cubicBezTo>
                    <a:cubicBezTo>
                      <a:pt x="5381306" y="1526361"/>
                      <a:pt x="5375337" y="1535545"/>
                      <a:pt x="5370056" y="1545188"/>
                    </a:cubicBezTo>
                    <a:cubicBezTo>
                      <a:pt x="5364546" y="1555061"/>
                      <a:pt x="5354673" y="1558505"/>
                      <a:pt x="5345489" y="1562408"/>
                    </a:cubicBezTo>
                    <a:cubicBezTo>
                      <a:pt x="5344341" y="1562867"/>
                      <a:pt x="5342505" y="1563097"/>
                      <a:pt x="5341127" y="1562637"/>
                    </a:cubicBezTo>
                    <a:cubicBezTo>
                      <a:pt x="5333091" y="1559653"/>
                      <a:pt x="5325285" y="1560801"/>
                      <a:pt x="5317249" y="1562408"/>
                    </a:cubicBezTo>
                    <a:cubicBezTo>
                      <a:pt x="5312198" y="1563326"/>
                      <a:pt x="5307147" y="1563556"/>
                      <a:pt x="5301866" y="1562178"/>
                    </a:cubicBezTo>
                    <a:cubicBezTo>
                      <a:pt x="5295438" y="1560341"/>
                      <a:pt x="5289239" y="1557586"/>
                      <a:pt x="5284876" y="1552535"/>
                    </a:cubicBezTo>
                    <a:cubicBezTo>
                      <a:pt x="5280514" y="1547714"/>
                      <a:pt x="5276611" y="1542203"/>
                      <a:pt x="5272708" y="1536923"/>
                    </a:cubicBezTo>
                    <a:cubicBezTo>
                      <a:pt x="5270182" y="1533249"/>
                      <a:pt x="5268345" y="1529346"/>
                      <a:pt x="5266049" y="1525443"/>
                    </a:cubicBezTo>
                    <a:cubicBezTo>
                      <a:pt x="5261457" y="1517178"/>
                      <a:pt x="5254340" y="1518096"/>
                      <a:pt x="5248600" y="1525673"/>
                    </a:cubicBezTo>
                    <a:cubicBezTo>
                      <a:pt x="5246305" y="1528657"/>
                      <a:pt x="5244927" y="1532101"/>
                      <a:pt x="5243090" y="1535086"/>
                    </a:cubicBezTo>
                    <a:cubicBezTo>
                      <a:pt x="5239646" y="1540826"/>
                      <a:pt x="5236202" y="1546336"/>
                      <a:pt x="5232988" y="1552076"/>
                    </a:cubicBezTo>
                    <a:cubicBezTo>
                      <a:pt x="5226789" y="1562867"/>
                      <a:pt x="5218293" y="1569984"/>
                      <a:pt x="5204977" y="1570444"/>
                    </a:cubicBezTo>
                    <a:cubicBezTo>
                      <a:pt x="5203600" y="1570444"/>
                      <a:pt x="5202222" y="1571132"/>
                      <a:pt x="5200845" y="1571821"/>
                    </a:cubicBezTo>
                    <a:cubicBezTo>
                      <a:pt x="5198090" y="1573199"/>
                      <a:pt x="5196023" y="1575495"/>
                      <a:pt x="5195794" y="1578479"/>
                    </a:cubicBezTo>
                    <a:cubicBezTo>
                      <a:pt x="5195564" y="1582842"/>
                      <a:pt x="5195564" y="1587204"/>
                      <a:pt x="5195564" y="1591566"/>
                    </a:cubicBezTo>
                    <a:cubicBezTo>
                      <a:pt x="5195794" y="1604883"/>
                      <a:pt x="5196253" y="1617970"/>
                      <a:pt x="5196482" y="1631286"/>
                    </a:cubicBezTo>
                    <a:cubicBezTo>
                      <a:pt x="5196712" y="1640929"/>
                      <a:pt x="5195105" y="1650343"/>
                      <a:pt x="5192350" y="1659526"/>
                    </a:cubicBezTo>
                    <a:cubicBezTo>
                      <a:pt x="5186610" y="1677894"/>
                      <a:pt x="5175130" y="1691670"/>
                      <a:pt x="5157910" y="1700624"/>
                    </a:cubicBezTo>
                    <a:cubicBezTo>
                      <a:pt x="5154007" y="1702690"/>
                      <a:pt x="5149645" y="1704297"/>
                      <a:pt x="5145283" y="1703379"/>
                    </a:cubicBezTo>
                    <a:cubicBezTo>
                      <a:pt x="5129899" y="1700854"/>
                      <a:pt x="5114517" y="1701542"/>
                      <a:pt x="5099134" y="1701772"/>
                    </a:cubicBezTo>
                    <a:cubicBezTo>
                      <a:pt x="5095231" y="1701772"/>
                      <a:pt x="5092016" y="1699017"/>
                      <a:pt x="5091557" y="1695343"/>
                    </a:cubicBezTo>
                    <a:cubicBezTo>
                      <a:pt x="5089950" y="1679960"/>
                      <a:pt x="5087884" y="1664807"/>
                      <a:pt x="5086965" y="1649424"/>
                    </a:cubicBezTo>
                    <a:cubicBezTo>
                      <a:pt x="5086506" y="1641388"/>
                      <a:pt x="5083062" y="1635649"/>
                      <a:pt x="5076404" y="1631286"/>
                    </a:cubicBezTo>
                    <a:cubicBezTo>
                      <a:pt x="5067220" y="1625317"/>
                      <a:pt x="5058266" y="1618888"/>
                      <a:pt x="5049082" y="1612459"/>
                    </a:cubicBezTo>
                    <a:cubicBezTo>
                      <a:pt x="5046557" y="1610852"/>
                      <a:pt x="5044490" y="1609016"/>
                      <a:pt x="5044031" y="1605112"/>
                    </a:cubicBezTo>
                    <a:cubicBezTo>
                      <a:pt x="5050460" y="1598454"/>
                      <a:pt x="5058496" y="1593633"/>
                      <a:pt x="5066991" y="1588352"/>
                    </a:cubicBezTo>
                    <a:cubicBezTo>
                      <a:pt x="5075256" y="1589270"/>
                      <a:pt x="5081914" y="1594092"/>
                      <a:pt x="5088343" y="1598684"/>
                    </a:cubicBezTo>
                    <a:cubicBezTo>
                      <a:pt x="5090639" y="1600291"/>
                      <a:pt x="5092246" y="1603046"/>
                      <a:pt x="5093394" y="1605801"/>
                    </a:cubicBezTo>
                    <a:cubicBezTo>
                      <a:pt x="5096379" y="1612459"/>
                      <a:pt x="5101660" y="1616133"/>
                      <a:pt x="5108088" y="1617970"/>
                    </a:cubicBezTo>
                    <a:cubicBezTo>
                      <a:pt x="5112221" y="1619347"/>
                      <a:pt x="5116583" y="1620036"/>
                      <a:pt x="5120945" y="1620495"/>
                    </a:cubicBezTo>
                    <a:cubicBezTo>
                      <a:pt x="5126456" y="1621184"/>
                      <a:pt x="5130359" y="1617740"/>
                      <a:pt x="5131966" y="1612000"/>
                    </a:cubicBezTo>
                    <a:cubicBezTo>
                      <a:pt x="5136328" y="1596158"/>
                      <a:pt x="5133343" y="1581235"/>
                      <a:pt x="5124389" y="1567918"/>
                    </a:cubicBezTo>
                    <a:cubicBezTo>
                      <a:pt x="5116813" y="1557127"/>
                      <a:pt x="5108318" y="1547025"/>
                      <a:pt x="5100052" y="1536693"/>
                    </a:cubicBezTo>
                    <a:cubicBezTo>
                      <a:pt x="5098675" y="1535086"/>
                      <a:pt x="5096838" y="1533708"/>
                      <a:pt x="5095231" y="1532331"/>
                    </a:cubicBezTo>
                    <a:cubicBezTo>
                      <a:pt x="5082603" y="1523377"/>
                      <a:pt x="5069976" y="1514652"/>
                      <a:pt x="5057348" y="1505698"/>
                    </a:cubicBezTo>
                    <a:cubicBezTo>
                      <a:pt x="5056200" y="1505009"/>
                      <a:pt x="5054593" y="1504779"/>
                      <a:pt x="5052756" y="1504091"/>
                    </a:cubicBezTo>
                    <a:cubicBezTo>
                      <a:pt x="5045179" y="1509601"/>
                      <a:pt x="5046097" y="1519933"/>
                      <a:pt x="5040587" y="1526591"/>
                    </a:cubicBezTo>
                    <a:cubicBezTo>
                      <a:pt x="5005689" y="1548402"/>
                      <a:pt x="4992143" y="1555061"/>
                      <a:pt x="4959081" y="1566311"/>
                    </a:cubicBezTo>
                    <a:cubicBezTo>
                      <a:pt x="4958392" y="1568607"/>
                      <a:pt x="4957015" y="1571362"/>
                      <a:pt x="4956785" y="1574117"/>
                    </a:cubicBezTo>
                    <a:cubicBezTo>
                      <a:pt x="4955407" y="1584678"/>
                      <a:pt x="4951275" y="1593862"/>
                      <a:pt x="4945305" y="1602357"/>
                    </a:cubicBezTo>
                    <a:cubicBezTo>
                      <a:pt x="4942780" y="1606031"/>
                      <a:pt x="4940254" y="1609704"/>
                      <a:pt x="4937958" y="1613378"/>
                    </a:cubicBezTo>
                    <a:cubicBezTo>
                      <a:pt x="4935203" y="1617970"/>
                      <a:pt x="4934285" y="1622791"/>
                      <a:pt x="4935203" y="1628072"/>
                    </a:cubicBezTo>
                    <a:cubicBezTo>
                      <a:pt x="4938188" y="1643914"/>
                      <a:pt x="4940943" y="1659986"/>
                      <a:pt x="4943698" y="1675828"/>
                    </a:cubicBezTo>
                    <a:cubicBezTo>
                      <a:pt x="4944846" y="1682256"/>
                      <a:pt x="4945764" y="1688915"/>
                      <a:pt x="4946683" y="1695573"/>
                    </a:cubicBezTo>
                    <a:cubicBezTo>
                      <a:pt x="4941632" y="1701083"/>
                      <a:pt x="4936581" y="1706364"/>
                      <a:pt x="4931759" y="1711874"/>
                    </a:cubicBezTo>
                    <a:cubicBezTo>
                      <a:pt x="4927397" y="1716925"/>
                      <a:pt x="4923724" y="1722435"/>
                      <a:pt x="4919591" y="1727486"/>
                    </a:cubicBezTo>
                    <a:cubicBezTo>
                      <a:pt x="4915228" y="1732767"/>
                      <a:pt x="4909488" y="1735982"/>
                      <a:pt x="4902830" y="1737589"/>
                    </a:cubicBezTo>
                    <a:cubicBezTo>
                      <a:pt x="4897779" y="1738966"/>
                      <a:pt x="4892499" y="1738966"/>
                      <a:pt x="4887677" y="1737130"/>
                    </a:cubicBezTo>
                    <a:cubicBezTo>
                      <a:pt x="4877575" y="1732997"/>
                      <a:pt x="4867702" y="1727946"/>
                      <a:pt x="4858977" y="1721058"/>
                    </a:cubicBezTo>
                    <a:cubicBezTo>
                      <a:pt x="4857600" y="1712333"/>
                      <a:pt x="4856222" y="1703609"/>
                      <a:pt x="4854615" y="1694884"/>
                    </a:cubicBezTo>
                    <a:cubicBezTo>
                      <a:pt x="4852779" y="1684323"/>
                      <a:pt x="4848187" y="1681797"/>
                      <a:pt x="4837396" y="1684782"/>
                    </a:cubicBezTo>
                    <a:cubicBezTo>
                      <a:pt x="4832345" y="1686159"/>
                      <a:pt x="4827523" y="1687767"/>
                      <a:pt x="4822472" y="1688915"/>
                    </a:cubicBezTo>
                    <a:cubicBezTo>
                      <a:pt x="4810763" y="1691440"/>
                      <a:pt x="4799283" y="1691899"/>
                      <a:pt x="4787574" y="1689144"/>
                    </a:cubicBezTo>
                    <a:cubicBezTo>
                      <a:pt x="4782523" y="1687996"/>
                      <a:pt x="4777931" y="1685700"/>
                      <a:pt x="4774257" y="1681797"/>
                    </a:cubicBezTo>
                    <a:cubicBezTo>
                      <a:pt x="4751757" y="1656771"/>
                      <a:pt x="4729027" y="1631516"/>
                      <a:pt x="4706527" y="1606490"/>
                    </a:cubicBezTo>
                    <a:cubicBezTo>
                      <a:pt x="4703772" y="1603276"/>
                      <a:pt x="4704001" y="1600521"/>
                      <a:pt x="4706986" y="1596617"/>
                    </a:cubicBezTo>
                    <a:cubicBezTo>
                      <a:pt x="4709282" y="1593633"/>
                      <a:pt x="4711578" y="1590878"/>
                      <a:pt x="4713874" y="1588122"/>
                    </a:cubicBezTo>
                    <a:cubicBezTo>
                      <a:pt x="4725353" y="1574347"/>
                      <a:pt x="4734767" y="1559653"/>
                      <a:pt x="4735685" y="1540826"/>
                    </a:cubicBezTo>
                    <a:cubicBezTo>
                      <a:pt x="4742344" y="1535545"/>
                      <a:pt x="4749232" y="1531872"/>
                      <a:pt x="4756808" y="1528887"/>
                    </a:cubicBezTo>
                    <a:cubicBezTo>
                      <a:pt x="4760022" y="1527509"/>
                      <a:pt x="4764384" y="1530724"/>
                      <a:pt x="4764384" y="1534397"/>
                    </a:cubicBezTo>
                    <a:cubicBezTo>
                      <a:pt x="4764384" y="1537382"/>
                      <a:pt x="4764614" y="1540367"/>
                      <a:pt x="4763925" y="1543122"/>
                    </a:cubicBezTo>
                    <a:cubicBezTo>
                      <a:pt x="4762318" y="1549550"/>
                      <a:pt x="4760022" y="1555750"/>
                      <a:pt x="4758186" y="1562178"/>
                    </a:cubicBezTo>
                    <a:cubicBezTo>
                      <a:pt x="4753594" y="1576872"/>
                      <a:pt x="4754512" y="1591107"/>
                      <a:pt x="4762548" y="1604653"/>
                    </a:cubicBezTo>
                    <a:cubicBezTo>
                      <a:pt x="4764844" y="1608327"/>
                      <a:pt x="4767369" y="1612000"/>
                      <a:pt x="4769206" y="1616133"/>
                    </a:cubicBezTo>
                    <a:cubicBezTo>
                      <a:pt x="4772420" y="1623250"/>
                      <a:pt x="4778160" y="1627153"/>
                      <a:pt x="4784819" y="1630827"/>
                    </a:cubicBezTo>
                    <a:cubicBezTo>
                      <a:pt x="4794462" y="1636337"/>
                      <a:pt x="4801809" y="1636108"/>
                      <a:pt x="4810303" y="1628072"/>
                    </a:cubicBezTo>
                    <a:cubicBezTo>
                      <a:pt x="4815354" y="1623021"/>
                      <a:pt x="4822931" y="1620495"/>
                      <a:pt x="4829130" y="1616822"/>
                    </a:cubicBezTo>
                    <a:cubicBezTo>
                      <a:pt x="4833263" y="1614296"/>
                      <a:pt x="4835330" y="1610164"/>
                      <a:pt x="4834182" y="1605572"/>
                    </a:cubicBezTo>
                    <a:cubicBezTo>
                      <a:pt x="4829360" y="1585597"/>
                      <a:pt x="4824079" y="1565622"/>
                      <a:pt x="4819258" y="1545647"/>
                    </a:cubicBezTo>
                    <a:cubicBezTo>
                      <a:pt x="4817880" y="1540137"/>
                      <a:pt x="4814895" y="1536693"/>
                      <a:pt x="4810074" y="1534168"/>
                    </a:cubicBezTo>
                    <a:cubicBezTo>
                      <a:pt x="4801579" y="1529576"/>
                      <a:pt x="4793314" y="1524984"/>
                      <a:pt x="4785048" y="1520392"/>
                    </a:cubicBezTo>
                    <a:cubicBezTo>
                      <a:pt x="4783441" y="1519474"/>
                      <a:pt x="4783211" y="1516030"/>
                      <a:pt x="4784819" y="1514652"/>
                    </a:cubicBezTo>
                    <a:cubicBezTo>
                      <a:pt x="4790329" y="1509831"/>
                      <a:pt x="4796298" y="1505698"/>
                      <a:pt x="4803875" y="1502943"/>
                    </a:cubicBezTo>
                    <a:cubicBezTo>
                      <a:pt x="4813288" y="1508223"/>
                      <a:pt x="4823161" y="1513274"/>
                      <a:pt x="4832345" y="1519014"/>
                    </a:cubicBezTo>
                    <a:cubicBezTo>
                      <a:pt x="4837855" y="1522458"/>
                      <a:pt x="4842906" y="1527050"/>
                      <a:pt x="4847728" y="1531412"/>
                    </a:cubicBezTo>
                    <a:cubicBezTo>
                      <a:pt x="4861273" y="1543811"/>
                      <a:pt x="4876427" y="1544959"/>
                      <a:pt x="4892728" y="1538759"/>
                    </a:cubicBezTo>
                    <a:cubicBezTo>
                      <a:pt x="4900993" y="1535775"/>
                      <a:pt x="4909259" y="1532560"/>
                      <a:pt x="4914540" y="1524525"/>
                    </a:cubicBezTo>
                    <a:cubicBezTo>
                      <a:pt x="4915917" y="1522458"/>
                      <a:pt x="4919361" y="1521081"/>
                      <a:pt x="4921887" y="1520392"/>
                    </a:cubicBezTo>
                    <a:cubicBezTo>
                      <a:pt x="4929004" y="1518555"/>
                      <a:pt x="4936351" y="1517637"/>
                      <a:pt x="4943239" y="1515570"/>
                    </a:cubicBezTo>
                    <a:cubicBezTo>
                      <a:pt x="4950356" y="1513504"/>
                      <a:pt x="4957244" y="1511208"/>
                      <a:pt x="4963903" y="1508223"/>
                    </a:cubicBezTo>
                    <a:cubicBezTo>
                      <a:pt x="4971250" y="1505009"/>
                      <a:pt x="4973087" y="1498810"/>
                      <a:pt x="4969872" y="1491922"/>
                    </a:cubicBezTo>
                    <a:cubicBezTo>
                      <a:pt x="4968035" y="1488019"/>
                      <a:pt x="4965739" y="1484116"/>
                      <a:pt x="4963903" y="1480213"/>
                    </a:cubicBezTo>
                    <a:cubicBezTo>
                      <a:pt x="4961836" y="1476080"/>
                      <a:pt x="4961607" y="1471947"/>
                      <a:pt x="4962755" y="1467355"/>
                    </a:cubicBezTo>
                    <a:cubicBezTo>
                      <a:pt x="4964821" y="1458631"/>
                      <a:pt x="4968265" y="1456105"/>
                      <a:pt x="4976531" y="1460927"/>
                    </a:cubicBezTo>
                    <a:cubicBezTo>
                      <a:pt x="4988469" y="1468044"/>
                      <a:pt x="5000638" y="1474932"/>
                      <a:pt x="5012577" y="1482049"/>
                    </a:cubicBezTo>
                    <a:cubicBezTo>
                      <a:pt x="5014184" y="1482968"/>
                      <a:pt x="5015562" y="1482509"/>
                      <a:pt x="5016250" y="1480901"/>
                    </a:cubicBezTo>
                    <a:cubicBezTo>
                      <a:pt x="5016710" y="1479524"/>
                      <a:pt x="5017398" y="1478146"/>
                      <a:pt x="5017398" y="1476769"/>
                    </a:cubicBezTo>
                    <a:cubicBezTo>
                      <a:pt x="5017398" y="1475391"/>
                      <a:pt x="5016710" y="1474014"/>
                      <a:pt x="5016021" y="1472636"/>
                    </a:cubicBezTo>
                    <a:cubicBezTo>
                      <a:pt x="5013954" y="1468733"/>
                      <a:pt x="5011888" y="1464830"/>
                      <a:pt x="5009822" y="1460927"/>
                    </a:cubicBezTo>
                    <a:cubicBezTo>
                      <a:pt x="5007296" y="1456335"/>
                      <a:pt x="5005000" y="1451973"/>
                      <a:pt x="5002474" y="1447381"/>
                    </a:cubicBezTo>
                    <a:cubicBezTo>
                      <a:pt x="4999260" y="1441411"/>
                      <a:pt x="4995127" y="1436590"/>
                      <a:pt x="4988699" y="1433835"/>
                    </a:cubicBezTo>
                    <a:cubicBezTo>
                      <a:pt x="4975153" y="1428095"/>
                      <a:pt x="4963443" y="1419141"/>
                      <a:pt x="4951734" y="1409957"/>
                    </a:cubicBezTo>
                    <a:cubicBezTo>
                      <a:pt x="4941402" y="1401921"/>
                      <a:pt x="4930612" y="1394115"/>
                      <a:pt x="4919820" y="1386538"/>
                    </a:cubicBezTo>
                    <a:cubicBezTo>
                      <a:pt x="4909948" y="1379650"/>
                      <a:pt x="4899157" y="1375518"/>
                      <a:pt x="4886988" y="1375058"/>
                    </a:cubicBezTo>
                    <a:cubicBezTo>
                      <a:pt x="4865177" y="1374140"/>
                      <a:pt x="4845661" y="1365186"/>
                      <a:pt x="4826605" y="1356002"/>
                    </a:cubicBezTo>
                    <a:cubicBezTo>
                      <a:pt x="4812140" y="1348884"/>
                      <a:pt x="4804564" y="1337175"/>
                      <a:pt x="4805482" y="1320415"/>
                    </a:cubicBezTo>
                    <a:cubicBezTo>
                      <a:pt x="4805941" y="1312379"/>
                      <a:pt x="4805712" y="1304343"/>
                      <a:pt x="4805712" y="1296307"/>
                    </a:cubicBezTo>
                    <a:cubicBezTo>
                      <a:pt x="4805712" y="1291486"/>
                      <a:pt x="4807089" y="1287812"/>
                      <a:pt x="4811910" y="1285975"/>
                    </a:cubicBezTo>
                    <a:cubicBezTo>
                      <a:pt x="4826146" y="1280695"/>
                      <a:pt x="4840381" y="1274496"/>
                      <a:pt x="4855534" y="1270363"/>
                    </a:cubicBezTo>
                    <a:cubicBezTo>
                      <a:pt x="4859896" y="1272889"/>
                      <a:pt x="4864717" y="1275185"/>
                      <a:pt x="4868621" y="1278169"/>
                    </a:cubicBezTo>
                    <a:cubicBezTo>
                      <a:pt x="4875279" y="1283220"/>
                      <a:pt x="4880101" y="1289649"/>
                      <a:pt x="4880789" y="1298374"/>
                    </a:cubicBezTo>
                    <a:cubicBezTo>
                      <a:pt x="4881478" y="1305491"/>
                      <a:pt x="4885152" y="1310312"/>
                      <a:pt x="4889973" y="1315364"/>
                    </a:cubicBezTo>
                    <a:cubicBezTo>
                      <a:pt x="4896631" y="1322251"/>
                      <a:pt x="4902830" y="1329369"/>
                      <a:pt x="4909029" y="1336716"/>
                    </a:cubicBezTo>
                    <a:cubicBezTo>
                      <a:pt x="4917065" y="1346359"/>
                      <a:pt x="4926249" y="1354624"/>
                      <a:pt x="4937499" y="1360594"/>
                    </a:cubicBezTo>
                    <a:cubicBezTo>
                      <a:pt x="4947142" y="1365645"/>
                      <a:pt x="4956326" y="1371844"/>
                      <a:pt x="4965969" y="1377584"/>
                    </a:cubicBezTo>
                    <a:cubicBezTo>
                      <a:pt x="4973546" y="1381946"/>
                      <a:pt x="4981122" y="1386538"/>
                      <a:pt x="4989847" y="1388604"/>
                    </a:cubicBezTo>
                    <a:cubicBezTo>
                      <a:pt x="4994209" y="1389752"/>
                      <a:pt x="4998571" y="1389752"/>
                      <a:pt x="5002704" y="1387686"/>
                    </a:cubicBezTo>
                    <a:cubicBezTo>
                      <a:pt x="5019235" y="1379421"/>
                      <a:pt x="5035077" y="1370237"/>
                      <a:pt x="5046327" y="1354854"/>
                    </a:cubicBezTo>
                    <a:cubicBezTo>
                      <a:pt x="5050689" y="1348884"/>
                      <a:pt x="5055970" y="1343833"/>
                      <a:pt x="5062629" y="1340390"/>
                    </a:cubicBezTo>
                    <a:cubicBezTo>
                      <a:pt x="5068828" y="1337405"/>
                      <a:pt x="5072960" y="1332813"/>
                      <a:pt x="5076174" y="1326614"/>
                    </a:cubicBezTo>
                    <a:cubicBezTo>
                      <a:pt x="5086736" y="1305950"/>
                      <a:pt x="5082603" y="1307557"/>
                      <a:pt x="5107859" y="1295389"/>
                    </a:cubicBezTo>
                    <a:cubicBezTo>
                      <a:pt x="5117272" y="1290797"/>
                      <a:pt x="5125996" y="1285746"/>
                      <a:pt x="5132655" y="1277480"/>
                    </a:cubicBezTo>
                    <a:cubicBezTo>
                      <a:pt x="5135869" y="1273118"/>
                      <a:pt x="5140691" y="1271052"/>
                      <a:pt x="5145742" y="1270133"/>
                    </a:cubicBezTo>
                    <a:cubicBezTo>
                      <a:pt x="5148727" y="1269445"/>
                      <a:pt x="5151482" y="1268985"/>
                      <a:pt x="5154467" y="1268297"/>
                    </a:cubicBezTo>
                    <a:cubicBezTo>
                      <a:pt x="5159518" y="1266919"/>
                      <a:pt x="5164109" y="1264623"/>
                      <a:pt x="5167783" y="1260950"/>
                    </a:cubicBezTo>
                    <a:cubicBezTo>
                      <a:pt x="5170997" y="1257965"/>
                      <a:pt x="5173982" y="1254750"/>
                      <a:pt x="5177655" y="1252225"/>
                    </a:cubicBezTo>
                    <a:cubicBezTo>
                      <a:pt x="5180640" y="1250159"/>
                      <a:pt x="5184084" y="1248552"/>
                      <a:pt x="5187528" y="1247863"/>
                    </a:cubicBezTo>
                    <a:close/>
                    <a:moveTo>
                      <a:pt x="558320" y="1235695"/>
                    </a:moveTo>
                    <a:cubicBezTo>
                      <a:pt x="567619" y="1236499"/>
                      <a:pt x="576688" y="1240058"/>
                      <a:pt x="583231" y="1246027"/>
                    </a:cubicBezTo>
                    <a:cubicBezTo>
                      <a:pt x="584839" y="1247404"/>
                      <a:pt x="585987" y="1249470"/>
                      <a:pt x="586675" y="1251537"/>
                    </a:cubicBezTo>
                    <a:cubicBezTo>
                      <a:pt x="588053" y="1255670"/>
                      <a:pt x="588971" y="1260032"/>
                      <a:pt x="589660" y="1264394"/>
                    </a:cubicBezTo>
                    <a:cubicBezTo>
                      <a:pt x="590578" y="1269216"/>
                      <a:pt x="589660" y="1272889"/>
                      <a:pt x="584609" y="1275185"/>
                    </a:cubicBezTo>
                    <a:cubicBezTo>
                      <a:pt x="580247" y="1277022"/>
                      <a:pt x="577951" y="1280695"/>
                      <a:pt x="577032" y="1285287"/>
                    </a:cubicBezTo>
                    <a:cubicBezTo>
                      <a:pt x="575884" y="1292864"/>
                      <a:pt x="572441" y="1299063"/>
                      <a:pt x="568078" y="1305032"/>
                    </a:cubicBezTo>
                    <a:cubicBezTo>
                      <a:pt x="564634" y="1309854"/>
                      <a:pt x="561420" y="1314675"/>
                      <a:pt x="557976" y="1319497"/>
                    </a:cubicBezTo>
                    <a:cubicBezTo>
                      <a:pt x="553614" y="1325466"/>
                      <a:pt x="550629" y="1332125"/>
                      <a:pt x="548333" y="1339242"/>
                    </a:cubicBezTo>
                    <a:cubicBezTo>
                      <a:pt x="543741" y="1353247"/>
                      <a:pt x="538690" y="1367023"/>
                      <a:pt x="533409" y="1380569"/>
                    </a:cubicBezTo>
                    <a:cubicBezTo>
                      <a:pt x="529736" y="1390212"/>
                      <a:pt x="524685" y="1399166"/>
                      <a:pt x="518715" y="1407432"/>
                    </a:cubicBezTo>
                    <a:cubicBezTo>
                      <a:pt x="516190" y="1411105"/>
                      <a:pt x="512975" y="1414090"/>
                      <a:pt x="508613" y="1415697"/>
                    </a:cubicBezTo>
                    <a:cubicBezTo>
                      <a:pt x="498970" y="1419371"/>
                      <a:pt x="489557" y="1423274"/>
                      <a:pt x="479914" y="1426718"/>
                    </a:cubicBezTo>
                    <a:cubicBezTo>
                      <a:pt x="469352" y="1430162"/>
                      <a:pt x="458561" y="1432228"/>
                      <a:pt x="447311" y="1431080"/>
                    </a:cubicBezTo>
                    <a:cubicBezTo>
                      <a:pt x="427566" y="1429014"/>
                      <a:pt x="409658" y="1434524"/>
                      <a:pt x="392438" y="1444167"/>
                    </a:cubicBezTo>
                    <a:cubicBezTo>
                      <a:pt x="382106" y="1449907"/>
                      <a:pt x="371775" y="1455417"/>
                      <a:pt x="360295" y="1458172"/>
                    </a:cubicBezTo>
                    <a:cubicBezTo>
                      <a:pt x="349504" y="1460698"/>
                      <a:pt x="338713" y="1462534"/>
                      <a:pt x="327692" y="1460468"/>
                    </a:cubicBezTo>
                    <a:cubicBezTo>
                      <a:pt x="319656" y="1459091"/>
                      <a:pt x="311621" y="1459091"/>
                      <a:pt x="303585" y="1459779"/>
                    </a:cubicBezTo>
                    <a:cubicBezTo>
                      <a:pt x="299911" y="1460009"/>
                      <a:pt x="296238" y="1460468"/>
                      <a:pt x="292564" y="1460239"/>
                    </a:cubicBezTo>
                    <a:cubicBezTo>
                      <a:pt x="276952" y="1459091"/>
                      <a:pt x="261799" y="1461846"/>
                      <a:pt x="246875" y="1466208"/>
                    </a:cubicBezTo>
                    <a:cubicBezTo>
                      <a:pt x="237691" y="1468963"/>
                      <a:pt x="228507" y="1471030"/>
                      <a:pt x="219094" y="1473325"/>
                    </a:cubicBezTo>
                    <a:cubicBezTo>
                      <a:pt x="211976" y="1474933"/>
                      <a:pt x="207614" y="1479525"/>
                      <a:pt x="205548" y="1486412"/>
                    </a:cubicBezTo>
                    <a:cubicBezTo>
                      <a:pt x="204400" y="1490545"/>
                      <a:pt x="203022" y="1494907"/>
                      <a:pt x="202793" y="1499270"/>
                    </a:cubicBezTo>
                    <a:cubicBezTo>
                      <a:pt x="201874" y="1515341"/>
                      <a:pt x="201415" y="1531413"/>
                      <a:pt x="200497" y="1547714"/>
                    </a:cubicBezTo>
                    <a:cubicBezTo>
                      <a:pt x="200038" y="1557587"/>
                      <a:pt x="202104" y="1566541"/>
                      <a:pt x="206007" y="1575495"/>
                    </a:cubicBezTo>
                    <a:cubicBezTo>
                      <a:pt x="215880" y="1599143"/>
                      <a:pt x="225063" y="1623251"/>
                      <a:pt x="234936" y="1646899"/>
                    </a:cubicBezTo>
                    <a:cubicBezTo>
                      <a:pt x="241135" y="1662053"/>
                      <a:pt x="245268" y="1677435"/>
                      <a:pt x="247105" y="1693507"/>
                    </a:cubicBezTo>
                    <a:cubicBezTo>
                      <a:pt x="249860" y="1715319"/>
                      <a:pt x="253533" y="1736900"/>
                      <a:pt x="261799" y="1757794"/>
                    </a:cubicBezTo>
                    <a:cubicBezTo>
                      <a:pt x="267079" y="1770881"/>
                      <a:pt x="268686" y="1784886"/>
                      <a:pt x="265931" y="1798891"/>
                    </a:cubicBezTo>
                    <a:cubicBezTo>
                      <a:pt x="262947" y="1814963"/>
                      <a:pt x="266620" y="1829427"/>
                      <a:pt x="274426" y="1843203"/>
                    </a:cubicBezTo>
                    <a:cubicBezTo>
                      <a:pt x="277411" y="1848254"/>
                      <a:pt x="279937" y="1853535"/>
                      <a:pt x="282692" y="1858586"/>
                    </a:cubicBezTo>
                    <a:cubicBezTo>
                      <a:pt x="285906" y="1864555"/>
                      <a:pt x="287513" y="1870984"/>
                      <a:pt x="288432" y="1877413"/>
                    </a:cubicBezTo>
                    <a:cubicBezTo>
                      <a:pt x="289809" y="1886367"/>
                      <a:pt x="288432" y="1894862"/>
                      <a:pt x="282921" y="1902438"/>
                    </a:cubicBezTo>
                    <a:cubicBezTo>
                      <a:pt x="280855" y="1905423"/>
                      <a:pt x="278559" y="1908408"/>
                      <a:pt x="276722" y="1911622"/>
                    </a:cubicBezTo>
                    <a:cubicBezTo>
                      <a:pt x="272360" y="1918740"/>
                      <a:pt x="265702" y="1920806"/>
                      <a:pt x="257895" y="1920576"/>
                    </a:cubicBezTo>
                    <a:cubicBezTo>
                      <a:pt x="249630" y="1920347"/>
                      <a:pt x="242053" y="1917821"/>
                      <a:pt x="234936" y="1913459"/>
                    </a:cubicBezTo>
                    <a:cubicBezTo>
                      <a:pt x="227359" y="1908867"/>
                      <a:pt x="220471" y="1903586"/>
                      <a:pt x="211976" y="1897847"/>
                    </a:cubicBezTo>
                    <a:cubicBezTo>
                      <a:pt x="212665" y="1890040"/>
                      <a:pt x="212895" y="1884300"/>
                      <a:pt x="213584" y="1878331"/>
                    </a:cubicBezTo>
                    <a:cubicBezTo>
                      <a:pt x="214272" y="1870984"/>
                      <a:pt x="214961" y="1863637"/>
                      <a:pt x="215880" y="1856519"/>
                    </a:cubicBezTo>
                    <a:cubicBezTo>
                      <a:pt x="217487" y="1845958"/>
                      <a:pt x="216109" y="1836315"/>
                      <a:pt x="209910" y="1827131"/>
                    </a:cubicBezTo>
                    <a:cubicBezTo>
                      <a:pt x="207155" y="1822999"/>
                      <a:pt x="205548" y="1817718"/>
                      <a:pt x="203941" y="1812896"/>
                    </a:cubicBezTo>
                    <a:cubicBezTo>
                      <a:pt x="199808" y="1800269"/>
                      <a:pt x="194757" y="1788100"/>
                      <a:pt x="186032" y="1778457"/>
                    </a:cubicBezTo>
                    <a:cubicBezTo>
                      <a:pt x="185343" y="1772717"/>
                      <a:pt x="185343" y="1767437"/>
                      <a:pt x="183966" y="1762615"/>
                    </a:cubicBezTo>
                    <a:cubicBezTo>
                      <a:pt x="173634" y="1724502"/>
                      <a:pt x="168124" y="1685012"/>
                      <a:pt x="153430" y="1647818"/>
                    </a:cubicBezTo>
                    <a:cubicBezTo>
                      <a:pt x="149297" y="1637716"/>
                      <a:pt x="146083" y="1627154"/>
                      <a:pt x="143328" y="1616363"/>
                    </a:cubicBezTo>
                    <a:cubicBezTo>
                      <a:pt x="136210" y="1589041"/>
                      <a:pt x="123812" y="1564245"/>
                      <a:pt x="109807" y="1540138"/>
                    </a:cubicBezTo>
                    <a:cubicBezTo>
                      <a:pt x="106363" y="1534398"/>
                      <a:pt x="102230" y="1529347"/>
                      <a:pt x="98327" y="1524066"/>
                    </a:cubicBezTo>
                    <a:cubicBezTo>
                      <a:pt x="93046" y="1516949"/>
                      <a:pt x="87766" y="1510061"/>
                      <a:pt x="82255" y="1503173"/>
                    </a:cubicBezTo>
                    <a:cubicBezTo>
                      <a:pt x="78123" y="1498122"/>
                      <a:pt x="73990" y="1492841"/>
                      <a:pt x="69398" y="1488249"/>
                    </a:cubicBezTo>
                    <a:cubicBezTo>
                      <a:pt x="54704" y="1474244"/>
                      <a:pt x="44143" y="1457713"/>
                      <a:pt x="35648" y="1439575"/>
                    </a:cubicBezTo>
                    <a:cubicBezTo>
                      <a:pt x="24168" y="1414779"/>
                      <a:pt x="15443" y="1389294"/>
                      <a:pt x="9474" y="1362661"/>
                    </a:cubicBezTo>
                    <a:cubicBezTo>
                      <a:pt x="7637" y="1353936"/>
                      <a:pt x="5800" y="1345441"/>
                      <a:pt x="1667" y="1337635"/>
                    </a:cubicBezTo>
                    <a:cubicBezTo>
                      <a:pt x="-628" y="1333502"/>
                      <a:pt x="-628" y="1329140"/>
                      <a:pt x="2127" y="1325237"/>
                    </a:cubicBezTo>
                    <a:cubicBezTo>
                      <a:pt x="6719" y="1318579"/>
                      <a:pt x="11310" y="1311920"/>
                      <a:pt x="15902" y="1305262"/>
                    </a:cubicBezTo>
                    <a:cubicBezTo>
                      <a:pt x="18658" y="1301359"/>
                      <a:pt x="22561" y="1299752"/>
                      <a:pt x="27153" y="1299063"/>
                    </a:cubicBezTo>
                    <a:cubicBezTo>
                      <a:pt x="36796" y="1297456"/>
                      <a:pt x="46209" y="1297226"/>
                      <a:pt x="55622" y="1299981"/>
                    </a:cubicBezTo>
                    <a:cubicBezTo>
                      <a:pt x="62740" y="1302048"/>
                      <a:pt x="69857" y="1303196"/>
                      <a:pt x="77204" y="1302736"/>
                    </a:cubicBezTo>
                    <a:cubicBezTo>
                      <a:pt x="91209" y="1302048"/>
                      <a:pt x="102919" y="1307328"/>
                      <a:pt x="113710" y="1315823"/>
                    </a:cubicBezTo>
                    <a:cubicBezTo>
                      <a:pt x="119909" y="1320875"/>
                      <a:pt x="126338" y="1325696"/>
                      <a:pt x="132766" y="1330747"/>
                    </a:cubicBezTo>
                    <a:cubicBezTo>
                      <a:pt x="134603" y="1332125"/>
                      <a:pt x="136669" y="1333273"/>
                      <a:pt x="137817" y="1334880"/>
                    </a:cubicBezTo>
                    <a:cubicBezTo>
                      <a:pt x="151134" y="1351640"/>
                      <a:pt x="170420" y="1362202"/>
                      <a:pt x="184195" y="1378503"/>
                    </a:cubicBezTo>
                    <a:cubicBezTo>
                      <a:pt x="186951" y="1381717"/>
                      <a:pt x="190624" y="1384472"/>
                      <a:pt x="194068" y="1387227"/>
                    </a:cubicBezTo>
                    <a:cubicBezTo>
                      <a:pt x="198201" y="1390442"/>
                      <a:pt x="203022" y="1392049"/>
                      <a:pt x="208533" y="1390671"/>
                    </a:cubicBezTo>
                    <a:cubicBezTo>
                      <a:pt x="223686" y="1387227"/>
                      <a:pt x="238839" y="1384243"/>
                      <a:pt x="252615" y="1376896"/>
                    </a:cubicBezTo>
                    <a:cubicBezTo>
                      <a:pt x="264095" y="1370697"/>
                      <a:pt x="276263" y="1369319"/>
                      <a:pt x="288891" y="1370926"/>
                    </a:cubicBezTo>
                    <a:cubicBezTo>
                      <a:pt x="290268" y="1371156"/>
                      <a:pt x="291876" y="1371156"/>
                      <a:pt x="293253" y="1371615"/>
                    </a:cubicBezTo>
                    <a:cubicBezTo>
                      <a:pt x="299223" y="1372992"/>
                      <a:pt x="304962" y="1371845"/>
                      <a:pt x="310014" y="1368401"/>
                    </a:cubicBezTo>
                    <a:cubicBezTo>
                      <a:pt x="319427" y="1361742"/>
                      <a:pt x="329988" y="1359217"/>
                      <a:pt x="341238" y="1358987"/>
                    </a:cubicBezTo>
                    <a:cubicBezTo>
                      <a:pt x="346978" y="1358987"/>
                      <a:pt x="352948" y="1359676"/>
                      <a:pt x="358688" y="1360365"/>
                    </a:cubicBezTo>
                    <a:cubicBezTo>
                      <a:pt x="365575" y="1361283"/>
                      <a:pt x="371545" y="1359676"/>
                      <a:pt x="377514" y="1356232"/>
                    </a:cubicBezTo>
                    <a:cubicBezTo>
                      <a:pt x="397948" y="1344064"/>
                      <a:pt x="415627" y="1328910"/>
                      <a:pt x="432158" y="1312150"/>
                    </a:cubicBezTo>
                    <a:cubicBezTo>
                      <a:pt x="440883" y="1303196"/>
                      <a:pt x="449607" y="1294471"/>
                      <a:pt x="459021" y="1286206"/>
                    </a:cubicBezTo>
                    <a:cubicBezTo>
                      <a:pt x="474403" y="1272430"/>
                      <a:pt x="491853" y="1261639"/>
                      <a:pt x="510909" y="1253374"/>
                    </a:cubicBezTo>
                    <a:cubicBezTo>
                      <a:pt x="518256" y="1250159"/>
                      <a:pt x="525374" y="1246486"/>
                      <a:pt x="532032" y="1241894"/>
                    </a:cubicBezTo>
                    <a:cubicBezTo>
                      <a:pt x="539493" y="1236843"/>
                      <a:pt x="549022" y="1234892"/>
                      <a:pt x="558320" y="1235695"/>
                    </a:cubicBezTo>
                    <a:close/>
                    <a:moveTo>
                      <a:pt x="1048850" y="738392"/>
                    </a:moveTo>
                    <a:cubicBezTo>
                      <a:pt x="1038289" y="737933"/>
                      <a:pt x="1035993" y="739540"/>
                      <a:pt x="1032778" y="748035"/>
                    </a:cubicBezTo>
                    <a:cubicBezTo>
                      <a:pt x="1031171" y="752167"/>
                      <a:pt x="1030023" y="756300"/>
                      <a:pt x="1028646" y="760433"/>
                    </a:cubicBezTo>
                    <a:cubicBezTo>
                      <a:pt x="1026579" y="767550"/>
                      <a:pt x="1033697" y="776045"/>
                      <a:pt x="1040585" y="774668"/>
                    </a:cubicBezTo>
                    <a:cubicBezTo>
                      <a:pt x="1049080" y="773061"/>
                      <a:pt x="1057575" y="770994"/>
                      <a:pt x="1066070" y="768928"/>
                    </a:cubicBezTo>
                    <a:cubicBezTo>
                      <a:pt x="1068136" y="768469"/>
                      <a:pt x="1070432" y="764336"/>
                      <a:pt x="1069973" y="761810"/>
                    </a:cubicBezTo>
                    <a:cubicBezTo>
                      <a:pt x="1069514" y="759055"/>
                      <a:pt x="1069284" y="756071"/>
                      <a:pt x="1068136" y="753315"/>
                    </a:cubicBezTo>
                    <a:cubicBezTo>
                      <a:pt x="1064922" y="743672"/>
                      <a:pt x="1058723" y="737244"/>
                      <a:pt x="1048850" y="738392"/>
                    </a:cubicBezTo>
                    <a:close/>
                    <a:moveTo>
                      <a:pt x="1176734" y="647013"/>
                    </a:moveTo>
                    <a:cubicBezTo>
                      <a:pt x="1171224" y="647013"/>
                      <a:pt x="1163876" y="652982"/>
                      <a:pt x="1162958" y="657345"/>
                    </a:cubicBezTo>
                    <a:cubicBezTo>
                      <a:pt x="1162040" y="661936"/>
                      <a:pt x="1164565" y="668365"/>
                      <a:pt x="1168698" y="670432"/>
                    </a:cubicBezTo>
                    <a:cubicBezTo>
                      <a:pt x="1181555" y="677090"/>
                      <a:pt x="1194642" y="683518"/>
                      <a:pt x="1207499" y="689947"/>
                    </a:cubicBezTo>
                    <a:cubicBezTo>
                      <a:pt x="1211173" y="691784"/>
                      <a:pt x="1214617" y="690406"/>
                      <a:pt x="1217602" y="688110"/>
                    </a:cubicBezTo>
                    <a:cubicBezTo>
                      <a:pt x="1219209" y="686733"/>
                      <a:pt x="1220816" y="685355"/>
                      <a:pt x="1222423" y="683748"/>
                    </a:cubicBezTo>
                    <a:cubicBezTo>
                      <a:pt x="1225408" y="680304"/>
                      <a:pt x="1225638" y="675483"/>
                      <a:pt x="1223801" y="671579"/>
                    </a:cubicBezTo>
                    <a:cubicBezTo>
                      <a:pt x="1218061" y="660559"/>
                      <a:pt x="1209336" y="653671"/>
                      <a:pt x="1196938" y="651605"/>
                    </a:cubicBezTo>
                    <a:cubicBezTo>
                      <a:pt x="1191887" y="650686"/>
                      <a:pt x="1187065" y="648850"/>
                      <a:pt x="1182244" y="647702"/>
                    </a:cubicBezTo>
                    <a:cubicBezTo>
                      <a:pt x="1180407" y="647472"/>
                      <a:pt x="1178111" y="647242"/>
                      <a:pt x="1176734" y="647013"/>
                    </a:cubicBezTo>
                    <a:close/>
                    <a:moveTo>
                      <a:pt x="963613" y="621298"/>
                    </a:moveTo>
                    <a:cubicBezTo>
                      <a:pt x="960054" y="622045"/>
                      <a:pt x="956782" y="624398"/>
                      <a:pt x="955405" y="627957"/>
                    </a:cubicBezTo>
                    <a:cubicBezTo>
                      <a:pt x="953568" y="632778"/>
                      <a:pt x="952650" y="637829"/>
                      <a:pt x="954027" y="642880"/>
                    </a:cubicBezTo>
                    <a:cubicBezTo>
                      <a:pt x="955634" y="648391"/>
                      <a:pt x="957242" y="654130"/>
                      <a:pt x="959538" y="659411"/>
                    </a:cubicBezTo>
                    <a:cubicBezTo>
                      <a:pt x="964129" y="669743"/>
                      <a:pt x="969181" y="679386"/>
                      <a:pt x="974002" y="689488"/>
                    </a:cubicBezTo>
                    <a:cubicBezTo>
                      <a:pt x="985482" y="694310"/>
                      <a:pt x="995584" y="695917"/>
                      <a:pt x="1005686" y="697294"/>
                    </a:cubicBezTo>
                    <a:cubicBezTo>
                      <a:pt x="1014181" y="698442"/>
                      <a:pt x="1021069" y="690406"/>
                      <a:pt x="1019003" y="682141"/>
                    </a:cubicBezTo>
                    <a:cubicBezTo>
                      <a:pt x="1017625" y="677090"/>
                      <a:pt x="1016477" y="672039"/>
                      <a:pt x="1012115" y="668824"/>
                    </a:cubicBezTo>
                    <a:cubicBezTo>
                      <a:pt x="1000176" y="659870"/>
                      <a:pt x="991681" y="648161"/>
                      <a:pt x="983186" y="636222"/>
                    </a:cubicBezTo>
                    <a:cubicBezTo>
                      <a:pt x="980201" y="632089"/>
                      <a:pt x="976987" y="628186"/>
                      <a:pt x="973543" y="624283"/>
                    </a:cubicBezTo>
                    <a:cubicBezTo>
                      <a:pt x="971017" y="621413"/>
                      <a:pt x="967172" y="620552"/>
                      <a:pt x="963613" y="621298"/>
                    </a:cubicBezTo>
                    <a:close/>
                    <a:moveTo>
                      <a:pt x="1180637" y="556552"/>
                    </a:moveTo>
                    <a:cubicBezTo>
                      <a:pt x="1179030" y="555404"/>
                      <a:pt x="1176734" y="556323"/>
                      <a:pt x="1175815" y="559308"/>
                    </a:cubicBezTo>
                    <a:cubicBezTo>
                      <a:pt x="1175127" y="562292"/>
                      <a:pt x="1174208" y="565277"/>
                      <a:pt x="1170994" y="565736"/>
                    </a:cubicBezTo>
                    <a:cubicBezTo>
                      <a:pt x="1158825" y="567803"/>
                      <a:pt x="1149642" y="574920"/>
                      <a:pt x="1141147" y="583185"/>
                    </a:cubicBezTo>
                    <a:cubicBezTo>
                      <a:pt x="1138851" y="585252"/>
                      <a:pt x="1138851" y="588466"/>
                      <a:pt x="1140228" y="591451"/>
                    </a:cubicBezTo>
                    <a:cubicBezTo>
                      <a:pt x="1141835" y="594895"/>
                      <a:pt x="1143442" y="598109"/>
                      <a:pt x="1147805" y="598568"/>
                    </a:cubicBezTo>
                    <a:cubicBezTo>
                      <a:pt x="1163417" y="600175"/>
                      <a:pt x="1179489" y="601783"/>
                      <a:pt x="1196938" y="603619"/>
                    </a:cubicBezTo>
                    <a:cubicBezTo>
                      <a:pt x="1199923" y="603390"/>
                      <a:pt x="1204285" y="603160"/>
                      <a:pt x="1208647" y="602701"/>
                    </a:cubicBezTo>
                    <a:cubicBezTo>
                      <a:pt x="1210255" y="602471"/>
                      <a:pt x="1211173" y="601323"/>
                      <a:pt x="1211173" y="599487"/>
                    </a:cubicBezTo>
                    <a:cubicBezTo>
                      <a:pt x="1210943" y="597420"/>
                      <a:pt x="1211173" y="595124"/>
                      <a:pt x="1210714" y="593058"/>
                    </a:cubicBezTo>
                    <a:cubicBezTo>
                      <a:pt x="1205892" y="576757"/>
                      <a:pt x="1194642" y="565507"/>
                      <a:pt x="1180637" y="556552"/>
                    </a:cubicBezTo>
                    <a:close/>
                    <a:moveTo>
                      <a:pt x="4381191" y="554256"/>
                    </a:moveTo>
                    <a:cubicBezTo>
                      <a:pt x="4383487" y="552879"/>
                      <a:pt x="4387390" y="554027"/>
                      <a:pt x="4388997" y="556093"/>
                    </a:cubicBezTo>
                    <a:cubicBezTo>
                      <a:pt x="4393589" y="562751"/>
                      <a:pt x="4398181" y="569410"/>
                      <a:pt x="4403002" y="576297"/>
                    </a:cubicBezTo>
                    <a:cubicBezTo>
                      <a:pt x="4401395" y="581119"/>
                      <a:pt x="4399558" y="585711"/>
                      <a:pt x="4398640" y="590762"/>
                    </a:cubicBezTo>
                    <a:cubicBezTo>
                      <a:pt x="4397951" y="595124"/>
                      <a:pt x="4398411" y="599487"/>
                      <a:pt x="4398640" y="603849"/>
                    </a:cubicBezTo>
                    <a:cubicBezTo>
                      <a:pt x="4398640" y="609130"/>
                      <a:pt x="4397263" y="613951"/>
                      <a:pt x="4395655" y="618773"/>
                    </a:cubicBezTo>
                    <a:cubicBezTo>
                      <a:pt x="4391982" y="629104"/>
                      <a:pt x="4389227" y="639666"/>
                      <a:pt x="4382798" y="648849"/>
                    </a:cubicBezTo>
                    <a:cubicBezTo>
                      <a:pt x="4379584" y="653212"/>
                      <a:pt x="4379124" y="659640"/>
                      <a:pt x="4377058" y="666299"/>
                    </a:cubicBezTo>
                    <a:cubicBezTo>
                      <a:pt x="4371548" y="669743"/>
                      <a:pt x="4365349" y="673416"/>
                      <a:pt x="4359150" y="677319"/>
                    </a:cubicBezTo>
                    <a:cubicBezTo>
                      <a:pt x="4352721" y="681452"/>
                      <a:pt x="4351114" y="689488"/>
                      <a:pt x="4356395" y="694080"/>
                    </a:cubicBezTo>
                    <a:cubicBezTo>
                      <a:pt x="4367644" y="703723"/>
                      <a:pt x="4375910" y="715891"/>
                      <a:pt x="4383946" y="728289"/>
                    </a:cubicBezTo>
                    <a:cubicBezTo>
                      <a:pt x="4388768" y="735636"/>
                      <a:pt x="4394278" y="742295"/>
                      <a:pt x="4399788" y="749642"/>
                    </a:cubicBezTo>
                    <a:cubicBezTo>
                      <a:pt x="4396115" y="758825"/>
                      <a:pt x="4390604" y="766402"/>
                      <a:pt x="4384864" y="773979"/>
                    </a:cubicBezTo>
                    <a:cubicBezTo>
                      <a:pt x="4383257" y="776275"/>
                      <a:pt x="4380502" y="777882"/>
                      <a:pt x="4378206" y="779489"/>
                    </a:cubicBezTo>
                    <a:cubicBezTo>
                      <a:pt x="4374532" y="782015"/>
                      <a:pt x="4370629" y="784081"/>
                      <a:pt x="4366956" y="786147"/>
                    </a:cubicBezTo>
                    <a:cubicBezTo>
                      <a:pt x="4349277" y="796020"/>
                      <a:pt x="4352262" y="795790"/>
                      <a:pt x="4333894" y="792805"/>
                    </a:cubicBezTo>
                    <a:cubicBezTo>
                      <a:pt x="4330909" y="792346"/>
                      <a:pt x="4328154" y="792117"/>
                      <a:pt x="4325169" y="792117"/>
                    </a:cubicBezTo>
                    <a:cubicBezTo>
                      <a:pt x="4311164" y="791657"/>
                      <a:pt x="4297389" y="789132"/>
                      <a:pt x="4284531" y="783162"/>
                    </a:cubicBezTo>
                    <a:cubicBezTo>
                      <a:pt x="4277643" y="779948"/>
                      <a:pt x="4270526" y="779489"/>
                      <a:pt x="4262950" y="780867"/>
                    </a:cubicBezTo>
                    <a:cubicBezTo>
                      <a:pt x="4251011" y="782933"/>
                      <a:pt x="4245959" y="787066"/>
                      <a:pt x="4243663" y="798545"/>
                    </a:cubicBezTo>
                    <a:cubicBezTo>
                      <a:pt x="4242975" y="801300"/>
                      <a:pt x="4242515" y="804285"/>
                      <a:pt x="4242745" y="807270"/>
                    </a:cubicBezTo>
                    <a:cubicBezTo>
                      <a:pt x="4243204" y="821275"/>
                      <a:pt x="4241597" y="835281"/>
                      <a:pt x="4239301" y="848827"/>
                    </a:cubicBezTo>
                    <a:cubicBezTo>
                      <a:pt x="4235857" y="869490"/>
                      <a:pt x="4237694" y="889924"/>
                      <a:pt x="4242745" y="909899"/>
                    </a:cubicBezTo>
                    <a:cubicBezTo>
                      <a:pt x="4248944" y="934925"/>
                      <a:pt x="4255373" y="959721"/>
                      <a:pt x="4258587" y="985206"/>
                    </a:cubicBezTo>
                    <a:cubicBezTo>
                      <a:pt x="4258817" y="986584"/>
                      <a:pt x="4259047" y="988191"/>
                      <a:pt x="4259506" y="989568"/>
                    </a:cubicBezTo>
                    <a:cubicBezTo>
                      <a:pt x="4269608" y="1021941"/>
                      <a:pt x="4281546" y="1053396"/>
                      <a:pt x="4301981" y="1080947"/>
                    </a:cubicBezTo>
                    <a:cubicBezTo>
                      <a:pt x="4306802" y="1087376"/>
                      <a:pt x="4311624" y="1093804"/>
                      <a:pt x="4316674" y="1100233"/>
                    </a:cubicBezTo>
                    <a:cubicBezTo>
                      <a:pt x="4324021" y="1109417"/>
                      <a:pt x="4329761" y="1119749"/>
                      <a:pt x="4333894" y="1130769"/>
                    </a:cubicBezTo>
                    <a:cubicBezTo>
                      <a:pt x="4334813" y="1133295"/>
                      <a:pt x="4337109" y="1136509"/>
                      <a:pt x="4334353" y="1138575"/>
                    </a:cubicBezTo>
                    <a:cubicBezTo>
                      <a:pt x="4332287" y="1139953"/>
                      <a:pt x="4328843" y="1140183"/>
                      <a:pt x="4326088" y="1139723"/>
                    </a:cubicBezTo>
                    <a:cubicBezTo>
                      <a:pt x="4310476" y="1137657"/>
                      <a:pt x="4296241" y="1132147"/>
                      <a:pt x="4282694" y="1124341"/>
                    </a:cubicBezTo>
                    <a:cubicBezTo>
                      <a:pt x="4271903" y="1118141"/>
                      <a:pt x="4261572" y="1111254"/>
                      <a:pt x="4251011" y="1104595"/>
                    </a:cubicBezTo>
                    <a:cubicBezTo>
                      <a:pt x="4245959" y="1101381"/>
                      <a:pt x="4241138" y="1098396"/>
                      <a:pt x="4236087" y="1095182"/>
                    </a:cubicBezTo>
                    <a:cubicBezTo>
                      <a:pt x="4232872" y="1093116"/>
                      <a:pt x="4230117" y="1090590"/>
                      <a:pt x="4229658" y="1086687"/>
                    </a:cubicBezTo>
                    <a:cubicBezTo>
                      <a:pt x="4229199" y="1081177"/>
                      <a:pt x="4226673" y="1077044"/>
                      <a:pt x="4223000" y="1073141"/>
                    </a:cubicBezTo>
                    <a:cubicBezTo>
                      <a:pt x="4219097" y="1068778"/>
                      <a:pt x="4216342" y="1063268"/>
                      <a:pt x="4214964" y="1057528"/>
                    </a:cubicBezTo>
                    <a:cubicBezTo>
                      <a:pt x="4212668" y="1047426"/>
                      <a:pt x="4209224" y="1037783"/>
                      <a:pt x="4203714" y="1029059"/>
                    </a:cubicBezTo>
                    <a:cubicBezTo>
                      <a:pt x="4201877" y="1026074"/>
                      <a:pt x="4201188" y="1021941"/>
                      <a:pt x="4201648" y="1018497"/>
                    </a:cubicBezTo>
                    <a:cubicBezTo>
                      <a:pt x="4204173" y="997145"/>
                      <a:pt x="4201877" y="976022"/>
                      <a:pt x="4198892" y="954899"/>
                    </a:cubicBezTo>
                    <a:cubicBezTo>
                      <a:pt x="4198204" y="949848"/>
                      <a:pt x="4197744" y="944568"/>
                      <a:pt x="4197744" y="939517"/>
                    </a:cubicBezTo>
                    <a:cubicBezTo>
                      <a:pt x="4197744" y="932170"/>
                      <a:pt x="4197056" y="925052"/>
                      <a:pt x="4194071" y="917935"/>
                    </a:cubicBezTo>
                    <a:cubicBezTo>
                      <a:pt x="4191086" y="910817"/>
                      <a:pt x="4191086" y="903470"/>
                      <a:pt x="4194071" y="896353"/>
                    </a:cubicBezTo>
                    <a:cubicBezTo>
                      <a:pt x="4198892" y="884873"/>
                      <a:pt x="4198204" y="873393"/>
                      <a:pt x="4195219" y="861684"/>
                    </a:cubicBezTo>
                    <a:cubicBezTo>
                      <a:pt x="4194071" y="857322"/>
                      <a:pt x="4192923" y="853189"/>
                      <a:pt x="4192464" y="848827"/>
                    </a:cubicBezTo>
                    <a:cubicBezTo>
                      <a:pt x="4191316" y="840102"/>
                      <a:pt x="4186494" y="834362"/>
                      <a:pt x="4179377" y="829770"/>
                    </a:cubicBezTo>
                    <a:cubicBezTo>
                      <a:pt x="4172489" y="825408"/>
                      <a:pt x="4166290" y="823801"/>
                      <a:pt x="4159173" y="828163"/>
                    </a:cubicBezTo>
                    <a:cubicBezTo>
                      <a:pt x="4155499" y="830459"/>
                      <a:pt x="4151366" y="832296"/>
                      <a:pt x="4147463" y="834362"/>
                    </a:cubicBezTo>
                    <a:cubicBezTo>
                      <a:pt x="4133917" y="841939"/>
                      <a:pt x="4120142" y="847908"/>
                      <a:pt x="4104070" y="849056"/>
                    </a:cubicBezTo>
                    <a:cubicBezTo>
                      <a:pt x="4095345" y="849745"/>
                      <a:pt x="4086850" y="852959"/>
                      <a:pt x="4078585" y="855714"/>
                    </a:cubicBezTo>
                    <a:cubicBezTo>
                      <a:pt x="4056084" y="862832"/>
                      <a:pt x="4034732" y="872475"/>
                      <a:pt x="4014528" y="884643"/>
                    </a:cubicBezTo>
                    <a:cubicBezTo>
                      <a:pt x="3989732" y="899567"/>
                      <a:pt x="3984910" y="897960"/>
                      <a:pt x="3960113" y="894975"/>
                    </a:cubicBezTo>
                    <a:cubicBezTo>
                      <a:pt x="3955751" y="894516"/>
                      <a:pt x="3951389" y="893598"/>
                      <a:pt x="3947027" y="892450"/>
                    </a:cubicBezTo>
                    <a:cubicBezTo>
                      <a:pt x="3941287" y="891072"/>
                      <a:pt x="3936465" y="887628"/>
                      <a:pt x="3932333" y="883266"/>
                    </a:cubicBezTo>
                    <a:cubicBezTo>
                      <a:pt x="3929807" y="880511"/>
                      <a:pt x="3928200" y="877296"/>
                      <a:pt x="3928200" y="873393"/>
                    </a:cubicBezTo>
                    <a:cubicBezTo>
                      <a:pt x="3928200" y="870409"/>
                      <a:pt x="3928200" y="867424"/>
                      <a:pt x="3928430" y="864669"/>
                    </a:cubicBezTo>
                    <a:cubicBezTo>
                      <a:pt x="3930037" y="847219"/>
                      <a:pt x="3931873" y="829541"/>
                      <a:pt x="3933481" y="812091"/>
                    </a:cubicBezTo>
                    <a:cubicBezTo>
                      <a:pt x="3933710" y="810255"/>
                      <a:pt x="3934399" y="809107"/>
                      <a:pt x="3936236" y="809107"/>
                    </a:cubicBezTo>
                    <a:cubicBezTo>
                      <a:pt x="3937613" y="809107"/>
                      <a:pt x="3939450" y="809107"/>
                      <a:pt x="3940139" y="809795"/>
                    </a:cubicBezTo>
                    <a:cubicBezTo>
                      <a:pt x="3945879" y="815306"/>
                      <a:pt x="3951619" y="821275"/>
                      <a:pt x="3957129" y="827015"/>
                    </a:cubicBezTo>
                    <a:cubicBezTo>
                      <a:pt x="3960573" y="830459"/>
                      <a:pt x="3964705" y="831377"/>
                      <a:pt x="3969297" y="830229"/>
                    </a:cubicBezTo>
                    <a:cubicBezTo>
                      <a:pt x="3974349" y="829081"/>
                      <a:pt x="3979400" y="827934"/>
                      <a:pt x="3984221" y="826786"/>
                    </a:cubicBezTo>
                    <a:cubicBezTo>
                      <a:pt x="3996390" y="824030"/>
                      <a:pt x="4008788" y="821964"/>
                      <a:pt x="4021186" y="825638"/>
                    </a:cubicBezTo>
                    <a:cubicBezTo>
                      <a:pt x="4023941" y="826326"/>
                      <a:pt x="4027156" y="826326"/>
                      <a:pt x="4029911" y="825867"/>
                    </a:cubicBezTo>
                    <a:cubicBezTo>
                      <a:pt x="4042768" y="823112"/>
                      <a:pt x="4055855" y="820586"/>
                      <a:pt x="4068483" y="817143"/>
                    </a:cubicBezTo>
                    <a:cubicBezTo>
                      <a:pt x="4078355" y="814387"/>
                      <a:pt x="4087768" y="809566"/>
                      <a:pt x="4095345" y="802448"/>
                    </a:cubicBezTo>
                    <a:cubicBezTo>
                      <a:pt x="4102462" y="795790"/>
                      <a:pt x="4110269" y="790509"/>
                      <a:pt x="4118534" y="785918"/>
                    </a:cubicBezTo>
                    <a:cubicBezTo>
                      <a:pt x="4125193" y="782244"/>
                      <a:pt x="4125881" y="779719"/>
                      <a:pt x="4123586" y="771224"/>
                    </a:cubicBezTo>
                    <a:cubicBezTo>
                      <a:pt x="4122897" y="769387"/>
                      <a:pt x="4121749" y="766632"/>
                      <a:pt x="4120601" y="763188"/>
                    </a:cubicBezTo>
                    <a:cubicBezTo>
                      <a:pt x="4117846" y="761351"/>
                      <a:pt x="4114861" y="759514"/>
                      <a:pt x="4111876" y="757448"/>
                    </a:cubicBezTo>
                    <a:cubicBezTo>
                      <a:pt x="4104988" y="752856"/>
                      <a:pt x="4099248" y="747346"/>
                      <a:pt x="4094426" y="740687"/>
                    </a:cubicBezTo>
                    <a:cubicBezTo>
                      <a:pt x="4087309" y="730585"/>
                      <a:pt x="4080422" y="720024"/>
                      <a:pt x="4073534" y="709692"/>
                    </a:cubicBezTo>
                    <a:cubicBezTo>
                      <a:pt x="4071927" y="707167"/>
                      <a:pt x="4071697" y="703952"/>
                      <a:pt x="4072845" y="701197"/>
                    </a:cubicBezTo>
                    <a:cubicBezTo>
                      <a:pt x="4080651" y="683748"/>
                      <a:pt x="4088457" y="666299"/>
                      <a:pt x="4096493" y="649079"/>
                    </a:cubicBezTo>
                    <a:cubicBezTo>
                      <a:pt x="4097411" y="647013"/>
                      <a:pt x="4098789" y="645176"/>
                      <a:pt x="4100396" y="643798"/>
                    </a:cubicBezTo>
                    <a:cubicBezTo>
                      <a:pt x="4113483" y="632778"/>
                      <a:pt x="4127948" y="627038"/>
                      <a:pt x="4145167" y="632089"/>
                    </a:cubicBezTo>
                    <a:cubicBezTo>
                      <a:pt x="4152973" y="634385"/>
                      <a:pt x="4160091" y="638058"/>
                      <a:pt x="4166979" y="642421"/>
                    </a:cubicBezTo>
                    <a:cubicBezTo>
                      <a:pt x="4177540" y="649309"/>
                      <a:pt x="4189249" y="653901"/>
                      <a:pt x="4200729" y="658722"/>
                    </a:cubicBezTo>
                    <a:cubicBezTo>
                      <a:pt x="4206240" y="661018"/>
                      <a:pt x="4211980" y="661936"/>
                      <a:pt x="4217949" y="660788"/>
                    </a:cubicBezTo>
                    <a:cubicBezTo>
                      <a:pt x="4225755" y="658952"/>
                      <a:pt x="4233791" y="657574"/>
                      <a:pt x="4241367" y="655048"/>
                    </a:cubicBezTo>
                    <a:cubicBezTo>
                      <a:pt x="4249863" y="652523"/>
                      <a:pt x="4257210" y="647701"/>
                      <a:pt x="4263409" y="641043"/>
                    </a:cubicBezTo>
                    <a:cubicBezTo>
                      <a:pt x="4269837" y="634155"/>
                      <a:pt x="4276725" y="627267"/>
                      <a:pt x="4283383" y="620609"/>
                    </a:cubicBezTo>
                    <a:cubicBezTo>
                      <a:pt x="4284990" y="619002"/>
                      <a:pt x="4286368" y="617165"/>
                      <a:pt x="4288205" y="616017"/>
                    </a:cubicBezTo>
                    <a:cubicBezTo>
                      <a:pt x="4303129" y="607752"/>
                      <a:pt x="4313919" y="594435"/>
                      <a:pt x="4327465" y="584104"/>
                    </a:cubicBezTo>
                    <a:cubicBezTo>
                      <a:pt x="4334583" y="578823"/>
                      <a:pt x="4341701" y="574002"/>
                      <a:pt x="4350196" y="570787"/>
                    </a:cubicBezTo>
                    <a:cubicBezTo>
                      <a:pt x="4357083" y="568262"/>
                      <a:pt x="4363282" y="564358"/>
                      <a:pt x="4369711" y="560915"/>
                    </a:cubicBezTo>
                    <a:cubicBezTo>
                      <a:pt x="4373614" y="558848"/>
                      <a:pt x="4377288" y="556552"/>
                      <a:pt x="4381191" y="554256"/>
                    </a:cubicBezTo>
                    <a:close/>
                    <a:moveTo>
                      <a:pt x="3301864" y="524180"/>
                    </a:moveTo>
                    <a:cubicBezTo>
                      <a:pt x="3304160" y="523032"/>
                      <a:pt x="3308522" y="523721"/>
                      <a:pt x="3310130" y="525558"/>
                    </a:cubicBezTo>
                    <a:cubicBezTo>
                      <a:pt x="3315640" y="532446"/>
                      <a:pt x="3321150" y="539334"/>
                      <a:pt x="3326201" y="546451"/>
                    </a:cubicBezTo>
                    <a:cubicBezTo>
                      <a:pt x="3327349" y="548058"/>
                      <a:pt x="3328038" y="550584"/>
                      <a:pt x="3328038" y="552650"/>
                    </a:cubicBezTo>
                    <a:cubicBezTo>
                      <a:pt x="3328727" y="562752"/>
                      <a:pt x="3328497" y="572854"/>
                      <a:pt x="3328038" y="582957"/>
                    </a:cubicBezTo>
                    <a:cubicBezTo>
                      <a:pt x="3324135" y="587319"/>
                      <a:pt x="3320921" y="591222"/>
                      <a:pt x="3317477" y="594896"/>
                    </a:cubicBezTo>
                    <a:cubicBezTo>
                      <a:pt x="3301405" y="611656"/>
                      <a:pt x="3304390" y="611656"/>
                      <a:pt x="3279593" y="603390"/>
                    </a:cubicBezTo>
                    <a:cubicBezTo>
                      <a:pt x="3275920" y="602242"/>
                      <a:pt x="3272935" y="600176"/>
                      <a:pt x="3271328" y="596732"/>
                    </a:cubicBezTo>
                    <a:cubicBezTo>
                      <a:pt x="3267195" y="589156"/>
                      <a:pt x="3262374" y="581579"/>
                      <a:pt x="3259389" y="573084"/>
                    </a:cubicBezTo>
                    <a:cubicBezTo>
                      <a:pt x="3262603" y="568951"/>
                      <a:pt x="3266277" y="565278"/>
                      <a:pt x="3268573" y="560915"/>
                    </a:cubicBezTo>
                    <a:cubicBezTo>
                      <a:pt x="3270639" y="557242"/>
                      <a:pt x="3271099" y="552650"/>
                      <a:pt x="3272476" y="548288"/>
                    </a:cubicBezTo>
                    <a:cubicBezTo>
                      <a:pt x="3272935" y="546910"/>
                      <a:pt x="3273395" y="545533"/>
                      <a:pt x="3274083" y="544155"/>
                    </a:cubicBezTo>
                    <a:cubicBezTo>
                      <a:pt x="3275690" y="539793"/>
                      <a:pt x="3278445" y="536349"/>
                      <a:pt x="3282348" y="534282"/>
                    </a:cubicBezTo>
                    <a:cubicBezTo>
                      <a:pt x="3288777" y="530838"/>
                      <a:pt x="3295436" y="527395"/>
                      <a:pt x="3301864" y="524180"/>
                    </a:cubicBezTo>
                    <a:close/>
                    <a:moveTo>
                      <a:pt x="943466" y="503057"/>
                    </a:moveTo>
                    <a:cubicBezTo>
                      <a:pt x="953339" y="504664"/>
                      <a:pt x="965966" y="509026"/>
                      <a:pt x="970329" y="512470"/>
                    </a:cubicBezTo>
                    <a:cubicBezTo>
                      <a:pt x="971936" y="513848"/>
                      <a:pt x="973313" y="515685"/>
                      <a:pt x="974461" y="517521"/>
                    </a:cubicBezTo>
                    <a:cubicBezTo>
                      <a:pt x="977216" y="522802"/>
                      <a:pt x="979742" y="528083"/>
                      <a:pt x="982268" y="533363"/>
                    </a:cubicBezTo>
                    <a:cubicBezTo>
                      <a:pt x="994666" y="559997"/>
                      <a:pt x="1007064" y="586630"/>
                      <a:pt x="1019462" y="613263"/>
                    </a:cubicBezTo>
                    <a:cubicBezTo>
                      <a:pt x="1024513" y="623824"/>
                      <a:pt x="1029105" y="634615"/>
                      <a:pt x="1032549" y="645865"/>
                    </a:cubicBezTo>
                    <a:cubicBezTo>
                      <a:pt x="1035763" y="656426"/>
                      <a:pt x="1039666" y="666529"/>
                      <a:pt x="1047243" y="675253"/>
                    </a:cubicBezTo>
                    <a:cubicBezTo>
                      <a:pt x="1049998" y="678468"/>
                      <a:pt x="1051835" y="682600"/>
                      <a:pt x="1053672" y="686733"/>
                    </a:cubicBezTo>
                    <a:cubicBezTo>
                      <a:pt x="1055279" y="690177"/>
                      <a:pt x="1057345" y="693162"/>
                      <a:pt x="1060789" y="694769"/>
                    </a:cubicBezTo>
                    <a:cubicBezTo>
                      <a:pt x="1064463" y="696605"/>
                      <a:pt x="1066299" y="699361"/>
                      <a:pt x="1066070" y="703493"/>
                    </a:cubicBezTo>
                    <a:cubicBezTo>
                      <a:pt x="1066070" y="707856"/>
                      <a:pt x="1066070" y="712218"/>
                      <a:pt x="1066070" y="717039"/>
                    </a:cubicBezTo>
                    <a:cubicBezTo>
                      <a:pt x="1077779" y="720943"/>
                      <a:pt x="1086044" y="728749"/>
                      <a:pt x="1093391" y="737933"/>
                    </a:cubicBezTo>
                    <a:cubicBezTo>
                      <a:pt x="1106708" y="754463"/>
                      <a:pt x="1120484" y="770765"/>
                      <a:pt x="1131734" y="788903"/>
                    </a:cubicBezTo>
                    <a:cubicBezTo>
                      <a:pt x="1137933" y="799005"/>
                      <a:pt x="1145509" y="807729"/>
                      <a:pt x="1154923" y="815076"/>
                    </a:cubicBezTo>
                    <a:cubicBezTo>
                      <a:pt x="1164336" y="822423"/>
                      <a:pt x="1171913" y="831148"/>
                      <a:pt x="1178571" y="841021"/>
                    </a:cubicBezTo>
                    <a:cubicBezTo>
                      <a:pt x="1186148" y="851812"/>
                      <a:pt x="1194184" y="862373"/>
                      <a:pt x="1202219" y="872934"/>
                    </a:cubicBezTo>
                    <a:cubicBezTo>
                      <a:pt x="1209796" y="883266"/>
                      <a:pt x="1213470" y="894976"/>
                      <a:pt x="1215306" y="907374"/>
                    </a:cubicBezTo>
                    <a:cubicBezTo>
                      <a:pt x="1215306" y="908062"/>
                      <a:pt x="1213699" y="909670"/>
                      <a:pt x="1212551" y="909899"/>
                    </a:cubicBezTo>
                    <a:cubicBezTo>
                      <a:pt x="1211174" y="910129"/>
                      <a:pt x="1209567" y="909670"/>
                      <a:pt x="1208419" y="908981"/>
                    </a:cubicBezTo>
                    <a:cubicBezTo>
                      <a:pt x="1184770" y="898879"/>
                      <a:pt x="1161122" y="888776"/>
                      <a:pt x="1137703" y="878445"/>
                    </a:cubicBezTo>
                    <a:cubicBezTo>
                      <a:pt x="1135178" y="877297"/>
                      <a:pt x="1133111" y="875230"/>
                      <a:pt x="1130356" y="873164"/>
                    </a:cubicBezTo>
                    <a:cubicBezTo>
                      <a:pt x="1132193" y="866965"/>
                      <a:pt x="1134030" y="861455"/>
                      <a:pt x="1135637" y="855944"/>
                    </a:cubicBezTo>
                    <a:cubicBezTo>
                      <a:pt x="1136555" y="852960"/>
                      <a:pt x="1136096" y="849975"/>
                      <a:pt x="1133800" y="847679"/>
                    </a:cubicBezTo>
                    <a:cubicBezTo>
                      <a:pt x="1125075" y="838954"/>
                      <a:pt x="1116351" y="830000"/>
                      <a:pt x="1106938" y="821505"/>
                    </a:cubicBezTo>
                    <a:cubicBezTo>
                      <a:pt x="1100279" y="815306"/>
                      <a:pt x="1091095" y="813929"/>
                      <a:pt x="1082371" y="812551"/>
                    </a:cubicBezTo>
                    <a:cubicBezTo>
                      <a:pt x="1080764" y="812321"/>
                      <a:pt x="1078009" y="814158"/>
                      <a:pt x="1077320" y="815995"/>
                    </a:cubicBezTo>
                    <a:cubicBezTo>
                      <a:pt x="1073417" y="824719"/>
                      <a:pt x="1069973" y="833674"/>
                      <a:pt x="1066758" y="842398"/>
                    </a:cubicBezTo>
                    <a:cubicBezTo>
                      <a:pt x="1065610" y="845153"/>
                      <a:pt x="1066299" y="848138"/>
                      <a:pt x="1068136" y="850893"/>
                    </a:cubicBezTo>
                    <a:cubicBezTo>
                      <a:pt x="1069743" y="853419"/>
                      <a:pt x="1071580" y="855715"/>
                      <a:pt x="1072958" y="858240"/>
                    </a:cubicBezTo>
                    <a:cubicBezTo>
                      <a:pt x="1073876" y="860077"/>
                      <a:pt x="1075024" y="862832"/>
                      <a:pt x="1074335" y="864439"/>
                    </a:cubicBezTo>
                    <a:cubicBezTo>
                      <a:pt x="1070202" y="872934"/>
                      <a:pt x="1074565" y="877756"/>
                      <a:pt x="1080534" y="882807"/>
                    </a:cubicBezTo>
                    <a:cubicBezTo>
                      <a:pt x="1088111" y="889236"/>
                      <a:pt x="1092473" y="897960"/>
                      <a:pt x="1092932" y="907833"/>
                    </a:cubicBezTo>
                    <a:cubicBezTo>
                      <a:pt x="1093162" y="918165"/>
                      <a:pt x="1097754" y="925971"/>
                      <a:pt x="1103953" y="933547"/>
                    </a:cubicBezTo>
                    <a:cubicBezTo>
                      <a:pt x="1114744" y="946864"/>
                      <a:pt x="1122091" y="961788"/>
                      <a:pt x="1127371" y="978089"/>
                    </a:cubicBezTo>
                    <a:cubicBezTo>
                      <a:pt x="1132423" y="993472"/>
                      <a:pt x="1139081" y="1008166"/>
                      <a:pt x="1145969" y="1022860"/>
                    </a:cubicBezTo>
                    <a:cubicBezTo>
                      <a:pt x="1150331" y="1032273"/>
                      <a:pt x="1150561" y="1041227"/>
                      <a:pt x="1147805" y="1050641"/>
                    </a:cubicBezTo>
                    <a:cubicBezTo>
                      <a:pt x="1147117" y="1053396"/>
                      <a:pt x="1145509" y="1056381"/>
                      <a:pt x="1143214" y="1057988"/>
                    </a:cubicBezTo>
                    <a:cubicBezTo>
                      <a:pt x="1129897" y="1068320"/>
                      <a:pt x="1116351" y="1078422"/>
                      <a:pt x="1102805" y="1088524"/>
                    </a:cubicBezTo>
                    <a:cubicBezTo>
                      <a:pt x="1099820" y="1090820"/>
                      <a:pt x="1096147" y="1091738"/>
                      <a:pt x="1092473" y="1091050"/>
                    </a:cubicBezTo>
                    <a:cubicBezTo>
                      <a:pt x="1084437" y="1089902"/>
                      <a:pt x="1076401" y="1088524"/>
                      <a:pt x="1068595" y="1087376"/>
                    </a:cubicBezTo>
                    <a:cubicBezTo>
                      <a:pt x="1064003" y="1086687"/>
                      <a:pt x="1060330" y="1083932"/>
                      <a:pt x="1058034" y="1080259"/>
                    </a:cubicBezTo>
                    <a:cubicBezTo>
                      <a:pt x="1054131" y="1074060"/>
                      <a:pt x="1049998" y="1067861"/>
                      <a:pt x="1047013" y="1061202"/>
                    </a:cubicBezTo>
                    <a:cubicBezTo>
                      <a:pt x="1040585" y="1046279"/>
                      <a:pt x="1032090" y="1032733"/>
                      <a:pt x="1021528" y="1020334"/>
                    </a:cubicBezTo>
                    <a:cubicBezTo>
                      <a:pt x="1012115" y="1009084"/>
                      <a:pt x="1004079" y="996686"/>
                      <a:pt x="995354" y="984977"/>
                    </a:cubicBezTo>
                    <a:cubicBezTo>
                      <a:pt x="992140" y="980614"/>
                      <a:pt x="990762" y="975793"/>
                      <a:pt x="990762" y="970512"/>
                    </a:cubicBezTo>
                    <a:cubicBezTo>
                      <a:pt x="990992" y="955818"/>
                      <a:pt x="990303" y="941124"/>
                      <a:pt x="989155" y="926430"/>
                    </a:cubicBezTo>
                    <a:cubicBezTo>
                      <a:pt x="987089" y="900486"/>
                      <a:pt x="980890" y="875690"/>
                      <a:pt x="971247" y="851812"/>
                    </a:cubicBezTo>
                    <a:cubicBezTo>
                      <a:pt x="965048" y="836199"/>
                      <a:pt x="958619" y="820357"/>
                      <a:pt x="952420" y="804745"/>
                    </a:cubicBezTo>
                    <a:cubicBezTo>
                      <a:pt x="948058" y="793724"/>
                      <a:pt x="942318" y="783392"/>
                      <a:pt x="934741" y="774438"/>
                    </a:cubicBezTo>
                    <a:cubicBezTo>
                      <a:pt x="922573" y="760433"/>
                      <a:pt x="913159" y="744820"/>
                      <a:pt x="904894" y="728290"/>
                    </a:cubicBezTo>
                    <a:cubicBezTo>
                      <a:pt x="894333" y="707396"/>
                      <a:pt x="883771" y="686274"/>
                      <a:pt x="873440" y="665151"/>
                    </a:cubicBezTo>
                    <a:cubicBezTo>
                      <a:pt x="864715" y="647702"/>
                      <a:pt x="860353" y="629334"/>
                      <a:pt x="859893" y="610048"/>
                    </a:cubicBezTo>
                    <a:cubicBezTo>
                      <a:pt x="859434" y="597650"/>
                      <a:pt x="858975" y="585022"/>
                      <a:pt x="858745" y="572624"/>
                    </a:cubicBezTo>
                    <a:cubicBezTo>
                      <a:pt x="858286" y="570788"/>
                      <a:pt x="858975" y="568492"/>
                      <a:pt x="859434" y="564818"/>
                    </a:cubicBezTo>
                    <a:cubicBezTo>
                      <a:pt x="865633" y="563211"/>
                      <a:pt x="870455" y="561833"/>
                      <a:pt x="875506" y="560456"/>
                    </a:cubicBezTo>
                    <a:cubicBezTo>
                      <a:pt x="884230" y="557930"/>
                      <a:pt x="892037" y="553338"/>
                      <a:pt x="897088" y="545991"/>
                    </a:cubicBezTo>
                    <a:cubicBezTo>
                      <a:pt x="909256" y="527853"/>
                      <a:pt x="927165" y="516144"/>
                      <a:pt x="943466" y="503057"/>
                    </a:cubicBezTo>
                    <a:close/>
                    <a:moveTo>
                      <a:pt x="1176275" y="473209"/>
                    </a:moveTo>
                    <a:cubicBezTo>
                      <a:pt x="1186606" y="475046"/>
                      <a:pt x="1196709" y="475735"/>
                      <a:pt x="1206811" y="475046"/>
                    </a:cubicBezTo>
                    <a:cubicBezTo>
                      <a:pt x="1209795" y="474817"/>
                      <a:pt x="1212780" y="475046"/>
                      <a:pt x="1215535" y="475276"/>
                    </a:cubicBezTo>
                    <a:cubicBezTo>
                      <a:pt x="1220816" y="475735"/>
                      <a:pt x="1225638" y="477572"/>
                      <a:pt x="1229081" y="481704"/>
                    </a:cubicBezTo>
                    <a:cubicBezTo>
                      <a:pt x="1234592" y="488592"/>
                      <a:pt x="1240102" y="495480"/>
                      <a:pt x="1244923" y="502827"/>
                    </a:cubicBezTo>
                    <a:cubicBezTo>
                      <a:pt x="1247679" y="506960"/>
                      <a:pt x="1249056" y="512241"/>
                      <a:pt x="1250204" y="517062"/>
                    </a:cubicBezTo>
                    <a:cubicBezTo>
                      <a:pt x="1251582" y="522802"/>
                      <a:pt x="1252041" y="528771"/>
                      <a:pt x="1252959" y="534511"/>
                    </a:cubicBezTo>
                    <a:cubicBezTo>
                      <a:pt x="1256633" y="556782"/>
                      <a:pt x="1256633" y="556782"/>
                      <a:pt x="1267424" y="576068"/>
                    </a:cubicBezTo>
                    <a:cubicBezTo>
                      <a:pt x="1265128" y="582497"/>
                      <a:pt x="1263291" y="588925"/>
                      <a:pt x="1267424" y="596502"/>
                    </a:cubicBezTo>
                    <a:cubicBezTo>
                      <a:pt x="1273164" y="606834"/>
                      <a:pt x="1274771" y="618773"/>
                      <a:pt x="1276608" y="630252"/>
                    </a:cubicBezTo>
                    <a:cubicBezTo>
                      <a:pt x="1278444" y="641273"/>
                      <a:pt x="1280740" y="651834"/>
                      <a:pt x="1285332" y="661936"/>
                    </a:cubicBezTo>
                    <a:cubicBezTo>
                      <a:pt x="1287399" y="666528"/>
                      <a:pt x="1286251" y="670432"/>
                      <a:pt x="1282807" y="673875"/>
                    </a:cubicBezTo>
                    <a:cubicBezTo>
                      <a:pt x="1279592" y="677090"/>
                      <a:pt x="1277526" y="680763"/>
                      <a:pt x="1277067" y="685355"/>
                    </a:cubicBezTo>
                    <a:cubicBezTo>
                      <a:pt x="1275689" y="702116"/>
                      <a:pt x="1274082" y="718876"/>
                      <a:pt x="1272705" y="735636"/>
                    </a:cubicBezTo>
                    <a:cubicBezTo>
                      <a:pt x="1272475" y="738392"/>
                      <a:pt x="1273852" y="741376"/>
                      <a:pt x="1275230" y="743902"/>
                    </a:cubicBezTo>
                    <a:cubicBezTo>
                      <a:pt x="1277755" y="748264"/>
                      <a:pt x="1281199" y="752397"/>
                      <a:pt x="1284184" y="756530"/>
                    </a:cubicBezTo>
                    <a:cubicBezTo>
                      <a:pt x="1288546" y="762499"/>
                      <a:pt x="1294516" y="764565"/>
                      <a:pt x="1301404" y="764336"/>
                    </a:cubicBezTo>
                    <a:cubicBezTo>
                      <a:pt x="1305077" y="764336"/>
                      <a:pt x="1308751" y="763877"/>
                      <a:pt x="1312195" y="763188"/>
                    </a:cubicBezTo>
                    <a:cubicBezTo>
                      <a:pt x="1319312" y="761810"/>
                      <a:pt x="1326430" y="759514"/>
                      <a:pt x="1333777" y="759055"/>
                    </a:cubicBezTo>
                    <a:cubicBezTo>
                      <a:pt x="1346175" y="758366"/>
                      <a:pt x="1355818" y="752397"/>
                      <a:pt x="1365231" y="745279"/>
                    </a:cubicBezTo>
                    <a:cubicBezTo>
                      <a:pt x="1393242" y="723927"/>
                      <a:pt x="1421712" y="703034"/>
                      <a:pt x="1449952" y="681911"/>
                    </a:cubicBezTo>
                    <a:cubicBezTo>
                      <a:pt x="1460513" y="673875"/>
                      <a:pt x="1461431" y="669743"/>
                      <a:pt x="1454773" y="657804"/>
                    </a:cubicBezTo>
                    <a:cubicBezTo>
                      <a:pt x="1447656" y="644946"/>
                      <a:pt x="1440079" y="632319"/>
                      <a:pt x="1433191" y="619461"/>
                    </a:cubicBezTo>
                    <a:cubicBezTo>
                      <a:pt x="1426533" y="606604"/>
                      <a:pt x="1416660" y="596961"/>
                      <a:pt x="1404492" y="589844"/>
                    </a:cubicBezTo>
                    <a:cubicBezTo>
                      <a:pt x="1396915" y="585481"/>
                      <a:pt x="1388879" y="581578"/>
                      <a:pt x="1381303" y="577446"/>
                    </a:cubicBezTo>
                    <a:cubicBezTo>
                      <a:pt x="1378777" y="576068"/>
                      <a:pt x="1376481" y="574231"/>
                      <a:pt x="1375333" y="571246"/>
                    </a:cubicBezTo>
                    <a:cubicBezTo>
                      <a:pt x="1374645" y="569639"/>
                      <a:pt x="1375563" y="565966"/>
                      <a:pt x="1376941" y="565507"/>
                    </a:cubicBezTo>
                    <a:cubicBezTo>
                      <a:pt x="1378318" y="565047"/>
                      <a:pt x="1379696" y="564588"/>
                      <a:pt x="1381073" y="564359"/>
                    </a:cubicBezTo>
                    <a:cubicBezTo>
                      <a:pt x="1393931" y="563211"/>
                      <a:pt x="1406099" y="565966"/>
                      <a:pt x="1416890" y="572854"/>
                    </a:cubicBezTo>
                    <a:cubicBezTo>
                      <a:pt x="1426763" y="579053"/>
                      <a:pt x="1436406" y="585941"/>
                      <a:pt x="1445819" y="592828"/>
                    </a:cubicBezTo>
                    <a:cubicBezTo>
                      <a:pt x="1448115" y="594436"/>
                      <a:pt x="1449952" y="596961"/>
                      <a:pt x="1451329" y="599487"/>
                    </a:cubicBezTo>
                    <a:cubicBezTo>
                      <a:pt x="1453625" y="603390"/>
                      <a:pt x="1457069" y="606145"/>
                      <a:pt x="1461202" y="607982"/>
                    </a:cubicBezTo>
                    <a:cubicBezTo>
                      <a:pt x="1463957" y="609130"/>
                      <a:pt x="1466483" y="610737"/>
                      <a:pt x="1469008" y="612114"/>
                    </a:cubicBezTo>
                    <a:cubicBezTo>
                      <a:pt x="1490820" y="623594"/>
                      <a:pt x="1491279" y="623824"/>
                      <a:pt x="1514238" y="627038"/>
                    </a:cubicBezTo>
                    <a:cubicBezTo>
                      <a:pt x="1516534" y="629793"/>
                      <a:pt x="1519060" y="633237"/>
                      <a:pt x="1522045" y="636681"/>
                    </a:cubicBezTo>
                    <a:cubicBezTo>
                      <a:pt x="1527325" y="642651"/>
                      <a:pt x="1528703" y="649079"/>
                      <a:pt x="1526636" y="656885"/>
                    </a:cubicBezTo>
                    <a:cubicBezTo>
                      <a:pt x="1523652" y="668136"/>
                      <a:pt x="1522045" y="679845"/>
                      <a:pt x="1519749" y="691325"/>
                    </a:cubicBezTo>
                    <a:cubicBezTo>
                      <a:pt x="1518830" y="696605"/>
                      <a:pt x="1516075" y="700738"/>
                      <a:pt x="1511713" y="703952"/>
                    </a:cubicBezTo>
                    <a:cubicBezTo>
                      <a:pt x="1506432" y="707855"/>
                      <a:pt x="1501151" y="711988"/>
                      <a:pt x="1495871" y="715891"/>
                    </a:cubicBezTo>
                    <a:cubicBezTo>
                      <a:pt x="1492197" y="718646"/>
                      <a:pt x="1489442" y="722090"/>
                      <a:pt x="1488983" y="726682"/>
                    </a:cubicBezTo>
                    <a:cubicBezTo>
                      <a:pt x="1487835" y="737014"/>
                      <a:pt x="1481177" y="743672"/>
                      <a:pt x="1473141" y="749412"/>
                    </a:cubicBezTo>
                    <a:cubicBezTo>
                      <a:pt x="1464646" y="755382"/>
                      <a:pt x="1455692" y="760203"/>
                      <a:pt x="1446049" y="763877"/>
                    </a:cubicBezTo>
                    <a:cubicBezTo>
                      <a:pt x="1437783" y="767091"/>
                      <a:pt x="1429518" y="770076"/>
                      <a:pt x="1421023" y="772601"/>
                    </a:cubicBezTo>
                    <a:cubicBezTo>
                      <a:pt x="1405640" y="777423"/>
                      <a:pt x="1390946" y="784081"/>
                      <a:pt x="1376252" y="790969"/>
                    </a:cubicBezTo>
                    <a:cubicBezTo>
                      <a:pt x="1369593" y="793954"/>
                      <a:pt x="1363395" y="798316"/>
                      <a:pt x="1357884" y="802908"/>
                    </a:cubicBezTo>
                    <a:cubicBezTo>
                      <a:pt x="1342501" y="815995"/>
                      <a:pt x="1324363" y="823801"/>
                      <a:pt x="1305996" y="831378"/>
                    </a:cubicBezTo>
                    <a:cubicBezTo>
                      <a:pt x="1294057" y="836429"/>
                      <a:pt x="1281888" y="836888"/>
                      <a:pt x="1269490" y="831837"/>
                    </a:cubicBezTo>
                    <a:cubicBezTo>
                      <a:pt x="1263980" y="829541"/>
                      <a:pt x="1258470" y="827704"/>
                      <a:pt x="1252959" y="825638"/>
                    </a:cubicBezTo>
                    <a:cubicBezTo>
                      <a:pt x="1229311" y="816224"/>
                      <a:pt x="1209107" y="801989"/>
                      <a:pt x="1193724" y="781326"/>
                    </a:cubicBezTo>
                    <a:cubicBezTo>
                      <a:pt x="1189361" y="775356"/>
                      <a:pt x="1184999" y="769616"/>
                      <a:pt x="1180637" y="763647"/>
                    </a:cubicBezTo>
                    <a:cubicBezTo>
                      <a:pt x="1170764" y="750331"/>
                      <a:pt x="1164336" y="735866"/>
                      <a:pt x="1164106" y="718876"/>
                    </a:cubicBezTo>
                    <a:cubicBezTo>
                      <a:pt x="1164106" y="717498"/>
                      <a:pt x="1163876" y="715891"/>
                      <a:pt x="1163647" y="714514"/>
                    </a:cubicBezTo>
                    <a:cubicBezTo>
                      <a:pt x="1163417" y="710611"/>
                      <a:pt x="1161351" y="707396"/>
                      <a:pt x="1158137" y="705330"/>
                    </a:cubicBezTo>
                    <a:cubicBezTo>
                      <a:pt x="1142983" y="695228"/>
                      <a:pt x="1128289" y="684207"/>
                      <a:pt x="1109692" y="680074"/>
                    </a:cubicBezTo>
                    <a:cubicBezTo>
                      <a:pt x="1099590" y="678008"/>
                      <a:pt x="1090865" y="671809"/>
                      <a:pt x="1082370" y="666299"/>
                    </a:cubicBezTo>
                    <a:cubicBezTo>
                      <a:pt x="1068135" y="657115"/>
                      <a:pt x="1067217" y="657574"/>
                      <a:pt x="1072727" y="639895"/>
                    </a:cubicBezTo>
                    <a:cubicBezTo>
                      <a:pt x="1073875" y="636451"/>
                      <a:pt x="1074564" y="632778"/>
                      <a:pt x="1075942" y="629334"/>
                    </a:cubicBezTo>
                    <a:cubicBezTo>
                      <a:pt x="1078238" y="623135"/>
                      <a:pt x="1079386" y="616706"/>
                      <a:pt x="1078467" y="609818"/>
                    </a:cubicBezTo>
                    <a:cubicBezTo>
                      <a:pt x="1075482" y="588466"/>
                      <a:pt x="1081682" y="569180"/>
                      <a:pt x="1093161" y="551272"/>
                    </a:cubicBezTo>
                    <a:cubicBezTo>
                      <a:pt x="1100738" y="539562"/>
                      <a:pt x="1108774" y="528083"/>
                      <a:pt x="1117039" y="517062"/>
                    </a:cubicBezTo>
                    <a:cubicBezTo>
                      <a:pt x="1120483" y="512470"/>
                      <a:pt x="1124845" y="508337"/>
                      <a:pt x="1129437" y="504664"/>
                    </a:cubicBezTo>
                    <a:cubicBezTo>
                      <a:pt x="1137244" y="498006"/>
                      <a:pt x="1145050" y="491347"/>
                      <a:pt x="1151019" y="482852"/>
                    </a:cubicBezTo>
                    <a:cubicBezTo>
                      <a:pt x="1156989" y="474128"/>
                      <a:pt x="1166632" y="471373"/>
                      <a:pt x="1176275" y="473209"/>
                    </a:cubicBezTo>
                    <a:close/>
                    <a:moveTo>
                      <a:pt x="3245614" y="282186"/>
                    </a:moveTo>
                    <a:cubicBezTo>
                      <a:pt x="3250895" y="280350"/>
                      <a:pt x="3259390" y="287697"/>
                      <a:pt x="3258471" y="293437"/>
                    </a:cubicBezTo>
                    <a:cubicBezTo>
                      <a:pt x="3258012" y="297110"/>
                      <a:pt x="3257094" y="300554"/>
                      <a:pt x="3256176" y="304228"/>
                    </a:cubicBezTo>
                    <a:cubicBezTo>
                      <a:pt x="3255028" y="309279"/>
                      <a:pt x="3253420" y="314100"/>
                      <a:pt x="3252272" y="319151"/>
                    </a:cubicBezTo>
                    <a:cubicBezTo>
                      <a:pt x="3251124" y="324661"/>
                      <a:pt x="3254798" y="329942"/>
                      <a:pt x="3259849" y="330401"/>
                    </a:cubicBezTo>
                    <a:cubicBezTo>
                      <a:pt x="3285334" y="332468"/>
                      <a:pt x="3309441" y="328105"/>
                      <a:pt x="3332401" y="316396"/>
                    </a:cubicBezTo>
                    <a:cubicBezTo>
                      <a:pt x="3340896" y="312034"/>
                      <a:pt x="3348473" y="305835"/>
                      <a:pt x="3354212" y="298258"/>
                    </a:cubicBezTo>
                    <a:cubicBezTo>
                      <a:pt x="3358115" y="293207"/>
                      <a:pt x="3363167" y="290911"/>
                      <a:pt x="3369366" y="290911"/>
                    </a:cubicBezTo>
                    <a:cubicBezTo>
                      <a:pt x="3372351" y="290911"/>
                      <a:pt x="3375335" y="290681"/>
                      <a:pt x="3378090" y="290452"/>
                    </a:cubicBezTo>
                    <a:cubicBezTo>
                      <a:pt x="3387733" y="289763"/>
                      <a:pt x="3395080" y="293896"/>
                      <a:pt x="3400591" y="301472"/>
                    </a:cubicBezTo>
                    <a:cubicBezTo>
                      <a:pt x="3403805" y="305605"/>
                      <a:pt x="3404723" y="309738"/>
                      <a:pt x="3402198" y="313641"/>
                    </a:cubicBezTo>
                    <a:cubicBezTo>
                      <a:pt x="3398295" y="319840"/>
                      <a:pt x="3394162" y="326039"/>
                      <a:pt x="3390029" y="332009"/>
                    </a:cubicBezTo>
                    <a:cubicBezTo>
                      <a:pt x="3388193" y="334764"/>
                      <a:pt x="3385208" y="335223"/>
                      <a:pt x="3382223" y="334993"/>
                    </a:cubicBezTo>
                    <a:cubicBezTo>
                      <a:pt x="3379238" y="334534"/>
                      <a:pt x="3376254" y="334304"/>
                      <a:pt x="3373728" y="332927"/>
                    </a:cubicBezTo>
                    <a:cubicBezTo>
                      <a:pt x="3364085" y="328565"/>
                      <a:pt x="3355360" y="329713"/>
                      <a:pt x="3346866" y="335682"/>
                    </a:cubicBezTo>
                    <a:cubicBezTo>
                      <a:pt x="3346177" y="336141"/>
                      <a:pt x="3345718" y="336600"/>
                      <a:pt x="3345029" y="336830"/>
                    </a:cubicBezTo>
                    <a:cubicBezTo>
                      <a:pt x="3334467" y="341192"/>
                      <a:pt x="3329187" y="349228"/>
                      <a:pt x="3327120" y="360019"/>
                    </a:cubicBezTo>
                    <a:cubicBezTo>
                      <a:pt x="3325054" y="370121"/>
                      <a:pt x="3322528" y="379994"/>
                      <a:pt x="3320462" y="390096"/>
                    </a:cubicBezTo>
                    <a:cubicBezTo>
                      <a:pt x="3319084" y="396525"/>
                      <a:pt x="3318855" y="403183"/>
                      <a:pt x="3315181" y="408923"/>
                    </a:cubicBezTo>
                    <a:cubicBezTo>
                      <a:pt x="3314263" y="410530"/>
                      <a:pt x="3314033" y="413515"/>
                      <a:pt x="3314952" y="415122"/>
                    </a:cubicBezTo>
                    <a:cubicBezTo>
                      <a:pt x="3319084" y="422928"/>
                      <a:pt x="3318166" y="430734"/>
                      <a:pt x="3314952" y="438311"/>
                    </a:cubicBezTo>
                    <a:cubicBezTo>
                      <a:pt x="3314492" y="439689"/>
                      <a:pt x="3314033" y="441066"/>
                      <a:pt x="3313804" y="442444"/>
                    </a:cubicBezTo>
                    <a:cubicBezTo>
                      <a:pt x="3311737" y="450020"/>
                      <a:pt x="3307605" y="455071"/>
                      <a:pt x="3299799" y="457826"/>
                    </a:cubicBezTo>
                    <a:cubicBezTo>
                      <a:pt x="3288089" y="461959"/>
                      <a:pt x="3276609" y="467010"/>
                      <a:pt x="3265130" y="471832"/>
                    </a:cubicBezTo>
                    <a:cubicBezTo>
                      <a:pt x="3261686" y="473209"/>
                      <a:pt x="3259160" y="475964"/>
                      <a:pt x="3257553" y="479408"/>
                    </a:cubicBezTo>
                    <a:cubicBezTo>
                      <a:pt x="3249058" y="501220"/>
                      <a:pt x="3240563" y="523261"/>
                      <a:pt x="3232527" y="545302"/>
                    </a:cubicBezTo>
                    <a:cubicBezTo>
                      <a:pt x="3231379" y="548516"/>
                      <a:pt x="3230690" y="552649"/>
                      <a:pt x="3231379" y="556093"/>
                    </a:cubicBezTo>
                    <a:cubicBezTo>
                      <a:pt x="3232757" y="564818"/>
                      <a:pt x="3232986" y="573542"/>
                      <a:pt x="3232298" y="582497"/>
                    </a:cubicBezTo>
                    <a:cubicBezTo>
                      <a:pt x="3231838" y="586859"/>
                      <a:pt x="3232527" y="591221"/>
                      <a:pt x="3233216" y="595583"/>
                    </a:cubicBezTo>
                    <a:cubicBezTo>
                      <a:pt x="3234594" y="603390"/>
                      <a:pt x="3232527" y="610278"/>
                      <a:pt x="3228394" y="616477"/>
                    </a:cubicBezTo>
                    <a:cubicBezTo>
                      <a:pt x="3224721" y="621987"/>
                      <a:pt x="3220818" y="627268"/>
                      <a:pt x="3217144" y="632319"/>
                    </a:cubicBezTo>
                    <a:cubicBezTo>
                      <a:pt x="3200613" y="631630"/>
                      <a:pt x="3190741" y="627956"/>
                      <a:pt x="3180868" y="618773"/>
                    </a:cubicBezTo>
                    <a:cubicBezTo>
                      <a:pt x="3177195" y="615329"/>
                      <a:pt x="3173521" y="611655"/>
                      <a:pt x="3169848" y="607982"/>
                    </a:cubicBezTo>
                    <a:cubicBezTo>
                      <a:pt x="3164567" y="602701"/>
                      <a:pt x="3160664" y="596502"/>
                      <a:pt x="3159286" y="589155"/>
                    </a:cubicBezTo>
                    <a:cubicBezTo>
                      <a:pt x="3158598" y="586170"/>
                      <a:pt x="3157909" y="583415"/>
                      <a:pt x="3157220" y="580660"/>
                    </a:cubicBezTo>
                    <a:cubicBezTo>
                      <a:pt x="3156302" y="576986"/>
                      <a:pt x="3154235" y="573542"/>
                      <a:pt x="3150791" y="572165"/>
                    </a:cubicBezTo>
                    <a:cubicBezTo>
                      <a:pt x="3142756" y="569180"/>
                      <a:pt x="3137704" y="563440"/>
                      <a:pt x="3133801" y="555864"/>
                    </a:cubicBezTo>
                    <a:cubicBezTo>
                      <a:pt x="3131276" y="550812"/>
                      <a:pt x="3129439" y="550812"/>
                      <a:pt x="3123010" y="552649"/>
                    </a:cubicBezTo>
                    <a:cubicBezTo>
                      <a:pt x="3122322" y="552879"/>
                      <a:pt x="3121633" y="553338"/>
                      <a:pt x="3120944" y="553568"/>
                    </a:cubicBezTo>
                    <a:cubicBezTo>
                      <a:pt x="3117500" y="554486"/>
                      <a:pt x="3114515" y="553568"/>
                      <a:pt x="3113367" y="551042"/>
                    </a:cubicBezTo>
                    <a:cubicBezTo>
                      <a:pt x="3108775" y="539562"/>
                      <a:pt x="3104184" y="527853"/>
                      <a:pt x="3099592" y="516373"/>
                    </a:cubicBezTo>
                    <a:cubicBezTo>
                      <a:pt x="3097985" y="512241"/>
                      <a:pt x="3097985" y="507649"/>
                      <a:pt x="3099362" y="503286"/>
                    </a:cubicBezTo>
                    <a:cubicBezTo>
                      <a:pt x="3100740" y="498465"/>
                      <a:pt x="3102347" y="493414"/>
                      <a:pt x="3103954" y="488592"/>
                    </a:cubicBezTo>
                    <a:cubicBezTo>
                      <a:pt x="3105102" y="484689"/>
                      <a:pt x="3107857" y="482393"/>
                      <a:pt x="3111531" y="481245"/>
                    </a:cubicBezTo>
                    <a:cubicBezTo>
                      <a:pt x="3117271" y="479638"/>
                      <a:pt x="3123010" y="478490"/>
                      <a:pt x="3128750" y="477112"/>
                    </a:cubicBezTo>
                    <a:cubicBezTo>
                      <a:pt x="3132424" y="476194"/>
                      <a:pt x="3136327" y="475046"/>
                      <a:pt x="3139312" y="477801"/>
                    </a:cubicBezTo>
                    <a:cubicBezTo>
                      <a:pt x="3144363" y="482393"/>
                      <a:pt x="3148266" y="487674"/>
                      <a:pt x="3147118" y="495021"/>
                    </a:cubicBezTo>
                    <a:cubicBezTo>
                      <a:pt x="3146429" y="499383"/>
                      <a:pt x="3145052" y="503516"/>
                      <a:pt x="3143674" y="507649"/>
                    </a:cubicBezTo>
                    <a:cubicBezTo>
                      <a:pt x="3140460" y="516373"/>
                      <a:pt x="3141608" y="524868"/>
                      <a:pt x="3144133" y="533593"/>
                    </a:cubicBezTo>
                    <a:cubicBezTo>
                      <a:pt x="3145281" y="537266"/>
                      <a:pt x="3147118" y="540251"/>
                      <a:pt x="3150791" y="541858"/>
                    </a:cubicBezTo>
                    <a:cubicBezTo>
                      <a:pt x="3159057" y="545532"/>
                      <a:pt x="3165715" y="550812"/>
                      <a:pt x="3172144" y="557012"/>
                    </a:cubicBezTo>
                    <a:cubicBezTo>
                      <a:pt x="3174899" y="559537"/>
                      <a:pt x="3177654" y="561833"/>
                      <a:pt x="3180639" y="563899"/>
                    </a:cubicBezTo>
                    <a:cubicBezTo>
                      <a:pt x="3186838" y="568262"/>
                      <a:pt x="3192578" y="567114"/>
                      <a:pt x="3197629" y="560455"/>
                    </a:cubicBezTo>
                    <a:cubicBezTo>
                      <a:pt x="3201302" y="555634"/>
                      <a:pt x="3204057" y="550583"/>
                      <a:pt x="3205205" y="544843"/>
                    </a:cubicBezTo>
                    <a:cubicBezTo>
                      <a:pt x="3206124" y="540481"/>
                      <a:pt x="3207272" y="536348"/>
                      <a:pt x="3207731" y="531986"/>
                    </a:cubicBezTo>
                    <a:cubicBezTo>
                      <a:pt x="3209338" y="518899"/>
                      <a:pt x="3209797" y="505582"/>
                      <a:pt x="3213241" y="492954"/>
                    </a:cubicBezTo>
                    <a:cubicBezTo>
                      <a:pt x="3214389" y="489051"/>
                      <a:pt x="3209797" y="483771"/>
                      <a:pt x="3205665" y="483771"/>
                    </a:cubicBezTo>
                    <a:cubicBezTo>
                      <a:pt x="3199006" y="484000"/>
                      <a:pt x="3192578" y="484460"/>
                      <a:pt x="3185919" y="484689"/>
                    </a:cubicBezTo>
                    <a:cubicBezTo>
                      <a:pt x="3183623" y="484689"/>
                      <a:pt x="3181557" y="484689"/>
                      <a:pt x="3179261" y="484689"/>
                    </a:cubicBezTo>
                    <a:cubicBezTo>
                      <a:pt x="3176506" y="484689"/>
                      <a:pt x="3174899" y="481016"/>
                      <a:pt x="3176047" y="478031"/>
                    </a:cubicBezTo>
                    <a:cubicBezTo>
                      <a:pt x="3179720" y="468617"/>
                      <a:pt x="3186379" y="461959"/>
                      <a:pt x="3194644" y="456908"/>
                    </a:cubicBezTo>
                    <a:cubicBezTo>
                      <a:pt x="3199695" y="453694"/>
                      <a:pt x="3204976" y="451168"/>
                      <a:pt x="3210027" y="448183"/>
                    </a:cubicBezTo>
                    <a:cubicBezTo>
                      <a:pt x="3218751" y="443132"/>
                      <a:pt x="3221277" y="436015"/>
                      <a:pt x="3218063" y="425683"/>
                    </a:cubicBezTo>
                    <a:cubicBezTo>
                      <a:pt x="3216915" y="422469"/>
                      <a:pt x="3215537" y="419943"/>
                      <a:pt x="3213930" y="415581"/>
                    </a:cubicBezTo>
                    <a:cubicBezTo>
                      <a:pt x="3216456" y="410760"/>
                      <a:pt x="3218751" y="407086"/>
                      <a:pt x="3220588" y="403183"/>
                    </a:cubicBezTo>
                    <a:cubicBezTo>
                      <a:pt x="3225639" y="393081"/>
                      <a:pt x="3224491" y="388718"/>
                      <a:pt x="3215537" y="382749"/>
                    </a:cubicBezTo>
                    <a:cubicBezTo>
                      <a:pt x="3211864" y="380453"/>
                      <a:pt x="3207501" y="379305"/>
                      <a:pt x="3204746" y="374943"/>
                    </a:cubicBezTo>
                    <a:cubicBezTo>
                      <a:pt x="3206124" y="373565"/>
                      <a:pt x="3207501" y="371728"/>
                      <a:pt x="3209109" y="370810"/>
                    </a:cubicBezTo>
                    <a:cubicBezTo>
                      <a:pt x="3211634" y="369432"/>
                      <a:pt x="3214848" y="368973"/>
                      <a:pt x="3217144" y="367366"/>
                    </a:cubicBezTo>
                    <a:cubicBezTo>
                      <a:pt x="3219211" y="365759"/>
                      <a:pt x="3221047" y="363004"/>
                      <a:pt x="3222195" y="360478"/>
                    </a:cubicBezTo>
                    <a:cubicBezTo>
                      <a:pt x="3224262" y="355427"/>
                      <a:pt x="3221966" y="351524"/>
                      <a:pt x="3217144" y="350606"/>
                    </a:cubicBezTo>
                    <a:cubicBezTo>
                      <a:pt x="3210027" y="349458"/>
                      <a:pt x="3202680" y="348310"/>
                      <a:pt x="3195562" y="346932"/>
                    </a:cubicBezTo>
                    <a:cubicBezTo>
                      <a:pt x="3194644" y="346703"/>
                      <a:pt x="3193726" y="344866"/>
                      <a:pt x="3193037" y="343718"/>
                    </a:cubicBezTo>
                    <a:cubicBezTo>
                      <a:pt x="3192807" y="343259"/>
                      <a:pt x="3192807" y="342111"/>
                      <a:pt x="3193037" y="341651"/>
                    </a:cubicBezTo>
                    <a:cubicBezTo>
                      <a:pt x="3197399" y="326957"/>
                      <a:pt x="3201073" y="312034"/>
                      <a:pt x="3207042" y="297110"/>
                    </a:cubicBezTo>
                    <a:cubicBezTo>
                      <a:pt x="3219211" y="290452"/>
                      <a:pt x="3232527" y="286778"/>
                      <a:pt x="3245614" y="282186"/>
                    </a:cubicBezTo>
                    <a:close/>
                    <a:moveTo>
                      <a:pt x="2226901" y="174737"/>
                    </a:moveTo>
                    <a:cubicBezTo>
                      <a:pt x="2232182" y="174277"/>
                      <a:pt x="2236774" y="175655"/>
                      <a:pt x="2241136" y="179099"/>
                    </a:cubicBezTo>
                    <a:cubicBezTo>
                      <a:pt x="2250549" y="186216"/>
                      <a:pt x="2258355" y="194941"/>
                      <a:pt x="2264555" y="205043"/>
                    </a:cubicBezTo>
                    <a:cubicBezTo>
                      <a:pt x="2269146" y="212161"/>
                      <a:pt x="2271213" y="220196"/>
                      <a:pt x="2268687" y="228232"/>
                    </a:cubicBezTo>
                    <a:cubicBezTo>
                      <a:pt x="2265932" y="236957"/>
                      <a:pt x="2265703" y="245452"/>
                      <a:pt x="2267310" y="254176"/>
                    </a:cubicBezTo>
                    <a:cubicBezTo>
                      <a:pt x="2268458" y="260376"/>
                      <a:pt x="2265932" y="265656"/>
                      <a:pt x="2262259" y="270478"/>
                    </a:cubicBezTo>
                    <a:cubicBezTo>
                      <a:pt x="2255371" y="279432"/>
                      <a:pt x="2247565" y="286779"/>
                      <a:pt x="2236774" y="290682"/>
                    </a:cubicBezTo>
                    <a:cubicBezTo>
                      <a:pt x="2230574" y="292748"/>
                      <a:pt x="2227590" y="297570"/>
                      <a:pt x="2226212" y="303539"/>
                    </a:cubicBezTo>
                    <a:cubicBezTo>
                      <a:pt x="2223228" y="315708"/>
                      <a:pt x="2220243" y="327876"/>
                      <a:pt x="2217028" y="339815"/>
                    </a:cubicBezTo>
                    <a:cubicBezTo>
                      <a:pt x="2212896" y="355428"/>
                      <a:pt x="2206697" y="370352"/>
                      <a:pt x="2197743" y="384127"/>
                    </a:cubicBezTo>
                    <a:cubicBezTo>
                      <a:pt x="2193151" y="391015"/>
                      <a:pt x="2187870" y="396755"/>
                      <a:pt x="2179834" y="399740"/>
                    </a:cubicBezTo>
                    <a:cubicBezTo>
                      <a:pt x="2170191" y="403413"/>
                      <a:pt x="2164221" y="410301"/>
                      <a:pt x="2161925" y="420403"/>
                    </a:cubicBezTo>
                    <a:cubicBezTo>
                      <a:pt x="2161696" y="421781"/>
                      <a:pt x="2161007" y="423158"/>
                      <a:pt x="2160548" y="424536"/>
                    </a:cubicBezTo>
                    <a:cubicBezTo>
                      <a:pt x="2158711" y="430276"/>
                      <a:pt x="2155497" y="435327"/>
                      <a:pt x="2150216" y="438541"/>
                    </a:cubicBezTo>
                    <a:cubicBezTo>
                      <a:pt x="2143788" y="442444"/>
                      <a:pt x="2141262" y="447955"/>
                      <a:pt x="2141032" y="455072"/>
                    </a:cubicBezTo>
                    <a:cubicBezTo>
                      <a:pt x="2141032" y="458746"/>
                      <a:pt x="2140573" y="462419"/>
                      <a:pt x="2140344" y="466093"/>
                    </a:cubicBezTo>
                    <a:cubicBezTo>
                      <a:pt x="2140114" y="468618"/>
                      <a:pt x="2144017" y="471144"/>
                      <a:pt x="2146772" y="470455"/>
                    </a:cubicBezTo>
                    <a:cubicBezTo>
                      <a:pt x="2148839" y="469766"/>
                      <a:pt x="2151135" y="469537"/>
                      <a:pt x="2152972" y="468618"/>
                    </a:cubicBezTo>
                    <a:cubicBezTo>
                      <a:pt x="2156875" y="466781"/>
                      <a:pt x="2160548" y="464256"/>
                      <a:pt x="2164681" y="462419"/>
                    </a:cubicBezTo>
                    <a:cubicBezTo>
                      <a:pt x="2170650" y="459434"/>
                      <a:pt x="2176390" y="455990"/>
                      <a:pt x="2182589" y="454154"/>
                    </a:cubicBezTo>
                    <a:cubicBezTo>
                      <a:pt x="2205319" y="447725"/>
                      <a:pt x="2226212" y="437164"/>
                      <a:pt x="2247565" y="427291"/>
                    </a:cubicBezTo>
                    <a:cubicBezTo>
                      <a:pt x="2252156" y="425225"/>
                      <a:pt x="2256978" y="423158"/>
                      <a:pt x="2261799" y="421322"/>
                    </a:cubicBezTo>
                    <a:cubicBezTo>
                      <a:pt x="2268917" y="418566"/>
                      <a:pt x="2276264" y="417878"/>
                      <a:pt x="2283381" y="420403"/>
                    </a:cubicBezTo>
                    <a:cubicBezTo>
                      <a:pt x="2290728" y="423158"/>
                      <a:pt x="2297846" y="422699"/>
                      <a:pt x="2304963" y="420862"/>
                    </a:cubicBezTo>
                    <a:cubicBezTo>
                      <a:pt x="2317132" y="417878"/>
                      <a:pt x="2329530" y="416959"/>
                      <a:pt x="2342158" y="417189"/>
                    </a:cubicBezTo>
                    <a:cubicBezTo>
                      <a:pt x="2348816" y="417418"/>
                      <a:pt x="2355245" y="418566"/>
                      <a:pt x="2361673" y="420633"/>
                    </a:cubicBezTo>
                    <a:cubicBezTo>
                      <a:pt x="2372235" y="424077"/>
                      <a:pt x="2379582" y="430276"/>
                      <a:pt x="2382796" y="441067"/>
                    </a:cubicBezTo>
                    <a:cubicBezTo>
                      <a:pt x="2384173" y="445199"/>
                      <a:pt x="2386240" y="449103"/>
                      <a:pt x="2387847" y="453235"/>
                    </a:cubicBezTo>
                    <a:cubicBezTo>
                      <a:pt x="2391750" y="463567"/>
                      <a:pt x="2386240" y="475047"/>
                      <a:pt x="2375449" y="477113"/>
                    </a:cubicBezTo>
                    <a:cubicBezTo>
                      <a:pt x="2354556" y="481246"/>
                      <a:pt x="2333663" y="485379"/>
                      <a:pt x="2312310" y="486067"/>
                    </a:cubicBezTo>
                    <a:cubicBezTo>
                      <a:pt x="2302208" y="486527"/>
                      <a:pt x="2291876" y="484460"/>
                      <a:pt x="2281774" y="482394"/>
                    </a:cubicBezTo>
                    <a:cubicBezTo>
                      <a:pt x="2273049" y="480557"/>
                      <a:pt x="2264555" y="478950"/>
                      <a:pt x="2255830" y="478491"/>
                    </a:cubicBezTo>
                    <a:cubicBezTo>
                      <a:pt x="2250320" y="478720"/>
                      <a:pt x="2244580" y="477113"/>
                      <a:pt x="2238151" y="475965"/>
                    </a:cubicBezTo>
                    <a:cubicBezTo>
                      <a:pt x="2228508" y="480787"/>
                      <a:pt x="2217947" y="482853"/>
                      <a:pt x="2206697" y="484231"/>
                    </a:cubicBezTo>
                    <a:cubicBezTo>
                      <a:pt x="2189936" y="486297"/>
                      <a:pt x="2173405" y="489741"/>
                      <a:pt x="2156645" y="491807"/>
                    </a:cubicBezTo>
                    <a:cubicBezTo>
                      <a:pt x="2145395" y="493185"/>
                      <a:pt x="2135293" y="496858"/>
                      <a:pt x="2126338" y="503976"/>
                    </a:cubicBezTo>
                    <a:cubicBezTo>
                      <a:pt x="2120369" y="508797"/>
                      <a:pt x="2113711" y="511323"/>
                      <a:pt x="2106364" y="512471"/>
                    </a:cubicBezTo>
                    <a:cubicBezTo>
                      <a:pt x="2092588" y="514537"/>
                      <a:pt x="2078812" y="516833"/>
                      <a:pt x="2067333" y="518670"/>
                    </a:cubicBezTo>
                    <a:cubicBezTo>
                      <a:pt x="2061593" y="521195"/>
                      <a:pt x="2059526" y="524180"/>
                      <a:pt x="2057690" y="527394"/>
                    </a:cubicBezTo>
                    <a:cubicBezTo>
                      <a:pt x="2055164" y="531298"/>
                      <a:pt x="2051950" y="534053"/>
                      <a:pt x="2047358" y="534971"/>
                    </a:cubicBezTo>
                    <a:cubicBezTo>
                      <a:pt x="2040929" y="536349"/>
                      <a:pt x="2039552" y="540711"/>
                      <a:pt x="2039781" y="546451"/>
                    </a:cubicBezTo>
                    <a:cubicBezTo>
                      <a:pt x="2040011" y="550124"/>
                      <a:pt x="2038633" y="553568"/>
                      <a:pt x="2036108" y="556553"/>
                    </a:cubicBezTo>
                    <a:cubicBezTo>
                      <a:pt x="2028072" y="565048"/>
                      <a:pt x="2020036" y="573773"/>
                      <a:pt x="2012000" y="582268"/>
                    </a:cubicBezTo>
                    <a:cubicBezTo>
                      <a:pt x="2009934" y="584334"/>
                      <a:pt x="2007638" y="586171"/>
                      <a:pt x="2005571" y="587778"/>
                    </a:cubicBezTo>
                    <a:cubicBezTo>
                      <a:pt x="1998684" y="586630"/>
                      <a:pt x="1992255" y="584793"/>
                      <a:pt x="1985826" y="584564"/>
                    </a:cubicBezTo>
                    <a:cubicBezTo>
                      <a:pt x="1979398" y="584334"/>
                      <a:pt x="1972740" y="585712"/>
                      <a:pt x="1966081" y="586400"/>
                    </a:cubicBezTo>
                    <a:cubicBezTo>
                      <a:pt x="1960800" y="587089"/>
                      <a:pt x="1955979" y="585941"/>
                      <a:pt x="1951617" y="582727"/>
                    </a:cubicBezTo>
                    <a:cubicBezTo>
                      <a:pt x="1942203" y="575609"/>
                      <a:pt x="1932790" y="568722"/>
                      <a:pt x="1923606" y="562063"/>
                    </a:cubicBezTo>
                    <a:cubicBezTo>
                      <a:pt x="1918325" y="541859"/>
                      <a:pt x="1921310" y="523491"/>
                      <a:pt x="1931642" y="506272"/>
                    </a:cubicBezTo>
                    <a:cubicBezTo>
                      <a:pt x="1933019" y="503976"/>
                      <a:pt x="1936693" y="502369"/>
                      <a:pt x="1939218" y="502828"/>
                    </a:cubicBezTo>
                    <a:cubicBezTo>
                      <a:pt x="1948402" y="505124"/>
                      <a:pt x="1957816" y="507190"/>
                      <a:pt x="1967000" y="509716"/>
                    </a:cubicBezTo>
                    <a:cubicBezTo>
                      <a:pt x="1974806" y="511782"/>
                      <a:pt x="1981693" y="509716"/>
                      <a:pt x="1987204" y="504435"/>
                    </a:cubicBezTo>
                    <a:cubicBezTo>
                      <a:pt x="1990877" y="500991"/>
                      <a:pt x="1994092" y="496858"/>
                      <a:pt x="1997536" y="492955"/>
                    </a:cubicBezTo>
                    <a:cubicBezTo>
                      <a:pt x="2000750" y="489052"/>
                      <a:pt x="2003964" y="484919"/>
                      <a:pt x="2007179" y="481016"/>
                    </a:cubicBezTo>
                    <a:cubicBezTo>
                      <a:pt x="2016592" y="478491"/>
                      <a:pt x="2026005" y="476884"/>
                      <a:pt x="2035419" y="475506"/>
                    </a:cubicBezTo>
                    <a:cubicBezTo>
                      <a:pt x="2040470" y="474817"/>
                      <a:pt x="2045751" y="474128"/>
                      <a:pt x="2050572" y="472521"/>
                    </a:cubicBezTo>
                    <a:cubicBezTo>
                      <a:pt x="2053098" y="471833"/>
                      <a:pt x="2056082" y="469537"/>
                      <a:pt x="2057230" y="467241"/>
                    </a:cubicBezTo>
                    <a:cubicBezTo>
                      <a:pt x="2071924" y="437623"/>
                      <a:pt x="2086389" y="408005"/>
                      <a:pt x="2100853" y="378387"/>
                    </a:cubicBezTo>
                    <a:cubicBezTo>
                      <a:pt x="2101083" y="377699"/>
                      <a:pt x="2101083" y="377010"/>
                      <a:pt x="2101313" y="375862"/>
                    </a:cubicBezTo>
                    <a:cubicBezTo>
                      <a:pt x="2100624" y="374025"/>
                      <a:pt x="2099705" y="371959"/>
                      <a:pt x="2098787" y="370122"/>
                    </a:cubicBezTo>
                    <a:cubicBezTo>
                      <a:pt x="2095573" y="364152"/>
                      <a:pt x="2091210" y="359561"/>
                      <a:pt x="2084323" y="357494"/>
                    </a:cubicBezTo>
                    <a:cubicBezTo>
                      <a:pt x="2077205" y="355657"/>
                      <a:pt x="2070317" y="353362"/>
                      <a:pt x="2063430" y="350836"/>
                    </a:cubicBezTo>
                    <a:cubicBezTo>
                      <a:pt x="2047587" y="345096"/>
                      <a:pt x="2032434" y="337749"/>
                      <a:pt x="2018429" y="327876"/>
                    </a:cubicBezTo>
                    <a:cubicBezTo>
                      <a:pt x="2012689" y="323744"/>
                      <a:pt x="2008786" y="318922"/>
                      <a:pt x="2007867" y="311805"/>
                    </a:cubicBezTo>
                    <a:cubicBezTo>
                      <a:pt x="2006949" y="305376"/>
                      <a:pt x="2005571" y="298718"/>
                      <a:pt x="2005342" y="292289"/>
                    </a:cubicBezTo>
                    <a:cubicBezTo>
                      <a:pt x="2005112" y="287927"/>
                      <a:pt x="2005571" y="283335"/>
                      <a:pt x="2007179" y="279432"/>
                    </a:cubicBezTo>
                    <a:cubicBezTo>
                      <a:pt x="2011082" y="268411"/>
                      <a:pt x="2015444" y="257391"/>
                      <a:pt x="2019806" y="246600"/>
                    </a:cubicBezTo>
                    <a:cubicBezTo>
                      <a:pt x="2021184" y="242926"/>
                      <a:pt x="2024628" y="241549"/>
                      <a:pt x="2028990" y="242926"/>
                    </a:cubicBezTo>
                    <a:cubicBezTo>
                      <a:pt x="2030368" y="243386"/>
                      <a:pt x="2031745" y="243845"/>
                      <a:pt x="2033123" y="244534"/>
                    </a:cubicBezTo>
                    <a:cubicBezTo>
                      <a:pt x="2037485" y="246370"/>
                      <a:pt x="2041618" y="246600"/>
                      <a:pt x="2045980" y="244763"/>
                    </a:cubicBezTo>
                    <a:cubicBezTo>
                      <a:pt x="2052638" y="242008"/>
                      <a:pt x="2059526" y="239023"/>
                      <a:pt x="2066185" y="236268"/>
                    </a:cubicBezTo>
                    <a:cubicBezTo>
                      <a:pt x="2074909" y="232595"/>
                      <a:pt x="2083634" y="228462"/>
                      <a:pt x="2092588" y="225248"/>
                    </a:cubicBezTo>
                    <a:cubicBezTo>
                      <a:pt x="2109348" y="219278"/>
                      <a:pt x="2125420" y="212849"/>
                      <a:pt x="2140344" y="203206"/>
                    </a:cubicBezTo>
                    <a:cubicBezTo>
                      <a:pt x="2145854" y="199533"/>
                      <a:pt x="2152283" y="197696"/>
                      <a:pt x="2158252" y="194711"/>
                    </a:cubicBezTo>
                    <a:cubicBezTo>
                      <a:pt x="2165599" y="191267"/>
                      <a:pt x="2172946" y="188283"/>
                      <a:pt x="2180064" y="184150"/>
                    </a:cubicBezTo>
                    <a:cubicBezTo>
                      <a:pt x="2188559" y="179329"/>
                      <a:pt x="2197513" y="176573"/>
                      <a:pt x="2207156" y="175885"/>
                    </a:cubicBezTo>
                    <a:cubicBezTo>
                      <a:pt x="2213814" y="175425"/>
                      <a:pt x="2220243" y="175196"/>
                      <a:pt x="2226901" y="174737"/>
                    </a:cubicBezTo>
                    <a:close/>
                    <a:moveTo>
                      <a:pt x="3354212" y="140068"/>
                    </a:moveTo>
                    <a:cubicBezTo>
                      <a:pt x="3346406" y="143512"/>
                      <a:pt x="3340436" y="148563"/>
                      <a:pt x="3341125" y="157976"/>
                    </a:cubicBezTo>
                    <a:cubicBezTo>
                      <a:pt x="3341584" y="165783"/>
                      <a:pt x="3339059" y="171752"/>
                      <a:pt x="3334467" y="177721"/>
                    </a:cubicBezTo>
                    <a:cubicBezTo>
                      <a:pt x="3329416" y="183921"/>
                      <a:pt x="3327809" y="192186"/>
                      <a:pt x="3326661" y="199992"/>
                    </a:cubicBezTo>
                    <a:cubicBezTo>
                      <a:pt x="3325742" y="204125"/>
                      <a:pt x="3331712" y="210783"/>
                      <a:pt x="3335615" y="210324"/>
                    </a:cubicBezTo>
                    <a:cubicBezTo>
                      <a:pt x="3336993" y="209635"/>
                      <a:pt x="3338600" y="209406"/>
                      <a:pt x="3339518" y="208487"/>
                    </a:cubicBezTo>
                    <a:cubicBezTo>
                      <a:pt x="3347324" y="201370"/>
                      <a:pt x="3352605" y="192875"/>
                      <a:pt x="3350998" y="181625"/>
                    </a:cubicBezTo>
                    <a:cubicBezTo>
                      <a:pt x="3350309" y="177033"/>
                      <a:pt x="3351687" y="173130"/>
                      <a:pt x="3354901" y="169686"/>
                    </a:cubicBezTo>
                    <a:cubicBezTo>
                      <a:pt x="3358345" y="166012"/>
                      <a:pt x="3361559" y="162109"/>
                      <a:pt x="3364544" y="157976"/>
                    </a:cubicBezTo>
                    <a:cubicBezTo>
                      <a:pt x="3367069" y="154762"/>
                      <a:pt x="3366840" y="151318"/>
                      <a:pt x="3365003" y="147874"/>
                    </a:cubicBezTo>
                    <a:cubicBezTo>
                      <a:pt x="3364085" y="146037"/>
                      <a:pt x="3363166" y="143971"/>
                      <a:pt x="3362018" y="142134"/>
                    </a:cubicBezTo>
                    <a:cubicBezTo>
                      <a:pt x="3360870" y="140068"/>
                      <a:pt x="3356279" y="139150"/>
                      <a:pt x="3354212" y="140068"/>
                    </a:cubicBezTo>
                    <a:close/>
                    <a:moveTo>
                      <a:pt x="3333578" y="876"/>
                    </a:moveTo>
                    <a:cubicBezTo>
                      <a:pt x="3342331" y="2541"/>
                      <a:pt x="3350654" y="6788"/>
                      <a:pt x="3358345" y="15398"/>
                    </a:cubicBezTo>
                    <a:cubicBezTo>
                      <a:pt x="3363166" y="28255"/>
                      <a:pt x="3364544" y="43638"/>
                      <a:pt x="3366151" y="58791"/>
                    </a:cubicBezTo>
                    <a:cubicBezTo>
                      <a:pt x="3367069" y="67746"/>
                      <a:pt x="3365233" y="76470"/>
                      <a:pt x="3361559" y="84506"/>
                    </a:cubicBezTo>
                    <a:cubicBezTo>
                      <a:pt x="3358345" y="92083"/>
                      <a:pt x="3359034" y="98741"/>
                      <a:pt x="3361789" y="105858"/>
                    </a:cubicBezTo>
                    <a:cubicBezTo>
                      <a:pt x="3364085" y="112057"/>
                      <a:pt x="3371202" y="113205"/>
                      <a:pt x="3375794" y="107925"/>
                    </a:cubicBezTo>
                    <a:cubicBezTo>
                      <a:pt x="3379009" y="104021"/>
                      <a:pt x="3381993" y="99889"/>
                      <a:pt x="3385208" y="95756"/>
                    </a:cubicBezTo>
                    <a:cubicBezTo>
                      <a:pt x="3398524" y="77389"/>
                      <a:pt x="3412070" y="59021"/>
                      <a:pt x="3425157" y="40424"/>
                    </a:cubicBezTo>
                    <a:cubicBezTo>
                      <a:pt x="3429749" y="33995"/>
                      <a:pt x="3435489" y="30322"/>
                      <a:pt x="3443065" y="29174"/>
                    </a:cubicBezTo>
                    <a:cubicBezTo>
                      <a:pt x="3448117" y="28485"/>
                      <a:pt x="3453168" y="27566"/>
                      <a:pt x="3458219" y="27107"/>
                    </a:cubicBezTo>
                    <a:cubicBezTo>
                      <a:pt x="3464188" y="26648"/>
                      <a:pt x="3469699" y="28485"/>
                      <a:pt x="3474979" y="31699"/>
                    </a:cubicBezTo>
                    <a:cubicBezTo>
                      <a:pt x="3478193" y="33536"/>
                      <a:pt x="3480489" y="36291"/>
                      <a:pt x="3481637" y="39965"/>
                    </a:cubicBezTo>
                    <a:cubicBezTo>
                      <a:pt x="3486000" y="54659"/>
                      <a:pt x="3484392" y="69123"/>
                      <a:pt x="3480719" y="83358"/>
                    </a:cubicBezTo>
                    <a:cubicBezTo>
                      <a:pt x="3479341" y="88409"/>
                      <a:pt x="3477505" y="93001"/>
                      <a:pt x="3475897" y="98052"/>
                    </a:cubicBezTo>
                    <a:cubicBezTo>
                      <a:pt x="3473602" y="105629"/>
                      <a:pt x="3476586" y="111598"/>
                      <a:pt x="3483474" y="113894"/>
                    </a:cubicBezTo>
                    <a:cubicBezTo>
                      <a:pt x="3491051" y="116420"/>
                      <a:pt x="3498857" y="118945"/>
                      <a:pt x="3506434" y="121241"/>
                    </a:cubicBezTo>
                    <a:cubicBezTo>
                      <a:pt x="3511944" y="122848"/>
                      <a:pt x="3515158" y="126522"/>
                      <a:pt x="3516306" y="132032"/>
                    </a:cubicBezTo>
                    <a:cubicBezTo>
                      <a:pt x="3522505" y="157747"/>
                      <a:pt x="3525949" y="151318"/>
                      <a:pt x="3505974" y="172211"/>
                    </a:cubicBezTo>
                    <a:cubicBezTo>
                      <a:pt x="3504367" y="173818"/>
                      <a:pt x="3502760" y="175196"/>
                      <a:pt x="3501382" y="176803"/>
                    </a:cubicBezTo>
                    <a:cubicBezTo>
                      <a:pt x="3498168" y="180477"/>
                      <a:pt x="3493806" y="181395"/>
                      <a:pt x="3489444" y="180477"/>
                    </a:cubicBezTo>
                    <a:cubicBezTo>
                      <a:pt x="3482096" y="179329"/>
                      <a:pt x="3474979" y="177951"/>
                      <a:pt x="3467862" y="176574"/>
                    </a:cubicBezTo>
                    <a:cubicBezTo>
                      <a:pt x="3444902" y="172441"/>
                      <a:pt x="3444902" y="172441"/>
                      <a:pt x="3424468" y="184839"/>
                    </a:cubicBezTo>
                    <a:cubicBezTo>
                      <a:pt x="3422632" y="185987"/>
                      <a:pt x="3420795" y="187135"/>
                      <a:pt x="3419188" y="188512"/>
                    </a:cubicBezTo>
                    <a:cubicBezTo>
                      <a:pt x="3415973" y="191038"/>
                      <a:pt x="3415284" y="194482"/>
                      <a:pt x="3415744" y="198385"/>
                    </a:cubicBezTo>
                    <a:cubicBezTo>
                      <a:pt x="3416203" y="202288"/>
                      <a:pt x="3417810" y="205502"/>
                      <a:pt x="3421713" y="206880"/>
                    </a:cubicBezTo>
                    <a:cubicBezTo>
                      <a:pt x="3427223" y="208717"/>
                      <a:pt x="3432963" y="210094"/>
                      <a:pt x="3438703" y="211472"/>
                    </a:cubicBezTo>
                    <a:cubicBezTo>
                      <a:pt x="3459367" y="216064"/>
                      <a:pt x="3480260" y="220426"/>
                      <a:pt x="3501153" y="225248"/>
                    </a:cubicBezTo>
                    <a:cubicBezTo>
                      <a:pt x="3511485" y="227544"/>
                      <a:pt x="3517913" y="235579"/>
                      <a:pt x="3517225" y="245682"/>
                    </a:cubicBezTo>
                    <a:cubicBezTo>
                      <a:pt x="3516536" y="253717"/>
                      <a:pt x="3514929" y="261753"/>
                      <a:pt x="3514010" y="269559"/>
                    </a:cubicBezTo>
                    <a:cubicBezTo>
                      <a:pt x="3512174" y="285631"/>
                      <a:pt x="3511255" y="284942"/>
                      <a:pt x="3495643" y="289764"/>
                    </a:cubicBezTo>
                    <a:cubicBezTo>
                      <a:pt x="3481178" y="294126"/>
                      <a:pt x="3466714" y="294126"/>
                      <a:pt x="3452249" y="289305"/>
                    </a:cubicBezTo>
                    <a:cubicBezTo>
                      <a:pt x="3447428" y="287697"/>
                      <a:pt x="3442377" y="286320"/>
                      <a:pt x="3437555" y="284942"/>
                    </a:cubicBezTo>
                    <a:cubicBezTo>
                      <a:pt x="3430438" y="282876"/>
                      <a:pt x="3423091" y="282187"/>
                      <a:pt x="3415744" y="282646"/>
                    </a:cubicBezTo>
                    <a:cubicBezTo>
                      <a:pt x="3411381" y="282876"/>
                      <a:pt x="3407019" y="283335"/>
                      <a:pt x="3402657" y="283335"/>
                    </a:cubicBezTo>
                    <a:cubicBezTo>
                      <a:pt x="3395080" y="283106"/>
                      <a:pt x="3388192" y="281498"/>
                      <a:pt x="3381993" y="276677"/>
                    </a:cubicBezTo>
                    <a:cubicBezTo>
                      <a:pt x="3380845" y="275759"/>
                      <a:pt x="3379697" y="274840"/>
                      <a:pt x="3378549" y="274151"/>
                    </a:cubicBezTo>
                    <a:cubicBezTo>
                      <a:pt x="3366610" y="264968"/>
                      <a:pt x="3353294" y="262442"/>
                      <a:pt x="3339059" y="266345"/>
                    </a:cubicBezTo>
                    <a:cubicBezTo>
                      <a:pt x="3331712" y="268411"/>
                      <a:pt x="3324824" y="268871"/>
                      <a:pt x="3317477" y="266345"/>
                    </a:cubicBezTo>
                    <a:cubicBezTo>
                      <a:pt x="3310360" y="263820"/>
                      <a:pt x="3303012" y="264508"/>
                      <a:pt x="3295665" y="264508"/>
                    </a:cubicBezTo>
                    <a:cubicBezTo>
                      <a:pt x="3286941" y="264738"/>
                      <a:pt x="3277987" y="264738"/>
                      <a:pt x="3269262" y="264968"/>
                    </a:cubicBezTo>
                    <a:cubicBezTo>
                      <a:pt x="3258241" y="265427"/>
                      <a:pt x="3247451" y="264279"/>
                      <a:pt x="3236889" y="260146"/>
                    </a:cubicBezTo>
                    <a:cubicBezTo>
                      <a:pt x="3226557" y="256243"/>
                      <a:pt x="3215307" y="255325"/>
                      <a:pt x="3204287" y="255784"/>
                    </a:cubicBezTo>
                    <a:cubicBezTo>
                      <a:pt x="3185230" y="256473"/>
                      <a:pt x="3166174" y="255784"/>
                      <a:pt x="3147118" y="258539"/>
                    </a:cubicBezTo>
                    <a:cubicBezTo>
                      <a:pt x="3132653" y="260605"/>
                      <a:pt x="3117959" y="259687"/>
                      <a:pt x="3103265" y="259228"/>
                    </a:cubicBezTo>
                    <a:cubicBezTo>
                      <a:pt x="3094540" y="258998"/>
                      <a:pt x="3085816" y="259687"/>
                      <a:pt x="3077321" y="256013"/>
                    </a:cubicBezTo>
                    <a:cubicBezTo>
                      <a:pt x="3073877" y="254636"/>
                      <a:pt x="3069974" y="255325"/>
                      <a:pt x="3066759" y="256932"/>
                    </a:cubicBezTo>
                    <a:cubicBezTo>
                      <a:pt x="3054132" y="263131"/>
                      <a:pt x="3040815" y="267264"/>
                      <a:pt x="3026810" y="268182"/>
                    </a:cubicBezTo>
                    <a:cubicBezTo>
                      <a:pt x="3022677" y="268411"/>
                      <a:pt x="3018545" y="270707"/>
                      <a:pt x="3014412" y="272085"/>
                    </a:cubicBezTo>
                    <a:cubicBezTo>
                      <a:pt x="3005457" y="275070"/>
                      <a:pt x="2996274" y="278284"/>
                      <a:pt x="2987090" y="280810"/>
                    </a:cubicBezTo>
                    <a:cubicBezTo>
                      <a:pt x="2980432" y="282646"/>
                      <a:pt x="2974003" y="281498"/>
                      <a:pt x="2968034" y="277595"/>
                    </a:cubicBezTo>
                    <a:cubicBezTo>
                      <a:pt x="2961605" y="273003"/>
                      <a:pt x="2955635" y="268871"/>
                      <a:pt x="2951962" y="262901"/>
                    </a:cubicBezTo>
                    <a:cubicBezTo>
                      <a:pt x="2952880" y="260835"/>
                      <a:pt x="2953110" y="259228"/>
                      <a:pt x="2954028" y="258309"/>
                    </a:cubicBezTo>
                    <a:cubicBezTo>
                      <a:pt x="2965967" y="245452"/>
                      <a:pt x="2977906" y="232595"/>
                      <a:pt x="2990075" y="219737"/>
                    </a:cubicBezTo>
                    <a:cubicBezTo>
                      <a:pt x="2992830" y="216753"/>
                      <a:pt x="2996274" y="215834"/>
                      <a:pt x="3000177" y="216982"/>
                    </a:cubicBezTo>
                    <a:cubicBezTo>
                      <a:pt x="3006605" y="218819"/>
                      <a:pt x="3012805" y="220885"/>
                      <a:pt x="3019004" y="222722"/>
                    </a:cubicBezTo>
                    <a:cubicBezTo>
                      <a:pt x="3040586" y="229380"/>
                      <a:pt x="3040586" y="229380"/>
                      <a:pt x="3062168" y="228921"/>
                    </a:cubicBezTo>
                    <a:cubicBezTo>
                      <a:pt x="3073188" y="228692"/>
                      <a:pt x="3084209" y="228232"/>
                      <a:pt x="3095229" y="228232"/>
                    </a:cubicBezTo>
                    <a:cubicBezTo>
                      <a:pt x="3115663" y="228003"/>
                      <a:pt x="3136327" y="227544"/>
                      <a:pt x="3156531" y="232135"/>
                    </a:cubicBezTo>
                    <a:cubicBezTo>
                      <a:pt x="3161582" y="233283"/>
                      <a:pt x="3166633" y="232824"/>
                      <a:pt x="3171684" y="231676"/>
                    </a:cubicBezTo>
                    <a:cubicBezTo>
                      <a:pt x="3185460" y="228692"/>
                      <a:pt x="3199236" y="228462"/>
                      <a:pt x="3213241" y="231906"/>
                    </a:cubicBezTo>
                    <a:cubicBezTo>
                      <a:pt x="3221966" y="233972"/>
                      <a:pt x="3230690" y="234431"/>
                      <a:pt x="3239185" y="230299"/>
                    </a:cubicBezTo>
                    <a:cubicBezTo>
                      <a:pt x="3242859" y="228692"/>
                      <a:pt x="3244696" y="225707"/>
                      <a:pt x="3244925" y="221804"/>
                    </a:cubicBezTo>
                    <a:cubicBezTo>
                      <a:pt x="3245155" y="217671"/>
                      <a:pt x="3243088" y="213768"/>
                      <a:pt x="3239874" y="212850"/>
                    </a:cubicBezTo>
                    <a:cubicBezTo>
                      <a:pt x="3232986" y="210554"/>
                      <a:pt x="3225869" y="208028"/>
                      <a:pt x="3218751" y="206421"/>
                    </a:cubicBezTo>
                    <a:cubicBezTo>
                      <a:pt x="3214618" y="205502"/>
                      <a:pt x="3210026" y="205273"/>
                      <a:pt x="3205664" y="205732"/>
                    </a:cubicBezTo>
                    <a:cubicBezTo>
                      <a:pt x="3197629" y="206650"/>
                      <a:pt x="3189822" y="208258"/>
                      <a:pt x="3181786" y="209176"/>
                    </a:cubicBezTo>
                    <a:cubicBezTo>
                      <a:pt x="3173751" y="210324"/>
                      <a:pt x="3165715" y="211242"/>
                      <a:pt x="3157679" y="211931"/>
                    </a:cubicBezTo>
                    <a:cubicBezTo>
                      <a:pt x="3154465" y="212161"/>
                      <a:pt x="3151250" y="208946"/>
                      <a:pt x="3151021" y="204584"/>
                    </a:cubicBezTo>
                    <a:cubicBezTo>
                      <a:pt x="3151021" y="202747"/>
                      <a:pt x="3152398" y="200681"/>
                      <a:pt x="3153317" y="199074"/>
                    </a:cubicBezTo>
                    <a:cubicBezTo>
                      <a:pt x="3153546" y="198615"/>
                      <a:pt x="3154694" y="198385"/>
                      <a:pt x="3155383" y="198385"/>
                    </a:cubicBezTo>
                    <a:cubicBezTo>
                      <a:pt x="3165026" y="197696"/>
                      <a:pt x="3169618" y="192875"/>
                      <a:pt x="3170077" y="183002"/>
                    </a:cubicBezTo>
                    <a:cubicBezTo>
                      <a:pt x="3170536" y="174278"/>
                      <a:pt x="3171914" y="165553"/>
                      <a:pt x="3170536" y="156599"/>
                    </a:cubicBezTo>
                    <a:cubicBezTo>
                      <a:pt x="3169159" y="147415"/>
                      <a:pt x="3171225" y="138920"/>
                      <a:pt x="3177195" y="131802"/>
                    </a:cubicBezTo>
                    <a:cubicBezTo>
                      <a:pt x="3181557" y="126751"/>
                      <a:pt x="3184082" y="120782"/>
                      <a:pt x="3186837" y="114583"/>
                    </a:cubicBezTo>
                    <a:cubicBezTo>
                      <a:pt x="3190970" y="105399"/>
                      <a:pt x="3196940" y="103333"/>
                      <a:pt x="3206583" y="107236"/>
                    </a:cubicBezTo>
                    <a:cubicBezTo>
                      <a:pt x="3214848" y="110450"/>
                      <a:pt x="3222654" y="114353"/>
                      <a:pt x="3230920" y="117568"/>
                    </a:cubicBezTo>
                    <a:cubicBezTo>
                      <a:pt x="3236660" y="119864"/>
                      <a:pt x="3239415" y="119175"/>
                      <a:pt x="3241481" y="113665"/>
                    </a:cubicBezTo>
                    <a:cubicBezTo>
                      <a:pt x="3246303" y="98970"/>
                      <a:pt x="3251124" y="84276"/>
                      <a:pt x="3251354" y="68664"/>
                    </a:cubicBezTo>
                    <a:cubicBezTo>
                      <a:pt x="3251583" y="55577"/>
                      <a:pt x="3256175" y="44327"/>
                      <a:pt x="3263981" y="34225"/>
                    </a:cubicBezTo>
                    <a:cubicBezTo>
                      <a:pt x="3267885" y="28944"/>
                      <a:pt x="3272247" y="23893"/>
                      <a:pt x="3276379" y="18842"/>
                    </a:cubicBezTo>
                    <a:cubicBezTo>
                      <a:pt x="3283956" y="8969"/>
                      <a:pt x="3294288" y="3918"/>
                      <a:pt x="3306227" y="1852"/>
                    </a:cubicBezTo>
                    <a:cubicBezTo>
                      <a:pt x="3315641" y="130"/>
                      <a:pt x="3324825" y="-788"/>
                      <a:pt x="3333578" y="876"/>
                    </a:cubicBezTo>
                    <a:close/>
                  </a:path>
                </a:pathLst>
              </a:custGeom>
              <a:grpFill/>
              <a:ln w="22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57898FB-A648-00EF-B395-79EC0E108A2E}"/>
                  </a:ext>
                </a:extLst>
              </p:cNvPr>
              <p:cNvSpPr/>
              <p:nvPr/>
            </p:nvSpPr>
            <p:spPr>
              <a:xfrm>
                <a:off x="3374604" y="4587914"/>
                <a:ext cx="5408592" cy="1846000"/>
              </a:xfrm>
              <a:custGeom>
                <a:avLst/>
                <a:gdLst>
                  <a:gd name="connsiteX0" fmla="*/ 3019547 w 5408592"/>
                  <a:gd name="connsiteY0" fmla="*/ 1594594 h 1846000"/>
                  <a:gd name="connsiteX1" fmla="*/ 2971905 w 5408592"/>
                  <a:gd name="connsiteY1" fmla="*/ 1622834 h 1846000"/>
                  <a:gd name="connsiteX2" fmla="*/ 2959048 w 5408592"/>
                  <a:gd name="connsiteY2" fmla="*/ 1655436 h 1846000"/>
                  <a:gd name="connsiteX3" fmla="*/ 2967773 w 5408592"/>
                  <a:gd name="connsiteY3" fmla="*/ 1759443 h 1846000"/>
                  <a:gd name="connsiteX4" fmla="*/ 2983615 w 5408592"/>
                  <a:gd name="connsiteY4" fmla="*/ 1788142 h 1846000"/>
                  <a:gd name="connsiteX5" fmla="*/ 3039177 w 5408592"/>
                  <a:gd name="connsiteY5" fmla="*/ 1813398 h 1846000"/>
                  <a:gd name="connsiteX6" fmla="*/ 3091065 w 5408592"/>
                  <a:gd name="connsiteY6" fmla="*/ 1781254 h 1846000"/>
                  <a:gd name="connsiteX7" fmla="*/ 3100249 w 5408592"/>
                  <a:gd name="connsiteY7" fmla="*/ 1758984 h 1846000"/>
                  <a:gd name="connsiteX8" fmla="*/ 3104841 w 5408592"/>
                  <a:gd name="connsiteY8" fmla="*/ 1719952 h 1846000"/>
                  <a:gd name="connsiteX9" fmla="*/ 3091065 w 5408592"/>
                  <a:gd name="connsiteY9" fmla="*/ 1644645 h 1846000"/>
                  <a:gd name="connsiteX10" fmla="*/ 3071320 w 5408592"/>
                  <a:gd name="connsiteY10" fmla="*/ 1613191 h 1846000"/>
                  <a:gd name="connsiteX11" fmla="*/ 3019547 w 5408592"/>
                  <a:gd name="connsiteY11" fmla="*/ 1594594 h 1846000"/>
                  <a:gd name="connsiteX12" fmla="*/ 2380239 w 5408592"/>
                  <a:gd name="connsiteY12" fmla="*/ 1584262 h 1846000"/>
                  <a:gd name="connsiteX13" fmla="*/ 2393326 w 5408592"/>
                  <a:gd name="connsiteY13" fmla="*/ 1584262 h 1846000"/>
                  <a:gd name="connsiteX14" fmla="*/ 2472307 w 5408592"/>
                  <a:gd name="connsiteY14" fmla="*/ 1590691 h 1846000"/>
                  <a:gd name="connsiteX15" fmla="*/ 2586415 w 5408592"/>
                  <a:gd name="connsiteY15" fmla="*/ 1599874 h 1846000"/>
                  <a:gd name="connsiteX16" fmla="*/ 2658967 w 5408592"/>
                  <a:gd name="connsiteY16" fmla="*/ 1601482 h 1846000"/>
                  <a:gd name="connsiteX17" fmla="*/ 2672054 w 5408592"/>
                  <a:gd name="connsiteY17" fmla="*/ 1602400 h 1846000"/>
                  <a:gd name="connsiteX18" fmla="*/ 2675957 w 5408592"/>
                  <a:gd name="connsiteY18" fmla="*/ 1606992 h 1846000"/>
                  <a:gd name="connsiteX19" fmla="*/ 2672973 w 5408592"/>
                  <a:gd name="connsiteY19" fmla="*/ 1614569 h 1846000"/>
                  <a:gd name="connsiteX20" fmla="*/ 2659886 w 5408592"/>
                  <a:gd name="connsiteY20" fmla="*/ 1616635 h 1846000"/>
                  <a:gd name="connsiteX21" fmla="*/ 2649554 w 5408592"/>
                  <a:gd name="connsiteY21" fmla="*/ 1620079 h 1846000"/>
                  <a:gd name="connsiteX22" fmla="*/ 2646799 w 5408592"/>
                  <a:gd name="connsiteY22" fmla="*/ 1625360 h 1846000"/>
                  <a:gd name="connsiteX23" fmla="*/ 2649554 w 5408592"/>
                  <a:gd name="connsiteY23" fmla="*/ 1633625 h 1846000"/>
                  <a:gd name="connsiteX24" fmla="*/ 2690422 w 5408592"/>
                  <a:gd name="connsiteY24" fmla="*/ 1711687 h 1846000"/>
                  <a:gd name="connsiteX25" fmla="*/ 2693177 w 5408592"/>
                  <a:gd name="connsiteY25" fmla="*/ 1715131 h 1846000"/>
                  <a:gd name="connsiteX26" fmla="*/ 2698917 w 5408592"/>
                  <a:gd name="connsiteY26" fmla="*/ 1714902 h 1846000"/>
                  <a:gd name="connsiteX27" fmla="*/ 2747591 w 5408592"/>
                  <a:gd name="connsiteY27" fmla="*/ 1636380 h 1846000"/>
                  <a:gd name="connsiteX28" fmla="*/ 2749198 w 5408592"/>
                  <a:gd name="connsiteY28" fmla="*/ 1632248 h 1846000"/>
                  <a:gd name="connsiteX29" fmla="*/ 2744147 w 5408592"/>
                  <a:gd name="connsiteY29" fmla="*/ 1621457 h 1846000"/>
                  <a:gd name="connsiteX30" fmla="*/ 2735652 w 5408592"/>
                  <a:gd name="connsiteY30" fmla="*/ 1618931 h 1846000"/>
                  <a:gd name="connsiteX31" fmla="*/ 2724861 w 5408592"/>
                  <a:gd name="connsiteY31" fmla="*/ 1616635 h 1846000"/>
                  <a:gd name="connsiteX32" fmla="*/ 2720269 w 5408592"/>
                  <a:gd name="connsiteY32" fmla="*/ 1607681 h 1846000"/>
                  <a:gd name="connsiteX33" fmla="*/ 2724402 w 5408592"/>
                  <a:gd name="connsiteY33" fmla="*/ 1603089 h 1846000"/>
                  <a:gd name="connsiteX34" fmla="*/ 2733126 w 5408592"/>
                  <a:gd name="connsiteY34" fmla="*/ 1602400 h 1846000"/>
                  <a:gd name="connsiteX35" fmla="*/ 2794887 w 5408592"/>
                  <a:gd name="connsiteY35" fmla="*/ 1603318 h 1846000"/>
                  <a:gd name="connsiteX36" fmla="*/ 2799250 w 5408592"/>
                  <a:gd name="connsiteY36" fmla="*/ 1603777 h 1846000"/>
                  <a:gd name="connsiteX37" fmla="*/ 2804071 w 5408592"/>
                  <a:gd name="connsiteY37" fmla="*/ 1607681 h 1846000"/>
                  <a:gd name="connsiteX38" fmla="*/ 2801775 w 5408592"/>
                  <a:gd name="connsiteY38" fmla="*/ 1617783 h 1846000"/>
                  <a:gd name="connsiteX39" fmla="*/ 2793510 w 5408592"/>
                  <a:gd name="connsiteY39" fmla="*/ 1620997 h 1846000"/>
                  <a:gd name="connsiteX40" fmla="*/ 2769632 w 5408592"/>
                  <a:gd name="connsiteY40" fmla="*/ 1639824 h 1846000"/>
                  <a:gd name="connsiteX41" fmla="*/ 2748509 w 5408592"/>
                  <a:gd name="connsiteY41" fmla="*/ 1670590 h 1846000"/>
                  <a:gd name="connsiteX42" fmla="*/ 2714529 w 5408592"/>
                  <a:gd name="connsiteY42" fmla="*/ 1727070 h 1846000"/>
                  <a:gd name="connsiteX43" fmla="*/ 2703509 w 5408592"/>
                  <a:gd name="connsiteY43" fmla="*/ 1766790 h 1846000"/>
                  <a:gd name="connsiteX44" fmla="*/ 2703279 w 5408592"/>
                  <a:gd name="connsiteY44" fmla="*/ 1801918 h 1846000"/>
                  <a:gd name="connsiteX45" fmla="*/ 2703738 w 5408592"/>
                  <a:gd name="connsiteY45" fmla="*/ 1812939 h 1846000"/>
                  <a:gd name="connsiteX46" fmla="*/ 2714300 w 5408592"/>
                  <a:gd name="connsiteY46" fmla="*/ 1826025 h 1846000"/>
                  <a:gd name="connsiteX47" fmla="*/ 2735422 w 5408592"/>
                  <a:gd name="connsiteY47" fmla="*/ 1831995 h 1846000"/>
                  <a:gd name="connsiteX48" fmla="*/ 2739325 w 5408592"/>
                  <a:gd name="connsiteY48" fmla="*/ 1840949 h 1846000"/>
                  <a:gd name="connsiteX49" fmla="*/ 2736800 w 5408592"/>
                  <a:gd name="connsiteY49" fmla="*/ 1844164 h 1846000"/>
                  <a:gd name="connsiteX50" fmla="*/ 2726239 w 5408592"/>
                  <a:gd name="connsiteY50" fmla="*/ 1846000 h 1846000"/>
                  <a:gd name="connsiteX51" fmla="*/ 2682156 w 5408592"/>
                  <a:gd name="connsiteY51" fmla="*/ 1845082 h 1846000"/>
                  <a:gd name="connsiteX52" fmla="*/ 2681238 w 5408592"/>
                  <a:gd name="connsiteY52" fmla="*/ 1843245 h 1846000"/>
                  <a:gd name="connsiteX53" fmla="*/ 2637156 w 5408592"/>
                  <a:gd name="connsiteY53" fmla="*/ 1843245 h 1846000"/>
                  <a:gd name="connsiteX54" fmla="*/ 2628661 w 5408592"/>
                  <a:gd name="connsiteY54" fmla="*/ 1841868 h 1846000"/>
                  <a:gd name="connsiteX55" fmla="*/ 2625676 w 5408592"/>
                  <a:gd name="connsiteY55" fmla="*/ 1836587 h 1846000"/>
                  <a:gd name="connsiteX56" fmla="*/ 2628202 w 5408592"/>
                  <a:gd name="connsiteY56" fmla="*/ 1831076 h 1846000"/>
                  <a:gd name="connsiteX57" fmla="*/ 2634401 w 5408592"/>
                  <a:gd name="connsiteY57" fmla="*/ 1829010 h 1846000"/>
                  <a:gd name="connsiteX58" fmla="*/ 2649554 w 5408592"/>
                  <a:gd name="connsiteY58" fmla="*/ 1826485 h 1846000"/>
                  <a:gd name="connsiteX59" fmla="*/ 2663330 w 5408592"/>
                  <a:gd name="connsiteY59" fmla="*/ 1811561 h 1846000"/>
                  <a:gd name="connsiteX60" fmla="*/ 2664248 w 5408592"/>
                  <a:gd name="connsiteY60" fmla="*/ 1752096 h 1846000"/>
                  <a:gd name="connsiteX61" fmla="*/ 2661722 w 5408592"/>
                  <a:gd name="connsiteY61" fmla="*/ 1741534 h 1846000"/>
                  <a:gd name="connsiteX62" fmla="*/ 2656212 w 5408592"/>
                  <a:gd name="connsiteY62" fmla="*/ 1729596 h 1846000"/>
                  <a:gd name="connsiteX63" fmla="*/ 2612819 w 5408592"/>
                  <a:gd name="connsiteY63" fmla="*/ 1645564 h 1846000"/>
                  <a:gd name="connsiteX64" fmla="*/ 2597665 w 5408592"/>
                  <a:gd name="connsiteY64" fmla="*/ 1624212 h 1846000"/>
                  <a:gd name="connsiteX65" fmla="*/ 2590318 w 5408592"/>
                  <a:gd name="connsiteY65" fmla="*/ 1619849 h 1846000"/>
                  <a:gd name="connsiteX66" fmla="*/ 2585038 w 5408592"/>
                  <a:gd name="connsiteY66" fmla="*/ 1622605 h 1846000"/>
                  <a:gd name="connsiteX67" fmla="*/ 2583431 w 5408592"/>
                  <a:gd name="connsiteY67" fmla="*/ 1635691 h 1846000"/>
                  <a:gd name="connsiteX68" fmla="*/ 2580216 w 5408592"/>
                  <a:gd name="connsiteY68" fmla="*/ 1661865 h 1846000"/>
                  <a:gd name="connsiteX69" fmla="*/ 2576313 w 5408592"/>
                  <a:gd name="connsiteY69" fmla="*/ 1666457 h 1846000"/>
                  <a:gd name="connsiteX70" fmla="*/ 2566900 w 5408592"/>
                  <a:gd name="connsiteY70" fmla="*/ 1662554 h 1846000"/>
                  <a:gd name="connsiteX71" fmla="*/ 2561389 w 5408592"/>
                  <a:gd name="connsiteY71" fmla="*/ 1648089 h 1846000"/>
                  <a:gd name="connsiteX72" fmla="*/ 2547614 w 5408592"/>
                  <a:gd name="connsiteY72" fmla="*/ 1623064 h 1846000"/>
                  <a:gd name="connsiteX73" fmla="*/ 2529476 w 5408592"/>
                  <a:gd name="connsiteY73" fmla="*/ 1611584 h 1846000"/>
                  <a:gd name="connsiteX74" fmla="*/ 2505368 w 5408592"/>
                  <a:gd name="connsiteY74" fmla="*/ 1609517 h 1846000"/>
                  <a:gd name="connsiteX75" fmla="*/ 2498021 w 5408592"/>
                  <a:gd name="connsiteY75" fmla="*/ 1616176 h 1846000"/>
                  <a:gd name="connsiteX76" fmla="*/ 2496644 w 5408592"/>
                  <a:gd name="connsiteY76" fmla="*/ 1627197 h 1846000"/>
                  <a:gd name="connsiteX77" fmla="*/ 2492741 w 5408592"/>
                  <a:gd name="connsiteY77" fmla="*/ 1673345 h 1846000"/>
                  <a:gd name="connsiteX78" fmla="*/ 2483786 w 5408592"/>
                  <a:gd name="connsiteY78" fmla="*/ 1780795 h 1846000"/>
                  <a:gd name="connsiteX79" fmla="*/ 2482868 w 5408592"/>
                  <a:gd name="connsiteY79" fmla="*/ 1802837 h 1846000"/>
                  <a:gd name="connsiteX80" fmla="*/ 2492052 w 5408592"/>
                  <a:gd name="connsiteY80" fmla="*/ 1816612 h 1846000"/>
                  <a:gd name="connsiteX81" fmla="*/ 2512945 w 5408592"/>
                  <a:gd name="connsiteY81" fmla="*/ 1823730 h 1846000"/>
                  <a:gd name="connsiteX82" fmla="*/ 2517078 w 5408592"/>
                  <a:gd name="connsiteY82" fmla="*/ 1834520 h 1846000"/>
                  <a:gd name="connsiteX83" fmla="*/ 2514093 w 5408592"/>
                  <a:gd name="connsiteY83" fmla="*/ 1837505 h 1846000"/>
                  <a:gd name="connsiteX84" fmla="*/ 2507664 w 5408592"/>
                  <a:gd name="connsiteY84" fmla="*/ 1838194 h 1846000"/>
                  <a:gd name="connsiteX85" fmla="*/ 2413301 w 5408592"/>
                  <a:gd name="connsiteY85" fmla="*/ 1830158 h 1846000"/>
                  <a:gd name="connsiteX86" fmla="*/ 2406872 w 5408592"/>
                  <a:gd name="connsiteY86" fmla="*/ 1828551 h 1846000"/>
                  <a:gd name="connsiteX87" fmla="*/ 2403428 w 5408592"/>
                  <a:gd name="connsiteY87" fmla="*/ 1823500 h 1846000"/>
                  <a:gd name="connsiteX88" fmla="*/ 2406872 w 5408592"/>
                  <a:gd name="connsiteY88" fmla="*/ 1816153 h 1846000"/>
                  <a:gd name="connsiteX89" fmla="*/ 2415367 w 5408592"/>
                  <a:gd name="connsiteY89" fmla="*/ 1814776 h 1846000"/>
                  <a:gd name="connsiteX90" fmla="*/ 2430750 w 5408592"/>
                  <a:gd name="connsiteY90" fmla="*/ 1813398 h 1846000"/>
                  <a:gd name="connsiteX91" fmla="*/ 2442689 w 5408592"/>
                  <a:gd name="connsiteY91" fmla="*/ 1801689 h 1846000"/>
                  <a:gd name="connsiteX92" fmla="*/ 2443837 w 5408592"/>
                  <a:gd name="connsiteY92" fmla="*/ 1792964 h 1846000"/>
                  <a:gd name="connsiteX93" fmla="*/ 2453021 w 5408592"/>
                  <a:gd name="connsiteY93" fmla="*/ 1685513 h 1846000"/>
                  <a:gd name="connsiteX94" fmla="*/ 2458531 w 5408592"/>
                  <a:gd name="connsiteY94" fmla="*/ 1619620 h 1846000"/>
                  <a:gd name="connsiteX95" fmla="*/ 2458760 w 5408592"/>
                  <a:gd name="connsiteY95" fmla="*/ 1610895 h 1846000"/>
                  <a:gd name="connsiteX96" fmla="*/ 2454857 w 5408592"/>
                  <a:gd name="connsiteY96" fmla="*/ 1606073 h 1846000"/>
                  <a:gd name="connsiteX97" fmla="*/ 2426388 w 5408592"/>
                  <a:gd name="connsiteY97" fmla="*/ 1603548 h 1846000"/>
                  <a:gd name="connsiteX98" fmla="*/ 2410546 w 5408592"/>
                  <a:gd name="connsiteY98" fmla="*/ 1610206 h 1846000"/>
                  <a:gd name="connsiteX99" fmla="*/ 2393555 w 5408592"/>
                  <a:gd name="connsiteY99" fmla="*/ 1630411 h 1846000"/>
                  <a:gd name="connsiteX100" fmla="*/ 2384601 w 5408592"/>
                  <a:gd name="connsiteY100" fmla="*/ 1645564 h 1846000"/>
                  <a:gd name="connsiteX101" fmla="*/ 2373351 w 5408592"/>
                  <a:gd name="connsiteY101" fmla="*/ 1649237 h 1846000"/>
                  <a:gd name="connsiteX102" fmla="*/ 2370366 w 5408592"/>
                  <a:gd name="connsiteY102" fmla="*/ 1646482 h 1846000"/>
                  <a:gd name="connsiteX103" fmla="*/ 2369448 w 5408592"/>
                  <a:gd name="connsiteY103" fmla="*/ 1642350 h 1846000"/>
                  <a:gd name="connsiteX104" fmla="*/ 2374269 w 5408592"/>
                  <a:gd name="connsiteY104" fmla="*/ 1589773 h 1846000"/>
                  <a:gd name="connsiteX105" fmla="*/ 2380239 w 5408592"/>
                  <a:gd name="connsiteY105" fmla="*/ 1584262 h 1846000"/>
                  <a:gd name="connsiteX106" fmla="*/ 3033286 w 5408592"/>
                  <a:gd name="connsiteY106" fmla="*/ 1576115 h 1846000"/>
                  <a:gd name="connsiteX107" fmla="*/ 3127112 w 5408592"/>
                  <a:gd name="connsiteY107" fmla="*/ 1631099 h 1846000"/>
                  <a:gd name="connsiteX108" fmla="*/ 3148005 w 5408592"/>
                  <a:gd name="connsiteY108" fmla="*/ 1710769 h 1846000"/>
                  <a:gd name="connsiteX109" fmla="*/ 3141806 w 5408592"/>
                  <a:gd name="connsiteY109" fmla="*/ 1750030 h 1846000"/>
                  <a:gd name="connsiteX110" fmla="*/ 3028615 w 5408592"/>
                  <a:gd name="connsiteY110" fmla="*/ 1831076 h 1846000"/>
                  <a:gd name="connsiteX111" fmla="*/ 2937466 w 5408592"/>
                  <a:gd name="connsiteY111" fmla="*/ 1781943 h 1846000"/>
                  <a:gd name="connsiteX112" fmla="*/ 2914507 w 5408592"/>
                  <a:gd name="connsiteY112" fmla="*/ 1720641 h 1846000"/>
                  <a:gd name="connsiteX113" fmla="*/ 2914736 w 5408592"/>
                  <a:gd name="connsiteY113" fmla="*/ 1676789 h 1846000"/>
                  <a:gd name="connsiteX114" fmla="*/ 2995324 w 5408592"/>
                  <a:gd name="connsiteY114" fmla="*/ 1581507 h 1846000"/>
                  <a:gd name="connsiteX115" fmla="*/ 3033286 w 5408592"/>
                  <a:gd name="connsiteY115" fmla="*/ 1576115 h 1846000"/>
                  <a:gd name="connsiteX116" fmla="*/ 2262457 w 5408592"/>
                  <a:gd name="connsiteY116" fmla="*/ 1564747 h 1846000"/>
                  <a:gd name="connsiteX117" fmla="*/ 2277840 w 5408592"/>
                  <a:gd name="connsiteY117" fmla="*/ 1566124 h 1846000"/>
                  <a:gd name="connsiteX118" fmla="*/ 2345341 w 5408592"/>
                  <a:gd name="connsiteY118" fmla="*/ 1575997 h 1846000"/>
                  <a:gd name="connsiteX119" fmla="*/ 2360264 w 5408592"/>
                  <a:gd name="connsiteY119" fmla="*/ 1579211 h 1846000"/>
                  <a:gd name="connsiteX120" fmla="*/ 2363249 w 5408592"/>
                  <a:gd name="connsiteY120" fmla="*/ 1586788 h 1846000"/>
                  <a:gd name="connsiteX121" fmla="*/ 2359346 w 5408592"/>
                  <a:gd name="connsiteY121" fmla="*/ 1591610 h 1846000"/>
                  <a:gd name="connsiteX122" fmla="*/ 2346259 w 5408592"/>
                  <a:gd name="connsiteY122" fmla="*/ 1592758 h 1846000"/>
                  <a:gd name="connsiteX123" fmla="*/ 2335468 w 5408592"/>
                  <a:gd name="connsiteY123" fmla="*/ 1594594 h 1846000"/>
                  <a:gd name="connsiteX124" fmla="*/ 2326285 w 5408592"/>
                  <a:gd name="connsiteY124" fmla="*/ 1603319 h 1846000"/>
                  <a:gd name="connsiteX125" fmla="*/ 2323989 w 5408592"/>
                  <a:gd name="connsiteY125" fmla="*/ 1611814 h 1846000"/>
                  <a:gd name="connsiteX126" fmla="*/ 2310443 w 5408592"/>
                  <a:gd name="connsiteY126" fmla="*/ 1703193 h 1846000"/>
                  <a:gd name="connsiteX127" fmla="*/ 2300570 w 5408592"/>
                  <a:gd name="connsiteY127" fmla="*/ 1772760 h 1846000"/>
                  <a:gd name="connsiteX128" fmla="*/ 2299422 w 5408592"/>
                  <a:gd name="connsiteY128" fmla="*/ 1783781 h 1846000"/>
                  <a:gd name="connsiteX129" fmla="*/ 2308147 w 5408592"/>
                  <a:gd name="connsiteY129" fmla="*/ 1798015 h 1846000"/>
                  <a:gd name="connsiteX130" fmla="*/ 2326514 w 5408592"/>
                  <a:gd name="connsiteY130" fmla="*/ 1805362 h 1846000"/>
                  <a:gd name="connsiteX131" fmla="*/ 2330647 w 5408592"/>
                  <a:gd name="connsiteY131" fmla="*/ 1814317 h 1846000"/>
                  <a:gd name="connsiteX132" fmla="*/ 2321922 w 5408592"/>
                  <a:gd name="connsiteY132" fmla="*/ 1819368 h 1846000"/>
                  <a:gd name="connsiteX133" fmla="*/ 2309065 w 5408592"/>
                  <a:gd name="connsiteY133" fmla="*/ 1817072 h 1846000"/>
                  <a:gd name="connsiteX134" fmla="*/ 2235135 w 5408592"/>
                  <a:gd name="connsiteY134" fmla="*/ 1806510 h 1846000"/>
                  <a:gd name="connsiteX135" fmla="*/ 2228707 w 5408592"/>
                  <a:gd name="connsiteY135" fmla="*/ 1805133 h 1846000"/>
                  <a:gd name="connsiteX136" fmla="*/ 2222278 w 5408592"/>
                  <a:gd name="connsiteY136" fmla="*/ 1797556 h 1846000"/>
                  <a:gd name="connsiteX137" fmla="*/ 2229166 w 5408592"/>
                  <a:gd name="connsiteY137" fmla="*/ 1790898 h 1846000"/>
                  <a:gd name="connsiteX138" fmla="*/ 2246615 w 5408592"/>
                  <a:gd name="connsiteY138" fmla="*/ 1790439 h 1846000"/>
                  <a:gd name="connsiteX139" fmla="*/ 2259472 w 5408592"/>
                  <a:gd name="connsiteY139" fmla="*/ 1780107 h 1846000"/>
                  <a:gd name="connsiteX140" fmla="*/ 2261539 w 5408592"/>
                  <a:gd name="connsiteY140" fmla="*/ 1771612 h 1846000"/>
                  <a:gd name="connsiteX141" fmla="*/ 2275544 w 5408592"/>
                  <a:gd name="connsiteY141" fmla="*/ 1675871 h 1846000"/>
                  <a:gd name="connsiteX142" fmla="*/ 2284958 w 5408592"/>
                  <a:gd name="connsiteY142" fmla="*/ 1610666 h 1846000"/>
                  <a:gd name="connsiteX143" fmla="*/ 2268656 w 5408592"/>
                  <a:gd name="connsiteY143" fmla="*/ 1582196 h 1846000"/>
                  <a:gd name="connsiteX144" fmla="*/ 2256717 w 5408592"/>
                  <a:gd name="connsiteY144" fmla="*/ 1576686 h 1846000"/>
                  <a:gd name="connsiteX145" fmla="*/ 2254880 w 5408592"/>
                  <a:gd name="connsiteY145" fmla="*/ 1570716 h 1846000"/>
                  <a:gd name="connsiteX146" fmla="*/ 2258324 w 5408592"/>
                  <a:gd name="connsiteY146" fmla="*/ 1565665 h 1846000"/>
                  <a:gd name="connsiteX147" fmla="*/ 2262457 w 5408592"/>
                  <a:gd name="connsiteY147" fmla="*/ 1564747 h 1846000"/>
                  <a:gd name="connsiteX148" fmla="*/ 2145248 w 5408592"/>
                  <a:gd name="connsiteY148" fmla="*/ 1534641 h 1846000"/>
                  <a:gd name="connsiteX149" fmla="*/ 2181180 w 5408592"/>
                  <a:gd name="connsiteY149" fmla="*/ 1547757 h 1846000"/>
                  <a:gd name="connsiteX150" fmla="*/ 2200236 w 5408592"/>
                  <a:gd name="connsiteY150" fmla="*/ 1560844 h 1846000"/>
                  <a:gd name="connsiteX151" fmla="*/ 2209190 w 5408592"/>
                  <a:gd name="connsiteY151" fmla="*/ 1555563 h 1846000"/>
                  <a:gd name="connsiteX152" fmla="*/ 2217685 w 5408592"/>
                  <a:gd name="connsiteY152" fmla="*/ 1555563 h 1846000"/>
                  <a:gd name="connsiteX153" fmla="*/ 2222966 w 5408592"/>
                  <a:gd name="connsiteY153" fmla="*/ 1561762 h 1846000"/>
                  <a:gd name="connsiteX154" fmla="*/ 2221818 w 5408592"/>
                  <a:gd name="connsiteY154" fmla="*/ 1572783 h 1846000"/>
                  <a:gd name="connsiteX155" fmla="*/ 2211945 w 5408592"/>
                  <a:gd name="connsiteY155" fmla="*/ 1624671 h 1846000"/>
                  <a:gd name="connsiteX156" fmla="*/ 2208960 w 5408592"/>
                  <a:gd name="connsiteY156" fmla="*/ 1632937 h 1846000"/>
                  <a:gd name="connsiteX157" fmla="*/ 2203450 w 5408592"/>
                  <a:gd name="connsiteY157" fmla="*/ 1635692 h 1846000"/>
                  <a:gd name="connsiteX158" fmla="*/ 2193807 w 5408592"/>
                  <a:gd name="connsiteY158" fmla="*/ 1628804 h 1846000"/>
                  <a:gd name="connsiteX159" fmla="*/ 2191741 w 5408592"/>
                  <a:gd name="connsiteY159" fmla="*/ 1611355 h 1846000"/>
                  <a:gd name="connsiteX160" fmla="*/ 2181409 w 5408592"/>
                  <a:gd name="connsiteY160" fmla="*/ 1577834 h 1846000"/>
                  <a:gd name="connsiteX161" fmla="*/ 2133883 w 5408592"/>
                  <a:gd name="connsiteY161" fmla="*/ 1551890 h 1846000"/>
                  <a:gd name="connsiteX162" fmla="*/ 2102429 w 5408592"/>
                  <a:gd name="connsiteY162" fmla="*/ 1578293 h 1846000"/>
                  <a:gd name="connsiteX163" fmla="*/ 2112531 w 5408592"/>
                  <a:gd name="connsiteY163" fmla="*/ 1616865 h 1846000"/>
                  <a:gd name="connsiteX164" fmla="*/ 2127684 w 5408592"/>
                  <a:gd name="connsiteY164" fmla="*/ 1629722 h 1846000"/>
                  <a:gd name="connsiteX165" fmla="*/ 2151562 w 5408592"/>
                  <a:gd name="connsiteY165" fmla="*/ 1645565 h 1846000"/>
                  <a:gd name="connsiteX166" fmla="*/ 2181409 w 5408592"/>
                  <a:gd name="connsiteY166" fmla="*/ 1668064 h 1846000"/>
                  <a:gd name="connsiteX167" fmla="*/ 2179113 w 5408592"/>
                  <a:gd name="connsiteY167" fmla="*/ 1767938 h 1846000"/>
                  <a:gd name="connsiteX168" fmla="*/ 2139623 w 5408592"/>
                  <a:gd name="connsiteY168" fmla="*/ 1786306 h 1846000"/>
                  <a:gd name="connsiteX169" fmla="*/ 2067760 w 5408592"/>
                  <a:gd name="connsiteY169" fmla="*/ 1771153 h 1846000"/>
                  <a:gd name="connsiteX170" fmla="*/ 2049162 w 5408592"/>
                  <a:gd name="connsiteY170" fmla="*/ 1759214 h 1846000"/>
                  <a:gd name="connsiteX171" fmla="*/ 2041586 w 5408592"/>
                  <a:gd name="connsiteY171" fmla="*/ 1764265 h 1846000"/>
                  <a:gd name="connsiteX172" fmla="*/ 2031254 w 5408592"/>
                  <a:gd name="connsiteY172" fmla="*/ 1765183 h 1846000"/>
                  <a:gd name="connsiteX173" fmla="*/ 2025514 w 5408592"/>
                  <a:gd name="connsiteY173" fmla="*/ 1757377 h 1846000"/>
                  <a:gd name="connsiteX174" fmla="*/ 2029876 w 5408592"/>
                  <a:gd name="connsiteY174" fmla="*/ 1731203 h 1846000"/>
                  <a:gd name="connsiteX175" fmla="*/ 2037912 w 5408592"/>
                  <a:gd name="connsiteY175" fmla="*/ 1687810 h 1846000"/>
                  <a:gd name="connsiteX176" fmla="*/ 2047555 w 5408592"/>
                  <a:gd name="connsiteY176" fmla="*/ 1682300 h 1846000"/>
                  <a:gd name="connsiteX177" fmla="*/ 2053525 w 5408592"/>
                  <a:gd name="connsiteY177" fmla="*/ 1685514 h 1846000"/>
                  <a:gd name="connsiteX178" fmla="*/ 2059035 w 5408592"/>
                  <a:gd name="connsiteY178" fmla="*/ 1713524 h 1846000"/>
                  <a:gd name="connsiteX179" fmla="*/ 2072122 w 5408592"/>
                  <a:gd name="connsiteY179" fmla="*/ 1743602 h 1846000"/>
                  <a:gd name="connsiteX180" fmla="*/ 2124929 w 5408592"/>
                  <a:gd name="connsiteY180" fmla="*/ 1770694 h 1846000"/>
                  <a:gd name="connsiteX181" fmla="*/ 2160746 w 5408592"/>
                  <a:gd name="connsiteY181" fmla="*/ 1743602 h 1846000"/>
                  <a:gd name="connsiteX182" fmla="*/ 2143985 w 5408592"/>
                  <a:gd name="connsiteY182" fmla="*/ 1690565 h 1846000"/>
                  <a:gd name="connsiteX183" fmla="*/ 2129521 w 5408592"/>
                  <a:gd name="connsiteY183" fmla="*/ 1680692 h 1846000"/>
                  <a:gd name="connsiteX184" fmla="*/ 2101969 w 5408592"/>
                  <a:gd name="connsiteY184" fmla="*/ 1662554 h 1846000"/>
                  <a:gd name="connsiteX185" fmla="*/ 2083143 w 5408592"/>
                  <a:gd name="connsiteY185" fmla="*/ 1647401 h 1846000"/>
                  <a:gd name="connsiteX186" fmla="*/ 2107250 w 5408592"/>
                  <a:gd name="connsiteY186" fmla="*/ 1539262 h 1846000"/>
                  <a:gd name="connsiteX187" fmla="*/ 2145248 w 5408592"/>
                  <a:gd name="connsiteY187" fmla="*/ 1534641 h 1846000"/>
                  <a:gd name="connsiteX188" fmla="*/ 3338338 w 5408592"/>
                  <a:gd name="connsiteY188" fmla="*/ 1531455 h 1846000"/>
                  <a:gd name="connsiteX189" fmla="*/ 3341323 w 5408592"/>
                  <a:gd name="connsiteY189" fmla="*/ 1536047 h 1846000"/>
                  <a:gd name="connsiteX190" fmla="*/ 3350966 w 5408592"/>
                  <a:gd name="connsiteY190" fmla="*/ 1585640 h 1846000"/>
                  <a:gd name="connsiteX191" fmla="*/ 3347063 w 5408592"/>
                  <a:gd name="connsiteY191" fmla="*/ 1592757 h 1846000"/>
                  <a:gd name="connsiteX192" fmla="*/ 3336961 w 5408592"/>
                  <a:gd name="connsiteY192" fmla="*/ 1591379 h 1846000"/>
                  <a:gd name="connsiteX193" fmla="*/ 3325940 w 5408592"/>
                  <a:gd name="connsiteY193" fmla="*/ 1577604 h 1846000"/>
                  <a:gd name="connsiteX194" fmla="*/ 3313083 w 5408592"/>
                  <a:gd name="connsiteY194" fmla="*/ 1565435 h 1846000"/>
                  <a:gd name="connsiteX195" fmla="*/ 3284383 w 5408592"/>
                  <a:gd name="connsiteY195" fmla="*/ 1558088 h 1846000"/>
                  <a:gd name="connsiteX196" fmla="*/ 3238924 w 5408592"/>
                  <a:gd name="connsiteY196" fmla="*/ 1566583 h 1846000"/>
                  <a:gd name="connsiteX197" fmla="*/ 3232724 w 5408592"/>
                  <a:gd name="connsiteY197" fmla="*/ 1568650 h 1846000"/>
                  <a:gd name="connsiteX198" fmla="*/ 3228821 w 5408592"/>
                  <a:gd name="connsiteY198" fmla="*/ 1575767 h 1846000"/>
                  <a:gd name="connsiteX199" fmla="*/ 3242827 w 5408592"/>
                  <a:gd name="connsiteY199" fmla="*/ 1649237 h 1846000"/>
                  <a:gd name="connsiteX200" fmla="*/ 3245812 w 5408592"/>
                  <a:gd name="connsiteY200" fmla="*/ 1657503 h 1846000"/>
                  <a:gd name="connsiteX201" fmla="*/ 3249255 w 5408592"/>
                  <a:gd name="connsiteY201" fmla="*/ 1659799 h 1846000"/>
                  <a:gd name="connsiteX202" fmla="*/ 3281628 w 5408592"/>
                  <a:gd name="connsiteY202" fmla="*/ 1653829 h 1846000"/>
                  <a:gd name="connsiteX203" fmla="*/ 3302751 w 5408592"/>
                  <a:gd name="connsiteY203" fmla="*/ 1628345 h 1846000"/>
                  <a:gd name="connsiteX204" fmla="*/ 3304128 w 5408592"/>
                  <a:gd name="connsiteY204" fmla="*/ 1615257 h 1846000"/>
                  <a:gd name="connsiteX205" fmla="*/ 3312394 w 5408592"/>
                  <a:gd name="connsiteY205" fmla="*/ 1609747 h 1846000"/>
                  <a:gd name="connsiteX206" fmla="*/ 3317904 w 5408592"/>
                  <a:gd name="connsiteY206" fmla="*/ 1612502 h 1846000"/>
                  <a:gd name="connsiteX207" fmla="*/ 3318823 w 5408592"/>
                  <a:gd name="connsiteY207" fmla="*/ 1614339 h 1846000"/>
                  <a:gd name="connsiteX208" fmla="*/ 3334665 w 5408592"/>
                  <a:gd name="connsiteY208" fmla="*/ 1696534 h 1846000"/>
                  <a:gd name="connsiteX209" fmla="*/ 3328695 w 5408592"/>
                  <a:gd name="connsiteY209" fmla="*/ 1704340 h 1846000"/>
                  <a:gd name="connsiteX210" fmla="*/ 3320889 w 5408592"/>
                  <a:gd name="connsiteY210" fmla="*/ 1702044 h 1846000"/>
                  <a:gd name="connsiteX211" fmla="*/ 3311705 w 5408592"/>
                  <a:gd name="connsiteY211" fmla="*/ 1684595 h 1846000"/>
                  <a:gd name="connsiteX212" fmla="*/ 3287827 w 5408592"/>
                  <a:gd name="connsiteY212" fmla="*/ 1671279 h 1846000"/>
                  <a:gd name="connsiteX213" fmla="*/ 3253388 w 5408592"/>
                  <a:gd name="connsiteY213" fmla="*/ 1677478 h 1846000"/>
                  <a:gd name="connsiteX214" fmla="*/ 3249944 w 5408592"/>
                  <a:gd name="connsiteY214" fmla="*/ 1682529 h 1846000"/>
                  <a:gd name="connsiteX215" fmla="*/ 3250174 w 5408592"/>
                  <a:gd name="connsiteY215" fmla="*/ 1688957 h 1846000"/>
                  <a:gd name="connsiteX216" fmla="*/ 3262342 w 5408592"/>
                  <a:gd name="connsiteY216" fmla="*/ 1751637 h 1846000"/>
                  <a:gd name="connsiteX217" fmla="*/ 3264409 w 5408592"/>
                  <a:gd name="connsiteY217" fmla="*/ 1760132 h 1846000"/>
                  <a:gd name="connsiteX218" fmla="*/ 3278643 w 5408592"/>
                  <a:gd name="connsiteY218" fmla="*/ 1772300 h 1846000"/>
                  <a:gd name="connsiteX219" fmla="*/ 3296093 w 5408592"/>
                  <a:gd name="connsiteY219" fmla="*/ 1773448 h 1846000"/>
                  <a:gd name="connsiteX220" fmla="*/ 3301373 w 5408592"/>
                  <a:gd name="connsiteY220" fmla="*/ 1781484 h 1846000"/>
                  <a:gd name="connsiteX221" fmla="*/ 3299537 w 5408592"/>
                  <a:gd name="connsiteY221" fmla="*/ 1785157 h 1846000"/>
                  <a:gd name="connsiteX222" fmla="*/ 3291501 w 5408592"/>
                  <a:gd name="connsiteY222" fmla="*/ 1788372 h 1846000"/>
                  <a:gd name="connsiteX223" fmla="*/ 3213668 w 5408592"/>
                  <a:gd name="connsiteY223" fmla="*/ 1803296 h 1846000"/>
                  <a:gd name="connsiteX224" fmla="*/ 3202877 w 5408592"/>
                  <a:gd name="connsiteY224" fmla="*/ 1804444 h 1846000"/>
                  <a:gd name="connsiteX225" fmla="*/ 3197367 w 5408592"/>
                  <a:gd name="connsiteY225" fmla="*/ 1798704 h 1846000"/>
                  <a:gd name="connsiteX226" fmla="*/ 3200811 w 5408592"/>
                  <a:gd name="connsiteY226" fmla="*/ 1791357 h 1846000"/>
                  <a:gd name="connsiteX227" fmla="*/ 3217342 w 5408592"/>
                  <a:gd name="connsiteY227" fmla="*/ 1785387 h 1846000"/>
                  <a:gd name="connsiteX228" fmla="*/ 3226066 w 5408592"/>
                  <a:gd name="connsiteY228" fmla="*/ 1769086 h 1846000"/>
                  <a:gd name="connsiteX229" fmla="*/ 3224459 w 5408592"/>
                  <a:gd name="connsiteY229" fmla="*/ 1760362 h 1846000"/>
                  <a:gd name="connsiteX230" fmla="*/ 3195530 w 5408592"/>
                  <a:gd name="connsiteY230" fmla="*/ 1609058 h 1846000"/>
                  <a:gd name="connsiteX231" fmla="*/ 3192086 w 5408592"/>
                  <a:gd name="connsiteY231" fmla="*/ 1594135 h 1846000"/>
                  <a:gd name="connsiteX232" fmla="*/ 3178081 w 5408592"/>
                  <a:gd name="connsiteY232" fmla="*/ 1581966 h 1846000"/>
                  <a:gd name="connsiteX233" fmla="*/ 3158565 w 5408592"/>
                  <a:gd name="connsiteY233" fmla="*/ 1579211 h 1846000"/>
                  <a:gd name="connsiteX234" fmla="*/ 3153974 w 5408592"/>
                  <a:gd name="connsiteY234" fmla="*/ 1572323 h 1846000"/>
                  <a:gd name="connsiteX235" fmla="*/ 3156958 w 5408592"/>
                  <a:gd name="connsiteY235" fmla="*/ 1567042 h 1846000"/>
                  <a:gd name="connsiteX236" fmla="*/ 3171882 w 5408592"/>
                  <a:gd name="connsiteY236" fmla="*/ 1563139 h 1846000"/>
                  <a:gd name="connsiteX237" fmla="*/ 3329614 w 5408592"/>
                  <a:gd name="connsiteY237" fmla="*/ 1532603 h 1846000"/>
                  <a:gd name="connsiteX238" fmla="*/ 3338338 w 5408592"/>
                  <a:gd name="connsiteY238" fmla="*/ 1531455 h 1846000"/>
                  <a:gd name="connsiteX239" fmla="*/ 1913702 w 5408592"/>
                  <a:gd name="connsiteY239" fmla="*/ 1499541 h 1846000"/>
                  <a:gd name="connsiteX240" fmla="*/ 1906355 w 5408592"/>
                  <a:gd name="connsiteY240" fmla="*/ 1503215 h 1846000"/>
                  <a:gd name="connsiteX241" fmla="*/ 1904748 w 5408592"/>
                  <a:gd name="connsiteY241" fmla="*/ 1507347 h 1846000"/>
                  <a:gd name="connsiteX242" fmla="*/ 1883166 w 5408592"/>
                  <a:gd name="connsiteY242" fmla="*/ 1581047 h 1846000"/>
                  <a:gd name="connsiteX243" fmla="*/ 1892809 w 5408592"/>
                  <a:gd name="connsiteY243" fmla="*/ 1598267 h 1846000"/>
                  <a:gd name="connsiteX244" fmla="*/ 1913014 w 5408592"/>
                  <a:gd name="connsiteY244" fmla="*/ 1602629 h 1846000"/>
                  <a:gd name="connsiteX245" fmla="*/ 1961458 w 5408592"/>
                  <a:gd name="connsiteY245" fmla="*/ 1575537 h 1846000"/>
                  <a:gd name="connsiteX246" fmla="*/ 1968346 w 5408592"/>
                  <a:gd name="connsiteY246" fmla="*/ 1552578 h 1846000"/>
                  <a:gd name="connsiteX247" fmla="*/ 1943091 w 5408592"/>
                  <a:gd name="connsiteY247" fmla="*/ 1508495 h 1846000"/>
                  <a:gd name="connsiteX248" fmla="*/ 1913702 w 5408592"/>
                  <a:gd name="connsiteY248" fmla="*/ 1499541 h 1846000"/>
                  <a:gd name="connsiteX249" fmla="*/ 1849416 w 5408592"/>
                  <a:gd name="connsiteY249" fmla="*/ 1464413 h 1846000"/>
                  <a:gd name="connsiteX250" fmla="*/ 1857911 w 5408592"/>
                  <a:gd name="connsiteY250" fmla="*/ 1466250 h 1846000"/>
                  <a:gd name="connsiteX251" fmla="*/ 1946764 w 5408592"/>
                  <a:gd name="connsiteY251" fmla="*/ 1491964 h 1846000"/>
                  <a:gd name="connsiteX252" fmla="*/ 1977530 w 5408592"/>
                  <a:gd name="connsiteY252" fmla="*/ 1503903 h 1846000"/>
                  <a:gd name="connsiteX253" fmla="*/ 1999800 w 5408592"/>
                  <a:gd name="connsiteY253" fmla="*/ 1521583 h 1846000"/>
                  <a:gd name="connsiteX254" fmla="*/ 2011969 w 5408592"/>
                  <a:gd name="connsiteY254" fmla="*/ 1553726 h 1846000"/>
                  <a:gd name="connsiteX255" fmla="*/ 1999571 w 5408592"/>
                  <a:gd name="connsiteY255" fmla="*/ 1592986 h 1846000"/>
                  <a:gd name="connsiteX256" fmla="*/ 1971331 w 5408592"/>
                  <a:gd name="connsiteY256" fmla="*/ 1612961 h 1846000"/>
                  <a:gd name="connsiteX257" fmla="*/ 1947683 w 5408592"/>
                  <a:gd name="connsiteY257" fmla="*/ 1617783 h 1846000"/>
                  <a:gd name="connsiteX258" fmla="*/ 1940335 w 5408592"/>
                  <a:gd name="connsiteY258" fmla="*/ 1619619 h 1846000"/>
                  <a:gd name="connsiteX259" fmla="*/ 1941254 w 5408592"/>
                  <a:gd name="connsiteY259" fmla="*/ 1631099 h 1846000"/>
                  <a:gd name="connsiteX260" fmla="*/ 1969494 w 5408592"/>
                  <a:gd name="connsiteY260" fmla="*/ 1707554 h 1846000"/>
                  <a:gd name="connsiteX261" fmla="*/ 2002556 w 5408592"/>
                  <a:gd name="connsiteY261" fmla="*/ 1746815 h 1846000"/>
                  <a:gd name="connsiteX262" fmla="*/ 2006229 w 5408592"/>
                  <a:gd name="connsiteY262" fmla="*/ 1754162 h 1846000"/>
                  <a:gd name="connsiteX263" fmla="*/ 2000719 w 5408592"/>
                  <a:gd name="connsiteY263" fmla="*/ 1759902 h 1846000"/>
                  <a:gd name="connsiteX264" fmla="*/ 1996357 w 5408592"/>
                  <a:gd name="connsiteY264" fmla="*/ 1759672 h 1846000"/>
                  <a:gd name="connsiteX265" fmla="*/ 1945616 w 5408592"/>
                  <a:gd name="connsiteY265" fmla="*/ 1745208 h 1846000"/>
                  <a:gd name="connsiteX266" fmla="*/ 1939417 w 5408592"/>
                  <a:gd name="connsiteY266" fmla="*/ 1739238 h 1846000"/>
                  <a:gd name="connsiteX267" fmla="*/ 1935973 w 5408592"/>
                  <a:gd name="connsiteY267" fmla="*/ 1728906 h 1846000"/>
                  <a:gd name="connsiteX268" fmla="*/ 1905437 w 5408592"/>
                  <a:gd name="connsiteY268" fmla="*/ 1639364 h 1846000"/>
                  <a:gd name="connsiteX269" fmla="*/ 1899927 w 5408592"/>
                  <a:gd name="connsiteY269" fmla="*/ 1624900 h 1846000"/>
                  <a:gd name="connsiteX270" fmla="*/ 1888906 w 5408592"/>
                  <a:gd name="connsiteY270" fmla="*/ 1615028 h 1846000"/>
                  <a:gd name="connsiteX271" fmla="*/ 1871227 w 5408592"/>
                  <a:gd name="connsiteY271" fmla="*/ 1624211 h 1846000"/>
                  <a:gd name="connsiteX272" fmla="*/ 1855385 w 5408592"/>
                  <a:gd name="connsiteY272" fmla="*/ 1679314 h 1846000"/>
                  <a:gd name="connsiteX273" fmla="*/ 1853549 w 5408592"/>
                  <a:gd name="connsiteY273" fmla="*/ 1685743 h 1846000"/>
                  <a:gd name="connsiteX274" fmla="*/ 1860436 w 5408592"/>
                  <a:gd name="connsiteY274" fmla="*/ 1702733 h 1846000"/>
                  <a:gd name="connsiteX275" fmla="*/ 1876049 w 5408592"/>
                  <a:gd name="connsiteY275" fmla="*/ 1710998 h 1846000"/>
                  <a:gd name="connsiteX276" fmla="*/ 1878115 w 5408592"/>
                  <a:gd name="connsiteY276" fmla="*/ 1718804 h 1846000"/>
                  <a:gd name="connsiteX277" fmla="*/ 1871687 w 5408592"/>
                  <a:gd name="connsiteY277" fmla="*/ 1723626 h 1846000"/>
                  <a:gd name="connsiteX278" fmla="*/ 1867324 w 5408592"/>
                  <a:gd name="connsiteY278" fmla="*/ 1722937 h 1846000"/>
                  <a:gd name="connsiteX279" fmla="*/ 1789033 w 5408592"/>
                  <a:gd name="connsiteY279" fmla="*/ 1700207 h 1846000"/>
                  <a:gd name="connsiteX280" fmla="*/ 1780767 w 5408592"/>
                  <a:gd name="connsiteY280" fmla="*/ 1696993 h 1846000"/>
                  <a:gd name="connsiteX281" fmla="*/ 1778701 w 5408592"/>
                  <a:gd name="connsiteY281" fmla="*/ 1689187 h 1846000"/>
                  <a:gd name="connsiteX282" fmla="*/ 1783293 w 5408592"/>
                  <a:gd name="connsiteY282" fmla="*/ 1685054 h 1846000"/>
                  <a:gd name="connsiteX283" fmla="*/ 1803038 w 5408592"/>
                  <a:gd name="connsiteY283" fmla="*/ 1685283 h 1846000"/>
                  <a:gd name="connsiteX284" fmla="*/ 1813599 w 5408592"/>
                  <a:gd name="connsiteY284" fmla="*/ 1678395 h 1846000"/>
                  <a:gd name="connsiteX285" fmla="*/ 1820487 w 5408592"/>
                  <a:gd name="connsiteY285" fmla="*/ 1659799 h 1846000"/>
                  <a:gd name="connsiteX286" fmla="*/ 1848038 w 5408592"/>
                  <a:gd name="connsiteY286" fmla="*/ 1564746 h 1846000"/>
                  <a:gd name="connsiteX287" fmla="*/ 1862732 w 5408592"/>
                  <a:gd name="connsiteY287" fmla="*/ 1514006 h 1846000"/>
                  <a:gd name="connsiteX288" fmla="*/ 1865947 w 5408592"/>
                  <a:gd name="connsiteY288" fmla="*/ 1501148 h 1846000"/>
                  <a:gd name="connsiteX289" fmla="*/ 1859289 w 5408592"/>
                  <a:gd name="connsiteY289" fmla="*/ 1485995 h 1846000"/>
                  <a:gd name="connsiteX290" fmla="*/ 1844135 w 5408592"/>
                  <a:gd name="connsiteY290" fmla="*/ 1476811 h 1846000"/>
                  <a:gd name="connsiteX291" fmla="*/ 1842758 w 5408592"/>
                  <a:gd name="connsiteY291" fmla="*/ 1468776 h 1846000"/>
                  <a:gd name="connsiteX292" fmla="*/ 1849416 w 5408592"/>
                  <a:gd name="connsiteY292" fmla="*/ 1464413 h 1846000"/>
                  <a:gd name="connsiteX293" fmla="*/ 3692374 w 5408592"/>
                  <a:gd name="connsiteY293" fmla="*/ 1424464 h 1846000"/>
                  <a:gd name="connsiteX294" fmla="*/ 3699492 w 5408592"/>
                  <a:gd name="connsiteY294" fmla="*/ 1428367 h 1846000"/>
                  <a:gd name="connsiteX295" fmla="*/ 3717170 w 5408592"/>
                  <a:gd name="connsiteY295" fmla="*/ 1480485 h 1846000"/>
                  <a:gd name="connsiteX296" fmla="*/ 3711890 w 5408592"/>
                  <a:gd name="connsiteY296" fmla="*/ 1488751 h 1846000"/>
                  <a:gd name="connsiteX297" fmla="*/ 3705691 w 5408592"/>
                  <a:gd name="connsiteY297" fmla="*/ 1487832 h 1846000"/>
                  <a:gd name="connsiteX298" fmla="*/ 3693293 w 5408592"/>
                  <a:gd name="connsiteY298" fmla="*/ 1475434 h 1846000"/>
                  <a:gd name="connsiteX299" fmla="*/ 3668496 w 5408592"/>
                  <a:gd name="connsiteY299" fmla="*/ 1457296 h 1846000"/>
                  <a:gd name="connsiteX300" fmla="*/ 3653573 w 5408592"/>
                  <a:gd name="connsiteY300" fmla="*/ 1455001 h 1846000"/>
                  <a:gd name="connsiteX301" fmla="*/ 3626251 w 5408592"/>
                  <a:gd name="connsiteY301" fmla="*/ 1463495 h 1846000"/>
                  <a:gd name="connsiteX302" fmla="*/ 3622807 w 5408592"/>
                  <a:gd name="connsiteY302" fmla="*/ 1470842 h 1846000"/>
                  <a:gd name="connsiteX303" fmla="*/ 3627399 w 5408592"/>
                  <a:gd name="connsiteY303" fmla="*/ 1485536 h 1846000"/>
                  <a:gd name="connsiteX304" fmla="*/ 3677451 w 5408592"/>
                  <a:gd name="connsiteY304" fmla="*/ 1633396 h 1846000"/>
                  <a:gd name="connsiteX305" fmla="*/ 3683650 w 5408592"/>
                  <a:gd name="connsiteY305" fmla="*/ 1649697 h 1846000"/>
                  <a:gd name="connsiteX306" fmla="*/ 3697884 w 5408592"/>
                  <a:gd name="connsiteY306" fmla="*/ 1658421 h 1846000"/>
                  <a:gd name="connsiteX307" fmla="*/ 3724288 w 5408592"/>
                  <a:gd name="connsiteY307" fmla="*/ 1657044 h 1846000"/>
                  <a:gd name="connsiteX308" fmla="*/ 3727732 w 5408592"/>
                  <a:gd name="connsiteY308" fmla="*/ 1663013 h 1846000"/>
                  <a:gd name="connsiteX309" fmla="*/ 3726125 w 5408592"/>
                  <a:gd name="connsiteY309" fmla="*/ 1668983 h 1846000"/>
                  <a:gd name="connsiteX310" fmla="*/ 3722451 w 5408592"/>
                  <a:gd name="connsiteY310" fmla="*/ 1671049 h 1846000"/>
                  <a:gd name="connsiteX311" fmla="*/ 3626480 w 5408592"/>
                  <a:gd name="connsiteY311" fmla="*/ 1703422 h 1846000"/>
                  <a:gd name="connsiteX312" fmla="*/ 3617986 w 5408592"/>
                  <a:gd name="connsiteY312" fmla="*/ 1698830 h 1846000"/>
                  <a:gd name="connsiteX313" fmla="*/ 3619822 w 5408592"/>
                  <a:gd name="connsiteY313" fmla="*/ 1691024 h 1846000"/>
                  <a:gd name="connsiteX314" fmla="*/ 3633368 w 5408592"/>
                  <a:gd name="connsiteY314" fmla="*/ 1683907 h 1846000"/>
                  <a:gd name="connsiteX315" fmla="*/ 3642323 w 5408592"/>
                  <a:gd name="connsiteY315" fmla="*/ 1677478 h 1846000"/>
                  <a:gd name="connsiteX316" fmla="*/ 3646685 w 5408592"/>
                  <a:gd name="connsiteY316" fmla="*/ 1665539 h 1846000"/>
                  <a:gd name="connsiteX317" fmla="*/ 3643241 w 5408592"/>
                  <a:gd name="connsiteY317" fmla="*/ 1652911 h 1846000"/>
                  <a:gd name="connsiteX318" fmla="*/ 3589286 w 5408592"/>
                  <a:gd name="connsiteY318" fmla="*/ 1492424 h 1846000"/>
                  <a:gd name="connsiteX319" fmla="*/ 3580561 w 5408592"/>
                  <a:gd name="connsiteY319" fmla="*/ 1479337 h 1846000"/>
                  <a:gd name="connsiteX320" fmla="*/ 3550255 w 5408592"/>
                  <a:gd name="connsiteY320" fmla="*/ 1490128 h 1846000"/>
                  <a:gd name="connsiteX321" fmla="*/ 3541301 w 5408592"/>
                  <a:gd name="connsiteY321" fmla="*/ 1499542 h 1846000"/>
                  <a:gd name="connsiteX322" fmla="*/ 3531887 w 5408592"/>
                  <a:gd name="connsiteY322" fmla="*/ 1530996 h 1846000"/>
                  <a:gd name="connsiteX323" fmla="*/ 3530051 w 5408592"/>
                  <a:gd name="connsiteY323" fmla="*/ 1546379 h 1846000"/>
                  <a:gd name="connsiteX324" fmla="*/ 3524081 w 5408592"/>
                  <a:gd name="connsiteY324" fmla="*/ 1551889 h 1846000"/>
                  <a:gd name="connsiteX325" fmla="*/ 3516504 w 5408592"/>
                  <a:gd name="connsiteY325" fmla="*/ 1549134 h 1846000"/>
                  <a:gd name="connsiteX326" fmla="*/ 3510994 w 5408592"/>
                  <a:gd name="connsiteY326" fmla="*/ 1534899 h 1846000"/>
                  <a:gd name="connsiteX327" fmla="*/ 3499285 w 5408592"/>
                  <a:gd name="connsiteY327" fmla="*/ 1491047 h 1846000"/>
                  <a:gd name="connsiteX328" fmla="*/ 3540153 w 5408592"/>
                  <a:gd name="connsiteY328" fmla="*/ 1475434 h 1846000"/>
                  <a:gd name="connsiteX329" fmla="*/ 3681813 w 5408592"/>
                  <a:gd name="connsiteY329" fmla="*/ 1427678 h 1846000"/>
                  <a:gd name="connsiteX330" fmla="*/ 3692374 w 5408592"/>
                  <a:gd name="connsiteY330" fmla="*/ 1424464 h 1846000"/>
                  <a:gd name="connsiteX331" fmla="*/ 3878116 w 5408592"/>
                  <a:gd name="connsiteY331" fmla="*/ 1347091 h 1846000"/>
                  <a:gd name="connsiteX332" fmla="*/ 3882020 w 5408592"/>
                  <a:gd name="connsiteY332" fmla="*/ 1351912 h 1846000"/>
                  <a:gd name="connsiteX333" fmla="*/ 3900387 w 5408592"/>
                  <a:gd name="connsiteY333" fmla="*/ 1394387 h 1846000"/>
                  <a:gd name="connsiteX334" fmla="*/ 3897862 w 5408592"/>
                  <a:gd name="connsiteY334" fmla="*/ 1401734 h 1846000"/>
                  <a:gd name="connsiteX335" fmla="*/ 3887760 w 5408592"/>
                  <a:gd name="connsiteY335" fmla="*/ 1402882 h 1846000"/>
                  <a:gd name="connsiteX336" fmla="*/ 3879264 w 5408592"/>
                  <a:gd name="connsiteY336" fmla="*/ 1395994 h 1846000"/>
                  <a:gd name="connsiteX337" fmla="*/ 3860667 w 5408592"/>
                  <a:gd name="connsiteY337" fmla="*/ 1384285 h 1846000"/>
                  <a:gd name="connsiteX338" fmla="*/ 3833116 w 5408592"/>
                  <a:gd name="connsiteY338" fmla="*/ 1382219 h 1846000"/>
                  <a:gd name="connsiteX339" fmla="*/ 3784442 w 5408592"/>
                  <a:gd name="connsiteY339" fmla="*/ 1402653 h 1846000"/>
                  <a:gd name="connsiteX340" fmla="*/ 3781457 w 5408592"/>
                  <a:gd name="connsiteY340" fmla="*/ 1410000 h 1846000"/>
                  <a:gd name="connsiteX341" fmla="*/ 3784442 w 5408592"/>
                  <a:gd name="connsiteY341" fmla="*/ 1418265 h 1846000"/>
                  <a:gd name="connsiteX342" fmla="*/ 3809697 w 5408592"/>
                  <a:gd name="connsiteY342" fmla="*/ 1477041 h 1846000"/>
                  <a:gd name="connsiteX343" fmla="*/ 3817504 w 5408592"/>
                  <a:gd name="connsiteY343" fmla="*/ 1488521 h 1846000"/>
                  <a:gd name="connsiteX344" fmla="*/ 3851024 w 5408592"/>
                  <a:gd name="connsiteY344" fmla="*/ 1474056 h 1846000"/>
                  <a:gd name="connsiteX345" fmla="*/ 3862504 w 5408592"/>
                  <a:gd name="connsiteY345" fmla="*/ 1453853 h 1846000"/>
                  <a:gd name="connsiteX346" fmla="*/ 3861127 w 5408592"/>
                  <a:gd name="connsiteY346" fmla="*/ 1434107 h 1846000"/>
                  <a:gd name="connsiteX347" fmla="*/ 3869162 w 5408592"/>
                  <a:gd name="connsiteY347" fmla="*/ 1425382 h 1846000"/>
                  <a:gd name="connsiteX348" fmla="*/ 3873295 w 5408592"/>
                  <a:gd name="connsiteY348" fmla="*/ 1426301 h 1846000"/>
                  <a:gd name="connsiteX349" fmla="*/ 3875820 w 5408592"/>
                  <a:gd name="connsiteY349" fmla="*/ 1429745 h 1846000"/>
                  <a:gd name="connsiteX350" fmla="*/ 3909342 w 5408592"/>
                  <a:gd name="connsiteY350" fmla="*/ 1507807 h 1846000"/>
                  <a:gd name="connsiteX351" fmla="*/ 3901076 w 5408592"/>
                  <a:gd name="connsiteY351" fmla="*/ 1515613 h 1846000"/>
                  <a:gd name="connsiteX352" fmla="*/ 3896943 w 5408592"/>
                  <a:gd name="connsiteY352" fmla="*/ 1514924 h 1846000"/>
                  <a:gd name="connsiteX353" fmla="*/ 3892581 w 5408592"/>
                  <a:gd name="connsiteY353" fmla="*/ 1510103 h 1846000"/>
                  <a:gd name="connsiteX354" fmla="*/ 3882479 w 5408592"/>
                  <a:gd name="connsiteY354" fmla="*/ 1498624 h 1846000"/>
                  <a:gd name="connsiteX355" fmla="*/ 3854239 w 5408592"/>
                  <a:gd name="connsiteY355" fmla="*/ 1492195 h 1846000"/>
                  <a:gd name="connsiteX356" fmla="*/ 3829901 w 5408592"/>
                  <a:gd name="connsiteY356" fmla="*/ 1502297 h 1846000"/>
                  <a:gd name="connsiteX357" fmla="*/ 3825310 w 5408592"/>
                  <a:gd name="connsiteY357" fmla="*/ 1512629 h 1846000"/>
                  <a:gd name="connsiteX358" fmla="*/ 3842300 w 5408592"/>
                  <a:gd name="connsiteY358" fmla="*/ 1553267 h 1846000"/>
                  <a:gd name="connsiteX359" fmla="*/ 3852172 w 5408592"/>
                  <a:gd name="connsiteY359" fmla="*/ 1575308 h 1846000"/>
                  <a:gd name="connsiteX360" fmla="*/ 3885693 w 5408592"/>
                  <a:gd name="connsiteY360" fmla="*/ 1588395 h 1846000"/>
                  <a:gd name="connsiteX361" fmla="*/ 3920132 w 5408592"/>
                  <a:gd name="connsiteY361" fmla="*/ 1573930 h 1846000"/>
                  <a:gd name="connsiteX362" fmla="*/ 3929775 w 5408592"/>
                  <a:gd name="connsiteY362" fmla="*/ 1568650 h 1846000"/>
                  <a:gd name="connsiteX363" fmla="*/ 3947454 w 5408592"/>
                  <a:gd name="connsiteY363" fmla="*/ 1542476 h 1846000"/>
                  <a:gd name="connsiteX364" fmla="*/ 3951357 w 5408592"/>
                  <a:gd name="connsiteY364" fmla="*/ 1502986 h 1846000"/>
                  <a:gd name="connsiteX365" fmla="*/ 3959164 w 5408592"/>
                  <a:gd name="connsiteY365" fmla="*/ 1496328 h 1846000"/>
                  <a:gd name="connsiteX366" fmla="*/ 3963067 w 5408592"/>
                  <a:gd name="connsiteY366" fmla="*/ 1497476 h 1846000"/>
                  <a:gd name="connsiteX367" fmla="*/ 3965592 w 5408592"/>
                  <a:gd name="connsiteY367" fmla="*/ 1500920 h 1846000"/>
                  <a:gd name="connsiteX368" fmla="*/ 3985567 w 5408592"/>
                  <a:gd name="connsiteY368" fmla="*/ 1556940 h 1846000"/>
                  <a:gd name="connsiteX369" fmla="*/ 3982812 w 5408592"/>
                  <a:gd name="connsiteY369" fmla="*/ 1564517 h 1846000"/>
                  <a:gd name="connsiteX370" fmla="*/ 3975006 w 5408592"/>
                  <a:gd name="connsiteY370" fmla="*/ 1568420 h 1846000"/>
                  <a:gd name="connsiteX371" fmla="*/ 3817044 w 5408592"/>
                  <a:gd name="connsiteY371" fmla="*/ 1635692 h 1846000"/>
                  <a:gd name="connsiteX372" fmla="*/ 3806712 w 5408592"/>
                  <a:gd name="connsiteY372" fmla="*/ 1639595 h 1846000"/>
                  <a:gd name="connsiteX373" fmla="*/ 3798677 w 5408592"/>
                  <a:gd name="connsiteY373" fmla="*/ 1634085 h 1846000"/>
                  <a:gd name="connsiteX374" fmla="*/ 3799825 w 5408592"/>
                  <a:gd name="connsiteY374" fmla="*/ 1628115 h 1846000"/>
                  <a:gd name="connsiteX375" fmla="*/ 3812452 w 5408592"/>
                  <a:gd name="connsiteY375" fmla="*/ 1619390 h 1846000"/>
                  <a:gd name="connsiteX376" fmla="*/ 3819111 w 5408592"/>
                  <a:gd name="connsiteY376" fmla="*/ 1596431 h 1846000"/>
                  <a:gd name="connsiteX377" fmla="*/ 3814978 w 5408592"/>
                  <a:gd name="connsiteY377" fmla="*/ 1586329 h 1846000"/>
                  <a:gd name="connsiteX378" fmla="*/ 3756202 w 5408592"/>
                  <a:gd name="connsiteY378" fmla="*/ 1448572 h 1846000"/>
                  <a:gd name="connsiteX379" fmla="*/ 3721303 w 5408592"/>
                  <a:gd name="connsiteY379" fmla="*/ 1428367 h 1846000"/>
                  <a:gd name="connsiteX380" fmla="*/ 3714645 w 5408592"/>
                  <a:gd name="connsiteY380" fmla="*/ 1428597 h 1846000"/>
                  <a:gd name="connsiteX381" fmla="*/ 3708676 w 5408592"/>
                  <a:gd name="connsiteY381" fmla="*/ 1423087 h 1846000"/>
                  <a:gd name="connsiteX382" fmla="*/ 3712119 w 5408592"/>
                  <a:gd name="connsiteY382" fmla="*/ 1415740 h 1846000"/>
                  <a:gd name="connsiteX383" fmla="*/ 3724058 w 5408592"/>
                  <a:gd name="connsiteY383" fmla="*/ 1410230 h 1846000"/>
                  <a:gd name="connsiteX384" fmla="*/ 3863652 w 5408592"/>
                  <a:gd name="connsiteY384" fmla="*/ 1350535 h 1846000"/>
                  <a:gd name="connsiteX385" fmla="*/ 3878116 w 5408592"/>
                  <a:gd name="connsiteY385" fmla="*/ 1347091 h 1846000"/>
                  <a:gd name="connsiteX386" fmla="*/ 4074190 w 5408592"/>
                  <a:gd name="connsiteY386" fmla="*/ 1244461 h 1846000"/>
                  <a:gd name="connsiteX387" fmla="*/ 4082226 w 5408592"/>
                  <a:gd name="connsiteY387" fmla="*/ 1245839 h 1846000"/>
                  <a:gd name="connsiteX388" fmla="*/ 4083374 w 5408592"/>
                  <a:gd name="connsiteY388" fmla="*/ 1247676 h 1846000"/>
                  <a:gd name="connsiteX389" fmla="*/ 4119190 w 5408592"/>
                  <a:gd name="connsiteY389" fmla="*/ 1313340 h 1846000"/>
                  <a:gd name="connsiteX390" fmla="*/ 4115287 w 5408592"/>
                  <a:gd name="connsiteY390" fmla="*/ 1322064 h 1846000"/>
                  <a:gd name="connsiteX391" fmla="*/ 4104955 w 5408592"/>
                  <a:gd name="connsiteY391" fmla="*/ 1321605 h 1846000"/>
                  <a:gd name="connsiteX392" fmla="*/ 4092328 w 5408592"/>
                  <a:gd name="connsiteY392" fmla="*/ 1309437 h 1846000"/>
                  <a:gd name="connsiteX393" fmla="*/ 4073501 w 5408592"/>
                  <a:gd name="connsiteY393" fmla="*/ 1294284 h 1846000"/>
                  <a:gd name="connsiteX394" fmla="*/ 4055822 w 5408592"/>
                  <a:gd name="connsiteY394" fmla="*/ 1285559 h 1846000"/>
                  <a:gd name="connsiteX395" fmla="*/ 4015413 w 5408592"/>
                  <a:gd name="connsiteY395" fmla="*/ 1288084 h 1846000"/>
                  <a:gd name="connsiteX396" fmla="*/ 3980285 w 5408592"/>
                  <a:gd name="connsiteY396" fmla="*/ 1338366 h 1846000"/>
                  <a:gd name="connsiteX397" fmla="*/ 3982811 w 5408592"/>
                  <a:gd name="connsiteY397" fmla="*/ 1377626 h 1846000"/>
                  <a:gd name="connsiteX398" fmla="*/ 4008526 w 5408592"/>
                  <a:gd name="connsiteY398" fmla="*/ 1435714 h 1846000"/>
                  <a:gd name="connsiteX399" fmla="*/ 4038603 w 5408592"/>
                  <a:gd name="connsiteY399" fmla="*/ 1467628 h 1846000"/>
                  <a:gd name="connsiteX400" fmla="*/ 4065924 w 5408592"/>
                  <a:gd name="connsiteY400" fmla="*/ 1481863 h 1846000"/>
                  <a:gd name="connsiteX401" fmla="*/ 4157992 w 5408592"/>
                  <a:gd name="connsiteY401" fmla="*/ 1420101 h 1846000"/>
                  <a:gd name="connsiteX402" fmla="*/ 4158910 w 5408592"/>
                  <a:gd name="connsiteY402" fmla="*/ 1402423 h 1846000"/>
                  <a:gd name="connsiteX403" fmla="*/ 4165339 w 5408592"/>
                  <a:gd name="connsiteY403" fmla="*/ 1397372 h 1846000"/>
                  <a:gd name="connsiteX404" fmla="*/ 4174293 w 5408592"/>
                  <a:gd name="connsiteY404" fmla="*/ 1402193 h 1846000"/>
                  <a:gd name="connsiteX405" fmla="*/ 4151793 w 5408592"/>
                  <a:gd name="connsiteY405" fmla="*/ 1477730 h 1846000"/>
                  <a:gd name="connsiteX406" fmla="*/ 4007837 w 5408592"/>
                  <a:gd name="connsiteY406" fmla="*/ 1494490 h 1846000"/>
                  <a:gd name="connsiteX407" fmla="*/ 3990847 w 5408592"/>
                  <a:gd name="connsiteY407" fmla="*/ 1480485 h 1846000"/>
                  <a:gd name="connsiteX408" fmla="*/ 3946076 w 5408592"/>
                  <a:gd name="connsiteY408" fmla="*/ 1367294 h 1846000"/>
                  <a:gd name="connsiteX409" fmla="*/ 4000720 w 5408592"/>
                  <a:gd name="connsiteY409" fmla="*/ 1277064 h 1846000"/>
                  <a:gd name="connsiteX410" fmla="*/ 4050542 w 5408592"/>
                  <a:gd name="connsiteY410" fmla="*/ 1260992 h 1846000"/>
                  <a:gd name="connsiteX411" fmla="*/ 4063399 w 5408592"/>
                  <a:gd name="connsiteY411" fmla="*/ 1260304 h 1846000"/>
                  <a:gd name="connsiteX412" fmla="*/ 4066613 w 5408592"/>
                  <a:gd name="connsiteY412" fmla="*/ 1251809 h 1846000"/>
                  <a:gd name="connsiteX413" fmla="*/ 4074190 w 5408592"/>
                  <a:gd name="connsiteY413" fmla="*/ 1244461 h 1846000"/>
                  <a:gd name="connsiteX414" fmla="*/ 1324332 w 5408592"/>
                  <a:gd name="connsiteY414" fmla="*/ 1223569 h 1846000"/>
                  <a:gd name="connsiteX415" fmla="*/ 1336042 w 5408592"/>
                  <a:gd name="connsiteY415" fmla="*/ 1229768 h 1846000"/>
                  <a:gd name="connsiteX416" fmla="*/ 1399410 w 5408592"/>
                  <a:gd name="connsiteY416" fmla="*/ 1265585 h 1846000"/>
                  <a:gd name="connsiteX417" fmla="*/ 1485278 w 5408592"/>
                  <a:gd name="connsiteY417" fmla="*/ 1310356 h 1846000"/>
                  <a:gd name="connsiteX418" fmla="*/ 1500891 w 5408592"/>
                  <a:gd name="connsiteY418" fmla="*/ 1318392 h 1846000"/>
                  <a:gd name="connsiteX419" fmla="*/ 1502039 w 5408592"/>
                  <a:gd name="connsiteY419" fmla="*/ 1328035 h 1846000"/>
                  <a:gd name="connsiteX420" fmla="*/ 1496528 w 5408592"/>
                  <a:gd name="connsiteY420" fmla="*/ 1330790 h 1846000"/>
                  <a:gd name="connsiteX421" fmla="*/ 1479538 w 5408592"/>
                  <a:gd name="connsiteY421" fmla="*/ 1326657 h 1846000"/>
                  <a:gd name="connsiteX422" fmla="*/ 1468288 w 5408592"/>
                  <a:gd name="connsiteY422" fmla="*/ 1334004 h 1846000"/>
                  <a:gd name="connsiteX423" fmla="*/ 1464844 w 5408592"/>
                  <a:gd name="connsiteY423" fmla="*/ 1364540 h 1846000"/>
                  <a:gd name="connsiteX424" fmla="*/ 1456120 w 5408592"/>
                  <a:gd name="connsiteY424" fmla="*/ 1463266 h 1846000"/>
                  <a:gd name="connsiteX425" fmla="*/ 1454283 w 5408592"/>
                  <a:gd name="connsiteY425" fmla="*/ 1491736 h 1846000"/>
                  <a:gd name="connsiteX426" fmla="*/ 1457497 w 5408592"/>
                  <a:gd name="connsiteY426" fmla="*/ 1496787 h 1846000"/>
                  <a:gd name="connsiteX427" fmla="*/ 1461400 w 5408592"/>
                  <a:gd name="connsiteY427" fmla="*/ 1495639 h 1846000"/>
                  <a:gd name="connsiteX428" fmla="*/ 1464844 w 5408592"/>
                  <a:gd name="connsiteY428" fmla="*/ 1492884 h 1846000"/>
                  <a:gd name="connsiteX429" fmla="*/ 1558060 w 5408592"/>
                  <a:gd name="connsiteY429" fmla="*/ 1405638 h 1846000"/>
                  <a:gd name="connsiteX430" fmla="*/ 1573213 w 5408592"/>
                  <a:gd name="connsiteY430" fmla="*/ 1387040 h 1846000"/>
                  <a:gd name="connsiteX431" fmla="*/ 1571836 w 5408592"/>
                  <a:gd name="connsiteY431" fmla="*/ 1374642 h 1846000"/>
                  <a:gd name="connsiteX432" fmla="*/ 1558749 w 5408592"/>
                  <a:gd name="connsiteY432" fmla="*/ 1362933 h 1846000"/>
                  <a:gd name="connsiteX433" fmla="*/ 1550483 w 5408592"/>
                  <a:gd name="connsiteY433" fmla="*/ 1356045 h 1846000"/>
                  <a:gd name="connsiteX434" fmla="*/ 1552550 w 5408592"/>
                  <a:gd name="connsiteY434" fmla="*/ 1349157 h 1846000"/>
                  <a:gd name="connsiteX435" fmla="*/ 1557830 w 5408592"/>
                  <a:gd name="connsiteY435" fmla="*/ 1346172 h 1846000"/>
                  <a:gd name="connsiteX436" fmla="*/ 1566096 w 5408592"/>
                  <a:gd name="connsiteY436" fmla="*/ 1348927 h 1846000"/>
                  <a:gd name="connsiteX437" fmla="*/ 1617755 w 5408592"/>
                  <a:gd name="connsiteY437" fmla="*/ 1373494 h 1846000"/>
                  <a:gd name="connsiteX438" fmla="*/ 1640025 w 5408592"/>
                  <a:gd name="connsiteY438" fmla="*/ 1383137 h 1846000"/>
                  <a:gd name="connsiteX439" fmla="*/ 1796379 w 5408592"/>
                  <a:gd name="connsiteY439" fmla="*/ 1442832 h 1846000"/>
                  <a:gd name="connsiteX440" fmla="*/ 1808318 w 5408592"/>
                  <a:gd name="connsiteY440" fmla="*/ 1448342 h 1846000"/>
                  <a:gd name="connsiteX441" fmla="*/ 1810844 w 5408592"/>
                  <a:gd name="connsiteY441" fmla="*/ 1453853 h 1846000"/>
                  <a:gd name="connsiteX442" fmla="*/ 1792476 w 5408592"/>
                  <a:gd name="connsiteY442" fmla="*/ 1500920 h 1846000"/>
                  <a:gd name="connsiteX443" fmla="*/ 1786966 w 5408592"/>
                  <a:gd name="connsiteY443" fmla="*/ 1503216 h 1846000"/>
                  <a:gd name="connsiteX444" fmla="*/ 1779849 w 5408592"/>
                  <a:gd name="connsiteY444" fmla="*/ 1499083 h 1846000"/>
                  <a:gd name="connsiteX445" fmla="*/ 1777782 w 5408592"/>
                  <a:gd name="connsiteY445" fmla="*/ 1488521 h 1846000"/>
                  <a:gd name="connsiteX446" fmla="*/ 1770665 w 5408592"/>
                  <a:gd name="connsiteY446" fmla="*/ 1460970 h 1846000"/>
                  <a:gd name="connsiteX447" fmla="*/ 1755741 w 5408592"/>
                  <a:gd name="connsiteY447" fmla="*/ 1445587 h 1846000"/>
                  <a:gd name="connsiteX448" fmla="*/ 1704541 w 5408592"/>
                  <a:gd name="connsiteY448" fmla="*/ 1425153 h 1846000"/>
                  <a:gd name="connsiteX449" fmla="*/ 1697424 w 5408592"/>
                  <a:gd name="connsiteY449" fmla="*/ 1428827 h 1846000"/>
                  <a:gd name="connsiteX450" fmla="*/ 1693751 w 5408592"/>
                  <a:gd name="connsiteY450" fmla="*/ 1436862 h 1846000"/>
                  <a:gd name="connsiteX451" fmla="*/ 1671021 w 5408592"/>
                  <a:gd name="connsiteY451" fmla="*/ 1496557 h 1846000"/>
                  <a:gd name="connsiteX452" fmla="*/ 1668036 w 5408592"/>
                  <a:gd name="connsiteY452" fmla="*/ 1504823 h 1846000"/>
                  <a:gd name="connsiteX453" fmla="*/ 1671709 w 5408592"/>
                  <a:gd name="connsiteY453" fmla="*/ 1511940 h 1846000"/>
                  <a:gd name="connsiteX454" fmla="*/ 1700638 w 5408592"/>
                  <a:gd name="connsiteY454" fmla="*/ 1522272 h 1846000"/>
                  <a:gd name="connsiteX455" fmla="*/ 1726582 w 5408592"/>
                  <a:gd name="connsiteY455" fmla="*/ 1514466 h 1846000"/>
                  <a:gd name="connsiteX456" fmla="*/ 1737833 w 5408592"/>
                  <a:gd name="connsiteY456" fmla="*/ 1500920 h 1846000"/>
                  <a:gd name="connsiteX457" fmla="*/ 1747935 w 5408592"/>
                  <a:gd name="connsiteY457" fmla="*/ 1500001 h 1846000"/>
                  <a:gd name="connsiteX458" fmla="*/ 1751149 w 5408592"/>
                  <a:gd name="connsiteY458" fmla="*/ 1505282 h 1846000"/>
                  <a:gd name="connsiteX459" fmla="*/ 1750001 w 5408592"/>
                  <a:gd name="connsiteY459" fmla="*/ 1511711 h 1846000"/>
                  <a:gd name="connsiteX460" fmla="*/ 1722450 w 5408592"/>
                  <a:gd name="connsiteY460" fmla="*/ 1583803 h 1846000"/>
                  <a:gd name="connsiteX461" fmla="*/ 1720154 w 5408592"/>
                  <a:gd name="connsiteY461" fmla="*/ 1587477 h 1846000"/>
                  <a:gd name="connsiteX462" fmla="*/ 1712348 w 5408592"/>
                  <a:gd name="connsiteY462" fmla="*/ 1589084 h 1846000"/>
                  <a:gd name="connsiteX463" fmla="*/ 1710511 w 5408592"/>
                  <a:gd name="connsiteY463" fmla="*/ 1587936 h 1846000"/>
                  <a:gd name="connsiteX464" fmla="*/ 1707985 w 5408592"/>
                  <a:gd name="connsiteY464" fmla="*/ 1585410 h 1846000"/>
                  <a:gd name="connsiteX465" fmla="*/ 1707985 w 5408592"/>
                  <a:gd name="connsiteY465" fmla="*/ 1560614 h 1846000"/>
                  <a:gd name="connsiteX466" fmla="*/ 1694439 w 5408592"/>
                  <a:gd name="connsiteY466" fmla="*/ 1539262 h 1846000"/>
                  <a:gd name="connsiteX467" fmla="*/ 1661148 w 5408592"/>
                  <a:gd name="connsiteY467" fmla="*/ 1526863 h 1846000"/>
                  <a:gd name="connsiteX468" fmla="*/ 1656326 w 5408592"/>
                  <a:gd name="connsiteY468" fmla="*/ 1534440 h 1846000"/>
                  <a:gd name="connsiteX469" fmla="*/ 1633367 w 5408592"/>
                  <a:gd name="connsiteY469" fmla="*/ 1594135 h 1846000"/>
                  <a:gd name="connsiteX470" fmla="*/ 1630153 w 5408592"/>
                  <a:gd name="connsiteY470" fmla="*/ 1609059 h 1846000"/>
                  <a:gd name="connsiteX471" fmla="*/ 1636352 w 5408592"/>
                  <a:gd name="connsiteY471" fmla="*/ 1622605 h 1846000"/>
                  <a:gd name="connsiteX472" fmla="*/ 1641862 w 5408592"/>
                  <a:gd name="connsiteY472" fmla="*/ 1626278 h 1846000"/>
                  <a:gd name="connsiteX473" fmla="*/ 1695358 w 5408592"/>
                  <a:gd name="connsiteY473" fmla="*/ 1646024 h 1846000"/>
                  <a:gd name="connsiteX474" fmla="*/ 1722220 w 5408592"/>
                  <a:gd name="connsiteY474" fmla="*/ 1640284 h 1846000"/>
                  <a:gd name="connsiteX475" fmla="*/ 1742654 w 5408592"/>
                  <a:gd name="connsiteY475" fmla="*/ 1623523 h 1846000"/>
                  <a:gd name="connsiteX476" fmla="*/ 1753904 w 5408592"/>
                  <a:gd name="connsiteY476" fmla="*/ 1613191 h 1846000"/>
                  <a:gd name="connsiteX477" fmla="*/ 1765843 w 5408592"/>
                  <a:gd name="connsiteY477" fmla="*/ 1615028 h 1846000"/>
                  <a:gd name="connsiteX478" fmla="*/ 1766762 w 5408592"/>
                  <a:gd name="connsiteY478" fmla="*/ 1619161 h 1846000"/>
                  <a:gd name="connsiteX479" fmla="*/ 1763777 w 5408592"/>
                  <a:gd name="connsiteY479" fmla="*/ 1627426 h 1846000"/>
                  <a:gd name="connsiteX480" fmla="*/ 1741506 w 5408592"/>
                  <a:gd name="connsiteY480" fmla="*/ 1675412 h 1846000"/>
                  <a:gd name="connsiteX481" fmla="*/ 1732322 w 5408592"/>
                  <a:gd name="connsiteY481" fmla="*/ 1679544 h 1846000"/>
                  <a:gd name="connsiteX482" fmla="*/ 1721991 w 5408592"/>
                  <a:gd name="connsiteY482" fmla="*/ 1675871 h 1846000"/>
                  <a:gd name="connsiteX483" fmla="*/ 1567703 w 5408592"/>
                  <a:gd name="connsiteY483" fmla="*/ 1616865 h 1846000"/>
                  <a:gd name="connsiteX484" fmla="*/ 1553927 w 5408592"/>
                  <a:gd name="connsiteY484" fmla="*/ 1610436 h 1846000"/>
                  <a:gd name="connsiteX485" fmla="*/ 1552090 w 5408592"/>
                  <a:gd name="connsiteY485" fmla="*/ 1604696 h 1846000"/>
                  <a:gd name="connsiteX486" fmla="*/ 1557371 w 5408592"/>
                  <a:gd name="connsiteY486" fmla="*/ 1598498 h 1846000"/>
                  <a:gd name="connsiteX487" fmla="*/ 1563800 w 5408592"/>
                  <a:gd name="connsiteY487" fmla="*/ 1599186 h 1846000"/>
                  <a:gd name="connsiteX488" fmla="*/ 1576887 w 5408592"/>
                  <a:gd name="connsiteY488" fmla="*/ 1601482 h 1846000"/>
                  <a:gd name="connsiteX489" fmla="*/ 1591581 w 5408592"/>
                  <a:gd name="connsiteY489" fmla="*/ 1593676 h 1846000"/>
                  <a:gd name="connsiteX490" fmla="*/ 1596861 w 5408592"/>
                  <a:gd name="connsiteY490" fmla="*/ 1581507 h 1846000"/>
                  <a:gd name="connsiteX491" fmla="*/ 1652194 w 5408592"/>
                  <a:gd name="connsiteY491" fmla="*/ 1437551 h 1846000"/>
                  <a:gd name="connsiteX492" fmla="*/ 1655867 w 5408592"/>
                  <a:gd name="connsiteY492" fmla="*/ 1427219 h 1846000"/>
                  <a:gd name="connsiteX493" fmla="*/ 1651505 w 5408592"/>
                  <a:gd name="connsiteY493" fmla="*/ 1409311 h 1846000"/>
                  <a:gd name="connsiteX494" fmla="*/ 1614081 w 5408592"/>
                  <a:gd name="connsiteY494" fmla="*/ 1393239 h 1846000"/>
                  <a:gd name="connsiteX495" fmla="*/ 1597321 w 5408592"/>
                  <a:gd name="connsiteY495" fmla="*/ 1397831 h 1846000"/>
                  <a:gd name="connsiteX496" fmla="*/ 1576887 w 5408592"/>
                  <a:gd name="connsiteY496" fmla="*/ 1414362 h 1846000"/>
                  <a:gd name="connsiteX497" fmla="*/ 1469666 w 5408592"/>
                  <a:gd name="connsiteY497" fmla="*/ 1512629 h 1846000"/>
                  <a:gd name="connsiteX498" fmla="*/ 1439130 w 5408592"/>
                  <a:gd name="connsiteY498" fmla="*/ 1541099 h 1846000"/>
                  <a:gd name="connsiteX499" fmla="*/ 1429257 w 5408592"/>
                  <a:gd name="connsiteY499" fmla="*/ 1549823 h 1846000"/>
                  <a:gd name="connsiteX500" fmla="*/ 1417089 w 5408592"/>
                  <a:gd name="connsiteY500" fmla="*/ 1550971 h 1846000"/>
                  <a:gd name="connsiteX501" fmla="*/ 1411349 w 5408592"/>
                  <a:gd name="connsiteY501" fmla="*/ 1542247 h 1846000"/>
                  <a:gd name="connsiteX502" fmla="*/ 1412956 w 5408592"/>
                  <a:gd name="connsiteY502" fmla="*/ 1515843 h 1846000"/>
                  <a:gd name="connsiteX503" fmla="*/ 1420992 w 5408592"/>
                  <a:gd name="connsiteY503" fmla="*/ 1428138 h 1846000"/>
                  <a:gd name="connsiteX504" fmla="*/ 1427650 w 5408592"/>
                  <a:gd name="connsiteY504" fmla="*/ 1357882 h 1846000"/>
                  <a:gd name="connsiteX505" fmla="*/ 1429946 w 5408592"/>
                  <a:gd name="connsiteY505" fmla="*/ 1322754 h 1846000"/>
                  <a:gd name="connsiteX506" fmla="*/ 1424436 w 5408592"/>
                  <a:gd name="connsiteY506" fmla="*/ 1304156 h 1846000"/>
                  <a:gd name="connsiteX507" fmla="*/ 1384716 w 5408592"/>
                  <a:gd name="connsiteY507" fmla="*/ 1278901 h 1846000"/>
                  <a:gd name="connsiteX508" fmla="*/ 1372777 w 5408592"/>
                  <a:gd name="connsiteY508" fmla="*/ 1283264 h 1846000"/>
                  <a:gd name="connsiteX509" fmla="*/ 1366348 w 5408592"/>
                  <a:gd name="connsiteY509" fmla="*/ 1292218 h 1846000"/>
                  <a:gd name="connsiteX510" fmla="*/ 1286449 w 5408592"/>
                  <a:gd name="connsiteY510" fmla="*/ 1434337 h 1846000"/>
                  <a:gd name="connsiteX511" fmla="*/ 1283464 w 5408592"/>
                  <a:gd name="connsiteY511" fmla="*/ 1440077 h 1846000"/>
                  <a:gd name="connsiteX512" fmla="*/ 1286679 w 5408592"/>
                  <a:gd name="connsiteY512" fmla="*/ 1460281 h 1846000"/>
                  <a:gd name="connsiteX513" fmla="*/ 1294714 w 5408592"/>
                  <a:gd name="connsiteY513" fmla="*/ 1467858 h 1846000"/>
                  <a:gd name="connsiteX514" fmla="*/ 1302521 w 5408592"/>
                  <a:gd name="connsiteY514" fmla="*/ 1474975 h 1846000"/>
                  <a:gd name="connsiteX515" fmla="*/ 1301602 w 5408592"/>
                  <a:gd name="connsiteY515" fmla="*/ 1480026 h 1846000"/>
                  <a:gd name="connsiteX516" fmla="*/ 1293337 w 5408592"/>
                  <a:gd name="connsiteY516" fmla="*/ 1485077 h 1846000"/>
                  <a:gd name="connsiteX517" fmla="*/ 1291271 w 5408592"/>
                  <a:gd name="connsiteY517" fmla="*/ 1484159 h 1846000"/>
                  <a:gd name="connsiteX518" fmla="*/ 1208846 w 5408592"/>
                  <a:gd name="connsiteY518" fmla="*/ 1437781 h 1846000"/>
                  <a:gd name="connsiteX519" fmla="*/ 1205402 w 5408592"/>
                  <a:gd name="connsiteY519" fmla="*/ 1435025 h 1846000"/>
                  <a:gd name="connsiteX520" fmla="*/ 1204484 w 5408592"/>
                  <a:gd name="connsiteY520" fmla="*/ 1428827 h 1846000"/>
                  <a:gd name="connsiteX521" fmla="*/ 1210683 w 5408592"/>
                  <a:gd name="connsiteY521" fmla="*/ 1423546 h 1846000"/>
                  <a:gd name="connsiteX522" fmla="*/ 1218948 w 5408592"/>
                  <a:gd name="connsiteY522" fmla="*/ 1426071 h 1846000"/>
                  <a:gd name="connsiteX523" fmla="*/ 1231346 w 5408592"/>
                  <a:gd name="connsiteY523" fmla="*/ 1430204 h 1846000"/>
                  <a:gd name="connsiteX524" fmla="*/ 1246729 w 5408592"/>
                  <a:gd name="connsiteY524" fmla="*/ 1424235 h 1846000"/>
                  <a:gd name="connsiteX525" fmla="*/ 1253617 w 5408592"/>
                  <a:gd name="connsiteY525" fmla="*/ 1412985 h 1846000"/>
                  <a:gd name="connsiteX526" fmla="*/ 1329154 w 5408592"/>
                  <a:gd name="connsiteY526" fmla="*/ 1278672 h 1846000"/>
                  <a:gd name="connsiteX527" fmla="*/ 1324332 w 5408592"/>
                  <a:gd name="connsiteY527" fmla="*/ 1242625 h 1846000"/>
                  <a:gd name="connsiteX528" fmla="*/ 1314919 w 5408592"/>
                  <a:gd name="connsiteY528" fmla="*/ 1233442 h 1846000"/>
                  <a:gd name="connsiteX529" fmla="*/ 1317215 w 5408592"/>
                  <a:gd name="connsiteY529" fmla="*/ 1227013 h 1846000"/>
                  <a:gd name="connsiteX530" fmla="*/ 1324332 w 5408592"/>
                  <a:gd name="connsiteY530" fmla="*/ 1223569 h 1846000"/>
                  <a:gd name="connsiteX531" fmla="*/ 4309065 w 5408592"/>
                  <a:gd name="connsiteY531" fmla="*/ 1097291 h 1846000"/>
                  <a:gd name="connsiteX532" fmla="*/ 4314576 w 5408592"/>
                  <a:gd name="connsiteY532" fmla="*/ 1100046 h 1846000"/>
                  <a:gd name="connsiteX533" fmla="*/ 4316183 w 5408592"/>
                  <a:gd name="connsiteY533" fmla="*/ 1106016 h 1846000"/>
                  <a:gd name="connsiteX534" fmla="*/ 4312739 w 5408592"/>
                  <a:gd name="connsiteY534" fmla="*/ 1111526 h 1846000"/>
                  <a:gd name="connsiteX535" fmla="*/ 4301489 w 5408592"/>
                  <a:gd name="connsiteY535" fmla="*/ 1124842 h 1846000"/>
                  <a:gd name="connsiteX536" fmla="*/ 4300570 w 5408592"/>
                  <a:gd name="connsiteY536" fmla="*/ 1133337 h 1846000"/>
                  <a:gd name="connsiteX537" fmla="*/ 4309984 w 5408592"/>
                  <a:gd name="connsiteY537" fmla="*/ 1150557 h 1846000"/>
                  <a:gd name="connsiteX538" fmla="*/ 4374271 w 5408592"/>
                  <a:gd name="connsiteY538" fmla="*/ 1250431 h 1846000"/>
                  <a:gd name="connsiteX539" fmla="*/ 4391031 w 5408592"/>
                  <a:gd name="connsiteY539" fmla="*/ 1276375 h 1846000"/>
                  <a:gd name="connsiteX540" fmla="*/ 4398378 w 5408592"/>
                  <a:gd name="connsiteY540" fmla="*/ 1287396 h 1846000"/>
                  <a:gd name="connsiteX541" fmla="*/ 4417664 w 5408592"/>
                  <a:gd name="connsiteY541" fmla="*/ 1294284 h 1846000"/>
                  <a:gd name="connsiteX542" fmla="*/ 4432358 w 5408592"/>
                  <a:gd name="connsiteY542" fmla="*/ 1289462 h 1846000"/>
                  <a:gd name="connsiteX543" fmla="*/ 4440853 w 5408592"/>
                  <a:gd name="connsiteY543" fmla="*/ 1297727 h 1846000"/>
                  <a:gd name="connsiteX544" fmla="*/ 4440394 w 5408592"/>
                  <a:gd name="connsiteY544" fmla="*/ 1299794 h 1846000"/>
                  <a:gd name="connsiteX545" fmla="*/ 4437409 w 5408592"/>
                  <a:gd name="connsiteY545" fmla="*/ 1303008 h 1846000"/>
                  <a:gd name="connsiteX546" fmla="*/ 4361413 w 5408592"/>
                  <a:gd name="connsiteY546" fmla="*/ 1351682 h 1846000"/>
                  <a:gd name="connsiteX547" fmla="*/ 4357280 w 5408592"/>
                  <a:gd name="connsiteY547" fmla="*/ 1351912 h 1846000"/>
                  <a:gd name="connsiteX548" fmla="*/ 4352229 w 5408592"/>
                  <a:gd name="connsiteY548" fmla="*/ 1345254 h 1846000"/>
                  <a:gd name="connsiteX549" fmla="*/ 4352918 w 5408592"/>
                  <a:gd name="connsiteY549" fmla="*/ 1341121 h 1846000"/>
                  <a:gd name="connsiteX550" fmla="*/ 4365316 w 5408592"/>
                  <a:gd name="connsiteY550" fmla="*/ 1328952 h 1846000"/>
                  <a:gd name="connsiteX551" fmla="*/ 4367612 w 5408592"/>
                  <a:gd name="connsiteY551" fmla="*/ 1312651 h 1846000"/>
                  <a:gd name="connsiteX552" fmla="*/ 4363250 w 5408592"/>
                  <a:gd name="connsiteY552" fmla="*/ 1305074 h 1846000"/>
                  <a:gd name="connsiteX553" fmla="*/ 4326285 w 5408592"/>
                  <a:gd name="connsiteY553" fmla="*/ 1247676 h 1846000"/>
                  <a:gd name="connsiteX554" fmla="*/ 4318249 w 5408592"/>
                  <a:gd name="connsiteY554" fmla="*/ 1240329 h 1846000"/>
                  <a:gd name="connsiteX555" fmla="*/ 4310902 w 5408592"/>
                  <a:gd name="connsiteY555" fmla="*/ 1244232 h 1846000"/>
                  <a:gd name="connsiteX556" fmla="*/ 4238810 w 5408592"/>
                  <a:gd name="connsiteY556" fmla="*/ 1290840 h 1846000"/>
                  <a:gd name="connsiteX557" fmla="*/ 4231922 w 5408592"/>
                  <a:gd name="connsiteY557" fmla="*/ 1296120 h 1846000"/>
                  <a:gd name="connsiteX558" fmla="*/ 4230774 w 5408592"/>
                  <a:gd name="connsiteY558" fmla="*/ 1302090 h 1846000"/>
                  <a:gd name="connsiteX559" fmla="*/ 4235136 w 5408592"/>
                  <a:gd name="connsiteY559" fmla="*/ 1309666 h 1846000"/>
                  <a:gd name="connsiteX560" fmla="*/ 4268427 w 5408592"/>
                  <a:gd name="connsiteY560" fmla="*/ 1361554 h 1846000"/>
                  <a:gd name="connsiteX561" fmla="*/ 4274856 w 5408592"/>
                  <a:gd name="connsiteY561" fmla="*/ 1370509 h 1846000"/>
                  <a:gd name="connsiteX562" fmla="*/ 4290698 w 5408592"/>
                  <a:gd name="connsiteY562" fmla="*/ 1375790 h 1846000"/>
                  <a:gd name="connsiteX563" fmla="*/ 4305392 w 5408592"/>
                  <a:gd name="connsiteY563" fmla="*/ 1371198 h 1846000"/>
                  <a:gd name="connsiteX564" fmla="*/ 4315035 w 5408592"/>
                  <a:gd name="connsiteY564" fmla="*/ 1377626 h 1846000"/>
                  <a:gd name="connsiteX565" fmla="*/ 4314346 w 5408592"/>
                  <a:gd name="connsiteY565" fmla="*/ 1381759 h 1846000"/>
                  <a:gd name="connsiteX566" fmla="*/ 4309295 w 5408592"/>
                  <a:gd name="connsiteY566" fmla="*/ 1385892 h 1846000"/>
                  <a:gd name="connsiteX567" fmla="*/ 4240876 w 5408592"/>
                  <a:gd name="connsiteY567" fmla="*/ 1429974 h 1846000"/>
                  <a:gd name="connsiteX568" fmla="*/ 4235136 w 5408592"/>
                  <a:gd name="connsiteY568" fmla="*/ 1432959 h 1846000"/>
                  <a:gd name="connsiteX569" fmla="*/ 4228019 w 5408592"/>
                  <a:gd name="connsiteY569" fmla="*/ 1429285 h 1846000"/>
                  <a:gd name="connsiteX570" fmla="*/ 4227330 w 5408592"/>
                  <a:gd name="connsiteY570" fmla="*/ 1423316 h 1846000"/>
                  <a:gd name="connsiteX571" fmla="*/ 4234907 w 5408592"/>
                  <a:gd name="connsiteY571" fmla="*/ 1415509 h 1846000"/>
                  <a:gd name="connsiteX572" fmla="*/ 4242024 w 5408592"/>
                  <a:gd name="connsiteY572" fmla="*/ 1407244 h 1846000"/>
                  <a:gd name="connsiteX573" fmla="*/ 4243172 w 5408592"/>
                  <a:gd name="connsiteY573" fmla="*/ 1396683 h 1846000"/>
                  <a:gd name="connsiteX574" fmla="*/ 4236055 w 5408592"/>
                  <a:gd name="connsiteY574" fmla="*/ 1383137 h 1846000"/>
                  <a:gd name="connsiteX575" fmla="*/ 4201615 w 5408592"/>
                  <a:gd name="connsiteY575" fmla="*/ 1329411 h 1846000"/>
                  <a:gd name="connsiteX576" fmla="*/ 4153860 w 5408592"/>
                  <a:gd name="connsiteY576" fmla="*/ 1255482 h 1846000"/>
                  <a:gd name="connsiteX577" fmla="*/ 4143757 w 5408592"/>
                  <a:gd name="connsiteY577" fmla="*/ 1241247 h 1846000"/>
                  <a:gd name="connsiteX578" fmla="*/ 4127915 w 5408592"/>
                  <a:gd name="connsiteY578" fmla="*/ 1236196 h 1846000"/>
                  <a:gd name="connsiteX579" fmla="*/ 4112992 w 5408592"/>
                  <a:gd name="connsiteY579" fmla="*/ 1240329 h 1846000"/>
                  <a:gd name="connsiteX580" fmla="*/ 4102890 w 5408592"/>
                  <a:gd name="connsiteY580" fmla="*/ 1234589 h 1846000"/>
                  <a:gd name="connsiteX581" fmla="*/ 4103119 w 5408592"/>
                  <a:gd name="connsiteY581" fmla="*/ 1230456 h 1846000"/>
                  <a:gd name="connsiteX582" fmla="*/ 4105874 w 5408592"/>
                  <a:gd name="connsiteY582" fmla="*/ 1227241 h 1846000"/>
                  <a:gd name="connsiteX583" fmla="*/ 4179804 w 5408592"/>
                  <a:gd name="connsiteY583" fmla="*/ 1179715 h 1846000"/>
                  <a:gd name="connsiteX584" fmla="*/ 4186003 w 5408592"/>
                  <a:gd name="connsiteY584" fmla="*/ 1178797 h 1846000"/>
                  <a:gd name="connsiteX585" fmla="*/ 4190136 w 5408592"/>
                  <a:gd name="connsiteY585" fmla="*/ 1189358 h 1846000"/>
                  <a:gd name="connsiteX586" fmla="*/ 4179574 w 5408592"/>
                  <a:gd name="connsiteY586" fmla="*/ 1200609 h 1846000"/>
                  <a:gd name="connsiteX587" fmla="*/ 4177737 w 5408592"/>
                  <a:gd name="connsiteY587" fmla="*/ 1220813 h 1846000"/>
                  <a:gd name="connsiteX588" fmla="*/ 4181181 w 5408592"/>
                  <a:gd name="connsiteY588" fmla="*/ 1226553 h 1846000"/>
                  <a:gd name="connsiteX589" fmla="*/ 4211028 w 5408592"/>
                  <a:gd name="connsiteY589" fmla="*/ 1272701 h 1846000"/>
                  <a:gd name="connsiteX590" fmla="*/ 4216539 w 5408592"/>
                  <a:gd name="connsiteY590" fmla="*/ 1279360 h 1846000"/>
                  <a:gd name="connsiteX591" fmla="*/ 4220442 w 5408592"/>
                  <a:gd name="connsiteY591" fmla="*/ 1280278 h 1846000"/>
                  <a:gd name="connsiteX592" fmla="*/ 4228248 w 5408592"/>
                  <a:gd name="connsiteY592" fmla="*/ 1276604 h 1846000"/>
                  <a:gd name="connsiteX593" fmla="*/ 4300341 w 5408592"/>
                  <a:gd name="connsiteY593" fmla="*/ 1230226 h 1846000"/>
                  <a:gd name="connsiteX594" fmla="*/ 4305621 w 5408592"/>
                  <a:gd name="connsiteY594" fmla="*/ 1226323 h 1846000"/>
                  <a:gd name="connsiteX595" fmla="*/ 4306999 w 5408592"/>
                  <a:gd name="connsiteY595" fmla="*/ 1218287 h 1846000"/>
                  <a:gd name="connsiteX596" fmla="*/ 4304933 w 5408592"/>
                  <a:gd name="connsiteY596" fmla="*/ 1214384 h 1846000"/>
                  <a:gd name="connsiteX597" fmla="*/ 4275086 w 5408592"/>
                  <a:gd name="connsiteY597" fmla="*/ 1168006 h 1846000"/>
                  <a:gd name="connsiteX598" fmla="*/ 4271412 w 5408592"/>
                  <a:gd name="connsiteY598" fmla="*/ 1162496 h 1846000"/>
                  <a:gd name="connsiteX599" fmla="*/ 4252126 w 5408592"/>
                  <a:gd name="connsiteY599" fmla="*/ 1155379 h 1846000"/>
                  <a:gd name="connsiteX600" fmla="*/ 4237203 w 5408592"/>
                  <a:gd name="connsiteY600" fmla="*/ 1159282 h 1846000"/>
                  <a:gd name="connsiteX601" fmla="*/ 4229626 w 5408592"/>
                  <a:gd name="connsiteY601" fmla="*/ 1156067 h 1846000"/>
                  <a:gd name="connsiteX602" fmla="*/ 4229626 w 5408592"/>
                  <a:gd name="connsiteY602" fmla="*/ 1148031 h 1846000"/>
                  <a:gd name="connsiteX603" fmla="*/ 4234677 w 5408592"/>
                  <a:gd name="connsiteY603" fmla="*/ 1143899 h 1846000"/>
                  <a:gd name="connsiteX604" fmla="*/ 4303096 w 5408592"/>
                  <a:gd name="connsiteY604" fmla="*/ 1099816 h 1846000"/>
                  <a:gd name="connsiteX605" fmla="*/ 4309065 w 5408592"/>
                  <a:gd name="connsiteY605" fmla="*/ 1097291 h 1846000"/>
                  <a:gd name="connsiteX606" fmla="*/ 4527181 w 5408592"/>
                  <a:gd name="connsiteY606" fmla="*/ 928539 h 1846000"/>
                  <a:gd name="connsiteX607" fmla="*/ 4532232 w 5408592"/>
                  <a:gd name="connsiteY607" fmla="*/ 939100 h 1846000"/>
                  <a:gd name="connsiteX608" fmla="*/ 4521901 w 5408592"/>
                  <a:gd name="connsiteY608" fmla="*/ 953335 h 1846000"/>
                  <a:gd name="connsiteX609" fmla="*/ 4520523 w 5408592"/>
                  <a:gd name="connsiteY609" fmla="*/ 976295 h 1846000"/>
                  <a:gd name="connsiteX610" fmla="*/ 4529707 w 5408592"/>
                  <a:gd name="connsiteY610" fmla="*/ 991219 h 1846000"/>
                  <a:gd name="connsiteX611" fmla="*/ 4545778 w 5408592"/>
                  <a:gd name="connsiteY611" fmla="*/ 1012341 h 1846000"/>
                  <a:gd name="connsiteX612" fmla="*/ 4637386 w 5408592"/>
                  <a:gd name="connsiteY612" fmla="*/ 1128057 h 1846000"/>
                  <a:gd name="connsiteX613" fmla="*/ 4645882 w 5408592"/>
                  <a:gd name="connsiteY613" fmla="*/ 1140685 h 1846000"/>
                  <a:gd name="connsiteX614" fmla="*/ 4645422 w 5408592"/>
                  <a:gd name="connsiteY614" fmla="*/ 1144817 h 1846000"/>
                  <a:gd name="connsiteX615" fmla="*/ 4632335 w 5408592"/>
                  <a:gd name="connsiteY615" fmla="*/ 1151246 h 1846000"/>
                  <a:gd name="connsiteX616" fmla="*/ 4617412 w 5408592"/>
                  <a:gd name="connsiteY616" fmla="*/ 1147802 h 1846000"/>
                  <a:gd name="connsiteX617" fmla="*/ 4423863 w 5408592"/>
                  <a:gd name="connsiteY617" fmla="*/ 1095684 h 1846000"/>
                  <a:gd name="connsiteX618" fmla="*/ 4411006 w 5408592"/>
                  <a:gd name="connsiteY618" fmla="*/ 1093618 h 1846000"/>
                  <a:gd name="connsiteX619" fmla="*/ 4409169 w 5408592"/>
                  <a:gd name="connsiteY619" fmla="*/ 1094766 h 1846000"/>
                  <a:gd name="connsiteX620" fmla="*/ 4408939 w 5408592"/>
                  <a:gd name="connsiteY620" fmla="*/ 1096832 h 1846000"/>
                  <a:gd name="connsiteX621" fmla="*/ 4411924 w 5408592"/>
                  <a:gd name="connsiteY621" fmla="*/ 1102572 h 1846000"/>
                  <a:gd name="connsiteX622" fmla="*/ 4480344 w 5408592"/>
                  <a:gd name="connsiteY622" fmla="*/ 1188899 h 1846000"/>
                  <a:gd name="connsiteX623" fmla="*/ 4492283 w 5408592"/>
                  <a:gd name="connsiteY623" fmla="*/ 1201986 h 1846000"/>
                  <a:gd name="connsiteX624" fmla="*/ 4502385 w 5408592"/>
                  <a:gd name="connsiteY624" fmla="*/ 1210482 h 1846000"/>
                  <a:gd name="connsiteX625" fmla="*/ 4523278 w 5408592"/>
                  <a:gd name="connsiteY625" fmla="*/ 1213466 h 1846000"/>
                  <a:gd name="connsiteX626" fmla="*/ 4541645 w 5408592"/>
                  <a:gd name="connsiteY626" fmla="*/ 1205890 h 1846000"/>
                  <a:gd name="connsiteX627" fmla="*/ 4551748 w 5408592"/>
                  <a:gd name="connsiteY627" fmla="*/ 1211630 h 1846000"/>
                  <a:gd name="connsiteX628" fmla="*/ 4551748 w 5408592"/>
                  <a:gd name="connsiteY628" fmla="*/ 1215762 h 1846000"/>
                  <a:gd name="connsiteX629" fmla="*/ 4548992 w 5408592"/>
                  <a:gd name="connsiteY629" fmla="*/ 1219206 h 1846000"/>
                  <a:gd name="connsiteX630" fmla="*/ 4481492 w 5408592"/>
                  <a:gd name="connsiteY630" fmla="*/ 1272472 h 1846000"/>
                  <a:gd name="connsiteX631" fmla="*/ 4479655 w 5408592"/>
                  <a:gd name="connsiteY631" fmla="*/ 1273620 h 1846000"/>
                  <a:gd name="connsiteX632" fmla="*/ 4471619 w 5408592"/>
                  <a:gd name="connsiteY632" fmla="*/ 1272243 h 1846000"/>
                  <a:gd name="connsiteX633" fmla="*/ 4469323 w 5408592"/>
                  <a:gd name="connsiteY633" fmla="*/ 1264437 h 1846000"/>
                  <a:gd name="connsiteX634" fmla="*/ 4479426 w 5408592"/>
                  <a:gd name="connsiteY634" fmla="*/ 1249972 h 1846000"/>
                  <a:gd name="connsiteX635" fmla="*/ 4480344 w 5408592"/>
                  <a:gd name="connsiteY635" fmla="*/ 1223109 h 1846000"/>
                  <a:gd name="connsiteX636" fmla="*/ 4469323 w 5408592"/>
                  <a:gd name="connsiteY636" fmla="*/ 1206578 h 1846000"/>
                  <a:gd name="connsiteX637" fmla="*/ 4391491 w 5408592"/>
                  <a:gd name="connsiteY637" fmla="*/ 1107852 h 1846000"/>
                  <a:gd name="connsiteX638" fmla="*/ 4375189 w 5408592"/>
                  <a:gd name="connsiteY638" fmla="*/ 1093159 h 1846000"/>
                  <a:gd name="connsiteX639" fmla="*/ 4360265 w 5408592"/>
                  <a:gd name="connsiteY639" fmla="*/ 1089026 h 1846000"/>
                  <a:gd name="connsiteX640" fmla="*/ 4343276 w 5408592"/>
                  <a:gd name="connsiteY640" fmla="*/ 1093388 h 1846000"/>
                  <a:gd name="connsiteX641" fmla="*/ 4330877 w 5408592"/>
                  <a:gd name="connsiteY641" fmla="*/ 1097291 h 1846000"/>
                  <a:gd name="connsiteX642" fmla="*/ 4324219 w 5408592"/>
                  <a:gd name="connsiteY642" fmla="*/ 1092470 h 1846000"/>
                  <a:gd name="connsiteX643" fmla="*/ 4324449 w 5408592"/>
                  <a:gd name="connsiteY643" fmla="*/ 1086271 h 1846000"/>
                  <a:gd name="connsiteX644" fmla="*/ 4325826 w 5408592"/>
                  <a:gd name="connsiteY644" fmla="*/ 1084664 h 1846000"/>
                  <a:gd name="connsiteX645" fmla="*/ 4370597 w 5408592"/>
                  <a:gd name="connsiteY645" fmla="*/ 1049076 h 1846000"/>
                  <a:gd name="connsiteX646" fmla="*/ 4382996 w 5408592"/>
                  <a:gd name="connsiteY646" fmla="*/ 1046551 h 1846000"/>
                  <a:gd name="connsiteX647" fmla="*/ 4465879 w 5408592"/>
                  <a:gd name="connsiteY647" fmla="*/ 1069051 h 1846000"/>
                  <a:gd name="connsiteX648" fmla="*/ 4567820 w 5408592"/>
                  <a:gd name="connsiteY648" fmla="*/ 1097062 h 1846000"/>
                  <a:gd name="connsiteX649" fmla="*/ 4585039 w 5408592"/>
                  <a:gd name="connsiteY649" fmla="*/ 1100505 h 1846000"/>
                  <a:gd name="connsiteX650" fmla="*/ 4586876 w 5408592"/>
                  <a:gd name="connsiteY650" fmla="*/ 1099587 h 1846000"/>
                  <a:gd name="connsiteX651" fmla="*/ 4586876 w 5408592"/>
                  <a:gd name="connsiteY651" fmla="*/ 1097521 h 1846000"/>
                  <a:gd name="connsiteX652" fmla="*/ 4582513 w 5408592"/>
                  <a:gd name="connsiteY652" fmla="*/ 1089944 h 1846000"/>
                  <a:gd name="connsiteX653" fmla="*/ 4522360 w 5408592"/>
                  <a:gd name="connsiteY653" fmla="*/ 1013948 h 1846000"/>
                  <a:gd name="connsiteX654" fmla="*/ 4500777 w 5408592"/>
                  <a:gd name="connsiteY654" fmla="*/ 992137 h 1846000"/>
                  <a:gd name="connsiteX655" fmla="*/ 4479885 w 5408592"/>
                  <a:gd name="connsiteY655" fmla="*/ 988693 h 1846000"/>
                  <a:gd name="connsiteX656" fmla="*/ 4461517 w 5408592"/>
                  <a:gd name="connsiteY656" fmla="*/ 996040 h 1846000"/>
                  <a:gd name="connsiteX657" fmla="*/ 4450726 w 5408592"/>
                  <a:gd name="connsiteY657" fmla="*/ 990989 h 1846000"/>
                  <a:gd name="connsiteX658" fmla="*/ 4450955 w 5408592"/>
                  <a:gd name="connsiteY658" fmla="*/ 986856 h 1846000"/>
                  <a:gd name="connsiteX659" fmla="*/ 4453711 w 5408592"/>
                  <a:gd name="connsiteY659" fmla="*/ 983412 h 1846000"/>
                  <a:gd name="connsiteX660" fmla="*/ 4521212 w 5408592"/>
                  <a:gd name="connsiteY660" fmla="*/ 930146 h 1846000"/>
                  <a:gd name="connsiteX661" fmla="*/ 4527181 w 5408592"/>
                  <a:gd name="connsiteY661" fmla="*/ 928539 h 1846000"/>
                  <a:gd name="connsiteX662" fmla="*/ 905550 w 5408592"/>
                  <a:gd name="connsiteY662" fmla="*/ 924406 h 1846000"/>
                  <a:gd name="connsiteX663" fmla="*/ 912897 w 5408592"/>
                  <a:gd name="connsiteY663" fmla="*/ 929228 h 1846000"/>
                  <a:gd name="connsiteX664" fmla="*/ 973051 w 5408592"/>
                  <a:gd name="connsiteY664" fmla="*/ 977443 h 1846000"/>
                  <a:gd name="connsiteX665" fmla="*/ 979250 w 5408592"/>
                  <a:gd name="connsiteY665" fmla="*/ 983642 h 1846000"/>
                  <a:gd name="connsiteX666" fmla="*/ 979021 w 5408592"/>
                  <a:gd name="connsiteY666" fmla="*/ 989611 h 1846000"/>
                  <a:gd name="connsiteX667" fmla="*/ 970066 w 5408592"/>
                  <a:gd name="connsiteY667" fmla="*/ 993284 h 1846000"/>
                  <a:gd name="connsiteX668" fmla="*/ 954224 w 5408592"/>
                  <a:gd name="connsiteY668" fmla="*/ 985708 h 1846000"/>
                  <a:gd name="connsiteX669" fmla="*/ 939990 w 5408592"/>
                  <a:gd name="connsiteY669" fmla="*/ 988693 h 1846000"/>
                  <a:gd name="connsiteX670" fmla="*/ 934020 w 5408592"/>
                  <a:gd name="connsiteY670" fmla="*/ 995121 h 1846000"/>
                  <a:gd name="connsiteX671" fmla="*/ 852743 w 5408592"/>
                  <a:gd name="connsiteY671" fmla="*/ 1096602 h 1846000"/>
                  <a:gd name="connsiteX672" fmla="*/ 838738 w 5408592"/>
                  <a:gd name="connsiteY672" fmla="*/ 1121399 h 1846000"/>
                  <a:gd name="connsiteX673" fmla="*/ 845167 w 5408592"/>
                  <a:gd name="connsiteY673" fmla="*/ 1163185 h 1846000"/>
                  <a:gd name="connsiteX674" fmla="*/ 883050 w 5408592"/>
                  <a:gd name="connsiteY674" fmla="*/ 1192343 h 1846000"/>
                  <a:gd name="connsiteX675" fmla="*/ 927821 w 5408592"/>
                  <a:gd name="connsiteY675" fmla="*/ 1189129 h 1846000"/>
                  <a:gd name="connsiteX676" fmla="*/ 947796 w 5408592"/>
                  <a:gd name="connsiteY676" fmla="*/ 1172139 h 1846000"/>
                  <a:gd name="connsiteX677" fmla="*/ 1013689 w 5408592"/>
                  <a:gd name="connsiteY677" fmla="*/ 1089484 h 1846000"/>
                  <a:gd name="connsiteX678" fmla="*/ 1027465 w 5408592"/>
                  <a:gd name="connsiteY678" fmla="*/ 1066985 h 1846000"/>
                  <a:gd name="connsiteX679" fmla="*/ 1025628 w 5408592"/>
                  <a:gd name="connsiteY679" fmla="*/ 1044025 h 1846000"/>
                  <a:gd name="connsiteX680" fmla="*/ 1012541 w 5408592"/>
                  <a:gd name="connsiteY680" fmla="*/ 1026117 h 1846000"/>
                  <a:gd name="connsiteX681" fmla="*/ 1015297 w 5408592"/>
                  <a:gd name="connsiteY681" fmla="*/ 1020147 h 1846000"/>
                  <a:gd name="connsiteX682" fmla="*/ 1022873 w 5408592"/>
                  <a:gd name="connsiteY682" fmla="*/ 1017851 h 1846000"/>
                  <a:gd name="connsiteX683" fmla="*/ 1028384 w 5408592"/>
                  <a:gd name="connsiteY683" fmla="*/ 1021525 h 1846000"/>
                  <a:gd name="connsiteX684" fmla="*/ 1047210 w 5408592"/>
                  <a:gd name="connsiteY684" fmla="*/ 1036678 h 1846000"/>
                  <a:gd name="connsiteX685" fmla="*/ 1139508 w 5408592"/>
                  <a:gd name="connsiteY685" fmla="*/ 1104408 h 1846000"/>
                  <a:gd name="connsiteX686" fmla="*/ 1150987 w 5408592"/>
                  <a:gd name="connsiteY686" fmla="*/ 1113822 h 1846000"/>
                  <a:gd name="connsiteX687" fmla="*/ 1154202 w 5408592"/>
                  <a:gd name="connsiteY687" fmla="*/ 1153542 h 1846000"/>
                  <a:gd name="connsiteX688" fmla="*/ 1160630 w 5408592"/>
                  <a:gd name="connsiteY688" fmla="*/ 1281196 h 1846000"/>
                  <a:gd name="connsiteX689" fmla="*/ 1163156 w 5408592"/>
                  <a:gd name="connsiteY689" fmla="*/ 1320687 h 1846000"/>
                  <a:gd name="connsiteX690" fmla="*/ 1167288 w 5408592"/>
                  <a:gd name="connsiteY690" fmla="*/ 1329641 h 1846000"/>
                  <a:gd name="connsiteX691" fmla="*/ 1173717 w 5408592"/>
                  <a:gd name="connsiteY691" fmla="*/ 1324131 h 1846000"/>
                  <a:gd name="connsiteX692" fmla="*/ 1228131 w 5408592"/>
                  <a:gd name="connsiteY692" fmla="*/ 1241247 h 1846000"/>
                  <a:gd name="connsiteX693" fmla="*/ 1241677 w 5408592"/>
                  <a:gd name="connsiteY693" fmla="*/ 1213696 h 1846000"/>
                  <a:gd name="connsiteX694" fmla="*/ 1239381 w 5408592"/>
                  <a:gd name="connsiteY694" fmla="*/ 1196935 h 1846000"/>
                  <a:gd name="connsiteX695" fmla="*/ 1223998 w 5408592"/>
                  <a:gd name="connsiteY695" fmla="*/ 1178108 h 1846000"/>
                  <a:gd name="connsiteX696" fmla="*/ 1224458 w 5408592"/>
                  <a:gd name="connsiteY696" fmla="*/ 1170073 h 1846000"/>
                  <a:gd name="connsiteX697" fmla="*/ 1225835 w 5408592"/>
                  <a:gd name="connsiteY697" fmla="*/ 1168465 h 1846000"/>
                  <a:gd name="connsiteX698" fmla="*/ 1229968 w 5408592"/>
                  <a:gd name="connsiteY698" fmla="*/ 1165940 h 1846000"/>
                  <a:gd name="connsiteX699" fmla="*/ 1237544 w 5408592"/>
                  <a:gd name="connsiteY699" fmla="*/ 1169843 h 1846000"/>
                  <a:gd name="connsiteX700" fmla="*/ 1301831 w 5408592"/>
                  <a:gd name="connsiteY700" fmla="*/ 1212318 h 1846000"/>
                  <a:gd name="connsiteX701" fmla="*/ 1307112 w 5408592"/>
                  <a:gd name="connsiteY701" fmla="*/ 1216221 h 1846000"/>
                  <a:gd name="connsiteX702" fmla="*/ 1308489 w 5408592"/>
                  <a:gd name="connsiteY702" fmla="*/ 1224027 h 1846000"/>
                  <a:gd name="connsiteX703" fmla="*/ 1299535 w 5408592"/>
                  <a:gd name="connsiteY703" fmla="*/ 1228389 h 1846000"/>
                  <a:gd name="connsiteX704" fmla="*/ 1282775 w 5408592"/>
                  <a:gd name="connsiteY704" fmla="*/ 1222650 h 1846000"/>
                  <a:gd name="connsiteX705" fmla="*/ 1264407 w 5408592"/>
                  <a:gd name="connsiteY705" fmla="*/ 1226782 h 1846000"/>
                  <a:gd name="connsiteX706" fmla="*/ 1253846 w 5408592"/>
                  <a:gd name="connsiteY706" fmla="*/ 1238033 h 1846000"/>
                  <a:gd name="connsiteX707" fmla="*/ 1236167 w 5408592"/>
                  <a:gd name="connsiteY707" fmla="*/ 1263288 h 1846000"/>
                  <a:gd name="connsiteX708" fmla="*/ 1158564 w 5408592"/>
                  <a:gd name="connsiteY708" fmla="*/ 1381070 h 1846000"/>
                  <a:gd name="connsiteX709" fmla="*/ 1148691 w 5408592"/>
                  <a:gd name="connsiteY709" fmla="*/ 1395764 h 1846000"/>
                  <a:gd name="connsiteX710" fmla="*/ 1141804 w 5408592"/>
                  <a:gd name="connsiteY710" fmla="*/ 1400356 h 1846000"/>
                  <a:gd name="connsiteX711" fmla="*/ 1130324 w 5408592"/>
                  <a:gd name="connsiteY711" fmla="*/ 1391173 h 1846000"/>
                  <a:gd name="connsiteX712" fmla="*/ 1129405 w 5408592"/>
                  <a:gd name="connsiteY712" fmla="*/ 1382448 h 1846000"/>
                  <a:gd name="connsiteX713" fmla="*/ 1119533 w 5408592"/>
                  <a:gd name="connsiteY713" fmla="*/ 1197624 h 1846000"/>
                  <a:gd name="connsiteX714" fmla="*/ 1116548 w 5408592"/>
                  <a:gd name="connsiteY714" fmla="*/ 1162496 h 1846000"/>
                  <a:gd name="connsiteX715" fmla="*/ 1113563 w 5408592"/>
                  <a:gd name="connsiteY715" fmla="*/ 1160200 h 1846000"/>
                  <a:gd name="connsiteX716" fmla="*/ 1111726 w 5408592"/>
                  <a:gd name="connsiteY716" fmla="*/ 1160889 h 1846000"/>
                  <a:gd name="connsiteX717" fmla="*/ 1105068 w 5408592"/>
                  <a:gd name="connsiteY717" fmla="*/ 1169613 h 1846000"/>
                  <a:gd name="connsiteX718" fmla="*/ 1050654 w 5408592"/>
                  <a:gd name="connsiteY718" fmla="*/ 1252497 h 1846000"/>
                  <a:gd name="connsiteX719" fmla="*/ 1035731 w 5408592"/>
                  <a:gd name="connsiteY719" fmla="*/ 1279360 h 1846000"/>
                  <a:gd name="connsiteX720" fmla="*/ 1039404 w 5408592"/>
                  <a:gd name="connsiteY720" fmla="*/ 1308059 h 1846000"/>
                  <a:gd name="connsiteX721" fmla="*/ 1050884 w 5408592"/>
                  <a:gd name="connsiteY721" fmla="*/ 1321375 h 1846000"/>
                  <a:gd name="connsiteX722" fmla="*/ 1049736 w 5408592"/>
                  <a:gd name="connsiteY722" fmla="*/ 1331019 h 1846000"/>
                  <a:gd name="connsiteX723" fmla="*/ 1043996 w 5408592"/>
                  <a:gd name="connsiteY723" fmla="*/ 1333315 h 1846000"/>
                  <a:gd name="connsiteX724" fmla="*/ 1040093 w 5408592"/>
                  <a:gd name="connsiteY724" fmla="*/ 1331478 h 1846000"/>
                  <a:gd name="connsiteX725" fmla="*/ 970296 w 5408592"/>
                  <a:gd name="connsiteY725" fmla="*/ 1285329 h 1846000"/>
                  <a:gd name="connsiteX726" fmla="*/ 965245 w 5408592"/>
                  <a:gd name="connsiteY726" fmla="*/ 1278671 h 1846000"/>
                  <a:gd name="connsiteX727" fmla="*/ 973510 w 5408592"/>
                  <a:gd name="connsiteY727" fmla="*/ 1270405 h 1846000"/>
                  <a:gd name="connsiteX728" fmla="*/ 992337 w 5408592"/>
                  <a:gd name="connsiteY728" fmla="*/ 1276145 h 1846000"/>
                  <a:gd name="connsiteX729" fmla="*/ 1010934 w 5408592"/>
                  <a:gd name="connsiteY729" fmla="*/ 1272012 h 1846000"/>
                  <a:gd name="connsiteX730" fmla="*/ 1018741 w 5408592"/>
                  <a:gd name="connsiteY730" fmla="*/ 1264206 h 1846000"/>
                  <a:gd name="connsiteX731" fmla="*/ 1031827 w 5408592"/>
                  <a:gd name="connsiteY731" fmla="*/ 1246528 h 1846000"/>
                  <a:gd name="connsiteX732" fmla="*/ 1094966 w 5408592"/>
                  <a:gd name="connsiteY732" fmla="*/ 1151016 h 1846000"/>
                  <a:gd name="connsiteX733" fmla="*/ 1105068 w 5408592"/>
                  <a:gd name="connsiteY733" fmla="*/ 1131500 h 1846000"/>
                  <a:gd name="connsiteX734" fmla="*/ 1104379 w 5408592"/>
                  <a:gd name="connsiteY734" fmla="*/ 1112215 h 1846000"/>
                  <a:gd name="connsiteX735" fmla="*/ 1080731 w 5408592"/>
                  <a:gd name="connsiteY735" fmla="*/ 1084204 h 1846000"/>
                  <a:gd name="connsiteX736" fmla="*/ 1040093 w 5408592"/>
                  <a:gd name="connsiteY736" fmla="*/ 1089255 h 1846000"/>
                  <a:gd name="connsiteX737" fmla="*/ 1022644 w 5408592"/>
                  <a:gd name="connsiteY737" fmla="*/ 1109000 h 1846000"/>
                  <a:gd name="connsiteX738" fmla="*/ 968918 w 5408592"/>
                  <a:gd name="connsiteY738" fmla="*/ 1176042 h 1846000"/>
                  <a:gd name="connsiteX739" fmla="*/ 957898 w 5408592"/>
                  <a:gd name="connsiteY739" fmla="*/ 1189818 h 1846000"/>
                  <a:gd name="connsiteX740" fmla="*/ 888790 w 5408592"/>
                  <a:gd name="connsiteY740" fmla="*/ 1213925 h 1846000"/>
                  <a:gd name="connsiteX741" fmla="*/ 807054 w 5408592"/>
                  <a:gd name="connsiteY741" fmla="*/ 1147343 h 1846000"/>
                  <a:gd name="connsiteX742" fmla="*/ 815319 w 5408592"/>
                  <a:gd name="connsiteY742" fmla="*/ 1080760 h 1846000"/>
                  <a:gd name="connsiteX743" fmla="*/ 851136 w 5408592"/>
                  <a:gd name="connsiteY743" fmla="*/ 1035989 h 1846000"/>
                  <a:gd name="connsiteX744" fmla="*/ 895219 w 5408592"/>
                  <a:gd name="connsiteY744" fmla="*/ 980887 h 1846000"/>
                  <a:gd name="connsiteX745" fmla="*/ 902106 w 5408592"/>
                  <a:gd name="connsiteY745" fmla="*/ 972162 h 1846000"/>
                  <a:gd name="connsiteX746" fmla="*/ 902566 w 5408592"/>
                  <a:gd name="connsiteY746" fmla="*/ 942544 h 1846000"/>
                  <a:gd name="connsiteX747" fmla="*/ 897514 w 5408592"/>
                  <a:gd name="connsiteY747" fmla="*/ 935427 h 1846000"/>
                  <a:gd name="connsiteX748" fmla="*/ 899810 w 5408592"/>
                  <a:gd name="connsiteY748" fmla="*/ 925784 h 1846000"/>
                  <a:gd name="connsiteX749" fmla="*/ 905550 w 5408592"/>
                  <a:gd name="connsiteY749" fmla="*/ 924406 h 1846000"/>
                  <a:gd name="connsiteX750" fmla="*/ 4661954 w 5408592"/>
                  <a:gd name="connsiteY750" fmla="*/ 830961 h 1846000"/>
                  <a:gd name="connsiteX751" fmla="*/ 4605243 w 5408592"/>
                  <a:gd name="connsiteY751" fmla="*/ 913615 h 1846000"/>
                  <a:gd name="connsiteX752" fmla="*/ 4619479 w 5408592"/>
                  <a:gd name="connsiteY752" fmla="*/ 945759 h 1846000"/>
                  <a:gd name="connsiteX753" fmla="*/ 4676188 w 5408592"/>
                  <a:gd name="connsiteY753" fmla="*/ 1006371 h 1846000"/>
                  <a:gd name="connsiteX754" fmla="*/ 4705347 w 5408592"/>
                  <a:gd name="connsiteY754" fmla="*/ 1021754 h 1846000"/>
                  <a:gd name="connsiteX755" fmla="*/ 4733357 w 5408592"/>
                  <a:gd name="connsiteY755" fmla="*/ 1026806 h 1846000"/>
                  <a:gd name="connsiteX756" fmla="*/ 4794659 w 5408592"/>
                  <a:gd name="connsiteY756" fmla="*/ 959993 h 1846000"/>
                  <a:gd name="connsiteX757" fmla="*/ 4793971 w 5408592"/>
                  <a:gd name="connsiteY757" fmla="*/ 954253 h 1846000"/>
                  <a:gd name="connsiteX758" fmla="*/ 4778358 w 5408592"/>
                  <a:gd name="connsiteY758" fmla="*/ 911319 h 1846000"/>
                  <a:gd name="connsiteX759" fmla="*/ 4717515 w 5408592"/>
                  <a:gd name="connsiteY759" fmla="*/ 848640 h 1846000"/>
                  <a:gd name="connsiteX760" fmla="*/ 4692030 w 5408592"/>
                  <a:gd name="connsiteY760" fmla="*/ 835782 h 1846000"/>
                  <a:gd name="connsiteX761" fmla="*/ 4661954 w 5408592"/>
                  <a:gd name="connsiteY761" fmla="*/ 830961 h 1846000"/>
                  <a:gd name="connsiteX762" fmla="*/ 4691198 w 5408592"/>
                  <a:gd name="connsiteY762" fmla="*/ 803668 h 1846000"/>
                  <a:gd name="connsiteX763" fmla="*/ 4722566 w 5408592"/>
                  <a:gd name="connsiteY763" fmla="*/ 808690 h 1846000"/>
                  <a:gd name="connsiteX764" fmla="*/ 4820374 w 5408592"/>
                  <a:gd name="connsiteY764" fmla="*/ 915911 h 1846000"/>
                  <a:gd name="connsiteX765" fmla="*/ 4814863 w 5408592"/>
                  <a:gd name="connsiteY765" fmla="*/ 978591 h 1846000"/>
                  <a:gd name="connsiteX766" fmla="*/ 4716367 w 5408592"/>
                  <a:gd name="connsiteY766" fmla="*/ 1052520 h 1846000"/>
                  <a:gd name="connsiteX767" fmla="*/ 4675040 w 5408592"/>
                  <a:gd name="connsiteY767" fmla="*/ 1047469 h 1846000"/>
                  <a:gd name="connsiteX768" fmla="*/ 4579759 w 5408592"/>
                  <a:gd name="connsiteY768" fmla="*/ 951039 h 1846000"/>
                  <a:gd name="connsiteX769" fmla="*/ 4575396 w 5408592"/>
                  <a:gd name="connsiteY769" fmla="*/ 919814 h 1846000"/>
                  <a:gd name="connsiteX770" fmla="*/ 4659658 w 5408592"/>
                  <a:gd name="connsiteY770" fmla="*/ 807772 h 1846000"/>
                  <a:gd name="connsiteX771" fmla="*/ 4691198 w 5408592"/>
                  <a:gd name="connsiteY771" fmla="*/ 803668 h 1846000"/>
                  <a:gd name="connsiteX772" fmla="*/ 733584 w 5408592"/>
                  <a:gd name="connsiteY772" fmla="*/ 760016 h 1846000"/>
                  <a:gd name="connsiteX773" fmla="*/ 738636 w 5408592"/>
                  <a:gd name="connsiteY773" fmla="*/ 764379 h 1846000"/>
                  <a:gd name="connsiteX774" fmla="*/ 799478 w 5408592"/>
                  <a:gd name="connsiteY774" fmla="*/ 824992 h 1846000"/>
                  <a:gd name="connsiteX775" fmla="*/ 805218 w 5408592"/>
                  <a:gd name="connsiteY775" fmla="*/ 831650 h 1846000"/>
                  <a:gd name="connsiteX776" fmla="*/ 805677 w 5408592"/>
                  <a:gd name="connsiteY776" fmla="*/ 837620 h 1846000"/>
                  <a:gd name="connsiteX777" fmla="*/ 796494 w 5408592"/>
                  <a:gd name="connsiteY777" fmla="*/ 841982 h 1846000"/>
                  <a:gd name="connsiteX778" fmla="*/ 779963 w 5408592"/>
                  <a:gd name="connsiteY778" fmla="*/ 830962 h 1846000"/>
                  <a:gd name="connsiteX779" fmla="*/ 761595 w 5408592"/>
                  <a:gd name="connsiteY779" fmla="*/ 832110 h 1846000"/>
                  <a:gd name="connsiteX780" fmla="*/ 748738 w 5408592"/>
                  <a:gd name="connsiteY780" fmla="*/ 844048 h 1846000"/>
                  <a:gd name="connsiteX781" fmla="*/ 646338 w 5408592"/>
                  <a:gd name="connsiteY781" fmla="*/ 947136 h 1846000"/>
                  <a:gd name="connsiteX782" fmla="*/ 635777 w 5408592"/>
                  <a:gd name="connsiteY782" fmla="*/ 958387 h 1846000"/>
                  <a:gd name="connsiteX783" fmla="*/ 634170 w 5408592"/>
                  <a:gd name="connsiteY783" fmla="*/ 978820 h 1846000"/>
                  <a:gd name="connsiteX784" fmla="*/ 643583 w 5408592"/>
                  <a:gd name="connsiteY784" fmla="*/ 993744 h 1846000"/>
                  <a:gd name="connsiteX785" fmla="*/ 641058 w 5408592"/>
                  <a:gd name="connsiteY785" fmla="*/ 1003387 h 1846000"/>
                  <a:gd name="connsiteX786" fmla="*/ 635088 w 5408592"/>
                  <a:gd name="connsiteY786" fmla="*/ 1004535 h 1846000"/>
                  <a:gd name="connsiteX787" fmla="*/ 629808 w 5408592"/>
                  <a:gd name="connsiteY787" fmla="*/ 1000632 h 1846000"/>
                  <a:gd name="connsiteX788" fmla="*/ 565980 w 5408592"/>
                  <a:gd name="connsiteY788" fmla="*/ 936805 h 1846000"/>
                  <a:gd name="connsiteX789" fmla="*/ 562077 w 5408592"/>
                  <a:gd name="connsiteY789" fmla="*/ 931524 h 1846000"/>
                  <a:gd name="connsiteX790" fmla="*/ 562995 w 5408592"/>
                  <a:gd name="connsiteY790" fmla="*/ 925555 h 1846000"/>
                  <a:gd name="connsiteX791" fmla="*/ 567817 w 5408592"/>
                  <a:gd name="connsiteY791" fmla="*/ 921422 h 1846000"/>
                  <a:gd name="connsiteX792" fmla="*/ 572409 w 5408592"/>
                  <a:gd name="connsiteY792" fmla="*/ 922800 h 1846000"/>
                  <a:gd name="connsiteX793" fmla="*/ 586644 w 5408592"/>
                  <a:gd name="connsiteY793" fmla="*/ 933131 h 1846000"/>
                  <a:gd name="connsiteX794" fmla="*/ 606848 w 5408592"/>
                  <a:gd name="connsiteY794" fmla="*/ 931065 h 1846000"/>
                  <a:gd name="connsiteX795" fmla="*/ 617869 w 5408592"/>
                  <a:gd name="connsiteY795" fmla="*/ 920274 h 1846000"/>
                  <a:gd name="connsiteX796" fmla="*/ 720498 w 5408592"/>
                  <a:gd name="connsiteY796" fmla="*/ 817415 h 1846000"/>
                  <a:gd name="connsiteX797" fmla="*/ 726697 w 5408592"/>
                  <a:gd name="connsiteY797" fmla="*/ 811216 h 1846000"/>
                  <a:gd name="connsiteX798" fmla="*/ 730141 w 5408592"/>
                  <a:gd name="connsiteY798" fmla="*/ 780451 h 1846000"/>
                  <a:gd name="connsiteX799" fmla="*/ 723482 w 5408592"/>
                  <a:gd name="connsiteY799" fmla="*/ 768971 h 1846000"/>
                  <a:gd name="connsiteX800" fmla="*/ 725549 w 5408592"/>
                  <a:gd name="connsiteY800" fmla="*/ 761164 h 1846000"/>
                  <a:gd name="connsiteX801" fmla="*/ 733584 w 5408592"/>
                  <a:gd name="connsiteY801" fmla="*/ 760016 h 1846000"/>
                  <a:gd name="connsiteX802" fmla="*/ 4780883 w 5408592"/>
                  <a:gd name="connsiteY802" fmla="*/ 670245 h 1846000"/>
                  <a:gd name="connsiteX803" fmla="*/ 4786853 w 5408592"/>
                  <a:gd name="connsiteY803" fmla="*/ 671163 h 1846000"/>
                  <a:gd name="connsiteX804" fmla="*/ 4790985 w 5408592"/>
                  <a:gd name="connsiteY804" fmla="*/ 678281 h 1846000"/>
                  <a:gd name="connsiteX805" fmla="*/ 4781572 w 5408592"/>
                  <a:gd name="connsiteY805" fmla="*/ 695730 h 1846000"/>
                  <a:gd name="connsiteX806" fmla="*/ 4782950 w 5408592"/>
                  <a:gd name="connsiteY806" fmla="*/ 710194 h 1846000"/>
                  <a:gd name="connsiteX807" fmla="*/ 4791904 w 5408592"/>
                  <a:gd name="connsiteY807" fmla="*/ 719837 h 1846000"/>
                  <a:gd name="connsiteX808" fmla="*/ 4908538 w 5408592"/>
                  <a:gd name="connsiteY808" fmla="*/ 823844 h 1846000"/>
                  <a:gd name="connsiteX809" fmla="*/ 4918870 w 5408592"/>
                  <a:gd name="connsiteY809" fmla="*/ 831880 h 1846000"/>
                  <a:gd name="connsiteX810" fmla="*/ 4940911 w 5408592"/>
                  <a:gd name="connsiteY810" fmla="*/ 830043 h 1846000"/>
                  <a:gd name="connsiteX811" fmla="*/ 4959279 w 5408592"/>
                  <a:gd name="connsiteY811" fmla="*/ 810987 h 1846000"/>
                  <a:gd name="connsiteX812" fmla="*/ 4973513 w 5408592"/>
                  <a:gd name="connsiteY812" fmla="*/ 791471 h 1846000"/>
                  <a:gd name="connsiteX813" fmla="*/ 4977186 w 5408592"/>
                  <a:gd name="connsiteY813" fmla="*/ 768282 h 1846000"/>
                  <a:gd name="connsiteX814" fmla="*/ 4968921 w 5408592"/>
                  <a:gd name="connsiteY814" fmla="*/ 740960 h 1846000"/>
                  <a:gd name="connsiteX815" fmla="*/ 4963411 w 5408592"/>
                  <a:gd name="connsiteY815" fmla="*/ 726496 h 1846000"/>
                  <a:gd name="connsiteX816" fmla="*/ 4964100 w 5408592"/>
                  <a:gd name="connsiteY816" fmla="*/ 718230 h 1846000"/>
                  <a:gd name="connsiteX817" fmla="*/ 4972365 w 5408592"/>
                  <a:gd name="connsiteY817" fmla="*/ 713868 h 1846000"/>
                  <a:gd name="connsiteX818" fmla="*/ 5015070 w 5408592"/>
                  <a:gd name="connsiteY818" fmla="*/ 757261 h 1846000"/>
                  <a:gd name="connsiteX819" fmla="*/ 5020580 w 5408592"/>
                  <a:gd name="connsiteY819" fmla="*/ 764608 h 1846000"/>
                  <a:gd name="connsiteX820" fmla="*/ 5015529 w 5408592"/>
                  <a:gd name="connsiteY820" fmla="*/ 771956 h 1846000"/>
                  <a:gd name="connsiteX821" fmla="*/ 4902798 w 5408592"/>
                  <a:gd name="connsiteY821" fmla="*/ 898462 h 1846000"/>
                  <a:gd name="connsiteX822" fmla="*/ 4897976 w 5408592"/>
                  <a:gd name="connsiteY822" fmla="*/ 903054 h 1846000"/>
                  <a:gd name="connsiteX823" fmla="*/ 4889940 w 5408592"/>
                  <a:gd name="connsiteY823" fmla="*/ 902365 h 1846000"/>
                  <a:gd name="connsiteX824" fmla="*/ 4888563 w 5408592"/>
                  <a:gd name="connsiteY824" fmla="*/ 900758 h 1846000"/>
                  <a:gd name="connsiteX825" fmla="*/ 4886497 w 5408592"/>
                  <a:gd name="connsiteY825" fmla="*/ 896396 h 1846000"/>
                  <a:gd name="connsiteX826" fmla="*/ 4896140 w 5408592"/>
                  <a:gd name="connsiteY826" fmla="*/ 879636 h 1846000"/>
                  <a:gd name="connsiteX827" fmla="*/ 4894762 w 5408592"/>
                  <a:gd name="connsiteY827" fmla="*/ 865171 h 1846000"/>
                  <a:gd name="connsiteX828" fmla="*/ 4882364 w 5408592"/>
                  <a:gd name="connsiteY828" fmla="*/ 852773 h 1846000"/>
                  <a:gd name="connsiteX829" fmla="*/ 4770781 w 5408592"/>
                  <a:gd name="connsiteY829" fmla="*/ 753129 h 1846000"/>
                  <a:gd name="connsiteX830" fmla="*/ 4767567 w 5408592"/>
                  <a:gd name="connsiteY830" fmla="*/ 750144 h 1846000"/>
                  <a:gd name="connsiteX831" fmla="*/ 4732668 w 5408592"/>
                  <a:gd name="connsiteY831" fmla="*/ 747618 h 1846000"/>
                  <a:gd name="connsiteX832" fmla="*/ 4724632 w 5408592"/>
                  <a:gd name="connsiteY832" fmla="*/ 752669 h 1846000"/>
                  <a:gd name="connsiteX833" fmla="*/ 4717744 w 5408592"/>
                  <a:gd name="connsiteY833" fmla="*/ 748078 h 1846000"/>
                  <a:gd name="connsiteX834" fmla="*/ 4716367 w 5408592"/>
                  <a:gd name="connsiteY834" fmla="*/ 742108 h 1846000"/>
                  <a:gd name="connsiteX835" fmla="*/ 4718663 w 5408592"/>
                  <a:gd name="connsiteY835" fmla="*/ 738435 h 1846000"/>
                  <a:gd name="connsiteX836" fmla="*/ 4775832 w 5408592"/>
                  <a:gd name="connsiteY836" fmla="*/ 674378 h 1846000"/>
                  <a:gd name="connsiteX837" fmla="*/ 4780883 w 5408592"/>
                  <a:gd name="connsiteY837" fmla="*/ 670245 h 1846000"/>
                  <a:gd name="connsiteX838" fmla="*/ 587103 w 5408592"/>
                  <a:gd name="connsiteY838" fmla="*/ 595396 h 1846000"/>
                  <a:gd name="connsiteX839" fmla="*/ 593302 w 5408592"/>
                  <a:gd name="connsiteY839" fmla="*/ 601825 h 1846000"/>
                  <a:gd name="connsiteX840" fmla="*/ 698227 w 5408592"/>
                  <a:gd name="connsiteY840" fmla="*/ 720756 h 1846000"/>
                  <a:gd name="connsiteX841" fmla="*/ 705115 w 5408592"/>
                  <a:gd name="connsiteY841" fmla="*/ 729250 h 1846000"/>
                  <a:gd name="connsiteX842" fmla="*/ 704196 w 5408592"/>
                  <a:gd name="connsiteY842" fmla="*/ 737286 h 1846000"/>
                  <a:gd name="connsiteX843" fmla="*/ 667920 w 5408592"/>
                  <a:gd name="connsiteY843" fmla="*/ 769430 h 1846000"/>
                  <a:gd name="connsiteX844" fmla="*/ 661951 w 5408592"/>
                  <a:gd name="connsiteY844" fmla="*/ 770118 h 1846000"/>
                  <a:gd name="connsiteX845" fmla="*/ 656440 w 5408592"/>
                  <a:gd name="connsiteY845" fmla="*/ 761164 h 1846000"/>
                  <a:gd name="connsiteX846" fmla="*/ 659196 w 5408592"/>
                  <a:gd name="connsiteY846" fmla="*/ 752899 h 1846000"/>
                  <a:gd name="connsiteX847" fmla="*/ 666313 w 5408592"/>
                  <a:gd name="connsiteY847" fmla="*/ 727414 h 1846000"/>
                  <a:gd name="connsiteX848" fmla="*/ 660114 w 5408592"/>
                  <a:gd name="connsiteY848" fmla="*/ 702617 h 1846000"/>
                  <a:gd name="connsiteX849" fmla="*/ 640369 w 5408592"/>
                  <a:gd name="connsiteY849" fmla="*/ 678969 h 1846000"/>
                  <a:gd name="connsiteX850" fmla="*/ 625675 w 5408592"/>
                  <a:gd name="connsiteY850" fmla="*/ 662668 h 1846000"/>
                  <a:gd name="connsiteX851" fmla="*/ 619935 w 5408592"/>
                  <a:gd name="connsiteY851" fmla="*/ 659224 h 1846000"/>
                  <a:gd name="connsiteX852" fmla="*/ 612817 w 5408592"/>
                  <a:gd name="connsiteY852" fmla="*/ 664275 h 1846000"/>
                  <a:gd name="connsiteX853" fmla="*/ 558174 w 5408592"/>
                  <a:gd name="connsiteY853" fmla="*/ 712261 h 1846000"/>
                  <a:gd name="connsiteX854" fmla="*/ 555189 w 5408592"/>
                  <a:gd name="connsiteY854" fmla="*/ 715475 h 1846000"/>
                  <a:gd name="connsiteX855" fmla="*/ 555189 w 5408592"/>
                  <a:gd name="connsiteY855" fmla="*/ 723511 h 1846000"/>
                  <a:gd name="connsiteX856" fmla="*/ 576082 w 5408592"/>
                  <a:gd name="connsiteY856" fmla="*/ 746240 h 1846000"/>
                  <a:gd name="connsiteX857" fmla="*/ 600649 w 5408592"/>
                  <a:gd name="connsiteY857" fmla="*/ 751751 h 1846000"/>
                  <a:gd name="connsiteX858" fmla="*/ 619016 w 5408592"/>
                  <a:gd name="connsiteY858" fmla="*/ 744174 h 1846000"/>
                  <a:gd name="connsiteX859" fmla="*/ 628430 w 5408592"/>
                  <a:gd name="connsiteY859" fmla="*/ 747618 h 1846000"/>
                  <a:gd name="connsiteX860" fmla="*/ 629119 w 5408592"/>
                  <a:gd name="connsiteY860" fmla="*/ 755424 h 1846000"/>
                  <a:gd name="connsiteX861" fmla="*/ 622920 w 5408592"/>
                  <a:gd name="connsiteY861" fmla="*/ 761624 h 1846000"/>
                  <a:gd name="connsiteX862" fmla="*/ 570113 w 5408592"/>
                  <a:gd name="connsiteY862" fmla="*/ 808231 h 1846000"/>
                  <a:gd name="connsiteX863" fmla="*/ 562995 w 5408592"/>
                  <a:gd name="connsiteY863" fmla="*/ 813282 h 1846000"/>
                  <a:gd name="connsiteX864" fmla="*/ 557026 w 5408592"/>
                  <a:gd name="connsiteY864" fmla="*/ 811905 h 1846000"/>
                  <a:gd name="connsiteX865" fmla="*/ 554959 w 5408592"/>
                  <a:gd name="connsiteY865" fmla="*/ 800425 h 1846000"/>
                  <a:gd name="connsiteX866" fmla="*/ 564143 w 5408592"/>
                  <a:gd name="connsiteY866" fmla="*/ 785501 h 1846000"/>
                  <a:gd name="connsiteX867" fmla="*/ 561388 w 5408592"/>
                  <a:gd name="connsiteY867" fmla="*/ 756572 h 1846000"/>
                  <a:gd name="connsiteX868" fmla="*/ 542791 w 5408592"/>
                  <a:gd name="connsiteY868" fmla="*/ 734990 h 1846000"/>
                  <a:gd name="connsiteX869" fmla="*/ 532918 w 5408592"/>
                  <a:gd name="connsiteY869" fmla="*/ 735220 h 1846000"/>
                  <a:gd name="connsiteX870" fmla="*/ 526260 w 5408592"/>
                  <a:gd name="connsiteY870" fmla="*/ 740960 h 1846000"/>
                  <a:gd name="connsiteX871" fmla="*/ 488377 w 5408592"/>
                  <a:gd name="connsiteY871" fmla="*/ 774481 h 1846000"/>
                  <a:gd name="connsiteX872" fmla="*/ 475979 w 5408592"/>
                  <a:gd name="connsiteY872" fmla="*/ 786879 h 1846000"/>
                  <a:gd name="connsiteX873" fmla="*/ 474601 w 5408592"/>
                  <a:gd name="connsiteY873" fmla="*/ 809150 h 1846000"/>
                  <a:gd name="connsiteX874" fmla="*/ 477127 w 5408592"/>
                  <a:gd name="connsiteY874" fmla="*/ 812823 h 1846000"/>
                  <a:gd name="connsiteX875" fmla="*/ 507663 w 5408592"/>
                  <a:gd name="connsiteY875" fmla="*/ 847492 h 1846000"/>
                  <a:gd name="connsiteX876" fmla="*/ 515928 w 5408592"/>
                  <a:gd name="connsiteY876" fmla="*/ 854609 h 1846000"/>
                  <a:gd name="connsiteX877" fmla="*/ 536362 w 5408592"/>
                  <a:gd name="connsiteY877" fmla="*/ 861268 h 1846000"/>
                  <a:gd name="connsiteX878" fmla="*/ 560240 w 5408592"/>
                  <a:gd name="connsiteY878" fmla="*/ 857135 h 1846000"/>
                  <a:gd name="connsiteX879" fmla="*/ 581593 w 5408592"/>
                  <a:gd name="connsiteY879" fmla="*/ 851854 h 1846000"/>
                  <a:gd name="connsiteX880" fmla="*/ 589399 w 5408592"/>
                  <a:gd name="connsiteY880" fmla="*/ 855069 h 1846000"/>
                  <a:gd name="connsiteX881" fmla="*/ 590087 w 5408592"/>
                  <a:gd name="connsiteY881" fmla="*/ 862875 h 1846000"/>
                  <a:gd name="connsiteX882" fmla="*/ 583659 w 5408592"/>
                  <a:gd name="connsiteY882" fmla="*/ 868844 h 1846000"/>
                  <a:gd name="connsiteX883" fmla="*/ 535444 w 5408592"/>
                  <a:gd name="connsiteY883" fmla="*/ 903972 h 1846000"/>
                  <a:gd name="connsiteX884" fmla="*/ 526490 w 5408592"/>
                  <a:gd name="connsiteY884" fmla="*/ 895018 h 1846000"/>
                  <a:gd name="connsiteX885" fmla="*/ 409856 w 5408592"/>
                  <a:gd name="connsiteY885" fmla="*/ 762772 h 1846000"/>
                  <a:gd name="connsiteX886" fmla="*/ 404575 w 5408592"/>
                  <a:gd name="connsiteY886" fmla="*/ 755884 h 1846000"/>
                  <a:gd name="connsiteX887" fmla="*/ 405034 w 5408592"/>
                  <a:gd name="connsiteY887" fmla="*/ 749914 h 1846000"/>
                  <a:gd name="connsiteX888" fmla="*/ 416284 w 5408592"/>
                  <a:gd name="connsiteY888" fmla="*/ 747848 h 1846000"/>
                  <a:gd name="connsiteX889" fmla="*/ 430289 w 5408592"/>
                  <a:gd name="connsiteY889" fmla="*/ 758639 h 1846000"/>
                  <a:gd name="connsiteX890" fmla="*/ 444984 w 5408592"/>
                  <a:gd name="connsiteY890" fmla="*/ 758639 h 1846000"/>
                  <a:gd name="connsiteX891" fmla="*/ 453708 w 5408592"/>
                  <a:gd name="connsiteY891" fmla="*/ 751980 h 1846000"/>
                  <a:gd name="connsiteX892" fmla="*/ 574245 w 5408592"/>
                  <a:gd name="connsiteY892" fmla="*/ 645678 h 1846000"/>
                  <a:gd name="connsiteX893" fmla="*/ 580674 w 5408592"/>
                  <a:gd name="connsiteY893" fmla="*/ 613305 h 1846000"/>
                  <a:gd name="connsiteX894" fmla="*/ 575623 w 5408592"/>
                  <a:gd name="connsiteY894" fmla="*/ 603432 h 1846000"/>
                  <a:gd name="connsiteX895" fmla="*/ 579067 w 5408592"/>
                  <a:gd name="connsiteY895" fmla="*/ 595856 h 1846000"/>
                  <a:gd name="connsiteX896" fmla="*/ 587103 w 5408592"/>
                  <a:gd name="connsiteY896" fmla="*/ 595396 h 1846000"/>
                  <a:gd name="connsiteX897" fmla="*/ 4990733 w 5408592"/>
                  <a:gd name="connsiteY897" fmla="*/ 482665 h 1846000"/>
                  <a:gd name="connsiteX898" fmla="*/ 4916804 w 5408592"/>
                  <a:gd name="connsiteY898" fmla="*/ 524452 h 1846000"/>
                  <a:gd name="connsiteX899" fmla="*/ 4913589 w 5408592"/>
                  <a:gd name="connsiteY899" fmla="*/ 554758 h 1846000"/>
                  <a:gd name="connsiteX900" fmla="*/ 4929890 w 5408592"/>
                  <a:gd name="connsiteY900" fmla="*/ 592641 h 1846000"/>
                  <a:gd name="connsiteX901" fmla="*/ 5015759 w 5408592"/>
                  <a:gd name="connsiteY901" fmla="*/ 658994 h 1846000"/>
                  <a:gd name="connsiteX902" fmla="*/ 5052035 w 5408592"/>
                  <a:gd name="connsiteY902" fmla="*/ 666112 h 1846000"/>
                  <a:gd name="connsiteX903" fmla="*/ 5115403 w 5408592"/>
                  <a:gd name="connsiteY903" fmla="*/ 602973 h 1846000"/>
                  <a:gd name="connsiteX904" fmla="*/ 5109893 w 5408592"/>
                  <a:gd name="connsiteY904" fmla="*/ 575192 h 1846000"/>
                  <a:gd name="connsiteX905" fmla="*/ 5087163 w 5408592"/>
                  <a:gd name="connsiteY905" fmla="*/ 540523 h 1846000"/>
                  <a:gd name="connsiteX906" fmla="*/ 5021958 w 5408592"/>
                  <a:gd name="connsiteY906" fmla="*/ 492767 h 1846000"/>
                  <a:gd name="connsiteX907" fmla="*/ 4990733 w 5408592"/>
                  <a:gd name="connsiteY907" fmla="*/ 482665 h 1846000"/>
                  <a:gd name="connsiteX908" fmla="*/ 4991910 w 5408592"/>
                  <a:gd name="connsiteY908" fmla="*/ 451239 h 1846000"/>
                  <a:gd name="connsiteX909" fmla="*/ 5039637 w 5408592"/>
                  <a:gd name="connsiteY909" fmla="*/ 456721 h 1846000"/>
                  <a:gd name="connsiteX910" fmla="*/ 5116781 w 5408592"/>
                  <a:gd name="connsiteY910" fmla="*/ 512283 h 1846000"/>
                  <a:gd name="connsiteX911" fmla="*/ 5139740 w 5408592"/>
                  <a:gd name="connsiteY911" fmla="*/ 584376 h 1846000"/>
                  <a:gd name="connsiteX912" fmla="*/ 5042392 w 5408592"/>
                  <a:gd name="connsiteY912" fmla="*/ 695729 h 1846000"/>
                  <a:gd name="connsiteX913" fmla="*/ 5024943 w 5408592"/>
                  <a:gd name="connsiteY913" fmla="*/ 696877 h 1846000"/>
                  <a:gd name="connsiteX914" fmla="*/ 4994636 w 5408592"/>
                  <a:gd name="connsiteY914" fmla="*/ 692515 h 1846000"/>
                  <a:gd name="connsiteX915" fmla="*/ 4908997 w 5408592"/>
                  <a:gd name="connsiteY915" fmla="*/ 630983 h 1846000"/>
                  <a:gd name="connsiteX916" fmla="*/ 4946421 w 5408592"/>
                  <a:gd name="connsiteY916" fmla="*/ 466594 h 1846000"/>
                  <a:gd name="connsiteX917" fmla="*/ 4991910 w 5408592"/>
                  <a:gd name="connsiteY917" fmla="*/ 451239 h 1846000"/>
                  <a:gd name="connsiteX918" fmla="*/ 459448 w 5408592"/>
                  <a:gd name="connsiteY918" fmla="*/ 433762 h 1846000"/>
                  <a:gd name="connsiteX919" fmla="*/ 463351 w 5408592"/>
                  <a:gd name="connsiteY919" fmla="*/ 434910 h 1846000"/>
                  <a:gd name="connsiteX920" fmla="*/ 469091 w 5408592"/>
                  <a:gd name="connsiteY920" fmla="*/ 441568 h 1846000"/>
                  <a:gd name="connsiteX921" fmla="*/ 568735 w 5408592"/>
                  <a:gd name="connsiteY921" fmla="*/ 573356 h 1846000"/>
                  <a:gd name="connsiteX922" fmla="*/ 572409 w 5408592"/>
                  <a:gd name="connsiteY922" fmla="*/ 578866 h 1846000"/>
                  <a:gd name="connsiteX923" fmla="*/ 571720 w 5408592"/>
                  <a:gd name="connsiteY923" fmla="*/ 586902 h 1846000"/>
                  <a:gd name="connsiteX924" fmla="*/ 529475 w 5408592"/>
                  <a:gd name="connsiteY924" fmla="*/ 618586 h 1846000"/>
                  <a:gd name="connsiteX925" fmla="*/ 523505 w 5408592"/>
                  <a:gd name="connsiteY925" fmla="*/ 617208 h 1846000"/>
                  <a:gd name="connsiteX926" fmla="*/ 520750 w 5408592"/>
                  <a:gd name="connsiteY926" fmla="*/ 605499 h 1846000"/>
                  <a:gd name="connsiteX927" fmla="*/ 532000 w 5408592"/>
                  <a:gd name="connsiteY927" fmla="*/ 579325 h 1846000"/>
                  <a:gd name="connsiteX928" fmla="*/ 527179 w 5408592"/>
                  <a:gd name="connsiteY928" fmla="*/ 546034 h 1846000"/>
                  <a:gd name="connsiteX929" fmla="*/ 495495 w 5408592"/>
                  <a:gd name="connsiteY929" fmla="*/ 503788 h 1846000"/>
                  <a:gd name="connsiteX930" fmla="*/ 487688 w 5408592"/>
                  <a:gd name="connsiteY930" fmla="*/ 502870 h 1846000"/>
                  <a:gd name="connsiteX931" fmla="*/ 475061 w 5408592"/>
                  <a:gd name="connsiteY931" fmla="*/ 511824 h 1846000"/>
                  <a:gd name="connsiteX932" fmla="*/ 429371 w 5408592"/>
                  <a:gd name="connsiteY932" fmla="*/ 546264 h 1846000"/>
                  <a:gd name="connsiteX933" fmla="*/ 421106 w 5408592"/>
                  <a:gd name="connsiteY933" fmla="*/ 553610 h 1846000"/>
                  <a:gd name="connsiteX934" fmla="*/ 420647 w 5408592"/>
                  <a:gd name="connsiteY934" fmla="*/ 559809 h 1846000"/>
                  <a:gd name="connsiteX935" fmla="*/ 439244 w 5408592"/>
                  <a:gd name="connsiteY935" fmla="*/ 584376 h 1846000"/>
                  <a:gd name="connsiteX936" fmla="*/ 451642 w 5408592"/>
                  <a:gd name="connsiteY936" fmla="*/ 593101 h 1846000"/>
                  <a:gd name="connsiteX937" fmla="*/ 466566 w 5408592"/>
                  <a:gd name="connsiteY937" fmla="*/ 594478 h 1846000"/>
                  <a:gd name="connsiteX938" fmla="*/ 483096 w 5408592"/>
                  <a:gd name="connsiteY938" fmla="*/ 588509 h 1846000"/>
                  <a:gd name="connsiteX939" fmla="*/ 493428 w 5408592"/>
                  <a:gd name="connsiteY939" fmla="*/ 593790 h 1846000"/>
                  <a:gd name="connsiteX940" fmla="*/ 492739 w 5408592"/>
                  <a:gd name="connsiteY940" fmla="*/ 599988 h 1846000"/>
                  <a:gd name="connsiteX941" fmla="*/ 488148 w 5408592"/>
                  <a:gd name="connsiteY941" fmla="*/ 604580 h 1846000"/>
                  <a:gd name="connsiteX942" fmla="*/ 428453 w 5408592"/>
                  <a:gd name="connsiteY942" fmla="*/ 649810 h 1846000"/>
                  <a:gd name="connsiteX943" fmla="*/ 424779 w 5408592"/>
                  <a:gd name="connsiteY943" fmla="*/ 652336 h 1846000"/>
                  <a:gd name="connsiteX944" fmla="*/ 413070 w 5408592"/>
                  <a:gd name="connsiteY944" fmla="*/ 646137 h 1846000"/>
                  <a:gd name="connsiteX945" fmla="*/ 413988 w 5408592"/>
                  <a:gd name="connsiteY945" fmla="*/ 642004 h 1846000"/>
                  <a:gd name="connsiteX946" fmla="*/ 424320 w 5408592"/>
                  <a:gd name="connsiteY946" fmla="*/ 627770 h 1846000"/>
                  <a:gd name="connsiteX947" fmla="*/ 425468 w 5408592"/>
                  <a:gd name="connsiteY947" fmla="*/ 596774 h 1846000"/>
                  <a:gd name="connsiteX948" fmla="*/ 407560 w 5408592"/>
                  <a:gd name="connsiteY948" fmla="*/ 571748 h 1846000"/>
                  <a:gd name="connsiteX949" fmla="*/ 397687 w 5408592"/>
                  <a:gd name="connsiteY949" fmla="*/ 570600 h 1846000"/>
                  <a:gd name="connsiteX950" fmla="*/ 355442 w 5408592"/>
                  <a:gd name="connsiteY950" fmla="*/ 602284 h 1846000"/>
                  <a:gd name="connsiteX951" fmla="*/ 341436 w 5408592"/>
                  <a:gd name="connsiteY951" fmla="*/ 612846 h 1846000"/>
                  <a:gd name="connsiteX952" fmla="*/ 335008 w 5408592"/>
                  <a:gd name="connsiteY952" fmla="*/ 618815 h 1846000"/>
                  <a:gd name="connsiteX953" fmla="*/ 331564 w 5408592"/>
                  <a:gd name="connsiteY953" fmla="*/ 633051 h 1846000"/>
                  <a:gd name="connsiteX954" fmla="*/ 339140 w 5408592"/>
                  <a:gd name="connsiteY954" fmla="*/ 651188 h 1846000"/>
                  <a:gd name="connsiteX955" fmla="*/ 332023 w 5408592"/>
                  <a:gd name="connsiteY955" fmla="*/ 660372 h 1846000"/>
                  <a:gd name="connsiteX956" fmla="*/ 329957 w 5408592"/>
                  <a:gd name="connsiteY956" fmla="*/ 660372 h 1846000"/>
                  <a:gd name="connsiteX957" fmla="*/ 323758 w 5408592"/>
                  <a:gd name="connsiteY957" fmla="*/ 654173 h 1846000"/>
                  <a:gd name="connsiteX958" fmla="*/ 273247 w 5408592"/>
                  <a:gd name="connsiteY958" fmla="*/ 587361 h 1846000"/>
                  <a:gd name="connsiteX959" fmla="*/ 269803 w 5408592"/>
                  <a:gd name="connsiteY959" fmla="*/ 581851 h 1846000"/>
                  <a:gd name="connsiteX960" fmla="*/ 275772 w 5408592"/>
                  <a:gd name="connsiteY960" fmla="*/ 571748 h 1846000"/>
                  <a:gd name="connsiteX961" fmla="*/ 279905 w 5408592"/>
                  <a:gd name="connsiteY961" fmla="*/ 572896 h 1846000"/>
                  <a:gd name="connsiteX962" fmla="*/ 292762 w 5408592"/>
                  <a:gd name="connsiteY962" fmla="*/ 584836 h 1846000"/>
                  <a:gd name="connsiteX963" fmla="*/ 311130 w 5408592"/>
                  <a:gd name="connsiteY963" fmla="*/ 586443 h 1846000"/>
                  <a:gd name="connsiteX964" fmla="*/ 320084 w 5408592"/>
                  <a:gd name="connsiteY964" fmla="*/ 580244 h 1846000"/>
                  <a:gd name="connsiteX965" fmla="*/ 446591 w 5408592"/>
                  <a:gd name="connsiteY965" fmla="*/ 484732 h 1846000"/>
                  <a:gd name="connsiteX966" fmla="*/ 456463 w 5408592"/>
                  <a:gd name="connsiteY966" fmla="*/ 476007 h 1846000"/>
                  <a:gd name="connsiteX967" fmla="*/ 460367 w 5408592"/>
                  <a:gd name="connsiteY967" fmla="*/ 468201 h 1846000"/>
                  <a:gd name="connsiteX968" fmla="*/ 458071 w 5408592"/>
                  <a:gd name="connsiteY968" fmla="*/ 457181 h 1846000"/>
                  <a:gd name="connsiteX969" fmla="*/ 452101 w 5408592"/>
                  <a:gd name="connsiteY969" fmla="*/ 442946 h 1846000"/>
                  <a:gd name="connsiteX970" fmla="*/ 459448 w 5408592"/>
                  <a:gd name="connsiteY970" fmla="*/ 433762 h 1846000"/>
                  <a:gd name="connsiteX971" fmla="*/ 336614 w 5408592"/>
                  <a:gd name="connsiteY971" fmla="*/ 249397 h 1846000"/>
                  <a:gd name="connsiteX972" fmla="*/ 342584 w 5408592"/>
                  <a:gd name="connsiteY972" fmla="*/ 249397 h 1846000"/>
                  <a:gd name="connsiteX973" fmla="*/ 346946 w 5408592"/>
                  <a:gd name="connsiteY973" fmla="*/ 254219 h 1846000"/>
                  <a:gd name="connsiteX974" fmla="*/ 438555 w 5408592"/>
                  <a:gd name="connsiteY974" fmla="*/ 397027 h 1846000"/>
                  <a:gd name="connsiteX975" fmla="*/ 441310 w 5408592"/>
                  <a:gd name="connsiteY975" fmla="*/ 403226 h 1846000"/>
                  <a:gd name="connsiteX976" fmla="*/ 437636 w 5408592"/>
                  <a:gd name="connsiteY976" fmla="*/ 408507 h 1846000"/>
                  <a:gd name="connsiteX977" fmla="*/ 396768 w 5408592"/>
                  <a:gd name="connsiteY977" fmla="*/ 434680 h 1846000"/>
                  <a:gd name="connsiteX978" fmla="*/ 389192 w 5408592"/>
                  <a:gd name="connsiteY978" fmla="*/ 432155 h 1846000"/>
                  <a:gd name="connsiteX979" fmla="*/ 387814 w 5408592"/>
                  <a:gd name="connsiteY979" fmla="*/ 422053 h 1846000"/>
                  <a:gd name="connsiteX980" fmla="*/ 397228 w 5408592"/>
                  <a:gd name="connsiteY980" fmla="*/ 404604 h 1846000"/>
                  <a:gd name="connsiteX981" fmla="*/ 402508 w 5408592"/>
                  <a:gd name="connsiteY981" fmla="*/ 387843 h 1846000"/>
                  <a:gd name="connsiteX982" fmla="*/ 399064 w 5408592"/>
                  <a:gd name="connsiteY982" fmla="*/ 366721 h 1846000"/>
                  <a:gd name="connsiteX983" fmla="*/ 371054 w 5408592"/>
                  <a:gd name="connsiteY983" fmla="*/ 321950 h 1846000"/>
                  <a:gd name="connsiteX984" fmla="*/ 361411 w 5408592"/>
                  <a:gd name="connsiteY984" fmla="*/ 320113 h 1846000"/>
                  <a:gd name="connsiteX985" fmla="*/ 296435 w 5408592"/>
                  <a:gd name="connsiteY985" fmla="*/ 361669 h 1846000"/>
                  <a:gd name="connsiteX986" fmla="*/ 291614 w 5408592"/>
                  <a:gd name="connsiteY986" fmla="*/ 369476 h 1846000"/>
                  <a:gd name="connsiteX987" fmla="*/ 307685 w 5408592"/>
                  <a:gd name="connsiteY987" fmla="*/ 394960 h 1846000"/>
                  <a:gd name="connsiteX988" fmla="*/ 336614 w 5408592"/>
                  <a:gd name="connsiteY988" fmla="*/ 406211 h 1846000"/>
                  <a:gd name="connsiteX989" fmla="*/ 353604 w 5408592"/>
                  <a:gd name="connsiteY989" fmla="*/ 402078 h 1846000"/>
                  <a:gd name="connsiteX990" fmla="*/ 360722 w 5408592"/>
                  <a:gd name="connsiteY990" fmla="*/ 406440 h 1846000"/>
                  <a:gd name="connsiteX991" fmla="*/ 360263 w 5408592"/>
                  <a:gd name="connsiteY991" fmla="*/ 414476 h 1846000"/>
                  <a:gd name="connsiteX992" fmla="*/ 354982 w 5408592"/>
                  <a:gd name="connsiteY992" fmla="*/ 418609 h 1846000"/>
                  <a:gd name="connsiteX993" fmla="*/ 291843 w 5408592"/>
                  <a:gd name="connsiteY993" fmla="*/ 459018 h 1846000"/>
                  <a:gd name="connsiteX994" fmla="*/ 287940 w 5408592"/>
                  <a:gd name="connsiteY994" fmla="*/ 461084 h 1846000"/>
                  <a:gd name="connsiteX995" fmla="*/ 281971 w 5408592"/>
                  <a:gd name="connsiteY995" fmla="*/ 460625 h 1846000"/>
                  <a:gd name="connsiteX996" fmla="*/ 278068 w 5408592"/>
                  <a:gd name="connsiteY996" fmla="*/ 453048 h 1846000"/>
                  <a:gd name="connsiteX997" fmla="*/ 279445 w 5408592"/>
                  <a:gd name="connsiteY997" fmla="*/ 449145 h 1846000"/>
                  <a:gd name="connsiteX998" fmla="*/ 292073 w 5408592"/>
                  <a:gd name="connsiteY998" fmla="*/ 433762 h 1846000"/>
                  <a:gd name="connsiteX999" fmla="*/ 294139 w 5408592"/>
                  <a:gd name="connsiteY999" fmla="*/ 406670 h 1846000"/>
                  <a:gd name="connsiteX1000" fmla="*/ 277838 w 5408592"/>
                  <a:gd name="connsiteY1000" fmla="*/ 380726 h 1846000"/>
                  <a:gd name="connsiteX1001" fmla="*/ 269802 w 5408592"/>
                  <a:gd name="connsiteY1001" fmla="*/ 379348 h 1846000"/>
                  <a:gd name="connsiteX1002" fmla="*/ 264062 w 5408592"/>
                  <a:gd name="connsiteY1002" fmla="*/ 382562 h 1846000"/>
                  <a:gd name="connsiteX1003" fmla="*/ 217684 w 5408592"/>
                  <a:gd name="connsiteY1003" fmla="*/ 412180 h 1846000"/>
                  <a:gd name="connsiteX1004" fmla="*/ 205286 w 5408592"/>
                  <a:gd name="connsiteY1004" fmla="*/ 421134 h 1846000"/>
                  <a:gd name="connsiteX1005" fmla="*/ 200235 w 5408592"/>
                  <a:gd name="connsiteY1005" fmla="*/ 444783 h 1846000"/>
                  <a:gd name="connsiteX1006" fmla="*/ 231230 w 5408592"/>
                  <a:gd name="connsiteY1006" fmla="*/ 492768 h 1846000"/>
                  <a:gd name="connsiteX1007" fmla="*/ 258323 w 5408592"/>
                  <a:gd name="connsiteY1007" fmla="*/ 504937 h 1846000"/>
                  <a:gd name="connsiteX1008" fmla="*/ 286792 w 5408592"/>
                  <a:gd name="connsiteY1008" fmla="*/ 503330 h 1846000"/>
                  <a:gd name="connsiteX1009" fmla="*/ 299879 w 5408592"/>
                  <a:gd name="connsiteY1009" fmla="*/ 502641 h 1846000"/>
                  <a:gd name="connsiteX1010" fmla="*/ 306308 w 5408592"/>
                  <a:gd name="connsiteY1010" fmla="*/ 507921 h 1846000"/>
                  <a:gd name="connsiteX1011" fmla="*/ 305619 w 5408592"/>
                  <a:gd name="connsiteY1011" fmla="*/ 514120 h 1846000"/>
                  <a:gd name="connsiteX1012" fmla="*/ 304012 w 5408592"/>
                  <a:gd name="connsiteY1012" fmla="*/ 515498 h 1846000"/>
                  <a:gd name="connsiteX1013" fmla="*/ 250057 w 5408592"/>
                  <a:gd name="connsiteY1013" fmla="*/ 545345 h 1846000"/>
                  <a:gd name="connsiteX1014" fmla="*/ 245236 w 5408592"/>
                  <a:gd name="connsiteY1014" fmla="*/ 545575 h 1846000"/>
                  <a:gd name="connsiteX1015" fmla="*/ 239037 w 5408592"/>
                  <a:gd name="connsiteY1015" fmla="*/ 537309 h 1846000"/>
                  <a:gd name="connsiteX1016" fmla="*/ 142607 w 5408592"/>
                  <a:gd name="connsiteY1016" fmla="*/ 387154 h 1846000"/>
                  <a:gd name="connsiteX1017" fmla="*/ 139392 w 5408592"/>
                  <a:gd name="connsiteY1017" fmla="*/ 381414 h 1846000"/>
                  <a:gd name="connsiteX1018" fmla="*/ 140770 w 5408592"/>
                  <a:gd name="connsiteY1018" fmla="*/ 375445 h 1846000"/>
                  <a:gd name="connsiteX1019" fmla="*/ 149265 w 5408592"/>
                  <a:gd name="connsiteY1019" fmla="*/ 372231 h 1846000"/>
                  <a:gd name="connsiteX1020" fmla="*/ 164189 w 5408592"/>
                  <a:gd name="connsiteY1020" fmla="*/ 387384 h 1846000"/>
                  <a:gd name="connsiteX1021" fmla="*/ 180490 w 5408592"/>
                  <a:gd name="connsiteY1021" fmla="*/ 389220 h 1846000"/>
                  <a:gd name="connsiteX1022" fmla="*/ 186230 w 5408592"/>
                  <a:gd name="connsiteY1022" fmla="*/ 386006 h 1846000"/>
                  <a:gd name="connsiteX1023" fmla="*/ 195643 w 5408592"/>
                  <a:gd name="connsiteY1023" fmla="*/ 380037 h 1846000"/>
                  <a:gd name="connsiteX1024" fmla="*/ 318017 w 5408592"/>
                  <a:gd name="connsiteY1024" fmla="*/ 301515 h 1846000"/>
                  <a:gd name="connsiteX1025" fmla="*/ 332482 w 5408592"/>
                  <a:gd name="connsiteY1025" fmla="*/ 291413 h 1846000"/>
                  <a:gd name="connsiteX1026" fmla="*/ 337533 w 5408592"/>
                  <a:gd name="connsiteY1026" fmla="*/ 277638 h 1846000"/>
                  <a:gd name="connsiteX1027" fmla="*/ 332252 w 5408592"/>
                  <a:gd name="connsiteY1027" fmla="*/ 258581 h 1846000"/>
                  <a:gd name="connsiteX1028" fmla="*/ 336614 w 5408592"/>
                  <a:gd name="connsiteY1028" fmla="*/ 249397 h 1846000"/>
                  <a:gd name="connsiteX1029" fmla="*/ 5110582 w 5408592"/>
                  <a:gd name="connsiteY1029" fmla="*/ 221846 h 1846000"/>
                  <a:gd name="connsiteX1030" fmla="*/ 5116322 w 5408592"/>
                  <a:gd name="connsiteY1030" fmla="*/ 225060 h 1846000"/>
                  <a:gd name="connsiteX1031" fmla="*/ 5169359 w 5408592"/>
                  <a:gd name="connsiteY1031" fmla="*/ 256745 h 1846000"/>
                  <a:gd name="connsiteX1032" fmla="*/ 5178313 w 5408592"/>
                  <a:gd name="connsiteY1032" fmla="*/ 263173 h 1846000"/>
                  <a:gd name="connsiteX1033" fmla="*/ 5176246 w 5408592"/>
                  <a:gd name="connsiteY1033" fmla="*/ 269831 h 1846000"/>
                  <a:gd name="connsiteX1034" fmla="*/ 5167522 w 5408592"/>
                  <a:gd name="connsiteY1034" fmla="*/ 275112 h 1846000"/>
                  <a:gd name="connsiteX1035" fmla="*/ 5150302 w 5408592"/>
                  <a:gd name="connsiteY1035" fmla="*/ 271209 h 1846000"/>
                  <a:gd name="connsiteX1036" fmla="*/ 5115404 w 5408592"/>
                  <a:gd name="connsiteY1036" fmla="*/ 268913 h 1846000"/>
                  <a:gd name="connsiteX1037" fmla="*/ 5075913 w 5408592"/>
                  <a:gd name="connsiteY1037" fmla="*/ 290495 h 1846000"/>
                  <a:gd name="connsiteX1038" fmla="*/ 5066270 w 5408592"/>
                  <a:gd name="connsiteY1038" fmla="*/ 360981 h 1846000"/>
                  <a:gd name="connsiteX1039" fmla="*/ 5078439 w 5408592"/>
                  <a:gd name="connsiteY1039" fmla="*/ 381874 h 1846000"/>
                  <a:gd name="connsiteX1040" fmla="*/ 5181756 w 5408592"/>
                  <a:gd name="connsiteY1040" fmla="*/ 444094 h 1846000"/>
                  <a:gd name="connsiteX1041" fmla="*/ 5210226 w 5408592"/>
                  <a:gd name="connsiteY1041" fmla="*/ 443865 h 1846000"/>
                  <a:gd name="connsiteX1042" fmla="*/ 5272446 w 5408592"/>
                  <a:gd name="connsiteY1042" fmla="*/ 375675 h 1846000"/>
                  <a:gd name="connsiteX1043" fmla="*/ 5265559 w 5408592"/>
                  <a:gd name="connsiteY1043" fmla="*/ 360521 h 1846000"/>
                  <a:gd name="connsiteX1044" fmla="*/ 5230201 w 5408592"/>
                  <a:gd name="connsiteY1044" fmla="*/ 338251 h 1846000"/>
                  <a:gd name="connsiteX1045" fmla="*/ 5226068 w 5408592"/>
                  <a:gd name="connsiteY1045" fmla="*/ 336414 h 1846000"/>
                  <a:gd name="connsiteX1046" fmla="*/ 5211604 w 5408592"/>
                  <a:gd name="connsiteY1046" fmla="*/ 338481 h 1846000"/>
                  <a:gd name="connsiteX1047" fmla="*/ 5196221 w 5408592"/>
                  <a:gd name="connsiteY1047" fmla="*/ 354093 h 1846000"/>
                  <a:gd name="connsiteX1048" fmla="*/ 5188874 w 5408592"/>
                  <a:gd name="connsiteY1048" fmla="*/ 357766 h 1846000"/>
                  <a:gd name="connsiteX1049" fmla="*/ 5181297 w 5408592"/>
                  <a:gd name="connsiteY1049" fmla="*/ 350649 h 1846000"/>
                  <a:gd name="connsiteX1050" fmla="*/ 5184052 w 5408592"/>
                  <a:gd name="connsiteY1050" fmla="*/ 344909 h 1846000"/>
                  <a:gd name="connsiteX1051" fmla="*/ 5229282 w 5408592"/>
                  <a:gd name="connsiteY1051" fmla="*/ 271898 h 1846000"/>
                  <a:gd name="connsiteX1052" fmla="*/ 5234563 w 5408592"/>
                  <a:gd name="connsiteY1052" fmla="*/ 265010 h 1846000"/>
                  <a:gd name="connsiteX1053" fmla="*/ 5240762 w 5408592"/>
                  <a:gd name="connsiteY1053" fmla="*/ 264551 h 1846000"/>
                  <a:gd name="connsiteX1054" fmla="*/ 5246043 w 5408592"/>
                  <a:gd name="connsiteY1054" fmla="*/ 270750 h 1846000"/>
                  <a:gd name="connsiteX1055" fmla="*/ 5245354 w 5408592"/>
                  <a:gd name="connsiteY1055" fmla="*/ 275112 h 1846000"/>
                  <a:gd name="connsiteX1056" fmla="*/ 5241910 w 5408592"/>
                  <a:gd name="connsiteY1056" fmla="*/ 285444 h 1846000"/>
                  <a:gd name="connsiteX1057" fmla="*/ 5248339 w 5408592"/>
                  <a:gd name="connsiteY1057" fmla="*/ 304960 h 1846000"/>
                  <a:gd name="connsiteX1058" fmla="*/ 5259360 w 5408592"/>
                  <a:gd name="connsiteY1058" fmla="*/ 312307 h 1846000"/>
                  <a:gd name="connsiteX1059" fmla="*/ 5289436 w 5408592"/>
                  <a:gd name="connsiteY1059" fmla="*/ 330674 h 1846000"/>
                  <a:gd name="connsiteX1060" fmla="*/ 5297702 w 5408592"/>
                  <a:gd name="connsiteY1060" fmla="*/ 336185 h 1846000"/>
                  <a:gd name="connsiteX1061" fmla="*/ 5299080 w 5408592"/>
                  <a:gd name="connsiteY1061" fmla="*/ 347894 h 1846000"/>
                  <a:gd name="connsiteX1062" fmla="*/ 5273135 w 5408592"/>
                  <a:gd name="connsiteY1062" fmla="*/ 422283 h 1846000"/>
                  <a:gd name="connsiteX1063" fmla="*/ 5228135 w 5408592"/>
                  <a:gd name="connsiteY1063" fmla="*/ 466595 h 1846000"/>
                  <a:gd name="connsiteX1064" fmla="*/ 5136297 w 5408592"/>
                  <a:gd name="connsiteY1064" fmla="*/ 475319 h 1846000"/>
                  <a:gd name="connsiteX1065" fmla="*/ 5061908 w 5408592"/>
                  <a:gd name="connsiteY1065" fmla="*/ 422972 h 1846000"/>
                  <a:gd name="connsiteX1066" fmla="*/ 5085327 w 5408592"/>
                  <a:gd name="connsiteY1066" fmla="*/ 255367 h 1846000"/>
                  <a:gd name="connsiteX1067" fmla="*/ 5096117 w 5408592"/>
                  <a:gd name="connsiteY1067" fmla="*/ 247791 h 1846000"/>
                  <a:gd name="connsiteX1068" fmla="*/ 5100250 w 5408592"/>
                  <a:gd name="connsiteY1068" fmla="*/ 236540 h 1846000"/>
                  <a:gd name="connsiteX1069" fmla="*/ 5102776 w 5408592"/>
                  <a:gd name="connsiteY1069" fmla="*/ 224142 h 1846000"/>
                  <a:gd name="connsiteX1070" fmla="*/ 5110582 w 5408592"/>
                  <a:gd name="connsiteY1070" fmla="*/ 221846 h 1846000"/>
                  <a:gd name="connsiteX1071" fmla="*/ 209648 w 5408592"/>
                  <a:gd name="connsiteY1071" fmla="*/ 7404 h 1846000"/>
                  <a:gd name="connsiteX1072" fmla="*/ 213781 w 5408592"/>
                  <a:gd name="connsiteY1072" fmla="*/ 8322 h 1846000"/>
                  <a:gd name="connsiteX1073" fmla="*/ 216766 w 5408592"/>
                  <a:gd name="connsiteY1073" fmla="*/ 11537 h 1846000"/>
                  <a:gd name="connsiteX1074" fmla="*/ 257634 w 5408592"/>
                  <a:gd name="connsiteY1074" fmla="*/ 89599 h 1846000"/>
                  <a:gd name="connsiteX1075" fmla="*/ 258552 w 5408592"/>
                  <a:gd name="connsiteY1075" fmla="*/ 91665 h 1846000"/>
                  <a:gd name="connsiteX1076" fmla="*/ 255108 w 5408592"/>
                  <a:gd name="connsiteY1076" fmla="*/ 98783 h 1846000"/>
                  <a:gd name="connsiteX1077" fmla="*/ 247072 w 5408592"/>
                  <a:gd name="connsiteY1077" fmla="*/ 99242 h 1846000"/>
                  <a:gd name="connsiteX1078" fmla="*/ 233756 w 5408592"/>
                  <a:gd name="connsiteY1078" fmla="*/ 84777 h 1846000"/>
                  <a:gd name="connsiteX1079" fmla="*/ 221587 w 5408592"/>
                  <a:gd name="connsiteY1079" fmla="*/ 82022 h 1846000"/>
                  <a:gd name="connsiteX1080" fmla="*/ 215388 w 5408592"/>
                  <a:gd name="connsiteY1080" fmla="*/ 84548 h 1846000"/>
                  <a:gd name="connsiteX1081" fmla="*/ 158908 w 5408592"/>
                  <a:gd name="connsiteY1081" fmla="*/ 114166 h 1846000"/>
                  <a:gd name="connsiteX1082" fmla="*/ 155464 w 5408592"/>
                  <a:gd name="connsiteY1082" fmla="*/ 126793 h 1846000"/>
                  <a:gd name="connsiteX1083" fmla="*/ 165566 w 5408592"/>
                  <a:gd name="connsiteY1083" fmla="*/ 146309 h 1846000"/>
                  <a:gd name="connsiteX1084" fmla="*/ 195184 w 5408592"/>
                  <a:gd name="connsiteY1084" fmla="*/ 202789 h 1846000"/>
                  <a:gd name="connsiteX1085" fmla="*/ 199546 w 5408592"/>
                  <a:gd name="connsiteY1085" fmla="*/ 210366 h 1846000"/>
                  <a:gd name="connsiteX1086" fmla="*/ 207123 w 5408592"/>
                  <a:gd name="connsiteY1086" fmla="*/ 213121 h 1846000"/>
                  <a:gd name="connsiteX1087" fmla="*/ 213092 w 5408592"/>
                  <a:gd name="connsiteY1087" fmla="*/ 210595 h 1846000"/>
                  <a:gd name="connsiteX1088" fmla="*/ 259930 w 5408592"/>
                  <a:gd name="connsiteY1088" fmla="*/ 186258 h 1846000"/>
                  <a:gd name="connsiteX1089" fmla="*/ 269343 w 5408592"/>
                  <a:gd name="connsiteY1089" fmla="*/ 180518 h 1846000"/>
                  <a:gd name="connsiteX1090" fmla="*/ 275083 w 5408592"/>
                  <a:gd name="connsiteY1090" fmla="*/ 169268 h 1846000"/>
                  <a:gd name="connsiteX1091" fmla="*/ 272787 w 5408592"/>
                  <a:gd name="connsiteY1091" fmla="*/ 149753 h 1846000"/>
                  <a:gd name="connsiteX1092" fmla="*/ 279904 w 5408592"/>
                  <a:gd name="connsiteY1092" fmla="*/ 140569 h 1846000"/>
                  <a:gd name="connsiteX1093" fmla="*/ 283808 w 5408592"/>
                  <a:gd name="connsiteY1093" fmla="*/ 141717 h 1846000"/>
                  <a:gd name="connsiteX1094" fmla="*/ 286563 w 5408592"/>
                  <a:gd name="connsiteY1094" fmla="*/ 144931 h 1846000"/>
                  <a:gd name="connsiteX1095" fmla="*/ 326283 w 5408592"/>
                  <a:gd name="connsiteY1095" fmla="*/ 220927 h 1846000"/>
                  <a:gd name="connsiteX1096" fmla="*/ 327890 w 5408592"/>
                  <a:gd name="connsiteY1096" fmla="*/ 227355 h 1846000"/>
                  <a:gd name="connsiteX1097" fmla="*/ 326971 w 5408592"/>
                  <a:gd name="connsiteY1097" fmla="*/ 229422 h 1846000"/>
                  <a:gd name="connsiteX1098" fmla="*/ 315721 w 5408592"/>
                  <a:gd name="connsiteY1098" fmla="*/ 231718 h 1846000"/>
                  <a:gd name="connsiteX1099" fmla="*/ 304012 w 5408592"/>
                  <a:gd name="connsiteY1099" fmla="*/ 218631 h 1846000"/>
                  <a:gd name="connsiteX1100" fmla="*/ 289777 w 5408592"/>
                  <a:gd name="connsiteY1100" fmla="*/ 215646 h 1846000"/>
                  <a:gd name="connsiteX1101" fmla="*/ 275772 w 5408592"/>
                  <a:gd name="connsiteY1101" fmla="*/ 222075 h 1846000"/>
                  <a:gd name="connsiteX1102" fmla="*/ 139163 w 5408592"/>
                  <a:gd name="connsiteY1102" fmla="*/ 293250 h 1846000"/>
                  <a:gd name="connsiteX1103" fmla="*/ 129520 w 5408592"/>
                  <a:gd name="connsiteY1103" fmla="*/ 298530 h 1846000"/>
                  <a:gd name="connsiteX1104" fmla="*/ 121254 w 5408592"/>
                  <a:gd name="connsiteY1104" fmla="*/ 317357 h 1846000"/>
                  <a:gd name="connsiteX1105" fmla="*/ 124239 w 5408592"/>
                  <a:gd name="connsiteY1105" fmla="*/ 330214 h 1846000"/>
                  <a:gd name="connsiteX1106" fmla="*/ 119188 w 5408592"/>
                  <a:gd name="connsiteY1106" fmla="*/ 338709 h 1846000"/>
                  <a:gd name="connsiteX1107" fmla="*/ 113219 w 5408592"/>
                  <a:gd name="connsiteY1107" fmla="*/ 337791 h 1846000"/>
                  <a:gd name="connsiteX1108" fmla="*/ 108397 w 5408592"/>
                  <a:gd name="connsiteY1108" fmla="*/ 330673 h 1846000"/>
                  <a:gd name="connsiteX1109" fmla="*/ 71891 w 5408592"/>
                  <a:gd name="connsiteY1109" fmla="*/ 260417 h 1846000"/>
                  <a:gd name="connsiteX1110" fmla="*/ 69595 w 5408592"/>
                  <a:gd name="connsiteY1110" fmla="*/ 254219 h 1846000"/>
                  <a:gd name="connsiteX1111" fmla="*/ 72121 w 5408592"/>
                  <a:gd name="connsiteY1111" fmla="*/ 248708 h 1846000"/>
                  <a:gd name="connsiteX1112" fmla="*/ 83371 w 5408592"/>
                  <a:gd name="connsiteY1112" fmla="*/ 250086 h 1846000"/>
                  <a:gd name="connsiteX1113" fmla="*/ 92785 w 5408592"/>
                  <a:gd name="connsiteY1113" fmla="*/ 262254 h 1846000"/>
                  <a:gd name="connsiteX1114" fmla="*/ 107019 w 5408592"/>
                  <a:gd name="connsiteY1114" fmla="*/ 265468 h 1846000"/>
                  <a:gd name="connsiteX1115" fmla="*/ 112989 w 5408592"/>
                  <a:gd name="connsiteY1115" fmla="*/ 262943 h 1846000"/>
                  <a:gd name="connsiteX1116" fmla="*/ 177505 w 5408592"/>
                  <a:gd name="connsiteY1116" fmla="*/ 229422 h 1846000"/>
                  <a:gd name="connsiteX1117" fmla="*/ 184393 w 5408592"/>
                  <a:gd name="connsiteY1117" fmla="*/ 222993 h 1846000"/>
                  <a:gd name="connsiteX1118" fmla="*/ 180260 w 5408592"/>
                  <a:gd name="connsiteY1118" fmla="*/ 212432 h 1846000"/>
                  <a:gd name="connsiteX1119" fmla="*/ 140540 w 5408592"/>
                  <a:gd name="connsiteY1119" fmla="*/ 136206 h 1846000"/>
                  <a:gd name="connsiteX1120" fmla="*/ 137096 w 5408592"/>
                  <a:gd name="connsiteY1120" fmla="*/ 130696 h 1846000"/>
                  <a:gd name="connsiteX1121" fmla="*/ 129061 w 5408592"/>
                  <a:gd name="connsiteY1121" fmla="*/ 128859 h 1846000"/>
                  <a:gd name="connsiteX1122" fmla="*/ 126994 w 5408592"/>
                  <a:gd name="connsiteY1122" fmla="*/ 129778 h 1846000"/>
                  <a:gd name="connsiteX1123" fmla="*/ 64544 w 5408592"/>
                  <a:gd name="connsiteY1123" fmla="*/ 162381 h 1846000"/>
                  <a:gd name="connsiteX1124" fmla="*/ 58805 w 5408592"/>
                  <a:gd name="connsiteY1124" fmla="*/ 165824 h 1846000"/>
                  <a:gd name="connsiteX1125" fmla="*/ 51687 w 5408592"/>
                  <a:gd name="connsiteY1125" fmla="*/ 180977 h 1846000"/>
                  <a:gd name="connsiteX1126" fmla="*/ 54901 w 5408592"/>
                  <a:gd name="connsiteY1126" fmla="*/ 198197 h 1846000"/>
                  <a:gd name="connsiteX1127" fmla="*/ 45947 w 5408592"/>
                  <a:gd name="connsiteY1127" fmla="*/ 206004 h 1846000"/>
                  <a:gd name="connsiteX1128" fmla="*/ 44110 w 5408592"/>
                  <a:gd name="connsiteY1128" fmla="*/ 204856 h 1846000"/>
                  <a:gd name="connsiteX1129" fmla="*/ 40207 w 5408592"/>
                  <a:gd name="connsiteY1129" fmla="*/ 199804 h 1846000"/>
                  <a:gd name="connsiteX1130" fmla="*/ 2554 w 5408592"/>
                  <a:gd name="connsiteY1130" fmla="*/ 127712 h 1846000"/>
                  <a:gd name="connsiteX1131" fmla="*/ 258 w 5408592"/>
                  <a:gd name="connsiteY1131" fmla="*/ 121513 h 1846000"/>
                  <a:gd name="connsiteX1132" fmla="*/ 3931 w 5408592"/>
                  <a:gd name="connsiteY1132" fmla="*/ 114395 h 1846000"/>
                  <a:gd name="connsiteX1133" fmla="*/ 11967 w 5408592"/>
                  <a:gd name="connsiteY1133" fmla="*/ 115084 h 1846000"/>
                  <a:gd name="connsiteX1134" fmla="*/ 22988 w 5408592"/>
                  <a:gd name="connsiteY1134" fmla="*/ 128859 h 1846000"/>
                  <a:gd name="connsiteX1135" fmla="*/ 37223 w 5408592"/>
                  <a:gd name="connsiteY1135" fmla="*/ 132303 h 1846000"/>
                  <a:gd name="connsiteX1136" fmla="*/ 49162 w 5408592"/>
                  <a:gd name="connsiteY1136" fmla="*/ 126793 h 1846000"/>
                  <a:gd name="connsiteX1137" fmla="*/ 187837 w 5408592"/>
                  <a:gd name="connsiteY1137" fmla="*/ 54471 h 1846000"/>
                  <a:gd name="connsiteX1138" fmla="*/ 204138 w 5408592"/>
                  <a:gd name="connsiteY1138" fmla="*/ 21639 h 1846000"/>
                  <a:gd name="connsiteX1139" fmla="*/ 203220 w 5408592"/>
                  <a:gd name="connsiteY1139" fmla="*/ 15210 h 1846000"/>
                  <a:gd name="connsiteX1140" fmla="*/ 209648 w 5408592"/>
                  <a:gd name="connsiteY1140" fmla="*/ 7404 h 1846000"/>
                  <a:gd name="connsiteX1141" fmla="*/ 5226757 w 5408592"/>
                  <a:gd name="connsiteY1141" fmla="*/ 57 h 1846000"/>
                  <a:gd name="connsiteX1142" fmla="*/ 5232726 w 5408592"/>
                  <a:gd name="connsiteY1142" fmla="*/ 5568 h 1846000"/>
                  <a:gd name="connsiteX1143" fmla="*/ 5232267 w 5408592"/>
                  <a:gd name="connsiteY1143" fmla="*/ 20950 h 1846000"/>
                  <a:gd name="connsiteX1144" fmla="*/ 5237088 w 5408592"/>
                  <a:gd name="connsiteY1144" fmla="*/ 42073 h 1846000"/>
                  <a:gd name="connsiteX1145" fmla="*/ 5258670 w 5408592"/>
                  <a:gd name="connsiteY1145" fmla="*/ 80416 h 1846000"/>
                  <a:gd name="connsiteX1146" fmla="*/ 5291961 w 5408592"/>
                  <a:gd name="connsiteY1146" fmla="*/ 132304 h 1846000"/>
                  <a:gd name="connsiteX1147" fmla="*/ 5322268 w 5408592"/>
                  <a:gd name="connsiteY1147" fmla="*/ 160085 h 1846000"/>
                  <a:gd name="connsiteX1148" fmla="*/ 5355559 w 5408592"/>
                  <a:gd name="connsiteY1148" fmla="*/ 177075 h 1846000"/>
                  <a:gd name="connsiteX1149" fmla="*/ 5363595 w 5408592"/>
                  <a:gd name="connsiteY1149" fmla="*/ 180749 h 1846000"/>
                  <a:gd name="connsiteX1150" fmla="*/ 5381733 w 5408592"/>
                  <a:gd name="connsiteY1150" fmla="*/ 176845 h 1846000"/>
                  <a:gd name="connsiteX1151" fmla="*/ 5396197 w 5408592"/>
                  <a:gd name="connsiteY1151" fmla="*/ 160314 h 1846000"/>
                  <a:gd name="connsiteX1152" fmla="*/ 5406070 w 5408592"/>
                  <a:gd name="connsiteY1152" fmla="*/ 160314 h 1846000"/>
                  <a:gd name="connsiteX1153" fmla="*/ 5408366 w 5408592"/>
                  <a:gd name="connsiteY1153" fmla="*/ 165825 h 1846000"/>
                  <a:gd name="connsiteX1154" fmla="*/ 5406070 w 5408592"/>
                  <a:gd name="connsiteY1154" fmla="*/ 171794 h 1846000"/>
                  <a:gd name="connsiteX1155" fmla="*/ 5364054 w 5408592"/>
                  <a:gd name="connsiteY1155" fmla="*/ 253989 h 1846000"/>
                  <a:gd name="connsiteX1156" fmla="*/ 5358774 w 5408592"/>
                  <a:gd name="connsiteY1156" fmla="*/ 260877 h 1846000"/>
                  <a:gd name="connsiteX1157" fmla="*/ 5352804 w 5408592"/>
                  <a:gd name="connsiteY1157" fmla="*/ 261107 h 1846000"/>
                  <a:gd name="connsiteX1158" fmla="*/ 5348442 w 5408592"/>
                  <a:gd name="connsiteY1158" fmla="*/ 256744 h 1846000"/>
                  <a:gd name="connsiteX1159" fmla="*/ 5349130 w 5408592"/>
                  <a:gd name="connsiteY1159" fmla="*/ 250316 h 1846000"/>
                  <a:gd name="connsiteX1160" fmla="*/ 5354870 w 5408592"/>
                  <a:gd name="connsiteY1160" fmla="*/ 233556 h 1846000"/>
                  <a:gd name="connsiteX1161" fmla="*/ 5349360 w 5408592"/>
                  <a:gd name="connsiteY1161" fmla="*/ 217943 h 1846000"/>
                  <a:gd name="connsiteX1162" fmla="*/ 5342013 w 5408592"/>
                  <a:gd name="connsiteY1162" fmla="*/ 213121 h 1846000"/>
                  <a:gd name="connsiteX1163" fmla="*/ 5299079 w 5408592"/>
                  <a:gd name="connsiteY1163" fmla="*/ 190851 h 1846000"/>
                  <a:gd name="connsiteX1164" fmla="*/ 5277956 w 5408592"/>
                  <a:gd name="connsiteY1164" fmla="*/ 186029 h 1846000"/>
                  <a:gd name="connsiteX1165" fmla="*/ 5225609 w 5408592"/>
                  <a:gd name="connsiteY1165" fmla="*/ 185800 h 1846000"/>
                  <a:gd name="connsiteX1166" fmla="*/ 5181067 w 5408592"/>
                  <a:gd name="connsiteY1166" fmla="*/ 187407 h 1846000"/>
                  <a:gd name="connsiteX1167" fmla="*/ 5163618 w 5408592"/>
                  <a:gd name="connsiteY1167" fmla="*/ 188785 h 1846000"/>
                  <a:gd name="connsiteX1168" fmla="*/ 5134459 w 5408592"/>
                  <a:gd name="connsiteY1168" fmla="*/ 202560 h 1846000"/>
                  <a:gd name="connsiteX1169" fmla="*/ 5127571 w 5408592"/>
                  <a:gd name="connsiteY1169" fmla="*/ 207611 h 1846000"/>
                  <a:gd name="connsiteX1170" fmla="*/ 5121602 w 5408592"/>
                  <a:gd name="connsiteY1170" fmla="*/ 206233 h 1846000"/>
                  <a:gd name="connsiteX1171" fmla="*/ 5118617 w 5408592"/>
                  <a:gd name="connsiteY1171" fmla="*/ 200723 h 1846000"/>
                  <a:gd name="connsiteX1172" fmla="*/ 5119765 w 5408592"/>
                  <a:gd name="connsiteY1172" fmla="*/ 196591 h 1846000"/>
                  <a:gd name="connsiteX1173" fmla="*/ 5161092 w 5408592"/>
                  <a:gd name="connsiteY1173" fmla="*/ 116462 h 1846000"/>
                  <a:gd name="connsiteX1174" fmla="*/ 5166143 w 5408592"/>
                  <a:gd name="connsiteY1174" fmla="*/ 113018 h 1846000"/>
                  <a:gd name="connsiteX1175" fmla="*/ 5174179 w 5408592"/>
                  <a:gd name="connsiteY1175" fmla="*/ 121283 h 1846000"/>
                  <a:gd name="connsiteX1176" fmla="*/ 5168210 w 5408592"/>
                  <a:gd name="connsiteY1176" fmla="*/ 137814 h 1846000"/>
                  <a:gd name="connsiteX1177" fmla="*/ 5176934 w 5408592"/>
                  <a:gd name="connsiteY1177" fmla="*/ 149753 h 1846000"/>
                  <a:gd name="connsiteX1178" fmla="*/ 5181297 w 5408592"/>
                  <a:gd name="connsiteY1178" fmla="*/ 149983 h 1846000"/>
                  <a:gd name="connsiteX1179" fmla="*/ 5269232 w 5408592"/>
                  <a:gd name="connsiteY1179" fmla="*/ 147228 h 1846000"/>
                  <a:gd name="connsiteX1180" fmla="*/ 5273364 w 5408592"/>
                  <a:gd name="connsiteY1180" fmla="*/ 145850 h 1846000"/>
                  <a:gd name="connsiteX1181" fmla="*/ 5275201 w 5408592"/>
                  <a:gd name="connsiteY1181" fmla="*/ 142177 h 1846000"/>
                  <a:gd name="connsiteX1182" fmla="*/ 5272676 w 5408592"/>
                  <a:gd name="connsiteY1182" fmla="*/ 135978 h 1846000"/>
                  <a:gd name="connsiteX1183" fmla="*/ 5233185 w 5408592"/>
                  <a:gd name="connsiteY1183" fmla="*/ 72609 h 1846000"/>
                  <a:gd name="connsiteX1184" fmla="*/ 5223772 w 5408592"/>
                  <a:gd name="connsiteY1184" fmla="*/ 60441 h 1846000"/>
                  <a:gd name="connsiteX1185" fmla="*/ 5209996 w 5408592"/>
                  <a:gd name="connsiteY1185" fmla="*/ 60441 h 1846000"/>
                  <a:gd name="connsiteX1186" fmla="*/ 5197598 w 5408592"/>
                  <a:gd name="connsiteY1186" fmla="*/ 75824 h 1846000"/>
                  <a:gd name="connsiteX1187" fmla="*/ 5186348 w 5408592"/>
                  <a:gd name="connsiteY1187" fmla="*/ 73757 h 1846000"/>
                  <a:gd name="connsiteX1188" fmla="*/ 5185659 w 5408592"/>
                  <a:gd name="connsiteY1188" fmla="*/ 69624 h 1846000"/>
                  <a:gd name="connsiteX1189" fmla="*/ 5187037 w 5408592"/>
                  <a:gd name="connsiteY1189" fmla="*/ 65492 h 1846000"/>
                  <a:gd name="connsiteX1190" fmla="*/ 5217113 w 5408592"/>
                  <a:gd name="connsiteY1190" fmla="*/ 6716 h 1846000"/>
                  <a:gd name="connsiteX1191" fmla="*/ 5220787 w 5408592"/>
                  <a:gd name="connsiteY1191" fmla="*/ 1435 h 1846000"/>
                  <a:gd name="connsiteX1192" fmla="*/ 5226757 w 5408592"/>
                  <a:gd name="connsiteY1192" fmla="*/ 57 h 184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</a:cxnLst>
                <a:rect l="l" t="t" r="r" b="b"/>
                <a:pathLst>
                  <a:path w="5408592" h="1846000">
                    <a:moveTo>
                      <a:pt x="3019547" y="1594594"/>
                    </a:moveTo>
                    <a:cubicBezTo>
                      <a:pt x="3000662" y="1596259"/>
                      <a:pt x="2982467" y="1605729"/>
                      <a:pt x="2971905" y="1622834"/>
                    </a:cubicBezTo>
                    <a:cubicBezTo>
                      <a:pt x="2965706" y="1632936"/>
                      <a:pt x="2961344" y="1643727"/>
                      <a:pt x="2959048" y="1655436"/>
                    </a:cubicBezTo>
                    <a:cubicBezTo>
                      <a:pt x="2952390" y="1690794"/>
                      <a:pt x="2956293" y="1725463"/>
                      <a:pt x="2967773" y="1759443"/>
                    </a:cubicBezTo>
                    <a:cubicBezTo>
                      <a:pt x="2971446" y="1770004"/>
                      <a:pt x="2976956" y="1779417"/>
                      <a:pt x="2983615" y="1788142"/>
                    </a:cubicBezTo>
                    <a:cubicBezTo>
                      <a:pt x="2997620" y="1806280"/>
                      <a:pt x="3015758" y="1815005"/>
                      <a:pt x="3039177" y="1813398"/>
                    </a:cubicBezTo>
                    <a:cubicBezTo>
                      <a:pt x="3062366" y="1811790"/>
                      <a:pt x="3079585" y="1801229"/>
                      <a:pt x="3091065" y="1781254"/>
                    </a:cubicBezTo>
                    <a:cubicBezTo>
                      <a:pt x="3094968" y="1774366"/>
                      <a:pt x="3097724" y="1766560"/>
                      <a:pt x="3100249" y="1758984"/>
                    </a:cubicBezTo>
                    <a:cubicBezTo>
                      <a:pt x="3104382" y="1746356"/>
                      <a:pt x="3104841" y="1733039"/>
                      <a:pt x="3104841" y="1719952"/>
                    </a:cubicBezTo>
                    <a:cubicBezTo>
                      <a:pt x="3104841" y="1694008"/>
                      <a:pt x="3100708" y="1668753"/>
                      <a:pt x="3091065" y="1644645"/>
                    </a:cubicBezTo>
                    <a:cubicBezTo>
                      <a:pt x="3086473" y="1632936"/>
                      <a:pt x="3079815" y="1622375"/>
                      <a:pt x="3071320" y="1613191"/>
                    </a:cubicBezTo>
                    <a:cubicBezTo>
                      <a:pt x="3058004" y="1599071"/>
                      <a:pt x="3038431" y="1592930"/>
                      <a:pt x="3019547" y="1594594"/>
                    </a:cubicBezTo>
                    <a:close/>
                    <a:moveTo>
                      <a:pt x="2380239" y="1584262"/>
                    </a:moveTo>
                    <a:cubicBezTo>
                      <a:pt x="2384601" y="1584262"/>
                      <a:pt x="2388964" y="1584033"/>
                      <a:pt x="2393326" y="1584262"/>
                    </a:cubicBezTo>
                    <a:cubicBezTo>
                      <a:pt x="2419729" y="1586329"/>
                      <a:pt x="2445903" y="1588625"/>
                      <a:pt x="2472307" y="1590691"/>
                    </a:cubicBezTo>
                    <a:cubicBezTo>
                      <a:pt x="2510419" y="1593905"/>
                      <a:pt x="2548302" y="1597579"/>
                      <a:pt x="2586415" y="1599874"/>
                    </a:cubicBezTo>
                    <a:cubicBezTo>
                      <a:pt x="2610523" y="1601482"/>
                      <a:pt x="2634860" y="1601022"/>
                      <a:pt x="2658967" y="1601482"/>
                    </a:cubicBezTo>
                    <a:cubicBezTo>
                      <a:pt x="2663330" y="1601482"/>
                      <a:pt x="2667692" y="1601711"/>
                      <a:pt x="2672054" y="1602400"/>
                    </a:cubicBezTo>
                    <a:cubicBezTo>
                      <a:pt x="2674121" y="1602629"/>
                      <a:pt x="2675728" y="1604466"/>
                      <a:pt x="2675957" y="1606992"/>
                    </a:cubicBezTo>
                    <a:cubicBezTo>
                      <a:pt x="2676417" y="1609977"/>
                      <a:pt x="2674809" y="1614109"/>
                      <a:pt x="2672973" y="1614569"/>
                    </a:cubicBezTo>
                    <a:cubicBezTo>
                      <a:pt x="2668610" y="1615257"/>
                      <a:pt x="2664248" y="1615717"/>
                      <a:pt x="2659886" y="1616635"/>
                    </a:cubicBezTo>
                    <a:cubicBezTo>
                      <a:pt x="2656442" y="1617324"/>
                      <a:pt x="2652768" y="1618242"/>
                      <a:pt x="2649554" y="1620079"/>
                    </a:cubicBezTo>
                    <a:cubicBezTo>
                      <a:pt x="2648176" y="1620768"/>
                      <a:pt x="2646799" y="1623753"/>
                      <a:pt x="2646799" y="1625360"/>
                    </a:cubicBezTo>
                    <a:cubicBezTo>
                      <a:pt x="2647028" y="1628115"/>
                      <a:pt x="2648176" y="1631100"/>
                      <a:pt x="2649554" y="1633625"/>
                    </a:cubicBezTo>
                    <a:cubicBezTo>
                      <a:pt x="2663100" y="1659569"/>
                      <a:pt x="2676646" y="1685743"/>
                      <a:pt x="2690422" y="1711687"/>
                    </a:cubicBezTo>
                    <a:cubicBezTo>
                      <a:pt x="2691110" y="1713065"/>
                      <a:pt x="2692258" y="1713983"/>
                      <a:pt x="2693177" y="1715131"/>
                    </a:cubicBezTo>
                    <a:cubicBezTo>
                      <a:pt x="2694325" y="1716509"/>
                      <a:pt x="2697998" y="1716509"/>
                      <a:pt x="2698917" y="1714902"/>
                    </a:cubicBezTo>
                    <a:cubicBezTo>
                      <a:pt x="2716366" y="1689416"/>
                      <a:pt x="2732897" y="1663472"/>
                      <a:pt x="2747591" y="1636380"/>
                    </a:cubicBezTo>
                    <a:cubicBezTo>
                      <a:pt x="2748280" y="1635003"/>
                      <a:pt x="2748509" y="1633625"/>
                      <a:pt x="2749198" y="1632248"/>
                    </a:cubicBezTo>
                    <a:cubicBezTo>
                      <a:pt x="2750576" y="1628345"/>
                      <a:pt x="2748280" y="1622834"/>
                      <a:pt x="2744147" y="1621457"/>
                    </a:cubicBezTo>
                    <a:cubicBezTo>
                      <a:pt x="2741392" y="1620538"/>
                      <a:pt x="2738637" y="1619620"/>
                      <a:pt x="2735652" y="1618931"/>
                    </a:cubicBezTo>
                    <a:cubicBezTo>
                      <a:pt x="2732208" y="1618013"/>
                      <a:pt x="2728535" y="1617553"/>
                      <a:pt x="2724861" y="1616635"/>
                    </a:cubicBezTo>
                    <a:cubicBezTo>
                      <a:pt x="2721647" y="1615946"/>
                      <a:pt x="2719351" y="1611584"/>
                      <a:pt x="2720269" y="1607681"/>
                    </a:cubicBezTo>
                    <a:cubicBezTo>
                      <a:pt x="2720728" y="1605614"/>
                      <a:pt x="2721647" y="1603548"/>
                      <a:pt x="2724402" y="1603089"/>
                    </a:cubicBezTo>
                    <a:cubicBezTo>
                      <a:pt x="2727387" y="1602859"/>
                      <a:pt x="2730142" y="1602400"/>
                      <a:pt x="2733126" y="1602400"/>
                    </a:cubicBezTo>
                    <a:cubicBezTo>
                      <a:pt x="2753790" y="1602629"/>
                      <a:pt x="2774224" y="1602859"/>
                      <a:pt x="2794887" y="1603318"/>
                    </a:cubicBezTo>
                    <a:cubicBezTo>
                      <a:pt x="2796265" y="1603318"/>
                      <a:pt x="2798102" y="1603089"/>
                      <a:pt x="2799250" y="1603777"/>
                    </a:cubicBezTo>
                    <a:cubicBezTo>
                      <a:pt x="2801086" y="1604696"/>
                      <a:pt x="2803153" y="1605844"/>
                      <a:pt x="2804071" y="1607681"/>
                    </a:cubicBezTo>
                    <a:cubicBezTo>
                      <a:pt x="2805678" y="1610665"/>
                      <a:pt x="2804071" y="1616635"/>
                      <a:pt x="2801775" y="1617783"/>
                    </a:cubicBezTo>
                    <a:cubicBezTo>
                      <a:pt x="2799020" y="1618931"/>
                      <a:pt x="2796265" y="1619849"/>
                      <a:pt x="2793510" y="1620997"/>
                    </a:cubicBezTo>
                    <a:cubicBezTo>
                      <a:pt x="2783637" y="1624901"/>
                      <a:pt x="2775601" y="1631100"/>
                      <a:pt x="2769632" y="1639824"/>
                    </a:cubicBezTo>
                    <a:cubicBezTo>
                      <a:pt x="2762515" y="1650156"/>
                      <a:pt x="2755167" y="1660028"/>
                      <a:pt x="2748509" y="1670590"/>
                    </a:cubicBezTo>
                    <a:cubicBezTo>
                      <a:pt x="2736800" y="1689187"/>
                      <a:pt x="2726009" y="1708473"/>
                      <a:pt x="2714529" y="1727070"/>
                    </a:cubicBezTo>
                    <a:cubicBezTo>
                      <a:pt x="2706953" y="1739238"/>
                      <a:pt x="2702820" y="1752096"/>
                      <a:pt x="2703509" y="1766790"/>
                    </a:cubicBezTo>
                    <a:cubicBezTo>
                      <a:pt x="2703968" y="1778499"/>
                      <a:pt x="2703279" y="1790209"/>
                      <a:pt x="2703279" y="1801918"/>
                    </a:cubicBezTo>
                    <a:cubicBezTo>
                      <a:pt x="2703279" y="1805592"/>
                      <a:pt x="2703279" y="1809265"/>
                      <a:pt x="2703738" y="1812939"/>
                    </a:cubicBezTo>
                    <a:cubicBezTo>
                      <a:pt x="2704657" y="1819138"/>
                      <a:pt x="2708330" y="1823959"/>
                      <a:pt x="2714300" y="1826025"/>
                    </a:cubicBezTo>
                    <a:cubicBezTo>
                      <a:pt x="2721188" y="1828551"/>
                      <a:pt x="2728305" y="1830158"/>
                      <a:pt x="2735422" y="1831995"/>
                    </a:cubicBezTo>
                    <a:cubicBezTo>
                      <a:pt x="2738637" y="1832913"/>
                      <a:pt x="2740473" y="1836816"/>
                      <a:pt x="2739325" y="1840949"/>
                    </a:cubicBezTo>
                    <a:cubicBezTo>
                      <a:pt x="2738866" y="1842097"/>
                      <a:pt x="2737948" y="1843934"/>
                      <a:pt x="2736800" y="1844164"/>
                    </a:cubicBezTo>
                    <a:cubicBezTo>
                      <a:pt x="2733356" y="1845082"/>
                      <a:pt x="2729682" y="1846000"/>
                      <a:pt x="2726239" y="1846000"/>
                    </a:cubicBezTo>
                    <a:cubicBezTo>
                      <a:pt x="2711544" y="1846000"/>
                      <a:pt x="2696850" y="1845541"/>
                      <a:pt x="2682156" y="1845082"/>
                    </a:cubicBezTo>
                    <a:cubicBezTo>
                      <a:pt x="2681238" y="1843704"/>
                      <a:pt x="2681238" y="1843475"/>
                      <a:pt x="2681238" y="1843245"/>
                    </a:cubicBezTo>
                    <a:cubicBezTo>
                      <a:pt x="2666544" y="1843245"/>
                      <a:pt x="2651850" y="1843245"/>
                      <a:pt x="2637156" y="1843245"/>
                    </a:cubicBezTo>
                    <a:cubicBezTo>
                      <a:pt x="2634401" y="1843245"/>
                      <a:pt x="2631416" y="1842556"/>
                      <a:pt x="2628661" y="1841868"/>
                    </a:cubicBezTo>
                    <a:cubicBezTo>
                      <a:pt x="2626135" y="1841179"/>
                      <a:pt x="2625676" y="1838653"/>
                      <a:pt x="2625676" y="1836587"/>
                    </a:cubicBezTo>
                    <a:cubicBezTo>
                      <a:pt x="2625906" y="1834520"/>
                      <a:pt x="2626824" y="1832224"/>
                      <a:pt x="2628202" y="1831076"/>
                    </a:cubicBezTo>
                    <a:cubicBezTo>
                      <a:pt x="2629809" y="1829699"/>
                      <a:pt x="2632334" y="1829469"/>
                      <a:pt x="2634401" y="1829010"/>
                    </a:cubicBezTo>
                    <a:cubicBezTo>
                      <a:pt x="2639452" y="1828092"/>
                      <a:pt x="2644503" y="1827403"/>
                      <a:pt x="2649554" y="1826485"/>
                    </a:cubicBezTo>
                    <a:cubicBezTo>
                      <a:pt x="2657590" y="1824877"/>
                      <a:pt x="2663100" y="1819367"/>
                      <a:pt x="2663330" y="1811561"/>
                    </a:cubicBezTo>
                    <a:cubicBezTo>
                      <a:pt x="2663789" y="1791816"/>
                      <a:pt x="2664018" y="1771841"/>
                      <a:pt x="2664248" y="1752096"/>
                    </a:cubicBezTo>
                    <a:cubicBezTo>
                      <a:pt x="2664248" y="1748652"/>
                      <a:pt x="2662870" y="1744978"/>
                      <a:pt x="2661722" y="1741534"/>
                    </a:cubicBezTo>
                    <a:cubicBezTo>
                      <a:pt x="2660115" y="1737402"/>
                      <a:pt x="2658279" y="1733499"/>
                      <a:pt x="2656212" y="1729596"/>
                    </a:cubicBezTo>
                    <a:cubicBezTo>
                      <a:pt x="2641748" y="1701585"/>
                      <a:pt x="2627283" y="1673575"/>
                      <a:pt x="2612819" y="1645564"/>
                    </a:cubicBezTo>
                    <a:cubicBezTo>
                      <a:pt x="2608686" y="1637758"/>
                      <a:pt x="2604324" y="1630181"/>
                      <a:pt x="2597665" y="1624212"/>
                    </a:cubicBezTo>
                    <a:cubicBezTo>
                      <a:pt x="2595599" y="1622375"/>
                      <a:pt x="2592844" y="1621227"/>
                      <a:pt x="2590318" y="1619849"/>
                    </a:cubicBezTo>
                    <a:cubicBezTo>
                      <a:pt x="2588941" y="1618931"/>
                      <a:pt x="2585267" y="1620768"/>
                      <a:pt x="2585038" y="1622605"/>
                    </a:cubicBezTo>
                    <a:cubicBezTo>
                      <a:pt x="2584349" y="1626967"/>
                      <a:pt x="2583890" y="1631329"/>
                      <a:pt x="2583431" y="1635691"/>
                    </a:cubicBezTo>
                    <a:cubicBezTo>
                      <a:pt x="2582283" y="1644416"/>
                      <a:pt x="2581364" y="1653140"/>
                      <a:pt x="2580216" y="1661865"/>
                    </a:cubicBezTo>
                    <a:cubicBezTo>
                      <a:pt x="2579987" y="1663932"/>
                      <a:pt x="2578609" y="1665768"/>
                      <a:pt x="2576313" y="1666457"/>
                    </a:cubicBezTo>
                    <a:cubicBezTo>
                      <a:pt x="2572640" y="1667376"/>
                      <a:pt x="2568277" y="1665768"/>
                      <a:pt x="2566900" y="1662554"/>
                    </a:cubicBezTo>
                    <a:cubicBezTo>
                      <a:pt x="2565063" y="1657732"/>
                      <a:pt x="2563226" y="1652911"/>
                      <a:pt x="2561389" y="1648089"/>
                    </a:cubicBezTo>
                    <a:cubicBezTo>
                      <a:pt x="2557716" y="1639365"/>
                      <a:pt x="2553353" y="1630870"/>
                      <a:pt x="2547614" y="1623064"/>
                    </a:cubicBezTo>
                    <a:cubicBezTo>
                      <a:pt x="2543022" y="1616865"/>
                      <a:pt x="2537052" y="1612732"/>
                      <a:pt x="2529476" y="1611584"/>
                    </a:cubicBezTo>
                    <a:cubicBezTo>
                      <a:pt x="2521440" y="1610436"/>
                      <a:pt x="2513404" y="1609977"/>
                      <a:pt x="2505368" y="1609517"/>
                    </a:cubicBezTo>
                    <a:cubicBezTo>
                      <a:pt x="2501695" y="1609288"/>
                      <a:pt x="2498481" y="1612273"/>
                      <a:pt x="2498021" y="1616176"/>
                    </a:cubicBezTo>
                    <a:cubicBezTo>
                      <a:pt x="2497562" y="1619849"/>
                      <a:pt x="2496873" y="1623523"/>
                      <a:pt x="2496644" y="1627197"/>
                    </a:cubicBezTo>
                    <a:cubicBezTo>
                      <a:pt x="2495266" y="1642579"/>
                      <a:pt x="2493889" y="1657962"/>
                      <a:pt x="2492741" y="1673345"/>
                    </a:cubicBezTo>
                    <a:cubicBezTo>
                      <a:pt x="2489756" y="1709162"/>
                      <a:pt x="2486541" y="1744978"/>
                      <a:pt x="2483786" y="1780795"/>
                    </a:cubicBezTo>
                    <a:cubicBezTo>
                      <a:pt x="2483097" y="1788142"/>
                      <a:pt x="2482868" y="1795489"/>
                      <a:pt x="2482868" y="1802837"/>
                    </a:cubicBezTo>
                    <a:cubicBezTo>
                      <a:pt x="2482868" y="1809265"/>
                      <a:pt x="2486312" y="1814316"/>
                      <a:pt x="2492052" y="1816612"/>
                    </a:cubicBezTo>
                    <a:cubicBezTo>
                      <a:pt x="2498710" y="1819367"/>
                      <a:pt x="2505827" y="1821204"/>
                      <a:pt x="2512945" y="1823730"/>
                    </a:cubicBezTo>
                    <a:cubicBezTo>
                      <a:pt x="2517307" y="1825107"/>
                      <a:pt x="2519144" y="1830158"/>
                      <a:pt x="2517078" y="1834520"/>
                    </a:cubicBezTo>
                    <a:cubicBezTo>
                      <a:pt x="2516618" y="1835668"/>
                      <a:pt x="2515241" y="1837046"/>
                      <a:pt x="2514093" y="1837505"/>
                    </a:cubicBezTo>
                    <a:cubicBezTo>
                      <a:pt x="2512026" y="1838194"/>
                      <a:pt x="2509730" y="1838424"/>
                      <a:pt x="2507664" y="1838194"/>
                    </a:cubicBezTo>
                    <a:cubicBezTo>
                      <a:pt x="2476210" y="1835439"/>
                      <a:pt x="2444755" y="1832913"/>
                      <a:pt x="2413301" y="1830158"/>
                    </a:cubicBezTo>
                    <a:cubicBezTo>
                      <a:pt x="2411234" y="1829928"/>
                      <a:pt x="2408938" y="1829240"/>
                      <a:pt x="2406872" y="1828551"/>
                    </a:cubicBezTo>
                    <a:cubicBezTo>
                      <a:pt x="2404347" y="1827862"/>
                      <a:pt x="2403887" y="1825566"/>
                      <a:pt x="2403428" y="1823500"/>
                    </a:cubicBezTo>
                    <a:cubicBezTo>
                      <a:pt x="2402969" y="1820056"/>
                      <a:pt x="2404806" y="1816383"/>
                      <a:pt x="2406872" y="1816153"/>
                    </a:cubicBezTo>
                    <a:cubicBezTo>
                      <a:pt x="2409627" y="1815464"/>
                      <a:pt x="2412612" y="1815005"/>
                      <a:pt x="2415367" y="1814776"/>
                    </a:cubicBezTo>
                    <a:cubicBezTo>
                      <a:pt x="2420418" y="1814316"/>
                      <a:pt x="2425699" y="1814316"/>
                      <a:pt x="2430750" y="1813398"/>
                    </a:cubicBezTo>
                    <a:cubicBezTo>
                      <a:pt x="2436949" y="1812250"/>
                      <a:pt x="2441082" y="1807888"/>
                      <a:pt x="2442689" y="1801689"/>
                    </a:cubicBezTo>
                    <a:cubicBezTo>
                      <a:pt x="2443378" y="1798933"/>
                      <a:pt x="2443607" y="1795949"/>
                      <a:pt x="2443837" y="1792964"/>
                    </a:cubicBezTo>
                    <a:cubicBezTo>
                      <a:pt x="2446822" y="1757147"/>
                      <a:pt x="2450036" y="1721331"/>
                      <a:pt x="2453021" y="1685513"/>
                    </a:cubicBezTo>
                    <a:cubicBezTo>
                      <a:pt x="2454857" y="1663472"/>
                      <a:pt x="2456694" y="1641661"/>
                      <a:pt x="2458531" y="1619620"/>
                    </a:cubicBezTo>
                    <a:cubicBezTo>
                      <a:pt x="2458760" y="1616635"/>
                      <a:pt x="2458990" y="1613650"/>
                      <a:pt x="2458760" y="1610895"/>
                    </a:cubicBezTo>
                    <a:cubicBezTo>
                      <a:pt x="2458531" y="1608829"/>
                      <a:pt x="2457383" y="1606533"/>
                      <a:pt x="2454857" y="1606073"/>
                    </a:cubicBezTo>
                    <a:cubicBezTo>
                      <a:pt x="2445444" y="1604925"/>
                      <a:pt x="2436031" y="1604007"/>
                      <a:pt x="2426388" y="1603548"/>
                    </a:cubicBezTo>
                    <a:cubicBezTo>
                      <a:pt x="2420418" y="1603318"/>
                      <a:pt x="2415137" y="1606303"/>
                      <a:pt x="2410546" y="1610206"/>
                    </a:cubicBezTo>
                    <a:cubicBezTo>
                      <a:pt x="2403887" y="1616176"/>
                      <a:pt x="2398147" y="1622834"/>
                      <a:pt x="2393555" y="1630411"/>
                    </a:cubicBezTo>
                    <a:cubicBezTo>
                      <a:pt x="2390571" y="1635462"/>
                      <a:pt x="2387586" y="1640513"/>
                      <a:pt x="2384601" y="1645564"/>
                    </a:cubicBezTo>
                    <a:cubicBezTo>
                      <a:pt x="2382076" y="1649696"/>
                      <a:pt x="2378402" y="1650844"/>
                      <a:pt x="2373351" y="1649237"/>
                    </a:cubicBezTo>
                    <a:cubicBezTo>
                      <a:pt x="2372203" y="1648778"/>
                      <a:pt x="2371055" y="1647630"/>
                      <a:pt x="2370366" y="1646482"/>
                    </a:cubicBezTo>
                    <a:cubicBezTo>
                      <a:pt x="2369678" y="1645334"/>
                      <a:pt x="2369448" y="1643727"/>
                      <a:pt x="2369448" y="1642350"/>
                    </a:cubicBezTo>
                    <a:cubicBezTo>
                      <a:pt x="2371055" y="1624901"/>
                      <a:pt x="2372433" y="1607221"/>
                      <a:pt x="2374269" y="1589773"/>
                    </a:cubicBezTo>
                    <a:cubicBezTo>
                      <a:pt x="2374499" y="1587017"/>
                      <a:pt x="2377713" y="1584262"/>
                      <a:pt x="2380239" y="1584262"/>
                    </a:cubicBezTo>
                    <a:close/>
                    <a:moveTo>
                      <a:pt x="3033286" y="1576115"/>
                    </a:moveTo>
                    <a:cubicBezTo>
                      <a:pt x="3070890" y="1577073"/>
                      <a:pt x="3106104" y="1596660"/>
                      <a:pt x="3127112" y="1631099"/>
                    </a:cubicBezTo>
                    <a:cubicBezTo>
                      <a:pt x="3140658" y="1653600"/>
                      <a:pt x="3147775" y="1683676"/>
                      <a:pt x="3148005" y="1710769"/>
                    </a:cubicBezTo>
                    <a:cubicBezTo>
                      <a:pt x="3148464" y="1722937"/>
                      <a:pt x="3145938" y="1736713"/>
                      <a:pt x="3141806" y="1750030"/>
                    </a:cubicBezTo>
                    <a:cubicBezTo>
                      <a:pt x="3128259" y="1793653"/>
                      <a:pt x="3088540" y="1832224"/>
                      <a:pt x="3028615" y="1831076"/>
                    </a:cubicBezTo>
                    <a:cubicBezTo>
                      <a:pt x="2989814" y="1830388"/>
                      <a:pt x="2959507" y="1813627"/>
                      <a:pt x="2937466" y="1781943"/>
                    </a:cubicBezTo>
                    <a:cubicBezTo>
                      <a:pt x="2924609" y="1763576"/>
                      <a:pt x="2917262" y="1742912"/>
                      <a:pt x="2914507" y="1720641"/>
                    </a:cubicBezTo>
                    <a:cubicBezTo>
                      <a:pt x="2912900" y="1705947"/>
                      <a:pt x="2912211" y="1691253"/>
                      <a:pt x="2914736" y="1676789"/>
                    </a:cubicBezTo>
                    <a:cubicBezTo>
                      <a:pt x="2923002" y="1629492"/>
                      <a:pt x="2948716" y="1595971"/>
                      <a:pt x="2995324" y="1581507"/>
                    </a:cubicBezTo>
                    <a:cubicBezTo>
                      <a:pt x="3007952" y="1577547"/>
                      <a:pt x="3020752" y="1575796"/>
                      <a:pt x="3033286" y="1576115"/>
                    </a:cubicBezTo>
                    <a:close/>
                    <a:moveTo>
                      <a:pt x="2262457" y="1564747"/>
                    </a:moveTo>
                    <a:cubicBezTo>
                      <a:pt x="2267508" y="1564976"/>
                      <a:pt x="2272789" y="1565436"/>
                      <a:pt x="2277840" y="1566124"/>
                    </a:cubicBezTo>
                    <a:cubicBezTo>
                      <a:pt x="2300340" y="1569339"/>
                      <a:pt x="2322841" y="1572553"/>
                      <a:pt x="2345341" y="1575997"/>
                    </a:cubicBezTo>
                    <a:cubicBezTo>
                      <a:pt x="2350392" y="1576686"/>
                      <a:pt x="2355443" y="1578063"/>
                      <a:pt x="2360264" y="1579211"/>
                    </a:cubicBezTo>
                    <a:cubicBezTo>
                      <a:pt x="2362331" y="1579670"/>
                      <a:pt x="2363708" y="1583574"/>
                      <a:pt x="2363249" y="1586788"/>
                    </a:cubicBezTo>
                    <a:cubicBezTo>
                      <a:pt x="2363020" y="1589314"/>
                      <a:pt x="2361183" y="1591150"/>
                      <a:pt x="2359346" y="1591610"/>
                    </a:cubicBezTo>
                    <a:cubicBezTo>
                      <a:pt x="2354984" y="1592298"/>
                      <a:pt x="2350622" y="1592298"/>
                      <a:pt x="2346259" y="1592758"/>
                    </a:cubicBezTo>
                    <a:cubicBezTo>
                      <a:pt x="2342586" y="1593217"/>
                      <a:pt x="2338912" y="1593676"/>
                      <a:pt x="2335468" y="1594594"/>
                    </a:cubicBezTo>
                    <a:cubicBezTo>
                      <a:pt x="2330877" y="1595742"/>
                      <a:pt x="2327892" y="1598957"/>
                      <a:pt x="2326285" y="1603319"/>
                    </a:cubicBezTo>
                    <a:cubicBezTo>
                      <a:pt x="2325366" y="1606074"/>
                      <a:pt x="2324448" y="1608829"/>
                      <a:pt x="2323989" y="1611814"/>
                    </a:cubicBezTo>
                    <a:cubicBezTo>
                      <a:pt x="2319397" y="1642350"/>
                      <a:pt x="2314805" y="1672656"/>
                      <a:pt x="2310443" y="1703193"/>
                    </a:cubicBezTo>
                    <a:cubicBezTo>
                      <a:pt x="2306999" y="1726382"/>
                      <a:pt x="2303784" y="1749571"/>
                      <a:pt x="2300570" y="1772760"/>
                    </a:cubicBezTo>
                    <a:cubicBezTo>
                      <a:pt x="2300111" y="1776434"/>
                      <a:pt x="2299422" y="1780107"/>
                      <a:pt x="2299422" y="1783781"/>
                    </a:cubicBezTo>
                    <a:cubicBezTo>
                      <a:pt x="2299422" y="1790209"/>
                      <a:pt x="2302407" y="1795260"/>
                      <a:pt x="2308147" y="1798015"/>
                    </a:cubicBezTo>
                    <a:cubicBezTo>
                      <a:pt x="2314116" y="1800770"/>
                      <a:pt x="2320315" y="1802837"/>
                      <a:pt x="2326514" y="1805362"/>
                    </a:cubicBezTo>
                    <a:cubicBezTo>
                      <a:pt x="2329958" y="1806740"/>
                      <a:pt x="2331795" y="1810643"/>
                      <a:pt x="2330647" y="1814317"/>
                    </a:cubicBezTo>
                    <a:cubicBezTo>
                      <a:pt x="2329269" y="1817990"/>
                      <a:pt x="2326285" y="1819827"/>
                      <a:pt x="2321922" y="1819368"/>
                    </a:cubicBezTo>
                    <a:cubicBezTo>
                      <a:pt x="2317789" y="1818449"/>
                      <a:pt x="2313427" y="1817761"/>
                      <a:pt x="2309065" y="1817072"/>
                    </a:cubicBezTo>
                    <a:cubicBezTo>
                      <a:pt x="2284498" y="1813628"/>
                      <a:pt x="2259702" y="1809954"/>
                      <a:pt x="2235135" y="1806510"/>
                    </a:cubicBezTo>
                    <a:cubicBezTo>
                      <a:pt x="2233069" y="1806281"/>
                      <a:pt x="2230773" y="1805592"/>
                      <a:pt x="2228707" y="1805133"/>
                    </a:cubicBezTo>
                    <a:cubicBezTo>
                      <a:pt x="2224344" y="1804214"/>
                      <a:pt x="2222278" y="1801459"/>
                      <a:pt x="2222278" y="1797556"/>
                    </a:cubicBezTo>
                    <a:cubicBezTo>
                      <a:pt x="2222508" y="1793653"/>
                      <a:pt x="2225033" y="1790898"/>
                      <a:pt x="2229166" y="1790898"/>
                    </a:cubicBezTo>
                    <a:cubicBezTo>
                      <a:pt x="2234906" y="1790668"/>
                      <a:pt x="2240875" y="1790898"/>
                      <a:pt x="2246615" y="1790439"/>
                    </a:cubicBezTo>
                    <a:cubicBezTo>
                      <a:pt x="2253044" y="1789980"/>
                      <a:pt x="2257406" y="1786077"/>
                      <a:pt x="2259472" y="1780107"/>
                    </a:cubicBezTo>
                    <a:cubicBezTo>
                      <a:pt x="2260391" y="1777352"/>
                      <a:pt x="2261080" y="1774367"/>
                      <a:pt x="2261539" y="1771612"/>
                    </a:cubicBezTo>
                    <a:cubicBezTo>
                      <a:pt x="2266131" y="1739698"/>
                      <a:pt x="2270952" y="1707784"/>
                      <a:pt x="2275544" y="1675871"/>
                    </a:cubicBezTo>
                    <a:cubicBezTo>
                      <a:pt x="2278758" y="1654059"/>
                      <a:pt x="2281743" y="1632248"/>
                      <a:pt x="2284958" y="1610666"/>
                    </a:cubicBezTo>
                    <a:cubicBezTo>
                      <a:pt x="2287483" y="1593676"/>
                      <a:pt x="2285187" y="1589314"/>
                      <a:pt x="2268656" y="1582196"/>
                    </a:cubicBezTo>
                    <a:cubicBezTo>
                      <a:pt x="2264524" y="1580589"/>
                      <a:pt x="2260391" y="1578982"/>
                      <a:pt x="2256717" y="1576686"/>
                    </a:cubicBezTo>
                    <a:cubicBezTo>
                      <a:pt x="2255340" y="1575767"/>
                      <a:pt x="2254651" y="1572782"/>
                      <a:pt x="2254880" y="1570716"/>
                    </a:cubicBezTo>
                    <a:cubicBezTo>
                      <a:pt x="2255110" y="1568879"/>
                      <a:pt x="2256717" y="1567043"/>
                      <a:pt x="2258324" y="1565665"/>
                    </a:cubicBezTo>
                    <a:cubicBezTo>
                      <a:pt x="2259243" y="1564747"/>
                      <a:pt x="2261080" y="1564517"/>
                      <a:pt x="2262457" y="1564747"/>
                    </a:cubicBezTo>
                    <a:close/>
                    <a:moveTo>
                      <a:pt x="2145248" y="1534641"/>
                    </a:moveTo>
                    <a:cubicBezTo>
                      <a:pt x="2157589" y="1536105"/>
                      <a:pt x="2169585" y="1540524"/>
                      <a:pt x="2181180" y="1547757"/>
                    </a:cubicBezTo>
                    <a:cubicBezTo>
                      <a:pt x="2187379" y="1551431"/>
                      <a:pt x="2193348" y="1556023"/>
                      <a:pt x="2200236" y="1560844"/>
                    </a:cubicBezTo>
                    <a:cubicBezTo>
                      <a:pt x="2204139" y="1558548"/>
                      <a:pt x="2206665" y="1556941"/>
                      <a:pt x="2209190" y="1555563"/>
                    </a:cubicBezTo>
                    <a:cubicBezTo>
                      <a:pt x="2211945" y="1554186"/>
                      <a:pt x="2214930" y="1554645"/>
                      <a:pt x="2217685" y="1555563"/>
                    </a:cubicBezTo>
                    <a:cubicBezTo>
                      <a:pt x="2220900" y="1556711"/>
                      <a:pt x="2223196" y="1559007"/>
                      <a:pt x="2222966" y="1561762"/>
                    </a:cubicBezTo>
                    <a:cubicBezTo>
                      <a:pt x="2222736" y="1565436"/>
                      <a:pt x="2222507" y="1569109"/>
                      <a:pt x="2221818" y="1572783"/>
                    </a:cubicBezTo>
                    <a:cubicBezTo>
                      <a:pt x="2218604" y="1590002"/>
                      <a:pt x="2215389" y="1607452"/>
                      <a:pt x="2211945" y="1624671"/>
                    </a:cubicBezTo>
                    <a:cubicBezTo>
                      <a:pt x="2211486" y="1627426"/>
                      <a:pt x="2210568" y="1630641"/>
                      <a:pt x="2208960" y="1632937"/>
                    </a:cubicBezTo>
                    <a:cubicBezTo>
                      <a:pt x="2208042" y="1634544"/>
                      <a:pt x="2205517" y="1635462"/>
                      <a:pt x="2203450" y="1635692"/>
                    </a:cubicBezTo>
                    <a:cubicBezTo>
                      <a:pt x="2198170" y="1635921"/>
                      <a:pt x="2194496" y="1633166"/>
                      <a:pt x="2193807" y="1628804"/>
                    </a:cubicBezTo>
                    <a:cubicBezTo>
                      <a:pt x="2192889" y="1623064"/>
                      <a:pt x="2192430" y="1617095"/>
                      <a:pt x="2191741" y="1611355"/>
                    </a:cubicBezTo>
                    <a:cubicBezTo>
                      <a:pt x="2190363" y="1599646"/>
                      <a:pt x="2187379" y="1588166"/>
                      <a:pt x="2181409" y="1577834"/>
                    </a:cubicBezTo>
                    <a:cubicBezTo>
                      <a:pt x="2170848" y="1559696"/>
                      <a:pt x="2154776" y="1550971"/>
                      <a:pt x="2133883" y="1551890"/>
                    </a:cubicBezTo>
                    <a:cubicBezTo>
                      <a:pt x="2118730" y="1552579"/>
                      <a:pt x="2106102" y="1563829"/>
                      <a:pt x="2102429" y="1578293"/>
                    </a:cubicBezTo>
                    <a:cubicBezTo>
                      <a:pt x="2098985" y="1592987"/>
                      <a:pt x="2102199" y="1606074"/>
                      <a:pt x="2112531" y="1616865"/>
                    </a:cubicBezTo>
                    <a:cubicBezTo>
                      <a:pt x="2117122" y="1621686"/>
                      <a:pt x="2122174" y="1625819"/>
                      <a:pt x="2127684" y="1629722"/>
                    </a:cubicBezTo>
                    <a:cubicBezTo>
                      <a:pt x="2135490" y="1635233"/>
                      <a:pt x="2143526" y="1640284"/>
                      <a:pt x="2151562" y="1645565"/>
                    </a:cubicBezTo>
                    <a:cubicBezTo>
                      <a:pt x="2161894" y="1652452"/>
                      <a:pt x="2171996" y="1659799"/>
                      <a:pt x="2181409" y="1668064"/>
                    </a:cubicBezTo>
                    <a:cubicBezTo>
                      <a:pt x="2215619" y="1698142"/>
                      <a:pt x="2202532" y="1747964"/>
                      <a:pt x="2179113" y="1767938"/>
                    </a:cubicBezTo>
                    <a:cubicBezTo>
                      <a:pt x="2167633" y="1777582"/>
                      <a:pt x="2154547" y="1784010"/>
                      <a:pt x="2139623" y="1786306"/>
                    </a:cubicBezTo>
                    <a:cubicBezTo>
                      <a:pt x="2113908" y="1789980"/>
                      <a:pt x="2090030" y="1784470"/>
                      <a:pt x="2067760" y="1771153"/>
                    </a:cubicBezTo>
                    <a:cubicBezTo>
                      <a:pt x="2061561" y="1767479"/>
                      <a:pt x="2055362" y="1763346"/>
                      <a:pt x="2049162" y="1759214"/>
                    </a:cubicBezTo>
                    <a:cubicBezTo>
                      <a:pt x="2046407" y="1761050"/>
                      <a:pt x="2043882" y="1762658"/>
                      <a:pt x="2041586" y="1764265"/>
                    </a:cubicBezTo>
                    <a:cubicBezTo>
                      <a:pt x="2038372" y="1766790"/>
                      <a:pt x="2034928" y="1766561"/>
                      <a:pt x="2031254" y="1765183"/>
                    </a:cubicBezTo>
                    <a:cubicBezTo>
                      <a:pt x="2026662" y="1763576"/>
                      <a:pt x="2024825" y="1761280"/>
                      <a:pt x="2025514" y="1757377"/>
                    </a:cubicBezTo>
                    <a:cubicBezTo>
                      <a:pt x="2026892" y="1748653"/>
                      <a:pt x="2028269" y="1739928"/>
                      <a:pt x="2029876" y="1731203"/>
                    </a:cubicBezTo>
                    <a:cubicBezTo>
                      <a:pt x="2032402" y="1716739"/>
                      <a:pt x="2035157" y="1702274"/>
                      <a:pt x="2037912" y="1687810"/>
                    </a:cubicBezTo>
                    <a:cubicBezTo>
                      <a:pt x="2038831" y="1682529"/>
                      <a:pt x="2042504" y="1680692"/>
                      <a:pt x="2047555" y="1682300"/>
                    </a:cubicBezTo>
                    <a:cubicBezTo>
                      <a:pt x="2049622" y="1682988"/>
                      <a:pt x="2051458" y="1684366"/>
                      <a:pt x="2053525" y="1685514"/>
                    </a:cubicBezTo>
                    <a:cubicBezTo>
                      <a:pt x="2055362" y="1694928"/>
                      <a:pt x="2056969" y="1704341"/>
                      <a:pt x="2059035" y="1713524"/>
                    </a:cubicBezTo>
                    <a:cubicBezTo>
                      <a:pt x="2061331" y="1724315"/>
                      <a:pt x="2065923" y="1734418"/>
                      <a:pt x="2072122" y="1743602"/>
                    </a:cubicBezTo>
                    <a:cubicBezTo>
                      <a:pt x="2084750" y="1761969"/>
                      <a:pt x="2103117" y="1770234"/>
                      <a:pt x="2124929" y="1770694"/>
                    </a:cubicBezTo>
                    <a:cubicBezTo>
                      <a:pt x="2142608" y="1771153"/>
                      <a:pt x="2155924" y="1760591"/>
                      <a:pt x="2160746" y="1743602"/>
                    </a:cubicBezTo>
                    <a:cubicBezTo>
                      <a:pt x="2166945" y="1722479"/>
                      <a:pt x="2160975" y="1703652"/>
                      <a:pt x="2143985" y="1690565"/>
                    </a:cubicBezTo>
                    <a:cubicBezTo>
                      <a:pt x="2139393" y="1686892"/>
                      <a:pt x="2134342" y="1683907"/>
                      <a:pt x="2129521" y="1680692"/>
                    </a:cubicBezTo>
                    <a:cubicBezTo>
                      <a:pt x="2120337" y="1674723"/>
                      <a:pt x="2110924" y="1668983"/>
                      <a:pt x="2101969" y="1662554"/>
                    </a:cubicBezTo>
                    <a:cubicBezTo>
                      <a:pt x="2095311" y="1657963"/>
                      <a:pt x="2088882" y="1652912"/>
                      <a:pt x="2083143" y="1647401"/>
                    </a:cubicBezTo>
                    <a:cubicBezTo>
                      <a:pt x="2049162" y="1615028"/>
                      <a:pt x="2061561" y="1555563"/>
                      <a:pt x="2107250" y="1539262"/>
                    </a:cubicBezTo>
                    <a:cubicBezTo>
                      <a:pt x="2120222" y="1534670"/>
                      <a:pt x="2132907" y="1533177"/>
                      <a:pt x="2145248" y="1534641"/>
                    </a:cubicBezTo>
                    <a:close/>
                    <a:moveTo>
                      <a:pt x="3338338" y="1531455"/>
                    </a:moveTo>
                    <a:cubicBezTo>
                      <a:pt x="3336961" y="1531685"/>
                      <a:pt x="3340864" y="1533522"/>
                      <a:pt x="3341323" y="1536047"/>
                    </a:cubicBezTo>
                    <a:cubicBezTo>
                      <a:pt x="3344537" y="1552578"/>
                      <a:pt x="3347981" y="1569109"/>
                      <a:pt x="3350966" y="1585640"/>
                    </a:cubicBezTo>
                    <a:cubicBezTo>
                      <a:pt x="3351655" y="1588854"/>
                      <a:pt x="3349818" y="1591609"/>
                      <a:pt x="3347063" y="1592757"/>
                    </a:cubicBezTo>
                    <a:cubicBezTo>
                      <a:pt x="3342701" y="1594364"/>
                      <a:pt x="3339027" y="1594135"/>
                      <a:pt x="3336961" y="1591379"/>
                    </a:cubicBezTo>
                    <a:cubicBezTo>
                      <a:pt x="3333287" y="1586788"/>
                      <a:pt x="3329843" y="1581966"/>
                      <a:pt x="3325940" y="1577604"/>
                    </a:cubicBezTo>
                    <a:cubicBezTo>
                      <a:pt x="3322037" y="1573242"/>
                      <a:pt x="3317675" y="1569338"/>
                      <a:pt x="3313083" y="1565435"/>
                    </a:cubicBezTo>
                    <a:cubicBezTo>
                      <a:pt x="3304817" y="1558318"/>
                      <a:pt x="3295174" y="1555792"/>
                      <a:pt x="3284383" y="1558088"/>
                    </a:cubicBezTo>
                    <a:cubicBezTo>
                      <a:pt x="3269230" y="1561073"/>
                      <a:pt x="3254077" y="1563598"/>
                      <a:pt x="3238924" y="1566583"/>
                    </a:cubicBezTo>
                    <a:cubicBezTo>
                      <a:pt x="3236857" y="1567042"/>
                      <a:pt x="3234791" y="1567961"/>
                      <a:pt x="3232724" y="1568650"/>
                    </a:cubicBezTo>
                    <a:cubicBezTo>
                      <a:pt x="3230199" y="1569568"/>
                      <a:pt x="3228362" y="1573012"/>
                      <a:pt x="3228821" y="1575767"/>
                    </a:cubicBezTo>
                    <a:cubicBezTo>
                      <a:pt x="3233413" y="1600333"/>
                      <a:pt x="3238235" y="1624901"/>
                      <a:pt x="3242827" y="1649237"/>
                    </a:cubicBezTo>
                    <a:cubicBezTo>
                      <a:pt x="3243286" y="1651992"/>
                      <a:pt x="3244434" y="1654977"/>
                      <a:pt x="3245812" y="1657503"/>
                    </a:cubicBezTo>
                    <a:cubicBezTo>
                      <a:pt x="3246271" y="1658651"/>
                      <a:pt x="3248108" y="1659799"/>
                      <a:pt x="3249255" y="1659799"/>
                    </a:cubicBezTo>
                    <a:cubicBezTo>
                      <a:pt x="3260276" y="1659569"/>
                      <a:pt x="3271067" y="1657273"/>
                      <a:pt x="3281628" y="1653829"/>
                    </a:cubicBezTo>
                    <a:cubicBezTo>
                      <a:pt x="3293797" y="1649926"/>
                      <a:pt x="3301373" y="1641431"/>
                      <a:pt x="3302751" y="1628345"/>
                    </a:cubicBezTo>
                    <a:cubicBezTo>
                      <a:pt x="3303210" y="1623982"/>
                      <a:pt x="3303669" y="1619620"/>
                      <a:pt x="3304128" y="1615257"/>
                    </a:cubicBezTo>
                    <a:cubicBezTo>
                      <a:pt x="3304588" y="1612043"/>
                      <a:pt x="3308032" y="1609517"/>
                      <a:pt x="3312394" y="1609747"/>
                    </a:cubicBezTo>
                    <a:cubicBezTo>
                      <a:pt x="3314460" y="1609747"/>
                      <a:pt x="3316756" y="1610206"/>
                      <a:pt x="3317904" y="1612502"/>
                    </a:cubicBezTo>
                    <a:cubicBezTo>
                      <a:pt x="3318134" y="1613191"/>
                      <a:pt x="3318823" y="1613650"/>
                      <a:pt x="3318823" y="1614339"/>
                    </a:cubicBezTo>
                    <a:cubicBezTo>
                      <a:pt x="3324103" y="1641661"/>
                      <a:pt x="3329384" y="1668983"/>
                      <a:pt x="3334665" y="1696534"/>
                    </a:cubicBezTo>
                    <a:cubicBezTo>
                      <a:pt x="3335354" y="1700207"/>
                      <a:pt x="3332828" y="1703192"/>
                      <a:pt x="3328695" y="1704340"/>
                    </a:cubicBezTo>
                    <a:cubicBezTo>
                      <a:pt x="3325481" y="1705259"/>
                      <a:pt x="3322037" y="1704111"/>
                      <a:pt x="3320889" y="1702044"/>
                    </a:cubicBezTo>
                    <a:cubicBezTo>
                      <a:pt x="3317904" y="1696304"/>
                      <a:pt x="3314920" y="1690105"/>
                      <a:pt x="3311705" y="1684595"/>
                    </a:cubicBezTo>
                    <a:cubicBezTo>
                      <a:pt x="3306424" y="1675641"/>
                      <a:pt x="3298389" y="1671279"/>
                      <a:pt x="3287827" y="1671279"/>
                    </a:cubicBezTo>
                    <a:cubicBezTo>
                      <a:pt x="3275888" y="1671279"/>
                      <a:pt x="3264638" y="1674493"/>
                      <a:pt x="3253388" y="1677478"/>
                    </a:cubicBezTo>
                    <a:cubicBezTo>
                      <a:pt x="3251781" y="1677937"/>
                      <a:pt x="3250403" y="1680692"/>
                      <a:pt x="3249944" y="1682529"/>
                    </a:cubicBezTo>
                    <a:cubicBezTo>
                      <a:pt x="3249485" y="1684595"/>
                      <a:pt x="3249944" y="1686891"/>
                      <a:pt x="3250174" y="1688957"/>
                    </a:cubicBezTo>
                    <a:cubicBezTo>
                      <a:pt x="3254077" y="1709851"/>
                      <a:pt x="3258209" y="1730744"/>
                      <a:pt x="3262342" y="1751637"/>
                    </a:cubicBezTo>
                    <a:cubicBezTo>
                      <a:pt x="3262801" y="1754622"/>
                      <a:pt x="3263490" y="1757377"/>
                      <a:pt x="3264409" y="1760132"/>
                    </a:cubicBezTo>
                    <a:cubicBezTo>
                      <a:pt x="3266705" y="1767020"/>
                      <a:pt x="3271526" y="1771382"/>
                      <a:pt x="3278643" y="1772300"/>
                    </a:cubicBezTo>
                    <a:cubicBezTo>
                      <a:pt x="3284383" y="1772989"/>
                      <a:pt x="3290353" y="1772989"/>
                      <a:pt x="3296093" y="1773448"/>
                    </a:cubicBezTo>
                    <a:cubicBezTo>
                      <a:pt x="3299537" y="1773678"/>
                      <a:pt x="3302062" y="1777581"/>
                      <a:pt x="3301373" y="1781484"/>
                    </a:cubicBezTo>
                    <a:cubicBezTo>
                      <a:pt x="3301144" y="1782861"/>
                      <a:pt x="3300455" y="1784698"/>
                      <a:pt x="3299537" y="1785157"/>
                    </a:cubicBezTo>
                    <a:cubicBezTo>
                      <a:pt x="3297011" y="1786535"/>
                      <a:pt x="3294256" y="1787913"/>
                      <a:pt x="3291501" y="1788372"/>
                    </a:cubicBezTo>
                    <a:cubicBezTo>
                      <a:pt x="3265557" y="1793423"/>
                      <a:pt x="3239612" y="1798474"/>
                      <a:pt x="3213668" y="1803296"/>
                    </a:cubicBezTo>
                    <a:cubicBezTo>
                      <a:pt x="3209995" y="1803985"/>
                      <a:pt x="3206321" y="1804214"/>
                      <a:pt x="3202877" y="1804444"/>
                    </a:cubicBezTo>
                    <a:cubicBezTo>
                      <a:pt x="3200352" y="1804673"/>
                      <a:pt x="3197826" y="1801918"/>
                      <a:pt x="3197367" y="1798704"/>
                    </a:cubicBezTo>
                    <a:cubicBezTo>
                      <a:pt x="3196908" y="1795489"/>
                      <a:pt x="3198285" y="1792275"/>
                      <a:pt x="3200811" y="1791357"/>
                    </a:cubicBezTo>
                    <a:cubicBezTo>
                      <a:pt x="3206321" y="1789290"/>
                      <a:pt x="3212061" y="1787683"/>
                      <a:pt x="3217342" y="1785387"/>
                    </a:cubicBezTo>
                    <a:cubicBezTo>
                      <a:pt x="3223541" y="1782861"/>
                      <a:pt x="3226985" y="1775974"/>
                      <a:pt x="3226066" y="1769086"/>
                    </a:cubicBezTo>
                    <a:cubicBezTo>
                      <a:pt x="3225607" y="1766101"/>
                      <a:pt x="3224918" y="1763346"/>
                      <a:pt x="3224459" y="1760362"/>
                    </a:cubicBezTo>
                    <a:cubicBezTo>
                      <a:pt x="3214816" y="1709851"/>
                      <a:pt x="3205173" y="1659340"/>
                      <a:pt x="3195530" y="1609058"/>
                    </a:cubicBezTo>
                    <a:cubicBezTo>
                      <a:pt x="3194612" y="1604007"/>
                      <a:pt x="3193234" y="1598956"/>
                      <a:pt x="3192086" y="1594135"/>
                    </a:cubicBezTo>
                    <a:cubicBezTo>
                      <a:pt x="3190249" y="1587017"/>
                      <a:pt x="3185198" y="1583114"/>
                      <a:pt x="3178081" y="1581966"/>
                    </a:cubicBezTo>
                    <a:cubicBezTo>
                      <a:pt x="3171652" y="1581048"/>
                      <a:pt x="3164994" y="1580359"/>
                      <a:pt x="3158565" y="1579211"/>
                    </a:cubicBezTo>
                    <a:cubicBezTo>
                      <a:pt x="3156270" y="1578982"/>
                      <a:pt x="3153744" y="1575538"/>
                      <a:pt x="3153974" y="1572323"/>
                    </a:cubicBezTo>
                    <a:cubicBezTo>
                      <a:pt x="3154203" y="1570486"/>
                      <a:pt x="3155351" y="1567502"/>
                      <a:pt x="3156958" y="1567042"/>
                    </a:cubicBezTo>
                    <a:cubicBezTo>
                      <a:pt x="3161780" y="1565206"/>
                      <a:pt x="3166831" y="1564058"/>
                      <a:pt x="3171882" y="1563139"/>
                    </a:cubicBezTo>
                    <a:cubicBezTo>
                      <a:pt x="3224459" y="1553037"/>
                      <a:pt x="3277036" y="1542935"/>
                      <a:pt x="3329614" y="1532603"/>
                    </a:cubicBezTo>
                    <a:cubicBezTo>
                      <a:pt x="3331450" y="1532833"/>
                      <a:pt x="3332828" y="1532374"/>
                      <a:pt x="3338338" y="1531455"/>
                    </a:cubicBezTo>
                    <a:close/>
                    <a:moveTo>
                      <a:pt x="1913702" y="1499541"/>
                    </a:moveTo>
                    <a:cubicBezTo>
                      <a:pt x="1911177" y="1498852"/>
                      <a:pt x="1907274" y="1500919"/>
                      <a:pt x="1906355" y="1503215"/>
                    </a:cubicBezTo>
                    <a:cubicBezTo>
                      <a:pt x="1905896" y="1504592"/>
                      <a:pt x="1905207" y="1505970"/>
                      <a:pt x="1904748" y="1507347"/>
                    </a:cubicBezTo>
                    <a:cubicBezTo>
                      <a:pt x="1897631" y="1531914"/>
                      <a:pt x="1890284" y="1556481"/>
                      <a:pt x="1883166" y="1581047"/>
                    </a:cubicBezTo>
                    <a:cubicBezTo>
                      <a:pt x="1879952" y="1592757"/>
                      <a:pt x="1881100" y="1595053"/>
                      <a:pt x="1892809" y="1598267"/>
                    </a:cubicBezTo>
                    <a:cubicBezTo>
                      <a:pt x="1900845" y="1600333"/>
                      <a:pt x="1908881" y="1601711"/>
                      <a:pt x="1913014" y="1602629"/>
                    </a:cubicBezTo>
                    <a:cubicBezTo>
                      <a:pt x="1935973" y="1602629"/>
                      <a:pt x="1952504" y="1592527"/>
                      <a:pt x="1961458" y="1575537"/>
                    </a:cubicBezTo>
                    <a:cubicBezTo>
                      <a:pt x="1965132" y="1568420"/>
                      <a:pt x="1967657" y="1560614"/>
                      <a:pt x="1968346" y="1552578"/>
                    </a:cubicBezTo>
                    <a:cubicBezTo>
                      <a:pt x="1970413" y="1532144"/>
                      <a:pt x="1961917" y="1516302"/>
                      <a:pt x="1943091" y="1508495"/>
                    </a:cubicBezTo>
                    <a:cubicBezTo>
                      <a:pt x="1933677" y="1504592"/>
                      <a:pt x="1923575" y="1502296"/>
                      <a:pt x="1913702" y="1499541"/>
                    </a:cubicBezTo>
                    <a:close/>
                    <a:moveTo>
                      <a:pt x="1849416" y="1464413"/>
                    </a:moveTo>
                    <a:cubicBezTo>
                      <a:pt x="1852171" y="1465102"/>
                      <a:pt x="1855156" y="1465561"/>
                      <a:pt x="1857911" y="1466250"/>
                    </a:cubicBezTo>
                    <a:cubicBezTo>
                      <a:pt x="1887529" y="1474745"/>
                      <a:pt x="1917146" y="1483240"/>
                      <a:pt x="1946764" y="1491964"/>
                    </a:cubicBezTo>
                    <a:cubicBezTo>
                      <a:pt x="1957325" y="1494949"/>
                      <a:pt x="1967657" y="1498623"/>
                      <a:pt x="1977530" y="1503903"/>
                    </a:cubicBezTo>
                    <a:cubicBezTo>
                      <a:pt x="1986025" y="1508495"/>
                      <a:pt x="1993602" y="1514235"/>
                      <a:pt x="1999800" y="1521583"/>
                    </a:cubicBezTo>
                    <a:cubicBezTo>
                      <a:pt x="2007836" y="1530766"/>
                      <a:pt x="2011969" y="1541557"/>
                      <a:pt x="2011969" y="1553726"/>
                    </a:cubicBezTo>
                    <a:cubicBezTo>
                      <a:pt x="2011969" y="1568190"/>
                      <a:pt x="2007836" y="1581277"/>
                      <a:pt x="1999571" y="1592986"/>
                    </a:cubicBezTo>
                    <a:cubicBezTo>
                      <a:pt x="1992454" y="1602859"/>
                      <a:pt x="1982810" y="1609517"/>
                      <a:pt x="1971331" y="1612961"/>
                    </a:cubicBezTo>
                    <a:cubicBezTo>
                      <a:pt x="1963754" y="1615257"/>
                      <a:pt x="1955489" y="1616176"/>
                      <a:pt x="1947683" y="1617783"/>
                    </a:cubicBezTo>
                    <a:cubicBezTo>
                      <a:pt x="1945387" y="1618471"/>
                      <a:pt x="1942631" y="1619160"/>
                      <a:pt x="1940335" y="1619619"/>
                    </a:cubicBezTo>
                    <a:cubicBezTo>
                      <a:pt x="1938728" y="1624211"/>
                      <a:pt x="1939876" y="1627655"/>
                      <a:pt x="1941254" y="1631099"/>
                    </a:cubicBezTo>
                    <a:cubicBezTo>
                      <a:pt x="1950667" y="1656584"/>
                      <a:pt x="1960310" y="1681839"/>
                      <a:pt x="1969494" y="1707554"/>
                    </a:cubicBezTo>
                    <a:cubicBezTo>
                      <a:pt x="1975693" y="1724774"/>
                      <a:pt x="1985106" y="1739009"/>
                      <a:pt x="2002556" y="1746815"/>
                    </a:cubicBezTo>
                    <a:cubicBezTo>
                      <a:pt x="2005770" y="1748193"/>
                      <a:pt x="2006229" y="1751177"/>
                      <a:pt x="2006229" y="1754162"/>
                    </a:cubicBezTo>
                    <a:cubicBezTo>
                      <a:pt x="2006229" y="1757147"/>
                      <a:pt x="2003244" y="1760131"/>
                      <a:pt x="2000719" y="1759902"/>
                    </a:cubicBezTo>
                    <a:cubicBezTo>
                      <a:pt x="1999341" y="1759902"/>
                      <a:pt x="1997734" y="1760131"/>
                      <a:pt x="1996357" y="1759672"/>
                    </a:cubicBezTo>
                    <a:cubicBezTo>
                      <a:pt x="1979366" y="1754851"/>
                      <a:pt x="1962377" y="1750029"/>
                      <a:pt x="1945616" y="1745208"/>
                    </a:cubicBezTo>
                    <a:cubicBezTo>
                      <a:pt x="1942631" y="1744290"/>
                      <a:pt x="1940565" y="1742223"/>
                      <a:pt x="1939417" y="1739238"/>
                    </a:cubicBezTo>
                    <a:cubicBezTo>
                      <a:pt x="1938039" y="1735794"/>
                      <a:pt x="1936891" y="1732350"/>
                      <a:pt x="1935973" y="1728906"/>
                    </a:cubicBezTo>
                    <a:cubicBezTo>
                      <a:pt x="1926789" y="1698830"/>
                      <a:pt x="1916917" y="1668753"/>
                      <a:pt x="1905437" y="1639364"/>
                    </a:cubicBezTo>
                    <a:cubicBezTo>
                      <a:pt x="1903600" y="1634543"/>
                      <a:pt x="1901764" y="1629721"/>
                      <a:pt x="1899927" y="1624900"/>
                    </a:cubicBezTo>
                    <a:cubicBezTo>
                      <a:pt x="1897860" y="1619849"/>
                      <a:pt x="1894187" y="1616635"/>
                      <a:pt x="1888906" y="1615028"/>
                    </a:cubicBezTo>
                    <a:cubicBezTo>
                      <a:pt x="1877656" y="1611354"/>
                      <a:pt x="1874442" y="1612961"/>
                      <a:pt x="1871227" y="1624211"/>
                    </a:cubicBezTo>
                    <a:cubicBezTo>
                      <a:pt x="1865947" y="1642579"/>
                      <a:pt x="1860666" y="1660947"/>
                      <a:pt x="1855385" y="1679314"/>
                    </a:cubicBezTo>
                    <a:cubicBezTo>
                      <a:pt x="1854697" y="1681380"/>
                      <a:pt x="1854008" y="1683447"/>
                      <a:pt x="1853549" y="1685743"/>
                    </a:cubicBezTo>
                    <a:cubicBezTo>
                      <a:pt x="1851941" y="1692860"/>
                      <a:pt x="1854467" y="1699289"/>
                      <a:pt x="1860436" y="1702733"/>
                    </a:cubicBezTo>
                    <a:cubicBezTo>
                      <a:pt x="1865487" y="1705718"/>
                      <a:pt x="1870768" y="1708243"/>
                      <a:pt x="1876049" y="1710998"/>
                    </a:cubicBezTo>
                    <a:cubicBezTo>
                      <a:pt x="1878345" y="1712146"/>
                      <a:pt x="1879034" y="1715360"/>
                      <a:pt x="1878115" y="1718804"/>
                    </a:cubicBezTo>
                    <a:cubicBezTo>
                      <a:pt x="1877427" y="1721559"/>
                      <a:pt x="1873983" y="1724085"/>
                      <a:pt x="1871687" y="1723626"/>
                    </a:cubicBezTo>
                    <a:cubicBezTo>
                      <a:pt x="1870309" y="1723396"/>
                      <a:pt x="1868702" y="1723166"/>
                      <a:pt x="1867324" y="1722937"/>
                    </a:cubicBezTo>
                    <a:cubicBezTo>
                      <a:pt x="1841150" y="1715360"/>
                      <a:pt x="1815206" y="1707784"/>
                      <a:pt x="1789033" y="1700207"/>
                    </a:cubicBezTo>
                    <a:cubicBezTo>
                      <a:pt x="1786277" y="1699289"/>
                      <a:pt x="1783522" y="1698141"/>
                      <a:pt x="1780767" y="1696993"/>
                    </a:cubicBezTo>
                    <a:cubicBezTo>
                      <a:pt x="1778930" y="1696304"/>
                      <a:pt x="1778012" y="1691942"/>
                      <a:pt x="1778701" y="1689187"/>
                    </a:cubicBezTo>
                    <a:cubicBezTo>
                      <a:pt x="1779389" y="1686661"/>
                      <a:pt x="1781226" y="1685283"/>
                      <a:pt x="1783293" y="1685054"/>
                    </a:cubicBezTo>
                    <a:cubicBezTo>
                      <a:pt x="1789951" y="1684824"/>
                      <a:pt x="1796379" y="1685513"/>
                      <a:pt x="1803038" y="1685283"/>
                    </a:cubicBezTo>
                    <a:cubicBezTo>
                      <a:pt x="1807630" y="1685054"/>
                      <a:pt x="1811762" y="1682758"/>
                      <a:pt x="1813599" y="1678395"/>
                    </a:cubicBezTo>
                    <a:cubicBezTo>
                      <a:pt x="1816354" y="1672426"/>
                      <a:pt x="1818650" y="1666227"/>
                      <a:pt x="1820487" y="1659799"/>
                    </a:cubicBezTo>
                    <a:cubicBezTo>
                      <a:pt x="1829671" y="1628114"/>
                      <a:pt x="1838854" y="1596430"/>
                      <a:pt x="1848038" y="1564746"/>
                    </a:cubicBezTo>
                    <a:cubicBezTo>
                      <a:pt x="1852860" y="1547756"/>
                      <a:pt x="1857911" y="1530996"/>
                      <a:pt x="1862732" y="1514006"/>
                    </a:cubicBezTo>
                    <a:cubicBezTo>
                      <a:pt x="1863880" y="1509873"/>
                      <a:pt x="1865028" y="1505511"/>
                      <a:pt x="1865947" y="1501148"/>
                    </a:cubicBezTo>
                    <a:cubicBezTo>
                      <a:pt x="1867095" y="1494719"/>
                      <a:pt x="1864799" y="1489439"/>
                      <a:pt x="1859289" y="1485995"/>
                    </a:cubicBezTo>
                    <a:cubicBezTo>
                      <a:pt x="1854237" y="1482781"/>
                      <a:pt x="1849186" y="1480026"/>
                      <a:pt x="1844135" y="1476811"/>
                    </a:cubicBezTo>
                    <a:cubicBezTo>
                      <a:pt x="1842298" y="1475664"/>
                      <a:pt x="1841839" y="1471760"/>
                      <a:pt x="1842758" y="1468776"/>
                    </a:cubicBezTo>
                    <a:cubicBezTo>
                      <a:pt x="1843905" y="1465791"/>
                      <a:pt x="1846661" y="1463954"/>
                      <a:pt x="1849416" y="1464413"/>
                    </a:cubicBezTo>
                    <a:close/>
                    <a:moveTo>
                      <a:pt x="3692374" y="1424464"/>
                    </a:moveTo>
                    <a:cubicBezTo>
                      <a:pt x="3695129" y="1423775"/>
                      <a:pt x="3698344" y="1425382"/>
                      <a:pt x="3699492" y="1428367"/>
                    </a:cubicBezTo>
                    <a:cubicBezTo>
                      <a:pt x="3705461" y="1445587"/>
                      <a:pt x="3711431" y="1463036"/>
                      <a:pt x="3717170" y="1480485"/>
                    </a:cubicBezTo>
                    <a:cubicBezTo>
                      <a:pt x="3718318" y="1483929"/>
                      <a:pt x="3715793" y="1488062"/>
                      <a:pt x="3711890" y="1488751"/>
                    </a:cubicBezTo>
                    <a:cubicBezTo>
                      <a:pt x="3709824" y="1489210"/>
                      <a:pt x="3707068" y="1488980"/>
                      <a:pt x="3705691" y="1487832"/>
                    </a:cubicBezTo>
                    <a:cubicBezTo>
                      <a:pt x="3701328" y="1483929"/>
                      <a:pt x="3697425" y="1479567"/>
                      <a:pt x="3693293" y="1475434"/>
                    </a:cubicBezTo>
                    <a:cubicBezTo>
                      <a:pt x="3685946" y="1468317"/>
                      <a:pt x="3677910" y="1461888"/>
                      <a:pt x="3668496" y="1457296"/>
                    </a:cubicBezTo>
                    <a:cubicBezTo>
                      <a:pt x="3663675" y="1455001"/>
                      <a:pt x="3658624" y="1454082"/>
                      <a:pt x="3653573" y="1455001"/>
                    </a:cubicBezTo>
                    <a:cubicBezTo>
                      <a:pt x="3644159" y="1457067"/>
                      <a:pt x="3634976" y="1459133"/>
                      <a:pt x="3626251" y="1463495"/>
                    </a:cubicBezTo>
                    <a:cubicBezTo>
                      <a:pt x="3623496" y="1464873"/>
                      <a:pt x="3621889" y="1467628"/>
                      <a:pt x="3622807" y="1470842"/>
                    </a:cubicBezTo>
                    <a:cubicBezTo>
                      <a:pt x="3624185" y="1475664"/>
                      <a:pt x="3625792" y="1480715"/>
                      <a:pt x="3627399" y="1485536"/>
                    </a:cubicBezTo>
                    <a:cubicBezTo>
                      <a:pt x="3643930" y="1534899"/>
                      <a:pt x="3660690" y="1584262"/>
                      <a:pt x="3677451" y="1633396"/>
                    </a:cubicBezTo>
                    <a:cubicBezTo>
                      <a:pt x="3679287" y="1638906"/>
                      <a:pt x="3681124" y="1644646"/>
                      <a:pt x="3683650" y="1649697"/>
                    </a:cubicBezTo>
                    <a:cubicBezTo>
                      <a:pt x="3686405" y="1655207"/>
                      <a:pt x="3691226" y="1658651"/>
                      <a:pt x="3697884" y="1658421"/>
                    </a:cubicBezTo>
                    <a:cubicBezTo>
                      <a:pt x="3706609" y="1658192"/>
                      <a:pt x="3715334" y="1657503"/>
                      <a:pt x="3724288" y="1657044"/>
                    </a:cubicBezTo>
                    <a:cubicBezTo>
                      <a:pt x="3725666" y="1659110"/>
                      <a:pt x="3727273" y="1660947"/>
                      <a:pt x="3727732" y="1663013"/>
                    </a:cubicBezTo>
                    <a:cubicBezTo>
                      <a:pt x="3727962" y="1664850"/>
                      <a:pt x="3727043" y="1667146"/>
                      <a:pt x="3726125" y="1668983"/>
                    </a:cubicBezTo>
                    <a:cubicBezTo>
                      <a:pt x="3725436" y="1670131"/>
                      <a:pt x="3723829" y="1670590"/>
                      <a:pt x="3722451" y="1671049"/>
                    </a:cubicBezTo>
                    <a:cubicBezTo>
                      <a:pt x="3690538" y="1681840"/>
                      <a:pt x="3658624" y="1692631"/>
                      <a:pt x="3626480" y="1703422"/>
                    </a:cubicBezTo>
                    <a:cubicBezTo>
                      <a:pt x="3622807" y="1704799"/>
                      <a:pt x="3619593" y="1702733"/>
                      <a:pt x="3617986" y="1698830"/>
                    </a:cubicBezTo>
                    <a:cubicBezTo>
                      <a:pt x="3616838" y="1695845"/>
                      <a:pt x="3617526" y="1692172"/>
                      <a:pt x="3619822" y="1691024"/>
                    </a:cubicBezTo>
                    <a:cubicBezTo>
                      <a:pt x="3624414" y="1688728"/>
                      <a:pt x="3629006" y="1686432"/>
                      <a:pt x="3633368" y="1683907"/>
                    </a:cubicBezTo>
                    <a:cubicBezTo>
                      <a:pt x="3636583" y="1682070"/>
                      <a:pt x="3639568" y="1680004"/>
                      <a:pt x="3642323" y="1677478"/>
                    </a:cubicBezTo>
                    <a:cubicBezTo>
                      <a:pt x="3645766" y="1674264"/>
                      <a:pt x="3647374" y="1670131"/>
                      <a:pt x="3646685" y="1665539"/>
                    </a:cubicBezTo>
                    <a:cubicBezTo>
                      <a:pt x="3645996" y="1661176"/>
                      <a:pt x="3644619" y="1657044"/>
                      <a:pt x="3643241" y="1652911"/>
                    </a:cubicBezTo>
                    <a:cubicBezTo>
                      <a:pt x="3625332" y="1599415"/>
                      <a:pt x="3607194" y="1545920"/>
                      <a:pt x="3589286" y="1492424"/>
                    </a:cubicBezTo>
                    <a:cubicBezTo>
                      <a:pt x="3586990" y="1488062"/>
                      <a:pt x="3586301" y="1482552"/>
                      <a:pt x="3580561" y="1479337"/>
                    </a:cubicBezTo>
                    <a:cubicBezTo>
                      <a:pt x="3570000" y="1480944"/>
                      <a:pt x="3560127" y="1485077"/>
                      <a:pt x="3550255" y="1490128"/>
                    </a:cubicBezTo>
                    <a:cubicBezTo>
                      <a:pt x="3546122" y="1492195"/>
                      <a:pt x="3543367" y="1495409"/>
                      <a:pt x="3541301" y="1499542"/>
                    </a:cubicBezTo>
                    <a:cubicBezTo>
                      <a:pt x="3536250" y="1509414"/>
                      <a:pt x="3533265" y="1519975"/>
                      <a:pt x="3531887" y="1530996"/>
                    </a:cubicBezTo>
                    <a:cubicBezTo>
                      <a:pt x="3531199" y="1536047"/>
                      <a:pt x="3530969" y="1541328"/>
                      <a:pt x="3530051" y="1546379"/>
                    </a:cubicBezTo>
                    <a:cubicBezTo>
                      <a:pt x="3529592" y="1549364"/>
                      <a:pt x="3527066" y="1551201"/>
                      <a:pt x="3524081" y="1551889"/>
                    </a:cubicBezTo>
                    <a:cubicBezTo>
                      <a:pt x="3521096" y="1552578"/>
                      <a:pt x="3517193" y="1551430"/>
                      <a:pt x="3516504" y="1549134"/>
                    </a:cubicBezTo>
                    <a:cubicBezTo>
                      <a:pt x="3514668" y="1544313"/>
                      <a:pt x="3512601" y="1539721"/>
                      <a:pt x="3510994" y="1534899"/>
                    </a:cubicBezTo>
                    <a:cubicBezTo>
                      <a:pt x="3497448" y="1495409"/>
                      <a:pt x="3496759" y="1492884"/>
                      <a:pt x="3499285" y="1491047"/>
                    </a:cubicBezTo>
                    <a:cubicBezTo>
                      <a:pt x="3511683" y="1482781"/>
                      <a:pt x="3526377" y="1480256"/>
                      <a:pt x="3540153" y="1475434"/>
                    </a:cubicBezTo>
                    <a:cubicBezTo>
                      <a:pt x="3587220" y="1459133"/>
                      <a:pt x="3634516" y="1443521"/>
                      <a:pt x="3681813" y="1427678"/>
                    </a:cubicBezTo>
                    <a:cubicBezTo>
                      <a:pt x="3685257" y="1426530"/>
                      <a:pt x="3688701" y="1425612"/>
                      <a:pt x="3692374" y="1424464"/>
                    </a:cubicBezTo>
                    <a:close/>
                    <a:moveTo>
                      <a:pt x="3878116" y="1347091"/>
                    </a:moveTo>
                    <a:cubicBezTo>
                      <a:pt x="3879264" y="1348468"/>
                      <a:pt x="3881101" y="1350075"/>
                      <a:pt x="3882020" y="1351912"/>
                    </a:cubicBezTo>
                    <a:cubicBezTo>
                      <a:pt x="3888219" y="1365918"/>
                      <a:pt x="3894188" y="1380152"/>
                      <a:pt x="3900387" y="1394387"/>
                    </a:cubicBezTo>
                    <a:cubicBezTo>
                      <a:pt x="3901535" y="1397372"/>
                      <a:pt x="3900387" y="1400357"/>
                      <a:pt x="3897862" y="1401734"/>
                    </a:cubicBezTo>
                    <a:cubicBezTo>
                      <a:pt x="3894647" y="1403342"/>
                      <a:pt x="3891204" y="1405408"/>
                      <a:pt x="3887760" y="1402882"/>
                    </a:cubicBezTo>
                    <a:cubicBezTo>
                      <a:pt x="3884775" y="1400586"/>
                      <a:pt x="3882249" y="1397831"/>
                      <a:pt x="3879264" y="1395994"/>
                    </a:cubicBezTo>
                    <a:cubicBezTo>
                      <a:pt x="3873295" y="1391862"/>
                      <a:pt x="3867096" y="1387958"/>
                      <a:pt x="3860667" y="1384285"/>
                    </a:cubicBezTo>
                    <a:cubicBezTo>
                      <a:pt x="3851943" y="1379234"/>
                      <a:pt x="3842529" y="1378316"/>
                      <a:pt x="3833116" y="1382219"/>
                    </a:cubicBezTo>
                    <a:cubicBezTo>
                      <a:pt x="3816815" y="1388877"/>
                      <a:pt x="3800743" y="1395765"/>
                      <a:pt x="3784442" y="1402653"/>
                    </a:cubicBezTo>
                    <a:cubicBezTo>
                      <a:pt x="3781687" y="1403801"/>
                      <a:pt x="3780539" y="1407245"/>
                      <a:pt x="3781457" y="1410000"/>
                    </a:cubicBezTo>
                    <a:cubicBezTo>
                      <a:pt x="3782375" y="1412755"/>
                      <a:pt x="3783294" y="1415510"/>
                      <a:pt x="3784442" y="1418265"/>
                    </a:cubicBezTo>
                    <a:cubicBezTo>
                      <a:pt x="3792707" y="1437781"/>
                      <a:pt x="3801202" y="1457297"/>
                      <a:pt x="3809697" y="1477041"/>
                    </a:cubicBezTo>
                    <a:cubicBezTo>
                      <a:pt x="3811534" y="1481174"/>
                      <a:pt x="3812912" y="1485307"/>
                      <a:pt x="3817504" y="1488521"/>
                    </a:cubicBezTo>
                    <a:cubicBezTo>
                      <a:pt x="3829213" y="1485766"/>
                      <a:pt x="3840463" y="1480715"/>
                      <a:pt x="3851024" y="1474056"/>
                    </a:cubicBezTo>
                    <a:cubicBezTo>
                      <a:pt x="3858371" y="1469465"/>
                      <a:pt x="3862275" y="1462347"/>
                      <a:pt x="3862504" y="1453853"/>
                    </a:cubicBezTo>
                    <a:cubicBezTo>
                      <a:pt x="3862734" y="1447194"/>
                      <a:pt x="3861586" y="1440765"/>
                      <a:pt x="3861127" y="1434107"/>
                    </a:cubicBezTo>
                    <a:cubicBezTo>
                      <a:pt x="3860897" y="1429974"/>
                      <a:pt x="3864341" y="1426071"/>
                      <a:pt x="3869162" y="1425382"/>
                    </a:cubicBezTo>
                    <a:cubicBezTo>
                      <a:pt x="3870540" y="1425153"/>
                      <a:pt x="3872147" y="1425612"/>
                      <a:pt x="3873295" y="1426301"/>
                    </a:cubicBezTo>
                    <a:cubicBezTo>
                      <a:pt x="3874443" y="1426990"/>
                      <a:pt x="3875361" y="1428597"/>
                      <a:pt x="3875820" y="1429745"/>
                    </a:cubicBezTo>
                    <a:cubicBezTo>
                      <a:pt x="3887071" y="1455919"/>
                      <a:pt x="3898550" y="1482322"/>
                      <a:pt x="3909342" y="1507807"/>
                    </a:cubicBezTo>
                    <a:cubicBezTo>
                      <a:pt x="3907734" y="1512858"/>
                      <a:pt x="3904979" y="1514924"/>
                      <a:pt x="3901076" y="1515613"/>
                    </a:cubicBezTo>
                    <a:cubicBezTo>
                      <a:pt x="3899698" y="1515843"/>
                      <a:pt x="3897862" y="1515613"/>
                      <a:pt x="3896943" y="1514924"/>
                    </a:cubicBezTo>
                    <a:cubicBezTo>
                      <a:pt x="3895336" y="1513547"/>
                      <a:pt x="3893959" y="1511710"/>
                      <a:pt x="3892581" y="1510103"/>
                    </a:cubicBezTo>
                    <a:cubicBezTo>
                      <a:pt x="3889137" y="1506200"/>
                      <a:pt x="3886152" y="1502068"/>
                      <a:pt x="3882479" y="1498624"/>
                    </a:cubicBezTo>
                    <a:cubicBezTo>
                      <a:pt x="3874443" y="1490588"/>
                      <a:pt x="3864800" y="1488292"/>
                      <a:pt x="3854239" y="1492195"/>
                    </a:cubicBezTo>
                    <a:cubicBezTo>
                      <a:pt x="3845973" y="1495409"/>
                      <a:pt x="3837937" y="1498853"/>
                      <a:pt x="3829901" y="1502297"/>
                    </a:cubicBezTo>
                    <a:cubicBezTo>
                      <a:pt x="3824391" y="1504823"/>
                      <a:pt x="3823243" y="1507578"/>
                      <a:pt x="3825310" y="1512629"/>
                    </a:cubicBezTo>
                    <a:cubicBezTo>
                      <a:pt x="3830820" y="1526175"/>
                      <a:pt x="3836560" y="1539721"/>
                      <a:pt x="3842300" y="1553267"/>
                    </a:cubicBezTo>
                    <a:cubicBezTo>
                      <a:pt x="3845514" y="1560614"/>
                      <a:pt x="3848499" y="1568190"/>
                      <a:pt x="3852172" y="1575308"/>
                    </a:cubicBezTo>
                    <a:cubicBezTo>
                      <a:pt x="3859290" y="1590232"/>
                      <a:pt x="3866407" y="1596201"/>
                      <a:pt x="3885693" y="1588395"/>
                    </a:cubicBezTo>
                    <a:cubicBezTo>
                      <a:pt x="3897173" y="1583574"/>
                      <a:pt x="3908653" y="1578752"/>
                      <a:pt x="3920132" y="1573930"/>
                    </a:cubicBezTo>
                    <a:cubicBezTo>
                      <a:pt x="3923576" y="1572553"/>
                      <a:pt x="3926561" y="1570486"/>
                      <a:pt x="3929775" y="1568650"/>
                    </a:cubicBezTo>
                    <a:cubicBezTo>
                      <a:pt x="3940107" y="1562910"/>
                      <a:pt x="3946306" y="1554415"/>
                      <a:pt x="3947454" y="1542476"/>
                    </a:cubicBezTo>
                    <a:cubicBezTo>
                      <a:pt x="3948602" y="1529389"/>
                      <a:pt x="3949980" y="1516302"/>
                      <a:pt x="3951357" y="1502986"/>
                    </a:cubicBezTo>
                    <a:cubicBezTo>
                      <a:pt x="3951587" y="1500001"/>
                      <a:pt x="3955031" y="1497016"/>
                      <a:pt x="3959164" y="1496328"/>
                    </a:cubicBezTo>
                    <a:cubicBezTo>
                      <a:pt x="3960541" y="1496098"/>
                      <a:pt x="3962148" y="1496787"/>
                      <a:pt x="3963067" y="1497476"/>
                    </a:cubicBezTo>
                    <a:cubicBezTo>
                      <a:pt x="3964215" y="1498394"/>
                      <a:pt x="3965133" y="1499772"/>
                      <a:pt x="3965592" y="1500920"/>
                    </a:cubicBezTo>
                    <a:cubicBezTo>
                      <a:pt x="3972250" y="1519516"/>
                      <a:pt x="3978909" y="1538343"/>
                      <a:pt x="3985567" y="1556940"/>
                    </a:cubicBezTo>
                    <a:cubicBezTo>
                      <a:pt x="3986485" y="1559696"/>
                      <a:pt x="3985108" y="1563369"/>
                      <a:pt x="3982812" y="1564517"/>
                    </a:cubicBezTo>
                    <a:cubicBezTo>
                      <a:pt x="3980286" y="1565894"/>
                      <a:pt x="3977531" y="1567272"/>
                      <a:pt x="3975006" y="1568420"/>
                    </a:cubicBezTo>
                    <a:cubicBezTo>
                      <a:pt x="3922428" y="1590921"/>
                      <a:pt x="3869622" y="1613421"/>
                      <a:pt x="3817044" y="1635692"/>
                    </a:cubicBezTo>
                    <a:cubicBezTo>
                      <a:pt x="3813600" y="1637069"/>
                      <a:pt x="3810156" y="1638447"/>
                      <a:pt x="3806712" y="1639595"/>
                    </a:cubicBezTo>
                    <a:cubicBezTo>
                      <a:pt x="3803498" y="1640743"/>
                      <a:pt x="3799366" y="1638217"/>
                      <a:pt x="3798677" y="1634085"/>
                    </a:cubicBezTo>
                    <a:cubicBezTo>
                      <a:pt x="3798447" y="1632248"/>
                      <a:pt x="3798677" y="1629263"/>
                      <a:pt x="3799825" y="1628115"/>
                    </a:cubicBezTo>
                    <a:cubicBezTo>
                      <a:pt x="3803728" y="1624901"/>
                      <a:pt x="3808320" y="1622375"/>
                      <a:pt x="3812452" y="1619390"/>
                    </a:cubicBezTo>
                    <a:cubicBezTo>
                      <a:pt x="3821407" y="1613191"/>
                      <a:pt x="3823014" y="1607222"/>
                      <a:pt x="3819111" y="1596431"/>
                    </a:cubicBezTo>
                    <a:cubicBezTo>
                      <a:pt x="3817733" y="1592987"/>
                      <a:pt x="3816356" y="1589543"/>
                      <a:pt x="3814978" y="1586329"/>
                    </a:cubicBezTo>
                    <a:cubicBezTo>
                      <a:pt x="3795462" y="1540410"/>
                      <a:pt x="3775947" y="1494491"/>
                      <a:pt x="3756202" y="1448572"/>
                    </a:cubicBezTo>
                    <a:cubicBezTo>
                      <a:pt x="3747477" y="1428138"/>
                      <a:pt x="3745411" y="1424923"/>
                      <a:pt x="3721303" y="1428367"/>
                    </a:cubicBezTo>
                    <a:cubicBezTo>
                      <a:pt x="3719237" y="1428597"/>
                      <a:pt x="3716941" y="1428597"/>
                      <a:pt x="3714645" y="1428597"/>
                    </a:cubicBezTo>
                    <a:cubicBezTo>
                      <a:pt x="3712119" y="1428597"/>
                      <a:pt x="3709364" y="1426071"/>
                      <a:pt x="3708676" y="1423087"/>
                    </a:cubicBezTo>
                    <a:cubicBezTo>
                      <a:pt x="3708216" y="1420332"/>
                      <a:pt x="3709594" y="1416888"/>
                      <a:pt x="3712119" y="1415740"/>
                    </a:cubicBezTo>
                    <a:cubicBezTo>
                      <a:pt x="3716022" y="1413903"/>
                      <a:pt x="3720155" y="1411837"/>
                      <a:pt x="3724058" y="1410230"/>
                    </a:cubicBezTo>
                    <a:cubicBezTo>
                      <a:pt x="3770666" y="1390254"/>
                      <a:pt x="3817044" y="1370280"/>
                      <a:pt x="3863652" y="1350535"/>
                    </a:cubicBezTo>
                    <a:cubicBezTo>
                      <a:pt x="3867785" y="1349387"/>
                      <a:pt x="3872147" y="1346172"/>
                      <a:pt x="3878116" y="1347091"/>
                    </a:cubicBezTo>
                    <a:close/>
                    <a:moveTo>
                      <a:pt x="4074190" y="1244461"/>
                    </a:moveTo>
                    <a:cubicBezTo>
                      <a:pt x="4076715" y="1243313"/>
                      <a:pt x="4080848" y="1244002"/>
                      <a:pt x="4082226" y="1245839"/>
                    </a:cubicBezTo>
                    <a:cubicBezTo>
                      <a:pt x="4082685" y="1246528"/>
                      <a:pt x="4083144" y="1246987"/>
                      <a:pt x="4083374" y="1247676"/>
                    </a:cubicBezTo>
                    <a:cubicBezTo>
                      <a:pt x="4095313" y="1269487"/>
                      <a:pt x="4107481" y="1291528"/>
                      <a:pt x="4119190" y="1313340"/>
                    </a:cubicBezTo>
                    <a:cubicBezTo>
                      <a:pt x="4121027" y="1316554"/>
                      <a:pt x="4119420" y="1319998"/>
                      <a:pt x="4115287" y="1322064"/>
                    </a:cubicBezTo>
                    <a:cubicBezTo>
                      <a:pt x="4111843" y="1323901"/>
                      <a:pt x="4108170" y="1324590"/>
                      <a:pt x="4104955" y="1321605"/>
                    </a:cubicBezTo>
                    <a:cubicBezTo>
                      <a:pt x="4100593" y="1317702"/>
                      <a:pt x="4096690" y="1313340"/>
                      <a:pt x="4092328" y="1309437"/>
                    </a:cubicBezTo>
                    <a:cubicBezTo>
                      <a:pt x="4086358" y="1304156"/>
                      <a:pt x="4080159" y="1298646"/>
                      <a:pt x="4073501" y="1294284"/>
                    </a:cubicBezTo>
                    <a:cubicBezTo>
                      <a:pt x="4067990" y="1290610"/>
                      <a:pt x="4062021" y="1287625"/>
                      <a:pt x="4055822" y="1285559"/>
                    </a:cubicBezTo>
                    <a:cubicBezTo>
                      <a:pt x="4042047" y="1280737"/>
                      <a:pt x="4028271" y="1281196"/>
                      <a:pt x="4015413" y="1288084"/>
                    </a:cubicBezTo>
                    <a:cubicBezTo>
                      <a:pt x="3995209" y="1298876"/>
                      <a:pt x="3983270" y="1315406"/>
                      <a:pt x="3980285" y="1338366"/>
                    </a:cubicBezTo>
                    <a:cubicBezTo>
                      <a:pt x="3978449" y="1351682"/>
                      <a:pt x="3979597" y="1364769"/>
                      <a:pt x="3982811" y="1377626"/>
                    </a:cubicBezTo>
                    <a:cubicBezTo>
                      <a:pt x="3987862" y="1398520"/>
                      <a:pt x="3996587" y="1417805"/>
                      <a:pt x="4008526" y="1435714"/>
                    </a:cubicBezTo>
                    <a:cubicBezTo>
                      <a:pt x="4016561" y="1448112"/>
                      <a:pt x="4026663" y="1458903"/>
                      <a:pt x="4038603" y="1467628"/>
                    </a:cubicBezTo>
                    <a:cubicBezTo>
                      <a:pt x="4046868" y="1473827"/>
                      <a:pt x="4056052" y="1478189"/>
                      <a:pt x="4065924" y="1481863"/>
                    </a:cubicBezTo>
                    <a:cubicBezTo>
                      <a:pt x="4105415" y="1495868"/>
                      <a:pt x="4154318" y="1468546"/>
                      <a:pt x="4157992" y="1420101"/>
                    </a:cubicBezTo>
                    <a:cubicBezTo>
                      <a:pt x="4158451" y="1414361"/>
                      <a:pt x="4158451" y="1408392"/>
                      <a:pt x="4158910" y="1402423"/>
                    </a:cubicBezTo>
                    <a:cubicBezTo>
                      <a:pt x="4158910" y="1400356"/>
                      <a:pt x="4162584" y="1397601"/>
                      <a:pt x="4165339" y="1397372"/>
                    </a:cubicBezTo>
                    <a:cubicBezTo>
                      <a:pt x="4169931" y="1397142"/>
                      <a:pt x="4173834" y="1399209"/>
                      <a:pt x="4174293" y="1402193"/>
                    </a:cubicBezTo>
                    <a:cubicBezTo>
                      <a:pt x="4177508" y="1430663"/>
                      <a:pt x="4171538" y="1456377"/>
                      <a:pt x="4151793" y="1477730"/>
                    </a:cubicBezTo>
                    <a:cubicBezTo>
                      <a:pt x="4112532" y="1520205"/>
                      <a:pt x="4052378" y="1525486"/>
                      <a:pt x="4007837" y="1494490"/>
                    </a:cubicBezTo>
                    <a:cubicBezTo>
                      <a:pt x="4001868" y="1490358"/>
                      <a:pt x="3995898" y="1485766"/>
                      <a:pt x="3990847" y="1480485"/>
                    </a:cubicBezTo>
                    <a:cubicBezTo>
                      <a:pt x="3960540" y="1448801"/>
                      <a:pt x="3943550" y="1411836"/>
                      <a:pt x="3946076" y="1367294"/>
                    </a:cubicBezTo>
                    <a:cubicBezTo>
                      <a:pt x="3948142" y="1327575"/>
                      <a:pt x="3966969" y="1297728"/>
                      <a:pt x="4000720" y="1277064"/>
                    </a:cubicBezTo>
                    <a:cubicBezTo>
                      <a:pt x="4015873" y="1267880"/>
                      <a:pt x="4032633" y="1262140"/>
                      <a:pt x="4050542" y="1260992"/>
                    </a:cubicBezTo>
                    <a:cubicBezTo>
                      <a:pt x="4054445" y="1260992"/>
                      <a:pt x="4058807" y="1260533"/>
                      <a:pt x="4063399" y="1260304"/>
                    </a:cubicBezTo>
                    <a:cubicBezTo>
                      <a:pt x="4064547" y="1257319"/>
                      <a:pt x="4065694" y="1254564"/>
                      <a:pt x="4066613" y="1251809"/>
                    </a:cubicBezTo>
                    <a:cubicBezTo>
                      <a:pt x="4067990" y="1248135"/>
                      <a:pt x="4070746" y="1246069"/>
                      <a:pt x="4074190" y="1244461"/>
                    </a:cubicBezTo>
                    <a:close/>
                    <a:moveTo>
                      <a:pt x="1324332" y="1223569"/>
                    </a:moveTo>
                    <a:cubicBezTo>
                      <a:pt x="1328235" y="1225635"/>
                      <a:pt x="1332138" y="1227702"/>
                      <a:pt x="1336042" y="1229768"/>
                    </a:cubicBezTo>
                    <a:cubicBezTo>
                      <a:pt x="1357164" y="1241707"/>
                      <a:pt x="1378746" y="1252727"/>
                      <a:pt x="1399410" y="1265585"/>
                    </a:cubicBezTo>
                    <a:cubicBezTo>
                      <a:pt x="1426732" y="1282804"/>
                      <a:pt x="1456120" y="1296121"/>
                      <a:pt x="1485278" y="1310356"/>
                    </a:cubicBezTo>
                    <a:cubicBezTo>
                      <a:pt x="1490559" y="1312881"/>
                      <a:pt x="1495840" y="1315636"/>
                      <a:pt x="1500891" y="1318392"/>
                    </a:cubicBezTo>
                    <a:cubicBezTo>
                      <a:pt x="1503875" y="1319999"/>
                      <a:pt x="1504564" y="1325280"/>
                      <a:pt x="1502039" y="1328035"/>
                    </a:cubicBezTo>
                    <a:cubicBezTo>
                      <a:pt x="1500661" y="1329412"/>
                      <a:pt x="1498136" y="1331019"/>
                      <a:pt x="1496528" y="1330790"/>
                    </a:cubicBezTo>
                    <a:cubicBezTo>
                      <a:pt x="1490789" y="1329871"/>
                      <a:pt x="1485278" y="1328035"/>
                      <a:pt x="1479538" y="1326657"/>
                    </a:cubicBezTo>
                    <a:cubicBezTo>
                      <a:pt x="1473569" y="1325280"/>
                      <a:pt x="1468977" y="1328264"/>
                      <a:pt x="1468288" y="1334004"/>
                    </a:cubicBezTo>
                    <a:cubicBezTo>
                      <a:pt x="1466911" y="1344106"/>
                      <a:pt x="1465763" y="1354438"/>
                      <a:pt x="1464844" y="1364540"/>
                    </a:cubicBezTo>
                    <a:cubicBezTo>
                      <a:pt x="1461860" y="1397372"/>
                      <a:pt x="1458875" y="1430434"/>
                      <a:pt x="1456120" y="1463266"/>
                    </a:cubicBezTo>
                    <a:cubicBezTo>
                      <a:pt x="1455201" y="1472679"/>
                      <a:pt x="1454972" y="1482322"/>
                      <a:pt x="1454283" y="1491736"/>
                    </a:cubicBezTo>
                    <a:cubicBezTo>
                      <a:pt x="1454053" y="1494491"/>
                      <a:pt x="1455890" y="1497016"/>
                      <a:pt x="1457497" y="1496787"/>
                    </a:cubicBezTo>
                    <a:cubicBezTo>
                      <a:pt x="1458875" y="1496557"/>
                      <a:pt x="1460252" y="1496328"/>
                      <a:pt x="1461400" y="1495639"/>
                    </a:cubicBezTo>
                    <a:cubicBezTo>
                      <a:pt x="1462778" y="1494950"/>
                      <a:pt x="1463926" y="1494032"/>
                      <a:pt x="1464844" y="1492884"/>
                    </a:cubicBezTo>
                    <a:cubicBezTo>
                      <a:pt x="1496069" y="1463725"/>
                      <a:pt x="1527065" y="1434796"/>
                      <a:pt x="1558060" y="1405638"/>
                    </a:cubicBezTo>
                    <a:cubicBezTo>
                      <a:pt x="1564029" y="1400127"/>
                      <a:pt x="1569540" y="1394158"/>
                      <a:pt x="1573213" y="1387040"/>
                    </a:cubicBezTo>
                    <a:cubicBezTo>
                      <a:pt x="1575279" y="1383367"/>
                      <a:pt x="1575050" y="1377857"/>
                      <a:pt x="1571836" y="1374642"/>
                    </a:cubicBezTo>
                    <a:cubicBezTo>
                      <a:pt x="1567703" y="1370510"/>
                      <a:pt x="1563341" y="1366607"/>
                      <a:pt x="1558749" y="1362933"/>
                    </a:cubicBezTo>
                    <a:cubicBezTo>
                      <a:pt x="1555993" y="1360637"/>
                      <a:pt x="1553238" y="1358341"/>
                      <a:pt x="1550483" y="1356045"/>
                    </a:cubicBezTo>
                    <a:cubicBezTo>
                      <a:pt x="1551402" y="1353290"/>
                      <a:pt x="1551861" y="1351223"/>
                      <a:pt x="1552550" y="1349157"/>
                    </a:cubicBezTo>
                    <a:cubicBezTo>
                      <a:pt x="1553468" y="1346861"/>
                      <a:pt x="1555534" y="1345713"/>
                      <a:pt x="1557830" y="1346172"/>
                    </a:cubicBezTo>
                    <a:cubicBezTo>
                      <a:pt x="1560585" y="1346631"/>
                      <a:pt x="1563341" y="1347779"/>
                      <a:pt x="1566096" y="1348927"/>
                    </a:cubicBezTo>
                    <a:cubicBezTo>
                      <a:pt x="1583315" y="1357193"/>
                      <a:pt x="1600535" y="1365459"/>
                      <a:pt x="1617755" y="1373494"/>
                    </a:cubicBezTo>
                    <a:cubicBezTo>
                      <a:pt x="1625102" y="1376938"/>
                      <a:pt x="1632449" y="1380153"/>
                      <a:pt x="1640025" y="1383137"/>
                    </a:cubicBezTo>
                    <a:cubicBezTo>
                      <a:pt x="1692143" y="1403112"/>
                      <a:pt x="1744261" y="1422857"/>
                      <a:pt x="1796379" y="1442832"/>
                    </a:cubicBezTo>
                    <a:cubicBezTo>
                      <a:pt x="1800512" y="1444439"/>
                      <a:pt x="1804645" y="1446046"/>
                      <a:pt x="1808318" y="1448342"/>
                    </a:cubicBezTo>
                    <a:cubicBezTo>
                      <a:pt x="1809696" y="1449261"/>
                      <a:pt x="1811303" y="1452475"/>
                      <a:pt x="1810844" y="1453853"/>
                    </a:cubicBezTo>
                    <a:cubicBezTo>
                      <a:pt x="1805104" y="1469695"/>
                      <a:pt x="1798905" y="1485307"/>
                      <a:pt x="1792476" y="1500920"/>
                    </a:cubicBezTo>
                    <a:cubicBezTo>
                      <a:pt x="1792017" y="1502297"/>
                      <a:pt x="1788803" y="1503216"/>
                      <a:pt x="1786966" y="1503216"/>
                    </a:cubicBezTo>
                    <a:cubicBezTo>
                      <a:pt x="1783981" y="1503216"/>
                      <a:pt x="1780767" y="1502068"/>
                      <a:pt x="1779849" y="1499083"/>
                    </a:cubicBezTo>
                    <a:cubicBezTo>
                      <a:pt x="1778701" y="1495639"/>
                      <a:pt x="1778012" y="1491965"/>
                      <a:pt x="1777782" y="1488521"/>
                    </a:cubicBezTo>
                    <a:cubicBezTo>
                      <a:pt x="1777093" y="1478878"/>
                      <a:pt x="1774568" y="1469695"/>
                      <a:pt x="1770665" y="1460970"/>
                    </a:cubicBezTo>
                    <a:cubicBezTo>
                      <a:pt x="1767680" y="1454082"/>
                      <a:pt x="1762859" y="1448342"/>
                      <a:pt x="1755741" y="1445587"/>
                    </a:cubicBezTo>
                    <a:cubicBezTo>
                      <a:pt x="1738751" y="1438699"/>
                      <a:pt x="1721761" y="1432041"/>
                      <a:pt x="1704541" y="1425153"/>
                    </a:cubicBezTo>
                    <a:cubicBezTo>
                      <a:pt x="1702245" y="1424235"/>
                      <a:pt x="1698572" y="1426301"/>
                      <a:pt x="1697424" y="1428827"/>
                    </a:cubicBezTo>
                    <a:cubicBezTo>
                      <a:pt x="1696276" y="1431582"/>
                      <a:pt x="1694899" y="1434107"/>
                      <a:pt x="1693751" y="1436862"/>
                    </a:cubicBezTo>
                    <a:cubicBezTo>
                      <a:pt x="1686174" y="1456837"/>
                      <a:pt x="1678597" y="1476582"/>
                      <a:pt x="1671021" y="1496557"/>
                    </a:cubicBezTo>
                    <a:cubicBezTo>
                      <a:pt x="1669873" y="1499312"/>
                      <a:pt x="1668954" y="1502068"/>
                      <a:pt x="1668036" y="1504823"/>
                    </a:cubicBezTo>
                    <a:cubicBezTo>
                      <a:pt x="1667117" y="1507348"/>
                      <a:pt x="1668954" y="1510792"/>
                      <a:pt x="1671709" y="1511940"/>
                    </a:cubicBezTo>
                    <a:cubicBezTo>
                      <a:pt x="1681352" y="1515614"/>
                      <a:pt x="1690766" y="1519287"/>
                      <a:pt x="1700638" y="1522272"/>
                    </a:cubicBezTo>
                    <a:cubicBezTo>
                      <a:pt x="1710740" y="1525256"/>
                      <a:pt x="1719465" y="1522042"/>
                      <a:pt x="1726582" y="1514466"/>
                    </a:cubicBezTo>
                    <a:cubicBezTo>
                      <a:pt x="1730715" y="1510333"/>
                      <a:pt x="1734159" y="1505512"/>
                      <a:pt x="1737833" y="1500920"/>
                    </a:cubicBezTo>
                    <a:cubicBezTo>
                      <a:pt x="1739899" y="1498394"/>
                      <a:pt x="1744950" y="1497705"/>
                      <a:pt x="1747935" y="1500001"/>
                    </a:cubicBezTo>
                    <a:cubicBezTo>
                      <a:pt x="1749542" y="1501149"/>
                      <a:pt x="1750919" y="1503445"/>
                      <a:pt x="1751149" y="1505282"/>
                    </a:cubicBezTo>
                    <a:cubicBezTo>
                      <a:pt x="1751379" y="1507348"/>
                      <a:pt x="1750690" y="1509644"/>
                      <a:pt x="1750001" y="1511711"/>
                    </a:cubicBezTo>
                    <a:cubicBezTo>
                      <a:pt x="1740818" y="1535818"/>
                      <a:pt x="1731634" y="1559696"/>
                      <a:pt x="1722450" y="1583803"/>
                    </a:cubicBezTo>
                    <a:cubicBezTo>
                      <a:pt x="1721991" y="1585181"/>
                      <a:pt x="1720843" y="1586329"/>
                      <a:pt x="1720154" y="1587477"/>
                    </a:cubicBezTo>
                    <a:cubicBezTo>
                      <a:pt x="1718776" y="1589773"/>
                      <a:pt x="1715332" y="1590462"/>
                      <a:pt x="1712348" y="1589084"/>
                    </a:cubicBezTo>
                    <a:cubicBezTo>
                      <a:pt x="1711659" y="1588854"/>
                      <a:pt x="1710970" y="1588395"/>
                      <a:pt x="1710511" y="1587936"/>
                    </a:cubicBezTo>
                    <a:cubicBezTo>
                      <a:pt x="1709363" y="1587018"/>
                      <a:pt x="1708444" y="1585870"/>
                      <a:pt x="1707985" y="1585410"/>
                    </a:cubicBezTo>
                    <a:cubicBezTo>
                      <a:pt x="1707985" y="1576686"/>
                      <a:pt x="1708215" y="1568650"/>
                      <a:pt x="1707985" y="1560614"/>
                    </a:cubicBezTo>
                    <a:cubicBezTo>
                      <a:pt x="1707756" y="1550971"/>
                      <a:pt x="1702934" y="1543854"/>
                      <a:pt x="1694439" y="1539262"/>
                    </a:cubicBezTo>
                    <a:cubicBezTo>
                      <a:pt x="1684107" y="1533751"/>
                      <a:pt x="1673317" y="1529389"/>
                      <a:pt x="1661148" y="1526863"/>
                    </a:cubicBezTo>
                    <a:cubicBezTo>
                      <a:pt x="1659311" y="1529619"/>
                      <a:pt x="1657474" y="1531915"/>
                      <a:pt x="1656326" y="1534440"/>
                    </a:cubicBezTo>
                    <a:cubicBezTo>
                      <a:pt x="1648520" y="1554186"/>
                      <a:pt x="1640944" y="1574160"/>
                      <a:pt x="1633367" y="1594135"/>
                    </a:cubicBezTo>
                    <a:cubicBezTo>
                      <a:pt x="1631530" y="1598957"/>
                      <a:pt x="1630612" y="1604008"/>
                      <a:pt x="1630153" y="1609059"/>
                    </a:cubicBezTo>
                    <a:cubicBezTo>
                      <a:pt x="1629464" y="1614569"/>
                      <a:pt x="1631989" y="1619161"/>
                      <a:pt x="1636352" y="1622605"/>
                    </a:cubicBezTo>
                    <a:cubicBezTo>
                      <a:pt x="1638188" y="1623982"/>
                      <a:pt x="1639796" y="1625360"/>
                      <a:pt x="1641862" y="1626278"/>
                    </a:cubicBezTo>
                    <a:cubicBezTo>
                      <a:pt x="1659311" y="1634314"/>
                      <a:pt x="1676760" y="1641661"/>
                      <a:pt x="1695358" y="1646024"/>
                    </a:cubicBezTo>
                    <a:cubicBezTo>
                      <a:pt x="1705460" y="1648549"/>
                      <a:pt x="1714184" y="1646483"/>
                      <a:pt x="1722220" y="1640284"/>
                    </a:cubicBezTo>
                    <a:cubicBezTo>
                      <a:pt x="1729108" y="1634773"/>
                      <a:pt x="1735996" y="1629263"/>
                      <a:pt x="1742654" y="1623523"/>
                    </a:cubicBezTo>
                    <a:cubicBezTo>
                      <a:pt x="1746557" y="1620079"/>
                      <a:pt x="1750231" y="1616405"/>
                      <a:pt x="1753904" y="1613191"/>
                    </a:cubicBezTo>
                    <a:cubicBezTo>
                      <a:pt x="1756430" y="1610895"/>
                      <a:pt x="1763088" y="1611814"/>
                      <a:pt x="1765843" y="1615028"/>
                    </a:cubicBezTo>
                    <a:cubicBezTo>
                      <a:pt x="1766532" y="1615946"/>
                      <a:pt x="1766991" y="1617783"/>
                      <a:pt x="1766762" y="1619161"/>
                    </a:cubicBezTo>
                    <a:cubicBezTo>
                      <a:pt x="1766073" y="1621916"/>
                      <a:pt x="1764925" y="1624671"/>
                      <a:pt x="1763777" y="1627426"/>
                    </a:cubicBezTo>
                    <a:cubicBezTo>
                      <a:pt x="1756430" y="1643498"/>
                      <a:pt x="1749083" y="1659340"/>
                      <a:pt x="1741506" y="1675412"/>
                    </a:cubicBezTo>
                    <a:cubicBezTo>
                      <a:pt x="1739899" y="1679085"/>
                      <a:pt x="1735996" y="1680692"/>
                      <a:pt x="1732322" y="1679544"/>
                    </a:cubicBezTo>
                    <a:cubicBezTo>
                      <a:pt x="1728878" y="1678396"/>
                      <a:pt x="1725434" y="1677019"/>
                      <a:pt x="1721991" y="1675871"/>
                    </a:cubicBezTo>
                    <a:cubicBezTo>
                      <a:pt x="1670561" y="1656125"/>
                      <a:pt x="1619132" y="1636610"/>
                      <a:pt x="1567703" y="1616865"/>
                    </a:cubicBezTo>
                    <a:cubicBezTo>
                      <a:pt x="1562881" y="1615028"/>
                      <a:pt x="1558289" y="1612962"/>
                      <a:pt x="1553927" y="1610436"/>
                    </a:cubicBezTo>
                    <a:cubicBezTo>
                      <a:pt x="1552090" y="1609518"/>
                      <a:pt x="1551402" y="1606992"/>
                      <a:pt x="1552090" y="1604696"/>
                    </a:cubicBezTo>
                    <a:cubicBezTo>
                      <a:pt x="1553009" y="1601253"/>
                      <a:pt x="1555305" y="1598268"/>
                      <a:pt x="1557371" y="1598498"/>
                    </a:cubicBezTo>
                    <a:cubicBezTo>
                      <a:pt x="1559437" y="1598727"/>
                      <a:pt x="1561733" y="1598957"/>
                      <a:pt x="1563800" y="1599186"/>
                    </a:cubicBezTo>
                    <a:cubicBezTo>
                      <a:pt x="1568162" y="1599875"/>
                      <a:pt x="1572524" y="1601023"/>
                      <a:pt x="1576887" y="1601482"/>
                    </a:cubicBezTo>
                    <a:cubicBezTo>
                      <a:pt x="1583315" y="1602171"/>
                      <a:pt x="1588366" y="1599416"/>
                      <a:pt x="1591581" y="1593676"/>
                    </a:cubicBezTo>
                    <a:cubicBezTo>
                      <a:pt x="1593647" y="1589773"/>
                      <a:pt x="1595254" y="1585640"/>
                      <a:pt x="1596861" y="1581507"/>
                    </a:cubicBezTo>
                    <a:cubicBezTo>
                      <a:pt x="1615229" y="1533522"/>
                      <a:pt x="1633826" y="1485536"/>
                      <a:pt x="1652194" y="1437551"/>
                    </a:cubicBezTo>
                    <a:cubicBezTo>
                      <a:pt x="1653571" y="1434107"/>
                      <a:pt x="1654490" y="1430663"/>
                      <a:pt x="1655867" y="1427219"/>
                    </a:cubicBezTo>
                    <a:cubicBezTo>
                      <a:pt x="1658622" y="1420102"/>
                      <a:pt x="1656786" y="1414133"/>
                      <a:pt x="1651505" y="1409311"/>
                    </a:cubicBezTo>
                    <a:cubicBezTo>
                      <a:pt x="1640944" y="1399209"/>
                      <a:pt x="1628546" y="1393469"/>
                      <a:pt x="1614081" y="1393239"/>
                    </a:cubicBezTo>
                    <a:cubicBezTo>
                      <a:pt x="1608112" y="1393010"/>
                      <a:pt x="1602372" y="1394158"/>
                      <a:pt x="1597321" y="1397831"/>
                    </a:cubicBezTo>
                    <a:cubicBezTo>
                      <a:pt x="1590203" y="1403112"/>
                      <a:pt x="1583315" y="1408393"/>
                      <a:pt x="1576887" y="1414362"/>
                    </a:cubicBezTo>
                    <a:cubicBezTo>
                      <a:pt x="1541070" y="1446965"/>
                      <a:pt x="1505483" y="1479796"/>
                      <a:pt x="1469666" y="1512629"/>
                    </a:cubicBezTo>
                    <a:cubicBezTo>
                      <a:pt x="1459334" y="1522042"/>
                      <a:pt x="1449232" y="1531685"/>
                      <a:pt x="1439130" y="1541099"/>
                    </a:cubicBezTo>
                    <a:cubicBezTo>
                      <a:pt x="1435915" y="1544083"/>
                      <a:pt x="1432701" y="1547068"/>
                      <a:pt x="1429257" y="1549823"/>
                    </a:cubicBezTo>
                    <a:cubicBezTo>
                      <a:pt x="1425584" y="1553038"/>
                      <a:pt x="1421221" y="1553038"/>
                      <a:pt x="1417089" y="1550971"/>
                    </a:cubicBezTo>
                    <a:cubicBezTo>
                      <a:pt x="1413645" y="1549135"/>
                      <a:pt x="1411349" y="1546379"/>
                      <a:pt x="1411349" y="1542247"/>
                    </a:cubicBezTo>
                    <a:cubicBezTo>
                      <a:pt x="1411808" y="1533522"/>
                      <a:pt x="1412267" y="1524567"/>
                      <a:pt x="1412956" y="1515843"/>
                    </a:cubicBezTo>
                    <a:cubicBezTo>
                      <a:pt x="1415481" y="1486684"/>
                      <a:pt x="1418237" y="1457297"/>
                      <a:pt x="1420992" y="1428138"/>
                    </a:cubicBezTo>
                    <a:cubicBezTo>
                      <a:pt x="1423058" y="1404719"/>
                      <a:pt x="1425584" y="1381300"/>
                      <a:pt x="1427650" y="1357882"/>
                    </a:cubicBezTo>
                    <a:cubicBezTo>
                      <a:pt x="1428798" y="1346172"/>
                      <a:pt x="1429487" y="1334463"/>
                      <a:pt x="1429946" y="1322754"/>
                    </a:cubicBezTo>
                    <a:cubicBezTo>
                      <a:pt x="1430405" y="1316096"/>
                      <a:pt x="1428568" y="1309437"/>
                      <a:pt x="1424436" y="1304156"/>
                    </a:cubicBezTo>
                    <a:cubicBezTo>
                      <a:pt x="1414333" y="1290840"/>
                      <a:pt x="1401706" y="1281197"/>
                      <a:pt x="1384716" y="1278901"/>
                    </a:cubicBezTo>
                    <a:cubicBezTo>
                      <a:pt x="1380124" y="1278213"/>
                      <a:pt x="1375991" y="1279590"/>
                      <a:pt x="1372777" y="1283264"/>
                    </a:cubicBezTo>
                    <a:cubicBezTo>
                      <a:pt x="1370481" y="1286019"/>
                      <a:pt x="1368185" y="1289003"/>
                      <a:pt x="1366348" y="1292218"/>
                    </a:cubicBezTo>
                    <a:cubicBezTo>
                      <a:pt x="1339715" y="1339514"/>
                      <a:pt x="1313082" y="1387040"/>
                      <a:pt x="1286449" y="1434337"/>
                    </a:cubicBezTo>
                    <a:cubicBezTo>
                      <a:pt x="1285301" y="1436173"/>
                      <a:pt x="1284383" y="1438240"/>
                      <a:pt x="1283464" y="1440077"/>
                    </a:cubicBezTo>
                    <a:cubicBezTo>
                      <a:pt x="1280020" y="1447653"/>
                      <a:pt x="1281168" y="1454541"/>
                      <a:pt x="1286679" y="1460281"/>
                    </a:cubicBezTo>
                    <a:cubicBezTo>
                      <a:pt x="1289204" y="1462807"/>
                      <a:pt x="1291959" y="1465332"/>
                      <a:pt x="1294714" y="1467858"/>
                    </a:cubicBezTo>
                    <a:cubicBezTo>
                      <a:pt x="1297470" y="1470383"/>
                      <a:pt x="1300225" y="1472679"/>
                      <a:pt x="1302521" y="1474975"/>
                    </a:cubicBezTo>
                    <a:cubicBezTo>
                      <a:pt x="1302291" y="1477271"/>
                      <a:pt x="1302291" y="1478649"/>
                      <a:pt x="1301602" y="1480026"/>
                    </a:cubicBezTo>
                    <a:cubicBezTo>
                      <a:pt x="1299995" y="1484159"/>
                      <a:pt x="1296322" y="1486225"/>
                      <a:pt x="1293337" y="1485077"/>
                    </a:cubicBezTo>
                    <a:cubicBezTo>
                      <a:pt x="1292648" y="1484848"/>
                      <a:pt x="1291959" y="1484618"/>
                      <a:pt x="1291271" y="1484159"/>
                    </a:cubicBezTo>
                    <a:cubicBezTo>
                      <a:pt x="1263719" y="1468776"/>
                      <a:pt x="1236168" y="1453164"/>
                      <a:pt x="1208846" y="1437781"/>
                    </a:cubicBezTo>
                    <a:cubicBezTo>
                      <a:pt x="1207698" y="1437092"/>
                      <a:pt x="1206091" y="1436173"/>
                      <a:pt x="1205402" y="1435025"/>
                    </a:cubicBezTo>
                    <a:cubicBezTo>
                      <a:pt x="1204713" y="1433189"/>
                      <a:pt x="1204024" y="1430893"/>
                      <a:pt x="1204484" y="1428827"/>
                    </a:cubicBezTo>
                    <a:cubicBezTo>
                      <a:pt x="1204943" y="1426071"/>
                      <a:pt x="1208846" y="1423087"/>
                      <a:pt x="1210683" y="1423546"/>
                    </a:cubicBezTo>
                    <a:cubicBezTo>
                      <a:pt x="1213438" y="1424235"/>
                      <a:pt x="1216193" y="1425153"/>
                      <a:pt x="1218948" y="1426071"/>
                    </a:cubicBezTo>
                    <a:cubicBezTo>
                      <a:pt x="1223081" y="1427449"/>
                      <a:pt x="1227214" y="1429286"/>
                      <a:pt x="1231346" y="1430204"/>
                    </a:cubicBezTo>
                    <a:cubicBezTo>
                      <a:pt x="1237545" y="1431582"/>
                      <a:pt x="1243056" y="1429515"/>
                      <a:pt x="1246729" y="1424235"/>
                    </a:cubicBezTo>
                    <a:cubicBezTo>
                      <a:pt x="1249255" y="1420561"/>
                      <a:pt x="1251551" y="1416888"/>
                      <a:pt x="1253617" y="1412985"/>
                    </a:cubicBezTo>
                    <a:cubicBezTo>
                      <a:pt x="1278872" y="1368214"/>
                      <a:pt x="1303898" y="1323213"/>
                      <a:pt x="1329154" y="1278672"/>
                    </a:cubicBezTo>
                    <a:cubicBezTo>
                      <a:pt x="1339026" y="1261452"/>
                      <a:pt x="1339715" y="1257089"/>
                      <a:pt x="1324332" y="1242625"/>
                    </a:cubicBezTo>
                    <a:cubicBezTo>
                      <a:pt x="1321118" y="1239641"/>
                      <a:pt x="1318133" y="1236656"/>
                      <a:pt x="1314919" y="1233442"/>
                    </a:cubicBezTo>
                    <a:cubicBezTo>
                      <a:pt x="1315837" y="1230916"/>
                      <a:pt x="1316067" y="1228620"/>
                      <a:pt x="1317215" y="1227013"/>
                    </a:cubicBezTo>
                    <a:cubicBezTo>
                      <a:pt x="1319051" y="1223798"/>
                      <a:pt x="1322036" y="1222421"/>
                      <a:pt x="1324332" y="1223569"/>
                    </a:cubicBezTo>
                    <a:close/>
                    <a:moveTo>
                      <a:pt x="4309065" y="1097291"/>
                    </a:moveTo>
                    <a:cubicBezTo>
                      <a:pt x="4310902" y="1097291"/>
                      <a:pt x="4313198" y="1098668"/>
                      <a:pt x="4314576" y="1100046"/>
                    </a:cubicBezTo>
                    <a:cubicBezTo>
                      <a:pt x="4315724" y="1101653"/>
                      <a:pt x="4316642" y="1104179"/>
                      <a:pt x="4316183" y="1106016"/>
                    </a:cubicBezTo>
                    <a:cubicBezTo>
                      <a:pt x="4315953" y="1107852"/>
                      <a:pt x="4314117" y="1109689"/>
                      <a:pt x="4312739" y="1111526"/>
                    </a:cubicBezTo>
                    <a:cubicBezTo>
                      <a:pt x="4309065" y="1116118"/>
                      <a:pt x="4304933" y="1120250"/>
                      <a:pt x="4301489" y="1124842"/>
                    </a:cubicBezTo>
                    <a:cubicBezTo>
                      <a:pt x="4299652" y="1127138"/>
                      <a:pt x="4299193" y="1130352"/>
                      <a:pt x="4300570" y="1133337"/>
                    </a:cubicBezTo>
                    <a:cubicBezTo>
                      <a:pt x="4303555" y="1139077"/>
                      <a:pt x="4306540" y="1145047"/>
                      <a:pt x="4309984" y="1150557"/>
                    </a:cubicBezTo>
                    <a:cubicBezTo>
                      <a:pt x="4331337" y="1183848"/>
                      <a:pt x="4352918" y="1217139"/>
                      <a:pt x="4374271" y="1250431"/>
                    </a:cubicBezTo>
                    <a:cubicBezTo>
                      <a:pt x="4379781" y="1259155"/>
                      <a:pt x="4385291" y="1267650"/>
                      <a:pt x="4391031" y="1276375"/>
                    </a:cubicBezTo>
                    <a:cubicBezTo>
                      <a:pt x="4393327" y="1280048"/>
                      <a:pt x="4395852" y="1283722"/>
                      <a:pt x="4398378" y="1287396"/>
                    </a:cubicBezTo>
                    <a:cubicBezTo>
                      <a:pt x="4403429" y="1294284"/>
                      <a:pt x="4409628" y="1296580"/>
                      <a:pt x="4417664" y="1294284"/>
                    </a:cubicBezTo>
                    <a:cubicBezTo>
                      <a:pt x="4422486" y="1292906"/>
                      <a:pt x="4427307" y="1291069"/>
                      <a:pt x="4432358" y="1289462"/>
                    </a:cubicBezTo>
                    <a:cubicBezTo>
                      <a:pt x="4435802" y="1288314"/>
                      <a:pt x="4441082" y="1293824"/>
                      <a:pt x="4440853" y="1297727"/>
                    </a:cubicBezTo>
                    <a:cubicBezTo>
                      <a:pt x="4440853" y="1298416"/>
                      <a:pt x="4440853" y="1299105"/>
                      <a:pt x="4440394" y="1299794"/>
                    </a:cubicBezTo>
                    <a:cubicBezTo>
                      <a:pt x="4439475" y="1300942"/>
                      <a:pt x="4438786" y="1302319"/>
                      <a:pt x="4437409" y="1303008"/>
                    </a:cubicBezTo>
                    <a:cubicBezTo>
                      <a:pt x="4412154" y="1319309"/>
                      <a:pt x="4386898" y="1335611"/>
                      <a:pt x="4361413" y="1351682"/>
                    </a:cubicBezTo>
                    <a:cubicBezTo>
                      <a:pt x="4360495" y="1352371"/>
                      <a:pt x="4358428" y="1352371"/>
                      <a:pt x="4357280" y="1351912"/>
                    </a:cubicBezTo>
                    <a:cubicBezTo>
                      <a:pt x="4354525" y="1350764"/>
                      <a:pt x="4352688" y="1348238"/>
                      <a:pt x="4352229" y="1345254"/>
                    </a:cubicBezTo>
                    <a:cubicBezTo>
                      <a:pt x="4352000" y="1343876"/>
                      <a:pt x="4352229" y="1342039"/>
                      <a:pt x="4352918" y="1341121"/>
                    </a:cubicBezTo>
                    <a:cubicBezTo>
                      <a:pt x="4357051" y="1336988"/>
                      <a:pt x="4361413" y="1333085"/>
                      <a:pt x="4365316" y="1328952"/>
                    </a:cubicBezTo>
                    <a:cubicBezTo>
                      <a:pt x="4369449" y="1324590"/>
                      <a:pt x="4370368" y="1317931"/>
                      <a:pt x="4367612" y="1312651"/>
                    </a:cubicBezTo>
                    <a:cubicBezTo>
                      <a:pt x="4366235" y="1310125"/>
                      <a:pt x="4364857" y="1307370"/>
                      <a:pt x="4363250" y="1305074"/>
                    </a:cubicBezTo>
                    <a:cubicBezTo>
                      <a:pt x="4350852" y="1286018"/>
                      <a:pt x="4338454" y="1266961"/>
                      <a:pt x="4326285" y="1247676"/>
                    </a:cubicBezTo>
                    <a:cubicBezTo>
                      <a:pt x="4324678" y="1244232"/>
                      <a:pt x="4322612" y="1241477"/>
                      <a:pt x="4318249" y="1240329"/>
                    </a:cubicBezTo>
                    <a:cubicBezTo>
                      <a:pt x="4315953" y="1241477"/>
                      <a:pt x="4313198" y="1242625"/>
                      <a:pt x="4310902" y="1244232"/>
                    </a:cubicBezTo>
                    <a:cubicBezTo>
                      <a:pt x="4286795" y="1259614"/>
                      <a:pt x="4262917" y="1275227"/>
                      <a:pt x="4238810" y="1290840"/>
                    </a:cubicBezTo>
                    <a:cubicBezTo>
                      <a:pt x="4236284" y="1292447"/>
                      <a:pt x="4233988" y="1294284"/>
                      <a:pt x="4231922" y="1296120"/>
                    </a:cubicBezTo>
                    <a:cubicBezTo>
                      <a:pt x="4230315" y="1297727"/>
                      <a:pt x="4229855" y="1300023"/>
                      <a:pt x="4230774" y="1302090"/>
                    </a:cubicBezTo>
                    <a:cubicBezTo>
                      <a:pt x="4232151" y="1304615"/>
                      <a:pt x="4233529" y="1307370"/>
                      <a:pt x="4235136" y="1309666"/>
                    </a:cubicBezTo>
                    <a:cubicBezTo>
                      <a:pt x="4246157" y="1326886"/>
                      <a:pt x="4257407" y="1344335"/>
                      <a:pt x="4268427" y="1361554"/>
                    </a:cubicBezTo>
                    <a:cubicBezTo>
                      <a:pt x="4270494" y="1364539"/>
                      <a:pt x="4272560" y="1367524"/>
                      <a:pt x="4274856" y="1370509"/>
                    </a:cubicBezTo>
                    <a:cubicBezTo>
                      <a:pt x="4278989" y="1375560"/>
                      <a:pt x="4284499" y="1377167"/>
                      <a:pt x="4290698" y="1375790"/>
                    </a:cubicBezTo>
                    <a:cubicBezTo>
                      <a:pt x="4295749" y="1374642"/>
                      <a:pt x="4300341" y="1372575"/>
                      <a:pt x="4305392" y="1371198"/>
                    </a:cubicBezTo>
                    <a:cubicBezTo>
                      <a:pt x="4309754" y="1369820"/>
                      <a:pt x="4314117" y="1372575"/>
                      <a:pt x="4315035" y="1377626"/>
                    </a:cubicBezTo>
                    <a:cubicBezTo>
                      <a:pt x="4315265" y="1379004"/>
                      <a:pt x="4315035" y="1380841"/>
                      <a:pt x="4314346" y="1381759"/>
                    </a:cubicBezTo>
                    <a:cubicBezTo>
                      <a:pt x="4312969" y="1383366"/>
                      <a:pt x="4311132" y="1384744"/>
                      <a:pt x="4309295" y="1385892"/>
                    </a:cubicBezTo>
                    <a:cubicBezTo>
                      <a:pt x="4286566" y="1400586"/>
                      <a:pt x="4263606" y="1415280"/>
                      <a:pt x="4240876" y="1429974"/>
                    </a:cubicBezTo>
                    <a:cubicBezTo>
                      <a:pt x="4239039" y="1431122"/>
                      <a:pt x="4236973" y="1432041"/>
                      <a:pt x="4235136" y="1432959"/>
                    </a:cubicBezTo>
                    <a:cubicBezTo>
                      <a:pt x="4233299" y="1433877"/>
                      <a:pt x="4229396" y="1432041"/>
                      <a:pt x="4228019" y="1429285"/>
                    </a:cubicBezTo>
                    <a:cubicBezTo>
                      <a:pt x="4227100" y="1427449"/>
                      <a:pt x="4226411" y="1424464"/>
                      <a:pt x="4227330" y="1423316"/>
                    </a:cubicBezTo>
                    <a:cubicBezTo>
                      <a:pt x="4229396" y="1420331"/>
                      <a:pt x="4232381" y="1418265"/>
                      <a:pt x="4234907" y="1415509"/>
                    </a:cubicBezTo>
                    <a:cubicBezTo>
                      <a:pt x="4237432" y="1412754"/>
                      <a:pt x="4239958" y="1410229"/>
                      <a:pt x="4242024" y="1407244"/>
                    </a:cubicBezTo>
                    <a:cubicBezTo>
                      <a:pt x="4244090" y="1404029"/>
                      <a:pt x="4244779" y="1400356"/>
                      <a:pt x="4243172" y="1396683"/>
                    </a:cubicBezTo>
                    <a:cubicBezTo>
                      <a:pt x="4241106" y="1392091"/>
                      <a:pt x="4238810" y="1387499"/>
                      <a:pt x="4236055" y="1383137"/>
                    </a:cubicBezTo>
                    <a:cubicBezTo>
                      <a:pt x="4224575" y="1365228"/>
                      <a:pt x="4213095" y="1347320"/>
                      <a:pt x="4201615" y="1329411"/>
                    </a:cubicBezTo>
                    <a:cubicBezTo>
                      <a:pt x="4185773" y="1304845"/>
                      <a:pt x="4169931" y="1280048"/>
                      <a:pt x="4153860" y="1255482"/>
                    </a:cubicBezTo>
                    <a:cubicBezTo>
                      <a:pt x="4150645" y="1250661"/>
                      <a:pt x="4147431" y="1245609"/>
                      <a:pt x="4143757" y="1241247"/>
                    </a:cubicBezTo>
                    <a:cubicBezTo>
                      <a:pt x="4139625" y="1236655"/>
                      <a:pt x="4134114" y="1234589"/>
                      <a:pt x="4127915" y="1236196"/>
                    </a:cubicBezTo>
                    <a:cubicBezTo>
                      <a:pt x="4122864" y="1237344"/>
                      <a:pt x="4118043" y="1239181"/>
                      <a:pt x="4112992" y="1240329"/>
                    </a:cubicBezTo>
                    <a:cubicBezTo>
                      <a:pt x="4108170" y="1241706"/>
                      <a:pt x="4104726" y="1239869"/>
                      <a:pt x="4102890" y="1234589"/>
                    </a:cubicBezTo>
                    <a:cubicBezTo>
                      <a:pt x="4102430" y="1233441"/>
                      <a:pt x="4102660" y="1231604"/>
                      <a:pt x="4103119" y="1230456"/>
                    </a:cubicBezTo>
                    <a:cubicBezTo>
                      <a:pt x="4103578" y="1229308"/>
                      <a:pt x="4104726" y="1227930"/>
                      <a:pt x="4105874" y="1227241"/>
                    </a:cubicBezTo>
                    <a:cubicBezTo>
                      <a:pt x="4130441" y="1211400"/>
                      <a:pt x="4155237" y="1195328"/>
                      <a:pt x="4179804" y="1179715"/>
                    </a:cubicBezTo>
                    <a:cubicBezTo>
                      <a:pt x="4181411" y="1178797"/>
                      <a:pt x="4183936" y="1178567"/>
                      <a:pt x="4186003" y="1178797"/>
                    </a:cubicBezTo>
                    <a:cubicBezTo>
                      <a:pt x="4189906" y="1179486"/>
                      <a:pt x="4192661" y="1186833"/>
                      <a:pt x="4190136" y="1189358"/>
                    </a:cubicBezTo>
                    <a:cubicBezTo>
                      <a:pt x="4186692" y="1193262"/>
                      <a:pt x="4183018" y="1196706"/>
                      <a:pt x="4179574" y="1200609"/>
                    </a:cubicBezTo>
                    <a:cubicBezTo>
                      <a:pt x="4174064" y="1206808"/>
                      <a:pt x="4173375" y="1213007"/>
                      <a:pt x="4177737" y="1220813"/>
                    </a:cubicBezTo>
                    <a:cubicBezTo>
                      <a:pt x="4178885" y="1222649"/>
                      <a:pt x="4180033" y="1224716"/>
                      <a:pt x="4181181" y="1226553"/>
                    </a:cubicBezTo>
                    <a:cubicBezTo>
                      <a:pt x="4191054" y="1241936"/>
                      <a:pt x="4200926" y="1257319"/>
                      <a:pt x="4211028" y="1272701"/>
                    </a:cubicBezTo>
                    <a:cubicBezTo>
                      <a:pt x="4212635" y="1275227"/>
                      <a:pt x="4214472" y="1277293"/>
                      <a:pt x="4216539" y="1279360"/>
                    </a:cubicBezTo>
                    <a:cubicBezTo>
                      <a:pt x="4217457" y="1280278"/>
                      <a:pt x="4219294" y="1280508"/>
                      <a:pt x="4220442" y="1280278"/>
                    </a:cubicBezTo>
                    <a:cubicBezTo>
                      <a:pt x="4223197" y="1279360"/>
                      <a:pt x="4225952" y="1278212"/>
                      <a:pt x="4228248" y="1276604"/>
                    </a:cubicBezTo>
                    <a:cubicBezTo>
                      <a:pt x="4252356" y="1261222"/>
                      <a:pt x="4276463" y="1245609"/>
                      <a:pt x="4300341" y="1230226"/>
                    </a:cubicBezTo>
                    <a:cubicBezTo>
                      <a:pt x="4302178" y="1229078"/>
                      <a:pt x="4303785" y="1227701"/>
                      <a:pt x="4305621" y="1226323"/>
                    </a:cubicBezTo>
                    <a:cubicBezTo>
                      <a:pt x="4307688" y="1224716"/>
                      <a:pt x="4308377" y="1220813"/>
                      <a:pt x="4306999" y="1218287"/>
                    </a:cubicBezTo>
                    <a:cubicBezTo>
                      <a:pt x="4306310" y="1216910"/>
                      <a:pt x="4305621" y="1215762"/>
                      <a:pt x="4304933" y="1214384"/>
                    </a:cubicBezTo>
                    <a:cubicBezTo>
                      <a:pt x="4295060" y="1199002"/>
                      <a:pt x="4285188" y="1183618"/>
                      <a:pt x="4275086" y="1168006"/>
                    </a:cubicBezTo>
                    <a:cubicBezTo>
                      <a:pt x="4273938" y="1166169"/>
                      <a:pt x="4272560" y="1164333"/>
                      <a:pt x="4271412" y="1162496"/>
                    </a:cubicBezTo>
                    <a:cubicBezTo>
                      <a:pt x="4266590" y="1155838"/>
                      <a:pt x="4259932" y="1153771"/>
                      <a:pt x="4252126" y="1155379"/>
                    </a:cubicBezTo>
                    <a:cubicBezTo>
                      <a:pt x="4247075" y="1156527"/>
                      <a:pt x="4242254" y="1158134"/>
                      <a:pt x="4237203" y="1159282"/>
                    </a:cubicBezTo>
                    <a:cubicBezTo>
                      <a:pt x="4233988" y="1159971"/>
                      <a:pt x="4231463" y="1158363"/>
                      <a:pt x="4229626" y="1156067"/>
                    </a:cubicBezTo>
                    <a:cubicBezTo>
                      <a:pt x="4227789" y="1153771"/>
                      <a:pt x="4227789" y="1149409"/>
                      <a:pt x="4229626" y="1148031"/>
                    </a:cubicBezTo>
                    <a:cubicBezTo>
                      <a:pt x="4231233" y="1146654"/>
                      <a:pt x="4232840" y="1145047"/>
                      <a:pt x="4234677" y="1143899"/>
                    </a:cubicBezTo>
                    <a:cubicBezTo>
                      <a:pt x="4257407" y="1129204"/>
                      <a:pt x="4280366" y="1114511"/>
                      <a:pt x="4303096" y="1099816"/>
                    </a:cubicBezTo>
                    <a:cubicBezTo>
                      <a:pt x="4304933" y="1098668"/>
                      <a:pt x="4306999" y="1097291"/>
                      <a:pt x="4309065" y="1097291"/>
                    </a:cubicBezTo>
                    <a:close/>
                    <a:moveTo>
                      <a:pt x="4527181" y="928539"/>
                    </a:moveTo>
                    <a:cubicBezTo>
                      <a:pt x="4530625" y="928539"/>
                      <a:pt x="4534299" y="936345"/>
                      <a:pt x="4532232" y="939100"/>
                    </a:cubicBezTo>
                    <a:cubicBezTo>
                      <a:pt x="4528788" y="943922"/>
                      <a:pt x="4525345" y="948514"/>
                      <a:pt x="4521901" y="953335"/>
                    </a:cubicBezTo>
                    <a:cubicBezTo>
                      <a:pt x="4516620" y="960682"/>
                      <a:pt x="4516620" y="968488"/>
                      <a:pt x="4520523" y="976295"/>
                    </a:cubicBezTo>
                    <a:cubicBezTo>
                      <a:pt x="4523278" y="981575"/>
                      <a:pt x="4526263" y="986627"/>
                      <a:pt x="4529707" y="991219"/>
                    </a:cubicBezTo>
                    <a:cubicBezTo>
                      <a:pt x="4534758" y="998336"/>
                      <a:pt x="4540268" y="1005224"/>
                      <a:pt x="4545778" y="1012341"/>
                    </a:cubicBezTo>
                    <a:cubicBezTo>
                      <a:pt x="4576315" y="1050913"/>
                      <a:pt x="4606851" y="1089485"/>
                      <a:pt x="4637386" y="1128057"/>
                    </a:cubicBezTo>
                    <a:cubicBezTo>
                      <a:pt x="4640601" y="1131960"/>
                      <a:pt x="4643356" y="1136322"/>
                      <a:pt x="4645882" y="1140685"/>
                    </a:cubicBezTo>
                    <a:cubicBezTo>
                      <a:pt x="4646341" y="1141603"/>
                      <a:pt x="4646111" y="1143899"/>
                      <a:pt x="4645422" y="1144817"/>
                    </a:cubicBezTo>
                    <a:cubicBezTo>
                      <a:pt x="4641978" y="1148950"/>
                      <a:pt x="4638075" y="1152164"/>
                      <a:pt x="4632335" y="1151246"/>
                    </a:cubicBezTo>
                    <a:cubicBezTo>
                      <a:pt x="4627284" y="1150327"/>
                      <a:pt x="4622234" y="1149179"/>
                      <a:pt x="4617412" y="1147802"/>
                    </a:cubicBezTo>
                    <a:cubicBezTo>
                      <a:pt x="4552896" y="1130353"/>
                      <a:pt x="4488380" y="1112904"/>
                      <a:pt x="4423863" y="1095684"/>
                    </a:cubicBezTo>
                    <a:cubicBezTo>
                      <a:pt x="4419731" y="1094536"/>
                      <a:pt x="4415368" y="1094306"/>
                      <a:pt x="4411006" y="1093618"/>
                    </a:cubicBezTo>
                    <a:cubicBezTo>
                      <a:pt x="4410547" y="1093618"/>
                      <a:pt x="4409628" y="1094306"/>
                      <a:pt x="4409169" y="1094766"/>
                    </a:cubicBezTo>
                    <a:cubicBezTo>
                      <a:pt x="4408939" y="1095225"/>
                      <a:pt x="4408710" y="1096143"/>
                      <a:pt x="4408939" y="1096832"/>
                    </a:cubicBezTo>
                    <a:cubicBezTo>
                      <a:pt x="4409858" y="1098898"/>
                      <a:pt x="4410547" y="1100965"/>
                      <a:pt x="4411924" y="1102572"/>
                    </a:cubicBezTo>
                    <a:cubicBezTo>
                      <a:pt x="4434655" y="1131501"/>
                      <a:pt x="4457384" y="1160200"/>
                      <a:pt x="4480344" y="1188899"/>
                    </a:cubicBezTo>
                    <a:cubicBezTo>
                      <a:pt x="4484017" y="1193491"/>
                      <a:pt x="4487920" y="1197854"/>
                      <a:pt x="4492283" y="1201986"/>
                    </a:cubicBezTo>
                    <a:cubicBezTo>
                      <a:pt x="4495497" y="1204971"/>
                      <a:pt x="4498941" y="1207956"/>
                      <a:pt x="4502385" y="1210482"/>
                    </a:cubicBezTo>
                    <a:cubicBezTo>
                      <a:pt x="4508813" y="1214844"/>
                      <a:pt x="4515701" y="1216222"/>
                      <a:pt x="4523278" y="1213466"/>
                    </a:cubicBezTo>
                    <a:cubicBezTo>
                      <a:pt x="4529477" y="1210941"/>
                      <a:pt x="4535447" y="1208415"/>
                      <a:pt x="4541645" y="1205890"/>
                    </a:cubicBezTo>
                    <a:cubicBezTo>
                      <a:pt x="4545778" y="1204282"/>
                      <a:pt x="4549681" y="1206349"/>
                      <a:pt x="4551748" y="1211630"/>
                    </a:cubicBezTo>
                    <a:cubicBezTo>
                      <a:pt x="4552207" y="1212778"/>
                      <a:pt x="4552207" y="1214385"/>
                      <a:pt x="4551748" y="1215762"/>
                    </a:cubicBezTo>
                    <a:cubicBezTo>
                      <a:pt x="4551288" y="1217140"/>
                      <a:pt x="4550140" y="1218288"/>
                      <a:pt x="4548992" y="1219206"/>
                    </a:cubicBezTo>
                    <a:cubicBezTo>
                      <a:pt x="4526493" y="1236885"/>
                      <a:pt x="4503992" y="1254793"/>
                      <a:pt x="4481492" y="1272472"/>
                    </a:cubicBezTo>
                    <a:cubicBezTo>
                      <a:pt x="4481033" y="1272931"/>
                      <a:pt x="4480344" y="1273161"/>
                      <a:pt x="4479655" y="1273620"/>
                    </a:cubicBezTo>
                    <a:cubicBezTo>
                      <a:pt x="4477359" y="1274998"/>
                      <a:pt x="4474145" y="1274538"/>
                      <a:pt x="4471619" y="1272243"/>
                    </a:cubicBezTo>
                    <a:cubicBezTo>
                      <a:pt x="4469323" y="1269947"/>
                      <a:pt x="4467946" y="1266273"/>
                      <a:pt x="4469323" y="1264437"/>
                    </a:cubicBezTo>
                    <a:cubicBezTo>
                      <a:pt x="4472538" y="1259615"/>
                      <a:pt x="4475982" y="1254793"/>
                      <a:pt x="4479426" y="1249972"/>
                    </a:cubicBezTo>
                    <a:cubicBezTo>
                      <a:pt x="4485854" y="1241247"/>
                      <a:pt x="4485854" y="1232293"/>
                      <a:pt x="4480344" y="1223109"/>
                    </a:cubicBezTo>
                    <a:cubicBezTo>
                      <a:pt x="4476900" y="1217370"/>
                      <a:pt x="4473456" y="1211859"/>
                      <a:pt x="4469323" y="1206578"/>
                    </a:cubicBezTo>
                    <a:cubicBezTo>
                      <a:pt x="4443609" y="1173517"/>
                      <a:pt x="4417435" y="1140914"/>
                      <a:pt x="4391491" y="1107852"/>
                    </a:cubicBezTo>
                    <a:cubicBezTo>
                      <a:pt x="4386899" y="1102112"/>
                      <a:pt x="4381848" y="1096832"/>
                      <a:pt x="4375189" y="1093159"/>
                    </a:cubicBezTo>
                    <a:cubicBezTo>
                      <a:pt x="4370597" y="1090863"/>
                      <a:pt x="4365776" y="1089026"/>
                      <a:pt x="4360265" y="1089026"/>
                    </a:cubicBezTo>
                    <a:cubicBezTo>
                      <a:pt x="4354526" y="1090403"/>
                      <a:pt x="4349016" y="1091781"/>
                      <a:pt x="4343276" y="1093388"/>
                    </a:cubicBezTo>
                    <a:cubicBezTo>
                      <a:pt x="4339143" y="1094536"/>
                      <a:pt x="4335010" y="1096373"/>
                      <a:pt x="4330877" y="1097291"/>
                    </a:cubicBezTo>
                    <a:cubicBezTo>
                      <a:pt x="4327663" y="1097750"/>
                      <a:pt x="4325597" y="1095225"/>
                      <a:pt x="4324219" y="1092470"/>
                    </a:cubicBezTo>
                    <a:cubicBezTo>
                      <a:pt x="4323301" y="1090403"/>
                      <a:pt x="4322841" y="1088337"/>
                      <a:pt x="4324449" y="1086271"/>
                    </a:cubicBezTo>
                    <a:cubicBezTo>
                      <a:pt x="4324908" y="1085812"/>
                      <a:pt x="4325367" y="1085123"/>
                      <a:pt x="4325826" y="1084664"/>
                    </a:cubicBezTo>
                    <a:cubicBezTo>
                      <a:pt x="4340750" y="1072725"/>
                      <a:pt x="4355674" y="1061015"/>
                      <a:pt x="4370597" y="1049076"/>
                    </a:cubicBezTo>
                    <a:cubicBezTo>
                      <a:pt x="4374271" y="1046092"/>
                      <a:pt x="4378404" y="1045403"/>
                      <a:pt x="4382996" y="1046551"/>
                    </a:cubicBezTo>
                    <a:cubicBezTo>
                      <a:pt x="4410547" y="1054127"/>
                      <a:pt x="4438328" y="1061474"/>
                      <a:pt x="4465879" y="1069051"/>
                    </a:cubicBezTo>
                    <a:cubicBezTo>
                      <a:pt x="4499859" y="1078235"/>
                      <a:pt x="4533839" y="1087648"/>
                      <a:pt x="4567820" y="1097062"/>
                    </a:cubicBezTo>
                    <a:cubicBezTo>
                      <a:pt x="4573330" y="1098669"/>
                      <a:pt x="4579299" y="1099357"/>
                      <a:pt x="4585039" y="1100505"/>
                    </a:cubicBezTo>
                    <a:cubicBezTo>
                      <a:pt x="4585728" y="1100505"/>
                      <a:pt x="4586646" y="1100046"/>
                      <a:pt x="4586876" y="1099587"/>
                    </a:cubicBezTo>
                    <a:cubicBezTo>
                      <a:pt x="4587105" y="1099128"/>
                      <a:pt x="4587105" y="1097980"/>
                      <a:pt x="4586876" y="1097521"/>
                    </a:cubicBezTo>
                    <a:cubicBezTo>
                      <a:pt x="4585498" y="1094995"/>
                      <a:pt x="4584350" y="1092240"/>
                      <a:pt x="4582513" y="1089944"/>
                    </a:cubicBezTo>
                    <a:cubicBezTo>
                      <a:pt x="4562539" y="1064459"/>
                      <a:pt x="4542564" y="1039204"/>
                      <a:pt x="4522360" y="1013948"/>
                    </a:cubicBezTo>
                    <a:cubicBezTo>
                      <a:pt x="4515931" y="1005912"/>
                      <a:pt x="4509043" y="998336"/>
                      <a:pt x="4500777" y="992137"/>
                    </a:cubicBezTo>
                    <a:cubicBezTo>
                      <a:pt x="4494349" y="987315"/>
                      <a:pt x="4487461" y="986167"/>
                      <a:pt x="4479885" y="988693"/>
                    </a:cubicBezTo>
                    <a:cubicBezTo>
                      <a:pt x="4473686" y="990759"/>
                      <a:pt x="4467716" y="993744"/>
                      <a:pt x="4461517" y="996040"/>
                    </a:cubicBezTo>
                    <a:cubicBezTo>
                      <a:pt x="4457384" y="997647"/>
                      <a:pt x="4452563" y="995351"/>
                      <a:pt x="4450726" y="990989"/>
                    </a:cubicBezTo>
                    <a:cubicBezTo>
                      <a:pt x="4450267" y="989841"/>
                      <a:pt x="4450267" y="988004"/>
                      <a:pt x="4450955" y="986856"/>
                    </a:cubicBezTo>
                    <a:cubicBezTo>
                      <a:pt x="4451415" y="985479"/>
                      <a:pt x="4452563" y="984331"/>
                      <a:pt x="4453711" y="983412"/>
                    </a:cubicBezTo>
                    <a:cubicBezTo>
                      <a:pt x="4476211" y="965504"/>
                      <a:pt x="4498711" y="947825"/>
                      <a:pt x="4521212" y="930146"/>
                    </a:cubicBezTo>
                    <a:cubicBezTo>
                      <a:pt x="4522819" y="928998"/>
                      <a:pt x="4525115" y="928309"/>
                      <a:pt x="4527181" y="928539"/>
                    </a:cubicBezTo>
                    <a:close/>
                    <a:moveTo>
                      <a:pt x="905550" y="924406"/>
                    </a:moveTo>
                    <a:cubicBezTo>
                      <a:pt x="908076" y="925784"/>
                      <a:pt x="910601" y="927620"/>
                      <a:pt x="912897" y="929228"/>
                    </a:cubicBezTo>
                    <a:cubicBezTo>
                      <a:pt x="932872" y="945299"/>
                      <a:pt x="953076" y="961371"/>
                      <a:pt x="973051" y="977443"/>
                    </a:cubicBezTo>
                    <a:cubicBezTo>
                      <a:pt x="975347" y="979279"/>
                      <a:pt x="977413" y="981346"/>
                      <a:pt x="979250" y="983642"/>
                    </a:cubicBezTo>
                    <a:cubicBezTo>
                      <a:pt x="980857" y="985478"/>
                      <a:pt x="980169" y="987774"/>
                      <a:pt x="979021" y="989611"/>
                    </a:cubicBezTo>
                    <a:cubicBezTo>
                      <a:pt x="976495" y="993744"/>
                      <a:pt x="973510" y="994891"/>
                      <a:pt x="970066" y="993284"/>
                    </a:cubicBezTo>
                    <a:cubicBezTo>
                      <a:pt x="964786" y="990759"/>
                      <a:pt x="959505" y="988233"/>
                      <a:pt x="954224" y="985708"/>
                    </a:cubicBezTo>
                    <a:cubicBezTo>
                      <a:pt x="948944" y="983182"/>
                      <a:pt x="944122" y="985249"/>
                      <a:pt x="939990" y="988693"/>
                    </a:cubicBezTo>
                    <a:cubicBezTo>
                      <a:pt x="937694" y="990529"/>
                      <a:pt x="935857" y="992825"/>
                      <a:pt x="934020" y="995121"/>
                    </a:cubicBezTo>
                    <a:cubicBezTo>
                      <a:pt x="906928" y="1028872"/>
                      <a:pt x="879836" y="1062622"/>
                      <a:pt x="852743" y="1096602"/>
                    </a:cubicBezTo>
                    <a:cubicBezTo>
                      <a:pt x="846774" y="1104179"/>
                      <a:pt x="841952" y="1112215"/>
                      <a:pt x="838738" y="1121399"/>
                    </a:cubicBezTo>
                    <a:cubicBezTo>
                      <a:pt x="833687" y="1136551"/>
                      <a:pt x="836213" y="1150557"/>
                      <a:pt x="845167" y="1163185"/>
                    </a:cubicBezTo>
                    <a:cubicBezTo>
                      <a:pt x="854810" y="1176501"/>
                      <a:pt x="867438" y="1186603"/>
                      <a:pt x="883050" y="1192343"/>
                    </a:cubicBezTo>
                    <a:cubicBezTo>
                      <a:pt x="898203" y="1197854"/>
                      <a:pt x="913357" y="1196935"/>
                      <a:pt x="927821" y="1189129"/>
                    </a:cubicBezTo>
                    <a:cubicBezTo>
                      <a:pt x="935627" y="1184766"/>
                      <a:pt x="942285" y="1179027"/>
                      <a:pt x="947796" y="1172139"/>
                    </a:cubicBezTo>
                    <a:cubicBezTo>
                      <a:pt x="969837" y="1144587"/>
                      <a:pt x="992108" y="1117266"/>
                      <a:pt x="1013689" y="1089484"/>
                    </a:cubicBezTo>
                    <a:cubicBezTo>
                      <a:pt x="1018970" y="1082597"/>
                      <a:pt x="1023332" y="1074791"/>
                      <a:pt x="1027465" y="1066985"/>
                    </a:cubicBezTo>
                    <a:cubicBezTo>
                      <a:pt x="1031598" y="1059178"/>
                      <a:pt x="1030680" y="1051372"/>
                      <a:pt x="1025628" y="1044025"/>
                    </a:cubicBezTo>
                    <a:cubicBezTo>
                      <a:pt x="1021496" y="1038055"/>
                      <a:pt x="1016904" y="1032316"/>
                      <a:pt x="1012541" y="1026117"/>
                    </a:cubicBezTo>
                    <a:cubicBezTo>
                      <a:pt x="1013460" y="1024050"/>
                      <a:pt x="1014149" y="1021984"/>
                      <a:pt x="1015297" y="1020147"/>
                    </a:cubicBezTo>
                    <a:cubicBezTo>
                      <a:pt x="1017363" y="1017392"/>
                      <a:pt x="1020807" y="1016474"/>
                      <a:pt x="1022873" y="1017851"/>
                    </a:cubicBezTo>
                    <a:cubicBezTo>
                      <a:pt x="1024710" y="1018999"/>
                      <a:pt x="1026547" y="1020147"/>
                      <a:pt x="1028384" y="1021525"/>
                    </a:cubicBezTo>
                    <a:cubicBezTo>
                      <a:pt x="1034812" y="1026576"/>
                      <a:pt x="1041011" y="1031397"/>
                      <a:pt x="1047210" y="1036678"/>
                    </a:cubicBezTo>
                    <a:cubicBezTo>
                      <a:pt x="1076598" y="1061015"/>
                      <a:pt x="1106905" y="1084204"/>
                      <a:pt x="1139508" y="1104408"/>
                    </a:cubicBezTo>
                    <a:cubicBezTo>
                      <a:pt x="1142722" y="1107393"/>
                      <a:pt x="1146625" y="1110608"/>
                      <a:pt x="1150987" y="1113822"/>
                    </a:cubicBezTo>
                    <a:cubicBezTo>
                      <a:pt x="1152824" y="1127138"/>
                      <a:pt x="1153513" y="1140455"/>
                      <a:pt x="1154202" y="1153542"/>
                    </a:cubicBezTo>
                    <a:cubicBezTo>
                      <a:pt x="1156497" y="1196017"/>
                      <a:pt x="1158334" y="1238492"/>
                      <a:pt x="1160630" y="1281196"/>
                    </a:cubicBezTo>
                    <a:cubicBezTo>
                      <a:pt x="1161319" y="1294284"/>
                      <a:pt x="1162237" y="1307600"/>
                      <a:pt x="1163156" y="1320687"/>
                    </a:cubicBezTo>
                    <a:cubicBezTo>
                      <a:pt x="1163615" y="1327804"/>
                      <a:pt x="1164993" y="1330100"/>
                      <a:pt x="1167288" y="1329641"/>
                    </a:cubicBezTo>
                    <a:cubicBezTo>
                      <a:pt x="1170503" y="1328952"/>
                      <a:pt x="1172110" y="1326656"/>
                      <a:pt x="1173717" y="1324131"/>
                    </a:cubicBezTo>
                    <a:cubicBezTo>
                      <a:pt x="1191855" y="1296580"/>
                      <a:pt x="1209993" y="1269028"/>
                      <a:pt x="1228131" y="1241247"/>
                    </a:cubicBezTo>
                    <a:cubicBezTo>
                      <a:pt x="1233871" y="1232522"/>
                      <a:pt x="1238692" y="1223568"/>
                      <a:pt x="1241677" y="1213696"/>
                    </a:cubicBezTo>
                    <a:cubicBezTo>
                      <a:pt x="1243514" y="1207497"/>
                      <a:pt x="1243055" y="1201986"/>
                      <a:pt x="1239381" y="1196935"/>
                    </a:cubicBezTo>
                    <a:cubicBezTo>
                      <a:pt x="1234560" y="1190506"/>
                      <a:pt x="1229279" y="1184537"/>
                      <a:pt x="1223998" y="1178108"/>
                    </a:cubicBezTo>
                    <a:cubicBezTo>
                      <a:pt x="1222391" y="1176042"/>
                      <a:pt x="1222621" y="1173057"/>
                      <a:pt x="1224458" y="1170073"/>
                    </a:cubicBezTo>
                    <a:cubicBezTo>
                      <a:pt x="1224917" y="1169384"/>
                      <a:pt x="1225376" y="1168925"/>
                      <a:pt x="1225835" y="1168465"/>
                    </a:cubicBezTo>
                    <a:cubicBezTo>
                      <a:pt x="1226983" y="1167777"/>
                      <a:pt x="1228131" y="1167088"/>
                      <a:pt x="1229968" y="1165940"/>
                    </a:cubicBezTo>
                    <a:cubicBezTo>
                      <a:pt x="1232264" y="1167088"/>
                      <a:pt x="1235019" y="1168236"/>
                      <a:pt x="1237544" y="1169843"/>
                    </a:cubicBezTo>
                    <a:cubicBezTo>
                      <a:pt x="1259126" y="1183848"/>
                      <a:pt x="1280479" y="1198083"/>
                      <a:pt x="1301831" y="1212318"/>
                    </a:cubicBezTo>
                    <a:cubicBezTo>
                      <a:pt x="1303668" y="1213466"/>
                      <a:pt x="1305275" y="1214844"/>
                      <a:pt x="1307112" y="1216221"/>
                    </a:cubicBezTo>
                    <a:cubicBezTo>
                      <a:pt x="1309408" y="1218058"/>
                      <a:pt x="1310097" y="1221272"/>
                      <a:pt x="1308489" y="1224027"/>
                    </a:cubicBezTo>
                    <a:cubicBezTo>
                      <a:pt x="1306193" y="1227930"/>
                      <a:pt x="1303209" y="1229537"/>
                      <a:pt x="1299535" y="1228389"/>
                    </a:cubicBezTo>
                    <a:cubicBezTo>
                      <a:pt x="1294025" y="1226553"/>
                      <a:pt x="1288515" y="1224486"/>
                      <a:pt x="1282775" y="1222650"/>
                    </a:cubicBezTo>
                    <a:cubicBezTo>
                      <a:pt x="1275887" y="1220354"/>
                      <a:pt x="1269688" y="1222190"/>
                      <a:pt x="1264407" y="1226782"/>
                    </a:cubicBezTo>
                    <a:cubicBezTo>
                      <a:pt x="1260504" y="1230226"/>
                      <a:pt x="1256830" y="1233900"/>
                      <a:pt x="1253846" y="1238033"/>
                    </a:cubicBezTo>
                    <a:cubicBezTo>
                      <a:pt x="1247647" y="1246298"/>
                      <a:pt x="1241677" y="1254564"/>
                      <a:pt x="1236167" y="1263288"/>
                    </a:cubicBezTo>
                    <a:cubicBezTo>
                      <a:pt x="1210223" y="1302549"/>
                      <a:pt x="1184508" y="1341810"/>
                      <a:pt x="1158564" y="1381070"/>
                    </a:cubicBezTo>
                    <a:cubicBezTo>
                      <a:pt x="1155350" y="1385892"/>
                      <a:pt x="1152135" y="1390943"/>
                      <a:pt x="1148691" y="1395764"/>
                    </a:cubicBezTo>
                    <a:cubicBezTo>
                      <a:pt x="1147084" y="1398060"/>
                      <a:pt x="1145247" y="1400586"/>
                      <a:pt x="1141804" y="1400356"/>
                    </a:cubicBezTo>
                    <a:cubicBezTo>
                      <a:pt x="1137671" y="1399897"/>
                      <a:pt x="1131013" y="1394616"/>
                      <a:pt x="1130324" y="1391173"/>
                    </a:cubicBezTo>
                    <a:cubicBezTo>
                      <a:pt x="1129865" y="1388188"/>
                      <a:pt x="1129635" y="1385433"/>
                      <a:pt x="1129405" y="1382448"/>
                    </a:cubicBezTo>
                    <a:cubicBezTo>
                      <a:pt x="1126191" y="1320916"/>
                      <a:pt x="1122977" y="1259385"/>
                      <a:pt x="1119533" y="1197624"/>
                    </a:cubicBezTo>
                    <a:cubicBezTo>
                      <a:pt x="1118844" y="1185914"/>
                      <a:pt x="1117466" y="1174205"/>
                      <a:pt x="1116548" y="1162496"/>
                    </a:cubicBezTo>
                    <a:cubicBezTo>
                      <a:pt x="1116318" y="1160659"/>
                      <a:pt x="1115170" y="1159971"/>
                      <a:pt x="1113563" y="1160200"/>
                    </a:cubicBezTo>
                    <a:cubicBezTo>
                      <a:pt x="1112874" y="1160200"/>
                      <a:pt x="1111956" y="1160430"/>
                      <a:pt x="1111726" y="1160889"/>
                    </a:cubicBezTo>
                    <a:cubicBezTo>
                      <a:pt x="1109431" y="1163644"/>
                      <a:pt x="1106905" y="1166399"/>
                      <a:pt x="1105068" y="1169613"/>
                    </a:cubicBezTo>
                    <a:cubicBezTo>
                      <a:pt x="1086930" y="1197165"/>
                      <a:pt x="1068792" y="1224716"/>
                      <a:pt x="1050654" y="1252497"/>
                    </a:cubicBezTo>
                    <a:cubicBezTo>
                      <a:pt x="1044914" y="1260992"/>
                      <a:pt x="1039863" y="1269946"/>
                      <a:pt x="1035731" y="1279360"/>
                    </a:cubicBezTo>
                    <a:cubicBezTo>
                      <a:pt x="1031139" y="1289921"/>
                      <a:pt x="1031827" y="1299335"/>
                      <a:pt x="1039404" y="1308059"/>
                    </a:cubicBezTo>
                    <a:cubicBezTo>
                      <a:pt x="1043307" y="1312421"/>
                      <a:pt x="1047210" y="1316783"/>
                      <a:pt x="1050884" y="1321375"/>
                    </a:cubicBezTo>
                    <a:cubicBezTo>
                      <a:pt x="1053409" y="1324131"/>
                      <a:pt x="1052950" y="1327345"/>
                      <a:pt x="1049736" y="1331019"/>
                    </a:cubicBezTo>
                    <a:cubicBezTo>
                      <a:pt x="1048129" y="1332626"/>
                      <a:pt x="1046292" y="1334003"/>
                      <a:pt x="1043996" y="1333315"/>
                    </a:cubicBezTo>
                    <a:cubicBezTo>
                      <a:pt x="1042618" y="1333085"/>
                      <a:pt x="1041241" y="1332167"/>
                      <a:pt x="1040093" y="1331478"/>
                    </a:cubicBezTo>
                    <a:cubicBezTo>
                      <a:pt x="1016674" y="1316095"/>
                      <a:pt x="993485" y="1300942"/>
                      <a:pt x="970296" y="1285329"/>
                    </a:cubicBezTo>
                    <a:cubicBezTo>
                      <a:pt x="968000" y="1283722"/>
                      <a:pt x="965474" y="1282115"/>
                      <a:pt x="965245" y="1278671"/>
                    </a:cubicBezTo>
                    <a:cubicBezTo>
                      <a:pt x="964786" y="1274538"/>
                      <a:pt x="969837" y="1269487"/>
                      <a:pt x="973510" y="1270405"/>
                    </a:cubicBezTo>
                    <a:cubicBezTo>
                      <a:pt x="979939" y="1272242"/>
                      <a:pt x="986138" y="1274079"/>
                      <a:pt x="992337" y="1276145"/>
                    </a:cubicBezTo>
                    <a:cubicBezTo>
                      <a:pt x="999455" y="1278441"/>
                      <a:pt x="1005424" y="1276145"/>
                      <a:pt x="1010934" y="1272012"/>
                    </a:cubicBezTo>
                    <a:cubicBezTo>
                      <a:pt x="1013919" y="1269717"/>
                      <a:pt x="1016445" y="1267191"/>
                      <a:pt x="1018741" y="1264206"/>
                    </a:cubicBezTo>
                    <a:cubicBezTo>
                      <a:pt x="1023332" y="1258467"/>
                      <a:pt x="1027695" y="1252497"/>
                      <a:pt x="1031827" y="1246528"/>
                    </a:cubicBezTo>
                    <a:cubicBezTo>
                      <a:pt x="1052950" y="1214614"/>
                      <a:pt x="1073843" y="1182700"/>
                      <a:pt x="1094966" y="1151016"/>
                    </a:cubicBezTo>
                    <a:cubicBezTo>
                      <a:pt x="1099099" y="1144817"/>
                      <a:pt x="1102772" y="1138618"/>
                      <a:pt x="1105068" y="1131500"/>
                    </a:cubicBezTo>
                    <a:cubicBezTo>
                      <a:pt x="1107135" y="1124842"/>
                      <a:pt x="1107135" y="1118643"/>
                      <a:pt x="1104379" y="1112215"/>
                    </a:cubicBezTo>
                    <a:cubicBezTo>
                      <a:pt x="1099328" y="1100505"/>
                      <a:pt x="1091981" y="1090403"/>
                      <a:pt x="1080731" y="1084204"/>
                    </a:cubicBezTo>
                    <a:cubicBezTo>
                      <a:pt x="1062134" y="1073872"/>
                      <a:pt x="1056164" y="1072954"/>
                      <a:pt x="1040093" y="1089255"/>
                    </a:cubicBezTo>
                    <a:cubicBezTo>
                      <a:pt x="1033894" y="1095454"/>
                      <a:pt x="1028154" y="1102112"/>
                      <a:pt x="1022644" y="1109000"/>
                    </a:cubicBezTo>
                    <a:cubicBezTo>
                      <a:pt x="1004506" y="1131271"/>
                      <a:pt x="986827" y="1153542"/>
                      <a:pt x="968918" y="1176042"/>
                    </a:cubicBezTo>
                    <a:cubicBezTo>
                      <a:pt x="965245" y="1180634"/>
                      <a:pt x="961571" y="1185226"/>
                      <a:pt x="957898" y="1189818"/>
                    </a:cubicBezTo>
                    <a:cubicBezTo>
                      <a:pt x="939530" y="1211170"/>
                      <a:pt x="916112" y="1219206"/>
                      <a:pt x="888790" y="1213925"/>
                    </a:cubicBezTo>
                    <a:cubicBezTo>
                      <a:pt x="849759" y="1206349"/>
                      <a:pt x="822667" y="1183159"/>
                      <a:pt x="807054" y="1147343"/>
                    </a:cubicBezTo>
                    <a:cubicBezTo>
                      <a:pt x="796952" y="1124154"/>
                      <a:pt x="799707" y="1101194"/>
                      <a:pt x="815319" y="1080760"/>
                    </a:cubicBezTo>
                    <a:cubicBezTo>
                      <a:pt x="827029" y="1065607"/>
                      <a:pt x="839197" y="1050913"/>
                      <a:pt x="851136" y="1035989"/>
                    </a:cubicBezTo>
                    <a:cubicBezTo>
                      <a:pt x="865830" y="1017622"/>
                      <a:pt x="880524" y="999254"/>
                      <a:pt x="895219" y="980887"/>
                    </a:cubicBezTo>
                    <a:cubicBezTo>
                      <a:pt x="897514" y="978131"/>
                      <a:pt x="899810" y="975147"/>
                      <a:pt x="902106" y="972162"/>
                    </a:cubicBezTo>
                    <a:cubicBezTo>
                      <a:pt x="911061" y="960223"/>
                      <a:pt x="911290" y="955860"/>
                      <a:pt x="902566" y="942544"/>
                    </a:cubicBezTo>
                    <a:cubicBezTo>
                      <a:pt x="900958" y="940019"/>
                      <a:pt x="899122" y="937952"/>
                      <a:pt x="897514" y="935427"/>
                    </a:cubicBezTo>
                    <a:cubicBezTo>
                      <a:pt x="895678" y="932672"/>
                      <a:pt x="896596" y="928768"/>
                      <a:pt x="899810" y="925784"/>
                    </a:cubicBezTo>
                    <a:cubicBezTo>
                      <a:pt x="901418" y="924176"/>
                      <a:pt x="903484" y="923258"/>
                      <a:pt x="905550" y="924406"/>
                    </a:cubicBezTo>
                    <a:close/>
                    <a:moveTo>
                      <a:pt x="4661954" y="830961"/>
                    </a:moveTo>
                    <a:cubicBezTo>
                      <a:pt x="4627514" y="833946"/>
                      <a:pt x="4592615" y="868385"/>
                      <a:pt x="4605243" y="913615"/>
                    </a:cubicBezTo>
                    <a:cubicBezTo>
                      <a:pt x="4608458" y="925095"/>
                      <a:pt x="4613050" y="935656"/>
                      <a:pt x="4619479" y="945759"/>
                    </a:cubicBezTo>
                    <a:cubicBezTo>
                      <a:pt x="4634402" y="969636"/>
                      <a:pt x="4653458" y="989841"/>
                      <a:pt x="4676188" y="1006371"/>
                    </a:cubicBezTo>
                    <a:cubicBezTo>
                      <a:pt x="4685142" y="1012800"/>
                      <a:pt x="4694785" y="1018081"/>
                      <a:pt x="4705347" y="1021754"/>
                    </a:cubicBezTo>
                    <a:cubicBezTo>
                      <a:pt x="4714301" y="1024969"/>
                      <a:pt x="4723714" y="1027035"/>
                      <a:pt x="4733357" y="1026806"/>
                    </a:cubicBezTo>
                    <a:cubicBezTo>
                      <a:pt x="4765960" y="1024969"/>
                      <a:pt x="4795348" y="996499"/>
                      <a:pt x="4794659" y="959993"/>
                    </a:cubicBezTo>
                    <a:cubicBezTo>
                      <a:pt x="4794430" y="958615"/>
                      <a:pt x="4794200" y="956320"/>
                      <a:pt x="4793971" y="954253"/>
                    </a:cubicBezTo>
                    <a:cubicBezTo>
                      <a:pt x="4792363" y="938641"/>
                      <a:pt x="4786623" y="924406"/>
                      <a:pt x="4778358" y="911319"/>
                    </a:cubicBezTo>
                    <a:cubicBezTo>
                      <a:pt x="4762516" y="886064"/>
                      <a:pt x="4742312" y="864941"/>
                      <a:pt x="4717515" y="848640"/>
                    </a:cubicBezTo>
                    <a:cubicBezTo>
                      <a:pt x="4709709" y="843359"/>
                      <a:pt x="4700985" y="839226"/>
                      <a:pt x="4692030" y="835782"/>
                    </a:cubicBezTo>
                    <a:cubicBezTo>
                      <a:pt x="4682387" y="831879"/>
                      <a:pt x="4672285" y="829813"/>
                      <a:pt x="4661954" y="830961"/>
                    </a:cubicBezTo>
                    <a:close/>
                    <a:moveTo>
                      <a:pt x="4691198" y="803668"/>
                    </a:moveTo>
                    <a:cubicBezTo>
                      <a:pt x="4701673" y="803869"/>
                      <a:pt x="4712120" y="805590"/>
                      <a:pt x="4722566" y="808690"/>
                    </a:cubicBezTo>
                    <a:cubicBezTo>
                      <a:pt x="4771700" y="823384"/>
                      <a:pt x="4812797" y="871599"/>
                      <a:pt x="4820374" y="915911"/>
                    </a:cubicBezTo>
                    <a:cubicBezTo>
                      <a:pt x="4824047" y="937493"/>
                      <a:pt x="4823129" y="958386"/>
                      <a:pt x="4814863" y="978591"/>
                    </a:cubicBezTo>
                    <a:cubicBezTo>
                      <a:pt x="4796726" y="1022443"/>
                      <a:pt x="4763434" y="1047010"/>
                      <a:pt x="4716367" y="1052520"/>
                    </a:cubicBezTo>
                    <a:cubicBezTo>
                      <a:pt x="4702362" y="1054127"/>
                      <a:pt x="4688586" y="1051601"/>
                      <a:pt x="4675040" y="1047469"/>
                    </a:cubicBezTo>
                    <a:cubicBezTo>
                      <a:pt x="4630958" y="1034382"/>
                      <a:pt x="4592845" y="995351"/>
                      <a:pt x="4579759" y="951039"/>
                    </a:cubicBezTo>
                    <a:cubicBezTo>
                      <a:pt x="4576774" y="940708"/>
                      <a:pt x="4576085" y="929916"/>
                      <a:pt x="4575396" y="919814"/>
                    </a:cubicBezTo>
                    <a:cubicBezTo>
                      <a:pt x="4574478" y="864252"/>
                      <a:pt x="4613509" y="820859"/>
                      <a:pt x="4659658" y="807772"/>
                    </a:cubicBezTo>
                    <a:cubicBezTo>
                      <a:pt x="4670219" y="804787"/>
                      <a:pt x="4680723" y="803467"/>
                      <a:pt x="4691198" y="803668"/>
                    </a:cubicBezTo>
                    <a:close/>
                    <a:moveTo>
                      <a:pt x="733584" y="760016"/>
                    </a:moveTo>
                    <a:cubicBezTo>
                      <a:pt x="735192" y="761394"/>
                      <a:pt x="737028" y="762772"/>
                      <a:pt x="738636" y="764379"/>
                    </a:cubicBezTo>
                    <a:cubicBezTo>
                      <a:pt x="759070" y="784584"/>
                      <a:pt x="779274" y="804787"/>
                      <a:pt x="799478" y="824992"/>
                    </a:cubicBezTo>
                    <a:cubicBezTo>
                      <a:pt x="801545" y="827059"/>
                      <a:pt x="803611" y="829125"/>
                      <a:pt x="805218" y="831650"/>
                    </a:cubicBezTo>
                    <a:cubicBezTo>
                      <a:pt x="806596" y="833487"/>
                      <a:pt x="807055" y="835553"/>
                      <a:pt x="805677" y="837620"/>
                    </a:cubicBezTo>
                    <a:cubicBezTo>
                      <a:pt x="803152" y="841064"/>
                      <a:pt x="798560" y="843359"/>
                      <a:pt x="796494" y="841982"/>
                    </a:cubicBezTo>
                    <a:cubicBezTo>
                      <a:pt x="790983" y="838309"/>
                      <a:pt x="785703" y="834406"/>
                      <a:pt x="779963" y="830962"/>
                    </a:cubicBezTo>
                    <a:cubicBezTo>
                      <a:pt x="773764" y="827288"/>
                      <a:pt x="766876" y="827518"/>
                      <a:pt x="761595" y="832110"/>
                    </a:cubicBezTo>
                    <a:cubicBezTo>
                      <a:pt x="757233" y="835783"/>
                      <a:pt x="752870" y="839916"/>
                      <a:pt x="748738" y="844048"/>
                    </a:cubicBezTo>
                    <a:cubicBezTo>
                      <a:pt x="714528" y="878258"/>
                      <a:pt x="680319" y="912697"/>
                      <a:pt x="646338" y="947136"/>
                    </a:cubicBezTo>
                    <a:cubicBezTo>
                      <a:pt x="642665" y="950810"/>
                      <a:pt x="638991" y="954484"/>
                      <a:pt x="635777" y="958387"/>
                    </a:cubicBezTo>
                    <a:cubicBezTo>
                      <a:pt x="630496" y="964586"/>
                      <a:pt x="629808" y="971244"/>
                      <a:pt x="634170" y="978820"/>
                    </a:cubicBezTo>
                    <a:cubicBezTo>
                      <a:pt x="637155" y="983871"/>
                      <a:pt x="640369" y="988693"/>
                      <a:pt x="643583" y="993744"/>
                    </a:cubicBezTo>
                    <a:cubicBezTo>
                      <a:pt x="645420" y="996729"/>
                      <a:pt x="644731" y="1000632"/>
                      <a:pt x="641058" y="1003387"/>
                    </a:cubicBezTo>
                    <a:cubicBezTo>
                      <a:pt x="639451" y="1004535"/>
                      <a:pt x="636925" y="1004995"/>
                      <a:pt x="635088" y="1004535"/>
                    </a:cubicBezTo>
                    <a:cubicBezTo>
                      <a:pt x="633022" y="1004076"/>
                      <a:pt x="631415" y="1002239"/>
                      <a:pt x="629808" y="1000632"/>
                    </a:cubicBezTo>
                    <a:cubicBezTo>
                      <a:pt x="608455" y="979280"/>
                      <a:pt x="587333" y="958157"/>
                      <a:pt x="565980" y="936805"/>
                    </a:cubicBezTo>
                    <a:cubicBezTo>
                      <a:pt x="564373" y="935197"/>
                      <a:pt x="562766" y="933590"/>
                      <a:pt x="562077" y="931524"/>
                    </a:cubicBezTo>
                    <a:cubicBezTo>
                      <a:pt x="561618" y="929687"/>
                      <a:pt x="562077" y="927162"/>
                      <a:pt x="562995" y="925555"/>
                    </a:cubicBezTo>
                    <a:cubicBezTo>
                      <a:pt x="563914" y="923488"/>
                      <a:pt x="566210" y="922570"/>
                      <a:pt x="567817" y="921422"/>
                    </a:cubicBezTo>
                    <a:cubicBezTo>
                      <a:pt x="569654" y="921881"/>
                      <a:pt x="571261" y="921881"/>
                      <a:pt x="572409" y="922800"/>
                    </a:cubicBezTo>
                    <a:cubicBezTo>
                      <a:pt x="577230" y="926243"/>
                      <a:pt x="581822" y="929917"/>
                      <a:pt x="586644" y="933131"/>
                    </a:cubicBezTo>
                    <a:cubicBezTo>
                      <a:pt x="593302" y="937493"/>
                      <a:pt x="600649" y="936575"/>
                      <a:pt x="606848" y="931065"/>
                    </a:cubicBezTo>
                    <a:cubicBezTo>
                      <a:pt x="610751" y="927621"/>
                      <a:pt x="614195" y="923948"/>
                      <a:pt x="617869" y="920274"/>
                    </a:cubicBezTo>
                    <a:cubicBezTo>
                      <a:pt x="652078" y="886064"/>
                      <a:pt x="686288" y="851854"/>
                      <a:pt x="720498" y="817415"/>
                    </a:cubicBezTo>
                    <a:cubicBezTo>
                      <a:pt x="722564" y="815349"/>
                      <a:pt x="724630" y="813283"/>
                      <a:pt x="726697" y="811216"/>
                    </a:cubicBezTo>
                    <a:cubicBezTo>
                      <a:pt x="738406" y="799048"/>
                      <a:pt x="738865" y="796063"/>
                      <a:pt x="730141" y="780451"/>
                    </a:cubicBezTo>
                    <a:cubicBezTo>
                      <a:pt x="728074" y="776548"/>
                      <a:pt x="725778" y="772874"/>
                      <a:pt x="723482" y="768971"/>
                    </a:cubicBezTo>
                    <a:cubicBezTo>
                      <a:pt x="722334" y="766675"/>
                      <a:pt x="723253" y="763231"/>
                      <a:pt x="725549" y="761164"/>
                    </a:cubicBezTo>
                    <a:cubicBezTo>
                      <a:pt x="727845" y="758868"/>
                      <a:pt x="731518" y="758409"/>
                      <a:pt x="733584" y="760016"/>
                    </a:cubicBezTo>
                    <a:close/>
                    <a:moveTo>
                      <a:pt x="4780883" y="670245"/>
                    </a:moveTo>
                    <a:cubicBezTo>
                      <a:pt x="4782720" y="669786"/>
                      <a:pt x="4785245" y="670245"/>
                      <a:pt x="4786853" y="671163"/>
                    </a:cubicBezTo>
                    <a:cubicBezTo>
                      <a:pt x="4789608" y="672541"/>
                      <a:pt x="4791674" y="676903"/>
                      <a:pt x="4790985" y="678281"/>
                    </a:cubicBezTo>
                    <a:cubicBezTo>
                      <a:pt x="4788001" y="684021"/>
                      <a:pt x="4784786" y="689990"/>
                      <a:pt x="4781572" y="695730"/>
                    </a:cubicBezTo>
                    <a:cubicBezTo>
                      <a:pt x="4779047" y="700781"/>
                      <a:pt x="4779506" y="705832"/>
                      <a:pt x="4782950" y="710194"/>
                    </a:cubicBezTo>
                    <a:cubicBezTo>
                      <a:pt x="4785705" y="713638"/>
                      <a:pt x="4788689" y="716853"/>
                      <a:pt x="4791904" y="719837"/>
                    </a:cubicBezTo>
                    <a:cubicBezTo>
                      <a:pt x="4830705" y="754506"/>
                      <a:pt x="4869737" y="789175"/>
                      <a:pt x="4908538" y="823844"/>
                    </a:cubicBezTo>
                    <a:cubicBezTo>
                      <a:pt x="4911752" y="826829"/>
                      <a:pt x="4915426" y="829354"/>
                      <a:pt x="4918870" y="831880"/>
                    </a:cubicBezTo>
                    <a:cubicBezTo>
                      <a:pt x="4926446" y="837160"/>
                      <a:pt x="4933563" y="836701"/>
                      <a:pt x="4940911" y="830043"/>
                    </a:cubicBezTo>
                    <a:cubicBezTo>
                      <a:pt x="4947339" y="824074"/>
                      <a:pt x="4953539" y="817875"/>
                      <a:pt x="4959279" y="810987"/>
                    </a:cubicBezTo>
                    <a:cubicBezTo>
                      <a:pt x="4964559" y="804787"/>
                      <a:pt x="4969151" y="798129"/>
                      <a:pt x="4973513" y="791471"/>
                    </a:cubicBezTo>
                    <a:cubicBezTo>
                      <a:pt x="4978334" y="784354"/>
                      <a:pt x="4979482" y="776548"/>
                      <a:pt x="4977186" y="768282"/>
                    </a:cubicBezTo>
                    <a:cubicBezTo>
                      <a:pt x="4974661" y="759098"/>
                      <a:pt x="4971906" y="749914"/>
                      <a:pt x="4968921" y="740960"/>
                    </a:cubicBezTo>
                    <a:cubicBezTo>
                      <a:pt x="4967314" y="736139"/>
                      <a:pt x="4965248" y="731317"/>
                      <a:pt x="4963411" y="726496"/>
                    </a:cubicBezTo>
                    <a:cubicBezTo>
                      <a:pt x="4962493" y="723741"/>
                      <a:pt x="4962263" y="720756"/>
                      <a:pt x="4964100" y="718230"/>
                    </a:cubicBezTo>
                    <a:cubicBezTo>
                      <a:pt x="4966166" y="715705"/>
                      <a:pt x="4968233" y="714097"/>
                      <a:pt x="4972365" y="713868"/>
                    </a:cubicBezTo>
                    <a:cubicBezTo>
                      <a:pt x="4987059" y="727414"/>
                      <a:pt x="5000835" y="742567"/>
                      <a:pt x="5015070" y="757261"/>
                    </a:cubicBezTo>
                    <a:cubicBezTo>
                      <a:pt x="5017136" y="759328"/>
                      <a:pt x="5018514" y="761853"/>
                      <a:pt x="5020580" y="764608"/>
                    </a:cubicBezTo>
                    <a:cubicBezTo>
                      <a:pt x="5018743" y="767364"/>
                      <a:pt x="5017366" y="769889"/>
                      <a:pt x="5015529" y="771956"/>
                    </a:cubicBezTo>
                    <a:cubicBezTo>
                      <a:pt x="4978105" y="814201"/>
                      <a:pt x="4940451" y="856446"/>
                      <a:pt x="4902798" y="898462"/>
                    </a:cubicBezTo>
                    <a:cubicBezTo>
                      <a:pt x="4901420" y="900069"/>
                      <a:pt x="4899584" y="901447"/>
                      <a:pt x="4897976" y="903054"/>
                    </a:cubicBezTo>
                    <a:cubicBezTo>
                      <a:pt x="4896140" y="904661"/>
                      <a:pt x="4892696" y="904432"/>
                      <a:pt x="4889940" y="902365"/>
                    </a:cubicBezTo>
                    <a:cubicBezTo>
                      <a:pt x="4889481" y="901906"/>
                      <a:pt x="4888792" y="901447"/>
                      <a:pt x="4888563" y="900758"/>
                    </a:cubicBezTo>
                    <a:cubicBezTo>
                      <a:pt x="4887874" y="899610"/>
                      <a:pt x="4887415" y="898233"/>
                      <a:pt x="4886497" y="896396"/>
                    </a:cubicBezTo>
                    <a:cubicBezTo>
                      <a:pt x="4889711" y="891115"/>
                      <a:pt x="4893155" y="885375"/>
                      <a:pt x="4896140" y="879636"/>
                    </a:cubicBezTo>
                    <a:cubicBezTo>
                      <a:pt x="4898895" y="874585"/>
                      <a:pt x="4898206" y="869534"/>
                      <a:pt x="4894762" y="865171"/>
                    </a:cubicBezTo>
                    <a:cubicBezTo>
                      <a:pt x="4891088" y="860809"/>
                      <a:pt x="4886726" y="856676"/>
                      <a:pt x="4882364" y="852773"/>
                    </a:cubicBezTo>
                    <a:cubicBezTo>
                      <a:pt x="4845169" y="819482"/>
                      <a:pt x="4807975" y="786420"/>
                      <a:pt x="4770781" y="753129"/>
                    </a:cubicBezTo>
                    <a:cubicBezTo>
                      <a:pt x="4769633" y="752210"/>
                      <a:pt x="4768485" y="751292"/>
                      <a:pt x="4767567" y="750144"/>
                    </a:cubicBezTo>
                    <a:cubicBezTo>
                      <a:pt x="4754939" y="738435"/>
                      <a:pt x="4748740" y="737057"/>
                      <a:pt x="4732668" y="747618"/>
                    </a:cubicBezTo>
                    <a:cubicBezTo>
                      <a:pt x="4730143" y="749226"/>
                      <a:pt x="4727617" y="750833"/>
                      <a:pt x="4724632" y="752669"/>
                    </a:cubicBezTo>
                    <a:cubicBezTo>
                      <a:pt x="4722336" y="751292"/>
                      <a:pt x="4719581" y="750144"/>
                      <a:pt x="4717744" y="748078"/>
                    </a:cubicBezTo>
                    <a:cubicBezTo>
                      <a:pt x="4716596" y="746700"/>
                      <a:pt x="4716367" y="744175"/>
                      <a:pt x="4716367" y="742108"/>
                    </a:cubicBezTo>
                    <a:cubicBezTo>
                      <a:pt x="4716367" y="740960"/>
                      <a:pt x="4717744" y="739583"/>
                      <a:pt x="4718663" y="738435"/>
                    </a:cubicBezTo>
                    <a:cubicBezTo>
                      <a:pt x="4737719" y="717082"/>
                      <a:pt x="4756775" y="695730"/>
                      <a:pt x="4775832" y="674378"/>
                    </a:cubicBezTo>
                    <a:cubicBezTo>
                      <a:pt x="4777210" y="672770"/>
                      <a:pt x="4778817" y="670934"/>
                      <a:pt x="4780883" y="670245"/>
                    </a:cubicBezTo>
                    <a:close/>
                    <a:moveTo>
                      <a:pt x="587103" y="595396"/>
                    </a:moveTo>
                    <a:cubicBezTo>
                      <a:pt x="589169" y="597463"/>
                      <a:pt x="591235" y="599529"/>
                      <a:pt x="593302" y="601825"/>
                    </a:cubicBezTo>
                    <a:cubicBezTo>
                      <a:pt x="628200" y="641545"/>
                      <a:pt x="663328" y="681035"/>
                      <a:pt x="698227" y="720756"/>
                    </a:cubicBezTo>
                    <a:cubicBezTo>
                      <a:pt x="700752" y="723511"/>
                      <a:pt x="702819" y="726495"/>
                      <a:pt x="705115" y="729250"/>
                    </a:cubicBezTo>
                    <a:cubicBezTo>
                      <a:pt x="706722" y="731317"/>
                      <a:pt x="706492" y="735220"/>
                      <a:pt x="704196" y="737286"/>
                    </a:cubicBezTo>
                    <a:cubicBezTo>
                      <a:pt x="692257" y="748077"/>
                      <a:pt x="680089" y="758868"/>
                      <a:pt x="667920" y="769430"/>
                    </a:cubicBezTo>
                    <a:cubicBezTo>
                      <a:pt x="666313" y="770807"/>
                      <a:pt x="663788" y="771266"/>
                      <a:pt x="661951" y="770118"/>
                    </a:cubicBezTo>
                    <a:cubicBezTo>
                      <a:pt x="658736" y="768052"/>
                      <a:pt x="655981" y="765297"/>
                      <a:pt x="656440" y="761164"/>
                    </a:cubicBezTo>
                    <a:cubicBezTo>
                      <a:pt x="656670" y="758409"/>
                      <a:pt x="658048" y="755654"/>
                      <a:pt x="659196" y="752899"/>
                    </a:cubicBezTo>
                    <a:cubicBezTo>
                      <a:pt x="662869" y="744863"/>
                      <a:pt x="664706" y="736138"/>
                      <a:pt x="666313" y="727414"/>
                    </a:cubicBezTo>
                    <a:cubicBezTo>
                      <a:pt x="667691" y="718230"/>
                      <a:pt x="665854" y="709735"/>
                      <a:pt x="660114" y="702617"/>
                    </a:cubicBezTo>
                    <a:cubicBezTo>
                      <a:pt x="653685" y="694581"/>
                      <a:pt x="647027" y="686775"/>
                      <a:pt x="640369" y="678969"/>
                    </a:cubicBezTo>
                    <a:cubicBezTo>
                      <a:pt x="635547" y="673459"/>
                      <a:pt x="630726" y="667949"/>
                      <a:pt x="625675" y="662668"/>
                    </a:cubicBezTo>
                    <a:cubicBezTo>
                      <a:pt x="624297" y="661290"/>
                      <a:pt x="622001" y="660372"/>
                      <a:pt x="619935" y="659224"/>
                    </a:cubicBezTo>
                    <a:cubicBezTo>
                      <a:pt x="617409" y="660831"/>
                      <a:pt x="614884" y="662209"/>
                      <a:pt x="612817" y="664275"/>
                    </a:cubicBezTo>
                    <a:cubicBezTo>
                      <a:pt x="594679" y="680347"/>
                      <a:pt x="576541" y="696189"/>
                      <a:pt x="558174" y="712261"/>
                    </a:cubicBezTo>
                    <a:cubicBezTo>
                      <a:pt x="557026" y="713179"/>
                      <a:pt x="556107" y="714327"/>
                      <a:pt x="555189" y="715475"/>
                    </a:cubicBezTo>
                    <a:cubicBezTo>
                      <a:pt x="553352" y="717541"/>
                      <a:pt x="553123" y="721215"/>
                      <a:pt x="555189" y="723511"/>
                    </a:cubicBezTo>
                    <a:cubicBezTo>
                      <a:pt x="562077" y="731087"/>
                      <a:pt x="568735" y="739123"/>
                      <a:pt x="576082" y="746240"/>
                    </a:cubicBezTo>
                    <a:cubicBezTo>
                      <a:pt x="582970" y="752899"/>
                      <a:pt x="591465" y="754965"/>
                      <a:pt x="600649" y="751751"/>
                    </a:cubicBezTo>
                    <a:cubicBezTo>
                      <a:pt x="606848" y="749684"/>
                      <a:pt x="612817" y="746700"/>
                      <a:pt x="619016" y="744174"/>
                    </a:cubicBezTo>
                    <a:cubicBezTo>
                      <a:pt x="622460" y="742796"/>
                      <a:pt x="625216" y="743715"/>
                      <a:pt x="628430" y="747618"/>
                    </a:cubicBezTo>
                    <a:cubicBezTo>
                      <a:pt x="630726" y="750373"/>
                      <a:pt x="631185" y="753358"/>
                      <a:pt x="629119" y="755424"/>
                    </a:cubicBezTo>
                    <a:cubicBezTo>
                      <a:pt x="627052" y="757491"/>
                      <a:pt x="624986" y="759557"/>
                      <a:pt x="622920" y="761624"/>
                    </a:cubicBezTo>
                    <a:cubicBezTo>
                      <a:pt x="605241" y="777236"/>
                      <a:pt x="587792" y="792848"/>
                      <a:pt x="570113" y="808231"/>
                    </a:cubicBezTo>
                    <a:cubicBezTo>
                      <a:pt x="567817" y="810068"/>
                      <a:pt x="565521" y="811905"/>
                      <a:pt x="562995" y="813282"/>
                    </a:cubicBezTo>
                    <a:cubicBezTo>
                      <a:pt x="560929" y="814430"/>
                      <a:pt x="558863" y="813512"/>
                      <a:pt x="557026" y="811905"/>
                    </a:cubicBezTo>
                    <a:cubicBezTo>
                      <a:pt x="552893" y="808002"/>
                      <a:pt x="552204" y="804787"/>
                      <a:pt x="554959" y="800425"/>
                    </a:cubicBezTo>
                    <a:cubicBezTo>
                      <a:pt x="557944" y="795374"/>
                      <a:pt x="561618" y="790552"/>
                      <a:pt x="564143" y="785501"/>
                    </a:cubicBezTo>
                    <a:cubicBezTo>
                      <a:pt x="569194" y="775399"/>
                      <a:pt x="568506" y="765527"/>
                      <a:pt x="561388" y="756572"/>
                    </a:cubicBezTo>
                    <a:cubicBezTo>
                      <a:pt x="555419" y="749225"/>
                      <a:pt x="548990" y="742108"/>
                      <a:pt x="542791" y="734990"/>
                    </a:cubicBezTo>
                    <a:cubicBezTo>
                      <a:pt x="540265" y="732235"/>
                      <a:pt x="536362" y="732465"/>
                      <a:pt x="532918" y="735220"/>
                    </a:cubicBezTo>
                    <a:cubicBezTo>
                      <a:pt x="530622" y="737056"/>
                      <a:pt x="528327" y="738893"/>
                      <a:pt x="526260" y="740960"/>
                    </a:cubicBezTo>
                    <a:cubicBezTo>
                      <a:pt x="513632" y="752210"/>
                      <a:pt x="500775" y="763231"/>
                      <a:pt x="488377" y="774481"/>
                    </a:cubicBezTo>
                    <a:cubicBezTo>
                      <a:pt x="484015" y="778384"/>
                      <a:pt x="479882" y="782516"/>
                      <a:pt x="475979" y="786879"/>
                    </a:cubicBezTo>
                    <a:cubicBezTo>
                      <a:pt x="470009" y="793537"/>
                      <a:pt x="469780" y="801343"/>
                      <a:pt x="474601" y="809150"/>
                    </a:cubicBezTo>
                    <a:cubicBezTo>
                      <a:pt x="475290" y="810298"/>
                      <a:pt x="476208" y="811675"/>
                      <a:pt x="477127" y="812823"/>
                    </a:cubicBezTo>
                    <a:cubicBezTo>
                      <a:pt x="487229" y="824532"/>
                      <a:pt x="497331" y="836012"/>
                      <a:pt x="507663" y="847492"/>
                    </a:cubicBezTo>
                    <a:cubicBezTo>
                      <a:pt x="510188" y="850247"/>
                      <a:pt x="513173" y="852314"/>
                      <a:pt x="515928" y="854609"/>
                    </a:cubicBezTo>
                    <a:cubicBezTo>
                      <a:pt x="521898" y="859431"/>
                      <a:pt x="528556" y="861727"/>
                      <a:pt x="536362" y="861268"/>
                    </a:cubicBezTo>
                    <a:cubicBezTo>
                      <a:pt x="544398" y="860808"/>
                      <a:pt x="552434" y="859201"/>
                      <a:pt x="560240" y="857135"/>
                    </a:cubicBezTo>
                    <a:cubicBezTo>
                      <a:pt x="567358" y="855069"/>
                      <a:pt x="574475" y="853461"/>
                      <a:pt x="581593" y="851854"/>
                    </a:cubicBezTo>
                    <a:cubicBezTo>
                      <a:pt x="584807" y="851166"/>
                      <a:pt x="587103" y="852773"/>
                      <a:pt x="589399" y="855069"/>
                    </a:cubicBezTo>
                    <a:cubicBezTo>
                      <a:pt x="591695" y="857364"/>
                      <a:pt x="592154" y="861038"/>
                      <a:pt x="590087" y="862875"/>
                    </a:cubicBezTo>
                    <a:cubicBezTo>
                      <a:pt x="588021" y="864941"/>
                      <a:pt x="585955" y="867007"/>
                      <a:pt x="583659" y="868844"/>
                    </a:cubicBezTo>
                    <a:cubicBezTo>
                      <a:pt x="567358" y="879865"/>
                      <a:pt x="552664" y="892263"/>
                      <a:pt x="535444" y="903972"/>
                    </a:cubicBezTo>
                    <a:cubicBezTo>
                      <a:pt x="531541" y="900069"/>
                      <a:pt x="528786" y="897773"/>
                      <a:pt x="526490" y="895018"/>
                    </a:cubicBezTo>
                    <a:cubicBezTo>
                      <a:pt x="487688" y="850936"/>
                      <a:pt x="448657" y="806854"/>
                      <a:pt x="409856" y="762772"/>
                    </a:cubicBezTo>
                    <a:cubicBezTo>
                      <a:pt x="408019" y="760476"/>
                      <a:pt x="405952" y="758409"/>
                      <a:pt x="404575" y="755884"/>
                    </a:cubicBezTo>
                    <a:cubicBezTo>
                      <a:pt x="403427" y="754047"/>
                      <a:pt x="403427" y="751751"/>
                      <a:pt x="405034" y="749914"/>
                    </a:cubicBezTo>
                    <a:cubicBezTo>
                      <a:pt x="408708" y="745552"/>
                      <a:pt x="412381" y="744863"/>
                      <a:pt x="416284" y="747848"/>
                    </a:cubicBezTo>
                    <a:cubicBezTo>
                      <a:pt x="420876" y="751521"/>
                      <a:pt x="425238" y="755424"/>
                      <a:pt x="430289" y="758639"/>
                    </a:cubicBezTo>
                    <a:cubicBezTo>
                      <a:pt x="434881" y="761624"/>
                      <a:pt x="440162" y="761394"/>
                      <a:pt x="444984" y="758639"/>
                    </a:cubicBezTo>
                    <a:cubicBezTo>
                      <a:pt x="448198" y="756802"/>
                      <a:pt x="450953" y="754506"/>
                      <a:pt x="453708" y="751980"/>
                    </a:cubicBezTo>
                    <a:cubicBezTo>
                      <a:pt x="493887" y="716623"/>
                      <a:pt x="534066" y="681265"/>
                      <a:pt x="574245" y="645678"/>
                    </a:cubicBezTo>
                    <a:cubicBezTo>
                      <a:pt x="588021" y="633509"/>
                      <a:pt x="588480" y="629606"/>
                      <a:pt x="580674" y="613305"/>
                    </a:cubicBezTo>
                    <a:cubicBezTo>
                      <a:pt x="579067" y="610091"/>
                      <a:pt x="577230" y="606876"/>
                      <a:pt x="575623" y="603432"/>
                    </a:cubicBezTo>
                    <a:cubicBezTo>
                      <a:pt x="574705" y="601595"/>
                      <a:pt x="576541" y="597692"/>
                      <a:pt x="579067" y="595856"/>
                    </a:cubicBezTo>
                    <a:cubicBezTo>
                      <a:pt x="581822" y="593789"/>
                      <a:pt x="585266" y="593560"/>
                      <a:pt x="587103" y="595396"/>
                    </a:cubicBezTo>
                    <a:close/>
                    <a:moveTo>
                      <a:pt x="4990733" y="482665"/>
                    </a:moveTo>
                    <a:cubicBezTo>
                      <a:pt x="4961804" y="477155"/>
                      <a:pt x="4931038" y="490242"/>
                      <a:pt x="4916804" y="524452"/>
                    </a:cubicBezTo>
                    <a:cubicBezTo>
                      <a:pt x="4912900" y="534094"/>
                      <a:pt x="4911982" y="544196"/>
                      <a:pt x="4913589" y="554758"/>
                    </a:cubicBezTo>
                    <a:cubicBezTo>
                      <a:pt x="4915885" y="568764"/>
                      <a:pt x="4921625" y="581391"/>
                      <a:pt x="4929890" y="592641"/>
                    </a:cubicBezTo>
                    <a:cubicBezTo>
                      <a:pt x="4952391" y="622489"/>
                      <a:pt x="4981090" y="644759"/>
                      <a:pt x="5015759" y="658994"/>
                    </a:cubicBezTo>
                    <a:cubicBezTo>
                      <a:pt x="5027468" y="663816"/>
                      <a:pt x="5039407" y="666341"/>
                      <a:pt x="5052035" y="666112"/>
                    </a:cubicBezTo>
                    <a:cubicBezTo>
                      <a:pt x="5086704" y="665882"/>
                      <a:pt x="5114944" y="637412"/>
                      <a:pt x="5115403" y="602973"/>
                    </a:cubicBezTo>
                    <a:cubicBezTo>
                      <a:pt x="5115403" y="593330"/>
                      <a:pt x="5113796" y="584146"/>
                      <a:pt x="5109893" y="575192"/>
                    </a:cubicBezTo>
                    <a:cubicBezTo>
                      <a:pt x="5104383" y="562335"/>
                      <a:pt x="5096806" y="550625"/>
                      <a:pt x="5087163" y="540523"/>
                    </a:cubicBezTo>
                    <a:cubicBezTo>
                      <a:pt x="5068336" y="520549"/>
                      <a:pt x="5046754" y="504706"/>
                      <a:pt x="5021958" y="492767"/>
                    </a:cubicBezTo>
                    <a:cubicBezTo>
                      <a:pt x="5011856" y="487946"/>
                      <a:pt x="5001524" y="484732"/>
                      <a:pt x="4990733" y="482665"/>
                    </a:cubicBezTo>
                    <a:close/>
                    <a:moveTo>
                      <a:pt x="4991910" y="451239"/>
                    </a:moveTo>
                    <a:cubicBezTo>
                      <a:pt x="5007494" y="449661"/>
                      <a:pt x="5023450" y="451555"/>
                      <a:pt x="5039637" y="456721"/>
                    </a:cubicBezTo>
                    <a:cubicBezTo>
                      <a:pt x="5071321" y="466823"/>
                      <a:pt x="5097265" y="485650"/>
                      <a:pt x="5116781" y="512283"/>
                    </a:cubicBezTo>
                    <a:cubicBezTo>
                      <a:pt x="5132393" y="533635"/>
                      <a:pt x="5140429" y="557743"/>
                      <a:pt x="5139740" y="584376"/>
                    </a:cubicBezTo>
                    <a:cubicBezTo>
                      <a:pt x="5138592" y="634886"/>
                      <a:pt x="5101857" y="686316"/>
                      <a:pt x="5042392" y="695729"/>
                    </a:cubicBezTo>
                    <a:cubicBezTo>
                      <a:pt x="5036652" y="696648"/>
                      <a:pt x="5030912" y="696648"/>
                      <a:pt x="5024943" y="696877"/>
                    </a:cubicBezTo>
                    <a:cubicBezTo>
                      <a:pt x="5014611" y="697107"/>
                      <a:pt x="5004509" y="695270"/>
                      <a:pt x="4994636" y="692515"/>
                    </a:cubicBezTo>
                    <a:cubicBezTo>
                      <a:pt x="4958590" y="682642"/>
                      <a:pt x="4929431" y="662209"/>
                      <a:pt x="4908997" y="630983"/>
                    </a:cubicBezTo>
                    <a:cubicBezTo>
                      <a:pt x="4869277" y="569682"/>
                      <a:pt x="4892466" y="498277"/>
                      <a:pt x="4946421" y="466594"/>
                    </a:cubicBezTo>
                    <a:cubicBezTo>
                      <a:pt x="4961115" y="457869"/>
                      <a:pt x="4976326" y="452818"/>
                      <a:pt x="4991910" y="451239"/>
                    </a:cubicBezTo>
                    <a:close/>
                    <a:moveTo>
                      <a:pt x="459448" y="433762"/>
                    </a:moveTo>
                    <a:cubicBezTo>
                      <a:pt x="460826" y="433762"/>
                      <a:pt x="462433" y="434221"/>
                      <a:pt x="463351" y="434910"/>
                    </a:cubicBezTo>
                    <a:cubicBezTo>
                      <a:pt x="465418" y="436976"/>
                      <a:pt x="467254" y="439272"/>
                      <a:pt x="469091" y="441568"/>
                    </a:cubicBezTo>
                    <a:cubicBezTo>
                      <a:pt x="502382" y="485421"/>
                      <a:pt x="535444" y="529503"/>
                      <a:pt x="568735" y="573356"/>
                    </a:cubicBezTo>
                    <a:cubicBezTo>
                      <a:pt x="570113" y="575192"/>
                      <a:pt x="571261" y="577029"/>
                      <a:pt x="572409" y="578866"/>
                    </a:cubicBezTo>
                    <a:cubicBezTo>
                      <a:pt x="574016" y="581392"/>
                      <a:pt x="573786" y="585295"/>
                      <a:pt x="571720" y="586902"/>
                    </a:cubicBezTo>
                    <a:cubicBezTo>
                      <a:pt x="557715" y="597463"/>
                      <a:pt x="543710" y="608024"/>
                      <a:pt x="529475" y="618586"/>
                    </a:cubicBezTo>
                    <a:cubicBezTo>
                      <a:pt x="527638" y="619963"/>
                      <a:pt x="525112" y="618815"/>
                      <a:pt x="523505" y="617208"/>
                    </a:cubicBezTo>
                    <a:cubicBezTo>
                      <a:pt x="519602" y="613535"/>
                      <a:pt x="518684" y="609631"/>
                      <a:pt x="520750" y="605499"/>
                    </a:cubicBezTo>
                    <a:cubicBezTo>
                      <a:pt x="525342" y="597004"/>
                      <a:pt x="529015" y="588279"/>
                      <a:pt x="532000" y="579325"/>
                    </a:cubicBezTo>
                    <a:cubicBezTo>
                      <a:pt x="535674" y="567386"/>
                      <a:pt x="535214" y="556365"/>
                      <a:pt x="527179" y="546034"/>
                    </a:cubicBezTo>
                    <a:cubicBezTo>
                      <a:pt x="516388" y="532029"/>
                      <a:pt x="506056" y="517793"/>
                      <a:pt x="495495" y="503788"/>
                    </a:cubicBezTo>
                    <a:cubicBezTo>
                      <a:pt x="493658" y="501493"/>
                      <a:pt x="489984" y="501263"/>
                      <a:pt x="487688" y="502870"/>
                    </a:cubicBezTo>
                    <a:cubicBezTo>
                      <a:pt x="483556" y="505855"/>
                      <a:pt x="479193" y="508839"/>
                      <a:pt x="475061" y="511824"/>
                    </a:cubicBezTo>
                    <a:cubicBezTo>
                      <a:pt x="459907" y="523304"/>
                      <a:pt x="444524" y="534784"/>
                      <a:pt x="429371" y="546264"/>
                    </a:cubicBezTo>
                    <a:cubicBezTo>
                      <a:pt x="426386" y="548559"/>
                      <a:pt x="423631" y="550855"/>
                      <a:pt x="421106" y="553610"/>
                    </a:cubicBezTo>
                    <a:cubicBezTo>
                      <a:pt x="419728" y="555217"/>
                      <a:pt x="419269" y="557743"/>
                      <a:pt x="420647" y="559809"/>
                    </a:cubicBezTo>
                    <a:cubicBezTo>
                      <a:pt x="426846" y="568075"/>
                      <a:pt x="432815" y="576340"/>
                      <a:pt x="439244" y="584376"/>
                    </a:cubicBezTo>
                    <a:cubicBezTo>
                      <a:pt x="442458" y="588509"/>
                      <a:pt x="446820" y="591035"/>
                      <a:pt x="451642" y="593101"/>
                    </a:cubicBezTo>
                    <a:cubicBezTo>
                      <a:pt x="456463" y="595167"/>
                      <a:pt x="461514" y="596085"/>
                      <a:pt x="466566" y="594478"/>
                    </a:cubicBezTo>
                    <a:cubicBezTo>
                      <a:pt x="472076" y="592871"/>
                      <a:pt x="477586" y="590575"/>
                      <a:pt x="483096" y="588509"/>
                    </a:cubicBezTo>
                    <a:cubicBezTo>
                      <a:pt x="487459" y="586902"/>
                      <a:pt x="491821" y="588968"/>
                      <a:pt x="493428" y="593790"/>
                    </a:cubicBezTo>
                    <a:cubicBezTo>
                      <a:pt x="494117" y="595626"/>
                      <a:pt x="493658" y="598152"/>
                      <a:pt x="492739" y="599988"/>
                    </a:cubicBezTo>
                    <a:cubicBezTo>
                      <a:pt x="491821" y="601825"/>
                      <a:pt x="489755" y="603203"/>
                      <a:pt x="488148" y="604580"/>
                    </a:cubicBezTo>
                    <a:cubicBezTo>
                      <a:pt x="468173" y="619734"/>
                      <a:pt x="448428" y="634658"/>
                      <a:pt x="428453" y="649810"/>
                    </a:cubicBezTo>
                    <a:cubicBezTo>
                      <a:pt x="427305" y="650729"/>
                      <a:pt x="426157" y="651418"/>
                      <a:pt x="424779" y="652336"/>
                    </a:cubicBezTo>
                    <a:cubicBezTo>
                      <a:pt x="420647" y="655091"/>
                      <a:pt x="413300" y="651188"/>
                      <a:pt x="413070" y="646137"/>
                    </a:cubicBezTo>
                    <a:cubicBezTo>
                      <a:pt x="413070" y="644760"/>
                      <a:pt x="413070" y="643152"/>
                      <a:pt x="413988" y="642004"/>
                    </a:cubicBezTo>
                    <a:cubicBezTo>
                      <a:pt x="417203" y="637183"/>
                      <a:pt x="421106" y="632591"/>
                      <a:pt x="424320" y="627770"/>
                    </a:cubicBezTo>
                    <a:cubicBezTo>
                      <a:pt x="431208" y="617667"/>
                      <a:pt x="431897" y="607106"/>
                      <a:pt x="425468" y="596774"/>
                    </a:cubicBezTo>
                    <a:cubicBezTo>
                      <a:pt x="419958" y="588050"/>
                      <a:pt x="413529" y="580014"/>
                      <a:pt x="407560" y="571748"/>
                    </a:cubicBezTo>
                    <a:cubicBezTo>
                      <a:pt x="405264" y="568764"/>
                      <a:pt x="401131" y="568304"/>
                      <a:pt x="397687" y="570600"/>
                    </a:cubicBezTo>
                    <a:cubicBezTo>
                      <a:pt x="383452" y="581162"/>
                      <a:pt x="369447" y="591723"/>
                      <a:pt x="355442" y="602284"/>
                    </a:cubicBezTo>
                    <a:cubicBezTo>
                      <a:pt x="350850" y="605728"/>
                      <a:pt x="346028" y="609402"/>
                      <a:pt x="341436" y="612846"/>
                    </a:cubicBezTo>
                    <a:cubicBezTo>
                      <a:pt x="339140" y="614683"/>
                      <a:pt x="337074" y="616749"/>
                      <a:pt x="335008" y="618815"/>
                    </a:cubicBezTo>
                    <a:cubicBezTo>
                      <a:pt x="331105" y="622948"/>
                      <a:pt x="329957" y="627999"/>
                      <a:pt x="331564" y="633051"/>
                    </a:cubicBezTo>
                    <a:cubicBezTo>
                      <a:pt x="333630" y="639249"/>
                      <a:pt x="336615" y="645219"/>
                      <a:pt x="339140" y="651188"/>
                    </a:cubicBezTo>
                    <a:cubicBezTo>
                      <a:pt x="340518" y="654632"/>
                      <a:pt x="336156" y="660142"/>
                      <a:pt x="332023" y="660372"/>
                    </a:cubicBezTo>
                    <a:cubicBezTo>
                      <a:pt x="331334" y="660372"/>
                      <a:pt x="330186" y="660602"/>
                      <a:pt x="329957" y="660372"/>
                    </a:cubicBezTo>
                    <a:cubicBezTo>
                      <a:pt x="327890" y="658535"/>
                      <a:pt x="325365" y="656469"/>
                      <a:pt x="323758" y="654173"/>
                    </a:cubicBezTo>
                    <a:cubicBezTo>
                      <a:pt x="306768" y="631903"/>
                      <a:pt x="290007" y="609631"/>
                      <a:pt x="273247" y="587361"/>
                    </a:cubicBezTo>
                    <a:cubicBezTo>
                      <a:pt x="271869" y="585524"/>
                      <a:pt x="270721" y="583688"/>
                      <a:pt x="269803" y="581851"/>
                    </a:cubicBezTo>
                    <a:cubicBezTo>
                      <a:pt x="267966" y="578636"/>
                      <a:pt x="271869" y="571748"/>
                      <a:pt x="275772" y="571748"/>
                    </a:cubicBezTo>
                    <a:cubicBezTo>
                      <a:pt x="277150" y="571748"/>
                      <a:pt x="278987" y="571978"/>
                      <a:pt x="279905" y="572896"/>
                    </a:cubicBezTo>
                    <a:cubicBezTo>
                      <a:pt x="284267" y="576800"/>
                      <a:pt x="288400" y="580932"/>
                      <a:pt x="292762" y="584836"/>
                    </a:cubicBezTo>
                    <a:cubicBezTo>
                      <a:pt x="297813" y="589427"/>
                      <a:pt x="305160" y="589887"/>
                      <a:pt x="311130" y="586443"/>
                    </a:cubicBezTo>
                    <a:cubicBezTo>
                      <a:pt x="314344" y="584606"/>
                      <a:pt x="317329" y="582310"/>
                      <a:pt x="320084" y="580244"/>
                    </a:cubicBezTo>
                    <a:cubicBezTo>
                      <a:pt x="362329" y="548330"/>
                      <a:pt x="404575" y="516645"/>
                      <a:pt x="446591" y="484732"/>
                    </a:cubicBezTo>
                    <a:cubicBezTo>
                      <a:pt x="450035" y="481977"/>
                      <a:pt x="453479" y="479222"/>
                      <a:pt x="456463" y="476007"/>
                    </a:cubicBezTo>
                    <a:cubicBezTo>
                      <a:pt x="458300" y="473711"/>
                      <a:pt x="458989" y="470726"/>
                      <a:pt x="460367" y="468201"/>
                    </a:cubicBezTo>
                    <a:cubicBezTo>
                      <a:pt x="459448" y="464298"/>
                      <a:pt x="459219" y="460624"/>
                      <a:pt x="458071" y="457181"/>
                    </a:cubicBezTo>
                    <a:cubicBezTo>
                      <a:pt x="456463" y="452359"/>
                      <a:pt x="454167" y="447767"/>
                      <a:pt x="452101" y="442946"/>
                    </a:cubicBezTo>
                    <a:cubicBezTo>
                      <a:pt x="450723" y="439502"/>
                      <a:pt x="455086" y="433991"/>
                      <a:pt x="459448" y="433762"/>
                    </a:cubicBezTo>
                    <a:close/>
                    <a:moveTo>
                      <a:pt x="336614" y="249397"/>
                    </a:moveTo>
                    <a:cubicBezTo>
                      <a:pt x="338681" y="248020"/>
                      <a:pt x="340747" y="248020"/>
                      <a:pt x="342584" y="249397"/>
                    </a:cubicBezTo>
                    <a:cubicBezTo>
                      <a:pt x="344191" y="250775"/>
                      <a:pt x="345798" y="252382"/>
                      <a:pt x="346946" y="254219"/>
                    </a:cubicBezTo>
                    <a:cubicBezTo>
                      <a:pt x="377482" y="301745"/>
                      <a:pt x="408018" y="349501"/>
                      <a:pt x="438555" y="397027"/>
                    </a:cubicBezTo>
                    <a:cubicBezTo>
                      <a:pt x="439703" y="398864"/>
                      <a:pt x="440391" y="400930"/>
                      <a:pt x="441310" y="403226"/>
                    </a:cubicBezTo>
                    <a:cubicBezTo>
                      <a:pt x="440162" y="405063"/>
                      <a:pt x="439243" y="407359"/>
                      <a:pt x="437636" y="408507"/>
                    </a:cubicBezTo>
                    <a:cubicBezTo>
                      <a:pt x="424090" y="417461"/>
                      <a:pt x="410544" y="425956"/>
                      <a:pt x="396768" y="434680"/>
                    </a:cubicBezTo>
                    <a:cubicBezTo>
                      <a:pt x="394472" y="436287"/>
                      <a:pt x="391258" y="435139"/>
                      <a:pt x="389192" y="432155"/>
                    </a:cubicBezTo>
                    <a:cubicBezTo>
                      <a:pt x="387125" y="428940"/>
                      <a:pt x="385518" y="425956"/>
                      <a:pt x="387814" y="422053"/>
                    </a:cubicBezTo>
                    <a:cubicBezTo>
                      <a:pt x="391028" y="416313"/>
                      <a:pt x="394702" y="410573"/>
                      <a:pt x="397228" y="404604"/>
                    </a:cubicBezTo>
                    <a:cubicBezTo>
                      <a:pt x="399523" y="399323"/>
                      <a:pt x="401131" y="393583"/>
                      <a:pt x="402508" y="387843"/>
                    </a:cubicBezTo>
                    <a:cubicBezTo>
                      <a:pt x="404115" y="380496"/>
                      <a:pt x="403197" y="373149"/>
                      <a:pt x="399064" y="366721"/>
                    </a:cubicBezTo>
                    <a:cubicBezTo>
                      <a:pt x="389880" y="351797"/>
                      <a:pt x="380467" y="336873"/>
                      <a:pt x="371054" y="321950"/>
                    </a:cubicBezTo>
                    <a:cubicBezTo>
                      <a:pt x="368758" y="318506"/>
                      <a:pt x="365314" y="317817"/>
                      <a:pt x="361411" y="320113"/>
                    </a:cubicBezTo>
                    <a:cubicBezTo>
                      <a:pt x="339829" y="333888"/>
                      <a:pt x="318017" y="347893"/>
                      <a:pt x="296435" y="361669"/>
                    </a:cubicBezTo>
                    <a:cubicBezTo>
                      <a:pt x="293910" y="363277"/>
                      <a:pt x="292073" y="365573"/>
                      <a:pt x="291614" y="369476"/>
                    </a:cubicBezTo>
                    <a:cubicBezTo>
                      <a:pt x="295976" y="378200"/>
                      <a:pt x="301716" y="386695"/>
                      <a:pt x="307685" y="394960"/>
                    </a:cubicBezTo>
                    <a:cubicBezTo>
                      <a:pt x="315032" y="405063"/>
                      <a:pt x="324905" y="408507"/>
                      <a:pt x="336614" y="406211"/>
                    </a:cubicBezTo>
                    <a:cubicBezTo>
                      <a:pt x="342354" y="405063"/>
                      <a:pt x="347865" y="402996"/>
                      <a:pt x="353604" y="402078"/>
                    </a:cubicBezTo>
                    <a:cubicBezTo>
                      <a:pt x="356589" y="401619"/>
                      <a:pt x="359115" y="403685"/>
                      <a:pt x="360722" y="406440"/>
                    </a:cubicBezTo>
                    <a:cubicBezTo>
                      <a:pt x="362099" y="408966"/>
                      <a:pt x="361870" y="413099"/>
                      <a:pt x="360263" y="414476"/>
                    </a:cubicBezTo>
                    <a:cubicBezTo>
                      <a:pt x="358656" y="415854"/>
                      <a:pt x="356819" y="417461"/>
                      <a:pt x="354982" y="418609"/>
                    </a:cubicBezTo>
                    <a:cubicBezTo>
                      <a:pt x="334089" y="432155"/>
                      <a:pt x="312966" y="445471"/>
                      <a:pt x="291843" y="459018"/>
                    </a:cubicBezTo>
                    <a:cubicBezTo>
                      <a:pt x="290695" y="459707"/>
                      <a:pt x="289318" y="460625"/>
                      <a:pt x="287940" y="461084"/>
                    </a:cubicBezTo>
                    <a:cubicBezTo>
                      <a:pt x="285874" y="462002"/>
                      <a:pt x="283808" y="462232"/>
                      <a:pt x="281971" y="460625"/>
                    </a:cubicBezTo>
                    <a:cubicBezTo>
                      <a:pt x="279675" y="458559"/>
                      <a:pt x="278068" y="456263"/>
                      <a:pt x="278068" y="453048"/>
                    </a:cubicBezTo>
                    <a:cubicBezTo>
                      <a:pt x="278068" y="451671"/>
                      <a:pt x="278527" y="450063"/>
                      <a:pt x="279445" y="449145"/>
                    </a:cubicBezTo>
                    <a:cubicBezTo>
                      <a:pt x="283578" y="444094"/>
                      <a:pt x="288170" y="439272"/>
                      <a:pt x="292073" y="433762"/>
                    </a:cubicBezTo>
                    <a:cubicBezTo>
                      <a:pt x="298272" y="425267"/>
                      <a:pt x="298961" y="415854"/>
                      <a:pt x="294139" y="406670"/>
                    </a:cubicBezTo>
                    <a:cubicBezTo>
                      <a:pt x="289318" y="397716"/>
                      <a:pt x="283348" y="389220"/>
                      <a:pt x="277838" y="380726"/>
                    </a:cubicBezTo>
                    <a:cubicBezTo>
                      <a:pt x="276461" y="378659"/>
                      <a:pt x="272328" y="377970"/>
                      <a:pt x="269802" y="379348"/>
                    </a:cubicBezTo>
                    <a:cubicBezTo>
                      <a:pt x="267966" y="380496"/>
                      <a:pt x="265899" y="381414"/>
                      <a:pt x="264062" y="382562"/>
                    </a:cubicBezTo>
                    <a:cubicBezTo>
                      <a:pt x="248680" y="392435"/>
                      <a:pt x="233067" y="402308"/>
                      <a:pt x="217684" y="412180"/>
                    </a:cubicBezTo>
                    <a:cubicBezTo>
                      <a:pt x="213322" y="414936"/>
                      <a:pt x="209189" y="417920"/>
                      <a:pt x="205286" y="421134"/>
                    </a:cubicBezTo>
                    <a:cubicBezTo>
                      <a:pt x="197710" y="427333"/>
                      <a:pt x="195643" y="435828"/>
                      <a:pt x="200235" y="444783"/>
                    </a:cubicBezTo>
                    <a:cubicBezTo>
                      <a:pt x="208960" y="461773"/>
                      <a:pt x="219291" y="477844"/>
                      <a:pt x="231230" y="492768"/>
                    </a:cubicBezTo>
                    <a:cubicBezTo>
                      <a:pt x="238348" y="501493"/>
                      <a:pt x="247302" y="505396"/>
                      <a:pt x="258323" y="504937"/>
                    </a:cubicBezTo>
                    <a:cubicBezTo>
                      <a:pt x="267966" y="504478"/>
                      <a:pt x="277379" y="503789"/>
                      <a:pt x="286792" y="503330"/>
                    </a:cubicBezTo>
                    <a:cubicBezTo>
                      <a:pt x="291155" y="503100"/>
                      <a:pt x="295517" y="502641"/>
                      <a:pt x="299879" y="502641"/>
                    </a:cubicBezTo>
                    <a:cubicBezTo>
                      <a:pt x="303323" y="502641"/>
                      <a:pt x="304701" y="505396"/>
                      <a:pt x="306308" y="507921"/>
                    </a:cubicBezTo>
                    <a:cubicBezTo>
                      <a:pt x="307226" y="509528"/>
                      <a:pt x="306767" y="513202"/>
                      <a:pt x="305619" y="514120"/>
                    </a:cubicBezTo>
                    <a:cubicBezTo>
                      <a:pt x="305160" y="514579"/>
                      <a:pt x="304701" y="515268"/>
                      <a:pt x="304012" y="515498"/>
                    </a:cubicBezTo>
                    <a:cubicBezTo>
                      <a:pt x="286104" y="525600"/>
                      <a:pt x="268195" y="535473"/>
                      <a:pt x="250057" y="545345"/>
                    </a:cubicBezTo>
                    <a:cubicBezTo>
                      <a:pt x="249368" y="545805"/>
                      <a:pt x="247532" y="545575"/>
                      <a:pt x="245236" y="545575"/>
                    </a:cubicBezTo>
                    <a:cubicBezTo>
                      <a:pt x="243399" y="543049"/>
                      <a:pt x="240873" y="540294"/>
                      <a:pt x="239037" y="537309"/>
                    </a:cubicBezTo>
                    <a:cubicBezTo>
                      <a:pt x="206893" y="487258"/>
                      <a:pt x="174750" y="437206"/>
                      <a:pt x="142607" y="387154"/>
                    </a:cubicBezTo>
                    <a:cubicBezTo>
                      <a:pt x="141459" y="385317"/>
                      <a:pt x="139852" y="383481"/>
                      <a:pt x="139392" y="381414"/>
                    </a:cubicBezTo>
                    <a:cubicBezTo>
                      <a:pt x="139163" y="379578"/>
                      <a:pt x="139622" y="377052"/>
                      <a:pt x="140770" y="375445"/>
                    </a:cubicBezTo>
                    <a:cubicBezTo>
                      <a:pt x="142607" y="373149"/>
                      <a:pt x="145362" y="372001"/>
                      <a:pt x="149265" y="372231"/>
                    </a:cubicBezTo>
                    <a:cubicBezTo>
                      <a:pt x="153857" y="377052"/>
                      <a:pt x="158908" y="382562"/>
                      <a:pt x="164189" y="387384"/>
                    </a:cubicBezTo>
                    <a:cubicBezTo>
                      <a:pt x="169010" y="391746"/>
                      <a:pt x="174750" y="391976"/>
                      <a:pt x="180490" y="389220"/>
                    </a:cubicBezTo>
                    <a:cubicBezTo>
                      <a:pt x="182556" y="388302"/>
                      <a:pt x="184393" y="387154"/>
                      <a:pt x="186230" y="386006"/>
                    </a:cubicBezTo>
                    <a:cubicBezTo>
                      <a:pt x="189444" y="384169"/>
                      <a:pt x="192429" y="382103"/>
                      <a:pt x="195643" y="380037"/>
                    </a:cubicBezTo>
                    <a:cubicBezTo>
                      <a:pt x="236511" y="353863"/>
                      <a:pt x="277149" y="327689"/>
                      <a:pt x="318017" y="301515"/>
                    </a:cubicBezTo>
                    <a:cubicBezTo>
                      <a:pt x="322839" y="298301"/>
                      <a:pt x="327890" y="295087"/>
                      <a:pt x="332482" y="291413"/>
                    </a:cubicBezTo>
                    <a:cubicBezTo>
                      <a:pt x="336844" y="287969"/>
                      <a:pt x="338681" y="282918"/>
                      <a:pt x="337533" y="277638"/>
                    </a:cubicBezTo>
                    <a:cubicBezTo>
                      <a:pt x="336155" y="271209"/>
                      <a:pt x="334089" y="265010"/>
                      <a:pt x="332252" y="258581"/>
                    </a:cubicBezTo>
                    <a:cubicBezTo>
                      <a:pt x="331334" y="254907"/>
                      <a:pt x="332711" y="251693"/>
                      <a:pt x="336614" y="249397"/>
                    </a:cubicBezTo>
                    <a:close/>
                    <a:moveTo>
                      <a:pt x="5110582" y="221846"/>
                    </a:moveTo>
                    <a:cubicBezTo>
                      <a:pt x="5112648" y="222765"/>
                      <a:pt x="5114485" y="223912"/>
                      <a:pt x="5116322" y="225060"/>
                    </a:cubicBezTo>
                    <a:cubicBezTo>
                      <a:pt x="5134001" y="235622"/>
                      <a:pt x="5151679" y="246184"/>
                      <a:pt x="5169359" y="256745"/>
                    </a:cubicBezTo>
                    <a:cubicBezTo>
                      <a:pt x="5172343" y="258582"/>
                      <a:pt x="5175328" y="260877"/>
                      <a:pt x="5178313" y="263173"/>
                    </a:cubicBezTo>
                    <a:cubicBezTo>
                      <a:pt x="5177624" y="265928"/>
                      <a:pt x="5177165" y="267995"/>
                      <a:pt x="5176246" y="269831"/>
                    </a:cubicBezTo>
                    <a:cubicBezTo>
                      <a:pt x="5174639" y="273505"/>
                      <a:pt x="5171425" y="275571"/>
                      <a:pt x="5167522" y="275112"/>
                    </a:cubicBezTo>
                    <a:cubicBezTo>
                      <a:pt x="5161782" y="274194"/>
                      <a:pt x="5156042" y="272587"/>
                      <a:pt x="5150302" y="271209"/>
                    </a:cubicBezTo>
                    <a:cubicBezTo>
                      <a:pt x="5138822" y="268454"/>
                      <a:pt x="5127113" y="267765"/>
                      <a:pt x="5115404" y="268913"/>
                    </a:cubicBezTo>
                    <a:cubicBezTo>
                      <a:pt x="5099332" y="270520"/>
                      <a:pt x="5086015" y="277638"/>
                      <a:pt x="5075913" y="290495"/>
                    </a:cubicBezTo>
                    <a:cubicBezTo>
                      <a:pt x="5059153" y="312077"/>
                      <a:pt x="5055709" y="335726"/>
                      <a:pt x="5066270" y="360981"/>
                    </a:cubicBezTo>
                    <a:cubicBezTo>
                      <a:pt x="5069255" y="368328"/>
                      <a:pt x="5073388" y="375675"/>
                      <a:pt x="5078439" y="381874"/>
                    </a:cubicBezTo>
                    <a:cubicBezTo>
                      <a:pt x="5105301" y="414936"/>
                      <a:pt x="5139511" y="436288"/>
                      <a:pt x="5181756" y="444094"/>
                    </a:cubicBezTo>
                    <a:cubicBezTo>
                      <a:pt x="5191170" y="445701"/>
                      <a:pt x="5200813" y="445701"/>
                      <a:pt x="5210226" y="443865"/>
                    </a:cubicBezTo>
                    <a:cubicBezTo>
                      <a:pt x="5244206" y="437207"/>
                      <a:pt x="5269003" y="410344"/>
                      <a:pt x="5272446" y="375675"/>
                    </a:cubicBezTo>
                    <a:cubicBezTo>
                      <a:pt x="5273135" y="369246"/>
                      <a:pt x="5271069" y="363965"/>
                      <a:pt x="5265559" y="360521"/>
                    </a:cubicBezTo>
                    <a:cubicBezTo>
                      <a:pt x="5253849" y="352945"/>
                      <a:pt x="5241910" y="345598"/>
                      <a:pt x="5230201" y="338251"/>
                    </a:cubicBezTo>
                    <a:cubicBezTo>
                      <a:pt x="5229053" y="337562"/>
                      <a:pt x="5227675" y="336874"/>
                      <a:pt x="5226068" y="336414"/>
                    </a:cubicBezTo>
                    <a:cubicBezTo>
                      <a:pt x="5220788" y="334807"/>
                      <a:pt x="5215507" y="334807"/>
                      <a:pt x="5211604" y="338481"/>
                    </a:cubicBezTo>
                    <a:cubicBezTo>
                      <a:pt x="5206094" y="343302"/>
                      <a:pt x="5201502" y="349042"/>
                      <a:pt x="5196221" y="354093"/>
                    </a:cubicBezTo>
                    <a:cubicBezTo>
                      <a:pt x="5194154" y="356159"/>
                      <a:pt x="5192318" y="358455"/>
                      <a:pt x="5188874" y="357766"/>
                    </a:cubicBezTo>
                    <a:cubicBezTo>
                      <a:pt x="5186119" y="357307"/>
                      <a:pt x="5184741" y="356159"/>
                      <a:pt x="5181297" y="350649"/>
                    </a:cubicBezTo>
                    <a:cubicBezTo>
                      <a:pt x="5182216" y="348812"/>
                      <a:pt x="5182904" y="346746"/>
                      <a:pt x="5184052" y="344909"/>
                    </a:cubicBezTo>
                    <a:cubicBezTo>
                      <a:pt x="5199206" y="320572"/>
                      <a:pt x="5214130" y="296235"/>
                      <a:pt x="5229282" y="271898"/>
                    </a:cubicBezTo>
                    <a:cubicBezTo>
                      <a:pt x="5230890" y="269372"/>
                      <a:pt x="5232726" y="267076"/>
                      <a:pt x="5234563" y="265010"/>
                    </a:cubicBezTo>
                    <a:cubicBezTo>
                      <a:pt x="5236400" y="263173"/>
                      <a:pt x="5238696" y="263862"/>
                      <a:pt x="5240762" y="264551"/>
                    </a:cubicBezTo>
                    <a:cubicBezTo>
                      <a:pt x="5243977" y="265699"/>
                      <a:pt x="5246273" y="268683"/>
                      <a:pt x="5246043" y="270750"/>
                    </a:cubicBezTo>
                    <a:cubicBezTo>
                      <a:pt x="5245813" y="272127"/>
                      <a:pt x="5245813" y="273735"/>
                      <a:pt x="5245354" y="275112"/>
                    </a:cubicBezTo>
                    <a:cubicBezTo>
                      <a:pt x="5244206" y="278556"/>
                      <a:pt x="5242829" y="282000"/>
                      <a:pt x="5241910" y="285444"/>
                    </a:cubicBezTo>
                    <a:cubicBezTo>
                      <a:pt x="5239844" y="293251"/>
                      <a:pt x="5241681" y="300138"/>
                      <a:pt x="5248339" y="304960"/>
                    </a:cubicBezTo>
                    <a:cubicBezTo>
                      <a:pt x="5251783" y="307485"/>
                      <a:pt x="5255457" y="310011"/>
                      <a:pt x="5259360" y="312307"/>
                    </a:cubicBezTo>
                    <a:cubicBezTo>
                      <a:pt x="5269232" y="318506"/>
                      <a:pt x="5279334" y="324475"/>
                      <a:pt x="5289436" y="330674"/>
                    </a:cubicBezTo>
                    <a:cubicBezTo>
                      <a:pt x="5292421" y="332511"/>
                      <a:pt x="5295406" y="334578"/>
                      <a:pt x="5297702" y="336185"/>
                    </a:cubicBezTo>
                    <a:cubicBezTo>
                      <a:pt x="5299998" y="340547"/>
                      <a:pt x="5299768" y="344221"/>
                      <a:pt x="5299080" y="347894"/>
                    </a:cubicBezTo>
                    <a:cubicBezTo>
                      <a:pt x="5294717" y="374297"/>
                      <a:pt x="5286681" y="399323"/>
                      <a:pt x="5273135" y="422283"/>
                    </a:cubicBezTo>
                    <a:cubicBezTo>
                      <a:pt x="5262115" y="441110"/>
                      <a:pt x="5247191" y="456033"/>
                      <a:pt x="5228135" y="466595"/>
                    </a:cubicBezTo>
                    <a:cubicBezTo>
                      <a:pt x="5198746" y="482666"/>
                      <a:pt x="5167751" y="484962"/>
                      <a:pt x="5136297" y="475319"/>
                    </a:cubicBezTo>
                    <a:cubicBezTo>
                      <a:pt x="5105990" y="466135"/>
                      <a:pt x="5080735" y="448686"/>
                      <a:pt x="5061908" y="422972"/>
                    </a:cubicBezTo>
                    <a:cubicBezTo>
                      <a:pt x="5020122" y="366032"/>
                      <a:pt x="5037801" y="292562"/>
                      <a:pt x="5085327" y="255367"/>
                    </a:cubicBezTo>
                    <a:cubicBezTo>
                      <a:pt x="5088771" y="252612"/>
                      <a:pt x="5092444" y="250087"/>
                      <a:pt x="5096117" y="247791"/>
                    </a:cubicBezTo>
                    <a:cubicBezTo>
                      <a:pt x="5100250" y="245036"/>
                      <a:pt x="5102087" y="241362"/>
                      <a:pt x="5100250" y="236540"/>
                    </a:cubicBezTo>
                    <a:cubicBezTo>
                      <a:pt x="5098184" y="231719"/>
                      <a:pt x="5100250" y="228045"/>
                      <a:pt x="5102776" y="224142"/>
                    </a:cubicBezTo>
                    <a:cubicBezTo>
                      <a:pt x="5104383" y="221846"/>
                      <a:pt x="5108286" y="220698"/>
                      <a:pt x="5110582" y="221846"/>
                    </a:cubicBezTo>
                    <a:close/>
                    <a:moveTo>
                      <a:pt x="209648" y="7404"/>
                    </a:moveTo>
                    <a:cubicBezTo>
                      <a:pt x="211026" y="7174"/>
                      <a:pt x="212633" y="7633"/>
                      <a:pt x="213781" y="8322"/>
                    </a:cubicBezTo>
                    <a:cubicBezTo>
                      <a:pt x="214929" y="9011"/>
                      <a:pt x="216077" y="10159"/>
                      <a:pt x="216766" y="11537"/>
                    </a:cubicBezTo>
                    <a:cubicBezTo>
                      <a:pt x="230312" y="37481"/>
                      <a:pt x="244088" y="63425"/>
                      <a:pt x="257634" y="89599"/>
                    </a:cubicBezTo>
                    <a:cubicBezTo>
                      <a:pt x="257863" y="90287"/>
                      <a:pt x="258323" y="90976"/>
                      <a:pt x="258552" y="91665"/>
                    </a:cubicBezTo>
                    <a:cubicBezTo>
                      <a:pt x="259471" y="93961"/>
                      <a:pt x="258093" y="96946"/>
                      <a:pt x="255108" y="98783"/>
                    </a:cubicBezTo>
                    <a:cubicBezTo>
                      <a:pt x="251664" y="100849"/>
                      <a:pt x="248909" y="101079"/>
                      <a:pt x="247072" y="99242"/>
                    </a:cubicBezTo>
                    <a:cubicBezTo>
                      <a:pt x="242710" y="94420"/>
                      <a:pt x="238348" y="89369"/>
                      <a:pt x="233756" y="84777"/>
                    </a:cubicBezTo>
                    <a:cubicBezTo>
                      <a:pt x="230312" y="81563"/>
                      <a:pt x="226179" y="80645"/>
                      <a:pt x="221587" y="82022"/>
                    </a:cubicBezTo>
                    <a:cubicBezTo>
                      <a:pt x="219521" y="82711"/>
                      <a:pt x="217455" y="83400"/>
                      <a:pt x="215388" y="84548"/>
                    </a:cubicBezTo>
                    <a:cubicBezTo>
                      <a:pt x="196562" y="94420"/>
                      <a:pt x="177735" y="104063"/>
                      <a:pt x="158908" y="114166"/>
                    </a:cubicBezTo>
                    <a:cubicBezTo>
                      <a:pt x="153168" y="117150"/>
                      <a:pt x="152250" y="120594"/>
                      <a:pt x="155464" y="126793"/>
                    </a:cubicBezTo>
                    <a:cubicBezTo>
                      <a:pt x="158678" y="133451"/>
                      <a:pt x="162122" y="139880"/>
                      <a:pt x="165566" y="146309"/>
                    </a:cubicBezTo>
                    <a:cubicBezTo>
                      <a:pt x="175439" y="165136"/>
                      <a:pt x="185311" y="183962"/>
                      <a:pt x="195184" y="202789"/>
                    </a:cubicBezTo>
                    <a:cubicBezTo>
                      <a:pt x="196562" y="205315"/>
                      <a:pt x="198169" y="207840"/>
                      <a:pt x="199546" y="210366"/>
                    </a:cubicBezTo>
                    <a:cubicBezTo>
                      <a:pt x="200924" y="212662"/>
                      <a:pt x="205056" y="214039"/>
                      <a:pt x="207123" y="213121"/>
                    </a:cubicBezTo>
                    <a:cubicBezTo>
                      <a:pt x="209189" y="212203"/>
                      <a:pt x="211256" y="211514"/>
                      <a:pt x="213092" y="210595"/>
                    </a:cubicBezTo>
                    <a:cubicBezTo>
                      <a:pt x="228705" y="202560"/>
                      <a:pt x="244317" y="194294"/>
                      <a:pt x="259930" y="186258"/>
                    </a:cubicBezTo>
                    <a:cubicBezTo>
                      <a:pt x="263144" y="184651"/>
                      <a:pt x="266358" y="182584"/>
                      <a:pt x="269343" y="180518"/>
                    </a:cubicBezTo>
                    <a:cubicBezTo>
                      <a:pt x="273017" y="177763"/>
                      <a:pt x="275313" y="173860"/>
                      <a:pt x="275083" y="169268"/>
                    </a:cubicBezTo>
                    <a:cubicBezTo>
                      <a:pt x="274624" y="162610"/>
                      <a:pt x="273476" y="156181"/>
                      <a:pt x="272787" y="149753"/>
                    </a:cubicBezTo>
                    <a:cubicBezTo>
                      <a:pt x="272098" y="145161"/>
                      <a:pt x="275083" y="141487"/>
                      <a:pt x="279904" y="140569"/>
                    </a:cubicBezTo>
                    <a:cubicBezTo>
                      <a:pt x="281052" y="140339"/>
                      <a:pt x="282660" y="141028"/>
                      <a:pt x="283808" y="141717"/>
                    </a:cubicBezTo>
                    <a:cubicBezTo>
                      <a:pt x="284956" y="142405"/>
                      <a:pt x="286104" y="143783"/>
                      <a:pt x="286563" y="144931"/>
                    </a:cubicBezTo>
                    <a:cubicBezTo>
                      <a:pt x="299879" y="170187"/>
                      <a:pt x="313196" y="195672"/>
                      <a:pt x="326283" y="220927"/>
                    </a:cubicBezTo>
                    <a:cubicBezTo>
                      <a:pt x="327201" y="222764"/>
                      <a:pt x="327431" y="225060"/>
                      <a:pt x="327890" y="227355"/>
                    </a:cubicBezTo>
                    <a:cubicBezTo>
                      <a:pt x="327890" y="228044"/>
                      <a:pt x="327431" y="228733"/>
                      <a:pt x="326971" y="229422"/>
                    </a:cubicBezTo>
                    <a:cubicBezTo>
                      <a:pt x="324446" y="233555"/>
                      <a:pt x="318476" y="234703"/>
                      <a:pt x="315721" y="231718"/>
                    </a:cubicBezTo>
                    <a:cubicBezTo>
                      <a:pt x="311818" y="227355"/>
                      <a:pt x="308145" y="222534"/>
                      <a:pt x="304012" y="218631"/>
                    </a:cubicBezTo>
                    <a:cubicBezTo>
                      <a:pt x="300109" y="214728"/>
                      <a:pt x="295287" y="213351"/>
                      <a:pt x="289777" y="215646"/>
                    </a:cubicBezTo>
                    <a:cubicBezTo>
                      <a:pt x="284956" y="217713"/>
                      <a:pt x="280364" y="219779"/>
                      <a:pt x="275772" y="222075"/>
                    </a:cubicBezTo>
                    <a:cubicBezTo>
                      <a:pt x="230312" y="245723"/>
                      <a:pt x="184623" y="269601"/>
                      <a:pt x="139163" y="293250"/>
                    </a:cubicBezTo>
                    <a:cubicBezTo>
                      <a:pt x="135948" y="294857"/>
                      <a:pt x="132734" y="296694"/>
                      <a:pt x="129520" y="298530"/>
                    </a:cubicBezTo>
                    <a:cubicBezTo>
                      <a:pt x="122402" y="302893"/>
                      <a:pt x="119647" y="309321"/>
                      <a:pt x="121254" y="317357"/>
                    </a:cubicBezTo>
                    <a:cubicBezTo>
                      <a:pt x="122173" y="321719"/>
                      <a:pt x="123321" y="325852"/>
                      <a:pt x="124239" y="330214"/>
                    </a:cubicBezTo>
                    <a:cubicBezTo>
                      <a:pt x="124928" y="333888"/>
                      <a:pt x="123091" y="337102"/>
                      <a:pt x="119188" y="338709"/>
                    </a:cubicBezTo>
                    <a:cubicBezTo>
                      <a:pt x="117122" y="339628"/>
                      <a:pt x="114826" y="339857"/>
                      <a:pt x="113219" y="337791"/>
                    </a:cubicBezTo>
                    <a:cubicBezTo>
                      <a:pt x="111382" y="335495"/>
                      <a:pt x="109775" y="333199"/>
                      <a:pt x="108397" y="330673"/>
                    </a:cubicBezTo>
                    <a:cubicBezTo>
                      <a:pt x="96229" y="307255"/>
                      <a:pt x="84060" y="283836"/>
                      <a:pt x="71891" y="260417"/>
                    </a:cubicBezTo>
                    <a:cubicBezTo>
                      <a:pt x="70973" y="258581"/>
                      <a:pt x="70055" y="256514"/>
                      <a:pt x="69595" y="254219"/>
                    </a:cubicBezTo>
                    <a:cubicBezTo>
                      <a:pt x="68907" y="251923"/>
                      <a:pt x="70055" y="249856"/>
                      <a:pt x="72121" y="248708"/>
                    </a:cubicBezTo>
                    <a:cubicBezTo>
                      <a:pt x="78320" y="245035"/>
                      <a:pt x="79468" y="245723"/>
                      <a:pt x="83371" y="250086"/>
                    </a:cubicBezTo>
                    <a:cubicBezTo>
                      <a:pt x="86815" y="253989"/>
                      <a:pt x="89341" y="258351"/>
                      <a:pt x="92785" y="262254"/>
                    </a:cubicBezTo>
                    <a:cubicBezTo>
                      <a:pt x="96688" y="266387"/>
                      <a:pt x="101739" y="267076"/>
                      <a:pt x="107019" y="265468"/>
                    </a:cubicBezTo>
                    <a:cubicBezTo>
                      <a:pt x="109086" y="265009"/>
                      <a:pt x="111152" y="263861"/>
                      <a:pt x="112989" y="262943"/>
                    </a:cubicBezTo>
                    <a:cubicBezTo>
                      <a:pt x="134571" y="251923"/>
                      <a:pt x="155923" y="240672"/>
                      <a:pt x="177505" y="229422"/>
                    </a:cubicBezTo>
                    <a:cubicBezTo>
                      <a:pt x="179801" y="227355"/>
                      <a:pt x="181867" y="225060"/>
                      <a:pt x="184393" y="222993"/>
                    </a:cubicBezTo>
                    <a:cubicBezTo>
                      <a:pt x="183015" y="219320"/>
                      <a:pt x="181867" y="215646"/>
                      <a:pt x="180260" y="212432"/>
                    </a:cubicBezTo>
                    <a:cubicBezTo>
                      <a:pt x="167173" y="186947"/>
                      <a:pt x="153857" y="161692"/>
                      <a:pt x="140540" y="136206"/>
                    </a:cubicBezTo>
                    <a:cubicBezTo>
                      <a:pt x="139622" y="134370"/>
                      <a:pt x="138244" y="132533"/>
                      <a:pt x="137096" y="130696"/>
                    </a:cubicBezTo>
                    <a:cubicBezTo>
                      <a:pt x="135719" y="128400"/>
                      <a:pt x="131816" y="127482"/>
                      <a:pt x="129061" y="128859"/>
                    </a:cubicBezTo>
                    <a:cubicBezTo>
                      <a:pt x="128372" y="129089"/>
                      <a:pt x="127683" y="129319"/>
                      <a:pt x="126994" y="129778"/>
                    </a:cubicBezTo>
                    <a:cubicBezTo>
                      <a:pt x="106101" y="140569"/>
                      <a:pt x="85438" y="151360"/>
                      <a:pt x="64544" y="162381"/>
                    </a:cubicBezTo>
                    <a:cubicBezTo>
                      <a:pt x="62708" y="163299"/>
                      <a:pt x="60641" y="164447"/>
                      <a:pt x="58805" y="165824"/>
                    </a:cubicBezTo>
                    <a:cubicBezTo>
                      <a:pt x="53524" y="169498"/>
                      <a:pt x="50998" y="174778"/>
                      <a:pt x="51687" y="180977"/>
                    </a:cubicBezTo>
                    <a:cubicBezTo>
                      <a:pt x="52376" y="186717"/>
                      <a:pt x="53753" y="192457"/>
                      <a:pt x="54901" y="198197"/>
                    </a:cubicBezTo>
                    <a:cubicBezTo>
                      <a:pt x="55590" y="201641"/>
                      <a:pt x="48932" y="207152"/>
                      <a:pt x="45947" y="206004"/>
                    </a:cubicBezTo>
                    <a:cubicBezTo>
                      <a:pt x="45258" y="205774"/>
                      <a:pt x="44570" y="205544"/>
                      <a:pt x="44110" y="204856"/>
                    </a:cubicBezTo>
                    <a:cubicBezTo>
                      <a:pt x="42733" y="203248"/>
                      <a:pt x="41126" y="201641"/>
                      <a:pt x="40207" y="199804"/>
                    </a:cubicBezTo>
                    <a:cubicBezTo>
                      <a:pt x="27580" y="175697"/>
                      <a:pt x="14952" y="151819"/>
                      <a:pt x="2554" y="127712"/>
                    </a:cubicBezTo>
                    <a:cubicBezTo>
                      <a:pt x="1635" y="125875"/>
                      <a:pt x="947" y="123579"/>
                      <a:pt x="258" y="121513"/>
                    </a:cubicBezTo>
                    <a:cubicBezTo>
                      <a:pt x="-661" y="118987"/>
                      <a:pt x="947" y="116232"/>
                      <a:pt x="3931" y="114395"/>
                    </a:cubicBezTo>
                    <a:cubicBezTo>
                      <a:pt x="6686" y="112788"/>
                      <a:pt x="10360" y="113017"/>
                      <a:pt x="11967" y="115084"/>
                    </a:cubicBezTo>
                    <a:cubicBezTo>
                      <a:pt x="15641" y="119676"/>
                      <a:pt x="19085" y="124497"/>
                      <a:pt x="22988" y="128859"/>
                    </a:cubicBezTo>
                    <a:cubicBezTo>
                      <a:pt x="26661" y="132992"/>
                      <a:pt x="31942" y="134140"/>
                      <a:pt x="37223" y="132303"/>
                    </a:cubicBezTo>
                    <a:cubicBezTo>
                      <a:pt x="41355" y="130926"/>
                      <a:pt x="45258" y="128859"/>
                      <a:pt x="49162" y="126793"/>
                    </a:cubicBezTo>
                    <a:cubicBezTo>
                      <a:pt x="95310" y="102686"/>
                      <a:pt x="141459" y="78578"/>
                      <a:pt x="187837" y="54471"/>
                    </a:cubicBezTo>
                    <a:cubicBezTo>
                      <a:pt x="202531" y="46894"/>
                      <a:pt x="209648" y="42532"/>
                      <a:pt x="204138" y="21639"/>
                    </a:cubicBezTo>
                    <a:cubicBezTo>
                      <a:pt x="203679" y="19572"/>
                      <a:pt x="203449" y="17276"/>
                      <a:pt x="203220" y="15210"/>
                    </a:cubicBezTo>
                    <a:cubicBezTo>
                      <a:pt x="202990" y="12225"/>
                      <a:pt x="206204" y="8093"/>
                      <a:pt x="209648" y="7404"/>
                    </a:cubicBezTo>
                    <a:close/>
                    <a:moveTo>
                      <a:pt x="5226757" y="57"/>
                    </a:moveTo>
                    <a:cubicBezTo>
                      <a:pt x="5229971" y="516"/>
                      <a:pt x="5232955" y="3501"/>
                      <a:pt x="5232726" y="5568"/>
                    </a:cubicBezTo>
                    <a:cubicBezTo>
                      <a:pt x="5232726" y="10619"/>
                      <a:pt x="5232267" y="15899"/>
                      <a:pt x="5232267" y="20950"/>
                    </a:cubicBezTo>
                    <a:cubicBezTo>
                      <a:pt x="5232267" y="28297"/>
                      <a:pt x="5233415" y="35645"/>
                      <a:pt x="5237088" y="42073"/>
                    </a:cubicBezTo>
                    <a:cubicBezTo>
                      <a:pt x="5244205" y="54931"/>
                      <a:pt x="5251093" y="68017"/>
                      <a:pt x="5258670" y="80416"/>
                    </a:cubicBezTo>
                    <a:cubicBezTo>
                      <a:pt x="5269461" y="97865"/>
                      <a:pt x="5280941" y="114855"/>
                      <a:pt x="5291961" y="132304"/>
                    </a:cubicBezTo>
                    <a:cubicBezTo>
                      <a:pt x="5299538" y="144473"/>
                      <a:pt x="5309411" y="153886"/>
                      <a:pt x="5322268" y="160085"/>
                    </a:cubicBezTo>
                    <a:cubicBezTo>
                      <a:pt x="5333518" y="165365"/>
                      <a:pt x="5344538" y="171565"/>
                      <a:pt x="5355559" y="177075"/>
                    </a:cubicBezTo>
                    <a:cubicBezTo>
                      <a:pt x="5358085" y="178453"/>
                      <a:pt x="5360840" y="179601"/>
                      <a:pt x="5363595" y="180749"/>
                    </a:cubicBezTo>
                    <a:cubicBezTo>
                      <a:pt x="5370483" y="183274"/>
                      <a:pt x="5376682" y="182126"/>
                      <a:pt x="5381733" y="176845"/>
                    </a:cubicBezTo>
                    <a:cubicBezTo>
                      <a:pt x="5386784" y="171565"/>
                      <a:pt x="5391376" y="165825"/>
                      <a:pt x="5396197" y="160314"/>
                    </a:cubicBezTo>
                    <a:cubicBezTo>
                      <a:pt x="5398493" y="157789"/>
                      <a:pt x="5402167" y="157789"/>
                      <a:pt x="5406070" y="160314"/>
                    </a:cubicBezTo>
                    <a:cubicBezTo>
                      <a:pt x="5408137" y="161692"/>
                      <a:pt x="5409055" y="163529"/>
                      <a:pt x="5408366" y="165825"/>
                    </a:cubicBezTo>
                    <a:cubicBezTo>
                      <a:pt x="5407907" y="167891"/>
                      <a:pt x="5406989" y="169957"/>
                      <a:pt x="5406070" y="171794"/>
                    </a:cubicBezTo>
                    <a:cubicBezTo>
                      <a:pt x="5392065" y="199116"/>
                      <a:pt x="5378059" y="226668"/>
                      <a:pt x="5364054" y="253989"/>
                    </a:cubicBezTo>
                    <a:cubicBezTo>
                      <a:pt x="5362677" y="256515"/>
                      <a:pt x="5361070" y="259270"/>
                      <a:pt x="5358774" y="260877"/>
                    </a:cubicBezTo>
                    <a:cubicBezTo>
                      <a:pt x="5357396" y="261795"/>
                      <a:pt x="5354641" y="261566"/>
                      <a:pt x="5352804" y="261107"/>
                    </a:cubicBezTo>
                    <a:cubicBezTo>
                      <a:pt x="5350738" y="260647"/>
                      <a:pt x="5348671" y="259270"/>
                      <a:pt x="5348442" y="256744"/>
                    </a:cubicBezTo>
                    <a:cubicBezTo>
                      <a:pt x="5348212" y="254678"/>
                      <a:pt x="5348442" y="252382"/>
                      <a:pt x="5349130" y="250316"/>
                    </a:cubicBezTo>
                    <a:cubicBezTo>
                      <a:pt x="5350967" y="244806"/>
                      <a:pt x="5353034" y="239295"/>
                      <a:pt x="5354870" y="233556"/>
                    </a:cubicBezTo>
                    <a:cubicBezTo>
                      <a:pt x="5356707" y="227127"/>
                      <a:pt x="5353952" y="222076"/>
                      <a:pt x="5349360" y="217943"/>
                    </a:cubicBezTo>
                    <a:cubicBezTo>
                      <a:pt x="5347294" y="216106"/>
                      <a:pt x="5344538" y="214499"/>
                      <a:pt x="5342013" y="213121"/>
                    </a:cubicBezTo>
                    <a:cubicBezTo>
                      <a:pt x="5327778" y="205774"/>
                      <a:pt x="5313314" y="198427"/>
                      <a:pt x="5299079" y="190851"/>
                    </a:cubicBezTo>
                    <a:cubicBezTo>
                      <a:pt x="5292420" y="187407"/>
                      <a:pt x="5285303" y="185800"/>
                      <a:pt x="5277956" y="186029"/>
                    </a:cubicBezTo>
                    <a:cubicBezTo>
                      <a:pt x="5261196" y="186029"/>
                      <a:pt x="5244205" y="185800"/>
                      <a:pt x="5225609" y="185800"/>
                    </a:cubicBezTo>
                    <a:cubicBezTo>
                      <a:pt x="5211833" y="186259"/>
                      <a:pt x="5196450" y="186718"/>
                      <a:pt x="5181067" y="187407"/>
                    </a:cubicBezTo>
                    <a:cubicBezTo>
                      <a:pt x="5175098" y="187637"/>
                      <a:pt x="5169358" y="188325"/>
                      <a:pt x="5163618" y="188785"/>
                    </a:cubicBezTo>
                    <a:cubicBezTo>
                      <a:pt x="5152138" y="189703"/>
                      <a:pt x="5142265" y="193836"/>
                      <a:pt x="5134459" y="202560"/>
                    </a:cubicBezTo>
                    <a:cubicBezTo>
                      <a:pt x="5132623" y="204626"/>
                      <a:pt x="5130097" y="206693"/>
                      <a:pt x="5127571" y="207611"/>
                    </a:cubicBezTo>
                    <a:cubicBezTo>
                      <a:pt x="5125964" y="208300"/>
                      <a:pt x="5123209" y="207381"/>
                      <a:pt x="5121602" y="206233"/>
                    </a:cubicBezTo>
                    <a:cubicBezTo>
                      <a:pt x="5119995" y="205085"/>
                      <a:pt x="5119306" y="202790"/>
                      <a:pt x="5118617" y="200723"/>
                    </a:cubicBezTo>
                    <a:cubicBezTo>
                      <a:pt x="5118387" y="199575"/>
                      <a:pt x="5119076" y="197739"/>
                      <a:pt x="5119765" y="196591"/>
                    </a:cubicBezTo>
                    <a:cubicBezTo>
                      <a:pt x="5133541" y="169957"/>
                      <a:pt x="5147087" y="143095"/>
                      <a:pt x="5161092" y="116462"/>
                    </a:cubicBezTo>
                    <a:cubicBezTo>
                      <a:pt x="5162010" y="114855"/>
                      <a:pt x="5164306" y="113248"/>
                      <a:pt x="5166143" y="113018"/>
                    </a:cubicBezTo>
                    <a:cubicBezTo>
                      <a:pt x="5170046" y="112100"/>
                      <a:pt x="5175327" y="118069"/>
                      <a:pt x="5174179" y="121283"/>
                    </a:cubicBezTo>
                    <a:cubicBezTo>
                      <a:pt x="5172113" y="126794"/>
                      <a:pt x="5170046" y="132304"/>
                      <a:pt x="5168210" y="137814"/>
                    </a:cubicBezTo>
                    <a:cubicBezTo>
                      <a:pt x="5166143" y="144243"/>
                      <a:pt x="5169587" y="149065"/>
                      <a:pt x="5176934" y="149753"/>
                    </a:cubicBezTo>
                    <a:cubicBezTo>
                      <a:pt x="5178312" y="149983"/>
                      <a:pt x="5179919" y="149983"/>
                      <a:pt x="5181297" y="149983"/>
                    </a:cubicBezTo>
                    <a:cubicBezTo>
                      <a:pt x="5210685" y="149065"/>
                      <a:pt x="5239843" y="148146"/>
                      <a:pt x="5269232" y="147228"/>
                    </a:cubicBezTo>
                    <a:cubicBezTo>
                      <a:pt x="5270609" y="147228"/>
                      <a:pt x="5272216" y="146769"/>
                      <a:pt x="5273364" y="145850"/>
                    </a:cubicBezTo>
                    <a:cubicBezTo>
                      <a:pt x="5274283" y="145162"/>
                      <a:pt x="5275431" y="143325"/>
                      <a:pt x="5275201" y="142177"/>
                    </a:cubicBezTo>
                    <a:cubicBezTo>
                      <a:pt x="5274742" y="140110"/>
                      <a:pt x="5273824" y="138044"/>
                      <a:pt x="5272676" y="135978"/>
                    </a:cubicBezTo>
                    <a:cubicBezTo>
                      <a:pt x="5259588" y="114855"/>
                      <a:pt x="5246501" y="93502"/>
                      <a:pt x="5233185" y="72609"/>
                    </a:cubicBezTo>
                    <a:cubicBezTo>
                      <a:pt x="5230430" y="68247"/>
                      <a:pt x="5227216" y="64344"/>
                      <a:pt x="5223772" y="60441"/>
                    </a:cubicBezTo>
                    <a:cubicBezTo>
                      <a:pt x="5220557" y="56538"/>
                      <a:pt x="5213669" y="56538"/>
                      <a:pt x="5209996" y="60441"/>
                    </a:cubicBezTo>
                    <a:cubicBezTo>
                      <a:pt x="5205633" y="65492"/>
                      <a:pt x="5201730" y="70772"/>
                      <a:pt x="5197598" y="75824"/>
                    </a:cubicBezTo>
                    <a:cubicBezTo>
                      <a:pt x="5195302" y="78579"/>
                      <a:pt x="5188414" y="77431"/>
                      <a:pt x="5186348" y="73757"/>
                    </a:cubicBezTo>
                    <a:cubicBezTo>
                      <a:pt x="5185659" y="72609"/>
                      <a:pt x="5185429" y="71002"/>
                      <a:pt x="5185659" y="69624"/>
                    </a:cubicBezTo>
                    <a:cubicBezTo>
                      <a:pt x="5185889" y="68247"/>
                      <a:pt x="5186348" y="66869"/>
                      <a:pt x="5187037" y="65492"/>
                    </a:cubicBezTo>
                    <a:cubicBezTo>
                      <a:pt x="5197138" y="45976"/>
                      <a:pt x="5207011" y="26231"/>
                      <a:pt x="5217113" y="6716"/>
                    </a:cubicBezTo>
                    <a:cubicBezTo>
                      <a:pt x="5218032" y="4879"/>
                      <a:pt x="5219180" y="2583"/>
                      <a:pt x="5220787" y="1435"/>
                    </a:cubicBezTo>
                    <a:cubicBezTo>
                      <a:pt x="5222394" y="287"/>
                      <a:pt x="5224690" y="-172"/>
                      <a:pt x="5226757" y="57"/>
                    </a:cubicBezTo>
                    <a:close/>
                  </a:path>
                </a:pathLst>
              </a:custGeom>
              <a:grpFill/>
              <a:ln w="22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9F29394-64BC-0CC5-8996-1412FF822D09}"/>
                  </a:ext>
                </a:extLst>
              </p:cNvPr>
              <p:cNvSpPr/>
              <p:nvPr/>
            </p:nvSpPr>
            <p:spPr>
              <a:xfrm>
                <a:off x="2667209" y="-246"/>
                <a:ext cx="6857583" cy="6858498"/>
              </a:xfrm>
              <a:custGeom>
                <a:avLst/>
                <a:gdLst>
                  <a:gd name="connsiteX0" fmla="*/ 3928412 w 6857583"/>
                  <a:gd name="connsiteY0" fmla="*/ 4716561 h 6858498"/>
                  <a:gd name="connsiteX1" fmla="*/ 4133440 w 6857583"/>
                  <a:gd name="connsiteY1" fmla="*/ 4716561 h 6858498"/>
                  <a:gd name="connsiteX2" fmla="*/ 4146527 w 6857583"/>
                  <a:gd name="connsiteY2" fmla="*/ 4717479 h 6858498"/>
                  <a:gd name="connsiteX3" fmla="*/ 4151119 w 6857583"/>
                  <a:gd name="connsiteY3" fmla="*/ 4721612 h 6858498"/>
                  <a:gd name="connsiteX4" fmla="*/ 4151348 w 6857583"/>
                  <a:gd name="connsiteY4" fmla="*/ 4736765 h 6858498"/>
                  <a:gd name="connsiteX5" fmla="*/ 4145149 w 6857583"/>
                  <a:gd name="connsiteY5" fmla="*/ 4742046 h 6858498"/>
                  <a:gd name="connsiteX6" fmla="*/ 4127470 w 6857583"/>
                  <a:gd name="connsiteY6" fmla="*/ 4742505 h 6858498"/>
                  <a:gd name="connsiteX7" fmla="*/ 4030352 w 6857583"/>
                  <a:gd name="connsiteY7" fmla="*/ 4742276 h 6858498"/>
                  <a:gd name="connsiteX8" fmla="*/ 3929100 w 6857583"/>
                  <a:gd name="connsiteY8" fmla="*/ 4742276 h 6858498"/>
                  <a:gd name="connsiteX9" fmla="*/ 3913717 w 6857583"/>
                  <a:gd name="connsiteY9" fmla="*/ 4741128 h 6858498"/>
                  <a:gd name="connsiteX10" fmla="*/ 3910733 w 6857583"/>
                  <a:gd name="connsiteY10" fmla="*/ 4738373 h 6858498"/>
                  <a:gd name="connsiteX11" fmla="*/ 3910503 w 6857583"/>
                  <a:gd name="connsiteY11" fmla="*/ 4721153 h 6858498"/>
                  <a:gd name="connsiteX12" fmla="*/ 3915325 w 6857583"/>
                  <a:gd name="connsiteY12" fmla="*/ 4717479 h 6858498"/>
                  <a:gd name="connsiteX13" fmla="*/ 3928412 w 6857583"/>
                  <a:gd name="connsiteY13" fmla="*/ 4716561 h 6858498"/>
                  <a:gd name="connsiteX14" fmla="*/ 2731763 w 6857583"/>
                  <a:gd name="connsiteY14" fmla="*/ 4716331 h 6858498"/>
                  <a:gd name="connsiteX15" fmla="*/ 2903500 w 6857583"/>
                  <a:gd name="connsiteY15" fmla="*/ 4716331 h 6858498"/>
                  <a:gd name="connsiteX16" fmla="*/ 2934266 w 6857583"/>
                  <a:gd name="connsiteY16" fmla="*/ 4716561 h 6858498"/>
                  <a:gd name="connsiteX17" fmla="*/ 2942990 w 6857583"/>
                  <a:gd name="connsiteY17" fmla="*/ 4717938 h 6858498"/>
                  <a:gd name="connsiteX18" fmla="*/ 2945975 w 6857583"/>
                  <a:gd name="connsiteY18" fmla="*/ 4720923 h 6858498"/>
                  <a:gd name="connsiteX19" fmla="*/ 2945975 w 6857583"/>
                  <a:gd name="connsiteY19" fmla="*/ 4738372 h 6858498"/>
                  <a:gd name="connsiteX20" fmla="*/ 2943220 w 6857583"/>
                  <a:gd name="connsiteY20" fmla="*/ 4741357 h 6858498"/>
                  <a:gd name="connsiteX21" fmla="*/ 2936791 w 6857583"/>
                  <a:gd name="connsiteY21" fmla="*/ 4742505 h 6858498"/>
                  <a:gd name="connsiteX22" fmla="*/ 2914750 w 6857583"/>
                  <a:gd name="connsiteY22" fmla="*/ 4742734 h 6858498"/>
                  <a:gd name="connsiteX23" fmla="*/ 2826356 w 6857583"/>
                  <a:gd name="connsiteY23" fmla="*/ 4742275 h 6858498"/>
                  <a:gd name="connsiteX24" fmla="*/ 2720742 w 6857583"/>
                  <a:gd name="connsiteY24" fmla="*/ 4742275 h 6858498"/>
                  <a:gd name="connsiteX25" fmla="*/ 2704900 w 6857583"/>
                  <a:gd name="connsiteY25" fmla="*/ 4723908 h 6858498"/>
                  <a:gd name="connsiteX26" fmla="*/ 2705360 w 6857583"/>
                  <a:gd name="connsiteY26" fmla="*/ 4721842 h 6858498"/>
                  <a:gd name="connsiteX27" fmla="*/ 2709722 w 6857583"/>
                  <a:gd name="connsiteY27" fmla="*/ 4717479 h 6858498"/>
                  <a:gd name="connsiteX28" fmla="*/ 2731763 w 6857583"/>
                  <a:gd name="connsiteY28" fmla="*/ 4716331 h 6858498"/>
                  <a:gd name="connsiteX29" fmla="*/ 3512156 w 6857583"/>
                  <a:gd name="connsiteY29" fmla="*/ 4666050 h 6858498"/>
                  <a:gd name="connsiteX30" fmla="*/ 3508253 w 6857583"/>
                  <a:gd name="connsiteY30" fmla="*/ 4666968 h 6858498"/>
                  <a:gd name="connsiteX31" fmla="*/ 3505038 w 6857583"/>
                  <a:gd name="connsiteY31" fmla="*/ 4669953 h 6858498"/>
                  <a:gd name="connsiteX32" fmla="*/ 3429501 w 6857583"/>
                  <a:gd name="connsiteY32" fmla="*/ 4761561 h 6858498"/>
                  <a:gd name="connsiteX33" fmla="*/ 3426057 w 6857583"/>
                  <a:gd name="connsiteY33" fmla="*/ 4767071 h 6858498"/>
                  <a:gd name="connsiteX34" fmla="*/ 3429731 w 6857583"/>
                  <a:gd name="connsiteY34" fmla="*/ 4773500 h 6858498"/>
                  <a:gd name="connsiteX35" fmla="*/ 3434093 w 6857583"/>
                  <a:gd name="connsiteY35" fmla="*/ 4773959 h 6858498"/>
                  <a:gd name="connsiteX36" fmla="*/ 3502283 w 6857583"/>
                  <a:gd name="connsiteY36" fmla="*/ 4773959 h 6858498"/>
                  <a:gd name="connsiteX37" fmla="*/ 3508712 w 6857583"/>
                  <a:gd name="connsiteY37" fmla="*/ 4773270 h 6858498"/>
                  <a:gd name="connsiteX38" fmla="*/ 3514681 w 6857583"/>
                  <a:gd name="connsiteY38" fmla="*/ 4767760 h 6858498"/>
                  <a:gd name="connsiteX39" fmla="*/ 3515599 w 6857583"/>
                  <a:gd name="connsiteY39" fmla="*/ 4759035 h 6858498"/>
                  <a:gd name="connsiteX40" fmla="*/ 3515829 w 6857583"/>
                  <a:gd name="connsiteY40" fmla="*/ 4717019 h 6858498"/>
                  <a:gd name="connsiteX41" fmla="*/ 3515829 w 6857583"/>
                  <a:gd name="connsiteY41" fmla="*/ 4690616 h 6858498"/>
                  <a:gd name="connsiteX42" fmla="*/ 3514911 w 6857583"/>
                  <a:gd name="connsiteY42" fmla="*/ 4668805 h 6858498"/>
                  <a:gd name="connsiteX43" fmla="*/ 3512156 w 6857583"/>
                  <a:gd name="connsiteY43" fmla="*/ 4666050 h 6858498"/>
                  <a:gd name="connsiteX44" fmla="*/ 3224703 w 6857583"/>
                  <a:gd name="connsiteY44" fmla="*/ 4633448 h 6858498"/>
                  <a:gd name="connsiteX45" fmla="*/ 3184983 w 6857583"/>
                  <a:gd name="connsiteY45" fmla="*/ 4661918 h 6858498"/>
                  <a:gd name="connsiteX46" fmla="*/ 3183835 w 6857583"/>
                  <a:gd name="connsiteY46" fmla="*/ 4719316 h 6858498"/>
                  <a:gd name="connsiteX47" fmla="*/ 3210698 w 6857583"/>
                  <a:gd name="connsiteY47" fmla="*/ 4743654 h 6858498"/>
                  <a:gd name="connsiteX48" fmla="*/ 3236871 w 6857583"/>
                  <a:gd name="connsiteY48" fmla="*/ 4747786 h 6858498"/>
                  <a:gd name="connsiteX49" fmla="*/ 3280265 w 6857583"/>
                  <a:gd name="connsiteY49" fmla="*/ 4735618 h 6858498"/>
                  <a:gd name="connsiteX50" fmla="*/ 3296336 w 6857583"/>
                  <a:gd name="connsiteY50" fmla="*/ 4715183 h 6858498"/>
                  <a:gd name="connsiteX51" fmla="*/ 3299092 w 6857583"/>
                  <a:gd name="connsiteY51" fmla="*/ 4674086 h 6858498"/>
                  <a:gd name="connsiteX52" fmla="*/ 3265800 w 6857583"/>
                  <a:gd name="connsiteY52" fmla="*/ 4636433 h 6858498"/>
                  <a:gd name="connsiteX53" fmla="*/ 3224703 w 6857583"/>
                  <a:gd name="connsiteY53" fmla="*/ 4633448 h 6858498"/>
                  <a:gd name="connsiteX54" fmla="*/ 3682056 w 6857583"/>
                  <a:gd name="connsiteY54" fmla="*/ 4602452 h 6858498"/>
                  <a:gd name="connsiteX55" fmla="*/ 3812007 w 6857583"/>
                  <a:gd name="connsiteY55" fmla="*/ 4602452 h 6858498"/>
                  <a:gd name="connsiteX56" fmla="*/ 3825093 w 6857583"/>
                  <a:gd name="connsiteY56" fmla="*/ 4602911 h 6858498"/>
                  <a:gd name="connsiteX57" fmla="*/ 3831292 w 6857583"/>
                  <a:gd name="connsiteY57" fmla="*/ 4608192 h 6858498"/>
                  <a:gd name="connsiteX58" fmla="*/ 3831292 w 6857583"/>
                  <a:gd name="connsiteY58" fmla="*/ 4632299 h 6858498"/>
                  <a:gd name="connsiteX59" fmla="*/ 3825553 w 6857583"/>
                  <a:gd name="connsiteY59" fmla="*/ 4638269 h 6858498"/>
                  <a:gd name="connsiteX60" fmla="*/ 3808103 w 6857583"/>
                  <a:gd name="connsiteY60" fmla="*/ 4639417 h 6858498"/>
                  <a:gd name="connsiteX61" fmla="*/ 3724301 w 6857583"/>
                  <a:gd name="connsiteY61" fmla="*/ 4639417 h 6858498"/>
                  <a:gd name="connsiteX62" fmla="*/ 3704556 w 6857583"/>
                  <a:gd name="connsiteY62" fmla="*/ 4640335 h 6858498"/>
                  <a:gd name="connsiteX63" fmla="*/ 3698357 w 6857583"/>
                  <a:gd name="connsiteY63" fmla="*/ 4645845 h 6858498"/>
                  <a:gd name="connsiteX64" fmla="*/ 3693076 w 6857583"/>
                  <a:gd name="connsiteY64" fmla="*/ 4700489 h 6858498"/>
                  <a:gd name="connsiteX65" fmla="*/ 3697439 w 6857583"/>
                  <a:gd name="connsiteY65" fmla="*/ 4704392 h 6858498"/>
                  <a:gd name="connsiteX66" fmla="*/ 3699505 w 6857583"/>
                  <a:gd name="connsiteY66" fmla="*/ 4704162 h 6858498"/>
                  <a:gd name="connsiteX67" fmla="*/ 3701571 w 6857583"/>
                  <a:gd name="connsiteY67" fmla="*/ 4703703 h 6858498"/>
                  <a:gd name="connsiteX68" fmla="*/ 3770680 w 6857583"/>
                  <a:gd name="connsiteY68" fmla="*/ 4695667 h 6858498"/>
                  <a:gd name="connsiteX69" fmla="*/ 3835196 w 6857583"/>
                  <a:gd name="connsiteY69" fmla="*/ 4726204 h 6858498"/>
                  <a:gd name="connsiteX70" fmla="*/ 3857696 w 6857583"/>
                  <a:gd name="connsiteY70" fmla="*/ 4794623 h 6858498"/>
                  <a:gd name="connsiteX71" fmla="*/ 3844839 w 6857583"/>
                  <a:gd name="connsiteY71" fmla="*/ 4831817 h 6858498"/>
                  <a:gd name="connsiteX72" fmla="*/ 3795017 w 6857583"/>
                  <a:gd name="connsiteY72" fmla="*/ 4873144 h 6858498"/>
                  <a:gd name="connsiteX73" fmla="*/ 3697439 w 6857583"/>
                  <a:gd name="connsiteY73" fmla="*/ 4875440 h 6858498"/>
                  <a:gd name="connsiteX74" fmla="*/ 3667591 w 6857583"/>
                  <a:gd name="connsiteY74" fmla="*/ 4861435 h 6858498"/>
                  <a:gd name="connsiteX75" fmla="*/ 3635907 w 6857583"/>
                  <a:gd name="connsiteY75" fmla="*/ 4810695 h 6858498"/>
                  <a:gd name="connsiteX76" fmla="*/ 3642336 w 6857583"/>
                  <a:gd name="connsiteY76" fmla="*/ 4801740 h 6858498"/>
                  <a:gd name="connsiteX77" fmla="*/ 3678382 w 6857583"/>
                  <a:gd name="connsiteY77" fmla="*/ 4801740 h 6858498"/>
                  <a:gd name="connsiteX78" fmla="*/ 3682974 w 6857583"/>
                  <a:gd name="connsiteY78" fmla="*/ 4811613 h 6858498"/>
                  <a:gd name="connsiteX79" fmla="*/ 3723383 w 6857583"/>
                  <a:gd name="connsiteY79" fmla="*/ 4844675 h 6858498"/>
                  <a:gd name="connsiteX80" fmla="*/ 3762873 w 6857583"/>
                  <a:gd name="connsiteY80" fmla="*/ 4844904 h 6858498"/>
                  <a:gd name="connsiteX81" fmla="*/ 3806267 w 6857583"/>
                  <a:gd name="connsiteY81" fmla="*/ 4761791 h 6858498"/>
                  <a:gd name="connsiteX82" fmla="*/ 3794328 w 6857583"/>
                  <a:gd name="connsiteY82" fmla="*/ 4746178 h 6858498"/>
                  <a:gd name="connsiteX83" fmla="*/ 3775731 w 6857583"/>
                  <a:gd name="connsiteY83" fmla="*/ 4734699 h 6858498"/>
                  <a:gd name="connsiteX84" fmla="*/ 3694454 w 6857583"/>
                  <a:gd name="connsiteY84" fmla="*/ 4745030 h 6858498"/>
                  <a:gd name="connsiteX85" fmla="*/ 3685959 w 6857583"/>
                  <a:gd name="connsiteY85" fmla="*/ 4751918 h 6858498"/>
                  <a:gd name="connsiteX86" fmla="*/ 3679760 w 6857583"/>
                  <a:gd name="connsiteY86" fmla="*/ 4753985 h 6858498"/>
                  <a:gd name="connsiteX87" fmla="*/ 3651520 w 6857583"/>
                  <a:gd name="connsiteY87" fmla="*/ 4751000 h 6858498"/>
                  <a:gd name="connsiteX88" fmla="*/ 3648764 w 6857583"/>
                  <a:gd name="connsiteY88" fmla="*/ 4747785 h 6858498"/>
                  <a:gd name="connsiteX89" fmla="*/ 3648305 w 6857583"/>
                  <a:gd name="connsiteY89" fmla="*/ 4741357 h 6858498"/>
                  <a:gd name="connsiteX90" fmla="*/ 3650372 w 6857583"/>
                  <a:gd name="connsiteY90" fmla="*/ 4714954 h 6858498"/>
                  <a:gd name="connsiteX91" fmla="*/ 3659096 w 6857583"/>
                  <a:gd name="connsiteY91" fmla="*/ 4631840 h 6858498"/>
                  <a:gd name="connsiteX92" fmla="*/ 3662770 w 6857583"/>
                  <a:gd name="connsiteY92" fmla="*/ 4607962 h 6858498"/>
                  <a:gd name="connsiteX93" fmla="*/ 3668969 w 6857583"/>
                  <a:gd name="connsiteY93" fmla="*/ 4602911 h 6858498"/>
                  <a:gd name="connsiteX94" fmla="*/ 3682056 w 6857583"/>
                  <a:gd name="connsiteY94" fmla="*/ 4602452 h 6858498"/>
                  <a:gd name="connsiteX95" fmla="*/ 3077762 w 6857583"/>
                  <a:gd name="connsiteY95" fmla="*/ 4598779 h 6858498"/>
                  <a:gd name="connsiteX96" fmla="*/ 3083732 w 6857583"/>
                  <a:gd name="connsiteY96" fmla="*/ 4604060 h 6858498"/>
                  <a:gd name="connsiteX97" fmla="*/ 3084650 w 6857583"/>
                  <a:gd name="connsiteY97" fmla="*/ 4617146 h 6858498"/>
                  <a:gd name="connsiteX98" fmla="*/ 3084650 w 6857583"/>
                  <a:gd name="connsiteY98" fmla="*/ 4854777 h 6858498"/>
                  <a:gd name="connsiteX99" fmla="*/ 3083043 w 6857583"/>
                  <a:gd name="connsiteY99" fmla="*/ 4869931 h 6858498"/>
                  <a:gd name="connsiteX100" fmla="*/ 3080058 w 6857583"/>
                  <a:gd name="connsiteY100" fmla="*/ 4872915 h 6858498"/>
                  <a:gd name="connsiteX101" fmla="*/ 3075696 w 6857583"/>
                  <a:gd name="connsiteY101" fmla="*/ 4873834 h 6858498"/>
                  <a:gd name="connsiteX102" fmla="*/ 3049292 w 6857583"/>
                  <a:gd name="connsiteY102" fmla="*/ 4873834 h 6858498"/>
                  <a:gd name="connsiteX103" fmla="*/ 3038961 w 6857583"/>
                  <a:gd name="connsiteY103" fmla="*/ 4862813 h 6858498"/>
                  <a:gd name="connsiteX104" fmla="*/ 3038731 w 6857583"/>
                  <a:gd name="connsiteY104" fmla="*/ 4843068 h 6858498"/>
                  <a:gd name="connsiteX105" fmla="*/ 3038731 w 6857583"/>
                  <a:gd name="connsiteY105" fmla="*/ 4708755 h 6858498"/>
                  <a:gd name="connsiteX106" fmla="*/ 3037583 w 6857583"/>
                  <a:gd name="connsiteY106" fmla="*/ 4686943 h 6858498"/>
                  <a:gd name="connsiteX107" fmla="*/ 3031614 w 6857583"/>
                  <a:gd name="connsiteY107" fmla="*/ 4681203 h 6858498"/>
                  <a:gd name="connsiteX108" fmla="*/ 3011868 w 6857583"/>
                  <a:gd name="connsiteY108" fmla="*/ 4680515 h 6858498"/>
                  <a:gd name="connsiteX109" fmla="*/ 2970082 w 6857583"/>
                  <a:gd name="connsiteY109" fmla="*/ 4680055 h 6858498"/>
                  <a:gd name="connsiteX110" fmla="*/ 2964113 w 6857583"/>
                  <a:gd name="connsiteY110" fmla="*/ 4674545 h 6858498"/>
                  <a:gd name="connsiteX111" fmla="*/ 2963883 w 6857583"/>
                  <a:gd name="connsiteY111" fmla="*/ 4657096 h 6858498"/>
                  <a:gd name="connsiteX112" fmla="*/ 2971000 w 6857583"/>
                  <a:gd name="connsiteY112" fmla="*/ 4650208 h 6858498"/>
                  <a:gd name="connsiteX113" fmla="*/ 2992812 w 6857583"/>
                  <a:gd name="connsiteY113" fmla="*/ 4646764 h 6858498"/>
                  <a:gd name="connsiteX114" fmla="*/ 3007965 w 6857583"/>
                  <a:gd name="connsiteY114" fmla="*/ 4644009 h 6858498"/>
                  <a:gd name="connsiteX115" fmla="*/ 3045160 w 6857583"/>
                  <a:gd name="connsiteY115" fmla="*/ 4613243 h 6858498"/>
                  <a:gd name="connsiteX116" fmla="*/ 3051129 w 6857583"/>
                  <a:gd name="connsiteY116" fmla="*/ 4599697 h 6858498"/>
                  <a:gd name="connsiteX117" fmla="*/ 3077762 w 6857583"/>
                  <a:gd name="connsiteY117" fmla="*/ 4598779 h 6858498"/>
                  <a:gd name="connsiteX118" fmla="*/ 3244621 w 6857583"/>
                  <a:gd name="connsiteY118" fmla="*/ 4596598 h 6858498"/>
                  <a:gd name="connsiteX119" fmla="*/ 3279347 w 6857583"/>
                  <a:gd name="connsiteY119" fmla="*/ 4602223 h 6858498"/>
                  <a:gd name="connsiteX120" fmla="*/ 3333301 w 6857583"/>
                  <a:gd name="connsiteY120" fmla="*/ 4644698 h 6858498"/>
                  <a:gd name="connsiteX121" fmla="*/ 3347307 w 6857583"/>
                  <a:gd name="connsiteY121" fmla="*/ 4681663 h 6858498"/>
                  <a:gd name="connsiteX122" fmla="*/ 3351669 w 6857583"/>
                  <a:gd name="connsiteY122" fmla="*/ 4740898 h 6858498"/>
                  <a:gd name="connsiteX123" fmla="*/ 3338582 w 6857583"/>
                  <a:gd name="connsiteY123" fmla="*/ 4805414 h 6858498"/>
                  <a:gd name="connsiteX124" fmla="*/ 3322510 w 6857583"/>
                  <a:gd name="connsiteY124" fmla="*/ 4836640 h 6858498"/>
                  <a:gd name="connsiteX125" fmla="*/ 3251565 w 6857583"/>
                  <a:gd name="connsiteY125" fmla="*/ 4880033 h 6858498"/>
                  <a:gd name="connsiteX126" fmla="*/ 3186361 w 6857583"/>
                  <a:gd name="connsiteY126" fmla="*/ 4874293 h 6858498"/>
                  <a:gd name="connsiteX127" fmla="*/ 3140212 w 6857583"/>
                  <a:gd name="connsiteY127" fmla="*/ 4830211 h 6858498"/>
                  <a:gd name="connsiteX128" fmla="*/ 3137227 w 6857583"/>
                  <a:gd name="connsiteY128" fmla="*/ 4810695 h 6858498"/>
                  <a:gd name="connsiteX129" fmla="*/ 3142738 w 6857583"/>
                  <a:gd name="connsiteY129" fmla="*/ 4804955 h 6858498"/>
                  <a:gd name="connsiteX130" fmla="*/ 3162483 w 6857583"/>
                  <a:gd name="connsiteY130" fmla="*/ 4804266 h 6858498"/>
                  <a:gd name="connsiteX131" fmla="*/ 3179243 w 6857583"/>
                  <a:gd name="connsiteY131" fmla="*/ 4806562 h 6858498"/>
                  <a:gd name="connsiteX132" fmla="*/ 3183376 w 6857583"/>
                  <a:gd name="connsiteY132" fmla="*/ 4819649 h 6858498"/>
                  <a:gd name="connsiteX133" fmla="*/ 3207254 w 6857583"/>
                  <a:gd name="connsiteY133" fmla="*/ 4843986 h 6858498"/>
                  <a:gd name="connsiteX134" fmla="*/ 3288760 w 6857583"/>
                  <a:gd name="connsiteY134" fmla="*/ 4815057 h 6858498"/>
                  <a:gd name="connsiteX135" fmla="*/ 3300699 w 6857583"/>
                  <a:gd name="connsiteY135" fmla="*/ 4781996 h 6858498"/>
                  <a:gd name="connsiteX136" fmla="*/ 3303454 w 6857583"/>
                  <a:gd name="connsiteY136" fmla="*/ 4764776 h 6858498"/>
                  <a:gd name="connsiteX137" fmla="*/ 3300699 w 6857583"/>
                  <a:gd name="connsiteY137" fmla="*/ 4762480 h 6858498"/>
                  <a:gd name="connsiteX138" fmla="*/ 3292892 w 6857583"/>
                  <a:gd name="connsiteY138" fmla="*/ 4766153 h 6858498"/>
                  <a:gd name="connsiteX139" fmla="*/ 3184753 w 6857583"/>
                  <a:gd name="connsiteY139" fmla="*/ 4772353 h 6858498"/>
                  <a:gd name="connsiteX140" fmla="*/ 3132635 w 6857583"/>
                  <a:gd name="connsiteY140" fmla="*/ 4694979 h 6858498"/>
                  <a:gd name="connsiteX141" fmla="*/ 3149625 w 6857583"/>
                  <a:gd name="connsiteY141" fmla="*/ 4636892 h 6858498"/>
                  <a:gd name="connsiteX142" fmla="*/ 3209550 w 6857583"/>
                  <a:gd name="connsiteY142" fmla="*/ 4599238 h 6858498"/>
                  <a:gd name="connsiteX143" fmla="*/ 3244621 w 6857583"/>
                  <a:gd name="connsiteY143" fmla="*/ 4596598 h 6858498"/>
                  <a:gd name="connsiteX144" fmla="*/ 3532590 w 6857583"/>
                  <a:gd name="connsiteY144" fmla="*/ 4596482 h 6858498"/>
                  <a:gd name="connsiteX145" fmla="*/ 3543610 w 6857583"/>
                  <a:gd name="connsiteY145" fmla="*/ 4596482 h 6858498"/>
                  <a:gd name="connsiteX146" fmla="*/ 3559911 w 6857583"/>
                  <a:gd name="connsiteY146" fmla="*/ 4612783 h 6858498"/>
                  <a:gd name="connsiteX147" fmla="*/ 3559682 w 6857583"/>
                  <a:gd name="connsiteY147" fmla="*/ 4685565 h 6858498"/>
                  <a:gd name="connsiteX148" fmla="*/ 3559682 w 6857583"/>
                  <a:gd name="connsiteY148" fmla="*/ 4747097 h 6858498"/>
                  <a:gd name="connsiteX149" fmla="*/ 3560141 w 6857583"/>
                  <a:gd name="connsiteY149" fmla="*/ 4764775 h 6858498"/>
                  <a:gd name="connsiteX150" fmla="*/ 3568177 w 6857583"/>
                  <a:gd name="connsiteY150" fmla="*/ 4773500 h 6858498"/>
                  <a:gd name="connsiteX151" fmla="*/ 3594580 w 6857583"/>
                  <a:gd name="connsiteY151" fmla="*/ 4773959 h 6858498"/>
                  <a:gd name="connsiteX152" fmla="*/ 3603305 w 6857583"/>
                  <a:gd name="connsiteY152" fmla="*/ 4775336 h 6858498"/>
                  <a:gd name="connsiteX153" fmla="*/ 3606289 w 6857583"/>
                  <a:gd name="connsiteY153" fmla="*/ 4778321 h 6858498"/>
                  <a:gd name="connsiteX154" fmla="*/ 3606978 w 6857583"/>
                  <a:gd name="connsiteY154" fmla="*/ 4800133 h 6858498"/>
                  <a:gd name="connsiteX155" fmla="*/ 3599402 w 6857583"/>
                  <a:gd name="connsiteY155" fmla="*/ 4807021 h 6858498"/>
                  <a:gd name="connsiteX156" fmla="*/ 3579657 w 6857583"/>
                  <a:gd name="connsiteY156" fmla="*/ 4807480 h 6858498"/>
                  <a:gd name="connsiteX157" fmla="*/ 3566570 w 6857583"/>
                  <a:gd name="connsiteY157" fmla="*/ 4808169 h 6858498"/>
                  <a:gd name="connsiteX158" fmla="*/ 3560600 w 6857583"/>
                  <a:gd name="connsiteY158" fmla="*/ 4813679 h 6858498"/>
                  <a:gd name="connsiteX159" fmla="*/ 3559682 w 6857583"/>
                  <a:gd name="connsiteY159" fmla="*/ 4831128 h 6858498"/>
                  <a:gd name="connsiteX160" fmla="*/ 3559223 w 6857583"/>
                  <a:gd name="connsiteY160" fmla="*/ 4866256 h 6858498"/>
                  <a:gd name="connsiteX161" fmla="*/ 3552564 w 6857583"/>
                  <a:gd name="connsiteY161" fmla="*/ 4873374 h 6858498"/>
                  <a:gd name="connsiteX162" fmla="*/ 3548202 w 6857583"/>
                  <a:gd name="connsiteY162" fmla="*/ 4873603 h 6858498"/>
                  <a:gd name="connsiteX163" fmla="*/ 3516059 w 6857583"/>
                  <a:gd name="connsiteY163" fmla="*/ 4842608 h 6858498"/>
                  <a:gd name="connsiteX164" fmla="*/ 3515370 w 6857583"/>
                  <a:gd name="connsiteY164" fmla="*/ 4814138 h 6858498"/>
                  <a:gd name="connsiteX165" fmla="*/ 3509860 w 6857583"/>
                  <a:gd name="connsiteY165" fmla="*/ 4808169 h 6858498"/>
                  <a:gd name="connsiteX166" fmla="*/ 3492410 w 6857583"/>
                  <a:gd name="connsiteY166" fmla="*/ 4807250 h 6858498"/>
                  <a:gd name="connsiteX167" fmla="*/ 3400113 w 6857583"/>
                  <a:gd name="connsiteY167" fmla="*/ 4807250 h 6858498"/>
                  <a:gd name="connsiteX168" fmla="*/ 3382664 w 6857583"/>
                  <a:gd name="connsiteY168" fmla="*/ 4806561 h 6858498"/>
                  <a:gd name="connsiteX169" fmla="*/ 3376924 w 6857583"/>
                  <a:gd name="connsiteY169" fmla="*/ 4800822 h 6858498"/>
                  <a:gd name="connsiteX170" fmla="*/ 3376695 w 6857583"/>
                  <a:gd name="connsiteY170" fmla="*/ 4798755 h 6858498"/>
                  <a:gd name="connsiteX171" fmla="*/ 3376465 w 6857583"/>
                  <a:gd name="connsiteY171" fmla="*/ 4776714 h 6858498"/>
                  <a:gd name="connsiteX172" fmla="*/ 3380138 w 6857583"/>
                  <a:gd name="connsiteY172" fmla="*/ 4766612 h 6858498"/>
                  <a:gd name="connsiteX173" fmla="*/ 3389782 w 6857583"/>
                  <a:gd name="connsiteY173" fmla="*/ 4754673 h 6858498"/>
                  <a:gd name="connsiteX174" fmla="*/ 3508712 w 6857583"/>
                  <a:gd name="connsiteY174" fmla="*/ 4613472 h 6858498"/>
                  <a:gd name="connsiteX175" fmla="*/ 3517207 w 6857583"/>
                  <a:gd name="connsiteY175" fmla="*/ 4603370 h 6858498"/>
                  <a:gd name="connsiteX176" fmla="*/ 3532590 w 6857583"/>
                  <a:gd name="connsiteY176" fmla="*/ 4596482 h 6858498"/>
                  <a:gd name="connsiteX177" fmla="*/ 1188426 w 6857583"/>
                  <a:gd name="connsiteY177" fmla="*/ 4349669 h 6858498"/>
                  <a:gd name="connsiteX178" fmla="*/ 1179701 w 6857583"/>
                  <a:gd name="connsiteY178" fmla="*/ 4350587 h 6858498"/>
                  <a:gd name="connsiteX179" fmla="*/ 1175798 w 6857583"/>
                  <a:gd name="connsiteY179" fmla="*/ 4357246 h 6858498"/>
                  <a:gd name="connsiteX180" fmla="*/ 1182686 w 6857583"/>
                  <a:gd name="connsiteY180" fmla="*/ 4375843 h 6858498"/>
                  <a:gd name="connsiteX181" fmla="*/ 1252712 w 6857583"/>
                  <a:gd name="connsiteY181" fmla="*/ 4527834 h 6858498"/>
                  <a:gd name="connsiteX182" fmla="*/ 1727515 w 6857583"/>
                  <a:gd name="connsiteY182" fmla="*/ 5178047 h 6858498"/>
                  <a:gd name="connsiteX183" fmla="*/ 2361197 w 6857583"/>
                  <a:gd name="connsiteY183" fmla="*/ 5623232 h 6858498"/>
                  <a:gd name="connsiteX184" fmla="*/ 2815335 w 6857583"/>
                  <a:gd name="connsiteY184" fmla="*/ 5789688 h 6858498"/>
                  <a:gd name="connsiteX185" fmla="*/ 3009113 w 6857583"/>
                  <a:gd name="connsiteY185" fmla="*/ 5831245 h 6858498"/>
                  <a:gd name="connsiteX186" fmla="*/ 3102788 w 6857583"/>
                  <a:gd name="connsiteY186" fmla="*/ 5845250 h 6858498"/>
                  <a:gd name="connsiteX187" fmla="*/ 3196922 w 6857583"/>
                  <a:gd name="connsiteY187" fmla="*/ 5855811 h 6858498"/>
                  <a:gd name="connsiteX188" fmla="*/ 3304602 w 6857583"/>
                  <a:gd name="connsiteY188" fmla="*/ 5863617 h 6858498"/>
                  <a:gd name="connsiteX189" fmla="*/ 3335368 w 6857583"/>
                  <a:gd name="connsiteY189" fmla="*/ 5864765 h 6858498"/>
                  <a:gd name="connsiteX190" fmla="*/ 3416874 w 6857583"/>
                  <a:gd name="connsiteY190" fmla="*/ 5866832 h 6858498"/>
                  <a:gd name="connsiteX191" fmla="*/ 3535804 w 6857583"/>
                  <a:gd name="connsiteY191" fmla="*/ 5864306 h 6858498"/>
                  <a:gd name="connsiteX192" fmla="*/ 3665525 w 6857583"/>
                  <a:gd name="connsiteY192" fmla="*/ 5855352 h 6858498"/>
                  <a:gd name="connsiteX193" fmla="*/ 3807645 w 6857583"/>
                  <a:gd name="connsiteY193" fmla="*/ 5837674 h 6858498"/>
                  <a:gd name="connsiteX194" fmla="*/ 4000045 w 6857583"/>
                  <a:gd name="connsiteY194" fmla="*/ 5800250 h 6858498"/>
                  <a:gd name="connsiteX195" fmla="*/ 4526736 w 6857583"/>
                  <a:gd name="connsiteY195" fmla="*/ 5608538 h 6858498"/>
                  <a:gd name="connsiteX196" fmla="*/ 5228837 w 6857583"/>
                  <a:gd name="connsiteY196" fmla="*/ 5076567 h 6858498"/>
                  <a:gd name="connsiteX197" fmla="*/ 5675170 w 6857583"/>
                  <a:gd name="connsiteY197" fmla="*/ 4378139 h 6858498"/>
                  <a:gd name="connsiteX198" fmla="*/ 5682517 w 6857583"/>
                  <a:gd name="connsiteY198" fmla="*/ 4359771 h 6858498"/>
                  <a:gd name="connsiteX199" fmla="*/ 5675629 w 6857583"/>
                  <a:gd name="connsiteY199" fmla="*/ 4349898 h 6858498"/>
                  <a:gd name="connsiteX200" fmla="*/ 5649225 w 6857583"/>
                  <a:gd name="connsiteY200" fmla="*/ 4349669 h 6858498"/>
                  <a:gd name="connsiteX201" fmla="*/ 3429961 w 6857583"/>
                  <a:gd name="connsiteY201" fmla="*/ 4349669 h 6858498"/>
                  <a:gd name="connsiteX202" fmla="*/ 1212763 w 6857583"/>
                  <a:gd name="connsiteY202" fmla="*/ 4349669 h 6858498"/>
                  <a:gd name="connsiteX203" fmla="*/ 1188426 w 6857583"/>
                  <a:gd name="connsiteY203" fmla="*/ 4349669 h 6858498"/>
                  <a:gd name="connsiteX204" fmla="*/ 5720425 w 6857583"/>
                  <a:gd name="connsiteY204" fmla="*/ 4349009 h 6858498"/>
                  <a:gd name="connsiteX205" fmla="*/ 5695144 w 6857583"/>
                  <a:gd name="connsiteY205" fmla="*/ 4381812 h 6858498"/>
                  <a:gd name="connsiteX206" fmla="*/ 5149856 w 6857583"/>
                  <a:gd name="connsiteY206" fmla="*/ 5183557 h 6858498"/>
                  <a:gd name="connsiteX207" fmla="*/ 4240202 w 6857583"/>
                  <a:gd name="connsiteY207" fmla="*/ 5749050 h 6858498"/>
                  <a:gd name="connsiteX208" fmla="*/ 3924049 w 6857583"/>
                  <a:gd name="connsiteY208" fmla="*/ 5836066 h 6858498"/>
                  <a:gd name="connsiteX209" fmla="*/ 3785144 w 6857583"/>
                  <a:gd name="connsiteY209" fmla="*/ 5860403 h 6858498"/>
                  <a:gd name="connsiteX210" fmla="*/ 3708689 w 6857583"/>
                  <a:gd name="connsiteY210" fmla="*/ 5870046 h 6858498"/>
                  <a:gd name="connsiteX211" fmla="*/ 3645091 w 6857583"/>
                  <a:gd name="connsiteY211" fmla="*/ 5876016 h 6858498"/>
                  <a:gd name="connsiteX212" fmla="*/ 3555090 w 6857583"/>
                  <a:gd name="connsiteY212" fmla="*/ 5882674 h 6858498"/>
                  <a:gd name="connsiteX213" fmla="*/ 3209320 w 6857583"/>
                  <a:gd name="connsiteY213" fmla="*/ 5875786 h 6858498"/>
                  <a:gd name="connsiteX214" fmla="*/ 3075925 w 6857583"/>
                  <a:gd name="connsiteY214" fmla="*/ 5860403 h 6858498"/>
                  <a:gd name="connsiteX215" fmla="*/ 2872504 w 6857583"/>
                  <a:gd name="connsiteY215" fmla="*/ 5822290 h 6858498"/>
                  <a:gd name="connsiteX216" fmla="*/ 2430534 w 6857583"/>
                  <a:gd name="connsiteY216" fmla="*/ 5673972 h 6858498"/>
                  <a:gd name="connsiteX217" fmla="*/ 1689172 w 6857583"/>
                  <a:gd name="connsiteY217" fmla="*/ 5162894 h 6858498"/>
                  <a:gd name="connsiteX218" fmla="*/ 1357408 w 6857583"/>
                  <a:gd name="connsiteY218" fmla="*/ 4749394 h 6858498"/>
                  <a:gd name="connsiteX219" fmla="*/ 1163629 w 6857583"/>
                  <a:gd name="connsiteY219" fmla="*/ 4378827 h 6858498"/>
                  <a:gd name="connsiteX220" fmla="*/ 1153068 w 6857583"/>
                  <a:gd name="connsiteY220" fmla="*/ 4354720 h 6858498"/>
                  <a:gd name="connsiteX221" fmla="*/ 1146180 w 6857583"/>
                  <a:gd name="connsiteY221" fmla="*/ 4349898 h 6858498"/>
                  <a:gd name="connsiteX222" fmla="*/ 1124139 w 6857583"/>
                  <a:gd name="connsiteY222" fmla="*/ 4349210 h 6858498"/>
                  <a:gd name="connsiteX223" fmla="*/ 717986 w 6857583"/>
                  <a:gd name="connsiteY223" fmla="*/ 4349669 h 6858498"/>
                  <a:gd name="connsiteX224" fmla="*/ 471171 w 6857583"/>
                  <a:gd name="connsiteY224" fmla="*/ 4349669 h 6858498"/>
                  <a:gd name="connsiteX225" fmla="*/ 310225 w 6857583"/>
                  <a:gd name="connsiteY225" fmla="*/ 4349669 h 6858498"/>
                  <a:gd name="connsiteX226" fmla="*/ 290480 w 6857583"/>
                  <a:gd name="connsiteY226" fmla="*/ 4350358 h 6858498"/>
                  <a:gd name="connsiteX227" fmla="*/ 285888 w 6857583"/>
                  <a:gd name="connsiteY227" fmla="*/ 4356557 h 6858498"/>
                  <a:gd name="connsiteX228" fmla="*/ 291628 w 6857583"/>
                  <a:gd name="connsiteY228" fmla="*/ 4377679 h 6858498"/>
                  <a:gd name="connsiteX229" fmla="*/ 617882 w 6857583"/>
                  <a:gd name="connsiteY229" fmla="*/ 5112613 h 6858498"/>
                  <a:gd name="connsiteX230" fmla="*/ 1183145 w 6857583"/>
                  <a:gd name="connsiteY230" fmla="*/ 5814025 h 6858498"/>
                  <a:gd name="connsiteX231" fmla="*/ 1975707 w 6857583"/>
                  <a:gd name="connsiteY231" fmla="*/ 6366430 h 6858498"/>
                  <a:gd name="connsiteX232" fmla="*/ 2644287 w 6857583"/>
                  <a:gd name="connsiteY232" fmla="*/ 6611868 h 6858498"/>
                  <a:gd name="connsiteX233" fmla="*/ 2846790 w 6857583"/>
                  <a:gd name="connsiteY233" fmla="*/ 6655032 h 6858498"/>
                  <a:gd name="connsiteX234" fmla="*/ 2970771 w 6857583"/>
                  <a:gd name="connsiteY234" fmla="*/ 6674547 h 6858498"/>
                  <a:gd name="connsiteX235" fmla="*/ 3055951 w 6857583"/>
                  <a:gd name="connsiteY235" fmla="*/ 6685797 h 6858498"/>
                  <a:gd name="connsiteX236" fmla="*/ 3110824 w 6857583"/>
                  <a:gd name="connsiteY236" fmla="*/ 6691307 h 6858498"/>
                  <a:gd name="connsiteX237" fmla="*/ 3183376 w 6857583"/>
                  <a:gd name="connsiteY237" fmla="*/ 6697277 h 6858498"/>
                  <a:gd name="connsiteX238" fmla="*/ 3302076 w 6857583"/>
                  <a:gd name="connsiteY238" fmla="*/ 6704394 h 6858498"/>
                  <a:gd name="connsiteX239" fmla="*/ 3496084 w 6857583"/>
                  <a:gd name="connsiteY239" fmla="*/ 6705772 h 6858498"/>
                  <a:gd name="connsiteX240" fmla="*/ 3590907 w 6857583"/>
                  <a:gd name="connsiteY240" fmla="*/ 6703017 h 6858498"/>
                  <a:gd name="connsiteX241" fmla="*/ 3738077 w 6857583"/>
                  <a:gd name="connsiteY241" fmla="*/ 6692455 h 6858498"/>
                  <a:gd name="connsiteX242" fmla="*/ 3871702 w 6857583"/>
                  <a:gd name="connsiteY242" fmla="*/ 6677302 h 6858498"/>
                  <a:gd name="connsiteX243" fmla="*/ 4023923 w 6857583"/>
                  <a:gd name="connsiteY243" fmla="*/ 6652965 h 6858498"/>
                  <a:gd name="connsiteX244" fmla="*/ 4302881 w 6857583"/>
                  <a:gd name="connsiteY244" fmla="*/ 6588908 h 6858498"/>
                  <a:gd name="connsiteX245" fmla="*/ 5128963 w 6857583"/>
                  <a:gd name="connsiteY245" fmla="*/ 6230969 h 6858498"/>
                  <a:gd name="connsiteX246" fmla="*/ 5769304 w 6857583"/>
                  <a:gd name="connsiteY246" fmla="*/ 5722417 h 6858498"/>
                  <a:gd name="connsiteX247" fmla="*/ 5994077 w 6857583"/>
                  <a:gd name="connsiteY247" fmla="*/ 5468255 h 6858498"/>
                  <a:gd name="connsiteX248" fmla="*/ 6373367 w 6857583"/>
                  <a:gd name="connsiteY248" fmla="*/ 4870160 h 6858498"/>
                  <a:gd name="connsiteX249" fmla="*/ 6568983 w 6857583"/>
                  <a:gd name="connsiteY249" fmla="*/ 4372628 h 6858498"/>
                  <a:gd name="connsiteX250" fmla="*/ 6572656 w 6857583"/>
                  <a:gd name="connsiteY250" fmla="*/ 4360001 h 6858498"/>
                  <a:gd name="connsiteX251" fmla="*/ 6565768 w 6857583"/>
                  <a:gd name="connsiteY251" fmla="*/ 4349669 h 6858498"/>
                  <a:gd name="connsiteX252" fmla="*/ 6541431 w 6857583"/>
                  <a:gd name="connsiteY252" fmla="*/ 4349439 h 6858498"/>
                  <a:gd name="connsiteX253" fmla="*/ 5743589 w 6857583"/>
                  <a:gd name="connsiteY253" fmla="*/ 4349439 h 6858498"/>
                  <a:gd name="connsiteX254" fmla="*/ 5720425 w 6857583"/>
                  <a:gd name="connsiteY254" fmla="*/ 4349009 h 6858498"/>
                  <a:gd name="connsiteX255" fmla="*/ 269816 w 6857583"/>
                  <a:gd name="connsiteY255" fmla="*/ 4243596 h 6858498"/>
                  <a:gd name="connsiteX256" fmla="*/ 261092 w 6857583"/>
                  <a:gd name="connsiteY256" fmla="*/ 4244285 h 6858498"/>
                  <a:gd name="connsiteX257" fmla="*/ 256500 w 6857583"/>
                  <a:gd name="connsiteY257" fmla="*/ 4250713 h 6858498"/>
                  <a:gd name="connsiteX258" fmla="*/ 269816 w 6857583"/>
                  <a:gd name="connsiteY258" fmla="*/ 4301913 h 6858498"/>
                  <a:gd name="connsiteX259" fmla="*/ 270735 w 6857583"/>
                  <a:gd name="connsiteY259" fmla="*/ 4303979 h 6858498"/>
                  <a:gd name="connsiteX260" fmla="*/ 277623 w 6857583"/>
                  <a:gd name="connsiteY260" fmla="*/ 4308801 h 6858498"/>
                  <a:gd name="connsiteX261" fmla="*/ 304026 w 6857583"/>
                  <a:gd name="connsiteY261" fmla="*/ 4309490 h 6858498"/>
                  <a:gd name="connsiteX262" fmla="*/ 894774 w 6857583"/>
                  <a:gd name="connsiteY262" fmla="*/ 4309490 h 6858498"/>
                  <a:gd name="connsiteX263" fmla="*/ 6543727 w 6857583"/>
                  <a:gd name="connsiteY263" fmla="*/ 4309490 h 6858498"/>
                  <a:gd name="connsiteX264" fmla="*/ 6574493 w 6857583"/>
                  <a:gd name="connsiteY264" fmla="*/ 4309260 h 6858498"/>
                  <a:gd name="connsiteX265" fmla="*/ 6590335 w 6857583"/>
                  <a:gd name="connsiteY265" fmla="*/ 4297780 h 6858498"/>
                  <a:gd name="connsiteX266" fmla="*/ 6598830 w 6857583"/>
                  <a:gd name="connsiteY266" fmla="*/ 4265867 h 6858498"/>
                  <a:gd name="connsiteX267" fmla="*/ 6602274 w 6857583"/>
                  <a:gd name="connsiteY267" fmla="*/ 4250943 h 6858498"/>
                  <a:gd name="connsiteX268" fmla="*/ 6597452 w 6857583"/>
                  <a:gd name="connsiteY268" fmla="*/ 4244514 h 6858498"/>
                  <a:gd name="connsiteX269" fmla="*/ 6566687 w 6857583"/>
                  <a:gd name="connsiteY269" fmla="*/ 4243826 h 6858498"/>
                  <a:gd name="connsiteX270" fmla="*/ 3430420 w 6857583"/>
                  <a:gd name="connsiteY270" fmla="*/ 4243596 h 6858498"/>
                  <a:gd name="connsiteX271" fmla="*/ 296220 w 6857583"/>
                  <a:gd name="connsiteY271" fmla="*/ 4243596 h 6858498"/>
                  <a:gd name="connsiteX272" fmla="*/ 269816 w 6857583"/>
                  <a:gd name="connsiteY272" fmla="*/ 4243596 h 6858498"/>
                  <a:gd name="connsiteX273" fmla="*/ 783650 w 6857583"/>
                  <a:gd name="connsiteY273" fmla="*/ 4093211 h 6858498"/>
                  <a:gd name="connsiteX274" fmla="*/ 871584 w 6857583"/>
                  <a:gd name="connsiteY274" fmla="*/ 4093211 h 6858498"/>
                  <a:gd name="connsiteX275" fmla="*/ 880079 w 6857583"/>
                  <a:gd name="connsiteY275" fmla="*/ 4094589 h 6858498"/>
                  <a:gd name="connsiteX276" fmla="*/ 884671 w 6857583"/>
                  <a:gd name="connsiteY276" fmla="*/ 4098951 h 6858498"/>
                  <a:gd name="connsiteX277" fmla="*/ 886049 w 6857583"/>
                  <a:gd name="connsiteY277" fmla="*/ 4105379 h 6858498"/>
                  <a:gd name="connsiteX278" fmla="*/ 886049 w 6857583"/>
                  <a:gd name="connsiteY278" fmla="*/ 4162549 h 6858498"/>
                  <a:gd name="connsiteX279" fmla="*/ 885819 w 6857583"/>
                  <a:gd name="connsiteY279" fmla="*/ 4164615 h 6858498"/>
                  <a:gd name="connsiteX280" fmla="*/ 877554 w 6857583"/>
                  <a:gd name="connsiteY280" fmla="*/ 4173110 h 6858498"/>
                  <a:gd name="connsiteX281" fmla="*/ 864467 w 6857583"/>
                  <a:gd name="connsiteY281" fmla="*/ 4173569 h 6858498"/>
                  <a:gd name="connsiteX282" fmla="*/ 829339 w 6857583"/>
                  <a:gd name="connsiteY282" fmla="*/ 4173110 h 6858498"/>
                  <a:gd name="connsiteX283" fmla="*/ 787553 w 6857583"/>
                  <a:gd name="connsiteY283" fmla="*/ 4173110 h 6858498"/>
                  <a:gd name="connsiteX284" fmla="*/ 776762 w 6857583"/>
                  <a:gd name="connsiteY284" fmla="*/ 4171962 h 6858498"/>
                  <a:gd name="connsiteX285" fmla="*/ 772399 w 6857583"/>
                  <a:gd name="connsiteY285" fmla="*/ 4167829 h 6858498"/>
                  <a:gd name="connsiteX286" fmla="*/ 771481 w 6857583"/>
                  <a:gd name="connsiteY286" fmla="*/ 4163697 h 6858498"/>
                  <a:gd name="connsiteX287" fmla="*/ 771481 w 6857583"/>
                  <a:gd name="connsiteY287" fmla="*/ 4102165 h 6858498"/>
                  <a:gd name="connsiteX288" fmla="*/ 771711 w 6857583"/>
                  <a:gd name="connsiteY288" fmla="*/ 4100099 h 6858498"/>
                  <a:gd name="connsiteX289" fmla="*/ 777221 w 6857583"/>
                  <a:gd name="connsiteY289" fmla="*/ 4094129 h 6858498"/>
                  <a:gd name="connsiteX290" fmla="*/ 783650 w 6857583"/>
                  <a:gd name="connsiteY290" fmla="*/ 4093211 h 6858498"/>
                  <a:gd name="connsiteX291" fmla="*/ 5985123 w 6857583"/>
                  <a:gd name="connsiteY291" fmla="*/ 4092981 h 6858498"/>
                  <a:gd name="connsiteX292" fmla="*/ 6073058 w 6857583"/>
                  <a:gd name="connsiteY292" fmla="*/ 4092981 h 6858498"/>
                  <a:gd name="connsiteX293" fmla="*/ 6079486 w 6857583"/>
                  <a:gd name="connsiteY293" fmla="*/ 4093670 h 6858498"/>
                  <a:gd name="connsiteX294" fmla="*/ 6085456 w 6857583"/>
                  <a:gd name="connsiteY294" fmla="*/ 4099180 h 6858498"/>
                  <a:gd name="connsiteX295" fmla="*/ 6085915 w 6857583"/>
                  <a:gd name="connsiteY295" fmla="*/ 4103543 h 6858498"/>
                  <a:gd name="connsiteX296" fmla="*/ 6085915 w 6857583"/>
                  <a:gd name="connsiteY296" fmla="*/ 4162778 h 6858498"/>
                  <a:gd name="connsiteX297" fmla="*/ 6085226 w 6857583"/>
                  <a:gd name="connsiteY297" fmla="*/ 4167140 h 6858498"/>
                  <a:gd name="connsiteX298" fmla="*/ 6079257 w 6857583"/>
                  <a:gd name="connsiteY298" fmla="*/ 4172651 h 6858498"/>
                  <a:gd name="connsiteX299" fmla="*/ 6039767 w 6857583"/>
                  <a:gd name="connsiteY299" fmla="*/ 4173339 h 6858498"/>
                  <a:gd name="connsiteX300" fmla="*/ 6028746 w 6857583"/>
                  <a:gd name="connsiteY300" fmla="*/ 4173110 h 6858498"/>
                  <a:gd name="connsiteX301" fmla="*/ 5984893 w 6857583"/>
                  <a:gd name="connsiteY301" fmla="*/ 4173110 h 6858498"/>
                  <a:gd name="connsiteX302" fmla="*/ 5976168 w 6857583"/>
                  <a:gd name="connsiteY302" fmla="*/ 4171962 h 6858498"/>
                  <a:gd name="connsiteX303" fmla="*/ 5973184 w 6857583"/>
                  <a:gd name="connsiteY303" fmla="*/ 4168977 h 6858498"/>
                  <a:gd name="connsiteX304" fmla="*/ 5971806 w 6857583"/>
                  <a:gd name="connsiteY304" fmla="*/ 4160482 h 6858498"/>
                  <a:gd name="connsiteX305" fmla="*/ 5971806 w 6857583"/>
                  <a:gd name="connsiteY305" fmla="*/ 4105609 h 6858498"/>
                  <a:gd name="connsiteX306" fmla="*/ 5985123 w 6857583"/>
                  <a:gd name="connsiteY306" fmla="*/ 4092981 h 6858498"/>
                  <a:gd name="connsiteX307" fmla="*/ 5778028 w 6857583"/>
                  <a:gd name="connsiteY307" fmla="*/ 4092981 h 6858498"/>
                  <a:gd name="connsiteX308" fmla="*/ 5863897 w 6857583"/>
                  <a:gd name="connsiteY308" fmla="*/ 4092981 h 6858498"/>
                  <a:gd name="connsiteX309" fmla="*/ 5872621 w 6857583"/>
                  <a:gd name="connsiteY309" fmla="*/ 4094129 h 6858498"/>
                  <a:gd name="connsiteX310" fmla="*/ 5877902 w 6857583"/>
                  <a:gd name="connsiteY310" fmla="*/ 4100328 h 6858498"/>
                  <a:gd name="connsiteX311" fmla="*/ 5878131 w 6857583"/>
                  <a:gd name="connsiteY311" fmla="*/ 4104691 h 6858498"/>
                  <a:gd name="connsiteX312" fmla="*/ 5878131 w 6857583"/>
                  <a:gd name="connsiteY312" fmla="*/ 4161859 h 6858498"/>
                  <a:gd name="connsiteX313" fmla="*/ 5877213 w 6857583"/>
                  <a:gd name="connsiteY313" fmla="*/ 4168288 h 6858498"/>
                  <a:gd name="connsiteX314" fmla="*/ 5872621 w 6857583"/>
                  <a:gd name="connsiteY314" fmla="*/ 4172421 h 6858498"/>
                  <a:gd name="connsiteX315" fmla="*/ 5861831 w 6857583"/>
                  <a:gd name="connsiteY315" fmla="*/ 4173339 h 6858498"/>
                  <a:gd name="connsiteX316" fmla="*/ 5820044 w 6857583"/>
                  <a:gd name="connsiteY316" fmla="*/ 4173339 h 6858498"/>
                  <a:gd name="connsiteX317" fmla="*/ 5820044 w 6857583"/>
                  <a:gd name="connsiteY317" fmla="*/ 4172880 h 6858498"/>
                  <a:gd name="connsiteX318" fmla="*/ 5771600 w 6857583"/>
                  <a:gd name="connsiteY318" fmla="*/ 4172880 h 6858498"/>
                  <a:gd name="connsiteX319" fmla="*/ 5764023 w 6857583"/>
                  <a:gd name="connsiteY319" fmla="*/ 4166222 h 6858498"/>
                  <a:gd name="connsiteX320" fmla="*/ 5763334 w 6857583"/>
                  <a:gd name="connsiteY320" fmla="*/ 4159564 h 6858498"/>
                  <a:gd name="connsiteX321" fmla="*/ 5763334 w 6857583"/>
                  <a:gd name="connsiteY321" fmla="*/ 4106757 h 6858498"/>
                  <a:gd name="connsiteX322" fmla="*/ 5764712 w 6857583"/>
                  <a:gd name="connsiteY322" fmla="*/ 4098262 h 6858498"/>
                  <a:gd name="connsiteX323" fmla="*/ 5769304 w 6857583"/>
                  <a:gd name="connsiteY323" fmla="*/ 4094129 h 6858498"/>
                  <a:gd name="connsiteX324" fmla="*/ 5778028 w 6857583"/>
                  <a:gd name="connsiteY324" fmla="*/ 4092981 h 6858498"/>
                  <a:gd name="connsiteX325" fmla="*/ 5567260 w 6857583"/>
                  <a:gd name="connsiteY325" fmla="*/ 4092981 h 6858498"/>
                  <a:gd name="connsiteX326" fmla="*/ 5657031 w 6857583"/>
                  <a:gd name="connsiteY326" fmla="*/ 4092981 h 6858498"/>
                  <a:gd name="connsiteX327" fmla="*/ 5663460 w 6857583"/>
                  <a:gd name="connsiteY327" fmla="*/ 4093899 h 6858498"/>
                  <a:gd name="connsiteX328" fmla="*/ 5669429 w 6857583"/>
                  <a:gd name="connsiteY328" fmla="*/ 4099639 h 6858498"/>
                  <a:gd name="connsiteX329" fmla="*/ 5669888 w 6857583"/>
                  <a:gd name="connsiteY329" fmla="*/ 4101706 h 6858498"/>
                  <a:gd name="connsiteX330" fmla="*/ 5669659 w 6857583"/>
                  <a:gd name="connsiteY330" fmla="*/ 4165303 h 6858498"/>
                  <a:gd name="connsiteX331" fmla="*/ 5660934 w 6857583"/>
                  <a:gd name="connsiteY331" fmla="*/ 4173110 h 6858498"/>
                  <a:gd name="connsiteX332" fmla="*/ 5610424 w 6857583"/>
                  <a:gd name="connsiteY332" fmla="*/ 4173110 h 6858498"/>
                  <a:gd name="connsiteX333" fmla="*/ 5568867 w 6857583"/>
                  <a:gd name="connsiteY333" fmla="*/ 4173110 h 6858498"/>
                  <a:gd name="connsiteX334" fmla="*/ 5560372 w 6857583"/>
                  <a:gd name="connsiteY334" fmla="*/ 4171962 h 6858498"/>
                  <a:gd name="connsiteX335" fmla="*/ 5556009 w 6857583"/>
                  <a:gd name="connsiteY335" fmla="*/ 4167599 h 6858498"/>
                  <a:gd name="connsiteX336" fmla="*/ 5555091 w 6857583"/>
                  <a:gd name="connsiteY336" fmla="*/ 4163467 h 6858498"/>
                  <a:gd name="connsiteX337" fmla="*/ 5555091 w 6857583"/>
                  <a:gd name="connsiteY337" fmla="*/ 4102165 h 6858498"/>
                  <a:gd name="connsiteX338" fmla="*/ 5555321 w 6857583"/>
                  <a:gd name="connsiteY338" fmla="*/ 4100099 h 6858498"/>
                  <a:gd name="connsiteX339" fmla="*/ 5560831 w 6857583"/>
                  <a:gd name="connsiteY339" fmla="*/ 4093899 h 6858498"/>
                  <a:gd name="connsiteX340" fmla="*/ 5567260 w 6857583"/>
                  <a:gd name="connsiteY340" fmla="*/ 4092981 h 6858498"/>
                  <a:gd name="connsiteX341" fmla="*/ 6402985 w 6857583"/>
                  <a:gd name="connsiteY341" fmla="*/ 4092751 h 6858498"/>
                  <a:gd name="connsiteX342" fmla="*/ 6488395 w 6857583"/>
                  <a:gd name="connsiteY342" fmla="*/ 4092751 h 6858498"/>
                  <a:gd name="connsiteX343" fmla="*/ 6497119 w 6857583"/>
                  <a:gd name="connsiteY343" fmla="*/ 4093669 h 6858498"/>
                  <a:gd name="connsiteX344" fmla="*/ 6502629 w 6857583"/>
                  <a:gd name="connsiteY344" fmla="*/ 4099639 h 6858498"/>
                  <a:gd name="connsiteX345" fmla="*/ 6502859 w 6857583"/>
                  <a:gd name="connsiteY345" fmla="*/ 4101705 h 6858498"/>
                  <a:gd name="connsiteX346" fmla="*/ 6502859 w 6857583"/>
                  <a:gd name="connsiteY346" fmla="*/ 4163007 h 6858498"/>
                  <a:gd name="connsiteX347" fmla="*/ 6501941 w 6857583"/>
                  <a:gd name="connsiteY347" fmla="*/ 4167140 h 6858498"/>
                  <a:gd name="connsiteX348" fmla="*/ 6497578 w 6857583"/>
                  <a:gd name="connsiteY348" fmla="*/ 4171502 h 6858498"/>
                  <a:gd name="connsiteX349" fmla="*/ 6489084 w 6857583"/>
                  <a:gd name="connsiteY349" fmla="*/ 4172650 h 6858498"/>
                  <a:gd name="connsiteX350" fmla="*/ 6445231 w 6857583"/>
                  <a:gd name="connsiteY350" fmla="*/ 4173109 h 6858498"/>
                  <a:gd name="connsiteX351" fmla="*/ 6401378 w 6857583"/>
                  <a:gd name="connsiteY351" fmla="*/ 4173109 h 6858498"/>
                  <a:gd name="connsiteX352" fmla="*/ 6394950 w 6857583"/>
                  <a:gd name="connsiteY352" fmla="*/ 4172650 h 6858498"/>
                  <a:gd name="connsiteX353" fmla="*/ 6388751 w 6857583"/>
                  <a:gd name="connsiteY353" fmla="*/ 4167140 h 6858498"/>
                  <a:gd name="connsiteX354" fmla="*/ 6387832 w 6857583"/>
                  <a:gd name="connsiteY354" fmla="*/ 4160711 h 6858498"/>
                  <a:gd name="connsiteX355" fmla="*/ 6387832 w 6857583"/>
                  <a:gd name="connsiteY355" fmla="*/ 4103772 h 6858498"/>
                  <a:gd name="connsiteX356" fmla="*/ 6388521 w 6857583"/>
                  <a:gd name="connsiteY356" fmla="*/ 4099409 h 6858498"/>
                  <a:gd name="connsiteX357" fmla="*/ 6394261 w 6857583"/>
                  <a:gd name="connsiteY357" fmla="*/ 4093669 h 6858498"/>
                  <a:gd name="connsiteX358" fmla="*/ 6402985 w 6857583"/>
                  <a:gd name="connsiteY358" fmla="*/ 4092751 h 6858498"/>
                  <a:gd name="connsiteX359" fmla="*/ 6192217 w 6857583"/>
                  <a:gd name="connsiteY359" fmla="*/ 4092751 h 6858498"/>
                  <a:gd name="connsiteX360" fmla="*/ 6282448 w 6857583"/>
                  <a:gd name="connsiteY360" fmla="*/ 4092751 h 6858498"/>
                  <a:gd name="connsiteX361" fmla="*/ 6288877 w 6857583"/>
                  <a:gd name="connsiteY361" fmla="*/ 4093899 h 6858498"/>
                  <a:gd name="connsiteX362" fmla="*/ 6293239 w 6857583"/>
                  <a:gd name="connsiteY362" fmla="*/ 4098261 h 6858498"/>
                  <a:gd name="connsiteX363" fmla="*/ 6294387 w 6857583"/>
                  <a:gd name="connsiteY363" fmla="*/ 4104690 h 6858498"/>
                  <a:gd name="connsiteX364" fmla="*/ 6294387 w 6857583"/>
                  <a:gd name="connsiteY364" fmla="*/ 4159563 h 6858498"/>
                  <a:gd name="connsiteX365" fmla="*/ 6293698 w 6857583"/>
                  <a:gd name="connsiteY365" fmla="*/ 4165992 h 6858498"/>
                  <a:gd name="connsiteX366" fmla="*/ 6287958 w 6857583"/>
                  <a:gd name="connsiteY366" fmla="*/ 4171961 h 6858498"/>
                  <a:gd name="connsiteX367" fmla="*/ 6274871 w 6857583"/>
                  <a:gd name="connsiteY367" fmla="*/ 4172650 h 6858498"/>
                  <a:gd name="connsiteX368" fmla="*/ 6235151 w 6857583"/>
                  <a:gd name="connsiteY368" fmla="*/ 4173109 h 6858498"/>
                  <a:gd name="connsiteX369" fmla="*/ 6193365 w 6857583"/>
                  <a:gd name="connsiteY369" fmla="*/ 4173109 h 6858498"/>
                  <a:gd name="connsiteX370" fmla="*/ 6184640 w 6857583"/>
                  <a:gd name="connsiteY370" fmla="*/ 4172191 h 6858498"/>
                  <a:gd name="connsiteX371" fmla="*/ 6180507 w 6857583"/>
                  <a:gd name="connsiteY371" fmla="*/ 4167599 h 6858498"/>
                  <a:gd name="connsiteX372" fmla="*/ 6179819 w 6857583"/>
                  <a:gd name="connsiteY372" fmla="*/ 4163237 h 6858498"/>
                  <a:gd name="connsiteX373" fmla="*/ 6179819 w 6857583"/>
                  <a:gd name="connsiteY373" fmla="*/ 4101705 h 6858498"/>
                  <a:gd name="connsiteX374" fmla="*/ 6180737 w 6857583"/>
                  <a:gd name="connsiteY374" fmla="*/ 4097572 h 6858498"/>
                  <a:gd name="connsiteX375" fmla="*/ 6183722 w 6857583"/>
                  <a:gd name="connsiteY375" fmla="*/ 4094588 h 6858498"/>
                  <a:gd name="connsiteX376" fmla="*/ 6192217 w 6857583"/>
                  <a:gd name="connsiteY376" fmla="*/ 4092751 h 6858498"/>
                  <a:gd name="connsiteX377" fmla="*/ 1206564 w 6857583"/>
                  <a:gd name="connsiteY377" fmla="*/ 4092751 h 6858498"/>
                  <a:gd name="connsiteX378" fmla="*/ 1285774 w 6857583"/>
                  <a:gd name="connsiteY378" fmla="*/ 4092751 h 6858498"/>
                  <a:gd name="connsiteX379" fmla="*/ 1296795 w 6857583"/>
                  <a:gd name="connsiteY379" fmla="*/ 4093669 h 6858498"/>
                  <a:gd name="connsiteX380" fmla="*/ 1302764 w 6857583"/>
                  <a:gd name="connsiteY380" fmla="*/ 4099180 h 6858498"/>
                  <a:gd name="connsiteX381" fmla="*/ 1303223 w 6857583"/>
                  <a:gd name="connsiteY381" fmla="*/ 4105838 h 6858498"/>
                  <a:gd name="connsiteX382" fmla="*/ 1303223 w 6857583"/>
                  <a:gd name="connsiteY382" fmla="*/ 4160941 h 6858498"/>
                  <a:gd name="connsiteX383" fmla="*/ 1302534 w 6857583"/>
                  <a:gd name="connsiteY383" fmla="*/ 4167369 h 6858498"/>
                  <a:gd name="connsiteX384" fmla="*/ 1296565 w 6857583"/>
                  <a:gd name="connsiteY384" fmla="*/ 4172650 h 6858498"/>
                  <a:gd name="connsiteX385" fmla="*/ 1261437 w 6857583"/>
                  <a:gd name="connsiteY385" fmla="*/ 4173109 h 6858498"/>
                  <a:gd name="connsiteX386" fmla="*/ 1245825 w 6857583"/>
                  <a:gd name="connsiteY386" fmla="*/ 4173109 h 6858498"/>
                  <a:gd name="connsiteX387" fmla="*/ 1201742 w 6857583"/>
                  <a:gd name="connsiteY387" fmla="*/ 4173109 h 6858498"/>
                  <a:gd name="connsiteX388" fmla="*/ 1193018 w 6857583"/>
                  <a:gd name="connsiteY388" fmla="*/ 4171961 h 6858498"/>
                  <a:gd name="connsiteX389" fmla="*/ 1190033 w 6857583"/>
                  <a:gd name="connsiteY389" fmla="*/ 4168977 h 6858498"/>
                  <a:gd name="connsiteX390" fmla="*/ 1188885 w 6857583"/>
                  <a:gd name="connsiteY390" fmla="*/ 4164844 h 6858498"/>
                  <a:gd name="connsiteX391" fmla="*/ 1188885 w 6857583"/>
                  <a:gd name="connsiteY391" fmla="*/ 4101016 h 6858498"/>
                  <a:gd name="connsiteX392" fmla="*/ 1195543 w 6857583"/>
                  <a:gd name="connsiteY392" fmla="*/ 4093669 h 6858498"/>
                  <a:gd name="connsiteX393" fmla="*/ 1206564 w 6857583"/>
                  <a:gd name="connsiteY393" fmla="*/ 4092751 h 6858498"/>
                  <a:gd name="connsiteX394" fmla="*/ 997862 w 6857583"/>
                  <a:gd name="connsiteY394" fmla="*/ 4092751 h 6858498"/>
                  <a:gd name="connsiteX395" fmla="*/ 1079138 w 6857583"/>
                  <a:gd name="connsiteY395" fmla="*/ 4092751 h 6858498"/>
                  <a:gd name="connsiteX396" fmla="*/ 1089929 w 6857583"/>
                  <a:gd name="connsiteY396" fmla="*/ 4094129 h 6858498"/>
                  <a:gd name="connsiteX397" fmla="*/ 1094291 w 6857583"/>
                  <a:gd name="connsiteY397" fmla="*/ 4098491 h 6858498"/>
                  <a:gd name="connsiteX398" fmla="*/ 1095210 w 6857583"/>
                  <a:gd name="connsiteY398" fmla="*/ 4104920 h 6858498"/>
                  <a:gd name="connsiteX399" fmla="*/ 1095210 w 6857583"/>
                  <a:gd name="connsiteY399" fmla="*/ 4159793 h 6858498"/>
                  <a:gd name="connsiteX400" fmla="*/ 1094980 w 6857583"/>
                  <a:gd name="connsiteY400" fmla="*/ 4164155 h 6858498"/>
                  <a:gd name="connsiteX401" fmla="*/ 1086944 w 6857583"/>
                  <a:gd name="connsiteY401" fmla="*/ 4172650 h 6858498"/>
                  <a:gd name="connsiteX402" fmla="*/ 1067199 w 6857583"/>
                  <a:gd name="connsiteY402" fmla="*/ 4172880 h 6858498"/>
                  <a:gd name="connsiteX403" fmla="*/ 1038729 w 6857583"/>
                  <a:gd name="connsiteY403" fmla="*/ 4173109 h 6858498"/>
                  <a:gd name="connsiteX404" fmla="*/ 994647 w 6857583"/>
                  <a:gd name="connsiteY404" fmla="*/ 4173109 h 6858498"/>
                  <a:gd name="connsiteX405" fmla="*/ 985923 w 6857583"/>
                  <a:gd name="connsiteY405" fmla="*/ 4172191 h 6858498"/>
                  <a:gd name="connsiteX406" fmla="*/ 981790 w 6857583"/>
                  <a:gd name="connsiteY406" fmla="*/ 4167599 h 6858498"/>
                  <a:gd name="connsiteX407" fmla="*/ 980642 w 6857583"/>
                  <a:gd name="connsiteY407" fmla="*/ 4161170 h 6858498"/>
                  <a:gd name="connsiteX408" fmla="*/ 980642 w 6857583"/>
                  <a:gd name="connsiteY408" fmla="*/ 4104001 h 6858498"/>
                  <a:gd name="connsiteX409" fmla="*/ 981101 w 6857583"/>
                  <a:gd name="connsiteY409" fmla="*/ 4099639 h 6858498"/>
                  <a:gd name="connsiteX410" fmla="*/ 986841 w 6857583"/>
                  <a:gd name="connsiteY410" fmla="*/ 4093669 h 6858498"/>
                  <a:gd name="connsiteX411" fmla="*/ 997862 w 6857583"/>
                  <a:gd name="connsiteY411" fmla="*/ 4092751 h 6858498"/>
                  <a:gd name="connsiteX412" fmla="*/ 578162 w 6857583"/>
                  <a:gd name="connsiteY412" fmla="*/ 4092522 h 6858498"/>
                  <a:gd name="connsiteX413" fmla="*/ 661735 w 6857583"/>
                  <a:gd name="connsiteY413" fmla="*/ 4092522 h 6858498"/>
                  <a:gd name="connsiteX414" fmla="*/ 670459 w 6857583"/>
                  <a:gd name="connsiteY414" fmla="*/ 4093211 h 6858498"/>
                  <a:gd name="connsiteX415" fmla="*/ 676888 w 6857583"/>
                  <a:gd name="connsiteY415" fmla="*/ 4100787 h 6858498"/>
                  <a:gd name="connsiteX416" fmla="*/ 676888 w 6857583"/>
                  <a:gd name="connsiteY416" fmla="*/ 4164615 h 6858498"/>
                  <a:gd name="connsiteX417" fmla="*/ 676429 w 6857583"/>
                  <a:gd name="connsiteY417" fmla="*/ 4166681 h 6858498"/>
                  <a:gd name="connsiteX418" fmla="*/ 670459 w 6857583"/>
                  <a:gd name="connsiteY418" fmla="*/ 4172191 h 6858498"/>
                  <a:gd name="connsiteX419" fmla="*/ 637398 w 6857583"/>
                  <a:gd name="connsiteY419" fmla="*/ 4172880 h 6858498"/>
                  <a:gd name="connsiteX420" fmla="*/ 620408 w 6857583"/>
                  <a:gd name="connsiteY420" fmla="*/ 4173110 h 6858498"/>
                  <a:gd name="connsiteX421" fmla="*/ 576326 w 6857583"/>
                  <a:gd name="connsiteY421" fmla="*/ 4173110 h 6858498"/>
                  <a:gd name="connsiteX422" fmla="*/ 569667 w 6857583"/>
                  <a:gd name="connsiteY422" fmla="*/ 4172651 h 6858498"/>
                  <a:gd name="connsiteX423" fmla="*/ 563698 w 6857583"/>
                  <a:gd name="connsiteY423" fmla="*/ 4167140 h 6858498"/>
                  <a:gd name="connsiteX424" fmla="*/ 563009 w 6857583"/>
                  <a:gd name="connsiteY424" fmla="*/ 4158416 h 6858498"/>
                  <a:gd name="connsiteX425" fmla="*/ 563009 w 6857583"/>
                  <a:gd name="connsiteY425" fmla="*/ 4105609 h 6858498"/>
                  <a:gd name="connsiteX426" fmla="*/ 563468 w 6857583"/>
                  <a:gd name="connsiteY426" fmla="*/ 4098951 h 6858498"/>
                  <a:gd name="connsiteX427" fmla="*/ 569438 w 6857583"/>
                  <a:gd name="connsiteY427" fmla="*/ 4093440 h 6858498"/>
                  <a:gd name="connsiteX428" fmla="*/ 578162 w 6857583"/>
                  <a:gd name="connsiteY428" fmla="*/ 4092522 h 6858498"/>
                  <a:gd name="connsiteX429" fmla="*/ 373134 w 6857583"/>
                  <a:gd name="connsiteY429" fmla="*/ 4092522 h 6858498"/>
                  <a:gd name="connsiteX430" fmla="*/ 452344 w 6857583"/>
                  <a:gd name="connsiteY430" fmla="*/ 4092522 h 6858498"/>
                  <a:gd name="connsiteX431" fmla="*/ 463365 w 6857583"/>
                  <a:gd name="connsiteY431" fmla="*/ 4093440 h 6858498"/>
                  <a:gd name="connsiteX432" fmla="*/ 469334 w 6857583"/>
                  <a:gd name="connsiteY432" fmla="*/ 4098951 h 6858498"/>
                  <a:gd name="connsiteX433" fmla="*/ 470023 w 6857583"/>
                  <a:gd name="connsiteY433" fmla="*/ 4107675 h 6858498"/>
                  <a:gd name="connsiteX434" fmla="*/ 470023 w 6857583"/>
                  <a:gd name="connsiteY434" fmla="*/ 4160482 h 6858498"/>
                  <a:gd name="connsiteX435" fmla="*/ 469334 w 6857583"/>
                  <a:gd name="connsiteY435" fmla="*/ 4166911 h 6858498"/>
                  <a:gd name="connsiteX436" fmla="*/ 463365 w 6857583"/>
                  <a:gd name="connsiteY436" fmla="*/ 4172191 h 6858498"/>
                  <a:gd name="connsiteX437" fmla="*/ 425941 w 6857583"/>
                  <a:gd name="connsiteY437" fmla="*/ 4172880 h 6858498"/>
                  <a:gd name="connsiteX438" fmla="*/ 412395 w 6857583"/>
                  <a:gd name="connsiteY438" fmla="*/ 4173110 h 6858498"/>
                  <a:gd name="connsiteX439" fmla="*/ 368312 w 6857583"/>
                  <a:gd name="connsiteY439" fmla="*/ 4173110 h 6858498"/>
                  <a:gd name="connsiteX440" fmla="*/ 359588 w 6857583"/>
                  <a:gd name="connsiteY440" fmla="*/ 4171962 h 6858498"/>
                  <a:gd name="connsiteX441" fmla="*/ 356603 w 6857583"/>
                  <a:gd name="connsiteY441" fmla="*/ 4168977 h 6858498"/>
                  <a:gd name="connsiteX442" fmla="*/ 355455 w 6857583"/>
                  <a:gd name="connsiteY442" fmla="*/ 4164844 h 6858498"/>
                  <a:gd name="connsiteX443" fmla="*/ 355455 w 6857583"/>
                  <a:gd name="connsiteY443" fmla="*/ 4101017 h 6858498"/>
                  <a:gd name="connsiteX444" fmla="*/ 362113 w 6857583"/>
                  <a:gd name="connsiteY444" fmla="*/ 4093440 h 6858498"/>
                  <a:gd name="connsiteX445" fmla="*/ 373134 w 6857583"/>
                  <a:gd name="connsiteY445" fmla="*/ 4092522 h 6858498"/>
                  <a:gd name="connsiteX446" fmla="*/ 4938629 w 6857583"/>
                  <a:gd name="connsiteY446" fmla="*/ 4064511 h 6858498"/>
                  <a:gd name="connsiteX447" fmla="*/ 5035059 w 6857583"/>
                  <a:gd name="connsiteY447" fmla="*/ 4064511 h 6858498"/>
                  <a:gd name="connsiteX448" fmla="*/ 5039191 w 6857583"/>
                  <a:gd name="connsiteY448" fmla="*/ 4065429 h 6858498"/>
                  <a:gd name="connsiteX449" fmla="*/ 5043324 w 6857583"/>
                  <a:gd name="connsiteY449" fmla="*/ 4069792 h 6858498"/>
                  <a:gd name="connsiteX450" fmla="*/ 5044242 w 6857583"/>
                  <a:gd name="connsiteY450" fmla="*/ 4076220 h 6858498"/>
                  <a:gd name="connsiteX451" fmla="*/ 5044242 w 6857583"/>
                  <a:gd name="connsiteY451" fmla="*/ 4150839 h 6858498"/>
                  <a:gd name="connsiteX452" fmla="*/ 5043783 w 6857583"/>
                  <a:gd name="connsiteY452" fmla="*/ 4155201 h 6858498"/>
                  <a:gd name="connsiteX453" fmla="*/ 5036436 w 6857583"/>
                  <a:gd name="connsiteY453" fmla="*/ 4162318 h 6858498"/>
                  <a:gd name="connsiteX454" fmla="*/ 5023349 w 6857583"/>
                  <a:gd name="connsiteY454" fmla="*/ 4163007 h 6858498"/>
                  <a:gd name="connsiteX455" fmla="*/ 4986385 w 6857583"/>
                  <a:gd name="connsiteY455" fmla="*/ 4163007 h 6858498"/>
                  <a:gd name="connsiteX456" fmla="*/ 4944598 w 6857583"/>
                  <a:gd name="connsiteY456" fmla="*/ 4163007 h 6858498"/>
                  <a:gd name="connsiteX457" fmla="*/ 4935874 w 6857583"/>
                  <a:gd name="connsiteY457" fmla="*/ 4161859 h 6858498"/>
                  <a:gd name="connsiteX458" fmla="*/ 4930363 w 6857583"/>
                  <a:gd name="connsiteY458" fmla="*/ 4155890 h 6858498"/>
                  <a:gd name="connsiteX459" fmla="*/ 4929445 w 6857583"/>
                  <a:gd name="connsiteY459" fmla="*/ 4147165 h 6858498"/>
                  <a:gd name="connsiteX460" fmla="*/ 4929445 w 6857583"/>
                  <a:gd name="connsiteY460" fmla="*/ 4079205 h 6858498"/>
                  <a:gd name="connsiteX461" fmla="*/ 4930593 w 6857583"/>
                  <a:gd name="connsiteY461" fmla="*/ 4070480 h 6858498"/>
                  <a:gd name="connsiteX462" fmla="*/ 4936563 w 6857583"/>
                  <a:gd name="connsiteY462" fmla="*/ 4064970 h 6858498"/>
                  <a:gd name="connsiteX463" fmla="*/ 4938629 w 6857583"/>
                  <a:gd name="connsiteY463" fmla="*/ 4064511 h 6858498"/>
                  <a:gd name="connsiteX464" fmla="*/ 5148479 w 6857583"/>
                  <a:gd name="connsiteY464" fmla="*/ 4064282 h 6858498"/>
                  <a:gd name="connsiteX465" fmla="*/ 5238710 w 6857583"/>
                  <a:gd name="connsiteY465" fmla="*/ 4064282 h 6858498"/>
                  <a:gd name="connsiteX466" fmla="*/ 5245368 w 6857583"/>
                  <a:gd name="connsiteY466" fmla="*/ 4064741 h 6858498"/>
                  <a:gd name="connsiteX467" fmla="*/ 5251337 w 6857583"/>
                  <a:gd name="connsiteY467" fmla="*/ 4070252 h 6858498"/>
                  <a:gd name="connsiteX468" fmla="*/ 5252026 w 6857583"/>
                  <a:gd name="connsiteY468" fmla="*/ 4076910 h 6858498"/>
                  <a:gd name="connsiteX469" fmla="*/ 5252026 w 6857583"/>
                  <a:gd name="connsiteY469" fmla="*/ 4149462 h 6858498"/>
                  <a:gd name="connsiteX470" fmla="*/ 5251337 w 6857583"/>
                  <a:gd name="connsiteY470" fmla="*/ 4156120 h 6858498"/>
                  <a:gd name="connsiteX471" fmla="*/ 5245598 w 6857583"/>
                  <a:gd name="connsiteY471" fmla="*/ 4162090 h 6858498"/>
                  <a:gd name="connsiteX472" fmla="*/ 5234807 w 6857583"/>
                  <a:gd name="connsiteY472" fmla="*/ 4163238 h 6858498"/>
                  <a:gd name="connsiteX473" fmla="*/ 5192561 w 6857583"/>
                  <a:gd name="connsiteY473" fmla="*/ 4163008 h 6858498"/>
                  <a:gd name="connsiteX474" fmla="*/ 5153071 w 6857583"/>
                  <a:gd name="connsiteY474" fmla="*/ 4163008 h 6858498"/>
                  <a:gd name="connsiteX475" fmla="*/ 5142280 w 6857583"/>
                  <a:gd name="connsiteY475" fmla="*/ 4161630 h 6858498"/>
                  <a:gd name="connsiteX476" fmla="*/ 5137918 w 6857583"/>
                  <a:gd name="connsiteY476" fmla="*/ 4157268 h 6858498"/>
                  <a:gd name="connsiteX477" fmla="*/ 5136540 w 6857583"/>
                  <a:gd name="connsiteY477" fmla="*/ 4150839 h 6858498"/>
                  <a:gd name="connsiteX478" fmla="*/ 5136540 w 6857583"/>
                  <a:gd name="connsiteY478" fmla="*/ 4075992 h 6858498"/>
                  <a:gd name="connsiteX479" fmla="*/ 5137688 w 6857583"/>
                  <a:gd name="connsiteY479" fmla="*/ 4069563 h 6858498"/>
                  <a:gd name="connsiteX480" fmla="*/ 5142051 w 6857583"/>
                  <a:gd name="connsiteY480" fmla="*/ 4065200 h 6858498"/>
                  <a:gd name="connsiteX481" fmla="*/ 5148479 w 6857583"/>
                  <a:gd name="connsiteY481" fmla="*/ 4064282 h 6858498"/>
                  <a:gd name="connsiteX482" fmla="*/ 1416184 w 6857583"/>
                  <a:gd name="connsiteY482" fmla="*/ 4064282 h 6858498"/>
                  <a:gd name="connsiteX483" fmla="*/ 1457741 w 6857583"/>
                  <a:gd name="connsiteY483" fmla="*/ 4064282 h 6858498"/>
                  <a:gd name="connsiteX484" fmla="*/ 1457970 w 6857583"/>
                  <a:gd name="connsiteY484" fmla="*/ 4064512 h 6858498"/>
                  <a:gd name="connsiteX485" fmla="*/ 1506185 w 6857583"/>
                  <a:gd name="connsiteY485" fmla="*/ 4064512 h 6858498"/>
                  <a:gd name="connsiteX486" fmla="*/ 1513303 w 6857583"/>
                  <a:gd name="connsiteY486" fmla="*/ 4071400 h 6858498"/>
                  <a:gd name="connsiteX487" fmla="*/ 1513762 w 6857583"/>
                  <a:gd name="connsiteY487" fmla="*/ 4086782 h 6858498"/>
                  <a:gd name="connsiteX488" fmla="*/ 1513762 w 6857583"/>
                  <a:gd name="connsiteY488" fmla="*/ 4146018 h 6858498"/>
                  <a:gd name="connsiteX489" fmla="*/ 1512843 w 6857583"/>
                  <a:gd name="connsiteY489" fmla="*/ 4156809 h 6858498"/>
                  <a:gd name="connsiteX490" fmla="*/ 1508711 w 6857583"/>
                  <a:gd name="connsiteY490" fmla="*/ 4161401 h 6858498"/>
                  <a:gd name="connsiteX491" fmla="*/ 1500216 w 6857583"/>
                  <a:gd name="connsiteY491" fmla="*/ 4163008 h 6858498"/>
                  <a:gd name="connsiteX492" fmla="*/ 1412510 w 6857583"/>
                  <a:gd name="connsiteY492" fmla="*/ 4163008 h 6858498"/>
                  <a:gd name="connsiteX493" fmla="*/ 1406082 w 6857583"/>
                  <a:gd name="connsiteY493" fmla="*/ 4162090 h 6858498"/>
                  <a:gd name="connsiteX494" fmla="*/ 1400112 w 6857583"/>
                  <a:gd name="connsiteY494" fmla="*/ 4156350 h 6858498"/>
                  <a:gd name="connsiteX495" fmla="*/ 1399194 w 6857583"/>
                  <a:gd name="connsiteY495" fmla="*/ 4149921 h 6858498"/>
                  <a:gd name="connsiteX496" fmla="*/ 1399194 w 6857583"/>
                  <a:gd name="connsiteY496" fmla="*/ 4077599 h 6858498"/>
                  <a:gd name="connsiteX497" fmla="*/ 1399883 w 6857583"/>
                  <a:gd name="connsiteY497" fmla="*/ 4071170 h 6858498"/>
                  <a:gd name="connsiteX498" fmla="*/ 1405393 w 6857583"/>
                  <a:gd name="connsiteY498" fmla="*/ 4065200 h 6858498"/>
                  <a:gd name="connsiteX499" fmla="*/ 1416184 w 6857583"/>
                  <a:gd name="connsiteY499" fmla="*/ 4064282 h 6858498"/>
                  <a:gd name="connsiteX500" fmla="*/ 4735438 w 6857583"/>
                  <a:gd name="connsiteY500" fmla="*/ 4064281 h 6858498"/>
                  <a:gd name="connsiteX501" fmla="*/ 4781587 w 6857583"/>
                  <a:gd name="connsiteY501" fmla="*/ 4064281 h 6858498"/>
                  <a:gd name="connsiteX502" fmla="*/ 4781357 w 6857583"/>
                  <a:gd name="connsiteY502" fmla="*/ 4064511 h 6858498"/>
                  <a:gd name="connsiteX503" fmla="*/ 4829802 w 6857583"/>
                  <a:gd name="connsiteY503" fmla="*/ 4064511 h 6858498"/>
                  <a:gd name="connsiteX504" fmla="*/ 4836919 w 6857583"/>
                  <a:gd name="connsiteY504" fmla="*/ 4071628 h 6858498"/>
                  <a:gd name="connsiteX505" fmla="*/ 4837378 w 6857583"/>
                  <a:gd name="connsiteY505" fmla="*/ 4078287 h 6858498"/>
                  <a:gd name="connsiteX506" fmla="*/ 4837378 w 6857583"/>
                  <a:gd name="connsiteY506" fmla="*/ 4148772 h 6858498"/>
                  <a:gd name="connsiteX507" fmla="*/ 4836230 w 6857583"/>
                  <a:gd name="connsiteY507" fmla="*/ 4157267 h 6858498"/>
                  <a:gd name="connsiteX508" fmla="*/ 4831638 w 6857583"/>
                  <a:gd name="connsiteY508" fmla="*/ 4161629 h 6858498"/>
                  <a:gd name="connsiteX509" fmla="*/ 4823143 w 6857583"/>
                  <a:gd name="connsiteY509" fmla="*/ 4163007 h 6858498"/>
                  <a:gd name="connsiteX510" fmla="*/ 4735208 w 6857583"/>
                  <a:gd name="connsiteY510" fmla="*/ 4163007 h 6858498"/>
                  <a:gd name="connsiteX511" fmla="*/ 4728780 w 6857583"/>
                  <a:gd name="connsiteY511" fmla="*/ 4162089 h 6858498"/>
                  <a:gd name="connsiteX512" fmla="*/ 4723040 w 6857583"/>
                  <a:gd name="connsiteY512" fmla="*/ 4155889 h 6858498"/>
                  <a:gd name="connsiteX513" fmla="*/ 4722351 w 6857583"/>
                  <a:gd name="connsiteY513" fmla="*/ 4149461 h 6858498"/>
                  <a:gd name="connsiteX514" fmla="*/ 4722351 w 6857583"/>
                  <a:gd name="connsiteY514" fmla="*/ 4076909 h 6858498"/>
                  <a:gd name="connsiteX515" fmla="*/ 4723958 w 6857583"/>
                  <a:gd name="connsiteY515" fmla="*/ 4068414 h 6858498"/>
                  <a:gd name="connsiteX516" fmla="*/ 4726943 w 6857583"/>
                  <a:gd name="connsiteY516" fmla="*/ 4065659 h 6858498"/>
                  <a:gd name="connsiteX517" fmla="*/ 4735438 w 6857583"/>
                  <a:gd name="connsiteY517" fmla="*/ 4064281 h 6858498"/>
                  <a:gd name="connsiteX518" fmla="*/ 2707196 w 6857583"/>
                  <a:gd name="connsiteY518" fmla="*/ 4064281 h 6858498"/>
                  <a:gd name="connsiteX519" fmla="*/ 2753345 w 6857583"/>
                  <a:gd name="connsiteY519" fmla="*/ 4064281 h 6858498"/>
                  <a:gd name="connsiteX520" fmla="*/ 2753345 w 6857583"/>
                  <a:gd name="connsiteY520" fmla="*/ 4064511 h 6858498"/>
                  <a:gd name="connsiteX521" fmla="*/ 2801790 w 6857583"/>
                  <a:gd name="connsiteY521" fmla="*/ 4064511 h 6858498"/>
                  <a:gd name="connsiteX522" fmla="*/ 2808907 w 6857583"/>
                  <a:gd name="connsiteY522" fmla="*/ 4071628 h 6858498"/>
                  <a:gd name="connsiteX523" fmla="*/ 2809366 w 6857583"/>
                  <a:gd name="connsiteY523" fmla="*/ 4078287 h 6858498"/>
                  <a:gd name="connsiteX524" fmla="*/ 2809366 w 6857583"/>
                  <a:gd name="connsiteY524" fmla="*/ 4148772 h 6858498"/>
                  <a:gd name="connsiteX525" fmla="*/ 2807989 w 6857583"/>
                  <a:gd name="connsiteY525" fmla="*/ 4157267 h 6858498"/>
                  <a:gd name="connsiteX526" fmla="*/ 2803397 w 6857583"/>
                  <a:gd name="connsiteY526" fmla="*/ 4161629 h 6858498"/>
                  <a:gd name="connsiteX527" fmla="*/ 2796968 w 6857583"/>
                  <a:gd name="connsiteY527" fmla="*/ 4163007 h 6858498"/>
                  <a:gd name="connsiteX528" fmla="*/ 2706737 w 6857583"/>
                  <a:gd name="connsiteY528" fmla="*/ 4163007 h 6858498"/>
                  <a:gd name="connsiteX529" fmla="*/ 2700308 w 6857583"/>
                  <a:gd name="connsiteY529" fmla="*/ 4162089 h 6858498"/>
                  <a:gd name="connsiteX530" fmla="*/ 2694569 w 6857583"/>
                  <a:gd name="connsiteY530" fmla="*/ 4156119 h 6858498"/>
                  <a:gd name="connsiteX531" fmla="*/ 2693880 w 6857583"/>
                  <a:gd name="connsiteY531" fmla="*/ 4149461 h 6858498"/>
                  <a:gd name="connsiteX532" fmla="*/ 2693880 w 6857583"/>
                  <a:gd name="connsiteY532" fmla="*/ 4076909 h 6858498"/>
                  <a:gd name="connsiteX533" fmla="*/ 2695487 w 6857583"/>
                  <a:gd name="connsiteY533" fmla="*/ 4068414 h 6858498"/>
                  <a:gd name="connsiteX534" fmla="*/ 2698472 w 6857583"/>
                  <a:gd name="connsiteY534" fmla="*/ 4065659 h 6858498"/>
                  <a:gd name="connsiteX535" fmla="*/ 2707196 w 6857583"/>
                  <a:gd name="connsiteY535" fmla="*/ 4064281 h 6858498"/>
                  <a:gd name="connsiteX536" fmla="*/ 5360395 w 6857583"/>
                  <a:gd name="connsiteY536" fmla="*/ 4064052 h 6858498"/>
                  <a:gd name="connsiteX537" fmla="*/ 5404018 w 6857583"/>
                  <a:gd name="connsiteY537" fmla="*/ 4064052 h 6858498"/>
                  <a:gd name="connsiteX538" fmla="*/ 5445804 w 6857583"/>
                  <a:gd name="connsiteY538" fmla="*/ 4064052 h 6858498"/>
                  <a:gd name="connsiteX539" fmla="*/ 5454299 w 6857583"/>
                  <a:gd name="connsiteY539" fmla="*/ 4065430 h 6858498"/>
                  <a:gd name="connsiteX540" fmla="*/ 5458432 w 6857583"/>
                  <a:gd name="connsiteY540" fmla="*/ 4070021 h 6858498"/>
                  <a:gd name="connsiteX541" fmla="*/ 5459121 w 6857583"/>
                  <a:gd name="connsiteY541" fmla="*/ 4076450 h 6858498"/>
                  <a:gd name="connsiteX542" fmla="*/ 5459121 w 6857583"/>
                  <a:gd name="connsiteY542" fmla="*/ 4148773 h 6858498"/>
                  <a:gd name="connsiteX543" fmla="*/ 5458662 w 6857583"/>
                  <a:gd name="connsiteY543" fmla="*/ 4155431 h 6858498"/>
                  <a:gd name="connsiteX544" fmla="*/ 5453381 w 6857583"/>
                  <a:gd name="connsiteY544" fmla="*/ 4161630 h 6858498"/>
                  <a:gd name="connsiteX545" fmla="*/ 5444886 w 6857583"/>
                  <a:gd name="connsiteY545" fmla="*/ 4162778 h 6858498"/>
                  <a:gd name="connsiteX546" fmla="*/ 5359247 w 6857583"/>
                  <a:gd name="connsiteY546" fmla="*/ 4162778 h 6858498"/>
                  <a:gd name="connsiteX547" fmla="*/ 5352818 w 6857583"/>
                  <a:gd name="connsiteY547" fmla="*/ 4162089 h 6858498"/>
                  <a:gd name="connsiteX548" fmla="*/ 5345242 w 6857583"/>
                  <a:gd name="connsiteY548" fmla="*/ 4155201 h 6858498"/>
                  <a:gd name="connsiteX549" fmla="*/ 5344553 w 6857583"/>
                  <a:gd name="connsiteY549" fmla="*/ 4150839 h 6858498"/>
                  <a:gd name="connsiteX550" fmla="*/ 5344782 w 6857583"/>
                  <a:gd name="connsiteY550" fmla="*/ 4074154 h 6858498"/>
                  <a:gd name="connsiteX551" fmla="*/ 5346390 w 6857583"/>
                  <a:gd name="connsiteY551" fmla="*/ 4067955 h 6858498"/>
                  <a:gd name="connsiteX552" fmla="*/ 5349604 w 6857583"/>
                  <a:gd name="connsiteY552" fmla="*/ 4065200 h 6858498"/>
                  <a:gd name="connsiteX553" fmla="*/ 5360395 w 6857583"/>
                  <a:gd name="connsiteY553" fmla="*/ 4064052 h 6858498"/>
                  <a:gd name="connsiteX554" fmla="*/ 4526965 w 6857583"/>
                  <a:gd name="connsiteY554" fmla="*/ 4064052 h 6858498"/>
                  <a:gd name="connsiteX555" fmla="*/ 4617196 w 6857583"/>
                  <a:gd name="connsiteY555" fmla="*/ 4064052 h 6858498"/>
                  <a:gd name="connsiteX556" fmla="*/ 4623855 w 6857583"/>
                  <a:gd name="connsiteY556" fmla="*/ 4064741 h 6858498"/>
                  <a:gd name="connsiteX557" fmla="*/ 4629824 w 6857583"/>
                  <a:gd name="connsiteY557" fmla="*/ 4070481 h 6858498"/>
                  <a:gd name="connsiteX558" fmla="*/ 4630513 w 6857583"/>
                  <a:gd name="connsiteY558" fmla="*/ 4079205 h 6858498"/>
                  <a:gd name="connsiteX559" fmla="*/ 4630513 w 6857583"/>
                  <a:gd name="connsiteY559" fmla="*/ 4147395 h 6858498"/>
                  <a:gd name="connsiteX560" fmla="*/ 4629824 w 6857583"/>
                  <a:gd name="connsiteY560" fmla="*/ 4156120 h 6858498"/>
                  <a:gd name="connsiteX561" fmla="*/ 4623855 w 6857583"/>
                  <a:gd name="connsiteY561" fmla="*/ 4162089 h 6858498"/>
                  <a:gd name="connsiteX562" fmla="*/ 4612834 w 6857583"/>
                  <a:gd name="connsiteY562" fmla="*/ 4163007 h 6858498"/>
                  <a:gd name="connsiteX563" fmla="*/ 4572884 w 6857583"/>
                  <a:gd name="connsiteY563" fmla="*/ 4163007 h 6858498"/>
                  <a:gd name="connsiteX564" fmla="*/ 4531098 w 6857583"/>
                  <a:gd name="connsiteY564" fmla="*/ 4163007 h 6858498"/>
                  <a:gd name="connsiteX565" fmla="*/ 4520307 w 6857583"/>
                  <a:gd name="connsiteY565" fmla="*/ 4161400 h 6858498"/>
                  <a:gd name="connsiteX566" fmla="*/ 4515945 w 6857583"/>
                  <a:gd name="connsiteY566" fmla="*/ 4157038 h 6858498"/>
                  <a:gd name="connsiteX567" fmla="*/ 4514797 w 6857583"/>
                  <a:gd name="connsiteY567" fmla="*/ 4150609 h 6858498"/>
                  <a:gd name="connsiteX568" fmla="*/ 4514797 w 6857583"/>
                  <a:gd name="connsiteY568" fmla="*/ 4075761 h 6858498"/>
                  <a:gd name="connsiteX569" fmla="*/ 4515945 w 6857583"/>
                  <a:gd name="connsiteY569" fmla="*/ 4069333 h 6858498"/>
                  <a:gd name="connsiteX570" fmla="*/ 4520537 w 6857583"/>
                  <a:gd name="connsiteY570" fmla="*/ 4064970 h 6858498"/>
                  <a:gd name="connsiteX571" fmla="*/ 4526965 w 6857583"/>
                  <a:gd name="connsiteY571" fmla="*/ 4064052 h 6858498"/>
                  <a:gd name="connsiteX572" fmla="*/ 2285201 w 6857583"/>
                  <a:gd name="connsiteY572" fmla="*/ 4064052 h 6858498"/>
                  <a:gd name="connsiteX573" fmla="*/ 2326987 w 6857583"/>
                  <a:gd name="connsiteY573" fmla="*/ 4064052 h 6858498"/>
                  <a:gd name="connsiteX574" fmla="*/ 2337778 w 6857583"/>
                  <a:gd name="connsiteY574" fmla="*/ 4065200 h 6858498"/>
                  <a:gd name="connsiteX575" fmla="*/ 2342140 w 6857583"/>
                  <a:gd name="connsiteY575" fmla="*/ 4069562 h 6858498"/>
                  <a:gd name="connsiteX576" fmla="*/ 2343059 w 6857583"/>
                  <a:gd name="connsiteY576" fmla="*/ 4075991 h 6858498"/>
                  <a:gd name="connsiteX577" fmla="*/ 2343059 w 6857583"/>
                  <a:gd name="connsiteY577" fmla="*/ 4150839 h 6858498"/>
                  <a:gd name="connsiteX578" fmla="*/ 2342599 w 6857583"/>
                  <a:gd name="connsiteY578" fmla="*/ 4155201 h 6858498"/>
                  <a:gd name="connsiteX579" fmla="*/ 2335252 w 6857583"/>
                  <a:gd name="connsiteY579" fmla="*/ 4162089 h 6858498"/>
                  <a:gd name="connsiteX580" fmla="*/ 2328594 w 6857583"/>
                  <a:gd name="connsiteY580" fmla="*/ 4162778 h 6858498"/>
                  <a:gd name="connsiteX581" fmla="*/ 2242726 w 6857583"/>
                  <a:gd name="connsiteY581" fmla="*/ 4162778 h 6858498"/>
                  <a:gd name="connsiteX582" fmla="*/ 2234231 w 6857583"/>
                  <a:gd name="connsiteY582" fmla="*/ 4161400 h 6858498"/>
                  <a:gd name="connsiteX583" fmla="*/ 2229868 w 6857583"/>
                  <a:gd name="connsiteY583" fmla="*/ 4157038 h 6858498"/>
                  <a:gd name="connsiteX584" fmla="*/ 2228950 w 6857583"/>
                  <a:gd name="connsiteY584" fmla="*/ 4150609 h 6858498"/>
                  <a:gd name="connsiteX585" fmla="*/ 2228950 w 6857583"/>
                  <a:gd name="connsiteY585" fmla="*/ 4075761 h 6858498"/>
                  <a:gd name="connsiteX586" fmla="*/ 2230098 w 6857583"/>
                  <a:gd name="connsiteY586" fmla="*/ 4069333 h 6858498"/>
                  <a:gd name="connsiteX587" fmla="*/ 2234690 w 6857583"/>
                  <a:gd name="connsiteY587" fmla="*/ 4065430 h 6858498"/>
                  <a:gd name="connsiteX588" fmla="*/ 2245710 w 6857583"/>
                  <a:gd name="connsiteY588" fmla="*/ 4064511 h 6858498"/>
                  <a:gd name="connsiteX589" fmla="*/ 2285201 w 6857583"/>
                  <a:gd name="connsiteY589" fmla="*/ 4064052 h 6858498"/>
                  <a:gd name="connsiteX590" fmla="*/ 2034483 w 6857583"/>
                  <a:gd name="connsiteY590" fmla="*/ 4064052 h 6858498"/>
                  <a:gd name="connsiteX591" fmla="*/ 2078565 w 6857583"/>
                  <a:gd name="connsiteY591" fmla="*/ 4064052 h 6858498"/>
                  <a:gd name="connsiteX592" fmla="*/ 2122647 w 6857583"/>
                  <a:gd name="connsiteY592" fmla="*/ 4064052 h 6858498"/>
                  <a:gd name="connsiteX593" fmla="*/ 2129306 w 6857583"/>
                  <a:gd name="connsiteY593" fmla="*/ 4064511 h 6858498"/>
                  <a:gd name="connsiteX594" fmla="*/ 2135275 w 6857583"/>
                  <a:gd name="connsiteY594" fmla="*/ 4070021 h 6858498"/>
                  <a:gd name="connsiteX595" fmla="*/ 2135964 w 6857583"/>
                  <a:gd name="connsiteY595" fmla="*/ 4078746 h 6858498"/>
                  <a:gd name="connsiteX596" fmla="*/ 2135964 w 6857583"/>
                  <a:gd name="connsiteY596" fmla="*/ 4147166 h 6858498"/>
                  <a:gd name="connsiteX597" fmla="*/ 2135275 w 6857583"/>
                  <a:gd name="connsiteY597" fmla="*/ 4155890 h 6858498"/>
                  <a:gd name="connsiteX598" fmla="*/ 2129535 w 6857583"/>
                  <a:gd name="connsiteY598" fmla="*/ 4161859 h 6858498"/>
                  <a:gd name="connsiteX599" fmla="*/ 2125173 w 6857583"/>
                  <a:gd name="connsiteY599" fmla="*/ 4162548 h 6858498"/>
                  <a:gd name="connsiteX600" fmla="*/ 2032646 w 6857583"/>
                  <a:gd name="connsiteY600" fmla="*/ 4162548 h 6858498"/>
                  <a:gd name="connsiteX601" fmla="*/ 2028284 w 6857583"/>
                  <a:gd name="connsiteY601" fmla="*/ 4161859 h 6858498"/>
                  <a:gd name="connsiteX602" fmla="*/ 2022314 w 6857583"/>
                  <a:gd name="connsiteY602" fmla="*/ 4156120 h 6858498"/>
                  <a:gd name="connsiteX603" fmla="*/ 2021396 w 6857583"/>
                  <a:gd name="connsiteY603" fmla="*/ 4149691 h 6858498"/>
                  <a:gd name="connsiteX604" fmla="*/ 2021396 w 6857583"/>
                  <a:gd name="connsiteY604" fmla="*/ 4076909 h 6858498"/>
                  <a:gd name="connsiteX605" fmla="*/ 2022774 w 6857583"/>
                  <a:gd name="connsiteY605" fmla="*/ 4068185 h 6858498"/>
                  <a:gd name="connsiteX606" fmla="*/ 2025758 w 6857583"/>
                  <a:gd name="connsiteY606" fmla="*/ 4065200 h 6858498"/>
                  <a:gd name="connsiteX607" fmla="*/ 2034483 w 6857583"/>
                  <a:gd name="connsiteY607" fmla="*/ 4064052 h 6858498"/>
                  <a:gd name="connsiteX608" fmla="*/ 1871471 w 6857583"/>
                  <a:gd name="connsiteY608" fmla="*/ 4064052 h 6858498"/>
                  <a:gd name="connsiteX609" fmla="*/ 1915324 w 6857583"/>
                  <a:gd name="connsiteY609" fmla="*/ 4064052 h 6858498"/>
                  <a:gd name="connsiteX610" fmla="*/ 1923819 w 6857583"/>
                  <a:gd name="connsiteY610" fmla="*/ 4065200 h 6858498"/>
                  <a:gd name="connsiteX611" fmla="*/ 1927722 w 6857583"/>
                  <a:gd name="connsiteY611" fmla="*/ 4069792 h 6858498"/>
                  <a:gd name="connsiteX612" fmla="*/ 1928411 w 6857583"/>
                  <a:gd name="connsiteY612" fmla="*/ 4076221 h 6858498"/>
                  <a:gd name="connsiteX613" fmla="*/ 1928411 w 6857583"/>
                  <a:gd name="connsiteY613" fmla="*/ 4150839 h 6858498"/>
                  <a:gd name="connsiteX614" fmla="*/ 1927951 w 6857583"/>
                  <a:gd name="connsiteY614" fmla="*/ 4155201 h 6858498"/>
                  <a:gd name="connsiteX615" fmla="*/ 1920604 w 6857583"/>
                  <a:gd name="connsiteY615" fmla="*/ 4162089 h 6858498"/>
                  <a:gd name="connsiteX616" fmla="*/ 1914176 w 6857583"/>
                  <a:gd name="connsiteY616" fmla="*/ 4162778 h 6858498"/>
                  <a:gd name="connsiteX617" fmla="*/ 1828766 w 6857583"/>
                  <a:gd name="connsiteY617" fmla="*/ 4162778 h 6858498"/>
                  <a:gd name="connsiteX618" fmla="*/ 1822108 w 6857583"/>
                  <a:gd name="connsiteY618" fmla="*/ 4162319 h 6858498"/>
                  <a:gd name="connsiteX619" fmla="*/ 1814761 w 6857583"/>
                  <a:gd name="connsiteY619" fmla="*/ 4155431 h 6858498"/>
                  <a:gd name="connsiteX620" fmla="*/ 1814302 w 6857583"/>
                  <a:gd name="connsiteY620" fmla="*/ 4153364 h 6858498"/>
                  <a:gd name="connsiteX621" fmla="*/ 1814302 w 6857583"/>
                  <a:gd name="connsiteY621" fmla="*/ 4072317 h 6858498"/>
                  <a:gd name="connsiteX622" fmla="*/ 1814761 w 6857583"/>
                  <a:gd name="connsiteY622" fmla="*/ 4070251 h 6858498"/>
                  <a:gd name="connsiteX623" fmla="*/ 1820731 w 6857583"/>
                  <a:gd name="connsiteY623" fmla="*/ 4064970 h 6858498"/>
                  <a:gd name="connsiteX624" fmla="*/ 1853563 w 6857583"/>
                  <a:gd name="connsiteY624" fmla="*/ 4064282 h 6858498"/>
                  <a:gd name="connsiteX625" fmla="*/ 1871471 w 6857583"/>
                  <a:gd name="connsiteY625" fmla="*/ 4064052 h 6858498"/>
                  <a:gd name="connsiteX626" fmla="*/ 4327447 w 6857583"/>
                  <a:gd name="connsiteY626" fmla="*/ 4063822 h 6858498"/>
                  <a:gd name="connsiteX627" fmla="*/ 4364871 w 6857583"/>
                  <a:gd name="connsiteY627" fmla="*/ 4064052 h 6858498"/>
                  <a:gd name="connsiteX628" fmla="*/ 4408954 w 6857583"/>
                  <a:gd name="connsiteY628" fmla="*/ 4064052 h 6858498"/>
                  <a:gd name="connsiteX629" fmla="*/ 4417678 w 6857583"/>
                  <a:gd name="connsiteY629" fmla="*/ 4065200 h 6858498"/>
                  <a:gd name="connsiteX630" fmla="*/ 4421811 w 6857583"/>
                  <a:gd name="connsiteY630" fmla="*/ 4069791 h 6858498"/>
                  <a:gd name="connsiteX631" fmla="*/ 4422729 w 6857583"/>
                  <a:gd name="connsiteY631" fmla="*/ 4076220 h 6858498"/>
                  <a:gd name="connsiteX632" fmla="*/ 4422729 w 6857583"/>
                  <a:gd name="connsiteY632" fmla="*/ 4148772 h 6858498"/>
                  <a:gd name="connsiteX633" fmla="*/ 4422500 w 6857583"/>
                  <a:gd name="connsiteY633" fmla="*/ 4153134 h 6858498"/>
                  <a:gd name="connsiteX634" fmla="*/ 4412398 w 6857583"/>
                  <a:gd name="connsiteY634" fmla="*/ 4162548 h 6858498"/>
                  <a:gd name="connsiteX635" fmla="*/ 4408035 w 6857583"/>
                  <a:gd name="connsiteY635" fmla="*/ 4162777 h 6858498"/>
                  <a:gd name="connsiteX636" fmla="*/ 4322167 w 6857583"/>
                  <a:gd name="connsiteY636" fmla="*/ 4162777 h 6858498"/>
                  <a:gd name="connsiteX637" fmla="*/ 4313442 w 6857583"/>
                  <a:gd name="connsiteY637" fmla="*/ 4161629 h 6858498"/>
                  <a:gd name="connsiteX638" fmla="*/ 4307932 w 6857583"/>
                  <a:gd name="connsiteY638" fmla="*/ 4155430 h 6858498"/>
                  <a:gd name="connsiteX639" fmla="*/ 4307243 w 6857583"/>
                  <a:gd name="connsiteY639" fmla="*/ 4146706 h 6858498"/>
                  <a:gd name="connsiteX640" fmla="*/ 4307243 w 6857583"/>
                  <a:gd name="connsiteY640" fmla="*/ 4078516 h 6858498"/>
                  <a:gd name="connsiteX641" fmla="*/ 4307702 w 6857583"/>
                  <a:gd name="connsiteY641" fmla="*/ 4071858 h 6858498"/>
                  <a:gd name="connsiteX642" fmla="*/ 4314360 w 6857583"/>
                  <a:gd name="connsiteY642" fmla="*/ 4064281 h 6858498"/>
                  <a:gd name="connsiteX643" fmla="*/ 4327447 w 6857583"/>
                  <a:gd name="connsiteY643" fmla="*/ 4063822 h 6858498"/>
                  <a:gd name="connsiteX644" fmla="*/ 1646467 w 6857583"/>
                  <a:gd name="connsiteY644" fmla="*/ 4063822 h 6858498"/>
                  <a:gd name="connsiteX645" fmla="*/ 1663917 w 6857583"/>
                  <a:gd name="connsiteY645" fmla="*/ 4064052 h 6858498"/>
                  <a:gd name="connsiteX646" fmla="*/ 1707769 w 6857583"/>
                  <a:gd name="connsiteY646" fmla="*/ 4064052 h 6858498"/>
                  <a:gd name="connsiteX647" fmla="*/ 1716264 w 6857583"/>
                  <a:gd name="connsiteY647" fmla="*/ 4065200 h 6858498"/>
                  <a:gd name="connsiteX648" fmla="*/ 1720397 w 6857583"/>
                  <a:gd name="connsiteY648" fmla="*/ 4069791 h 6858498"/>
                  <a:gd name="connsiteX649" fmla="*/ 1721315 w 6857583"/>
                  <a:gd name="connsiteY649" fmla="*/ 4076220 h 6858498"/>
                  <a:gd name="connsiteX650" fmla="*/ 1721315 w 6857583"/>
                  <a:gd name="connsiteY650" fmla="*/ 4150839 h 6858498"/>
                  <a:gd name="connsiteX651" fmla="*/ 1720397 w 6857583"/>
                  <a:gd name="connsiteY651" fmla="*/ 4157267 h 6858498"/>
                  <a:gd name="connsiteX652" fmla="*/ 1715805 w 6857583"/>
                  <a:gd name="connsiteY652" fmla="*/ 4161400 h 6858498"/>
                  <a:gd name="connsiteX653" fmla="*/ 1707310 w 6857583"/>
                  <a:gd name="connsiteY653" fmla="*/ 4162777 h 6858498"/>
                  <a:gd name="connsiteX654" fmla="*/ 1621901 w 6857583"/>
                  <a:gd name="connsiteY654" fmla="*/ 4162777 h 6858498"/>
                  <a:gd name="connsiteX655" fmla="*/ 1613176 w 6857583"/>
                  <a:gd name="connsiteY655" fmla="*/ 4161629 h 6858498"/>
                  <a:gd name="connsiteX656" fmla="*/ 1607666 w 6857583"/>
                  <a:gd name="connsiteY656" fmla="*/ 4155430 h 6858498"/>
                  <a:gd name="connsiteX657" fmla="*/ 1606977 w 6857583"/>
                  <a:gd name="connsiteY657" fmla="*/ 4151068 h 6858498"/>
                  <a:gd name="connsiteX658" fmla="*/ 1606977 w 6857583"/>
                  <a:gd name="connsiteY658" fmla="*/ 4074383 h 6858498"/>
                  <a:gd name="connsiteX659" fmla="*/ 1607666 w 6857583"/>
                  <a:gd name="connsiteY659" fmla="*/ 4070021 h 6858498"/>
                  <a:gd name="connsiteX660" fmla="*/ 1613635 w 6857583"/>
                  <a:gd name="connsiteY660" fmla="*/ 4064511 h 6858498"/>
                  <a:gd name="connsiteX661" fmla="*/ 1646467 w 6857583"/>
                  <a:gd name="connsiteY661" fmla="*/ 4063822 h 6858498"/>
                  <a:gd name="connsiteX662" fmla="*/ 4062954 w 6857583"/>
                  <a:gd name="connsiteY662" fmla="*/ 4063593 h 6858498"/>
                  <a:gd name="connsiteX663" fmla="*/ 4089358 w 6857583"/>
                  <a:gd name="connsiteY663" fmla="*/ 4063593 h 6858498"/>
                  <a:gd name="connsiteX664" fmla="*/ 4106577 w 6857583"/>
                  <a:gd name="connsiteY664" fmla="*/ 4064052 h 6858498"/>
                  <a:gd name="connsiteX665" fmla="*/ 4150430 w 6857583"/>
                  <a:gd name="connsiteY665" fmla="*/ 4064052 h 6858498"/>
                  <a:gd name="connsiteX666" fmla="*/ 4156859 w 6857583"/>
                  <a:gd name="connsiteY666" fmla="*/ 4064511 h 6858498"/>
                  <a:gd name="connsiteX667" fmla="*/ 4162828 w 6857583"/>
                  <a:gd name="connsiteY667" fmla="*/ 4070022 h 6858498"/>
                  <a:gd name="connsiteX668" fmla="*/ 4163517 w 6857583"/>
                  <a:gd name="connsiteY668" fmla="*/ 4076450 h 6858498"/>
                  <a:gd name="connsiteX669" fmla="*/ 4163517 w 6857583"/>
                  <a:gd name="connsiteY669" fmla="*/ 4148773 h 6858498"/>
                  <a:gd name="connsiteX670" fmla="*/ 4163058 w 6857583"/>
                  <a:gd name="connsiteY670" fmla="*/ 4155201 h 6858498"/>
                  <a:gd name="connsiteX671" fmla="*/ 4157777 w 6857583"/>
                  <a:gd name="connsiteY671" fmla="*/ 4161400 h 6858498"/>
                  <a:gd name="connsiteX672" fmla="*/ 4149052 w 6857583"/>
                  <a:gd name="connsiteY672" fmla="*/ 4162548 h 6858498"/>
                  <a:gd name="connsiteX673" fmla="*/ 4063643 w 6857583"/>
                  <a:gd name="connsiteY673" fmla="*/ 4162548 h 6858498"/>
                  <a:gd name="connsiteX674" fmla="*/ 4055148 w 6857583"/>
                  <a:gd name="connsiteY674" fmla="*/ 4161171 h 6858498"/>
                  <a:gd name="connsiteX675" fmla="*/ 4050556 w 6857583"/>
                  <a:gd name="connsiteY675" fmla="*/ 4157038 h 6858498"/>
                  <a:gd name="connsiteX676" fmla="*/ 4049408 w 6857583"/>
                  <a:gd name="connsiteY676" fmla="*/ 4150610 h 6858498"/>
                  <a:gd name="connsiteX677" fmla="*/ 4049408 w 6857583"/>
                  <a:gd name="connsiteY677" fmla="*/ 4075991 h 6858498"/>
                  <a:gd name="connsiteX678" fmla="*/ 4062954 w 6857583"/>
                  <a:gd name="connsiteY678" fmla="*/ 4063593 h 6858498"/>
                  <a:gd name="connsiteX679" fmla="*/ 2452346 w 6857583"/>
                  <a:gd name="connsiteY679" fmla="*/ 4063593 h 6858498"/>
                  <a:gd name="connsiteX680" fmla="*/ 2493903 w 6857583"/>
                  <a:gd name="connsiteY680" fmla="*/ 4064052 h 6858498"/>
                  <a:gd name="connsiteX681" fmla="*/ 2537756 w 6857583"/>
                  <a:gd name="connsiteY681" fmla="*/ 4064052 h 6858498"/>
                  <a:gd name="connsiteX682" fmla="*/ 2546251 w 6857583"/>
                  <a:gd name="connsiteY682" fmla="*/ 4065430 h 6858498"/>
                  <a:gd name="connsiteX683" fmla="*/ 2549235 w 6857583"/>
                  <a:gd name="connsiteY683" fmla="*/ 4068414 h 6858498"/>
                  <a:gd name="connsiteX684" fmla="*/ 2550383 w 6857583"/>
                  <a:gd name="connsiteY684" fmla="*/ 4077139 h 6858498"/>
                  <a:gd name="connsiteX685" fmla="*/ 2550383 w 6857583"/>
                  <a:gd name="connsiteY685" fmla="*/ 4149462 h 6858498"/>
                  <a:gd name="connsiteX686" fmla="*/ 2549694 w 6857583"/>
                  <a:gd name="connsiteY686" fmla="*/ 4155890 h 6858498"/>
                  <a:gd name="connsiteX687" fmla="*/ 2543955 w 6857583"/>
                  <a:gd name="connsiteY687" fmla="*/ 4161630 h 6858498"/>
                  <a:gd name="connsiteX688" fmla="*/ 2539592 w 6857583"/>
                  <a:gd name="connsiteY688" fmla="*/ 4162319 h 6858498"/>
                  <a:gd name="connsiteX689" fmla="*/ 2447525 w 6857583"/>
                  <a:gd name="connsiteY689" fmla="*/ 4162319 h 6858498"/>
                  <a:gd name="connsiteX690" fmla="*/ 2441096 w 6857583"/>
                  <a:gd name="connsiteY690" fmla="*/ 4160941 h 6858498"/>
                  <a:gd name="connsiteX691" fmla="*/ 2436963 w 6857583"/>
                  <a:gd name="connsiteY691" fmla="*/ 4156349 h 6858498"/>
                  <a:gd name="connsiteX692" fmla="*/ 2436045 w 6857583"/>
                  <a:gd name="connsiteY692" fmla="*/ 4149921 h 6858498"/>
                  <a:gd name="connsiteX693" fmla="*/ 2436045 w 6857583"/>
                  <a:gd name="connsiteY693" fmla="*/ 4075302 h 6858498"/>
                  <a:gd name="connsiteX694" fmla="*/ 2437193 w 6857583"/>
                  <a:gd name="connsiteY694" fmla="*/ 4068874 h 6858498"/>
                  <a:gd name="connsiteX695" fmla="*/ 2441555 w 6857583"/>
                  <a:gd name="connsiteY695" fmla="*/ 4064741 h 6858498"/>
                  <a:gd name="connsiteX696" fmla="*/ 2452346 w 6857583"/>
                  <a:gd name="connsiteY696" fmla="*/ 4063593 h 6858498"/>
                  <a:gd name="connsiteX697" fmla="*/ 5553943 w 6857583"/>
                  <a:gd name="connsiteY697" fmla="*/ 4036042 h 6858498"/>
                  <a:gd name="connsiteX698" fmla="*/ 5531902 w 6857583"/>
                  <a:gd name="connsiteY698" fmla="*/ 4036272 h 6858498"/>
                  <a:gd name="connsiteX699" fmla="*/ 5522030 w 6857583"/>
                  <a:gd name="connsiteY699" fmla="*/ 4045685 h 6858498"/>
                  <a:gd name="connsiteX700" fmla="*/ 5521800 w 6857583"/>
                  <a:gd name="connsiteY700" fmla="*/ 4052343 h 6858498"/>
                  <a:gd name="connsiteX701" fmla="*/ 5521800 w 6857583"/>
                  <a:gd name="connsiteY701" fmla="*/ 4202269 h 6858498"/>
                  <a:gd name="connsiteX702" fmla="*/ 5522718 w 6857583"/>
                  <a:gd name="connsiteY702" fmla="*/ 4213289 h 6858498"/>
                  <a:gd name="connsiteX703" fmla="*/ 5528688 w 6857583"/>
                  <a:gd name="connsiteY703" fmla="*/ 4218800 h 6858498"/>
                  <a:gd name="connsiteX704" fmla="*/ 5555091 w 6857583"/>
                  <a:gd name="connsiteY704" fmla="*/ 4219489 h 6858498"/>
                  <a:gd name="connsiteX705" fmla="*/ 6577478 w 6857583"/>
                  <a:gd name="connsiteY705" fmla="*/ 4219489 h 6858498"/>
                  <a:gd name="connsiteX706" fmla="*/ 6618575 w 6857583"/>
                  <a:gd name="connsiteY706" fmla="*/ 4187115 h 6858498"/>
                  <a:gd name="connsiteX707" fmla="*/ 6619723 w 6857583"/>
                  <a:gd name="connsiteY707" fmla="*/ 4180687 h 6858498"/>
                  <a:gd name="connsiteX708" fmla="*/ 6615131 w 6857583"/>
                  <a:gd name="connsiteY708" fmla="*/ 4174029 h 6858498"/>
                  <a:gd name="connsiteX709" fmla="*/ 6602044 w 6857583"/>
                  <a:gd name="connsiteY709" fmla="*/ 4172192 h 6858498"/>
                  <a:gd name="connsiteX710" fmla="*/ 6597682 w 6857583"/>
                  <a:gd name="connsiteY710" fmla="*/ 4167830 h 6858498"/>
                  <a:gd name="connsiteX711" fmla="*/ 6596304 w 6857583"/>
                  <a:gd name="connsiteY711" fmla="*/ 4159105 h 6858498"/>
                  <a:gd name="connsiteX712" fmla="*/ 6596304 w 6857583"/>
                  <a:gd name="connsiteY712" fmla="*/ 4106298 h 6858498"/>
                  <a:gd name="connsiteX713" fmla="*/ 6596993 w 6857583"/>
                  <a:gd name="connsiteY713" fmla="*/ 4099640 h 6858498"/>
                  <a:gd name="connsiteX714" fmla="*/ 6602733 w 6857583"/>
                  <a:gd name="connsiteY714" fmla="*/ 4093670 h 6858498"/>
                  <a:gd name="connsiteX715" fmla="*/ 6613754 w 6857583"/>
                  <a:gd name="connsiteY715" fmla="*/ 4092752 h 6858498"/>
                  <a:gd name="connsiteX716" fmla="*/ 6631433 w 6857583"/>
                  <a:gd name="connsiteY716" fmla="*/ 4092293 h 6858498"/>
                  <a:gd name="connsiteX717" fmla="*/ 6641075 w 6857583"/>
                  <a:gd name="connsiteY717" fmla="*/ 4084716 h 6858498"/>
                  <a:gd name="connsiteX718" fmla="*/ 6645208 w 6857583"/>
                  <a:gd name="connsiteY718" fmla="*/ 4065430 h 6858498"/>
                  <a:gd name="connsiteX719" fmla="*/ 6620412 w 6857583"/>
                  <a:gd name="connsiteY719" fmla="*/ 4036042 h 6858498"/>
                  <a:gd name="connsiteX720" fmla="*/ 6087293 w 6857583"/>
                  <a:gd name="connsiteY720" fmla="*/ 4036042 h 6858498"/>
                  <a:gd name="connsiteX721" fmla="*/ 5553943 w 6857583"/>
                  <a:gd name="connsiteY721" fmla="*/ 4036042 h 6858498"/>
                  <a:gd name="connsiteX722" fmla="*/ 1302994 w 6857583"/>
                  <a:gd name="connsiteY722" fmla="*/ 4035813 h 6858498"/>
                  <a:gd name="connsiteX723" fmla="*/ 772170 w 6857583"/>
                  <a:gd name="connsiteY723" fmla="*/ 4036042 h 6858498"/>
                  <a:gd name="connsiteX724" fmla="*/ 243643 w 6857583"/>
                  <a:gd name="connsiteY724" fmla="*/ 4036042 h 6858498"/>
                  <a:gd name="connsiteX725" fmla="*/ 223897 w 6857583"/>
                  <a:gd name="connsiteY725" fmla="*/ 4036042 h 6858498"/>
                  <a:gd name="connsiteX726" fmla="*/ 215173 w 6857583"/>
                  <a:gd name="connsiteY726" fmla="*/ 4036731 h 6858498"/>
                  <a:gd name="connsiteX727" fmla="*/ 210122 w 6857583"/>
                  <a:gd name="connsiteY727" fmla="*/ 4042930 h 6858498"/>
                  <a:gd name="connsiteX728" fmla="*/ 217469 w 6857583"/>
                  <a:gd name="connsiteY728" fmla="*/ 4081732 h 6858498"/>
                  <a:gd name="connsiteX729" fmla="*/ 218617 w 6857583"/>
                  <a:gd name="connsiteY729" fmla="*/ 4085864 h 6858498"/>
                  <a:gd name="connsiteX730" fmla="*/ 226882 w 6857583"/>
                  <a:gd name="connsiteY730" fmla="*/ 4091834 h 6858498"/>
                  <a:gd name="connsiteX731" fmla="*/ 235607 w 6857583"/>
                  <a:gd name="connsiteY731" fmla="*/ 4092293 h 6858498"/>
                  <a:gd name="connsiteX732" fmla="*/ 255352 w 6857583"/>
                  <a:gd name="connsiteY732" fmla="*/ 4093441 h 6858498"/>
                  <a:gd name="connsiteX733" fmla="*/ 261092 w 6857583"/>
                  <a:gd name="connsiteY733" fmla="*/ 4099181 h 6858498"/>
                  <a:gd name="connsiteX734" fmla="*/ 261551 w 6857583"/>
                  <a:gd name="connsiteY734" fmla="*/ 4105839 h 6858498"/>
                  <a:gd name="connsiteX735" fmla="*/ 261551 w 6857583"/>
                  <a:gd name="connsiteY735" fmla="*/ 4156579 h 6858498"/>
                  <a:gd name="connsiteX736" fmla="*/ 245479 w 6857583"/>
                  <a:gd name="connsiteY736" fmla="*/ 4173340 h 6858498"/>
                  <a:gd name="connsiteX737" fmla="*/ 243413 w 6857583"/>
                  <a:gd name="connsiteY737" fmla="*/ 4173799 h 6858498"/>
                  <a:gd name="connsiteX738" fmla="*/ 239051 w 6857583"/>
                  <a:gd name="connsiteY738" fmla="*/ 4180457 h 6858498"/>
                  <a:gd name="connsiteX739" fmla="*/ 243183 w 6857583"/>
                  <a:gd name="connsiteY739" fmla="*/ 4199743 h 6858498"/>
                  <a:gd name="connsiteX740" fmla="*/ 267750 w 6857583"/>
                  <a:gd name="connsiteY740" fmla="*/ 4219489 h 6858498"/>
                  <a:gd name="connsiteX741" fmla="*/ 422038 w 6857583"/>
                  <a:gd name="connsiteY741" fmla="*/ 4219489 h 6858498"/>
                  <a:gd name="connsiteX742" fmla="*/ 1302994 w 6857583"/>
                  <a:gd name="connsiteY742" fmla="*/ 4219489 h 6858498"/>
                  <a:gd name="connsiteX743" fmla="*/ 1325035 w 6857583"/>
                  <a:gd name="connsiteY743" fmla="*/ 4219259 h 6858498"/>
                  <a:gd name="connsiteX744" fmla="*/ 1335137 w 6857583"/>
                  <a:gd name="connsiteY744" fmla="*/ 4208009 h 6858498"/>
                  <a:gd name="connsiteX745" fmla="*/ 1335366 w 6857583"/>
                  <a:gd name="connsiteY745" fmla="*/ 4194692 h 6858498"/>
                  <a:gd name="connsiteX746" fmla="*/ 1335366 w 6857583"/>
                  <a:gd name="connsiteY746" fmla="*/ 4060379 h 6858498"/>
                  <a:gd name="connsiteX747" fmla="*/ 1335137 w 6857583"/>
                  <a:gd name="connsiteY747" fmla="*/ 4044996 h 6858498"/>
                  <a:gd name="connsiteX748" fmla="*/ 1327101 w 6857583"/>
                  <a:gd name="connsiteY748" fmla="*/ 4036272 h 6858498"/>
                  <a:gd name="connsiteX749" fmla="*/ 1302994 w 6857583"/>
                  <a:gd name="connsiteY749" fmla="*/ 4035813 h 6858498"/>
                  <a:gd name="connsiteX750" fmla="*/ 6603651 w 6857583"/>
                  <a:gd name="connsiteY750" fmla="*/ 3889101 h 6858498"/>
                  <a:gd name="connsiteX751" fmla="*/ 6594468 w 6857583"/>
                  <a:gd name="connsiteY751" fmla="*/ 3899204 h 6858498"/>
                  <a:gd name="connsiteX752" fmla="*/ 6594697 w 6857583"/>
                  <a:gd name="connsiteY752" fmla="*/ 3930199 h 6858498"/>
                  <a:gd name="connsiteX753" fmla="*/ 6594238 w 6857583"/>
                  <a:gd name="connsiteY753" fmla="*/ 3930199 h 6858498"/>
                  <a:gd name="connsiteX754" fmla="*/ 6594238 w 6857583"/>
                  <a:gd name="connsiteY754" fmla="*/ 3938923 h 6858498"/>
                  <a:gd name="connsiteX755" fmla="*/ 6594697 w 6857583"/>
                  <a:gd name="connsiteY755" fmla="*/ 3963031 h 6858498"/>
                  <a:gd name="connsiteX756" fmla="*/ 6604799 w 6857583"/>
                  <a:gd name="connsiteY756" fmla="*/ 3972215 h 6858498"/>
                  <a:gd name="connsiteX757" fmla="*/ 6633499 w 6857583"/>
                  <a:gd name="connsiteY757" fmla="*/ 3972444 h 6858498"/>
                  <a:gd name="connsiteX758" fmla="*/ 6666790 w 6857583"/>
                  <a:gd name="connsiteY758" fmla="*/ 3943515 h 6858498"/>
                  <a:gd name="connsiteX759" fmla="*/ 6672989 w 6857583"/>
                  <a:gd name="connsiteY759" fmla="*/ 3897826 h 6858498"/>
                  <a:gd name="connsiteX760" fmla="*/ 6665183 w 6857583"/>
                  <a:gd name="connsiteY760" fmla="*/ 3889331 h 6858498"/>
                  <a:gd name="connsiteX761" fmla="*/ 6603651 w 6857583"/>
                  <a:gd name="connsiteY761" fmla="*/ 3889101 h 6858498"/>
                  <a:gd name="connsiteX762" fmla="*/ 992122 w 6857583"/>
                  <a:gd name="connsiteY762" fmla="*/ 3889101 h 6858498"/>
                  <a:gd name="connsiteX763" fmla="*/ 983627 w 6857583"/>
                  <a:gd name="connsiteY763" fmla="*/ 3890479 h 6858498"/>
                  <a:gd name="connsiteX764" fmla="*/ 979494 w 6857583"/>
                  <a:gd name="connsiteY764" fmla="*/ 3895071 h 6858498"/>
                  <a:gd name="connsiteX765" fmla="*/ 978346 w 6857583"/>
                  <a:gd name="connsiteY765" fmla="*/ 3901500 h 6858498"/>
                  <a:gd name="connsiteX766" fmla="*/ 978346 w 6857583"/>
                  <a:gd name="connsiteY766" fmla="*/ 3960735 h 6858498"/>
                  <a:gd name="connsiteX767" fmla="*/ 979494 w 6857583"/>
                  <a:gd name="connsiteY767" fmla="*/ 3967164 h 6858498"/>
                  <a:gd name="connsiteX768" fmla="*/ 984086 w 6857583"/>
                  <a:gd name="connsiteY768" fmla="*/ 3971296 h 6858498"/>
                  <a:gd name="connsiteX769" fmla="*/ 994877 w 6857583"/>
                  <a:gd name="connsiteY769" fmla="*/ 3972444 h 6858498"/>
                  <a:gd name="connsiteX770" fmla="*/ 1036663 w 6857583"/>
                  <a:gd name="connsiteY770" fmla="*/ 3972444 h 6858498"/>
                  <a:gd name="connsiteX771" fmla="*/ 1080516 w 6857583"/>
                  <a:gd name="connsiteY771" fmla="*/ 3972444 h 6858498"/>
                  <a:gd name="connsiteX772" fmla="*/ 1091307 w 6857583"/>
                  <a:gd name="connsiteY772" fmla="*/ 3971067 h 6858498"/>
                  <a:gd name="connsiteX773" fmla="*/ 1095440 w 6857583"/>
                  <a:gd name="connsiteY773" fmla="*/ 3966704 h 6858498"/>
                  <a:gd name="connsiteX774" fmla="*/ 1096358 w 6857583"/>
                  <a:gd name="connsiteY774" fmla="*/ 3960276 h 6858498"/>
                  <a:gd name="connsiteX775" fmla="*/ 1096358 w 6857583"/>
                  <a:gd name="connsiteY775" fmla="*/ 3901040 h 6858498"/>
                  <a:gd name="connsiteX776" fmla="*/ 1095210 w 6857583"/>
                  <a:gd name="connsiteY776" fmla="*/ 3894612 h 6858498"/>
                  <a:gd name="connsiteX777" fmla="*/ 1090848 w 6857583"/>
                  <a:gd name="connsiteY777" fmla="*/ 3890249 h 6858498"/>
                  <a:gd name="connsiteX778" fmla="*/ 1082123 w 6857583"/>
                  <a:gd name="connsiteY778" fmla="*/ 3889101 h 6858498"/>
                  <a:gd name="connsiteX779" fmla="*/ 992122 w 6857583"/>
                  <a:gd name="connsiteY779" fmla="*/ 3889101 h 6858498"/>
                  <a:gd name="connsiteX780" fmla="*/ 6191299 w 6857583"/>
                  <a:gd name="connsiteY780" fmla="*/ 3888872 h 6858498"/>
                  <a:gd name="connsiteX781" fmla="*/ 6184870 w 6857583"/>
                  <a:gd name="connsiteY781" fmla="*/ 3889790 h 6858498"/>
                  <a:gd name="connsiteX782" fmla="*/ 6179131 w 6857583"/>
                  <a:gd name="connsiteY782" fmla="*/ 3895760 h 6858498"/>
                  <a:gd name="connsiteX783" fmla="*/ 6178442 w 6857583"/>
                  <a:gd name="connsiteY783" fmla="*/ 3902188 h 6858498"/>
                  <a:gd name="connsiteX784" fmla="*/ 6178442 w 6857583"/>
                  <a:gd name="connsiteY784" fmla="*/ 3959357 h 6858498"/>
                  <a:gd name="connsiteX785" fmla="*/ 6179819 w 6857583"/>
                  <a:gd name="connsiteY785" fmla="*/ 3968082 h 6858498"/>
                  <a:gd name="connsiteX786" fmla="*/ 6182804 w 6857583"/>
                  <a:gd name="connsiteY786" fmla="*/ 3971067 h 6858498"/>
                  <a:gd name="connsiteX787" fmla="*/ 6191528 w 6857583"/>
                  <a:gd name="connsiteY787" fmla="*/ 3972444 h 6858498"/>
                  <a:gd name="connsiteX788" fmla="*/ 6237218 w 6857583"/>
                  <a:gd name="connsiteY788" fmla="*/ 3972444 h 6858498"/>
                  <a:gd name="connsiteX789" fmla="*/ 6279004 w 6857583"/>
                  <a:gd name="connsiteY789" fmla="*/ 3972444 h 6858498"/>
                  <a:gd name="connsiteX790" fmla="*/ 6290025 w 6857583"/>
                  <a:gd name="connsiteY790" fmla="*/ 3971756 h 6858498"/>
                  <a:gd name="connsiteX791" fmla="*/ 6295765 w 6857583"/>
                  <a:gd name="connsiteY791" fmla="*/ 3965786 h 6858498"/>
                  <a:gd name="connsiteX792" fmla="*/ 6296683 w 6857583"/>
                  <a:gd name="connsiteY792" fmla="*/ 3959357 h 6858498"/>
                  <a:gd name="connsiteX793" fmla="*/ 6296683 w 6857583"/>
                  <a:gd name="connsiteY793" fmla="*/ 3902188 h 6858498"/>
                  <a:gd name="connsiteX794" fmla="*/ 6295765 w 6857583"/>
                  <a:gd name="connsiteY794" fmla="*/ 3895760 h 6858498"/>
                  <a:gd name="connsiteX795" fmla="*/ 6290025 w 6857583"/>
                  <a:gd name="connsiteY795" fmla="*/ 3889790 h 6858498"/>
                  <a:gd name="connsiteX796" fmla="*/ 6283596 w 6857583"/>
                  <a:gd name="connsiteY796" fmla="*/ 3888872 h 6858498"/>
                  <a:gd name="connsiteX797" fmla="*/ 6191299 w 6857583"/>
                  <a:gd name="connsiteY797" fmla="*/ 3888872 h 6858498"/>
                  <a:gd name="connsiteX798" fmla="*/ 5985123 w 6857583"/>
                  <a:gd name="connsiteY798" fmla="*/ 3888872 h 6858498"/>
                  <a:gd name="connsiteX799" fmla="*/ 5976398 w 6857583"/>
                  <a:gd name="connsiteY799" fmla="*/ 3889790 h 6858498"/>
                  <a:gd name="connsiteX800" fmla="*/ 5970658 w 6857583"/>
                  <a:gd name="connsiteY800" fmla="*/ 3895989 h 6858498"/>
                  <a:gd name="connsiteX801" fmla="*/ 5970428 w 6857583"/>
                  <a:gd name="connsiteY801" fmla="*/ 3898285 h 6858498"/>
                  <a:gd name="connsiteX802" fmla="*/ 5970428 w 6857583"/>
                  <a:gd name="connsiteY802" fmla="*/ 3964408 h 6858498"/>
                  <a:gd name="connsiteX803" fmla="*/ 5971576 w 6857583"/>
                  <a:gd name="connsiteY803" fmla="*/ 3968541 h 6858498"/>
                  <a:gd name="connsiteX804" fmla="*/ 5974791 w 6857583"/>
                  <a:gd name="connsiteY804" fmla="*/ 3971526 h 6858498"/>
                  <a:gd name="connsiteX805" fmla="*/ 5983516 w 6857583"/>
                  <a:gd name="connsiteY805" fmla="*/ 3972674 h 6858498"/>
                  <a:gd name="connsiteX806" fmla="*/ 6027598 w 6857583"/>
                  <a:gd name="connsiteY806" fmla="*/ 3972444 h 6858498"/>
                  <a:gd name="connsiteX807" fmla="*/ 6049639 w 6857583"/>
                  <a:gd name="connsiteY807" fmla="*/ 3972444 h 6858498"/>
                  <a:gd name="connsiteX808" fmla="*/ 6078338 w 6857583"/>
                  <a:gd name="connsiteY808" fmla="*/ 3972215 h 6858498"/>
                  <a:gd name="connsiteX809" fmla="*/ 6087522 w 6857583"/>
                  <a:gd name="connsiteY809" fmla="*/ 3962342 h 6858498"/>
                  <a:gd name="connsiteX810" fmla="*/ 6087522 w 6857583"/>
                  <a:gd name="connsiteY810" fmla="*/ 3898515 h 6858498"/>
                  <a:gd name="connsiteX811" fmla="*/ 6086604 w 6857583"/>
                  <a:gd name="connsiteY811" fmla="*/ 3894382 h 6858498"/>
                  <a:gd name="connsiteX812" fmla="*/ 6082012 w 6857583"/>
                  <a:gd name="connsiteY812" fmla="*/ 3890020 h 6858498"/>
                  <a:gd name="connsiteX813" fmla="*/ 6073287 w 6857583"/>
                  <a:gd name="connsiteY813" fmla="*/ 3888872 h 6858498"/>
                  <a:gd name="connsiteX814" fmla="*/ 5985123 w 6857583"/>
                  <a:gd name="connsiteY814" fmla="*/ 3888872 h 6858498"/>
                  <a:gd name="connsiteX815" fmla="*/ 5567489 w 6857583"/>
                  <a:gd name="connsiteY815" fmla="*/ 3888872 h 6858498"/>
                  <a:gd name="connsiteX816" fmla="*/ 5558994 w 6857583"/>
                  <a:gd name="connsiteY816" fmla="*/ 3890249 h 6858498"/>
                  <a:gd name="connsiteX817" fmla="*/ 5554632 w 6857583"/>
                  <a:gd name="connsiteY817" fmla="*/ 3894612 h 6858498"/>
                  <a:gd name="connsiteX818" fmla="*/ 5553484 w 6857583"/>
                  <a:gd name="connsiteY818" fmla="*/ 3901040 h 6858498"/>
                  <a:gd name="connsiteX819" fmla="*/ 5553484 w 6857583"/>
                  <a:gd name="connsiteY819" fmla="*/ 3960505 h 6858498"/>
                  <a:gd name="connsiteX820" fmla="*/ 5554632 w 6857583"/>
                  <a:gd name="connsiteY820" fmla="*/ 3966934 h 6858498"/>
                  <a:gd name="connsiteX821" fmla="*/ 5558994 w 6857583"/>
                  <a:gd name="connsiteY821" fmla="*/ 3971296 h 6858498"/>
                  <a:gd name="connsiteX822" fmla="*/ 5569785 w 6857583"/>
                  <a:gd name="connsiteY822" fmla="*/ 3972674 h 6858498"/>
                  <a:gd name="connsiteX823" fmla="*/ 5610883 w 6857583"/>
                  <a:gd name="connsiteY823" fmla="*/ 3972444 h 6858498"/>
                  <a:gd name="connsiteX824" fmla="*/ 5654965 w 6857583"/>
                  <a:gd name="connsiteY824" fmla="*/ 3972444 h 6858498"/>
                  <a:gd name="connsiteX825" fmla="*/ 5665756 w 6857583"/>
                  <a:gd name="connsiteY825" fmla="*/ 3971296 h 6858498"/>
                  <a:gd name="connsiteX826" fmla="*/ 5670348 w 6857583"/>
                  <a:gd name="connsiteY826" fmla="*/ 3967164 h 6858498"/>
                  <a:gd name="connsiteX827" fmla="*/ 5671496 w 6857583"/>
                  <a:gd name="connsiteY827" fmla="*/ 3960735 h 6858498"/>
                  <a:gd name="connsiteX828" fmla="*/ 5671496 w 6857583"/>
                  <a:gd name="connsiteY828" fmla="*/ 3901270 h 6858498"/>
                  <a:gd name="connsiteX829" fmla="*/ 5670348 w 6857583"/>
                  <a:gd name="connsiteY829" fmla="*/ 3894841 h 6858498"/>
                  <a:gd name="connsiteX830" fmla="*/ 5666215 w 6857583"/>
                  <a:gd name="connsiteY830" fmla="*/ 3890249 h 6858498"/>
                  <a:gd name="connsiteX831" fmla="*/ 5657720 w 6857583"/>
                  <a:gd name="connsiteY831" fmla="*/ 3888872 h 6858498"/>
                  <a:gd name="connsiteX832" fmla="*/ 5567489 w 6857583"/>
                  <a:gd name="connsiteY832" fmla="*/ 3888872 h 6858498"/>
                  <a:gd name="connsiteX833" fmla="*/ 1201053 w 6857583"/>
                  <a:gd name="connsiteY833" fmla="*/ 3888872 h 6858498"/>
                  <a:gd name="connsiteX834" fmla="*/ 1192558 w 6857583"/>
                  <a:gd name="connsiteY834" fmla="*/ 3890249 h 6858498"/>
                  <a:gd name="connsiteX835" fmla="*/ 1188196 w 6857583"/>
                  <a:gd name="connsiteY835" fmla="*/ 3894841 h 6858498"/>
                  <a:gd name="connsiteX836" fmla="*/ 1187048 w 6857583"/>
                  <a:gd name="connsiteY836" fmla="*/ 3901270 h 6858498"/>
                  <a:gd name="connsiteX837" fmla="*/ 1187048 w 6857583"/>
                  <a:gd name="connsiteY837" fmla="*/ 3960505 h 6858498"/>
                  <a:gd name="connsiteX838" fmla="*/ 1187967 w 6857583"/>
                  <a:gd name="connsiteY838" fmla="*/ 3966934 h 6858498"/>
                  <a:gd name="connsiteX839" fmla="*/ 1192099 w 6857583"/>
                  <a:gd name="connsiteY839" fmla="*/ 3971526 h 6858498"/>
                  <a:gd name="connsiteX840" fmla="*/ 1200824 w 6857583"/>
                  <a:gd name="connsiteY840" fmla="*/ 3972674 h 6858498"/>
                  <a:gd name="connsiteX841" fmla="*/ 1244676 w 6857583"/>
                  <a:gd name="connsiteY841" fmla="*/ 3972444 h 6858498"/>
                  <a:gd name="connsiteX842" fmla="*/ 1288529 w 6857583"/>
                  <a:gd name="connsiteY842" fmla="*/ 3972444 h 6858498"/>
                  <a:gd name="connsiteX843" fmla="*/ 1299320 w 6857583"/>
                  <a:gd name="connsiteY843" fmla="*/ 3971296 h 6858498"/>
                  <a:gd name="connsiteX844" fmla="*/ 1303453 w 6857583"/>
                  <a:gd name="connsiteY844" fmla="*/ 3966934 h 6858498"/>
                  <a:gd name="connsiteX845" fmla="*/ 1304601 w 6857583"/>
                  <a:gd name="connsiteY845" fmla="*/ 3960505 h 6858498"/>
                  <a:gd name="connsiteX846" fmla="*/ 1304601 w 6857583"/>
                  <a:gd name="connsiteY846" fmla="*/ 3901270 h 6858498"/>
                  <a:gd name="connsiteX847" fmla="*/ 1303682 w 6857583"/>
                  <a:gd name="connsiteY847" fmla="*/ 3894841 h 6858498"/>
                  <a:gd name="connsiteX848" fmla="*/ 1299550 w 6857583"/>
                  <a:gd name="connsiteY848" fmla="*/ 3890249 h 6858498"/>
                  <a:gd name="connsiteX849" fmla="*/ 1291055 w 6857583"/>
                  <a:gd name="connsiteY849" fmla="*/ 3888872 h 6858498"/>
                  <a:gd name="connsiteX850" fmla="*/ 1201053 w 6857583"/>
                  <a:gd name="connsiteY850" fmla="*/ 3888872 h 6858498"/>
                  <a:gd name="connsiteX851" fmla="*/ 789619 w 6857583"/>
                  <a:gd name="connsiteY851" fmla="*/ 3888872 h 6858498"/>
                  <a:gd name="connsiteX852" fmla="*/ 778599 w 6857583"/>
                  <a:gd name="connsiteY852" fmla="*/ 3889331 h 6858498"/>
                  <a:gd name="connsiteX853" fmla="*/ 770333 w 6857583"/>
                  <a:gd name="connsiteY853" fmla="*/ 3897826 h 6858498"/>
                  <a:gd name="connsiteX854" fmla="*/ 770333 w 6857583"/>
                  <a:gd name="connsiteY854" fmla="*/ 3963720 h 6858498"/>
                  <a:gd name="connsiteX855" fmla="*/ 771252 w 6857583"/>
                  <a:gd name="connsiteY855" fmla="*/ 3967852 h 6858498"/>
                  <a:gd name="connsiteX856" fmla="*/ 774236 w 6857583"/>
                  <a:gd name="connsiteY856" fmla="*/ 3970837 h 6858498"/>
                  <a:gd name="connsiteX857" fmla="*/ 782731 w 6857583"/>
                  <a:gd name="connsiteY857" fmla="*/ 3972215 h 6858498"/>
                  <a:gd name="connsiteX858" fmla="*/ 828880 w 6857583"/>
                  <a:gd name="connsiteY858" fmla="*/ 3972444 h 6858498"/>
                  <a:gd name="connsiteX859" fmla="*/ 870666 w 6857583"/>
                  <a:gd name="connsiteY859" fmla="*/ 3972444 h 6858498"/>
                  <a:gd name="connsiteX860" fmla="*/ 881687 w 6857583"/>
                  <a:gd name="connsiteY860" fmla="*/ 3971756 h 6858498"/>
                  <a:gd name="connsiteX861" fmla="*/ 887656 w 6857583"/>
                  <a:gd name="connsiteY861" fmla="*/ 3966016 h 6858498"/>
                  <a:gd name="connsiteX862" fmla="*/ 888575 w 6857583"/>
                  <a:gd name="connsiteY862" fmla="*/ 3959587 h 6858498"/>
                  <a:gd name="connsiteX863" fmla="*/ 888575 w 6857583"/>
                  <a:gd name="connsiteY863" fmla="*/ 3902418 h 6858498"/>
                  <a:gd name="connsiteX864" fmla="*/ 887656 w 6857583"/>
                  <a:gd name="connsiteY864" fmla="*/ 3895989 h 6858498"/>
                  <a:gd name="connsiteX865" fmla="*/ 881916 w 6857583"/>
                  <a:gd name="connsiteY865" fmla="*/ 3890020 h 6858498"/>
                  <a:gd name="connsiteX866" fmla="*/ 868829 w 6857583"/>
                  <a:gd name="connsiteY866" fmla="*/ 3888872 h 6858498"/>
                  <a:gd name="connsiteX867" fmla="*/ 789619 w 6857583"/>
                  <a:gd name="connsiteY867" fmla="*/ 3888872 h 6858498"/>
                  <a:gd name="connsiteX868" fmla="*/ 573800 w 6857583"/>
                  <a:gd name="connsiteY868" fmla="*/ 3888872 h 6858498"/>
                  <a:gd name="connsiteX869" fmla="*/ 567371 w 6857583"/>
                  <a:gd name="connsiteY869" fmla="*/ 3890020 h 6858498"/>
                  <a:gd name="connsiteX870" fmla="*/ 562779 w 6857583"/>
                  <a:gd name="connsiteY870" fmla="*/ 3894382 h 6858498"/>
                  <a:gd name="connsiteX871" fmla="*/ 561632 w 6857583"/>
                  <a:gd name="connsiteY871" fmla="*/ 3900811 h 6858498"/>
                  <a:gd name="connsiteX872" fmla="*/ 561632 w 6857583"/>
                  <a:gd name="connsiteY872" fmla="*/ 3962112 h 6858498"/>
                  <a:gd name="connsiteX873" fmla="*/ 562320 w 6857583"/>
                  <a:gd name="connsiteY873" fmla="*/ 3966475 h 6858498"/>
                  <a:gd name="connsiteX874" fmla="*/ 568290 w 6857583"/>
                  <a:gd name="connsiteY874" fmla="*/ 3971985 h 6858498"/>
                  <a:gd name="connsiteX875" fmla="*/ 574718 w 6857583"/>
                  <a:gd name="connsiteY875" fmla="*/ 3972674 h 6858498"/>
                  <a:gd name="connsiteX876" fmla="*/ 618801 w 6857583"/>
                  <a:gd name="connsiteY876" fmla="*/ 3972444 h 6858498"/>
                  <a:gd name="connsiteX877" fmla="*/ 662653 w 6857583"/>
                  <a:gd name="connsiteY877" fmla="*/ 3972444 h 6858498"/>
                  <a:gd name="connsiteX878" fmla="*/ 673444 w 6857583"/>
                  <a:gd name="connsiteY878" fmla="*/ 3971526 h 6858498"/>
                  <a:gd name="connsiteX879" fmla="*/ 677807 w 6857583"/>
                  <a:gd name="connsiteY879" fmla="*/ 3967393 h 6858498"/>
                  <a:gd name="connsiteX880" fmla="*/ 678955 w 6857583"/>
                  <a:gd name="connsiteY880" fmla="*/ 3960964 h 6858498"/>
                  <a:gd name="connsiteX881" fmla="*/ 678955 w 6857583"/>
                  <a:gd name="connsiteY881" fmla="*/ 3899663 h 6858498"/>
                  <a:gd name="connsiteX882" fmla="*/ 678266 w 6857583"/>
                  <a:gd name="connsiteY882" fmla="*/ 3895300 h 6858498"/>
                  <a:gd name="connsiteX883" fmla="*/ 672296 w 6857583"/>
                  <a:gd name="connsiteY883" fmla="*/ 3889560 h 6858498"/>
                  <a:gd name="connsiteX884" fmla="*/ 665868 w 6857583"/>
                  <a:gd name="connsiteY884" fmla="*/ 3888872 h 6858498"/>
                  <a:gd name="connsiteX885" fmla="*/ 573800 w 6857583"/>
                  <a:gd name="connsiteY885" fmla="*/ 3888872 h 6858498"/>
                  <a:gd name="connsiteX886" fmla="*/ 370609 w 6857583"/>
                  <a:gd name="connsiteY886" fmla="*/ 3888872 h 6858498"/>
                  <a:gd name="connsiteX887" fmla="*/ 359818 w 6857583"/>
                  <a:gd name="connsiteY887" fmla="*/ 3889790 h 6858498"/>
                  <a:gd name="connsiteX888" fmla="*/ 354307 w 6857583"/>
                  <a:gd name="connsiteY888" fmla="*/ 3895989 h 6858498"/>
                  <a:gd name="connsiteX889" fmla="*/ 353848 w 6857583"/>
                  <a:gd name="connsiteY889" fmla="*/ 3900352 h 6858498"/>
                  <a:gd name="connsiteX890" fmla="*/ 353848 w 6857583"/>
                  <a:gd name="connsiteY890" fmla="*/ 3961883 h 6858498"/>
                  <a:gd name="connsiteX891" fmla="*/ 355226 w 6857583"/>
                  <a:gd name="connsiteY891" fmla="*/ 3968312 h 6858498"/>
                  <a:gd name="connsiteX892" fmla="*/ 357981 w 6857583"/>
                  <a:gd name="connsiteY892" fmla="*/ 3971296 h 6858498"/>
                  <a:gd name="connsiteX893" fmla="*/ 366476 w 6857583"/>
                  <a:gd name="connsiteY893" fmla="*/ 3972674 h 6858498"/>
                  <a:gd name="connsiteX894" fmla="*/ 412395 w 6857583"/>
                  <a:gd name="connsiteY894" fmla="*/ 3972444 h 6858498"/>
                  <a:gd name="connsiteX895" fmla="*/ 451885 w 6857583"/>
                  <a:gd name="connsiteY895" fmla="*/ 3972444 h 6858498"/>
                  <a:gd name="connsiteX896" fmla="*/ 464972 w 6857583"/>
                  <a:gd name="connsiteY896" fmla="*/ 3971526 h 6858498"/>
                  <a:gd name="connsiteX897" fmla="*/ 470482 w 6857583"/>
                  <a:gd name="connsiteY897" fmla="*/ 3965556 h 6858498"/>
                  <a:gd name="connsiteX898" fmla="*/ 471171 w 6857583"/>
                  <a:gd name="connsiteY898" fmla="*/ 3959128 h 6858498"/>
                  <a:gd name="connsiteX899" fmla="*/ 471171 w 6857583"/>
                  <a:gd name="connsiteY899" fmla="*/ 3901959 h 6858498"/>
                  <a:gd name="connsiteX900" fmla="*/ 470482 w 6857583"/>
                  <a:gd name="connsiteY900" fmla="*/ 3895530 h 6858498"/>
                  <a:gd name="connsiteX901" fmla="*/ 464742 w 6857583"/>
                  <a:gd name="connsiteY901" fmla="*/ 3889790 h 6858498"/>
                  <a:gd name="connsiteX902" fmla="*/ 453951 w 6857583"/>
                  <a:gd name="connsiteY902" fmla="*/ 3888872 h 6858498"/>
                  <a:gd name="connsiteX903" fmla="*/ 370609 w 6857583"/>
                  <a:gd name="connsiteY903" fmla="*/ 3888872 h 6858498"/>
                  <a:gd name="connsiteX904" fmla="*/ 198183 w 6857583"/>
                  <a:gd name="connsiteY904" fmla="*/ 3888872 h 6858498"/>
                  <a:gd name="connsiteX905" fmla="*/ 191754 w 6857583"/>
                  <a:gd name="connsiteY905" fmla="*/ 3889560 h 6858498"/>
                  <a:gd name="connsiteX906" fmla="*/ 185555 w 6857583"/>
                  <a:gd name="connsiteY906" fmla="*/ 3897137 h 6858498"/>
                  <a:gd name="connsiteX907" fmla="*/ 195428 w 6857583"/>
                  <a:gd name="connsiteY907" fmla="*/ 3961883 h 6858498"/>
                  <a:gd name="connsiteX908" fmla="*/ 197953 w 6857583"/>
                  <a:gd name="connsiteY908" fmla="*/ 3970608 h 6858498"/>
                  <a:gd name="connsiteX909" fmla="*/ 208744 w 6857583"/>
                  <a:gd name="connsiteY909" fmla="*/ 3972215 h 6858498"/>
                  <a:gd name="connsiteX910" fmla="*/ 250301 w 6857583"/>
                  <a:gd name="connsiteY910" fmla="*/ 3972215 h 6858498"/>
                  <a:gd name="connsiteX911" fmla="*/ 256729 w 6857583"/>
                  <a:gd name="connsiteY911" fmla="*/ 3971526 h 6858498"/>
                  <a:gd name="connsiteX912" fmla="*/ 262469 w 6857583"/>
                  <a:gd name="connsiteY912" fmla="*/ 3965786 h 6858498"/>
                  <a:gd name="connsiteX913" fmla="*/ 262929 w 6857583"/>
                  <a:gd name="connsiteY913" fmla="*/ 3963720 h 6858498"/>
                  <a:gd name="connsiteX914" fmla="*/ 262929 w 6857583"/>
                  <a:gd name="connsiteY914" fmla="*/ 3898056 h 6858498"/>
                  <a:gd name="connsiteX915" fmla="*/ 262699 w 6857583"/>
                  <a:gd name="connsiteY915" fmla="*/ 3895989 h 6858498"/>
                  <a:gd name="connsiteX916" fmla="*/ 257189 w 6857583"/>
                  <a:gd name="connsiteY916" fmla="*/ 3890020 h 6858498"/>
                  <a:gd name="connsiteX917" fmla="*/ 248464 w 6857583"/>
                  <a:gd name="connsiteY917" fmla="*/ 3888872 h 6858498"/>
                  <a:gd name="connsiteX918" fmla="*/ 198183 w 6857583"/>
                  <a:gd name="connsiteY918" fmla="*/ 3888872 h 6858498"/>
                  <a:gd name="connsiteX919" fmla="*/ 6400690 w 6857583"/>
                  <a:gd name="connsiteY919" fmla="*/ 3888642 h 6858498"/>
                  <a:gd name="connsiteX920" fmla="*/ 6392195 w 6857583"/>
                  <a:gd name="connsiteY920" fmla="*/ 3890020 h 6858498"/>
                  <a:gd name="connsiteX921" fmla="*/ 6387832 w 6857583"/>
                  <a:gd name="connsiteY921" fmla="*/ 3894382 h 6858498"/>
                  <a:gd name="connsiteX922" fmla="*/ 6386914 w 6857583"/>
                  <a:gd name="connsiteY922" fmla="*/ 3898515 h 6858498"/>
                  <a:gd name="connsiteX923" fmla="*/ 6386914 w 6857583"/>
                  <a:gd name="connsiteY923" fmla="*/ 3962342 h 6858498"/>
                  <a:gd name="connsiteX924" fmla="*/ 6387832 w 6857583"/>
                  <a:gd name="connsiteY924" fmla="*/ 3966475 h 6858498"/>
                  <a:gd name="connsiteX925" fmla="*/ 6392424 w 6857583"/>
                  <a:gd name="connsiteY925" fmla="*/ 3970608 h 6858498"/>
                  <a:gd name="connsiteX926" fmla="*/ 6403215 w 6857583"/>
                  <a:gd name="connsiteY926" fmla="*/ 3971756 h 6858498"/>
                  <a:gd name="connsiteX927" fmla="*/ 6444542 w 6857583"/>
                  <a:gd name="connsiteY927" fmla="*/ 3972444 h 6858498"/>
                  <a:gd name="connsiteX928" fmla="*/ 6488625 w 6857583"/>
                  <a:gd name="connsiteY928" fmla="*/ 3972444 h 6858498"/>
                  <a:gd name="connsiteX929" fmla="*/ 6499415 w 6857583"/>
                  <a:gd name="connsiteY929" fmla="*/ 3971067 h 6858498"/>
                  <a:gd name="connsiteX930" fmla="*/ 6503778 w 6857583"/>
                  <a:gd name="connsiteY930" fmla="*/ 3966704 h 6858498"/>
                  <a:gd name="connsiteX931" fmla="*/ 6504925 w 6857583"/>
                  <a:gd name="connsiteY931" fmla="*/ 3960276 h 6858498"/>
                  <a:gd name="connsiteX932" fmla="*/ 6504925 w 6857583"/>
                  <a:gd name="connsiteY932" fmla="*/ 3900811 h 6858498"/>
                  <a:gd name="connsiteX933" fmla="*/ 6503778 w 6857583"/>
                  <a:gd name="connsiteY933" fmla="*/ 3894382 h 6858498"/>
                  <a:gd name="connsiteX934" fmla="*/ 6499415 w 6857583"/>
                  <a:gd name="connsiteY934" fmla="*/ 3890020 h 6858498"/>
                  <a:gd name="connsiteX935" fmla="*/ 6490921 w 6857583"/>
                  <a:gd name="connsiteY935" fmla="*/ 3888642 h 6858498"/>
                  <a:gd name="connsiteX936" fmla="*/ 6400690 w 6857583"/>
                  <a:gd name="connsiteY936" fmla="*/ 3888642 h 6858498"/>
                  <a:gd name="connsiteX937" fmla="*/ 5863438 w 6857583"/>
                  <a:gd name="connsiteY937" fmla="*/ 3888412 h 6858498"/>
                  <a:gd name="connsiteX938" fmla="*/ 5821651 w 6857583"/>
                  <a:gd name="connsiteY938" fmla="*/ 3888642 h 6858498"/>
                  <a:gd name="connsiteX939" fmla="*/ 5777569 w 6857583"/>
                  <a:gd name="connsiteY939" fmla="*/ 3888642 h 6858498"/>
                  <a:gd name="connsiteX940" fmla="*/ 5766778 w 6857583"/>
                  <a:gd name="connsiteY940" fmla="*/ 3890020 h 6858498"/>
                  <a:gd name="connsiteX941" fmla="*/ 5762416 w 6857583"/>
                  <a:gd name="connsiteY941" fmla="*/ 3894382 h 6858498"/>
                  <a:gd name="connsiteX942" fmla="*/ 5761038 w 6857583"/>
                  <a:gd name="connsiteY942" fmla="*/ 3900811 h 6858498"/>
                  <a:gd name="connsiteX943" fmla="*/ 5761038 w 6857583"/>
                  <a:gd name="connsiteY943" fmla="*/ 3960276 h 6858498"/>
                  <a:gd name="connsiteX944" fmla="*/ 5762186 w 6857583"/>
                  <a:gd name="connsiteY944" fmla="*/ 3966704 h 6858498"/>
                  <a:gd name="connsiteX945" fmla="*/ 5766549 w 6857583"/>
                  <a:gd name="connsiteY945" fmla="*/ 3971296 h 6858498"/>
                  <a:gd name="connsiteX946" fmla="*/ 5772977 w 6857583"/>
                  <a:gd name="connsiteY946" fmla="*/ 3972215 h 6858498"/>
                  <a:gd name="connsiteX947" fmla="*/ 5867570 w 6857583"/>
                  <a:gd name="connsiteY947" fmla="*/ 3972215 h 6858498"/>
                  <a:gd name="connsiteX948" fmla="*/ 5873999 w 6857583"/>
                  <a:gd name="connsiteY948" fmla="*/ 3971067 h 6858498"/>
                  <a:gd name="connsiteX949" fmla="*/ 5878361 w 6857583"/>
                  <a:gd name="connsiteY949" fmla="*/ 3966704 h 6858498"/>
                  <a:gd name="connsiteX950" fmla="*/ 5879509 w 6857583"/>
                  <a:gd name="connsiteY950" fmla="*/ 3960276 h 6858498"/>
                  <a:gd name="connsiteX951" fmla="*/ 5879509 w 6857583"/>
                  <a:gd name="connsiteY951" fmla="*/ 3900811 h 6858498"/>
                  <a:gd name="connsiteX952" fmla="*/ 5878361 w 6857583"/>
                  <a:gd name="connsiteY952" fmla="*/ 3894382 h 6858498"/>
                  <a:gd name="connsiteX953" fmla="*/ 5874228 w 6857583"/>
                  <a:gd name="connsiteY953" fmla="*/ 3889790 h 6858498"/>
                  <a:gd name="connsiteX954" fmla="*/ 5863438 w 6857583"/>
                  <a:gd name="connsiteY954" fmla="*/ 3888412 h 6858498"/>
                  <a:gd name="connsiteX955" fmla="*/ 1411822 w 6857583"/>
                  <a:gd name="connsiteY955" fmla="*/ 3871192 h 6858498"/>
                  <a:gd name="connsiteX956" fmla="*/ 1502052 w 6857583"/>
                  <a:gd name="connsiteY956" fmla="*/ 3871192 h 6858498"/>
                  <a:gd name="connsiteX957" fmla="*/ 1508481 w 6857583"/>
                  <a:gd name="connsiteY957" fmla="*/ 3872111 h 6858498"/>
                  <a:gd name="connsiteX958" fmla="*/ 1512843 w 6857583"/>
                  <a:gd name="connsiteY958" fmla="*/ 3876244 h 6858498"/>
                  <a:gd name="connsiteX959" fmla="*/ 1513762 w 6857583"/>
                  <a:gd name="connsiteY959" fmla="*/ 3882672 h 6858498"/>
                  <a:gd name="connsiteX960" fmla="*/ 1513762 w 6857583"/>
                  <a:gd name="connsiteY960" fmla="*/ 3957520 h 6858498"/>
                  <a:gd name="connsiteX961" fmla="*/ 1513073 w 6857583"/>
                  <a:gd name="connsiteY961" fmla="*/ 3963949 h 6858498"/>
                  <a:gd name="connsiteX962" fmla="*/ 1508940 w 6857583"/>
                  <a:gd name="connsiteY962" fmla="*/ 3968541 h 6858498"/>
                  <a:gd name="connsiteX963" fmla="*/ 1498149 w 6857583"/>
                  <a:gd name="connsiteY963" fmla="*/ 3969918 h 6858498"/>
                  <a:gd name="connsiteX964" fmla="*/ 1456593 w 6857583"/>
                  <a:gd name="connsiteY964" fmla="*/ 3969918 h 6858498"/>
                  <a:gd name="connsiteX965" fmla="*/ 1412510 w 6857583"/>
                  <a:gd name="connsiteY965" fmla="*/ 3969918 h 6858498"/>
                  <a:gd name="connsiteX966" fmla="*/ 1405852 w 6857583"/>
                  <a:gd name="connsiteY966" fmla="*/ 3969230 h 6858498"/>
                  <a:gd name="connsiteX967" fmla="*/ 1399883 w 6857583"/>
                  <a:gd name="connsiteY967" fmla="*/ 3963490 h 6858498"/>
                  <a:gd name="connsiteX968" fmla="*/ 1399194 w 6857583"/>
                  <a:gd name="connsiteY968" fmla="*/ 3957061 h 6858498"/>
                  <a:gd name="connsiteX969" fmla="*/ 1399194 w 6857583"/>
                  <a:gd name="connsiteY969" fmla="*/ 3884509 h 6858498"/>
                  <a:gd name="connsiteX970" fmla="*/ 1400801 w 6857583"/>
                  <a:gd name="connsiteY970" fmla="*/ 3876014 h 6858498"/>
                  <a:gd name="connsiteX971" fmla="*/ 1405393 w 6857583"/>
                  <a:gd name="connsiteY971" fmla="*/ 3871881 h 6858498"/>
                  <a:gd name="connsiteX972" fmla="*/ 1411822 w 6857583"/>
                  <a:gd name="connsiteY972" fmla="*/ 3871192 h 6858498"/>
                  <a:gd name="connsiteX973" fmla="*/ 4942762 w 6857583"/>
                  <a:gd name="connsiteY973" fmla="*/ 3870963 h 6858498"/>
                  <a:gd name="connsiteX974" fmla="*/ 4988910 w 6857583"/>
                  <a:gd name="connsiteY974" fmla="*/ 3870963 h 6858498"/>
                  <a:gd name="connsiteX975" fmla="*/ 4988681 w 6857583"/>
                  <a:gd name="connsiteY975" fmla="*/ 3871193 h 6858498"/>
                  <a:gd name="connsiteX976" fmla="*/ 5036896 w 6857583"/>
                  <a:gd name="connsiteY976" fmla="*/ 3871193 h 6858498"/>
                  <a:gd name="connsiteX977" fmla="*/ 5044243 w 6857583"/>
                  <a:gd name="connsiteY977" fmla="*/ 3878080 h 6858498"/>
                  <a:gd name="connsiteX978" fmla="*/ 5044702 w 6857583"/>
                  <a:gd name="connsiteY978" fmla="*/ 3882443 h 6858498"/>
                  <a:gd name="connsiteX979" fmla="*/ 5044702 w 6857583"/>
                  <a:gd name="connsiteY979" fmla="*/ 3957061 h 6858498"/>
                  <a:gd name="connsiteX980" fmla="*/ 5044013 w 6857583"/>
                  <a:gd name="connsiteY980" fmla="*/ 3963490 h 6858498"/>
                  <a:gd name="connsiteX981" fmla="*/ 5038044 w 6857583"/>
                  <a:gd name="connsiteY981" fmla="*/ 3969230 h 6858498"/>
                  <a:gd name="connsiteX982" fmla="*/ 5033681 w 6857583"/>
                  <a:gd name="connsiteY982" fmla="*/ 3969918 h 6858498"/>
                  <a:gd name="connsiteX983" fmla="*/ 4939318 w 6857583"/>
                  <a:gd name="connsiteY983" fmla="*/ 3969918 h 6858498"/>
                  <a:gd name="connsiteX984" fmla="*/ 4934955 w 6857583"/>
                  <a:gd name="connsiteY984" fmla="*/ 3969230 h 6858498"/>
                  <a:gd name="connsiteX985" fmla="*/ 4930593 w 6857583"/>
                  <a:gd name="connsiteY985" fmla="*/ 3964638 h 6858498"/>
                  <a:gd name="connsiteX986" fmla="*/ 4929445 w 6857583"/>
                  <a:gd name="connsiteY986" fmla="*/ 3958209 h 6858498"/>
                  <a:gd name="connsiteX987" fmla="*/ 4929445 w 6857583"/>
                  <a:gd name="connsiteY987" fmla="*/ 3883591 h 6858498"/>
                  <a:gd name="connsiteX988" fmla="*/ 4931052 w 6857583"/>
                  <a:gd name="connsiteY988" fmla="*/ 3875096 h 6858498"/>
                  <a:gd name="connsiteX989" fmla="*/ 4934037 w 6857583"/>
                  <a:gd name="connsiteY989" fmla="*/ 3872111 h 6858498"/>
                  <a:gd name="connsiteX990" fmla="*/ 4942762 w 6857583"/>
                  <a:gd name="connsiteY990" fmla="*/ 3870963 h 6858498"/>
                  <a:gd name="connsiteX991" fmla="*/ 4733831 w 6857583"/>
                  <a:gd name="connsiteY991" fmla="*/ 3870963 h 6858498"/>
                  <a:gd name="connsiteX992" fmla="*/ 4823832 w 6857583"/>
                  <a:gd name="connsiteY992" fmla="*/ 3870963 h 6858498"/>
                  <a:gd name="connsiteX993" fmla="*/ 4830490 w 6857583"/>
                  <a:gd name="connsiteY993" fmla="*/ 3871422 h 6858498"/>
                  <a:gd name="connsiteX994" fmla="*/ 4836460 w 6857583"/>
                  <a:gd name="connsiteY994" fmla="*/ 3876932 h 6858498"/>
                  <a:gd name="connsiteX995" fmla="*/ 4837149 w 6857583"/>
                  <a:gd name="connsiteY995" fmla="*/ 3883361 h 6858498"/>
                  <a:gd name="connsiteX996" fmla="*/ 4837149 w 6857583"/>
                  <a:gd name="connsiteY996" fmla="*/ 3957980 h 6858498"/>
                  <a:gd name="connsiteX997" fmla="*/ 4836001 w 6857583"/>
                  <a:gd name="connsiteY997" fmla="*/ 3964408 h 6858498"/>
                  <a:gd name="connsiteX998" fmla="*/ 4831638 w 6857583"/>
                  <a:gd name="connsiteY998" fmla="*/ 3968770 h 6858498"/>
                  <a:gd name="connsiteX999" fmla="*/ 4825210 w 6857583"/>
                  <a:gd name="connsiteY999" fmla="*/ 3969918 h 6858498"/>
                  <a:gd name="connsiteX1000" fmla="*/ 4732912 w 6857583"/>
                  <a:gd name="connsiteY1000" fmla="*/ 3969918 h 6858498"/>
                  <a:gd name="connsiteX1001" fmla="*/ 4728550 w 6857583"/>
                  <a:gd name="connsiteY1001" fmla="*/ 3969459 h 6858498"/>
                  <a:gd name="connsiteX1002" fmla="*/ 4722580 w 6857583"/>
                  <a:gd name="connsiteY1002" fmla="*/ 3963719 h 6858498"/>
                  <a:gd name="connsiteX1003" fmla="*/ 4721892 w 6857583"/>
                  <a:gd name="connsiteY1003" fmla="*/ 3959357 h 6858498"/>
                  <a:gd name="connsiteX1004" fmla="*/ 4722121 w 6857583"/>
                  <a:gd name="connsiteY1004" fmla="*/ 3880376 h 6858498"/>
                  <a:gd name="connsiteX1005" fmla="*/ 4724647 w 6857583"/>
                  <a:gd name="connsiteY1005" fmla="*/ 3872111 h 6858498"/>
                  <a:gd name="connsiteX1006" fmla="*/ 4733831 w 6857583"/>
                  <a:gd name="connsiteY1006" fmla="*/ 3870963 h 6858498"/>
                  <a:gd name="connsiteX1007" fmla="*/ 4318952 w 6857583"/>
                  <a:gd name="connsiteY1007" fmla="*/ 3870963 h 6858498"/>
                  <a:gd name="connsiteX1008" fmla="*/ 4411249 w 6857583"/>
                  <a:gd name="connsiteY1008" fmla="*/ 3870963 h 6858498"/>
                  <a:gd name="connsiteX1009" fmla="*/ 4415611 w 6857583"/>
                  <a:gd name="connsiteY1009" fmla="*/ 3871422 h 6858498"/>
                  <a:gd name="connsiteX1010" fmla="*/ 4421810 w 6857583"/>
                  <a:gd name="connsiteY1010" fmla="*/ 3876703 h 6858498"/>
                  <a:gd name="connsiteX1011" fmla="*/ 4422729 w 6857583"/>
                  <a:gd name="connsiteY1011" fmla="*/ 3883132 h 6858498"/>
                  <a:gd name="connsiteX1012" fmla="*/ 4422729 w 6857583"/>
                  <a:gd name="connsiteY1012" fmla="*/ 3957750 h 6858498"/>
                  <a:gd name="connsiteX1013" fmla="*/ 4421581 w 6857583"/>
                  <a:gd name="connsiteY1013" fmla="*/ 3964178 h 6858498"/>
                  <a:gd name="connsiteX1014" fmla="*/ 4417219 w 6857583"/>
                  <a:gd name="connsiteY1014" fmla="*/ 3968541 h 6858498"/>
                  <a:gd name="connsiteX1015" fmla="*/ 4408723 w 6857583"/>
                  <a:gd name="connsiteY1015" fmla="*/ 3969918 h 6858498"/>
                  <a:gd name="connsiteX1016" fmla="*/ 4364641 w 6857583"/>
                  <a:gd name="connsiteY1016" fmla="*/ 3969918 h 6858498"/>
                  <a:gd name="connsiteX1017" fmla="*/ 4322855 w 6857583"/>
                  <a:gd name="connsiteY1017" fmla="*/ 3969918 h 6858498"/>
                  <a:gd name="connsiteX1018" fmla="*/ 4314130 w 6857583"/>
                  <a:gd name="connsiteY1018" fmla="*/ 3969230 h 6858498"/>
                  <a:gd name="connsiteX1019" fmla="*/ 4307243 w 6857583"/>
                  <a:gd name="connsiteY1019" fmla="*/ 3961653 h 6858498"/>
                  <a:gd name="connsiteX1020" fmla="*/ 4307013 w 6857583"/>
                  <a:gd name="connsiteY1020" fmla="*/ 3957291 h 6858498"/>
                  <a:gd name="connsiteX1021" fmla="*/ 4307013 w 6857583"/>
                  <a:gd name="connsiteY1021" fmla="*/ 3882672 h 6858498"/>
                  <a:gd name="connsiteX1022" fmla="*/ 4308161 w 6857583"/>
                  <a:gd name="connsiteY1022" fmla="*/ 3876244 h 6858498"/>
                  <a:gd name="connsiteX1023" fmla="*/ 4312523 w 6857583"/>
                  <a:gd name="connsiteY1023" fmla="*/ 3871881 h 6858498"/>
                  <a:gd name="connsiteX1024" fmla="*/ 4318952 w 6857583"/>
                  <a:gd name="connsiteY1024" fmla="*/ 3870963 h 6858498"/>
                  <a:gd name="connsiteX1025" fmla="*/ 4066398 w 6857583"/>
                  <a:gd name="connsiteY1025" fmla="*/ 3870963 h 6858498"/>
                  <a:gd name="connsiteX1026" fmla="*/ 4108184 w 6857583"/>
                  <a:gd name="connsiteY1026" fmla="*/ 3870963 h 6858498"/>
                  <a:gd name="connsiteX1027" fmla="*/ 4107954 w 6857583"/>
                  <a:gd name="connsiteY1027" fmla="*/ 3871193 h 6858498"/>
                  <a:gd name="connsiteX1028" fmla="*/ 4156399 w 6857583"/>
                  <a:gd name="connsiteY1028" fmla="*/ 3871193 h 6858498"/>
                  <a:gd name="connsiteX1029" fmla="*/ 4163516 w 6857583"/>
                  <a:gd name="connsiteY1029" fmla="*/ 3878080 h 6858498"/>
                  <a:gd name="connsiteX1030" fmla="*/ 4163976 w 6857583"/>
                  <a:gd name="connsiteY1030" fmla="*/ 3886805 h 6858498"/>
                  <a:gd name="connsiteX1031" fmla="*/ 4163976 w 6857583"/>
                  <a:gd name="connsiteY1031" fmla="*/ 3954995 h 6858498"/>
                  <a:gd name="connsiteX1032" fmla="*/ 4163746 w 6857583"/>
                  <a:gd name="connsiteY1032" fmla="*/ 3961653 h 6858498"/>
                  <a:gd name="connsiteX1033" fmla="*/ 4157088 w 6857583"/>
                  <a:gd name="connsiteY1033" fmla="*/ 3969230 h 6858498"/>
                  <a:gd name="connsiteX1034" fmla="*/ 4152725 w 6857583"/>
                  <a:gd name="connsiteY1034" fmla="*/ 3969689 h 6858498"/>
                  <a:gd name="connsiteX1035" fmla="*/ 4060428 w 6857583"/>
                  <a:gd name="connsiteY1035" fmla="*/ 3969689 h 6858498"/>
                  <a:gd name="connsiteX1036" fmla="*/ 4054000 w 6857583"/>
                  <a:gd name="connsiteY1036" fmla="*/ 3968311 h 6858498"/>
                  <a:gd name="connsiteX1037" fmla="*/ 4051015 w 6857583"/>
                  <a:gd name="connsiteY1037" fmla="*/ 3965326 h 6858498"/>
                  <a:gd name="connsiteX1038" fmla="*/ 4049867 w 6857583"/>
                  <a:gd name="connsiteY1038" fmla="*/ 3961194 h 6858498"/>
                  <a:gd name="connsiteX1039" fmla="*/ 4049867 w 6857583"/>
                  <a:gd name="connsiteY1039" fmla="*/ 3879917 h 6858498"/>
                  <a:gd name="connsiteX1040" fmla="*/ 4050785 w 6857583"/>
                  <a:gd name="connsiteY1040" fmla="*/ 3875784 h 6858498"/>
                  <a:gd name="connsiteX1041" fmla="*/ 4055377 w 6857583"/>
                  <a:gd name="connsiteY1041" fmla="*/ 3871881 h 6858498"/>
                  <a:gd name="connsiteX1042" fmla="*/ 4066398 w 6857583"/>
                  <a:gd name="connsiteY1042" fmla="*/ 3870963 h 6858498"/>
                  <a:gd name="connsiteX1043" fmla="*/ 3671495 w 6857583"/>
                  <a:gd name="connsiteY1043" fmla="*/ 3870963 h 6858498"/>
                  <a:gd name="connsiteX1044" fmla="*/ 3847824 w 6857583"/>
                  <a:gd name="connsiteY1044" fmla="*/ 3870963 h 6858498"/>
                  <a:gd name="connsiteX1045" fmla="*/ 3856548 w 6857583"/>
                  <a:gd name="connsiteY1045" fmla="*/ 3871422 h 6858498"/>
                  <a:gd name="connsiteX1046" fmla="*/ 3863436 w 6857583"/>
                  <a:gd name="connsiteY1046" fmla="*/ 3878540 h 6858498"/>
                  <a:gd name="connsiteX1047" fmla="*/ 3863666 w 6857583"/>
                  <a:gd name="connsiteY1047" fmla="*/ 3926984 h 6858498"/>
                  <a:gd name="connsiteX1048" fmla="*/ 3863206 w 6857583"/>
                  <a:gd name="connsiteY1048" fmla="*/ 3955684 h 6858498"/>
                  <a:gd name="connsiteX1049" fmla="*/ 3856089 w 6857583"/>
                  <a:gd name="connsiteY1049" fmla="*/ 3962801 h 6858498"/>
                  <a:gd name="connsiteX1050" fmla="*/ 3840706 w 6857583"/>
                  <a:gd name="connsiteY1050" fmla="*/ 3963260 h 6858498"/>
                  <a:gd name="connsiteX1051" fmla="*/ 3677694 w 6857583"/>
                  <a:gd name="connsiteY1051" fmla="*/ 3963260 h 6858498"/>
                  <a:gd name="connsiteX1052" fmla="*/ 3662311 w 6857583"/>
                  <a:gd name="connsiteY1052" fmla="*/ 3962801 h 6858498"/>
                  <a:gd name="connsiteX1053" fmla="*/ 3655423 w 6857583"/>
                  <a:gd name="connsiteY1053" fmla="*/ 3955454 h 6858498"/>
                  <a:gd name="connsiteX1054" fmla="*/ 3654964 w 6857583"/>
                  <a:gd name="connsiteY1054" fmla="*/ 3948796 h 6858498"/>
                  <a:gd name="connsiteX1055" fmla="*/ 3654964 w 6857583"/>
                  <a:gd name="connsiteY1055" fmla="*/ 3884968 h 6858498"/>
                  <a:gd name="connsiteX1056" fmla="*/ 3659556 w 6857583"/>
                  <a:gd name="connsiteY1056" fmla="*/ 3871881 h 6858498"/>
                  <a:gd name="connsiteX1057" fmla="*/ 3671495 w 6857583"/>
                  <a:gd name="connsiteY1057" fmla="*/ 3870963 h 6858498"/>
                  <a:gd name="connsiteX1058" fmla="*/ 2242267 w 6857583"/>
                  <a:gd name="connsiteY1058" fmla="*/ 3870963 h 6858498"/>
                  <a:gd name="connsiteX1059" fmla="*/ 2330202 w 6857583"/>
                  <a:gd name="connsiteY1059" fmla="*/ 3870963 h 6858498"/>
                  <a:gd name="connsiteX1060" fmla="*/ 2338926 w 6857583"/>
                  <a:gd name="connsiteY1060" fmla="*/ 3872111 h 6858498"/>
                  <a:gd name="connsiteX1061" fmla="*/ 2341681 w 6857583"/>
                  <a:gd name="connsiteY1061" fmla="*/ 3875325 h 6858498"/>
                  <a:gd name="connsiteX1062" fmla="*/ 2342829 w 6857583"/>
                  <a:gd name="connsiteY1062" fmla="*/ 3881754 h 6858498"/>
                  <a:gd name="connsiteX1063" fmla="*/ 2342829 w 6857583"/>
                  <a:gd name="connsiteY1063" fmla="*/ 3958668 h 6858498"/>
                  <a:gd name="connsiteX1064" fmla="*/ 2342370 w 6857583"/>
                  <a:gd name="connsiteY1064" fmla="*/ 3963031 h 6858498"/>
                  <a:gd name="connsiteX1065" fmla="*/ 2336860 w 6857583"/>
                  <a:gd name="connsiteY1065" fmla="*/ 3969000 h 6858498"/>
                  <a:gd name="connsiteX1066" fmla="*/ 2325839 w 6857583"/>
                  <a:gd name="connsiteY1066" fmla="*/ 3969918 h 6858498"/>
                  <a:gd name="connsiteX1067" fmla="*/ 2286579 w 6857583"/>
                  <a:gd name="connsiteY1067" fmla="*/ 3969918 h 6858498"/>
                  <a:gd name="connsiteX1068" fmla="*/ 2242496 w 6857583"/>
                  <a:gd name="connsiteY1068" fmla="*/ 3969918 h 6858498"/>
                  <a:gd name="connsiteX1069" fmla="*/ 2233772 w 6857583"/>
                  <a:gd name="connsiteY1069" fmla="*/ 3968770 h 6858498"/>
                  <a:gd name="connsiteX1070" fmla="*/ 2229639 w 6857583"/>
                  <a:gd name="connsiteY1070" fmla="*/ 3964178 h 6858498"/>
                  <a:gd name="connsiteX1071" fmla="*/ 2228491 w 6857583"/>
                  <a:gd name="connsiteY1071" fmla="*/ 3957750 h 6858498"/>
                  <a:gd name="connsiteX1072" fmla="*/ 2228491 w 6857583"/>
                  <a:gd name="connsiteY1072" fmla="*/ 3882902 h 6858498"/>
                  <a:gd name="connsiteX1073" fmla="*/ 2229409 w 6857583"/>
                  <a:gd name="connsiteY1073" fmla="*/ 3876473 h 6858498"/>
                  <a:gd name="connsiteX1074" fmla="*/ 2233542 w 6857583"/>
                  <a:gd name="connsiteY1074" fmla="*/ 3871881 h 6858498"/>
                  <a:gd name="connsiteX1075" fmla="*/ 2242267 w 6857583"/>
                  <a:gd name="connsiteY1075" fmla="*/ 3870963 h 6858498"/>
                  <a:gd name="connsiteX1076" fmla="*/ 2034942 w 6857583"/>
                  <a:gd name="connsiteY1076" fmla="*/ 3870963 h 6858498"/>
                  <a:gd name="connsiteX1077" fmla="*/ 2078565 w 6857583"/>
                  <a:gd name="connsiteY1077" fmla="*/ 3870963 h 6858498"/>
                  <a:gd name="connsiteX1078" fmla="*/ 2122647 w 6857583"/>
                  <a:gd name="connsiteY1078" fmla="*/ 3870963 h 6858498"/>
                  <a:gd name="connsiteX1079" fmla="*/ 2129306 w 6857583"/>
                  <a:gd name="connsiteY1079" fmla="*/ 3871422 h 6858498"/>
                  <a:gd name="connsiteX1080" fmla="*/ 2135275 w 6857583"/>
                  <a:gd name="connsiteY1080" fmla="*/ 3876932 h 6858498"/>
                  <a:gd name="connsiteX1081" fmla="*/ 2135964 w 6857583"/>
                  <a:gd name="connsiteY1081" fmla="*/ 3885657 h 6858498"/>
                  <a:gd name="connsiteX1082" fmla="*/ 2135964 w 6857583"/>
                  <a:gd name="connsiteY1082" fmla="*/ 3956143 h 6858498"/>
                  <a:gd name="connsiteX1083" fmla="*/ 2134816 w 6857583"/>
                  <a:gd name="connsiteY1083" fmla="*/ 3964867 h 6858498"/>
                  <a:gd name="connsiteX1084" fmla="*/ 2130454 w 6857583"/>
                  <a:gd name="connsiteY1084" fmla="*/ 3969000 h 6858498"/>
                  <a:gd name="connsiteX1085" fmla="*/ 2124025 w 6857583"/>
                  <a:gd name="connsiteY1085" fmla="*/ 3969918 h 6858498"/>
                  <a:gd name="connsiteX1086" fmla="*/ 2033794 w 6857583"/>
                  <a:gd name="connsiteY1086" fmla="*/ 3969918 h 6858498"/>
                  <a:gd name="connsiteX1087" fmla="*/ 2027365 w 6857583"/>
                  <a:gd name="connsiteY1087" fmla="*/ 3969000 h 6858498"/>
                  <a:gd name="connsiteX1088" fmla="*/ 2022773 w 6857583"/>
                  <a:gd name="connsiteY1088" fmla="*/ 3964867 h 6858498"/>
                  <a:gd name="connsiteX1089" fmla="*/ 2021855 w 6857583"/>
                  <a:gd name="connsiteY1089" fmla="*/ 3960735 h 6858498"/>
                  <a:gd name="connsiteX1090" fmla="*/ 2021855 w 6857583"/>
                  <a:gd name="connsiteY1090" fmla="*/ 3881524 h 6858498"/>
                  <a:gd name="connsiteX1091" fmla="*/ 2023233 w 6857583"/>
                  <a:gd name="connsiteY1091" fmla="*/ 3875096 h 6858498"/>
                  <a:gd name="connsiteX1092" fmla="*/ 2026217 w 6857583"/>
                  <a:gd name="connsiteY1092" fmla="*/ 3872111 h 6858498"/>
                  <a:gd name="connsiteX1093" fmla="*/ 2034942 w 6857583"/>
                  <a:gd name="connsiteY1093" fmla="*/ 3870963 h 6858498"/>
                  <a:gd name="connsiteX1094" fmla="*/ 1831292 w 6857583"/>
                  <a:gd name="connsiteY1094" fmla="*/ 3870963 h 6858498"/>
                  <a:gd name="connsiteX1095" fmla="*/ 1873078 w 6857583"/>
                  <a:gd name="connsiteY1095" fmla="*/ 3870963 h 6858498"/>
                  <a:gd name="connsiteX1096" fmla="*/ 1873078 w 6857583"/>
                  <a:gd name="connsiteY1096" fmla="*/ 3871193 h 6858498"/>
                  <a:gd name="connsiteX1097" fmla="*/ 1921523 w 6857583"/>
                  <a:gd name="connsiteY1097" fmla="*/ 3871193 h 6858498"/>
                  <a:gd name="connsiteX1098" fmla="*/ 1928410 w 6857583"/>
                  <a:gd name="connsiteY1098" fmla="*/ 3878080 h 6858498"/>
                  <a:gd name="connsiteX1099" fmla="*/ 1928870 w 6857583"/>
                  <a:gd name="connsiteY1099" fmla="*/ 3884739 h 6858498"/>
                  <a:gd name="connsiteX1100" fmla="*/ 1928870 w 6857583"/>
                  <a:gd name="connsiteY1100" fmla="*/ 3955224 h 6858498"/>
                  <a:gd name="connsiteX1101" fmla="*/ 1928181 w 6857583"/>
                  <a:gd name="connsiteY1101" fmla="*/ 3963949 h 6858498"/>
                  <a:gd name="connsiteX1102" fmla="*/ 1924048 w 6857583"/>
                  <a:gd name="connsiteY1102" fmla="*/ 3968541 h 6858498"/>
                  <a:gd name="connsiteX1103" fmla="*/ 1917619 w 6857583"/>
                  <a:gd name="connsiteY1103" fmla="*/ 3969689 h 6858498"/>
                  <a:gd name="connsiteX1104" fmla="*/ 1825322 w 6857583"/>
                  <a:gd name="connsiteY1104" fmla="*/ 3969689 h 6858498"/>
                  <a:gd name="connsiteX1105" fmla="*/ 1818894 w 6857583"/>
                  <a:gd name="connsiteY1105" fmla="*/ 3968311 h 6858498"/>
                  <a:gd name="connsiteX1106" fmla="*/ 1815909 w 6857583"/>
                  <a:gd name="connsiteY1106" fmla="*/ 3965326 h 6858498"/>
                  <a:gd name="connsiteX1107" fmla="*/ 1814761 w 6857583"/>
                  <a:gd name="connsiteY1107" fmla="*/ 3961194 h 6858498"/>
                  <a:gd name="connsiteX1108" fmla="*/ 1814761 w 6857583"/>
                  <a:gd name="connsiteY1108" fmla="*/ 3879917 h 6858498"/>
                  <a:gd name="connsiteX1109" fmla="*/ 1815679 w 6857583"/>
                  <a:gd name="connsiteY1109" fmla="*/ 3875784 h 6858498"/>
                  <a:gd name="connsiteX1110" fmla="*/ 1820271 w 6857583"/>
                  <a:gd name="connsiteY1110" fmla="*/ 3871881 h 6858498"/>
                  <a:gd name="connsiteX1111" fmla="*/ 1831292 w 6857583"/>
                  <a:gd name="connsiteY1111" fmla="*/ 3870963 h 6858498"/>
                  <a:gd name="connsiteX1112" fmla="*/ 1618228 w 6857583"/>
                  <a:gd name="connsiteY1112" fmla="*/ 3870963 h 6858498"/>
                  <a:gd name="connsiteX1113" fmla="*/ 1710525 w 6857583"/>
                  <a:gd name="connsiteY1113" fmla="*/ 3870963 h 6858498"/>
                  <a:gd name="connsiteX1114" fmla="*/ 1716954 w 6857583"/>
                  <a:gd name="connsiteY1114" fmla="*/ 3872111 h 6858498"/>
                  <a:gd name="connsiteX1115" fmla="*/ 1719938 w 6857583"/>
                  <a:gd name="connsiteY1115" fmla="*/ 3875325 h 6858498"/>
                  <a:gd name="connsiteX1116" fmla="*/ 1721086 w 6857583"/>
                  <a:gd name="connsiteY1116" fmla="*/ 3881754 h 6858498"/>
                  <a:gd name="connsiteX1117" fmla="*/ 1721086 w 6857583"/>
                  <a:gd name="connsiteY1117" fmla="*/ 3958668 h 6858498"/>
                  <a:gd name="connsiteX1118" fmla="*/ 1720627 w 6857583"/>
                  <a:gd name="connsiteY1118" fmla="*/ 3963031 h 6858498"/>
                  <a:gd name="connsiteX1119" fmla="*/ 1715117 w 6857583"/>
                  <a:gd name="connsiteY1119" fmla="*/ 3969000 h 6858498"/>
                  <a:gd name="connsiteX1120" fmla="*/ 1704096 w 6857583"/>
                  <a:gd name="connsiteY1120" fmla="*/ 3969918 h 6858498"/>
                  <a:gd name="connsiteX1121" fmla="*/ 1664835 w 6857583"/>
                  <a:gd name="connsiteY1121" fmla="*/ 3969918 h 6858498"/>
                  <a:gd name="connsiteX1122" fmla="*/ 1620753 w 6857583"/>
                  <a:gd name="connsiteY1122" fmla="*/ 3969918 h 6858498"/>
                  <a:gd name="connsiteX1123" fmla="*/ 1612029 w 6857583"/>
                  <a:gd name="connsiteY1123" fmla="*/ 3968770 h 6858498"/>
                  <a:gd name="connsiteX1124" fmla="*/ 1607896 w 6857583"/>
                  <a:gd name="connsiteY1124" fmla="*/ 3964178 h 6858498"/>
                  <a:gd name="connsiteX1125" fmla="*/ 1606748 w 6857583"/>
                  <a:gd name="connsiteY1125" fmla="*/ 3957750 h 6858498"/>
                  <a:gd name="connsiteX1126" fmla="*/ 1606748 w 6857583"/>
                  <a:gd name="connsiteY1126" fmla="*/ 3882902 h 6858498"/>
                  <a:gd name="connsiteX1127" fmla="*/ 1607666 w 6857583"/>
                  <a:gd name="connsiteY1127" fmla="*/ 3876473 h 6858498"/>
                  <a:gd name="connsiteX1128" fmla="*/ 1611799 w 6857583"/>
                  <a:gd name="connsiteY1128" fmla="*/ 3871881 h 6858498"/>
                  <a:gd name="connsiteX1129" fmla="*/ 1618228 w 6857583"/>
                  <a:gd name="connsiteY1129" fmla="*/ 3870963 h 6858498"/>
                  <a:gd name="connsiteX1130" fmla="*/ 5164550 w 6857583"/>
                  <a:gd name="connsiteY1130" fmla="*/ 3870733 h 6858498"/>
                  <a:gd name="connsiteX1131" fmla="*/ 5195317 w 6857583"/>
                  <a:gd name="connsiteY1131" fmla="*/ 3870963 h 6858498"/>
                  <a:gd name="connsiteX1132" fmla="*/ 5239169 w 6857583"/>
                  <a:gd name="connsiteY1132" fmla="*/ 3870963 h 6858498"/>
                  <a:gd name="connsiteX1133" fmla="*/ 5245598 w 6857583"/>
                  <a:gd name="connsiteY1133" fmla="*/ 3871651 h 6858498"/>
                  <a:gd name="connsiteX1134" fmla="*/ 5251108 w 6857583"/>
                  <a:gd name="connsiteY1134" fmla="*/ 3877621 h 6858498"/>
                  <a:gd name="connsiteX1135" fmla="*/ 5251567 w 6857583"/>
                  <a:gd name="connsiteY1135" fmla="*/ 3879687 h 6858498"/>
                  <a:gd name="connsiteX1136" fmla="*/ 5251567 w 6857583"/>
                  <a:gd name="connsiteY1136" fmla="*/ 3960964 h 6858498"/>
                  <a:gd name="connsiteX1137" fmla="*/ 5251108 w 6857583"/>
                  <a:gd name="connsiteY1137" fmla="*/ 3963030 h 6858498"/>
                  <a:gd name="connsiteX1138" fmla="*/ 5245368 w 6857583"/>
                  <a:gd name="connsiteY1138" fmla="*/ 3968999 h 6858498"/>
                  <a:gd name="connsiteX1139" fmla="*/ 5238940 w 6857583"/>
                  <a:gd name="connsiteY1139" fmla="*/ 3969918 h 6858498"/>
                  <a:gd name="connsiteX1140" fmla="*/ 5148938 w 6857583"/>
                  <a:gd name="connsiteY1140" fmla="*/ 3969918 h 6858498"/>
                  <a:gd name="connsiteX1141" fmla="*/ 5142510 w 6857583"/>
                  <a:gd name="connsiteY1141" fmla="*/ 3968999 h 6858498"/>
                  <a:gd name="connsiteX1142" fmla="*/ 5137918 w 6857583"/>
                  <a:gd name="connsiteY1142" fmla="*/ 3964867 h 6858498"/>
                  <a:gd name="connsiteX1143" fmla="*/ 5136540 w 6857583"/>
                  <a:gd name="connsiteY1143" fmla="*/ 3958438 h 6858498"/>
                  <a:gd name="connsiteX1144" fmla="*/ 5136540 w 6857583"/>
                  <a:gd name="connsiteY1144" fmla="*/ 3881753 h 6858498"/>
                  <a:gd name="connsiteX1145" fmla="*/ 5137229 w 6857583"/>
                  <a:gd name="connsiteY1145" fmla="*/ 3877391 h 6858498"/>
                  <a:gd name="connsiteX1146" fmla="*/ 5142739 w 6857583"/>
                  <a:gd name="connsiteY1146" fmla="*/ 3871422 h 6858498"/>
                  <a:gd name="connsiteX1147" fmla="*/ 5164550 w 6857583"/>
                  <a:gd name="connsiteY1147" fmla="*/ 3870733 h 6858498"/>
                  <a:gd name="connsiteX1148" fmla="*/ 4527195 w 6857583"/>
                  <a:gd name="connsiteY1148" fmla="*/ 3870733 h 6858498"/>
                  <a:gd name="connsiteX1149" fmla="*/ 4617196 w 6857583"/>
                  <a:gd name="connsiteY1149" fmla="*/ 3870733 h 6858498"/>
                  <a:gd name="connsiteX1150" fmla="*/ 4625921 w 6857583"/>
                  <a:gd name="connsiteY1150" fmla="*/ 3871881 h 6858498"/>
                  <a:gd name="connsiteX1151" fmla="*/ 4628906 w 6857583"/>
                  <a:gd name="connsiteY1151" fmla="*/ 3874866 h 6858498"/>
                  <a:gd name="connsiteX1152" fmla="*/ 4630054 w 6857583"/>
                  <a:gd name="connsiteY1152" fmla="*/ 3878998 h 6858498"/>
                  <a:gd name="connsiteX1153" fmla="*/ 4630054 w 6857583"/>
                  <a:gd name="connsiteY1153" fmla="*/ 3960275 h 6858498"/>
                  <a:gd name="connsiteX1154" fmla="*/ 4629135 w 6857583"/>
                  <a:gd name="connsiteY1154" fmla="*/ 3964408 h 6858498"/>
                  <a:gd name="connsiteX1155" fmla="*/ 4624543 w 6857583"/>
                  <a:gd name="connsiteY1155" fmla="*/ 3968540 h 6858498"/>
                  <a:gd name="connsiteX1156" fmla="*/ 4615819 w 6857583"/>
                  <a:gd name="connsiteY1156" fmla="*/ 3969688 h 6858498"/>
                  <a:gd name="connsiteX1157" fmla="*/ 4571507 w 6857583"/>
                  <a:gd name="connsiteY1157" fmla="*/ 3969918 h 6858498"/>
                  <a:gd name="connsiteX1158" fmla="*/ 4527654 w 6857583"/>
                  <a:gd name="connsiteY1158" fmla="*/ 3969918 h 6858498"/>
                  <a:gd name="connsiteX1159" fmla="*/ 4521225 w 6857583"/>
                  <a:gd name="connsiteY1159" fmla="*/ 3969229 h 6858498"/>
                  <a:gd name="connsiteX1160" fmla="*/ 4515486 w 6857583"/>
                  <a:gd name="connsiteY1160" fmla="*/ 3963260 h 6858498"/>
                  <a:gd name="connsiteX1161" fmla="*/ 4514797 w 6857583"/>
                  <a:gd name="connsiteY1161" fmla="*/ 3956831 h 6858498"/>
                  <a:gd name="connsiteX1162" fmla="*/ 4514797 w 6857583"/>
                  <a:gd name="connsiteY1162" fmla="*/ 3884279 h 6858498"/>
                  <a:gd name="connsiteX1163" fmla="*/ 4516175 w 6857583"/>
                  <a:gd name="connsiteY1163" fmla="*/ 3875554 h 6858498"/>
                  <a:gd name="connsiteX1164" fmla="*/ 4520766 w 6857583"/>
                  <a:gd name="connsiteY1164" fmla="*/ 3871422 h 6858498"/>
                  <a:gd name="connsiteX1165" fmla="*/ 4527195 w 6857583"/>
                  <a:gd name="connsiteY1165" fmla="*/ 3870733 h 6858498"/>
                  <a:gd name="connsiteX1166" fmla="*/ 3343404 w 6857583"/>
                  <a:gd name="connsiteY1166" fmla="*/ 3870733 h 6858498"/>
                  <a:gd name="connsiteX1167" fmla="*/ 3515141 w 6857583"/>
                  <a:gd name="connsiteY1167" fmla="*/ 3870733 h 6858498"/>
                  <a:gd name="connsiteX1168" fmla="*/ 3526161 w 6857583"/>
                  <a:gd name="connsiteY1168" fmla="*/ 3871192 h 6858498"/>
                  <a:gd name="connsiteX1169" fmla="*/ 3533049 w 6857583"/>
                  <a:gd name="connsiteY1169" fmla="*/ 3878309 h 6858498"/>
                  <a:gd name="connsiteX1170" fmla="*/ 3533279 w 6857583"/>
                  <a:gd name="connsiteY1170" fmla="*/ 3922392 h 6858498"/>
                  <a:gd name="connsiteX1171" fmla="*/ 3532820 w 6857583"/>
                  <a:gd name="connsiteY1171" fmla="*/ 3955454 h 6858498"/>
                  <a:gd name="connsiteX1172" fmla="*/ 3525702 w 6857583"/>
                  <a:gd name="connsiteY1172" fmla="*/ 3962571 h 6858498"/>
                  <a:gd name="connsiteX1173" fmla="*/ 3508023 w 6857583"/>
                  <a:gd name="connsiteY1173" fmla="*/ 3963030 h 6858498"/>
                  <a:gd name="connsiteX1174" fmla="*/ 3426517 w 6857583"/>
                  <a:gd name="connsiteY1174" fmla="*/ 3963260 h 6858498"/>
                  <a:gd name="connsiteX1175" fmla="*/ 3347307 w 6857583"/>
                  <a:gd name="connsiteY1175" fmla="*/ 3963260 h 6858498"/>
                  <a:gd name="connsiteX1176" fmla="*/ 3331924 w 6857583"/>
                  <a:gd name="connsiteY1176" fmla="*/ 3962341 h 6858498"/>
                  <a:gd name="connsiteX1177" fmla="*/ 3326414 w 6857583"/>
                  <a:gd name="connsiteY1177" fmla="*/ 3956372 h 6858498"/>
                  <a:gd name="connsiteX1178" fmla="*/ 3325725 w 6857583"/>
                  <a:gd name="connsiteY1178" fmla="*/ 3952010 h 6858498"/>
                  <a:gd name="connsiteX1179" fmla="*/ 3325725 w 6857583"/>
                  <a:gd name="connsiteY1179" fmla="*/ 3881524 h 6858498"/>
                  <a:gd name="connsiteX1180" fmla="*/ 3326414 w 6857583"/>
                  <a:gd name="connsiteY1180" fmla="*/ 3877161 h 6858498"/>
                  <a:gd name="connsiteX1181" fmla="*/ 3332383 w 6857583"/>
                  <a:gd name="connsiteY1181" fmla="*/ 3871422 h 6858498"/>
                  <a:gd name="connsiteX1182" fmla="*/ 3343404 w 6857583"/>
                  <a:gd name="connsiteY1182" fmla="*/ 3870733 h 6858498"/>
                  <a:gd name="connsiteX1183" fmla="*/ 3055951 w 6857583"/>
                  <a:gd name="connsiteY1183" fmla="*/ 3870733 h 6858498"/>
                  <a:gd name="connsiteX1184" fmla="*/ 3099803 w 6857583"/>
                  <a:gd name="connsiteY1184" fmla="*/ 3870963 h 6858498"/>
                  <a:gd name="connsiteX1185" fmla="*/ 3181310 w 6857583"/>
                  <a:gd name="connsiteY1185" fmla="*/ 3870963 h 6858498"/>
                  <a:gd name="connsiteX1186" fmla="*/ 3196693 w 6857583"/>
                  <a:gd name="connsiteY1186" fmla="*/ 3871651 h 6858498"/>
                  <a:gd name="connsiteX1187" fmla="*/ 3202203 w 6857583"/>
                  <a:gd name="connsiteY1187" fmla="*/ 3877621 h 6858498"/>
                  <a:gd name="connsiteX1188" fmla="*/ 3202432 w 6857583"/>
                  <a:gd name="connsiteY1188" fmla="*/ 3879687 h 6858498"/>
                  <a:gd name="connsiteX1189" fmla="*/ 3202432 w 6857583"/>
                  <a:gd name="connsiteY1189" fmla="*/ 3954535 h 6858498"/>
                  <a:gd name="connsiteX1190" fmla="*/ 3201514 w 6857583"/>
                  <a:gd name="connsiteY1190" fmla="*/ 3958668 h 6858498"/>
                  <a:gd name="connsiteX1191" fmla="*/ 3198529 w 6857583"/>
                  <a:gd name="connsiteY1191" fmla="*/ 3961653 h 6858498"/>
                  <a:gd name="connsiteX1192" fmla="*/ 3185442 w 6857583"/>
                  <a:gd name="connsiteY1192" fmla="*/ 3963030 h 6858498"/>
                  <a:gd name="connsiteX1193" fmla="*/ 3013705 w 6857583"/>
                  <a:gd name="connsiteY1193" fmla="*/ 3963030 h 6858498"/>
                  <a:gd name="connsiteX1194" fmla="*/ 3004981 w 6857583"/>
                  <a:gd name="connsiteY1194" fmla="*/ 3962801 h 6858498"/>
                  <a:gd name="connsiteX1195" fmla="*/ 2995567 w 6857583"/>
                  <a:gd name="connsiteY1195" fmla="*/ 3952928 h 6858498"/>
                  <a:gd name="connsiteX1196" fmla="*/ 2995567 w 6857583"/>
                  <a:gd name="connsiteY1196" fmla="*/ 3880376 h 6858498"/>
                  <a:gd name="connsiteX1197" fmla="*/ 3005210 w 6857583"/>
                  <a:gd name="connsiteY1197" fmla="*/ 3870963 h 6858498"/>
                  <a:gd name="connsiteX1198" fmla="*/ 3055951 w 6857583"/>
                  <a:gd name="connsiteY1198" fmla="*/ 3870733 h 6858498"/>
                  <a:gd name="connsiteX1199" fmla="*/ 2707196 w 6857583"/>
                  <a:gd name="connsiteY1199" fmla="*/ 3870733 h 6858498"/>
                  <a:gd name="connsiteX1200" fmla="*/ 2753345 w 6857583"/>
                  <a:gd name="connsiteY1200" fmla="*/ 3870733 h 6858498"/>
                  <a:gd name="connsiteX1201" fmla="*/ 2753345 w 6857583"/>
                  <a:gd name="connsiteY1201" fmla="*/ 3871192 h 6858498"/>
                  <a:gd name="connsiteX1202" fmla="*/ 2801560 w 6857583"/>
                  <a:gd name="connsiteY1202" fmla="*/ 3871192 h 6858498"/>
                  <a:gd name="connsiteX1203" fmla="*/ 2808677 w 6857583"/>
                  <a:gd name="connsiteY1203" fmla="*/ 3878080 h 6858498"/>
                  <a:gd name="connsiteX1204" fmla="*/ 2808907 w 6857583"/>
                  <a:gd name="connsiteY1204" fmla="*/ 3880146 h 6858498"/>
                  <a:gd name="connsiteX1205" fmla="*/ 2808677 w 6857583"/>
                  <a:gd name="connsiteY1205" fmla="*/ 3961423 h 6858498"/>
                  <a:gd name="connsiteX1206" fmla="*/ 2799953 w 6857583"/>
                  <a:gd name="connsiteY1206" fmla="*/ 3969459 h 6858498"/>
                  <a:gd name="connsiteX1207" fmla="*/ 2793294 w 6857583"/>
                  <a:gd name="connsiteY1207" fmla="*/ 3969688 h 6858498"/>
                  <a:gd name="connsiteX1208" fmla="*/ 2707656 w 6857583"/>
                  <a:gd name="connsiteY1208" fmla="*/ 3969688 h 6858498"/>
                  <a:gd name="connsiteX1209" fmla="*/ 2699160 w 6857583"/>
                  <a:gd name="connsiteY1209" fmla="*/ 3968540 h 6858498"/>
                  <a:gd name="connsiteX1210" fmla="*/ 2694798 w 6857583"/>
                  <a:gd name="connsiteY1210" fmla="*/ 3964178 h 6858498"/>
                  <a:gd name="connsiteX1211" fmla="*/ 2693650 w 6857583"/>
                  <a:gd name="connsiteY1211" fmla="*/ 3957750 h 6858498"/>
                  <a:gd name="connsiteX1212" fmla="*/ 2693650 w 6857583"/>
                  <a:gd name="connsiteY1212" fmla="*/ 3883131 h 6858498"/>
                  <a:gd name="connsiteX1213" fmla="*/ 2695487 w 6857583"/>
                  <a:gd name="connsiteY1213" fmla="*/ 3874636 h 6858498"/>
                  <a:gd name="connsiteX1214" fmla="*/ 2698472 w 6857583"/>
                  <a:gd name="connsiteY1214" fmla="*/ 3871881 h 6858498"/>
                  <a:gd name="connsiteX1215" fmla="*/ 2707196 w 6857583"/>
                  <a:gd name="connsiteY1215" fmla="*/ 3870733 h 6858498"/>
                  <a:gd name="connsiteX1216" fmla="*/ 2464515 w 6857583"/>
                  <a:gd name="connsiteY1216" fmla="*/ 3870733 h 6858498"/>
                  <a:gd name="connsiteX1217" fmla="*/ 2495051 w 6857583"/>
                  <a:gd name="connsiteY1217" fmla="*/ 3870963 h 6858498"/>
                  <a:gd name="connsiteX1218" fmla="*/ 2536837 w 6857583"/>
                  <a:gd name="connsiteY1218" fmla="*/ 3870963 h 6858498"/>
                  <a:gd name="connsiteX1219" fmla="*/ 2545562 w 6857583"/>
                  <a:gd name="connsiteY1219" fmla="*/ 3872111 h 6858498"/>
                  <a:gd name="connsiteX1220" fmla="*/ 2549465 w 6857583"/>
                  <a:gd name="connsiteY1220" fmla="*/ 3876702 h 6858498"/>
                  <a:gd name="connsiteX1221" fmla="*/ 2550383 w 6857583"/>
                  <a:gd name="connsiteY1221" fmla="*/ 3883131 h 6858498"/>
                  <a:gd name="connsiteX1222" fmla="*/ 2550383 w 6857583"/>
                  <a:gd name="connsiteY1222" fmla="*/ 3957979 h 6858498"/>
                  <a:gd name="connsiteX1223" fmla="*/ 2549465 w 6857583"/>
                  <a:gd name="connsiteY1223" fmla="*/ 3964408 h 6858498"/>
                  <a:gd name="connsiteX1224" fmla="*/ 2545103 w 6857583"/>
                  <a:gd name="connsiteY1224" fmla="*/ 3968770 h 6858498"/>
                  <a:gd name="connsiteX1225" fmla="*/ 2538674 w 6857583"/>
                  <a:gd name="connsiteY1225" fmla="*/ 3969688 h 6858498"/>
                  <a:gd name="connsiteX1226" fmla="*/ 2448443 w 6857583"/>
                  <a:gd name="connsiteY1226" fmla="*/ 3969688 h 6858498"/>
                  <a:gd name="connsiteX1227" fmla="*/ 2442014 w 6857583"/>
                  <a:gd name="connsiteY1227" fmla="*/ 3968999 h 6858498"/>
                  <a:gd name="connsiteX1228" fmla="*/ 2436504 w 6857583"/>
                  <a:gd name="connsiteY1228" fmla="*/ 3962801 h 6858498"/>
                  <a:gd name="connsiteX1229" fmla="*/ 2436045 w 6857583"/>
                  <a:gd name="connsiteY1229" fmla="*/ 3958438 h 6858498"/>
                  <a:gd name="connsiteX1230" fmla="*/ 2436045 w 6857583"/>
                  <a:gd name="connsiteY1230" fmla="*/ 3881524 h 6858498"/>
                  <a:gd name="connsiteX1231" fmla="*/ 2436734 w 6857583"/>
                  <a:gd name="connsiteY1231" fmla="*/ 3877161 h 6858498"/>
                  <a:gd name="connsiteX1232" fmla="*/ 2442474 w 6857583"/>
                  <a:gd name="connsiteY1232" fmla="*/ 3871422 h 6858498"/>
                  <a:gd name="connsiteX1233" fmla="*/ 2464515 w 6857583"/>
                  <a:gd name="connsiteY1233" fmla="*/ 3870733 h 6858498"/>
                  <a:gd name="connsiteX1234" fmla="*/ 5360854 w 6857583"/>
                  <a:gd name="connsiteY1234" fmla="*/ 3870504 h 6858498"/>
                  <a:gd name="connsiteX1235" fmla="*/ 5402641 w 6857583"/>
                  <a:gd name="connsiteY1235" fmla="*/ 3870963 h 6858498"/>
                  <a:gd name="connsiteX1236" fmla="*/ 5442131 w 6857583"/>
                  <a:gd name="connsiteY1236" fmla="*/ 3870963 h 6858498"/>
                  <a:gd name="connsiteX1237" fmla="*/ 5453152 w 6857583"/>
                  <a:gd name="connsiteY1237" fmla="*/ 3871652 h 6858498"/>
                  <a:gd name="connsiteX1238" fmla="*/ 5458432 w 6857583"/>
                  <a:gd name="connsiteY1238" fmla="*/ 3877621 h 6858498"/>
                  <a:gd name="connsiteX1239" fmla="*/ 5458891 w 6857583"/>
                  <a:gd name="connsiteY1239" fmla="*/ 3884280 h 6858498"/>
                  <a:gd name="connsiteX1240" fmla="*/ 5458891 w 6857583"/>
                  <a:gd name="connsiteY1240" fmla="*/ 3956832 h 6858498"/>
                  <a:gd name="connsiteX1241" fmla="*/ 5457514 w 6857583"/>
                  <a:gd name="connsiteY1241" fmla="*/ 3965327 h 6858498"/>
                  <a:gd name="connsiteX1242" fmla="*/ 5454529 w 6857583"/>
                  <a:gd name="connsiteY1242" fmla="*/ 3968311 h 6858498"/>
                  <a:gd name="connsiteX1243" fmla="*/ 5450396 w 6857583"/>
                  <a:gd name="connsiteY1243" fmla="*/ 3969459 h 6858498"/>
                  <a:gd name="connsiteX1244" fmla="*/ 5353737 w 6857583"/>
                  <a:gd name="connsiteY1244" fmla="*/ 3969459 h 6858498"/>
                  <a:gd name="connsiteX1245" fmla="*/ 5351670 w 6857583"/>
                  <a:gd name="connsiteY1245" fmla="*/ 3969000 h 6858498"/>
                  <a:gd name="connsiteX1246" fmla="*/ 5344782 w 6857583"/>
                  <a:gd name="connsiteY1246" fmla="*/ 3961424 h 6858498"/>
                  <a:gd name="connsiteX1247" fmla="*/ 5344094 w 6857583"/>
                  <a:gd name="connsiteY1247" fmla="*/ 3954765 h 6858498"/>
                  <a:gd name="connsiteX1248" fmla="*/ 5344094 w 6857583"/>
                  <a:gd name="connsiteY1248" fmla="*/ 3884280 h 6858498"/>
                  <a:gd name="connsiteX1249" fmla="*/ 5345701 w 6857583"/>
                  <a:gd name="connsiteY1249" fmla="*/ 3875785 h 6858498"/>
                  <a:gd name="connsiteX1250" fmla="*/ 5350063 w 6857583"/>
                  <a:gd name="connsiteY1250" fmla="*/ 3871422 h 6858498"/>
                  <a:gd name="connsiteX1251" fmla="*/ 5360854 w 6857583"/>
                  <a:gd name="connsiteY1251" fmla="*/ 3870504 h 6858498"/>
                  <a:gd name="connsiteX1252" fmla="*/ 4307702 w 6857583"/>
                  <a:gd name="connsiteY1252" fmla="*/ 3800248 h 6858498"/>
                  <a:gd name="connsiteX1253" fmla="*/ 4282447 w 6857583"/>
                  <a:gd name="connsiteY1253" fmla="*/ 3825963 h 6858498"/>
                  <a:gd name="connsiteX1254" fmla="*/ 4282447 w 6857583"/>
                  <a:gd name="connsiteY1254" fmla="*/ 4048440 h 6858498"/>
                  <a:gd name="connsiteX1255" fmla="*/ 4282447 w 6857583"/>
                  <a:gd name="connsiteY1255" fmla="*/ 4193774 h 6858498"/>
                  <a:gd name="connsiteX1256" fmla="*/ 4283365 w 6857583"/>
                  <a:gd name="connsiteY1256" fmla="*/ 4213519 h 6858498"/>
                  <a:gd name="connsiteX1257" fmla="*/ 4289335 w 6857583"/>
                  <a:gd name="connsiteY1257" fmla="*/ 4219029 h 6858498"/>
                  <a:gd name="connsiteX1258" fmla="*/ 4313442 w 6857583"/>
                  <a:gd name="connsiteY1258" fmla="*/ 4219718 h 6858498"/>
                  <a:gd name="connsiteX1259" fmla="*/ 4890873 w 6857583"/>
                  <a:gd name="connsiteY1259" fmla="*/ 4219489 h 6858498"/>
                  <a:gd name="connsiteX1260" fmla="*/ 5463713 w 6857583"/>
                  <a:gd name="connsiteY1260" fmla="*/ 4219489 h 6858498"/>
                  <a:gd name="connsiteX1261" fmla="*/ 5485754 w 6857583"/>
                  <a:gd name="connsiteY1261" fmla="*/ 4219489 h 6858498"/>
                  <a:gd name="connsiteX1262" fmla="*/ 5492183 w 6857583"/>
                  <a:gd name="connsiteY1262" fmla="*/ 4218800 h 6858498"/>
                  <a:gd name="connsiteX1263" fmla="*/ 5497923 w 6857583"/>
                  <a:gd name="connsiteY1263" fmla="*/ 4212830 h 6858498"/>
                  <a:gd name="connsiteX1264" fmla="*/ 5498841 w 6857583"/>
                  <a:gd name="connsiteY1264" fmla="*/ 4188723 h 6858498"/>
                  <a:gd name="connsiteX1265" fmla="*/ 5498841 w 6857583"/>
                  <a:gd name="connsiteY1265" fmla="*/ 3900122 h 6858498"/>
                  <a:gd name="connsiteX1266" fmla="*/ 5498841 w 6857583"/>
                  <a:gd name="connsiteY1266" fmla="*/ 3825274 h 6858498"/>
                  <a:gd name="connsiteX1267" fmla="*/ 5497923 w 6857583"/>
                  <a:gd name="connsiteY1267" fmla="*/ 3807825 h 6858498"/>
                  <a:gd name="connsiteX1268" fmla="*/ 5490805 w 6857583"/>
                  <a:gd name="connsiteY1268" fmla="*/ 3800707 h 6858498"/>
                  <a:gd name="connsiteX1269" fmla="*/ 5464401 w 6857583"/>
                  <a:gd name="connsiteY1269" fmla="*/ 3800248 h 6858498"/>
                  <a:gd name="connsiteX1270" fmla="*/ 4446607 w 6857583"/>
                  <a:gd name="connsiteY1270" fmla="*/ 3800248 h 6858498"/>
                  <a:gd name="connsiteX1271" fmla="*/ 4307702 w 6857583"/>
                  <a:gd name="connsiteY1271" fmla="*/ 3800248 h 6858498"/>
                  <a:gd name="connsiteX1272" fmla="*/ 3641877 w 6857583"/>
                  <a:gd name="connsiteY1272" fmla="*/ 3800248 h 6858498"/>
                  <a:gd name="connsiteX1273" fmla="*/ 3624428 w 6857583"/>
                  <a:gd name="connsiteY1273" fmla="*/ 3801166 h 6858498"/>
                  <a:gd name="connsiteX1274" fmla="*/ 3618458 w 6857583"/>
                  <a:gd name="connsiteY1274" fmla="*/ 3806906 h 6858498"/>
                  <a:gd name="connsiteX1275" fmla="*/ 3617540 w 6857583"/>
                  <a:gd name="connsiteY1275" fmla="*/ 3826651 h 6858498"/>
                  <a:gd name="connsiteX1276" fmla="*/ 3617540 w 6857583"/>
                  <a:gd name="connsiteY1276" fmla="*/ 3978643 h 6858498"/>
                  <a:gd name="connsiteX1277" fmla="*/ 3617540 w 6857583"/>
                  <a:gd name="connsiteY1277" fmla="*/ 4199055 h 6858498"/>
                  <a:gd name="connsiteX1278" fmla="*/ 3638433 w 6857583"/>
                  <a:gd name="connsiteY1278" fmla="*/ 4219718 h 6858498"/>
                  <a:gd name="connsiteX1279" fmla="*/ 3647158 w 6857583"/>
                  <a:gd name="connsiteY1279" fmla="*/ 4219259 h 6858498"/>
                  <a:gd name="connsiteX1280" fmla="*/ 3654045 w 6857583"/>
                  <a:gd name="connsiteY1280" fmla="*/ 4211912 h 6858498"/>
                  <a:gd name="connsiteX1281" fmla="*/ 3654505 w 6857583"/>
                  <a:gd name="connsiteY1281" fmla="*/ 4176784 h 6858498"/>
                  <a:gd name="connsiteX1282" fmla="*/ 3654505 w 6857583"/>
                  <a:gd name="connsiteY1282" fmla="*/ 4086553 h 6858498"/>
                  <a:gd name="connsiteX1283" fmla="*/ 3655193 w 6857583"/>
                  <a:gd name="connsiteY1283" fmla="*/ 4071170 h 6858498"/>
                  <a:gd name="connsiteX1284" fmla="*/ 3660704 w 6857583"/>
                  <a:gd name="connsiteY1284" fmla="*/ 4065201 h 6858498"/>
                  <a:gd name="connsiteX1285" fmla="*/ 3673791 w 6857583"/>
                  <a:gd name="connsiteY1285" fmla="*/ 4064512 h 6858498"/>
                  <a:gd name="connsiteX1286" fmla="*/ 3843461 w 6857583"/>
                  <a:gd name="connsiteY1286" fmla="*/ 4064512 h 6858498"/>
                  <a:gd name="connsiteX1287" fmla="*/ 3856548 w 6857583"/>
                  <a:gd name="connsiteY1287" fmla="*/ 4065201 h 6858498"/>
                  <a:gd name="connsiteX1288" fmla="*/ 3862288 w 6857583"/>
                  <a:gd name="connsiteY1288" fmla="*/ 4070711 h 6858498"/>
                  <a:gd name="connsiteX1289" fmla="*/ 3862977 w 6857583"/>
                  <a:gd name="connsiteY1289" fmla="*/ 4090456 h 6858498"/>
                  <a:gd name="connsiteX1290" fmla="*/ 3862977 w 6857583"/>
                  <a:gd name="connsiteY1290" fmla="*/ 4194003 h 6858498"/>
                  <a:gd name="connsiteX1291" fmla="*/ 3863436 w 6857583"/>
                  <a:gd name="connsiteY1291" fmla="*/ 4211682 h 6858498"/>
                  <a:gd name="connsiteX1292" fmla="*/ 3872161 w 6857583"/>
                  <a:gd name="connsiteY1292" fmla="*/ 4219489 h 6858498"/>
                  <a:gd name="connsiteX1293" fmla="*/ 3891906 w 6857583"/>
                  <a:gd name="connsiteY1293" fmla="*/ 4219718 h 6858498"/>
                  <a:gd name="connsiteX1294" fmla="*/ 3919228 w 6857583"/>
                  <a:gd name="connsiteY1294" fmla="*/ 4192167 h 6858498"/>
                  <a:gd name="connsiteX1295" fmla="*/ 3919916 w 6857583"/>
                  <a:gd name="connsiteY1295" fmla="*/ 4011246 h 6858498"/>
                  <a:gd name="connsiteX1296" fmla="*/ 3919916 w 6857583"/>
                  <a:gd name="connsiteY1296" fmla="*/ 3832851 h 6858498"/>
                  <a:gd name="connsiteX1297" fmla="*/ 3919687 w 6857583"/>
                  <a:gd name="connsiteY1297" fmla="*/ 3813106 h 6858498"/>
                  <a:gd name="connsiteX1298" fmla="*/ 3918769 w 6857583"/>
                  <a:gd name="connsiteY1298" fmla="*/ 3806677 h 6858498"/>
                  <a:gd name="connsiteX1299" fmla="*/ 3912799 w 6857583"/>
                  <a:gd name="connsiteY1299" fmla="*/ 3800937 h 6858498"/>
                  <a:gd name="connsiteX1300" fmla="*/ 3893054 w 6857583"/>
                  <a:gd name="connsiteY1300" fmla="*/ 3800248 h 6858498"/>
                  <a:gd name="connsiteX1301" fmla="*/ 3723383 w 6857583"/>
                  <a:gd name="connsiteY1301" fmla="*/ 3800248 h 6858498"/>
                  <a:gd name="connsiteX1302" fmla="*/ 3641877 w 6857583"/>
                  <a:gd name="connsiteY1302" fmla="*/ 3800248 h 6858498"/>
                  <a:gd name="connsiteX1303" fmla="*/ 2632348 w 6857583"/>
                  <a:gd name="connsiteY1303" fmla="*/ 3800018 h 6858498"/>
                  <a:gd name="connsiteX1304" fmla="*/ 2607093 w 6857583"/>
                  <a:gd name="connsiteY1304" fmla="*/ 3825503 h 6858498"/>
                  <a:gd name="connsiteX1305" fmla="*/ 2607322 w 6857583"/>
                  <a:gd name="connsiteY1305" fmla="*/ 4010557 h 6858498"/>
                  <a:gd name="connsiteX1306" fmla="*/ 2607322 w 6857583"/>
                  <a:gd name="connsiteY1306" fmla="*/ 4191248 h 6858498"/>
                  <a:gd name="connsiteX1307" fmla="*/ 2608241 w 6857583"/>
                  <a:gd name="connsiteY1307" fmla="*/ 4213289 h 6858498"/>
                  <a:gd name="connsiteX1308" fmla="*/ 2614210 w 6857583"/>
                  <a:gd name="connsiteY1308" fmla="*/ 4218800 h 6858498"/>
                  <a:gd name="connsiteX1309" fmla="*/ 2627297 w 6857583"/>
                  <a:gd name="connsiteY1309" fmla="*/ 4219489 h 6858498"/>
                  <a:gd name="connsiteX1310" fmla="*/ 2878474 w 6857583"/>
                  <a:gd name="connsiteY1310" fmla="*/ 4219489 h 6858498"/>
                  <a:gd name="connsiteX1311" fmla="*/ 2891561 w 6857583"/>
                  <a:gd name="connsiteY1311" fmla="*/ 4219029 h 6858498"/>
                  <a:gd name="connsiteX1312" fmla="*/ 2898678 w 6857583"/>
                  <a:gd name="connsiteY1312" fmla="*/ 4211912 h 6858498"/>
                  <a:gd name="connsiteX1313" fmla="*/ 2899367 w 6857583"/>
                  <a:gd name="connsiteY1313" fmla="*/ 4189871 h 6858498"/>
                  <a:gd name="connsiteX1314" fmla="*/ 2899367 w 6857583"/>
                  <a:gd name="connsiteY1314" fmla="*/ 3830784 h 6858498"/>
                  <a:gd name="connsiteX1315" fmla="*/ 2899137 w 6857583"/>
                  <a:gd name="connsiteY1315" fmla="*/ 3813106 h 6858498"/>
                  <a:gd name="connsiteX1316" fmla="*/ 2898219 w 6857583"/>
                  <a:gd name="connsiteY1316" fmla="*/ 3806677 h 6858498"/>
                  <a:gd name="connsiteX1317" fmla="*/ 2892249 w 6857583"/>
                  <a:gd name="connsiteY1317" fmla="*/ 3800937 h 6858498"/>
                  <a:gd name="connsiteX1318" fmla="*/ 2874800 w 6857583"/>
                  <a:gd name="connsiteY1318" fmla="*/ 3800018 h 6858498"/>
                  <a:gd name="connsiteX1319" fmla="*/ 2632348 w 6857583"/>
                  <a:gd name="connsiteY1319" fmla="*/ 3800018 h 6858498"/>
                  <a:gd name="connsiteX1320" fmla="*/ 1386336 w 6857583"/>
                  <a:gd name="connsiteY1320" fmla="*/ 3800018 h 6858498"/>
                  <a:gd name="connsiteX1321" fmla="*/ 1359015 w 6857583"/>
                  <a:gd name="connsiteY1321" fmla="*/ 3827799 h 6858498"/>
                  <a:gd name="connsiteX1322" fmla="*/ 1359015 w 6857583"/>
                  <a:gd name="connsiteY1322" fmla="*/ 4083568 h 6858498"/>
                  <a:gd name="connsiteX1323" fmla="*/ 1359015 w 6857583"/>
                  <a:gd name="connsiteY1323" fmla="*/ 4193774 h 6858498"/>
                  <a:gd name="connsiteX1324" fmla="*/ 1359933 w 6857583"/>
                  <a:gd name="connsiteY1324" fmla="*/ 4213519 h 6858498"/>
                  <a:gd name="connsiteX1325" fmla="*/ 1365903 w 6857583"/>
                  <a:gd name="connsiteY1325" fmla="*/ 4219029 h 6858498"/>
                  <a:gd name="connsiteX1326" fmla="*/ 1390010 w 6857583"/>
                  <a:gd name="connsiteY1326" fmla="*/ 4219718 h 6858498"/>
                  <a:gd name="connsiteX1327" fmla="*/ 1965604 w 6857583"/>
                  <a:gd name="connsiteY1327" fmla="*/ 4219489 h 6858498"/>
                  <a:gd name="connsiteX1328" fmla="*/ 2543036 w 6857583"/>
                  <a:gd name="connsiteY1328" fmla="*/ 4219489 h 6858498"/>
                  <a:gd name="connsiteX1329" fmla="*/ 2574720 w 6857583"/>
                  <a:gd name="connsiteY1329" fmla="*/ 4187575 h 6858498"/>
                  <a:gd name="connsiteX1330" fmla="*/ 2574720 w 6857583"/>
                  <a:gd name="connsiteY1330" fmla="*/ 3832851 h 6858498"/>
                  <a:gd name="connsiteX1331" fmla="*/ 2574490 w 6857583"/>
                  <a:gd name="connsiteY1331" fmla="*/ 3813106 h 6858498"/>
                  <a:gd name="connsiteX1332" fmla="*/ 2573572 w 6857583"/>
                  <a:gd name="connsiteY1332" fmla="*/ 3806677 h 6858498"/>
                  <a:gd name="connsiteX1333" fmla="*/ 2567602 w 6857583"/>
                  <a:gd name="connsiteY1333" fmla="*/ 3800937 h 6858498"/>
                  <a:gd name="connsiteX1334" fmla="*/ 2547857 w 6857583"/>
                  <a:gd name="connsiteY1334" fmla="*/ 3800018 h 6858498"/>
                  <a:gd name="connsiteX1335" fmla="*/ 1386336 w 6857583"/>
                  <a:gd name="connsiteY1335" fmla="*/ 3800018 h 6858498"/>
                  <a:gd name="connsiteX1336" fmla="*/ 3971019 w 6857583"/>
                  <a:gd name="connsiteY1336" fmla="*/ 3799975 h 6858498"/>
                  <a:gd name="connsiteX1337" fmla="*/ 3958718 w 6857583"/>
                  <a:gd name="connsiteY1337" fmla="*/ 3832391 h 6858498"/>
                  <a:gd name="connsiteX1338" fmla="*/ 3958718 w 6857583"/>
                  <a:gd name="connsiteY1338" fmla="*/ 4187115 h 6858498"/>
                  <a:gd name="connsiteX1339" fmla="*/ 3958948 w 6857583"/>
                  <a:gd name="connsiteY1339" fmla="*/ 4204795 h 6858498"/>
                  <a:gd name="connsiteX1340" fmla="*/ 3959866 w 6857583"/>
                  <a:gd name="connsiteY1340" fmla="*/ 4213519 h 6858498"/>
                  <a:gd name="connsiteX1341" fmla="*/ 3965835 w 6857583"/>
                  <a:gd name="connsiteY1341" fmla="*/ 4219259 h 6858498"/>
                  <a:gd name="connsiteX1342" fmla="*/ 3985581 w 6857583"/>
                  <a:gd name="connsiteY1342" fmla="*/ 4219718 h 6858498"/>
                  <a:gd name="connsiteX1343" fmla="*/ 4223441 w 6857583"/>
                  <a:gd name="connsiteY1343" fmla="*/ 4219718 h 6858498"/>
                  <a:gd name="connsiteX1344" fmla="*/ 4250763 w 6857583"/>
                  <a:gd name="connsiteY1344" fmla="*/ 4191937 h 6858498"/>
                  <a:gd name="connsiteX1345" fmla="*/ 4250992 w 6857583"/>
                  <a:gd name="connsiteY1345" fmla="*/ 4008950 h 6858498"/>
                  <a:gd name="connsiteX1346" fmla="*/ 4250992 w 6857583"/>
                  <a:gd name="connsiteY1346" fmla="*/ 3894382 h 6858498"/>
                  <a:gd name="connsiteX1347" fmla="*/ 4250992 w 6857583"/>
                  <a:gd name="connsiteY1347" fmla="*/ 3823896 h 6858498"/>
                  <a:gd name="connsiteX1348" fmla="*/ 4249844 w 6857583"/>
                  <a:gd name="connsiteY1348" fmla="*/ 3806447 h 6858498"/>
                  <a:gd name="connsiteX1349" fmla="*/ 4243875 w 6857583"/>
                  <a:gd name="connsiteY1349" fmla="*/ 3800707 h 6858498"/>
                  <a:gd name="connsiteX1350" fmla="*/ 4221834 w 6857583"/>
                  <a:gd name="connsiteY1350" fmla="*/ 3800018 h 6858498"/>
                  <a:gd name="connsiteX1351" fmla="*/ 3990402 w 6857583"/>
                  <a:gd name="connsiteY1351" fmla="*/ 3800018 h 6858498"/>
                  <a:gd name="connsiteX1352" fmla="*/ 3971019 w 6857583"/>
                  <a:gd name="connsiteY1352" fmla="*/ 3799975 h 6858498"/>
                  <a:gd name="connsiteX1353" fmla="*/ 3305291 w 6857583"/>
                  <a:gd name="connsiteY1353" fmla="*/ 3799789 h 6858498"/>
                  <a:gd name="connsiteX1354" fmla="*/ 3287612 w 6857583"/>
                  <a:gd name="connsiteY1354" fmla="*/ 3800248 h 6858498"/>
                  <a:gd name="connsiteX1355" fmla="*/ 3278887 w 6857583"/>
                  <a:gd name="connsiteY1355" fmla="*/ 3808514 h 6858498"/>
                  <a:gd name="connsiteX1356" fmla="*/ 3278428 w 6857583"/>
                  <a:gd name="connsiteY1356" fmla="*/ 3830555 h 6858498"/>
                  <a:gd name="connsiteX1357" fmla="*/ 3278428 w 6857583"/>
                  <a:gd name="connsiteY1357" fmla="*/ 4189871 h 6858498"/>
                  <a:gd name="connsiteX1358" fmla="*/ 3278658 w 6857583"/>
                  <a:gd name="connsiteY1358" fmla="*/ 4207550 h 6858498"/>
                  <a:gd name="connsiteX1359" fmla="*/ 3290597 w 6857583"/>
                  <a:gd name="connsiteY1359" fmla="*/ 4219489 h 6858498"/>
                  <a:gd name="connsiteX1360" fmla="*/ 3317000 w 6857583"/>
                  <a:gd name="connsiteY1360" fmla="*/ 4219259 h 6858498"/>
                  <a:gd name="connsiteX1361" fmla="*/ 3324347 w 6857583"/>
                  <a:gd name="connsiteY1361" fmla="*/ 4212601 h 6858498"/>
                  <a:gd name="connsiteX1362" fmla="*/ 3325266 w 6857583"/>
                  <a:gd name="connsiteY1362" fmla="*/ 4190559 h 6858498"/>
                  <a:gd name="connsiteX1363" fmla="*/ 3325495 w 6857583"/>
                  <a:gd name="connsiteY1363" fmla="*/ 4080354 h 6858498"/>
                  <a:gd name="connsiteX1364" fmla="*/ 3342255 w 6857583"/>
                  <a:gd name="connsiteY1364" fmla="*/ 4064282 h 6858498"/>
                  <a:gd name="connsiteX1365" fmla="*/ 3516289 w 6857583"/>
                  <a:gd name="connsiteY1365" fmla="*/ 4064282 h 6858498"/>
                  <a:gd name="connsiteX1366" fmla="*/ 3527309 w 6857583"/>
                  <a:gd name="connsiteY1366" fmla="*/ 4065201 h 6858498"/>
                  <a:gd name="connsiteX1367" fmla="*/ 3532590 w 6857583"/>
                  <a:gd name="connsiteY1367" fmla="*/ 4071170 h 6858498"/>
                  <a:gd name="connsiteX1368" fmla="*/ 3533049 w 6857583"/>
                  <a:gd name="connsiteY1368" fmla="*/ 4090915 h 6858498"/>
                  <a:gd name="connsiteX1369" fmla="*/ 3533049 w 6857583"/>
                  <a:gd name="connsiteY1369" fmla="*/ 4201121 h 6858498"/>
                  <a:gd name="connsiteX1370" fmla="*/ 3551646 w 6857583"/>
                  <a:gd name="connsiteY1370" fmla="*/ 4219718 h 6858498"/>
                  <a:gd name="connsiteX1371" fmla="*/ 3553942 w 6857583"/>
                  <a:gd name="connsiteY1371" fmla="*/ 4219718 h 6858498"/>
                  <a:gd name="connsiteX1372" fmla="*/ 3578968 w 6857583"/>
                  <a:gd name="connsiteY1372" fmla="*/ 4194233 h 6858498"/>
                  <a:gd name="connsiteX1373" fmla="*/ 3578968 w 6857583"/>
                  <a:gd name="connsiteY1373" fmla="*/ 4011246 h 6858498"/>
                  <a:gd name="connsiteX1374" fmla="*/ 3578968 w 6857583"/>
                  <a:gd name="connsiteY1374" fmla="*/ 3993567 h 6858498"/>
                  <a:gd name="connsiteX1375" fmla="*/ 3578968 w 6857583"/>
                  <a:gd name="connsiteY1375" fmla="*/ 3828259 h 6858498"/>
                  <a:gd name="connsiteX1376" fmla="*/ 3578509 w 6857583"/>
                  <a:gd name="connsiteY1376" fmla="*/ 3808514 h 6858498"/>
                  <a:gd name="connsiteX1377" fmla="*/ 3569784 w 6857583"/>
                  <a:gd name="connsiteY1377" fmla="*/ 3800248 h 6858498"/>
                  <a:gd name="connsiteX1378" fmla="*/ 3552105 w 6857583"/>
                  <a:gd name="connsiteY1378" fmla="*/ 3799789 h 6858498"/>
                  <a:gd name="connsiteX1379" fmla="*/ 3305291 w 6857583"/>
                  <a:gd name="connsiteY1379" fmla="*/ 3799789 h 6858498"/>
                  <a:gd name="connsiteX1380" fmla="*/ 2962046 w 6857583"/>
                  <a:gd name="connsiteY1380" fmla="*/ 3799789 h 6858498"/>
                  <a:gd name="connsiteX1381" fmla="*/ 2944597 w 6857583"/>
                  <a:gd name="connsiteY1381" fmla="*/ 3800707 h 6858498"/>
                  <a:gd name="connsiteX1382" fmla="*/ 2938857 w 6857583"/>
                  <a:gd name="connsiteY1382" fmla="*/ 3806447 h 6858498"/>
                  <a:gd name="connsiteX1383" fmla="*/ 2937939 w 6857583"/>
                  <a:gd name="connsiteY1383" fmla="*/ 3826192 h 6858498"/>
                  <a:gd name="connsiteX1384" fmla="*/ 2937939 w 6857583"/>
                  <a:gd name="connsiteY1384" fmla="*/ 4009179 h 6858498"/>
                  <a:gd name="connsiteX1385" fmla="*/ 2937939 w 6857583"/>
                  <a:gd name="connsiteY1385" fmla="*/ 4189871 h 6858498"/>
                  <a:gd name="connsiteX1386" fmla="*/ 2938398 w 6857583"/>
                  <a:gd name="connsiteY1386" fmla="*/ 4211912 h 6858498"/>
                  <a:gd name="connsiteX1387" fmla="*/ 2945286 w 6857583"/>
                  <a:gd name="connsiteY1387" fmla="*/ 4219029 h 6858498"/>
                  <a:gd name="connsiteX1388" fmla="*/ 2969394 w 6857583"/>
                  <a:gd name="connsiteY1388" fmla="*/ 4219718 h 6858498"/>
                  <a:gd name="connsiteX1389" fmla="*/ 2994649 w 6857583"/>
                  <a:gd name="connsiteY1389" fmla="*/ 4194233 h 6858498"/>
                  <a:gd name="connsiteX1390" fmla="*/ 2994649 w 6857583"/>
                  <a:gd name="connsiteY1390" fmla="*/ 4092981 h 6858498"/>
                  <a:gd name="connsiteX1391" fmla="*/ 2995108 w 6857583"/>
                  <a:gd name="connsiteY1391" fmla="*/ 4073236 h 6858498"/>
                  <a:gd name="connsiteX1392" fmla="*/ 3003144 w 6857583"/>
                  <a:gd name="connsiteY1392" fmla="*/ 4064741 h 6858498"/>
                  <a:gd name="connsiteX1393" fmla="*/ 3018527 w 6857583"/>
                  <a:gd name="connsiteY1393" fmla="*/ 4064282 h 6858498"/>
                  <a:gd name="connsiteX1394" fmla="*/ 3179243 w 6857583"/>
                  <a:gd name="connsiteY1394" fmla="*/ 4064282 h 6858498"/>
                  <a:gd name="connsiteX1395" fmla="*/ 3194626 w 6857583"/>
                  <a:gd name="connsiteY1395" fmla="*/ 4064741 h 6858498"/>
                  <a:gd name="connsiteX1396" fmla="*/ 3201743 w 6857583"/>
                  <a:gd name="connsiteY1396" fmla="*/ 4071629 h 6858498"/>
                  <a:gd name="connsiteX1397" fmla="*/ 3202203 w 6857583"/>
                  <a:gd name="connsiteY1397" fmla="*/ 4091374 h 6858498"/>
                  <a:gd name="connsiteX1398" fmla="*/ 3202203 w 6857583"/>
                  <a:gd name="connsiteY1398" fmla="*/ 4192626 h 6858498"/>
                  <a:gd name="connsiteX1399" fmla="*/ 3202891 w 6857583"/>
                  <a:gd name="connsiteY1399" fmla="*/ 4212371 h 6858498"/>
                  <a:gd name="connsiteX1400" fmla="*/ 3208172 w 6857583"/>
                  <a:gd name="connsiteY1400" fmla="*/ 4218570 h 6858498"/>
                  <a:gd name="connsiteX1401" fmla="*/ 3234346 w 6857583"/>
                  <a:gd name="connsiteY1401" fmla="*/ 4218341 h 6858498"/>
                  <a:gd name="connsiteX1402" fmla="*/ 3238479 w 6857583"/>
                  <a:gd name="connsiteY1402" fmla="*/ 4213749 h 6858498"/>
                  <a:gd name="connsiteX1403" fmla="*/ 3239627 w 6857583"/>
                  <a:gd name="connsiteY1403" fmla="*/ 4202958 h 6858498"/>
                  <a:gd name="connsiteX1404" fmla="*/ 3239627 w 6857583"/>
                  <a:gd name="connsiteY1404" fmla="*/ 3817468 h 6858498"/>
                  <a:gd name="connsiteX1405" fmla="*/ 3238708 w 6857583"/>
                  <a:gd name="connsiteY1405" fmla="*/ 3806447 h 6858498"/>
                  <a:gd name="connsiteX1406" fmla="*/ 3232739 w 6857583"/>
                  <a:gd name="connsiteY1406" fmla="*/ 3800707 h 6858498"/>
                  <a:gd name="connsiteX1407" fmla="*/ 3212994 w 6857583"/>
                  <a:gd name="connsiteY1407" fmla="*/ 3799789 h 6858498"/>
                  <a:gd name="connsiteX1408" fmla="*/ 3041257 w 6857583"/>
                  <a:gd name="connsiteY1408" fmla="*/ 3799789 h 6858498"/>
                  <a:gd name="connsiteX1409" fmla="*/ 2962046 w 6857583"/>
                  <a:gd name="connsiteY1409" fmla="*/ 3799789 h 6858498"/>
                  <a:gd name="connsiteX1410" fmla="*/ 6399771 w 6857583"/>
                  <a:gd name="connsiteY1410" fmla="*/ 3687287 h 6858498"/>
                  <a:gd name="connsiteX1411" fmla="*/ 6386455 w 6857583"/>
                  <a:gd name="connsiteY1411" fmla="*/ 3699915 h 6858498"/>
                  <a:gd name="connsiteX1412" fmla="*/ 6386455 w 6857583"/>
                  <a:gd name="connsiteY1412" fmla="*/ 3756855 h 6858498"/>
                  <a:gd name="connsiteX1413" fmla="*/ 6387143 w 6857583"/>
                  <a:gd name="connsiteY1413" fmla="*/ 3763283 h 6858498"/>
                  <a:gd name="connsiteX1414" fmla="*/ 6392883 w 6857583"/>
                  <a:gd name="connsiteY1414" fmla="*/ 3769023 h 6858498"/>
                  <a:gd name="connsiteX1415" fmla="*/ 6401608 w 6857583"/>
                  <a:gd name="connsiteY1415" fmla="*/ 3769712 h 6858498"/>
                  <a:gd name="connsiteX1416" fmla="*/ 6445231 w 6857583"/>
                  <a:gd name="connsiteY1416" fmla="*/ 3769942 h 6858498"/>
                  <a:gd name="connsiteX1417" fmla="*/ 6445231 w 6857583"/>
                  <a:gd name="connsiteY1417" fmla="*/ 3769712 h 6858498"/>
                  <a:gd name="connsiteX1418" fmla="*/ 6495742 w 6857583"/>
                  <a:gd name="connsiteY1418" fmla="*/ 3769712 h 6858498"/>
                  <a:gd name="connsiteX1419" fmla="*/ 6504466 w 6857583"/>
                  <a:gd name="connsiteY1419" fmla="*/ 3761676 h 6858498"/>
                  <a:gd name="connsiteX1420" fmla="*/ 6504696 w 6857583"/>
                  <a:gd name="connsiteY1420" fmla="*/ 3696012 h 6858498"/>
                  <a:gd name="connsiteX1421" fmla="*/ 6504237 w 6857583"/>
                  <a:gd name="connsiteY1421" fmla="*/ 3693946 h 6858498"/>
                  <a:gd name="connsiteX1422" fmla="*/ 6498267 w 6857583"/>
                  <a:gd name="connsiteY1422" fmla="*/ 3688206 h 6858498"/>
                  <a:gd name="connsiteX1423" fmla="*/ 6487477 w 6857583"/>
                  <a:gd name="connsiteY1423" fmla="*/ 3687287 h 6858498"/>
                  <a:gd name="connsiteX1424" fmla="*/ 6404134 w 6857583"/>
                  <a:gd name="connsiteY1424" fmla="*/ 3687287 h 6858498"/>
                  <a:gd name="connsiteX1425" fmla="*/ 6399771 w 6857583"/>
                  <a:gd name="connsiteY1425" fmla="*/ 3687287 h 6858498"/>
                  <a:gd name="connsiteX1426" fmla="*/ 5773666 w 6857583"/>
                  <a:gd name="connsiteY1426" fmla="*/ 3687287 h 6858498"/>
                  <a:gd name="connsiteX1427" fmla="*/ 5767237 w 6857583"/>
                  <a:gd name="connsiteY1427" fmla="*/ 3688206 h 6858498"/>
                  <a:gd name="connsiteX1428" fmla="*/ 5762645 w 6857583"/>
                  <a:gd name="connsiteY1428" fmla="*/ 3692338 h 6858498"/>
                  <a:gd name="connsiteX1429" fmla="*/ 5761497 w 6857583"/>
                  <a:gd name="connsiteY1429" fmla="*/ 3696471 h 6858498"/>
                  <a:gd name="connsiteX1430" fmla="*/ 5761497 w 6857583"/>
                  <a:gd name="connsiteY1430" fmla="*/ 3760299 h 6858498"/>
                  <a:gd name="connsiteX1431" fmla="*/ 5762645 w 6857583"/>
                  <a:gd name="connsiteY1431" fmla="*/ 3764431 h 6858498"/>
                  <a:gd name="connsiteX1432" fmla="*/ 5767467 w 6857583"/>
                  <a:gd name="connsiteY1432" fmla="*/ 3768564 h 6858498"/>
                  <a:gd name="connsiteX1433" fmla="*/ 5778258 w 6857583"/>
                  <a:gd name="connsiteY1433" fmla="*/ 3769712 h 6858498"/>
                  <a:gd name="connsiteX1434" fmla="*/ 5820044 w 6857583"/>
                  <a:gd name="connsiteY1434" fmla="*/ 3769942 h 6858498"/>
                  <a:gd name="connsiteX1435" fmla="*/ 5850810 w 6857583"/>
                  <a:gd name="connsiteY1435" fmla="*/ 3769942 h 6858498"/>
                  <a:gd name="connsiteX1436" fmla="*/ 5872851 w 6857583"/>
                  <a:gd name="connsiteY1436" fmla="*/ 3769253 h 6858498"/>
                  <a:gd name="connsiteX1437" fmla="*/ 5878820 w 6857583"/>
                  <a:gd name="connsiteY1437" fmla="*/ 3763743 h 6858498"/>
                  <a:gd name="connsiteX1438" fmla="*/ 5879509 w 6857583"/>
                  <a:gd name="connsiteY1438" fmla="*/ 3759380 h 6858498"/>
                  <a:gd name="connsiteX1439" fmla="*/ 5879509 w 6857583"/>
                  <a:gd name="connsiteY1439" fmla="*/ 3697619 h 6858498"/>
                  <a:gd name="connsiteX1440" fmla="*/ 5878820 w 6857583"/>
                  <a:gd name="connsiteY1440" fmla="*/ 3693257 h 6858498"/>
                  <a:gd name="connsiteX1441" fmla="*/ 5874687 w 6857583"/>
                  <a:gd name="connsiteY1441" fmla="*/ 3688665 h 6858498"/>
                  <a:gd name="connsiteX1442" fmla="*/ 5866193 w 6857583"/>
                  <a:gd name="connsiteY1442" fmla="*/ 3687287 h 6858498"/>
                  <a:gd name="connsiteX1443" fmla="*/ 5773666 w 6857583"/>
                  <a:gd name="connsiteY1443" fmla="*/ 3687287 h 6858498"/>
                  <a:gd name="connsiteX1444" fmla="*/ 580229 w 6857583"/>
                  <a:gd name="connsiteY1444" fmla="*/ 3687287 h 6858498"/>
                  <a:gd name="connsiteX1445" fmla="*/ 569208 w 6857583"/>
                  <a:gd name="connsiteY1445" fmla="*/ 3687976 h 6858498"/>
                  <a:gd name="connsiteX1446" fmla="*/ 562320 w 6857583"/>
                  <a:gd name="connsiteY1446" fmla="*/ 3695094 h 6858498"/>
                  <a:gd name="connsiteX1447" fmla="*/ 562091 w 6857583"/>
                  <a:gd name="connsiteY1447" fmla="*/ 3760987 h 6858498"/>
                  <a:gd name="connsiteX1448" fmla="*/ 572193 w 6857583"/>
                  <a:gd name="connsiteY1448" fmla="*/ 3769942 h 6858498"/>
                  <a:gd name="connsiteX1449" fmla="*/ 620408 w 6857583"/>
                  <a:gd name="connsiteY1449" fmla="*/ 3769712 h 6858498"/>
                  <a:gd name="connsiteX1450" fmla="*/ 657832 w 6857583"/>
                  <a:gd name="connsiteY1450" fmla="*/ 3769942 h 6858498"/>
                  <a:gd name="connsiteX1451" fmla="*/ 673215 w 6857583"/>
                  <a:gd name="connsiteY1451" fmla="*/ 3769253 h 6858498"/>
                  <a:gd name="connsiteX1452" fmla="*/ 678955 w 6857583"/>
                  <a:gd name="connsiteY1452" fmla="*/ 3763513 h 6858498"/>
                  <a:gd name="connsiteX1453" fmla="*/ 679643 w 6857583"/>
                  <a:gd name="connsiteY1453" fmla="*/ 3759151 h 6858498"/>
                  <a:gd name="connsiteX1454" fmla="*/ 679643 w 6857583"/>
                  <a:gd name="connsiteY1454" fmla="*/ 3697619 h 6858498"/>
                  <a:gd name="connsiteX1455" fmla="*/ 678955 w 6857583"/>
                  <a:gd name="connsiteY1455" fmla="*/ 3693257 h 6858498"/>
                  <a:gd name="connsiteX1456" fmla="*/ 674592 w 6857583"/>
                  <a:gd name="connsiteY1456" fmla="*/ 3688665 h 6858498"/>
                  <a:gd name="connsiteX1457" fmla="*/ 661505 w 6857583"/>
                  <a:gd name="connsiteY1457" fmla="*/ 3687287 h 6858498"/>
                  <a:gd name="connsiteX1458" fmla="*/ 580229 w 6857583"/>
                  <a:gd name="connsiteY1458" fmla="*/ 3687287 h 6858498"/>
                  <a:gd name="connsiteX1459" fmla="*/ 6615820 w 6857583"/>
                  <a:gd name="connsiteY1459" fmla="*/ 3687058 h 6858498"/>
                  <a:gd name="connsiteX1460" fmla="*/ 6602733 w 6857583"/>
                  <a:gd name="connsiteY1460" fmla="*/ 3687517 h 6858498"/>
                  <a:gd name="connsiteX1461" fmla="*/ 6594697 w 6857583"/>
                  <a:gd name="connsiteY1461" fmla="*/ 3696242 h 6858498"/>
                  <a:gd name="connsiteX1462" fmla="*/ 6594468 w 6857583"/>
                  <a:gd name="connsiteY1462" fmla="*/ 3698308 h 6858498"/>
                  <a:gd name="connsiteX1463" fmla="*/ 6594468 w 6857583"/>
                  <a:gd name="connsiteY1463" fmla="*/ 3757543 h 6858498"/>
                  <a:gd name="connsiteX1464" fmla="*/ 6594927 w 6857583"/>
                  <a:gd name="connsiteY1464" fmla="*/ 3761906 h 6858498"/>
                  <a:gd name="connsiteX1465" fmla="*/ 6601814 w 6857583"/>
                  <a:gd name="connsiteY1465" fmla="*/ 3769253 h 6858498"/>
                  <a:gd name="connsiteX1466" fmla="*/ 6612835 w 6857583"/>
                  <a:gd name="connsiteY1466" fmla="*/ 3769712 h 6858498"/>
                  <a:gd name="connsiteX1467" fmla="*/ 6672071 w 6857583"/>
                  <a:gd name="connsiteY1467" fmla="*/ 3769712 h 6858498"/>
                  <a:gd name="connsiteX1468" fmla="*/ 6691356 w 6857583"/>
                  <a:gd name="connsiteY1468" fmla="*/ 3751115 h 6858498"/>
                  <a:gd name="connsiteX1469" fmla="*/ 6692964 w 6857583"/>
                  <a:gd name="connsiteY1469" fmla="*/ 3735961 h 6858498"/>
                  <a:gd name="connsiteX1470" fmla="*/ 6695719 w 6857583"/>
                  <a:gd name="connsiteY1470" fmla="*/ 3701063 h 6858498"/>
                  <a:gd name="connsiteX1471" fmla="*/ 6684010 w 6857583"/>
                  <a:gd name="connsiteY1471" fmla="*/ 3687517 h 6858498"/>
                  <a:gd name="connsiteX1472" fmla="*/ 6646585 w 6857583"/>
                  <a:gd name="connsiteY1472" fmla="*/ 3687287 h 6858498"/>
                  <a:gd name="connsiteX1473" fmla="*/ 6615820 w 6857583"/>
                  <a:gd name="connsiteY1473" fmla="*/ 3687058 h 6858498"/>
                  <a:gd name="connsiteX1474" fmla="*/ 6195661 w 6857583"/>
                  <a:gd name="connsiteY1474" fmla="*/ 3687058 h 6858498"/>
                  <a:gd name="connsiteX1475" fmla="*/ 6182804 w 6857583"/>
                  <a:gd name="connsiteY1475" fmla="*/ 3688665 h 6858498"/>
                  <a:gd name="connsiteX1476" fmla="*/ 6179819 w 6857583"/>
                  <a:gd name="connsiteY1476" fmla="*/ 3691420 h 6858498"/>
                  <a:gd name="connsiteX1477" fmla="*/ 6178442 w 6857583"/>
                  <a:gd name="connsiteY1477" fmla="*/ 3697849 h 6858498"/>
                  <a:gd name="connsiteX1478" fmla="*/ 6178442 w 6857583"/>
                  <a:gd name="connsiteY1478" fmla="*/ 3759610 h 6858498"/>
                  <a:gd name="connsiteX1479" fmla="*/ 6178671 w 6857583"/>
                  <a:gd name="connsiteY1479" fmla="*/ 3761906 h 6858498"/>
                  <a:gd name="connsiteX1480" fmla="*/ 6185329 w 6857583"/>
                  <a:gd name="connsiteY1480" fmla="*/ 3769253 h 6858498"/>
                  <a:gd name="connsiteX1481" fmla="*/ 6191988 w 6857583"/>
                  <a:gd name="connsiteY1481" fmla="*/ 3769942 h 6858498"/>
                  <a:gd name="connsiteX1482" fmla="*/ 6235840 w 6857583"/>
                  <a:gd name="connsiteY1482" fmla="*/ 3769712 h 6858498"/>
                  <a:gd name="connsiteX1483" fmla="*/ 6279922 w 6857583"/>
                  <a:gd name="connsiteY1483" fmla="*/ 3769712 h 6858498"/>
                  <a:gd name="connsiteX1484" fmla="*/ 6290713 w 6857583"/>
                  <a:gd name="connsiteY1484" fmla="*/ 3768564 h 6858498"/>
                  <a:gd name="connsiteX1485" fmla="*/ 6295305 w 6857583"/>
                  <a:gd name="connsiteY1485" fmla="*/ 3764431 h 6858498"/>
                  <a:gd name="connsiteX1486" fmla="*/ 6296453 w 6857583"/>
                  <a:gd name="connsiteY1486" fmla="*/ 3758003 h 6858498"/>
                  <a:gd name="connsiteX1487" fmla="*/ 6296453 w 6857583"/>
                  <a:gd name="connsiteY1487" fmla="*/ 3698538 h 6858498"/>
                  <a:gd name="connsiteX1488" fmla="*/ 6296224 w 6857583"/>
                  <a:gd name="connsiteY1488" fmla="*/ 3696242 h 6858498"/>
                  <a:gd name="connsiteX1489" fmla="*/ 6288188 w 6857583"/>
                  <a:gd name="connsiteY1489" fmla="*/ 3687517 h 6858498"/>
                  <a:gd name="connsiteX1490" fmla="*/ 6279463 w 6857583"/>
                  <a:gd name="connsiteY1490" fmla="*/ 3687058 h 6858498"/>
                  <a:gd name="connsiteX1491" fmla="*/ 6195661 w 6857583"/>
                  <a:gd name="connsiteY1491" fmla="*/ 3687058 h 6858498"/>
                  <a:gd name="connsiteX1492" fmla="*/ 5566571 w 6857583"/>
                  <a:gd name="connsiteY1492" fmla="*/ 3687058 h 6858498"/>
                  <a:gd name="connsiteX1493" fmla="*/ 5553255 w 6857583"/>
                  <a:gd name="connsiteY1493" fmla="*/ 3699686 h 6858498"/>
                  <a:gd name="connsiteX1494" fmla="*/ 5553255 w 6857583"/>
                  <a:gd name="connsiteY1494" fmla="*/ 3756625 h 6858498"/>
                  <a:gd name="connsiteX1495" fmla="*/ 5553943 w 6857583"/>
                  <a:gd name="connsiteY1495" fmla="*/ 3763054 h 6858498"/>
                  <a:gd name="connsiteX1496" fmla="*/ 5559683 w 6857583"/>
                  <a:gd name="connsiteY1496" fmla="*/ 3768794 h 6858498"/>
                  <a:gd name="connsiteX1497" fmla="*/ 5566112 w 6857583"/>
                  <a:gd name="connsiteY1497" fmla="*/ 3769482 h 6858498"/>
                  <a:gd name="connsiteX1498" fmla="*/ 5612031 w 6857583"/>
                  <a:gd name="connsiteY1498" fmla="*/ 3769712 h 6858498"/>
                  <a:gd name="connsiteX1499" fmla="*/ 5612031 w 6857583"/>
                  <a:gd name="connsiteY1499" fmla="*/ 3769482 h 6858498"/>
                  <a:gd name="connsiteX1500" fmla="*/ 5662542 w 6857583"/>
                  <a:gd name="connsiteY1500" fmla="*/ 3769482 h 6858498"/>
                  <a:gd name="connsiteX1501" fmla="*/ 5671267 w 6857583"/>
                  <a:gd name="connsiteY1501" fmla="*/ 3761447 h 6858498"/>
                  <a:gd name="connsiteX1502" fmla="*/ 5671496 w 6857583"/>
                  <a:gd name="connsiteY1502" fmla="*/ 3695782 h 6858498"/>
                  <a:gd name="connsiteX1503" fmla="*/ 5671037 w 6857583"/>
                  <a:gd name="connsiteY1503" fmla="*/ 3693716 h 6858498"/>
                  <a:gd name="connsiteX1504" fmla="*/ 5665067 w 6857583"/>
                  <a:gd name="connsiteY1504" fmla="*/ 3687976 h 6858498"/>
                  <a:gd name="connsiteX1505" fmla="*/ 5654276 w 6857583"/>
                  <a:gd name="connsiteY1505" fmla="*/ 3687058 h 6858498"/>
                  <a:gd name="connsiteX1506" fmla="*/ 5570933 w 6857583"/>
                  <a:gd name="connsiteY1506" fmla="*/ 3687058 h 6858498"/>
                  <a:gd name="connsiteX1507" fmla="*/ 5566571 w 6857583"/>
                  <a:gd name="connsiteY1507" fmla="*/ 3687058 h 6858498"/>
                  <a:gd name="connsiteX1508" fmla="*/ 1000617 w 6857583"/>
                  <a:gd name="connsiteY1508" fmla="*/ 3687058 h 6858498"/>
                  <a:gd name="connsiteX1509" fmla="*/ 991892 w 6857583"/>
                  <a:gd name="connsiteY1509" fmla="*/ 3687287 h 6858498"/>
                  <a:gd name="connsiteX1510" fmla="*/ 978346 w 6857583"/>
                  <a:gd name="connsiteY1510" fmla="*/ 3699915 h 6858498"/>
                  <a:gd name="connsiteX1511" fmla="*/ 978346 w 6857583"/>
                  <a:gd name="connsiteY1511" fmla="*/ 3757084 h 6858498"/>
                  <a:gd name="connsiteX1512" fmla="*/ 979265 w 6857583"/>
                  <a:gd name="connsiteY1512" fmla="*/ 3763513 h 6858498"/>
                  <a:gd name="connsiteX1513" fmla="*/ 985234 w 6857583"/>
                  <a:gd name="connsiteY1513" fmla="*/ 3769253 h 6858498"/>
                  <a:gd name="connsiteX1514" fmla="*/ 991892 w 6857583"/>
                  <a:gd name="connsiteY1514" fmla="*/ 3769712 h 6858498"/>
                  <a:gd name="connsiteX1515" fmla="*/ 1038041 w 6857583"/>
                  <a:gd name="connsiteY1515" fmla="*/ 3769712 h 6858498"/>
                  <a:gd name="connsiteX1516" fmla="*/ 1075465 w 6857583"/>
                  <a:gd name="connsiteY1516" fmla="*/ 3769712 h 6858498"/>
                  <a:gd name="connsiteX1517" fmla="*/ 1088552 w 6857583"/>
                  <a:gd name="connsiteY1517" fmla="*/ 3769253 h 6858498"/>
                  <a:gd name="connsiteX1518" fmla="*/ 1095899 w 6857583"/>
                  <a:gd name="connsiteY1518" fmla="*/ 3762595 h 6858498"/>
                  <a:gd name="connsiteX1519" fmla="*/ 1096358 w 6857583"/>
                  <a:gd name="connsiteY1519" fmla="*/ 3758232 h 6858498"/>
                  <a:gd name="connsiteX1520" fmla="*/ 1096358 w 6857583"/>
                  <a:gd name="connsiteY1520" fmla="*/ 3698767 h 6858498"/>
                  <a:gd name="connsiteX1521" fmla="*/ 1095440 w 6857583"/>
                  <a:gd name="connsiteY1521" fmla="*/ 3692338 h 6858498"/>
                  <a:gd name="connsiteX1522" fmla="*/ 1090848 w 6857583"/>
                  <a:gd name="connsiteY1522" fmla="*/ 3688206 h 6858498"/>
                  <a:gd name="connsiteX1523" fmla="*/ 1077761 w 6857583"/>
                  <a:gd name="connsiteY1523" fmla="*/ 3687058 h 6858498"/>
                  <a:gd name="connsiteX1524" fmla="*/ 1000617 w 6857583"/>
                  <a:gd name="connsiteY1524" fmla="*/ 3687058 h 6858498"/>
                  <a:gd name="connsiteX1525" fmla="*/ 784109 w 6857583"/>
                  <a:gd name="connsiteY1525" fmla="*/ 3687058 h 6858498"/>
                  <a:gd name="connsiteX1526" fmla="*/ 775384 w 6857583"/>
                  <a:gd name="connsiteY1526" fmla="*/ 3687976 h 6858498"/>
                  <a:gd name="connsiteX1527" fmla="*/ 770792 w 6857583"/>
                  <a:gd name="connsiteY1527" fmla="*/ 3692109 h 6858498"/>
                  <a:gd name="connsiteX1528" fmla="*/ 769874 w 6857583"/>
                  <a:gd name="connsiteY1528" fmla="*/ 3696242 h 6858498"/>
                  <a:gd name="connsiteX1529" fmla="*/ 769874 w 6857583"/>
                  <a:gd name="connsiteY1529" fmla="*/ 3759839 h 6858498"/>
                  <a:gd name="connsiteX1530" fmla="*/ 770792 w 6857583"/>
                  <a:gd name="connsiteY1530" fmla="*/ 3763972 h 6858498"/>
                  <a:gd name="connsiteX1531" fmla="*/ 775155 w 6857583"/>
                  <a:gd name="connsiteY1531" fmla="*/ 3768105 h 6858498"/>
                  <a:gd name="connsiteX1532" fmla="*/ 785946 w 6857583"/>
                  <a:gd name="connsiteY1532" fmla="*/ 3769253 h 6858498"/>
                  <a:gd name="connsiteX1533" fmla="*/ 827732 w 6857583"/>
                  <a:gd name="connsiteY1533" fmla="*/ 3769942 h 6858498"/>
                  <a:gd name="connsiteX1534" fmla="*/ 871585 w 6857583"/>
                  <a:gd name="connsiteY1534" fmla="*/ 3769942 h 6858498"/>
                  <a:gd name="connsiteX1535" fmla="*/ 882376 w 6857583"/>
                  <a:gd name="connsiteY1535" fmla="*/ 3768794 h 6858498"/>
                  <a:gd name="connsiteX1536" fmla="*/ 886967 w 6857583"/>
                  <a:gd name="connsiteY1536" fmla="*/ 3764661 h 6858498"/>
                  <a:gd name="connsiteX1537" fmla="*/ 888115 w 6857583"/>
                  <a:gd name="connsiteY1537" fmla="*/ 3758232 h 6858498"/>
                  <a:gd name="connsiteX1538" fmla="*/ 888115 w 6857583"/>
                  <a:gd name="connsiteY1538" fmla="*/ 3698997 h 6858498"/>
                  <a:gd name="connsiteX1539" fmla="*/ 886967 w 6857583"/>
                  <a:gd name="connsiteY1539" fmla="*/ 3692568 h 6858498"/>
                  <a:gd name="connsiteX1540" fmla="*/ 882605 w 6857583"/>
                  <a:gd name="connsiteY1540" fmla="*/ 3688206 h 6858498"/>
                  <a:gd name="connsiteX1541" fmla="*/ 873881 w 6857583"/>
                  <a:gd name="connsiteY1541" fmla="*/ 3687058 h 6858498"/>
                  <a:gd name="connsiteX1542" fmla="*/ 784109 w 6857583"/>
                  <a:gd name="connsiteY1542" fmla="*/ 3687058 h 6858498"/>
                  <a:gd name="connsiteX1543" fmla="*/ 365557 w 6857583"/>
                  <a:gd name="connsiteY1543" fmla="*/ 3687058 h 6858498"/>
                  <a:gd name="connsiteX1544" fmla="*/ 359129 w 6857583"/>
                  <a:gd name="connsiteY1544" fmla="*/ 3687976 h 6858498"/>
                  <a:gd name="connsiteX1545" fmla="*/ 354996 w 6857583"/>
                  <a:gd name="connsiteY1545" fmla="*/ 3692338 h 6858498"/>
                  <a:gd name="connsiteX1546" fmla="*/ 353848 w 6857583"/>
                  <a:gd name="connsiteY1546" fmla="*/ 3701063 h 6858498"/>
                  <a:gd name="connsiteX1547" fmla="*/ 353848 w 6857583"/>
                  <a:gd name="connsiteY1547" fmla="*/ 3753870 h 6858498"/>
                  <a:gd name="connsiteX1548" fmla="*/ 354537 w 6857583"/>
                  <a:gd name="connsiteY1548" fmla="*/ 3762595 h 6858498"/>
                  <a:gd name="connsiteX1549" fmla="*/ 361884 w 6857583"/>
                  <a:gd name="connsiteY1549" fmla="*/ 3769253 h 6858498"/>
                  <a:gd name="connsiteX1550" fmla="*/ 411936 w 6857583"/>
                  <a:gd name="connsiteY1550" fmla="*/ 3769482 h 6858498"/>
                  <a:gd name="connsiteX1551" fmla="*/ 411936 w 6857583"/>
                  <a:gd name="connsiteY1551" fmla="*/ 3769942 h 6858498"/>
                  <a:gd name="connsiteX1552" fmla="*/ 442701 w 6857583"/>
                  <a:gd name="connsiteY1552" fmla="*/ 3769942 h 6858498"/>
                  <a:gd name="connsiteX1553" fmla="*/ 464742 w 6857583"/>
                  <a:gd name="connsiteY1553" fmla="*/ 3769023 h 6858498"/>
                  <a:gd name="connsiteX1554" fmla="*/ 470482 w 6857583"/>
                  <a:gd name="connsiteY1554" fmla="*/ 3763283 h 6858498"/>
                  <a:gd name="connsiteX1555" fmla="*/ 471171 w 6857583"/>
                  <a:gd name="connsiteY1555" fmla="*/ 3758921 h 6858498"/>
                  <a:gd name="connsiteX1556" fmla="*/ 471171 w 6857583"/>
                  <a:gd name="connsiteY1556" fmla="*/ 3697390 h 6858498"/>
                  <a:gd name="connsiteX1557" fmla="*/ 470482 w 6857583"/>
                  <a:gd name="connsiteY1557" fmla="*/ 3693027 h 6858498"/>
                  <a:gd name="connsiteX1558" fmla="*/ 466350 w 6857583"/>
                  <a:gd name="connsiteY1558" fmla="*/ 3688435 h 6858498"/>
                  <a:gd name="connsiteX1559" fmla="*/ 457855 w 6857583"/>
                  <a:gd name="connsiteY1559" fmla="*/ 3687058 h 6858498"/>
                  <a:gd name="connsiteX1560" fmla="*/ 365557 w 6857583"/>
                  <a:gd name="connsiteY1560" fmla="*/ 3687058 h 6858498"/>
                  <a:gd name="connsiteX1561" fmla="*/ 187851 w 6857583"/>
                  <a:gd name="connsiteY1561" fmla="*/ 3687058 h 6858498"/>
                  <a:gd name="connsiteX1562" fmla="*/ 168106 w 6857583"/>
                  <a:gd name="connsiteY1562" fmla="*/ 3687976 h 6858498"/>
                  <a:gd name="connsiteX1563" fmla="*/ 162596 w 6857583"/>
                  <a:gd name="connsiteY1563" fmla="*/ 3693946 h 6858498"/>
                  <a:gd name="connsiteX1564" fmla="*/ 162366 w 6857583"/>
                  <a:gd name="connsiteY1564" fmla="*/ 3698308 h 6858498"/>
                  <a:gd name="connsiteX1565" fmla="*/ 166269 w 6857583"/>
                  <a:gd name="connsiteY1565" fmla="*/ 3744227 h 6858498"/>
                  <a:gd name="connsiteX1566" fmla="*/ 169254 w 6857583"/>
                  <a:gd name="connsiteY1566" fmla="*/ 3763743 h 6858498"/>
                  <a:gd name="connsiteX1567" fmla="*/ 175453 w 6857583"/>
                  <a:gd name="connsiteY1567" fmla="*/ 3769253 h 6858498"/>
                  <a:gd name="connsiteX1568" fmla="*/ 182111 w 6857583"/>
                  <a:gd name="connsiteY1568" fmla="*/ 3769712 h 6858498"/>
                  <a:gd name="connsiteX1569" fmla="*/ 250301 w 6857583"/>
                  <a:gd name="connsiteY1569" fmla="*/ 3769712 h 6858498"/>
                  <a:gd name="connsiteX1570" fmla="*/ 256729 w 6857583"/>
                  <a:gd name="connsiteY1570" fmla="*/ 3769023 h 6858498"/>
                  <a:gd name="connsiteX1571" fmla="*/ 262469 w 6857583"/>
                  <a:gd name="connsiteY1571" fmla="*/ 3763054 h 6858498"/>
                  <a:gd name="connsiteX1572" fmla="*/ 262929 w 6857583"/>
                  <a:gd name="connsiteY1572" fmla="*/ 3758691 h 6858498"/>
                  <a:gd name="connsiteX1573" fmla="*/ 262929 w 6857583"/>
                  <a:gd name="connsiteY1573" fmla="*/ 3697160 h 6858498"/>
                  <a:gd name="connsiteX1574" fmla="*/ 262010 w 6857583"/>
                  <a:gd name="connsiteY1574" fmla="*/ 3693027 h 6858498"/>
                  <a:gd name="connsiteX1575" fmla="*/ 257877 w 6857583"/>
                  <a:gd name="connsiteY1575" fmla="*/ 3688435 h 6858498"/>
                  <a:gd name="connsiteX1576" fmla="*/ 249382 w 6857583"/>
                  <a:gd name="connsiteY1576" fmla="*/ 3687058 h 6858498"/>
                  <a:gd name="connsiteX1577" fmla="*/ 214254 w 6857583"/>
                  <a:gd name="connsiteY1577" fmla="*/ 3687058 h 6858498"/>
                  <a:gd name="connsiteX1578" fmla="*/ 187851 w 6857583"/>
                  <a:gd name="connsiteY1578" fmla="*/ 3687058 h 6858498"/>
                  <a:gd name="connsiteX1579" fmla="*/ 5985812 w 6857583"/>
                  <a:gd name="connsiteY1579" fmla="*/ 3686828 h 6858498"/>
                  <a:gd name="connsiteX1580" fmla="*/ 5977087 w 6857583"/>
                  <a:gd name="connsiteY1580" fmla="*/ 3687517 h 6858498"/>
                  <a:gd name="connsiteX1581" fmla="*/ 5970428 w 6857583"/>
                  <a:gd name="connsiteY1581" fmla="*/ 3695094 h 6858498"/>
                  <a:gd name="connsiteX1582" fmla="*/ 5970199 w 6857583"/>
                  <a:gd name="connsiteY1582" fmla="*/ 3760987 h 6858498"/>
                  <a:gd name="connsiteX1583" fmla="*/ 5971347 w 6857583"/>
                  <a:gd name="connsiteY1583" fmla="*/ 3765120 h 6858498"/>
                  <a:gd name="connsiteX1584" fmla="*/ 5974332 w 6857583"/>
                  <a:gd name="connsiteY1584" fmla="*/ 3768105 h 6858498"/>
                  <a:gd name="connsiteX1585" fmla="*/ 5982827 w 6857583"/>
                  <a:gd name="connsiteY1585" fmla="*/ 3769482 h 6858498"/>
                  <a:gd name="connsiteX1586" fmla="*/ 6029205 w 6857583"/>
                  <a:gd name="connsiteY1586" fmla="*/ 3769712 h 6858498"/>
                  <a:gd name="connsiteX1587" fmla="*/ 6062037 w 6857583"/>
                  <a:gd name="connsiteY1587" fmla="*/ 3769712 h 6858498"/>
                  <a:gd name="connsiteX1588" fmla="*/ 6075124 w 6857583"/>
                  <a:gd name="connsiteY1588" fmla="*/ 3769482 h 6858498"/>
                  <a:gd name="connsiteX1589" fmla="*/ 6087522 w 6857583"/>
                  <a:gd name="connsiteY1589" fmla="*/ 3758232 h 6858498"/>
                  <a:gd name="connsiteX1590" fmla="*/ 6087522 w 6857583"/>
                  <a:gd name="connsiteY1590" fmla="*/ 3698997 h 6858498"/>
                  <a:gd name="connsiteX1591" fmla="*/ 6086604 w 6857583"/>
                  <a:gd name="connsiteY1591" fmla="*/ 3692568 h 6858498"/>
                  <a:gd name="connsiteX1592" fmla="*/ 6082242 w 6857583"/>
                  <a:gd name="connsiteY1592" fmla="*/ 3688206 h 6858498"/>
                  <a:gd name="connsiteX1593" fmla="*/ 6071450 w 6857583"/>
                  <a:gd name="connsiteY1593" fmla="*/ 3686828 h 6858498"/>
                  <a:gd name="connsiteX1594" fmla="*/ 5985812 w 6857583"/>
                  <a:gd name="connsiteY1594" fmla="*/ 3686828 h 6858498"/>
                  <a:gd name="connsiteX1595" fmla="*/ 1202890 w 6857583"/>
                  <a:gd name="connsiteY1595" fmla="*/ 3686828 h 6858498"/>
                  <a:gd name="connsiteX1596" fmla="*/ 1194165 w 6857583"/>
                  <a:gd name="connsiteY1596" fmla="*/ 3687517 h 6858498"/>
                  <a:gd name="connsiteX1597" fmla="*/ 1187507 w 6857583"/>
                  <a:gd name="connsiteY1597" fmla="*/ 3695094 h 6858498"/>
                  <a:gd name="connsiteX1598" fmla="*/ 1187278 w 6857583"/>
                  <a:gd name="connsiteY1598" fmla="*/ 3760987 h 6858498"/>
                  <a:gd name="connsiteX1599" fmla="*/ 1188426 w 6857583"/>
                  <a:gd name="connsiteY1599" fmla="*/ 3765120 h 6858498"/>
                  <a:gd name="connsiteX1600" fmla="*/ 1191410 w 6857583"/>
                  <a:gd name="connsiteY1600" fmla="*/ 3768105 h 6858498"/>
                  <a:gd name="connsiteX1601" fmla="*/ 1199905 w 6857583"/>
                  <a:gd name="connsiteY1601" fmla="*/ 3769482 h 6858498"/>
                  <a:gd name="connsiteX1602" fmla="*/ 1243988 w 6857583"/>
                  <a:gd name="connsiteY1602" fmla="*/ 3769712 h 6858498"/>
                  <a:gd name="connsiteX1603" fmla="*/ 1283478 w 6857583"/>
                  <a:gd name="connsiteY1603" fmla="*/ 3769712 h 6858498"/>
                  <a:gd name="connsiteX1604" fmla="*/ 1296565 w 6857583"/>
                  <a:gd name="connsiteY1604" fmla="*/ 3769253 h 6858498"/>
                  <a:gd name="connsiteX1605" fmla="*/ 1304371 w 6857583"/>
                  <a:gd name="connsiteY1605" fmla="*/ 3760528 h 6858498"/>
                  <a:gd name="connsiteX1606" fmla="*/ 1304601 w 6857583"/>
                  <a:gd name="connsiteY1606" fmla="*/ 3758232 h 6858498"/>
                  <a:gd name="connsiteX1607" fmla="*/ 1304601 w 6857583"/>
                  <a:gd name="connsiteY1607" fmla="*/ 3698997 h 6858498"/>
                  <a:gd name="connsiteX1608" fmla="*/ 1303682 w 6857583"/>
                  <a:gd name="connsiteY1608" fmla="*/ 3692568 h 6858498"/>
                  <a:gd name="connsiteX1609" fmla="*/ 1299320 w 6857583"/>
                  <a:gd name="connsiteY1609" fmla="*/ 3688206 h 6858498"/>
                  <a:gd name="connsiteX1610" fmla="*/ 1288529 w 6857583"/>
                  <a:gd name="connsiteY1610" fmla="*/ 3686828 h 6858498"/>
                  <a:gd name="connsiteX1611" fmla="*/ 1202890 w 6857583"/>
                  <a:gd name="connsiteY1611" fmla="*/ 3686828 h 6858498"/>
                  <a:gd name="connsiteX1612" fmla="*/ 4941155 w 6857583"/>
                  <a:gd name="connsiteY1612" fmla="*/ 3625297 h 6858498"/>
                  <a:gd name="connsiteX1613" fmla="*/ 4936792 w 6857583"/>
                  <a:gd name="connsiteY1613" fmla="*/ 3625526 h 6858498"/>
                  <a:gd name="connsiteX1614" fmla="*/ 4928068 w 6857583"/>
                  <a:gd name="connsiteY1614" fmla="*/ 3633562 h 6858498"/>
                  <a:gd name="connsiteX1615" fmla="*/ 4928068 w 6857583"/>
                  <a:gd name="connsiteY1615" fmla="*/ 3699226 h 6858498"/>
                  <a:gd name="connsiteX1616" fmla="*/ 4936333 w 6857583"/>
                  <a:gd name="connsiteY1616" fmla="*/ 3707721 h 6858498"/>
                  <a:gd name="connsiteX1617" fmla="*/ 4986614 w 6857583"/>
                  <a:gd name="connsiteY1617" fmla="*/ 3707721 h 6858498"/>
                  <a:gd name="connsiteX1618" fmla="*/ 5037125 w 6857583"/>
                  <a:gd name="connsiteY1618" fmla="*/ 3707721 h 6858498"/>
                  <a:gd name="connsiteX1619" fmla="*/ 5045850 w 6857583"/>
                  <a:gd name="connsiteY1619" fmla="*/ 3699686 h 6858498"/>
                  <a:gd name="connsiteX1620" fmla="*/ 5045850 w 6857583"/>
                  <a:gd name="connsiteY1620" fmla="*/ 3634021 h 6858498"/>
                  <a:gd name="connsiteX1621" fmla="*/ 5044702 w 6857583"/>
                  <a:gd name="connsiteY1621" fmla="*/ 3629889 h 6858498"/>
                  <a:gd name="connsiteX1622" fmla="*/ 5041717 w 6857583"/>
                  <a:gd name="connsiteY1622" fmla="*/ 3627134 h 6858498"/>
                  <a:gd name="connsiteX1623" fmla="*/ 5033222 w 6857583"/>
                  <a:gd name="connsiteY1623" fmla="*/ 3625297 h 6858498"/>
                  <a:gd name="connsiteX1624" fmla="*/ 4941155 w 6857583"/>
                  <a:gd name="connsiteY1624" fmla="*/ 3625297 h 6858498"/>
                  <a:gd name="connsiteX1625" fmla="*/ 1409755 w 6857583"/>
                  <a:gd name="connsiteY1625" fmla="*/ 3625297 h 6858498"/>
                  <a:gd name="connsiteX1626" fmla="*/ 1403327 w 6857583"/>
                  <a:gd name="connsiteY1626" fmla="*/ 3626215 h 6858498"/>
                  <a:gd name="connsiteX1627" fmla="*/ 1397816 w 6857583"/>
                  <a:gd name="connsiteY1627" fmla="*/ 3632185 h 6858498"/>
                  <a:gd name="connsiteX1628" fmla="*/ 1397127 w 6857583"/>
                  <a:gd name="connsiteY1628" fmla="*/ 3636547 h 6858498"/>
                  <a:gd name="connsiteX1629" fmla="*/ 1397127 w 6857583"/>
                  <a:gd name="connsiteY1629" fmla="*/ 3695782 h 6858498"/>
                  <a:gd name="connsiteX1630" fmla="*/ 1398046 w 6857583"/>
                  <a:gd name="connsiteY1630" fmla="*/ 3702211 h 6858498"/>
                  <a:gd name="connsiteX1631" fmla="*/ 1404245 w 6857583"/>
                  <a:gd name="connsiteY1631" fmla="*/ 3707721 h 6858498"/>
                  <a:gd name="connsiteX1632" fmla="*/ 1410903 w 6857583"/>
                  <a:gd name="connsiteY1632" fmla="*/ 3708180 h 6858498"/>
                  <a:gd name="connsiteX1633" fmla="*/ 1456822 w 6857583"/>
                  <a:gd name="connsiteY1633" fmla="*/ 3707951 h 6858498"/>
                  <a:gd name="connsiteX1634" fmla="*/ 1498379 w 6857583"/>
                  <a:gd name="connsiteY1634" fmla="*/ 3707951 h 6858498"/>
                  <a:gd name="connsiteX1635" fmla="*/ 1509170 w 6857583"/>
                  <a:gd name="connsiteY1635" fmla="*/ 3707033 h 6858498"/>
                  <a:gd name="connsiteX1636" fmla="*/ 1514680 w 6857583"/>
                  <a:gd name="connsiteY1636" fmla="*/ 3701063 h 6858498"/>
                  <a:gd name="connsiteX1637" fmla="*/ 1515139 w 6857583"/>
                  <a:gd name="connsiteY1637" fmla="*/ 3696701 h 6858498"/>
                  <a:gd name="connsiteX1638" fmla="*/ 1515139 w 6857583"/>
                  <a:gd name="connsiteY1638" fmla="*/ 3635399 h 6858498"/>
                  <a:gd name="connsiteX1639" fmla="*/ 1514450 w 6857583"/>
                  <a:gd name="connsiteY1639" fmla="*/ 3631266 h 6858498"/>
                  <a:gd name="connsiteX1640" fmla="*/ 1510318 w 6857583"/>
                  <a:gd name="connsiteY1640" fmla="*/ 3626674 h 6858498"/>
                  <a:gd name="connsiteX1641" fmla="*/ 1501823 w 6857583"/>
                  <a:gd name="connsiteY1641" fmla="*/ 3625297 h 6858498"/>
                  <a:gd name="connsiteX1642" fmla="*/ 1409755 w 6857583"/>
                  <a:gd name="connsiteY1642" fmla="*/ 3625297 h 6858498"/>
                  <a:gd name="connsiteX1643" fmla="*/ 5356722 w 6857583"/>
                  <a:gd name="connsiteY1643" fmla="*/ 3625067 h 6858498"/>
                  <a:gd name="connsiteX1644" fmla="*/ 5348226 w 6857583"/>
                  <a:gd name="connsiteY1644" fmla="*/ 3626215 h 6858498"/>
                  <a:gd name="connsiteX1645" fmla="*/ 5343634 w 6857583"/>
                  <a:gd name="connsiteY1645" fmla="*/ 3630348 h 6858498"/>
                  <a:gd name="connsiteX1646" fmla="*/ 5342257 w 6857583"/>
                  <a:gd name="connsiteY1646" fmla="*/ 3636777 h 6858498"/>
                  <a:gd name="connsiteX1647" fmla="*/ 5342257 w 6857583"/>
                  <a:gd name="connsiteY1647" fmla="*/ 3696012 h 6858498"/>
                  <a:gd name="connsiteX1648" fmla="*/ 5343405 w 6857583"/>
                  <a:gd name="connsiteY1648" fmla="*/ 3702441 h 6858498"/>
                  <a:gd name="connsiteX1649" fmla="*/ 5347997 w 6857583"/>
                  <a:gd name="connsiteY1649" fmla="*/ 3706803 h 6858498"/>
                  <a:gd name="connsiteX1650" fmla="*/ 5358788 w 6857583"/>
                  <a:gd name="connsiteY1650" fmla="*/ 3707951 h 6858498"/>
                  <a:gd name="connsiteX1651" fmla="*/ 5400345 w 6857583"/>
                  <a:gd name="connsiteY1651" fmla="*/ 3707951 h 6858498"/>
                  <a:gd name="connsiteX1652" fmla="*/ 5444197 w 6857583"/>
                  <a:gd name="connsiteY1652" fmla="*/ 3707951 h 6858498"/>
                  <a:gd name="connsiteX1653" fmla="*/ 5454988 w 6857583"/>
                  <a:gd name="connsiteY1653" fmla="*/ 3706803 h 6858498"/>
                  <a:gd name="connsiteX1654" fmla="*/ 5459580 w 6857583"/>
                  <a:gd name="connsiteY1654" fmla="*/ 3702670 h 6858498"/>
                  <a:gd name="connsiteX1655" fmla="*/ 5460728 w 6857583"/>
                  <a:gd name="connsiteY1655" fmla="*/ 3696242 h 6858498"/>
                  <a:gd name="connsiteX1656" fmla="*/ 5460728 w 6857583"/>
                  <a:gd name="connsiteY1656" fmla="*/ 3637006 h 6858498"/>
                  <a:gd name="connsiteX1657" fmla="*/ 5459810 w 6857583"/>
                  <a:gd name="connsiteY1657" fmla="*/ 3630578 h 6858498"/>
                  <a:gd name="connsiteX1658" fmla="*/ 5455218 w 6857583"/>
                  <a:gd name="connsiteY1658" fmla="*/ 3626215 h 6858498"/>
                  <a:gd name="connsiteX1659" fmla="*/ 5446493 w 6857583"/>
                  <a:gd name="connsiteY1659" fmla="*/ 3625067 h 6858498"/>
                  <a:gd name="connsiteX1660" fmla="*/ 5356722 w 6857583"/>
                  <a:gd name="connsiteY1660" fmla="*/ 3625067 h 6858498"/>
                  <a:gd name="connsiteX1661" fmla="*/ 4322856 w 6857583"/>
                  <a:gd name="connsiteY1661" fmla="*/ 3625067 h 6858498"/>
                  <a:gd name="connsiteX1662" fmla="*/ 4314131 w 6857583"/>
                  <a:gd name="connsiteY1662" fmla="*/ 3625526 h 6858498"/>
                  <a:gd name="connsiteX1663" fmla="*/ 4305866 w 6857583"/>
                  <a:gd name="connsiteY1663" fmla="*/ 3634021 h 6858498"/>
                  <a:gd name="connsiteX1664" fmla="*/ 4305636 w 6857583"/>
                  <a:gd name="connsiteY1664" fmla="*/ 3697619 h 6858498"/>
                  <a:gd name="connsiteX1665" fmla="*/ 4305866 w 6857583"/>
                  <a:gd name="connsiteY1665" fmla="*/ 3699686 h 6858498"/>
                  <a:gd name="connsiteX1666" fmla="*/ 4314590 w 6857583"/>
                  <a:gd name="connsiteY1666" fmla="*/ 3707492 h 6858498"/>
                  <a:gd name="connsiteX1667" fmla="*/ 4327677 w 6857583"/>
                  <a:gd name="connsiteY1667" fmla="*/ 3707721 h 6858498"/>
                  <a:gd name="connsiteX1668" fmla="*/ 4365101 w 6857583"/>
                  <a:gd name="connsiteY1668" fmla="*/ 3707951 h 6858498"/>
                  <a:gd name="connsiteX1669" fmla="*/ 4406887 w 6857583"/>
                  <a:gd name="connsiteY1669" fmla="*/ 3707951 h 6858498"/>
                  <a:gd name="connsiteX1670" fmla="*/ 4417678 w 6857583"/>
                  <a:gd name="connsiteY1670" fmla="*/ 3707033 h 6858498"/>
                  <a:gd name="connsiteX1671" fmla="*/ 4423418 w 6857583"/>
                  <a:gd name="connsiteY1671" fmla="*/ 3701293 h 6858498"/>
                  <a:gd name="connsiteX1672" fmla="*/ 4423877 w 6857583"/>
                  <a:gd name="connsiteY1672" fmla="*/ 3699226 h 6858498"/>
                  <a:gd name="connsiteX1673" fmla="*/ 4423877 w 6857583"/>
                  <a:gd name="connsiteY1673" fmla="*/ 3633333 h 6858498"/>
                  <a:gd name="connsiteX1674" fmla="*/ 4417219 w 6857583"/>
                  <a:gd name="connsiteY1674" fmla="*/ 3625986 h 6858498"/>
                  <a:gd name="connsiteX1675" fmla="*/ 4406198 w 6857583"/>
                  <a:gd name="connsiteY1675" fmla="*/ 3625067 h 6858498"/>
                  <a:gd name="connsiteX1676" fmla="*/ 4322856 w 6857583"/>
                  <a:gd name="connsiteY1676" fmla="*/ 3625067 h 6858498"/>
                  <a:gd name="connsiteX1677" fmla="*/ 2451657 w 6857583"/>
                  <a:gd name="connsiteY1677" fmla="*/ 3625067 h 6858498"/>
                  <a:gd name="connsiteX1678" fmla="*/ 2438570 w 6857583"/>
                  <a:gd name="connsiteY1678" fmla="*/ 3626445 h 6858498"/>
                  <a:gd name="connsiteX1679" fmla="*/ 2435356 w 6857583"/>
                  <a:gd name="connsiteY1679" fmla="*/ 3629200 h 6858498"/>
                  <a:gd name="connsiteX1680" fmla="*/ 2434208 w 6857583"/>
                  <a:gd name="connsiteY1680" fmla="*/ 3633333 h 6858498"/>
                  <a:gd name="connsiteX1681" fmla="*/ 2434437 w 6857583"/>
                  <a:gd name="connsiteY1681" fmla="*/ 3699226 h 6858498"/>
                  <a:gd name="connsiteX1682" fmla="*/ 2435815 w 6857583"/>
                  <a:gd name="connsiteY1682" fmla="*/ 3703359 h 6858498"/>
                  <a:gd name="connsiteX1683" fmla="*/ 2438799 w 6857583"/>
                  <a:gd name="connsiteY1683" fmla="*/ 3706114 h 6858498"/>
                  <a:gd name="connsiteX1684" fmla="*/ 2447295 w 6857583"/>
                  <a:gd name="connsiteY1684" fmla="*/ 3707492 h 6858498"/>
                  <a:gd name="connsiteX1685" fmla="*/ 2493443 w 6857583"/>
                  <a:gd name="connsiteY1685" fmla="*/ 3707951 h 6858498"/>
                  <a:gd name="connsiteX1686" fmla="*/ 2535229 w 6857583"/>
                  <a:gd name="connsiteY1686" fmla="*/ 3707951 h 6858498"/>
                  <a:gd name="connsiteX1687" fmla="*/ 2546020 w 6857583"/>
                  <a:gd name="connsiteY1687" fmla="*/ 3706803 h 6858498"/>
                  <a:gd name="connsiteX1688" fmla="*/ 2550612 w 6857583"/>
                  <a:gd name="connsiteY1688" fmla="*/ 3702670 h 6858498"/>
                  <a:gd name="connsiteX1689" fmla="*/ 2551760 w 6857583"/>
                  <a:gd name="connsiteY1689" fmla="*/ 3696242 h 6858498"/>
                  <a:gd name="connsiteX1690" fmla="*/ 2551760 w 6857583"/>
                  <a:gd name="connsiteY1690" fmla="*/ 3636777 h 6858498"/>
                  <a:gd name="connsiteX1691" fmla="*/ 2550842 w 6857583"/>
                  <a:gd name="connsiteY1691" fmla="*/ 3630348 h 6858498"/>
                  <a:gd name="connsiteX1692" fmla="*/ 2546250 w 6857583"/>
                  <a:gd name="connsiteY1692" fmla="*/ 3626215 h 6858498"/>
                  <a:gd name="connsiteX1693" fmla="*/ 2533163 w 6857583"/>
                  <a:gd name="connsiteY1693" fmla="*/ 3625067 h 6858498"/>
                  <a:gd name="connsiteX1694" fmla="*/ 2451657 w 6857583"/>
                  <a:gd name="connsiteY1694" fmla="*/ 3625067 h 6858498"/>
                  <a:gd name="connsiteX1695" fmla="*/ 2031498 w 6857583"/>
                  <a:gd name="connsiteY1695" fmla="*/ 3625067 h 6858498"/>
                  <a:gd name="connsiteX1696" fmla="*/ 2025070 w 6857583"/>
                  <a:gd name="connsiteY1696" fmla="*/ 3626215 h 6858498"/>
                  <a:gd name="connsiteX1697" fmla="*/ 2020478 w 6857583"/>
                  <a:gd name="connsiteY1697" fmla="*/ 3630348 h 6858498"/>
                  <a:gd name="connsiteX1698" fmla="*/ 2019330 w 6857583"/>
                  <a:gd name="connsiteY1698" fmla="*/ 3636777 h 6858498"/>
                  <a:gd name="connsiteX1699" fmla="*/ 2019330 w 6857583"/>
                  <a:gd name="connsiteY1699" fmla="*/ 3696242 h 6858498"/>
                  <a:gd name="connsiteX1700" fmla="*/ 2020478 w 6857583"/>
                  <a:gd name="connsiteY1700" fmla="*/ 3702670 h 6858498"/>
                  <a:gd name="connsiteX1701" fmla="*/ 2025070 w 6857583"/>
                  <a:gd name="connsiteY1701" fmla="*/ 3706803 h 6858498"/>
                  <a:gd name="connsiteX1702" fmla="*/ 2035860 w 6857583"/>
                  <a:gd name="connsiteY1702" fmla="*/ 3707951 h 6858498"/>
                  <a:gd name="connsiteX1703" fmla="*/ 2077876 w 6857583"/>
                  <a:gd name="connsiteY1703" fmla="*/ 3707951 h 6858498"/>
                  <a:gd name="connsiteX1704" fmla="*/ 2108642 w 6857583"/>
                  <a:gd name="connsiteY1704" fmla="*/ 3707951 h 6858498"/>
                  <a:gd name="connsiteX1705" fmla="*/ 2130683 w 6857583"/>
                  <a:gd name="connsiteY1705" fmla="*/ 3707262 h 6858498"/>
                  <a:gd name="connsiteX1706" fmla="*/ 2136653 w 6857583"/>
                  <a:gd name="connsiteY1706" fmla="*/ 3701752 h 6858498"/>
                  <a:gd name="connsiteX1707" fmla="*/ 2137342 w 6857583"/>
                  <a:gd name="connsiteY1707" fmla="*/ 3697390 h 6858498"/>
                  <a:gd name="connsiteX1708" fmla="*/ 2137342 w 6857583"/>
                  <a:gd name="connsiteY1708" fmla="*/ 3635858 h 6858498"/>
                  <a:gd name="connsiteX1709" fmla="*/ 2137112 w 6857583"/>
                  <a:gd name="connsiteY1709" fmla="*/ 3633562 h 6858498"/>
                  <a:gd name="connsiteX1710" fmla="*/ 2128387 w 6857583"/>
                  <a:gd name="connsiteY1710" fmla="*/ 3625526 h 6858498"/>
                  <a:gd name="connsiteX1711" fmla="*/ 2124025 w 6857583"/>
                  <a:gd name="connsiteY1711" fmla="*/ 3625067 h 6858498"/>
                  <a:gd name="connsiteX1712" fmla="*/ 2031498 w 6857583"/>
                  <a:gd name="connsiteY1712" fmla="*/ 3625067 h 6858498"/>
                  <a:gd name="connsiteX1713" fmla="*/ 5153300 w 6857583"/>
                  <a:gd name="connsiteY1713" fmla="*/ 3624838 h 6858498"/>
                  <a:gd name="connsiteX1714" fmla="*/ 5142280 w 6857583"/>
                  <a:gd name="connsiteY1714" fmla="*/ 3625526 h 6858498"/>
                  <a:gd name="connsiteX1715" fmla="*/ 5135163 w 6857583"/>
                  <a:gd name="connsiteY1715" fmla="*/ 3632644 h 6858498"/>
                  <a:gd name="connsiteX1716" fmla="*/ 5135392 w 6857583"/>
                  <a:gd name="connsiteY1716" fmla="*/ 3700604 h 6858498"/>
                  <a:gd name="connsiteX1717" fmla="*/ 5142739 w 6857583"/>
                  <a:gd name="connsiteY1717" fmla="*/ 3707492 h 6858498"/>
                  <a:gd name="connsiteX1718" fmla="*/ 5151463 w 6857583"/>
                  <a:gd name="connsiteY1718" fmla="*/ 3707951 h 6858498"/>
                  <a:gd name="connsiteX1719" fmla="*/ 5193250 w 6857583"/>
                  <a:gd name="connsiteY1719" fmla="*/ 3707951 h 6858498"/>
                  <a:gd name="connsiteX1720" fmla="*/ 5237102 w 6857583"/>
                  <a:gd name="connsiteY1720" fmla="*/ 3707951 h 6858498"/>
                  <a:gd name="connsiteX1721" fmla="*/ 5247893 w 6857583"/>
                  <a:gd name="connsiteY1721" fmla="*/ 3706573 h 6858498"/>
                  <a:gd name="connsiteX1722" fmla="*/ 5252256 w 6857583"/>
                  <a:gd name="connsiteY1722" fmla="*/ 3702211 h 6858498"/>
                  <a:gd name="connsiteX1723" fmla="*/ 5253404 w 6857583"/>
                  <a:gd name="connsiteY1723" fmla="*/ 3695782 h 6858498"/>
                  <a:gd name="connsiteX1724" fmla="*/ 5253404 w 6857583"/>
                  <a:gd name="connsiteY1724" fmla="*/ 3636547 h 6858498"/>
                  <a:gd name="connsiteX1725" fmla="*/ 5252944 w 6857583"/>
                  <a:gd name="connsiteY1725" fmla="*/ 3632185 h 6858498"/>
                  <a:gd name="connsiteX1726" fmla="*/ 5247434 w 6857583"/>
                  <a:gd name="connsiteY1726" fmla="*/ 3625986 h 6858498"/>
                  <a:gd name="connsiteX1727" fmla="*/ 5234347 w 6857583"/>
                  <a:gd name="connsiteY1727" fmla="*/ 3624838 h 6858498"/>
                  <a:gd name="connsiteX1728" fmla="*/ 5153300 w 6857583"/>
                  <a:gd name="connsiteY1728" fmla="*/ 3624838 h 6858498"/>
                  <a:gd name="connsiteX1729" fmla="*/ 4739800 w 6857583"/>
                  <a:gd name="connsiteY1729" fmla="*/ 3624838 h 6858498"/>
                  <a:gd name="connsiteX1730" fmla="*/ 4733142 w 6857583"/>
                  <a:gd name="connsiteY1730" fmla="*/ 3625067 h 6858498"/>
                  <a:gd name="connsiteX1731" fmla="*/ 4719825 w 6857583"/>
                  <a:gd name="connsiteY1731" fmla="*/ 3637924 h 6858498"/>
                  <a:gd name="connsiteX1732" fmla="*/ 4719825 w 6857583"/>
                  <a:gd name="connsiteY1732" fmla="*/ 3694864 h 6858498"/>
                  <a:gd name="connsiteX1733" fmla="*/ 4720514 w 6857583"/>
                  <a:gd name="connsiteY1733" fmla="*/ 3701293 h 6858498"/>
                  <a:gd name="connsiteX1734" fmla="*/ 4726254 w 6857583"/>
                  <a:gd name="connsiteY1734" fmla="*/ 3707033 h 6858498"/>
                  <a:gd name="connsiteX1735" fmla="*/ 4732683 w 6857583"/>
                  <a:gd name="connsiteY1735" fmla="*/ 3707721 h 6858498"/>
                  <a:gd name="connsiteX1736" fmla="*/ 4779290 w 6857583"/>
                  <a:gd name="connsiteY1736" fmla="*/ 3707951 h 6858498"/>
                  <a:gd name="connsiteX1737" fmla="*/ 4827505 w 6857583"/>
                  <a:gd name="connsiteY1737" fmla="*/ 3707721 h 6858498"/>
                  <a:gd name="connsiteX1738" fmla="*/ 4838526 w 6857583"/>
                  <a:gd name="connsiteY1738" fmla="*/ 3697390 h 6858498"/>
                  <a:gd name="connsiteX1739" fmla="*/ 4838526 w 6857583"/>
                  <a:gd name="connsiteY1739" fmla="*/ 3635858 h 6858498"/>
                  <a:gd name="connsiteX1740" fmla="*/ 4837837 w 6857583"/>
                  <a:gd name="connsiteY1740" fmla="*/ 3631496 h 6858498"/>
                  <a:gd name="connsiteX1741" fmla="*/ 4831867 w 6857583"/>
                  <a:gd name="connsiteY1741" fmla="*/ 3625756 h 6858498"/>
                  <a:gd name="connsiteX1742" fmla="*/ 4818781 w 6857583"/>
                  <a:gd name="connsiteY1742" fmla="*/ 3624838 h 6858498"/>
                  <a:gd name="connsiteX1743" fmla="*/ 4739800 w 6857583"/>
                  <a:gd name="connsiteY1743" fmla="*/ 3624838 h 6858498"/>
                  <a:gd name="connsiteX1744" fmla="*/ 4531328 w 6857583"/>
                  <a:gd name="connsiteY1744" fmla="*/ 3624838 h 6858498"/>
                  <a:gd name="connsiteX1745" fmla="*/ 4522603 w 6857583"/>
                  <a:gd name="connsiteY1745" fmla="*/ 3625297 h 6858498"/>
                  <a:gd name="connsiteX1746" fmla="*/ 4512960 w 6857583"/>
                  <a:gd name="connsiteY1746" fmla="*/ 3634940 h 6858498"/>
                  <a:gd name="connsiteX1747" fmla="*/ 4512960 w 6857583"/>
                  <a:gd name="connsiteY1747" fmla="*/ 3698538 h 6858498"/>
                  <a:gd name="connsiteX1748" fmla="*/ 4513419 w 6857583"/>
                  <a:gd name="connsiteY1748" fmla="*/ 3700604 h 6858498"/>
                  <a:gd name="connsiteX1749" fmla="*/ 4520766 w 6857583"/>
                  <a:gd name="connsiteY1749" fmla="*/ 3707492 h 6858498"/>
                  <a:gd name="connsiteX1750" fmla="*/ 4529491 w 6857583"/>
                  <a:gd name="connsiteY1750" fmla="*/ 3707951 h 6858498"/>
                  <a:gd name="connsiteX1751" fmla="*/ 4571507 w 6857583"/>
                  <a:gd name="connsiteY1751" fmla="*/ 3707951 h 6858498"/>
                  <a:gd name="connsiteX1752" fmla="*/ 4615359 w 6857583"/>
                  <a:gd name="connsiteY1752" fmla="*/ 3707951 h 6858498"/>
                  <a:gd name="connsiteX1753" fmla="*/ 4626150 w 6857583"/>
                  <a:gd name="connsiteY1753" fmla="*/ 3706573 h 6858498"/>
                  <a:gd name="connsiteX1754" fmla="*/ 4630513 w 6857583"/>
                  <a:gd name="connsiteY1754" fmla="*/ 3702211 h 6858498"/>
                  <a:gd name="connsiteX1755" fmla="*/ 4631661 w 6857583"/>
                  <a:gd name="connsiteY1755" fmla="*/ 3695782 h 6858498"/>
                  <a:gd name="connsiteX1756" fmla="*/ 4631661 w 6857583"/>
                  <a:gd name="connsiteY1756" fmla="*/ 3636547 h 6858498"/>
                  <a:gd name="connsiteX1757" fmla="*/ 4631201 w 6857583"/>
                  <a:gd name="connsiteY1757" fmla="*/ 3632185 h 6858498"/>
                  <a:gd name="connsiteX1758" fmla="*/ 4625691 w 6857583"/>
                  <a:gd name="connsiteY1758" fmla="*/ 3625986 h 6858498"/>
                  <a:gd name="connsiteX1759" fmla="*/ 4612604 w 6857583"/>
                  <a:gd name="connsiteY1759" fmla="*/ 3624838 h 6858498"/>
                  <a:gd name="connsiteX1760" fmla="*/ 4531328 w 6857583"/>
                  <a:gd name="connsiteY1760" fmla="*/ 3624838 h 6858498"/>
                  <a:gd name="connsiteX1761" fmla="*/ 4066168 w 6857583"/>
                  <a:gd name="connsiteY1761" fmla="*/ 3624838 h 6858498"/>
                  <a:gd name="connsiteX1762" fmla="*/ 4055148 w 6857583"/>
                  <a:gd name="connsiteY1762" fmla="*/ 3625526 h 6858498"/>
                  <a:gd name="connsiteX1763" fmla="*/ 4048030 w 6857583"/>
                  <a:gd name="connsiteY1763" fmla="*/ 3632644 h 6858498"/>
                  <a:gd name="connsiteX1764" fmla="*/ 4048260 w 6857583"/>
                  <a:gd name="connsiteY1764" fmla="*/ 3700834 h 6858498"/>
                  <a:gd name="connsiteX1765" fmla="*/ 4055607 w 6857583"/>
                  <a:gd name="connsiteY1765" fmla="*/ 3707492 h 6858498"/>
                  <a:gd name="connsiteX1766" fmla="*/ 4106118 w 6857583"/>
                  <a:gd name="connsiteY1766" fmla="*/ 3707492 h 6858498"/>
                  <a:gd name="connsiteX1767" fmla="*/ 4106118 w 6857583"/>
                  <a:gd name="connsiteY1767" fmla="*/ 3707951 h 6858498"/>
                  <a:gd name="connsiteX1768" fmla="*/ 4147904 w 6857583"/>
                  <a:gd name="connsiteY1768" fmla="*/ 3707951 h 6858498"/>
                  <a:gd name="connsiteX1769" fmla="*/ 4158925 w 6857583"/>
                  <a:gd name="connsiteY1769" fmla="*/ 3707262 h 6858498"/>
                  <a:gd name="connsiteX1770" fmla="*/ 4164665 w 6857583"/>
                  <a:gd name="connsiteY1770" fmla="*/ 3701522 h 6858498"/>
                  <a:gd name="connsiteX1771" fmla="*/ 4165124 w 6857583"/>
                  <a:gd name="connsiteY1771" fmla="*/ 3633333 h 6858498"/>
                  <a:gd name="connsiteX1772" fmla="*/ 4158465 w 6857583"/>
                  <a:gd name="connsiteY1772" fmla="*/ 3625756 h 6858498"/>
                  <a:gd name="connsiteX1773" fmla="*/ 4145379 w 6857583"/>
                  <a:gd name="connsiteY1773" fmla="*/ 3624838 h 6858498"/>
                  <a:gd name="connsiteX1774" fmla="*/ 4066168 w 6857583"/>
                  <a:gd name="connsiteY1774" fmla="*/ 3624838 h 6858498"/>
                  <a:gd name="connsiteX1775" fmla="*/ 3677005 w 6857583"/>
                  <a:gd name="connsiteY1775" fmla="*/ 3624838 h 6858498"/>
                  <a:gd name="connsiteX1776" fmla="*/ 3659556 w 6857583"/>
                  <a:gd name="connsiteY1776" fmla="*/ 3625986 h 6858498"/>
                  <a:gd name="connsiteX1777" fmla="*/ 3653816 w 6857583"/>
                  <a:gd name="connsiteY1777" fmla="*/ 3631955 h 6858498"/>
                  <a:gd name="connsiteX1778" fmla="*/ 3653586 w 6857583"/>
                  <a:gd name="connsiteY1778" fmla="*/ 3634021 h 6858498"/>
                  <a:gd name="connsiteX1779" fmla="*/ 3653586 w 6857583"/>
                  <a:gd name="connsiteY1779" fmla="*/ 3697849 h 6858498"/>
                  <a:gd name="connsiteX1780" fmla="*/ 3663000 w 6857583"/>
                  <a:gd name="connsiteY1780" fmla="*/ 3707721 h 6858498"/>
                  <a:gd name="connsiteX1781" fmla="*/ 3676316 w 6857583"/>
                  <a:gd name="connsiteY1781" fmla="*/ 3707951 h 6858498"/>
                  <a:gd name="connsiteX1782" fmla="*/ 3759889 w 6857583"/>
                  <a:gd name="connsiteY1782" fmla="*/ 3707951 h 6858498"/>
                  <a:gd name="connsiteX1783" fmla="*/ 3841395 w 6857583"/>
                  <a:gd name="connsiteY1783" fmla="*/ 3707951 h 6858498"/>
                  <a:gd name="connsiteX1784" fmla="*/ 3858844 w 6857583"/>
                  <a:gd name="connsiteY1784" fmla="*/ 3707033 h 6858498"/>
                  <a:gd name="connsiteX1785" fmla="*/ 3864354 w 6857583"/>
                  <a:gd name="connsiteY1785" fmla="*/ 3701063 h 6858498"/>
                  <a:gd name="connsiteX1786" fmla="*/ 3864814 w 6857583"/>
                  <a:gd name="connsiteY1786" fmla="*/ 3696701 h 6858498"/>
                  <a:gd name="connsiteX1787" fmla="*/ 3864814 w 6857583"/>
                  <a:gd name="connsiteY1787" fmla="*/ 3637236 h 6858498"/>
                  <a:gd name="connsiteX1788" fmla="*/ 3853104 w 6857583"/>
                  <a:gd name="connsiteY1788" fmla="*/ 3625067 h 6858498"/>
                  <a:gd name="connsiteX1789" fmla="*/ 3842084 w 6857583"/>
                  <a:gd name="connsiteY1789" fmla="*/ 3624838 h 6858498"/>
                  <a:gd name="connsiteX1790" fmla="*/ 3784915 w 6857583"/>
                  <a:gd name="connsiteY1790" fmla="*/ 3624838 h 6858498"/>
                  <a:gd name="connsiteX1791" fmla="*/ 3677005 w 6857583"/>
                  <a:gd name="connsiteY1791" fmla="*/ 3624838 h 6858498"/>
                  <a:gd name="connsiteX1792" fmla="*/ 3016231 w 6857583"/>
                  <a:gd name="connsiteY1792" fmla="*/ 3624838 h 6858498"/>
                  <a:gd name="connsiteX1793" fmla="*/ 2998782 w 6857583"/>
                  <a:gd name="connsiteY1793" fmla="*/ 3626215 h 6858498"/>
                  <a:gd name="connsiteX1794" fmla="*/ 2994190 w 6857583"/>
                  <a:gd name="connsiteY1794" fmla="*/ 3630348 h 6858498"/>
                  <a:gd name="connsiteX1795" fmla="*/ 2992812 w 6857583"/>
                  <a:gd name="connsiteY1795" fmla="*/ 3636777 h 6858498"/>
                  <a:gd name="connsiteX1796" fmla="*/ 2992812 w 6857583"/>
                  <a:gd name="connsiteY1796" fmla="*/ 3696012 h 6858498"/>
                  <a:gd name="connsiteX1797" fmla="*/ 2993960 w 6857583"/>
                  <a:gd name="connsiteY1797" fmla="*/ 3702441 h 6858498"/>
                  <a:gd name="connsiteX1798" fmla="*/ 2998552 w 6857583"/>
                  <a:gd name="connsiteY1798" fmla="*/ 3706573 h 6858498"/>
                  <a:gd name="connsiteX1799" fmla="*/ 3011639 w 6857583"/>
                  <a:gd name="connsiteY1799" fmla="*/ 3707721 h 6858498"/>
                  <a:gd name="connsiteX1800" fmla="*/ 3097507 w 6857583"/>
                  <a:gd name="connsiteY1800" fmla="*/ 3707951 h 6858498"/>
                  <a:gd name="connsiteX1801" fmla="*/ 3183146 w 6857583"/>
                  <a:gd name="connsiteY1801" fmla="*/ 3707951 h 6858498"/>
                  <a:gd name="connsiteX1802" fmla="*/ 3198300 w 6857583"/>
                  <a:gd name="connsiteY1802" fmla="*/ 3706803 h 6858498"/>
                  <a:gd name="connsiteX1803" fmla="*/ 3202891 w 6857583"/>
                  <a:gd name="connsiteY1803" fmla="*/ 3702670 h 6858498"/>
                  <a:gd name="connsiteX1804" fmla="*/ 3204039 w 6857583"/>
                  <a:gd name="connsiteY1804" fmla="*/ 3696242 h 6858498"/>
                  <a:gd name="connsiteX1805" fmla="*/ 3204039 w 6857583"/>
                  <a:gd name="connsiteY1805" fmla="*/ 3637006 h 6858498"/>
                  <a:gd name="connsiteX1806" fmla="*/ 3202891 w 6857583"/>
                  <a:gd name="connsiteY1806" fmla="*/ 3630578 h 6858498"/>
                  <a:gd name="connsiteX1807" fmla="*/ 3198529 w 6857583"/>
                  <a:gd name="connsiteY1807" fmla="*/ 3626215 h 6858498"/>
                  <a:gd name="connsiteX1808" fmla="*/ 3183376 w 6857583"/>
                  <a:gd name="connsiteY1808" fmla="*/ 3624838 h 6858498"/>
                  <a:gd name="connsiteX1809" fmla="*/ 3115186 w 6857583"/>
                  <a:gd name="connsiteY1809" fmla="*/ 3624838 h 6858498"/>
                  <a:gd name="connsiteX1810" fmla="*/ 3016231 w 6857583"/>
                  <a:gd name="connsiteY1810" fmla="*/ 3624838 h 6858498"/>
                  <a:gd name="connsiteX1811" fmla="*/ 2717069 w 6857583"/>
                  <a:gd name="connsiteY1811" fmla="*/ 3624838 h 6858498"/>
                  <a:gd name="connsiteX1812" fmla="*/ 2701686 w 6857583"/>
                  <a:gd name="connsiteY1812" fmla="*/ 3625297 h 6858498"/>
                  <a:gd name="connsiteX1813" fmla="*/ 2692272 w 6857583"/>
                  <a:gd name="connsiteY1813" fmla="*/ 3634940 h 6858498"/>
                  <a:gd name="connsiteX1814" fmla="*/ 2692272 w 6857583"/>
                  <a:gd name="connsiteY1814" fmla="*/ 3698538 h 6858498"/>
                  <a:gd name="connsiteX1815" fmla="*/ 2693191 w 6857583"/>
                  <a:gd name="connsiteY1815" fmla="*/ 3702670 h 6858498"/>
                  <a:gd name="connsiteX1816" fmla="*/ 2698012 w 6857583"/>
                  <a:gd name="connsiteY1816" fmla="*/ 3706803 h 6858498"/>
                  <a:gd name="connsiteX1817" fmla="*/ 2704441 w 6857583"/>
                  <a:gd name="connsiteY1817" fmla="*/ 3707951 h 6858498"/>
                  <a:gd name="connsiteX1818" fmla="*/ 2798804 w 6857583"/>
                  <a:gd name="connsiteY1818" fmla="*/ 3707951 h 6858498"/>
                  <a:gd name="connsiteX1819" fmla="*/ 2805233 w 6857583"/>
                  <a:gd name="connsiteY1819" fmla="*/ 3706803 h 6858498"/>
                  <a:gd name="connsiteX1820" fmla="*/ 2809595 w 6857583"/>
                  <a:gd name="connsiteY1820" fmla="*/ 3702441 h 6858498"/>
                  <a:gd name="connsiteX1821" fmla="*/ 2810743 w 6857583"/>
                  <a:gd name="connsiteY1821" fmla="*/ 3696012 h 6858498"/>
                  <a:gd name="connsiteX1822" fmla="*/ 2810743 w 6857583"/>
                  <a:gd name="connsiteY1822" fmla="*/ 3636777 h 6858498"/>
                  <a:gd name="connsiteX1823" fmla="*/ 2810284 w 6857583"/>
                  <a:gd name="connsiteY1823" fmla="*/ 3632414 h 6858498"/>
                  <a:gd name="connsiteX1824" fmla="*/ 2804774 w 6857583"/>
                  <a:gd name="connsiteY1824" fmla="*/ 3626215 h 6858498"/>
                  <a:gd name="connsiteX1825" fmla="*/ 2791687 w 6857583"/>
                  <a:gd name="connsiteY1825" fmla="*/ 3625067 h 6858498"/>
                  <a:gd name="connsiteX1826" fmla="*/ 2752197 w 6857583"/>
                  <a:gd name="connsiteY1826" fmla="*/ 3624838 h 6858498"/>
                  <a:gd name="connsiteX1827" fmla="*/ 2717069 w 6857583"/>
                  <a:gd name="connsiteY1827" fmla="*/ 3624838 h 6858498"/>
                  <a:gd name="connsiteX1828" fmla="*/ 2241118 w 6857583"/>
                  <a:gd name="connsiteY1828" fmla="*/ 3624838 h 6858498"/>
                  <a:gd name="connsiteX1829" fmla="*/ 2232623 w 6857583"/>
                  <a:gd name="connsiteY1829" fmla="*/ 3626215 h 6858498"/>
                  <a:gd name="connsiteX1830" fmla="*/ 2228261 w 6857583"/>
                  <a:gd name="connsiteY1830" fmla="*/ 3630578 h 6858498"/>
                  <a:gd name="connsiteX1831" fmla="*/ 2227343 w 6857583"/>
                  <a:gd name="connsiteY1831" fmla="*/ 3634710 h 6858498"/>
                  <a:gd name="connsiteX1832" fmla="*/ 2227572 w 6857583"/>
                  <a:gd name="connsiteY1832" fmla="*/ 3698308 h 6858498"/>
                  <a:gd name="connsiteX1833" fmla="*/ 2228720 w 6857583"/>
                  <a:gd name="connsiteY1833" fmla="*/ 3702441 h 6858498"/>
                  <a:gd name="connsiteX1834" fmla="*/ 2233312 w 6857583"/>
                  <a:gd name="connsiteY1834" fmla="*/ 3706344 h 6858498"/>
                  <a:gd name="connsiteX1835" fmla="*/ 2244103 w 6857583"/>
                  <a:gd name="connsiteY1835" fmla="*/ 3707262 h 6858498"/>
                  <a:gd name="connsiteX1836" fmla="*/ 2285660 w 6857583"/>
                  <a:gd name="connsiteY1836" fmla="*/ 3707951 h 6858498"/>
                  <a:gd name="connsiteX1837" fmla="*/ 2320788 w 6857583"/>
                  <a:gd name="connsiteY1837" fmla="*/ 3707951 h 6858498"/>
                  <a:gd name="connsiteX1838" fmla="*/ 2338237 w 6857583"/>
                  <a:gd name="connsiteY1838" fmla="*/ 3707033 h 6858498"/>
                  <a:gd name="connsiteX1839" fmla="*/ 2343977 w 6857583"/>
                  <a:gd name="connsiteY1839" fmla="*/ 3701293 h 6858498"/>
                  <a:gd name="connsiteX1840" fmla="*/ 2344436 w 6857583"/>
                  <a:gd name="connsiteY1840" fmla="*/ 3696930 h 6858498"/>
                  <a:gd name="connsiteX1841" fmla="*/ 2344436 w 6857583"/>
                  <a:gd name="connsiteY1841" fmla="*/ 3635399 h 6858498"/>
                  <a:gd name="connsiteX1842" fmla="*/ 2343747 w 6857583"/>
                  <a:gd name="connsiteY1842" fmla="*/ 3631037 h 6858498"/>
                  <a:gd name="connsiteX1843" fmla="*/ 2339615 w 6857583"/>
                  <a:gd name="connsiteY1843" fmla="*/ 3626445 h 6858498"/>
                  <a:gd name="connsiteX1844" fmla="*/ 2331120 w 6857583"/>
                  <a:gd name="connsiteY1844" fmla="*/ 3624838 h 6858498"/>
                  <a:gd name="connsiteX1845" fmla="*/ 2241118 w 6857583"/>
                  <a:gd name="connsiteY1845" fmla="*/ 3624838 h 6858498"/>
                  <a:gd name="connsiteX1846" fmla="*/ 1913946 w 6857583"/>
                  <a:gd name="connsiteY1846" fmla="*/ 3624838 h 6858498"/>
                  <a:gd name="connsiteX1847" fmla="*/ 1871700 w 6857583"/>
                  <a:gd name="connsiteY1847" fmla="*/ 3625067 h 6858498"/>
                  <a:gd name="connsiteX1848" fmla="*/ 1836572 w 6857583"/>
                  <a:gd name="connsiteY1848" fmla="*/ 3625067 h 6858498"/>
                  <a:gd name="connsiteX1849" fmla="*/ 1819123 w 6857583"/>
                  <a:gd name="connsiteY1849" fmla="*/ 3625986 h 6858498"/>
                  <a:gd name="connsiteX1850" fmla="*/ 1813153 w 6857583"/>
                  <a:gd name="connsiteY1850" fmla="*/ 3631496 h 6858498"/>
                  <a:gd name="connsiteX1851" fmla="*/ 1812694 w 6857583"/>
                  <a:gd name="connsiteY1851" fmla="*/ 3633562 h 6858498"/>
                  <a:gd name="connsiteX1852" fmla="*/ 1812924 w 6857583"/>
                  <a:gd name="connsiteY1852" fmla="*/ 3699456 h 6858498"/>
                  <a:gd name="connsiteX1853" fmla="*/ 1814301 w 6857583"/>
                  <a:gd name="connsiteY1853" fmla="*/ 3703589 h 6858498"/>
                  <a:gd name="connsiteX1854" fmla="*/ 1817286 w 6857583"/>
                  <a:gd name="connsiteY1854" fmla="*/ 3706344 h 6858498"/>
                  <a:gd name="connsiteX1855" fmla="*/ 1825781 w 6857583"/>
                  <a:gd name="connsiteY1855" fmla="*/ 3707721 h 6858498"/>
                  <a:gd name="connsiteX1856" fmla="*/ 1916012 w 6857583"/>
                  <a:gd name="connsiteY1856" fmla="*/ 3707721 h 6858498"/>
                  <a:gd name="connsiteX1857" fmla="*/ 1924736 w 6857583"/>
                  <a:gd name="connsiteY1857" fmla="*/ 3706573 h 6858498"/>
                  <a:gd name="connsiteX1858" fmla="*/ 1929328 w 6857583"/>
                  <a:gd name="connsiteY1858" fmla="*/ 3702441 h 6858498"/>
                  <a:gd name="connsiteX1859" fmla="*/ 1930476 w 6857583"/>
                  <a:gd name="connsiteY1859" fmla="*/ 3696012 h 6858498"/>
                  <a:gd name="connsiteX1860" fmla="*/ 1930476 w 6857583"/>
                  <a:gd name="connsiteY1860" fmla="*/ 3636547 h 6858498"/>
                  <a:gd name="connsiteX1861" fmla="*/ 1929328 w 6857583"/>
                  <a:gd name="connsiteY1861" fmla="*/ 3630118 h 6858498"/>
                  <a:gd name="connsiteX1862" fmla="*/ 1924736 w 6857583"/>
                  <a:gd name="connsiteY1862" fmla="*/ 3625986 h 6858498"/>
                  <a:gd name="connsiteX1863" fmla="*/ 1913946 w 6857583"/>
                  <a:gd name="connsiteY1863" fmla="*/ 3624838 h 6858498"/>
                  <a:gd name="connsiteX1864" fmla="*/ 1622819 w 6857583"/>
                  <a:gd name="connsiteY1864" fmla="*/ 3624838 h 6858498"/>
                  <a:gd name="connsiteX1865" fmla="*/ 1611799 w 6857583"/>
                  <a:gd name="connsiteY1865" fmla="*/ 3625526 h 6858498"/>
                  <a:gd name="connsiteX1866" fmla="*/ 1604911 w 6857583"/>
                  <a:gd name="connsiteY1866" fmla="*/ 3632874 h 6858498"/>
                  <a:gd name="connsiteX1867" fmla="*/ 1604222 w 6857583"/>
                  <a:gd name="connsiteY1867" fmla="*/ 3652619 h 6858498"/>
                  <a:gd name="connsiteX1868" fmla="*/ 1604452 w 6857583"/>
                  <a:gd name="connsiteY1868" fmla="*/ 3696701 h 6858498"/>
                  <a:gd name="connsiteX1869" fmla="*/ 1615013 w 6857583"/>
                  <a:gd name="connsiteY1869" fmla="*/ 3707721 h 6858498"/>
                  <a:gd name="connsiteX1870" fmla="*/ 1663917 w 6857583"/>
                  <a:gd name="connsiteY1870" fmla="*/ 3707951 h 6858498"/>
                  <a:gd name="connsiteX1871" fmla="*/ 1703637 w 6857583"/>
                  <a:gd name="connsiteY1871" fmla="*/ 3707951 h 6858498"/>
                  <a:gd name="connsiteX1872" fmla="*/ 1716724 w 6857583"/>
                  <a:gd name="connsiteY1872" fmla="*/ 3707033 h 6858498"/>
                  <a:gd name="connsiteX1873" fmla="*/ 1722234 w 6857583"/>
                  <a:gd name="connsiteY1873" fmla="*/ 3701063 h 6858498"/>
                  <a:gd name="connsiteX1874" fmla="*/ 1722693 w 6857583"/>
                  <a:gd name="connsiteY1874" fmla="*/ 3696701 h 6858498"/>
                  <a:gd name="connsiteX1875" fmla="*/ 1722693 w 6857583"/>
                  <a:gd name="connsiteY1875" fmla="*/ 3637236 h 6858498"/>
                  <a:gd name="connsiteX1876" fmla="*/ 1710984 w 6857583"/>
                  <a:gd name="connsiteY1876" fmla="*/ 3625067 h 6858498"/>
                  <a:gd name="connsiteX1877" fmla="*/ 1704325 w 6857583"/>
                  <a:gd name="connsiteY1877" fmla="*/ 3624838 h 6858498"/>
                  <a:gd name="connsiteX1878" fmla="*/ 1622819 w 6857583"/>
                  <a:gd name="connsiteY1878" fmla="*/ 3624838 h 6858498"/>
                  <a:gd name="connsiteX1879" fmla="*/ 3513763 w 6857583"/>
                  <a:gd name="connsiteY1879" fmla="*/ 3624608 h 6858498"/>
                  <a:gd name="connsiteX1880" fmla="*/ 3430190 w 6857583"/>
                  <a:gd name="connsiteY1880" fmla="*/ 3624838 h 6858498"/>
                  <a:gd name="connsiteX1881" fmla="*/ 3346618 w 6857583"/>
                  <a:gd name="connsiteY1881" fmla="*/ 3624838 h 6858498"/>
                  <a:gd name="connsiteX1882" fmla="*/ 3329169 w 6857583"/>
                  <a:gd name="connsiteY1882" fmla="*/ 3626215 h 6858498"/>
                  <a:gd name="connsiteX1883" fmla="*/ 3324577 w 6857583"/>
                  <a:gd name="connsiteY1883" fmla="*/ 3630348 h 6858498"/>
                  <a:gd name="connsiteX1884" fmla="*/ 3323199 w 6857583"/>
                  <a:gd name="connsiteY1884" fmla="*/ 3636777 h 6858498"/>
                  <a:gd name="connsiteX1885" fmla="*/ 3323199 w 6857583"/>
                  <a:gd name="connsiteY1885" fmla="*/ 3696012 h 6858498"/>
                  <a:gd name="connsiteX1886" fmla="*/ 3324347 w 6857583"/>
                  <a:gd name="connsiteY1886" fmla="*/ 3702441 h 6858498"/>
                  <a:gd name="connsiteX1887" fmla="*/ 3328939 w 6857583"/>
                  <a:gd name="connsiteY1887" fmla="*/ 3706573 h 6858498"/>
                  <a:gd name="connsiteX1888" fmla="*/ 3337664 w 6857583"/>
                  <a:gd name="connsiteY1888" fmla="*/ 3707721 h 6858498"/>
                  <a:gd name="connsiteX1889" fmla="*/ 3520192 w 6857583"/>
                  <a:gd name="connsiteY1889" fmla="*/ 3707721 h 6858498"/>
                  <a:gd name="connsiteX1890" fmla="*/ 3528916 w 6857583"/>
                  <a:gd name="connsiteY1890" fmla="*/ 3706573 h 6858498"/>
                  <a:gd name="connsiteX1891" fmla="*/ 3533508 w 6857583"/>
                  <a:gd name="connsiteY1891" fmla="*/ 3702441 h 6858498"/>
                  <a:gd name="connsiteX1892" fmla="*/ 3534656 w 6857583"/>
                  <a:gd name="connsiteY1892" fmla="*/ 3696012 h 6858498"/>
                  <a:gd name="connsiteX1893" fmla="*/ 3534656 w 6857583"/>
                  <a:gd name="connsiteY1893" fmla="*/ 3636777 h 6858498"/>
                  <a:gd name="connsiteX1894" fmla="*/ 3533738 w 6857583"/>
                  <a:gd name="connsiteY1894" fmla="*/ 3630348 h 6858498"/>
                  <a:gd name="connsiteX1895" fmla="*/ 3529146 w 6857583"/>
                  <a:gd name="connsiteY1895" fmla="*/ 3625986 h 6858498"/>
                  <a:gd name="connsiteX1896" fmla="*/ 3513763 w 6857583"/>
                  <a:gd name="connsiteY1896" fmla="*/ 3624608 h 6858498"/>
                  <a:gd name="connsiteX1897" fmla="*/ 1198987 w 6857583"/>
                  <a:gd name="connsiteY1897" fmla="*/ 3485703 h 6858498"/>
                  <a:gd name="connsiteX1898" fmla="*/ 1192558 w 6857583"/>
                  <a:gd name="connsiteY1898" fmla="*/ 3486621 h 6858498"/>
                  <a:gd name="connsiteX1899" fmla="*/ 1188196 w 6857583"/>
                  <a:gd name="connsiteY1899" fmla="*/ 3490984 h 6858498"/>
                  <a:gd name="connsiteX1900" fmla="*/ 1187048 w 6857583"/>
                  <a:gd name="connsiteY1900" fmla="*/ 3497413 h 6858498"/>
                  <a:gd name="connsiteX1901" fmla="*/ 1187048 w 6857583"/>
                  <a:gd name="connsiteY1901" fmla="*/ 3556648 h 6858498"/>
                  <a:gd name="connsiteX1902" fmla="*/ 1187507 w 6857583"/>
                  <a:gd name="connsiteY1902" fmla="*/ 3561010 h 6858498"/>
                  <a:gd name="connsiteX1903" fmla="*/ 1194854 w 6857583"/>
                  <a:gd name="connsiteY1903" fmla="*/ 3567669 h 6858498"/>
                  <a:gd name="connsiteX1904" fmla="*/ 1203579 w 6857583"/>
                  <a:gd name="connsiteY1904" fmla="*/ 3568128 h 6858498"/>
                  <a:gd name="connsiteX1905" fmla="*/ 1245595 w 6857583"/>
                  <a:gd name="connsiteY1905" fmla="*/ 3567669 h 6858498"/>
                  <a:gd name="connsiteX1906" fmla="*/ 1276361 w 6857583"/>
                  <a:gd name="connsiteY1906" fmla="*/ 3567669 h 6858498"/>
                  <a:gd name="connsiteX1907" fmla="*/ 1298172 w 6857583"/>
                  <a:gd name="connsiteY1907" fmla="*/ 3566980 h 6858498"/>
                  <a:gd name="connsiteX1908" fmla="*/ 1303912 w 6857583"/>
                  <a:gd name="connsiteY1908" fmla="*/ 3561469 h 6858498"/>
                  <a:gd name="connsiteX1909" fmla="*/ 1304601 w 6857583"/>
                  <a:gd name="connsiteY1909" fmla="*/ 3557107 h 6858498"/>
                  <a:gd name="connsiteX1910" fmla="*/ 1304601 w 6857583"/>
                  <a:gd name="connsiteY1910" fmla="*/ 3495805 h 6858498"/>
                  <a:gd name="connsiteX1911" fmla="*/ 1303912 w 6857583"/>
                  <a:gd name="connsiteY1911" fmla="*/ 3491443 h 6858498"/>
                  <a:gd name="connsiteX1912" fmla="*/ 1297713 w 6857583"/>
                  <a:gd name="connsiteY1912" fmla="*/ 3486162 h 6858498"/>
                  <a:gd name="connsiteX1913" fmla="*/ 1293350 w 6857583"/>
                  <a:gd name="connsiteY1913" fmla="*/ 3485703 h 6858498"/>
                  <a:gd name="connsiteX1914" fmla="*/ 1198987 w 6857583"/>
                  <a:gd name="connsiteY1914" fmla="*/ 3485703 h 6858498"/>
                  <a:gd name="connsiteX1915" fmla="*/ 782961 w 6857583"/>
                  <a:gd name="connsiteY1915" fmla="*/ 3485703 h 6858498"/>
                  <a:gd name="connsiteX1916" fmla="*/ 776532 w 6857583"/>
                  <a:gd name="connsiteY1916" fmla="*/ 3486392 h 6858498"/>
                  <a:gd name="connsiteX1917" fmla="*/ 770563 w 6857583"/>
                  <a:gd name="connsiteY1917" fmla="*/ 3492132 h 6858498"/>
                  <a:gd name="connsiteX1918" fmla="*/ 769874 w 6857583"/>
                  <a:gd name="connsiteY1918" fmla="*/ 3496494 h 6858498"/>
                  <a:gd name="connsiteX1919" fmla="*/ 769874 w 6857583"/>
                  <a:gd name="connsiteY1919" fmla="*/ 3558025 h 6858498"/>
                  <a:gd name="connsiteX1920" fmla="*/ 770792 w 6857583"/>
                  <a:gd name="connsiteY1920" fmla="*/ 3562388 h 6858498"/>
                  <a:gd name="connsiteX1921" fmla="*/ 775155 w 6857583"/>
                  <a:gd name="connsiteY1921" fmla="*/ 3566750 h 6858498"/>
                  <a:gd name="connsiteX1922" fmla="*/ 785946 w 6857583"/>
                  <a:gd name="connsiteY1922" fmla="*/ 3568128 h 6858498"/>
                  <a:gd name="connsiteX1923" fmla="*/ 827732 w 6857583"/>
                  <a:gd name="connsiteY1923" fmla="*/ 3567669 h 6858498"/>
                  <a:gd name="connsiteX1924" fmla="*/ 871814 w 6857583"/>
                  <a:gd name="connsiteY1924" fmla="*/ 3567669 h 6858498"/>
                  <a:gd name="connsiteX1925" fmla="*/ 882605 w 6857583"/>
                  <a:gd name="connsiteY1925" fmla="*/ 3566291 h 6858498"/>
                  <a:gd name="connsiteX1926" fmla="*/ 887197 w 6857583"/>
                  <a:gd name="connsiteY1926" fmla="*/ 3562158 h 6858498"/>
                  <a:gd name="connsiteX1927" fmla="*/ 888115 w 6857583"/>
                  <a:gd name="connsiteY1927" fmla="*/ 3558025 h 6858498"/>
                  <a:gd name="connsiteX1928" fmla="*/ 888115 w 6857583"/>
                  <a:gd name="connsiteY1928" fmla="*/ 3496494 h 6858498"/>
                  <a:gd name="connsiteX1929" fmla="*/ 886738 w 6857583"/>
                  <a:gd name="connsiteY1929" fmla="*/ 3490295 h 6858498"/>
                  <a:gd name="connsiteX1930" fmla="*/ 883753 w 6857583"/>
                  <a:gd name="connsiteY1930" fmla="*/ 3487310 h 6858498"/>
                  <a:gd name="connsiteX1931" fmla="*/ 875258 w 6857583"/>
                  <a:gd name="connsiteY1931" fmla="*/ 3485703 h 6858498"/>
                  <a:gd name="connsiteX1932" fmla="*/ 782961 w 6857583"/>
                  <a:gd name="connsiteY1932" fmla="*/ 3485703 h 6858498"/>
                  <a:gd name="connsiteX1933" fmla="*/ 6399542 w 6857583"/>
                  <a:gd name="connsiteY1933" fmla="*/ 3485473 h 6858498"/>
                  <a:gd name="connsiteX1934" fmla="*/ 6395179 w 6857583"/>
                  <a:gd name="connsiteY1934" fmla="*/ 3485703 h 6858498"/>
                  <a:gd name="connsiteX1935" fmla="*/ 6386684 w 6857583"/>
                  <a:gd name="connsiteY1935" fmla="*/ 3493969 h 6858498"/>
                  <a:gd name="connsiteX1936" fmla="*/ 6386914 w 6857583"/>
                  <a:gd name="connsiteY1936" fmla="*/ 3559862 h 6858498"/>
                  <a:gd name="connsiteX1937" fmla="*/ 6387373 w 6857583"/>
                  <a:gd name="connsiteY1937" fmla="*/ 3561929 h 6858498"/>
                  <a:gd name="connsiteX1938" fmla="*/ 6391965 w 6857583"/>
                  <a:gd name="connsiteY1938" fmla="*/ 3566061 h 6858498"/>
                  <a:gd name="connsiteX1939" fmla="*/ 6402756 w 6857583"/>
                  <a:gd name="connsiteY1939" fmla="*/ 3567439 h 6858498"/>
                  <a:gd name="connsiteX1940" fmla="*/ 6444313 w 6857583"/>
                  <a:gd name="connsiteY1940" fmla="*/ 3567669 h 6858498"/>
                  <a:gd name="connsiteX1941" fmla="*/ 6488395 w 6857583"/>
                  <a:gd name="connsiteY1941" fmla="*/ 3567669 h 6858498"/>
                  <a:gd name="connsiteX1942" fmla="*/ 6499186 w 6857583"/>
                  <a:gd name="connsiteY1942" fmla="*/ 3566291 h 6858498"/>
                  <a:gd name="connsiteX1943" fmla="*/ 6503778 w 6857583"/>
                  <a:gd name="connsiteY1943" fmla="*/ 3562158 h 6858498"/>
                  <a:gd name="connsiteX1944" fmla="*/ 6504696 w 6857583"/>
                  <a:gd name="connsiteY1944" fmla="*/ 3557796 h 6858498"/>
                  <a:gd name="connsiteX1945" fmla="*/ 6504696 w 6857583"/>
                  <a:gd name="connsiteY1945" fmla="*/ 3496265 h 6858498"/>
                  <a:gd name="connsiteX1946" fmla="*/ 6504007 w 6857583"/>
                  <a:gd name="connsiteY1946" fmla="*/ 3491902 h 6858498"/>
                  <a:gd name="connsiteX1947" fmla="*/ 6498267 w 6857583"/>
                  <a:gd name="connsiteY1947" fmla="*/ 3486162 h 6858498"/>
                  <a:gd name="connsiteX1948" fmla="*/ 6491839 w 6857583"/>
                  <a:gd name="connsiteY1948" fmla="*/ 3485473 h 6858498"/>
                  <a:gd name="connsiteX1949" fmla="*/ 6399542 w 6857583"/>
                  <a:gd name="connsiteY1949" fmla="*/ 3485473 h 6858498"/>
                  <a:gd name="connsiteX1950" fmla="*/ 6190840 w 6857583"/>
                  <a:gd name="connsiteY1950" fmla="*/ 3485244 h 6858498"/>
                  <a:gd name="connsiteX1951" fmla="*/ 6184411 w 6857583"/>
                  <a:gd name="connsiteY1951" fmla="*/ 3485933 h 6858498"/>
                  <a:gd name="connsiteX1952" fmla="*/ 6178901 w 6857583"/>
                  <a:gd name="connsiteY1952" fmla="*/ 3491902 h 6858498"/>
                  <a:gd name="connsiteX1953" fmla="*/ 6178442 w 6857583"/>
                  <a:gd name="connsiteY1953" fmla="*/ 3496265 h 6858498"/>
                  <a:gd name="connsiteX1954" fmla="*/ 6178442 w 6857583"/>
                  <a:gd name="connsiteY1954" fmla="*/ 3555500 h 6858498"/>
                  <a:gd name="connsiteX1955" fmla="*/ 6179360 w 6857583"/>
                  <a:gd name="connsiteY1955" fmla="*/ 3561929 h 6858498"/>
                  <a:gd name="connsiteX1956" fmla="*/ 6183952 w 6857583"/>
                  <a:gd name="connsiteY1956" fmla="*/ 3566061 h 6858498"/>
                  <a:gd name="connsiteX1957" fmla="*/ 6194743 w 6857583"/>
                  <a:gd name="connsiteY1957" fmla="*/ 3567209 h 6858498"/>
                  <a:gd name="connsiteX1958" fmla="*/ 6236299 w 6857583"/>
                  <a:gd name="connsiteY1958" fmla="*/ 3567669 h 6858498"/>
                  <a:gd name="connsiteX1959" fmla="*/ 6262703 w 6857583"/>
                  <a:gd name="connsiteY1959" fmla="*/ 3567669 h 6858498"/>
                  <a:gd name="connsiteX1960" fmla="*/ 6286810 w 6857583"/>
                  <a:gd name="connsiteY1960" fmla="*/ 3567209 h 6858498"/>
                  <a:gd name="connsiteX1961" fmla="*/ 6296224 w 6857583"/>
                  <a:gd name="connsiteY1961" fmla="*/ 3557566 h 6858498"/>
                  <a:gd name="connsiteX1962" fmla="*/ 6296224 w 6857583"/>
                  <a:gd name="connsiteY1962" fmla="*/ 3496035 h 6858498"/>
                  <a:gd name="connsiteX1963" fmla="*/ 6294617 w 6857583"/>
                  <a:gd name="connsiteY1963" fmla="*/ 3489836 h 6858498"/>
                  <a:gd name="connsiteX1964" fmla="*/ 6291632 w 6857583"/>
                  <a:gd name="connsiteY1964" fmla="*/ 3486851 h 6858498"/>
                  <a:gd name="connsiteX1965" fmla="*/ 6283137 w 6857583"/>
                  <a:gd name="connsiteY1965" fmla="*/ 3485244 h 6858498"/>
                  <a:gd name="connsiteX1966" fmla="*/ 6190840 w 6857583"/>
                  <a:gd name="connsiteY1966" fmla="*/ 3485244 h 6858498"/>
                  <a:gd name="connsiteX1967" fmla="*/ 5985123 w 6857583"/>
                  <a:gd name="connsiteY1967" fmla="*/ 3485244 h 6858498"/>
                  <a:gd name="connsiteX1968" fmla="*/ 5976398 w 6857583"/>
                  <a:gd name="connsiteY1968" fmla="*/ 3485933 h 6858498"/>
                  <a:gd name="connsiteX1969" fmla="*/ 5970888 w 6857583"/>
                  <a:gd name="connsiteY1969" fmla="*/ 3491902 h 6858498"/>
                  <a:gd name="connsiteX1970" fmla="*/ 5970428 w 6857583"/>
                  <a:gd name="connsiteY1970" fmla="*/ 3493969 h 6858498"/>
                  <a:gd name="connsiteX1971" fmla="*/ 5970428 w 6857583"/>
                  <a:gd name="connsiteY1971" fmla="*/ 3557796 h 6858498"/>
                  <a:gd name="connsiteX1972" fmla="*/ 5971347 w 6857583"/>
                  <a:gd name="connsiteY1972" fmla="*/ 3562158 h 6858498"/>
                  <a:gd name="connsiteX1973" fmla="*/ 5975939 w 6857583"/>
                  <a:gd name="connsiteY1973" fmla="*/ 3566291 h 6858498"/>
                  <a:gd name="connsiteX1974" fmla="*/ 5986730 w 6857583"/>
                  <a:gd name="connsiteY1974" fmla="*/ 3567439 h 6858498"/>
                  <a:gd name="connsiteX1975" fmla="*/ 6028746 w 6857583"/>
                  <a:gd name="connsiteY1975" fmla="*/ 3567669 h 6858498"/>
                  <a:gd name="connsiteX1976" fmla="*/ 6064103 w 6857583"/>
                  <a:gd name="connsiteY1976" fmla="*/ 3567669 h 6858498"/>
                  <a:gd name="connsiteX1977" fmla="*/ 6081553 w 6857583"/>
                  <a:gd name="connsiteY1977" fmla="*/ 3566750 h 6858498"/>
                  <a:gd name="connsiteX1978" fmla="*/ 6087063 w 6857583"/>
                  <a:gd name="connsiteY1978" fmla="*/ 3560781 h 6858498"/>
                  <a:gd name="connsiteX1979" fmla="*/ 6087522 w 6857583"/>
                  <a:gd name="connsiteY1979" fmla="*/ 3558714 h 6858498"/>
                  <a:gd name="connsiteX1980" fmla="*/ 6087522 w 6857583"/>
                  <a:gd name="connsiteY1980" fmla="*/ 3494887 h 6858498"/>
                  <a:gd name="connsiteX1981" fmla="*/ 6086604 w 6857583"/>
                  <a:gd name="connsiteY1981" fmla="*/ 3490525 h 6858498"/>
                  <a:gd name="connsiteX1982" fmla="*/ 6082012 w 6857583"/>
                  <a:gd name="connsiteY1982" fmla="*/ 3486392 h 6858498"/>
                  <a:gd name="connsiteX1983" fmla="*/ 6073287 w 6857583"/>
                  <a:gd name="connsiteY1983" fmla="*/ 3485244 h 6858498"/>
                  <a:gd name="connsiteX1984" fmla="*/ 5985123 w 6857583"/>
                  <a:gd name="connsiteY1984" fmla="*/ 3485244 h 6858498"/>
                  <a:gd name="connsiteX1985" fmla="*/ 5778717 w 6857583"/>
                  <a:gd name="connsiteY1985" fmla="*/ 3485244 h 6858498"/>
                  <a:gd name="connsiteX1986" fmla="*/ 5767697 w 6857583"/>
                  <a:gd name="connsiteY1986" fmla="*/ 3485933 h 6858498"/>
                  <a:gd name="connsiteX1987" fmla="*/ 5761957 w 6857583"/>
                  <a:gd name="connsiteY1987" fmla="*/ 3491902 h 6858498"/>
                  <a:gd name="connsiteX1988" fmla="*/ 5761038 w 6857583"/>
                  <a:gd name="connsiteY1988" fmla="*/ 3498331 h 6858498"/>
                  <a:gd name="connsiteX1989" fmla="*/ 5761038 w 6857583"/>
                  <a:gd name="connsiteY1989" fmla="*/ 3555500 h 6858498"/>
                  <a:gd name="connsiteX1990" fmla="*/ 5762186 w 6857583"/>
                  <a:gd name="connsiteY1990" fmla="*/ 3561929 h 6858498"/>
                  <a:gd name="connsiteX1991" fmla="*/ 5766549 w 6857583"/>
                  <a:gd name="connsiteY1991" fmla="*/ 3566291 h 6858498"/>
                  <a:gd name="connsiteX1992" fmla="*/ 5772977 w 6857583"/>
                  <a:gd name="connsiteY1992" fmla="*/ 3567439 h 6858498"/>
                  <a:gd name="connsiteX1993" fmla="*/ 5867570 w 6857583"/>
                  <a:gd name="connsiteY1993" fmla="*/ 3567439 h 6858498"/>
                  <a:gd name="connsiteX1994" fmla="*/ 5873999 w 6857583"/>
                  <a:gd name="connsiteY1994" fmla="*/ 3566291 h 6858498"/>
                  <a:gd name="connsiteX1995" fmla="*/ 5878361 w 6857583"/>
                  <a:gd name="connsiteY1995" fmla="*/ 3561929 h 6858498"/>
                  <a:gd name="connsiteX1996" fmla="*/ 5879509 w 6857583"/>
                  <a:gd name="connsiteY1996" fmla="*/ 3553204 h 6858498"/>
                  <a:gd name="connsiteX1997" fmla="*/ 5879509 w 6857583"/>
                  <a:gd name="connsiteY1997" fmla="*/ 3500397 h 6858498"/>
                  <a:gd name="connsiteX1998" fmla="*/ 5878820 w 6857583"/>
                  <a:gd name="connsiteY1998" fmla="*/ 3491673 h 6858498"/>
                  <a:gd name="connsiteX1999" fmla="*/ 5873080 w 6857583"/>
                  <a:gd name="connsiteY1999" fmla="*/ 3485933 h 6858498"/>
                  <a:gd name="connsiteX2000" fmla="*/ 5866652 w 6857583"/>
                  <a:gd name="connsiteY2000" fmla="*/ 3485244 h 6858498"/>
                  <a:gd name="connsiteX2001" fmla="*/ 5820503 w 6857583"/>
                  <a:gd name="connsiteY2001" fmla="*/ 3485244 h 6858498"/>
                  <a:gd name="connsiteX2002" fmla="*/ 5778717 w 6857583"/>
                  <a:gd name="connsiteY2002" fmla="*/ 3485244 h 6858498"/>
                  <a:gd name="connsiteX2003" fmla="*/ 5568178 w 6857583"/>
                  <a:gd name="connsiteY2003" fmla="*/ 3485244 h 6858498"/>
                  <a:gd name="connsiteX2004" fmla="*/ 5563816 w 6857583"/>
                  <a:gd name="connsiteY2004" fmla="*/ 3485473 h 6858498"/>
                  <a:gd name="connsiteX2005" fmla="*/ 5552796 w 6857583"/>
                  <a:gd name="connsiteY2005" fmla="*/ 3496035 h 6858498"/>
                  <a:gd name="connsiteX2006" fmla="*/ 5552796 w 6857583"/>
                  <a:gd name="connsiteY2006" fmla="*/ 3557566 h 6858498"/>
                  <a:gd name="connsiteX2007" fmla="*/ 5553714 w 6857583"/>
                  <a:gd name="connsiteY2007" fmla="*/ 3561929 h 6858498"/>
                  <a:gd name="connsiteX2008" fmla="*/ 5558076 w 6857583"/>
                  <a:gd name="connsiteY2008" fmla="*/ 3566291 h 6858498"/>
                  <a:gd name="connsiteX2009" fmla="*/ 5568867 w 6857583"/>
                  <a:gd name="connsiteY2009" fmla="*/ 3567669 h 6858498"/>
                  <a:gd name="connsiteX2010" fmla="*/ 5610883 w 6857583"/>
                  <a:gd name="connsiteY2010" fmla="*/ 3567669 h 6858498"/>
                  <a:gd name="connsiteX2011" fmla="*/ 5650373 w 6857583"/>
                  <a:gd name="connsiteY2011" fmla="*/ 3567669 h 6858498"/>
                  <a:gd name="connsiteX2012" fmla="*/ 5663460 w 6857583"/>
                  <a:gd name="connsiteY2012" fmla="*/ 3567209 h 6858498"/>
                  <a:gd name="connsiteX2013" fmla="*/ 5670807 w 6857583"/>
                  <a:gd name="connsiteY2013" fmla="*/ 3560092 h 6858498"/>
                  <a:gd name="connsiteX2014" fmla="*/ 5671037 w 6857583"/>
                  <a:gd name="connsiteY2014" fmla="*/ 3494198 h 6858498"/>
                  <a:gd name="connsiteX2015" fmla="*/ 5670578 w 6857583"/>
                  <a:gd name="connsiteY2015" fmla="*/ 3492132 h 6858498"/>
                  <a:gd name="connsiteX2016" fmla="*/ 5664838 w 6857583"/>
                  <a:gd name="connsiteY2016" fmla="*/ 3486162 h 6858498"/>
                  <a:gd name="connsiteX2017" fmla="*/ 5656113 w 6857583"/>
                  <a:gd name="connsiteY2017" fmla="*/ 3485244 h 6858498"/>
                  <a:gd name="connsiteX2018" fmla="*/ 5568178 w 6857583"/>
                  <a:gd name="connsiteY2018" fmla="*/ 3485244 h 6858498"/>
                  <a:gd name="connsiteX2019" fmla="*/ 991433 w 6857583"/>
                  <a:gd name="connsiteY2019" fmla="*/ 3485244 h 6858498"/>
                  <a:gd name="connsiteX2020" fmla="*/ 985005 w 6857583"/>
                  <a:gd name="connsiteY2020" fmla="*/ 3485933 h 6858498"/>
                  <a:gd name="connsiteX2021" fmla="*/ 979265 w 6857583"/>
                  <a:gd name="connsiteY2021" fmla="*/ 3491902 h 6858498"/>
                  <a:gd name="connsiteX2022" fmla="*/ 978576 w 6857583"/>
                  <a:gd name="connsiteY2022" fmla="*/ 3496265 h 6858498"/>
                  <a:gd name="connsiteX2023" fmla="*/ 978576 w 6857583"/>
                  <a:gd name="connsiteY2023" fmla="*/ 3555500 h 6858498"/>
                  <a:gd name="connsiteX2024" fmla="*/ 979724 w 6857583"/>
                  <a:gd name="connsiteY2024" fmla="*/ 3561929 h 6858498"/>
                  <a:gd name="connsiteX2025" fmla="*/ 984316 w 6857583"/>
                  <a:gd name="connsiteY2025" fmla="*/ 3566291 h 6858498"/>
                  <a:gd name="connsiteX2026" fmla="*/ 995107 w 6857583"/>
                  <a:gd name="connsiteY2026" fmla="*/ 3567439 h 6858498"/>
                  <a:gd name="connsiteX2027" fmla="*/ 1036663 w 6857583"/>
                  <a:gd name="connsiteY2027" fmla="*/ 3567669 h 6858498"/>
                  <a:gd name="connsiteX2028" fmla="*/ 1067429 w 6857583"/>
                  <a:gd name="connsiteY2028" fmla="*/ 3567669 h 6858498"/>
                  <a:gd name="connsiteX2029" fmla="*/ 1089241 w 6857583"/>
                  <a:gd name="connsiteY2029" fmla="*/ 3566980 h 6858498"/>
                  <a:gd name="connsiteX2030" fmla="*/ 1096128 w 6857583"/>
                  <a:gd name="connsiteY2030" fmla="*/ 3559633 h 6858498"/>
                  <a:gd name="connsiteX2031" fmla="*/ 1096358 w 6857583"/>
                  <a:gd name="connsiteY2031" fmla="*/ 3493739 h 6858498"/>
                  <a:gd name="connsiteX2032" fmla="*/ 1095210 w 6857583"/>
                  <a:gd name="connsiteY2032" fmla="*/ 3489606 h 6858498"/>
                  <a:gd name="connsiteX2033" fmla="*/ 1092225 w 6857583"/>
                  <a:gd name="connsiteY2033" fmla="*/ 3486621 h 6858498"/>
                  <a:gd name="connsiteX2034" fmla="*/ 1083730 w 6857583"/>
                  <a:gd name="connsiteY2034" fmla="*/ 3485244 h 6858498"/>
                  <a:gd name="connsiteX2035" fmla="*/ 991433 w 6857583"/>
                  <a:gd name="connsiteY2035" fmla="*/ 3485244 h 6858498"/>
                  <a:gd name="connsiteX2036" fmla="*/ 578392 w 6857583"/>
                  <a:gd name="connsiteY2036" fmla="*/ 3485244 h 6858498"/>
                  <a:gd name="connsiteX2037" fmla="*/ 567601 w 6857583"/>
                  <a:gd name="connsiteY2037" fmla="*/ 3486392 h 6858498"/>
                  <a:gd name="connsiteX2038" fmla="*/ 563009 w 6857583"/>
                  <a:gd name="connsiteY2038" fmla="*/ 3490295 h 6858498"/>
                  <a:gd name="connsiteX2039" fmla="*/ 561861 w 6857583"/>
                  <a:gd name="connsiteY2039" fmla="*/ 3496724 h 6858498"/>
                  <a:gd name="connsiteX2040" fmla="*/ 561861 w 6857583"/>
                  <a:gd name="connsiteY2040" fmla="*/ 3555959 h 6858498"/>
                  <a:gd name="connsiteX2041" fmla="*/ 563009 w 6857583"/>
                  <a:gd name="connsiteY2041" fmla="*/ 3562388 h 6858498"/>
                  <a:gd name="connsiteX2042" fmla="*/ 567601 w 6857583"/>
                  <a:gd name="connsiteY2042" fmla="*/ 3566521 h 6858498"/>
                  <a:gd name="connsiteX2043" fmla="*/ 578392 w 6857583"/>
                  <a:gd name="connsiteY2043" fmla="*/ 3567669 h 6858498"/>
                  <a:gd name="connsiteX2044" fmla="*/ 664031 w 6857583"/>
                  <a:gd name="connsiteY2044" fmla="*/ 3567669 h 6858498"/>
                  <a:gd name="connsiteX2045" fmla="*/ 674822 w 6857583"/>
                  <a:gd name="connsiteY2045" fmla="*/ 3566521 h 6858498"/>
                  <a:gd name="connsiteX2046" fmla="*/ 678036 w 6857583"/>
                  <a:gd name="connsiteY2046" fmla="*/ 3563765 h 6858498"/>
                  <a:gd name="connsiteX2047" fmla="*/ 679414 w 6857583"/>
                  <a:gd name="connsiteY2047" fmla="*/ 3557337 h 6858498"/>
                  <a:gd name="connsiteX2048" fmla="*/ 679414 w 6857583"/>
                  <a:gd name="connsiteY2048" fmla="*/ 3496035 h 6858498"/>
                  <a:gd name="connsiteX2049" fmla="*/ 678036 w 6857583"/>
                  <a:gd name="connsiteY2049" fmla="*/ 3489606 h 6858498"/>
                  <a:gd name="connsiteX2050" fmla="*/ 675051 w 6857583"/>
                  <a:gd name="connsiteY2050" fmla="*/ 3486621 h 6858498"/>
                  <a:gd name="connsiteX2051" fmla="*/ 666327 w 6857583"/>
                  <a:gd name="connsiteY2051" fmla="*/ 3485473 h 6858498"/>
                  <a:gd name="connsiteX2052" fmla="*/ 622245 w 6857583"/>
                  <a:gd name="connsiteY2052" fmla="*/ 3485244 h 6858498"/>
                  <a:gd name="connsiteX2053" fmla="*/ 578392 w 6857583"/>
                  <a:gd name="connsiteY2053" fmla="*/ 3485244 h 6858498"/>
                  <a:gd name="connsiteX2054" fmla="*/ 369920 w 6857583"/>
                  <a:gd name="connsiteY2054" fmla="*/ 3485244 h 6858498"/>
                  <a:gd name="connsiteX2055" fmla="*/ 359129 w 6857583"/>
                  <a:gd name="connsiteY2055" fmla="*/ 3486162 h 6858498"/>
                  <a:gd name="connsiteX2056" fmla="*/ 354537 w 6857583"/>
                  <a:gd name="connsiteY2056" fmla="*/ 3490295 h 6858498"/>
                  <a:gd name="connsiteX2057" fmla="*/ 353389 w 6857583"/>
                  <a:gd name="connsiteY2057" fmla="*/ 3496724 h 6858498"/>
                  <a:gd name="connsiteX2058" fmla="*/ 353389 w 6857583"/>
                  <a:gd name="connsiteY2058" fmla="*/ 3555959 h 6858498"/>
                  <a:gd name="connsiteX2059" fmla="*/ 354537 w 6857583"/>
                  <a:gd name="connsiteY2059" fmla="*/ 3562388 h 6858498"/>
                  <a:gd name="connsiteX2060" fmla="*/ 358899 w 6857583"/>
                  <a:gd name="connsiteY2060" fmla="*/ 3566521 h 6858498"/>
                  <a:gd name="connsiteX2061" fmla="*/ 371986 w 6857583"/>
                  <a:gd name="connsiteY2061" fmla="*/ 3567669 h 6858498"/>
                  <a:gd name="connsiteX2062" fmla="*/ 450967 w 6857583"/>
                  <a:gd name="connsiteY2062" fmla="*/ 3567669 h 6858498"/>
                  <a:gd name="connsiteX2063" fmla="*/ 461987 w 6857583"/>
                  <a:gd name="connsiteY2063" fmla="*/ 3567439 h 6858498"/>
                  <a:gd name="connsiteX2064" fmla="*/ 470712 w 6857583"/>
                  <a:gd name="connsiteY2064" fmla="*/ 3559403 h 6858498"/>
                  <a:gd name="connsiteX2065" fmla="*/ 470712 w 6857583"/>
                  <a:gd name="connsiteY2065" fmla="*/ 3493509 h 6858498"/>
                  <a:gd name="connsiteX2066" fmla="*/ 469564 w 6857583"/>
                  <a:gd name="connsiteY2066" fmla="*/ 3489377 h 6858498"/>
                  <a:gd name="connsiteX2067" fmla="*/ 466350 w 6857583"/>
                  <a:gd name="connsiteY2067" fmla="*/ 3486621 h 6858498"/>
                  <a:gd name="connsiteX2068" fmla="*/ 455559 w 6857583"/>
                  <a:gd name="connsiteY2068" fmla="*/ 3485244 h 6858498"/>
                  <a:gd name="connsiteX2069" fmla="*/ 411706 w 6857583"/>
                  <a:gd name="connsiteY2069" fmla="*/ 3485244 h 6858498"/>
                  <a:gd name="connsiteX2070" fmla="*/ 369920 w 6857583"/>
                  <a:gd name="connsiteY2070" fmla="*/ 3485244 h 6858498"/>
                  <a:gd name="connsiteX2071" fmla="*/ 6694800 w 6857583"/>
                  <a:gd name="connsiteY2071" fmla="*/ 3485014 h 6858498"/>
                  <a:gd name="connsiteX2072" fmla="*/ 6652325 w 6857583"/>
                  <a:gd name="connsiteY2072" fmla="*/ 3485244 h 6858498"/>
                  <a:gd name="connsiteX2073" fmla="*/ 6608243 w 6857583"/>
                  <a:gd name="connsiteY2073" fmla="*/ 3485244 h 6858498"/>
                  <a:gd name="connsiteX2074" fmla="*/ 6599748 w 6857583"/>
                  <a:gd name="connsiteY2074" fmla="*/ 3486621 h 6858498"/>
                  <a:gd name="connsiteX2075" fmla="*/ 6596763 w 6857583"/>
                  <a:gd name="connsiteY2075" fmla="*/ 3489377 h 6858498"/>
                  <a:gd name="connsiteX2076" fmla="*/ 6594927 w 6857583"/>
                  <a:gd name="connsiteY2076" fmla="*/ 3497872 h 6858498"/>
                  <a:gd name="connsiteX2077" fmla="*/ 6594927 w 6857583"/>
                  <a:gd name="connsiteY2077" fmla="*/ 3555041 h 6858498"/>
                  <a:gd name="connsiteX2078" fmla="*/ 6595845 w 6857583"/>
                  <a:gd name="connsiteY2078" fmla="*/ 3561469 h 6858498"/>
                  <a:gd name="connsiteX2079" fmla="*/ 6602274 w 6857583"/>
                  <a:gd name="connsiteY2079" fmla="*/ 3566980 h 6858498"/>
                  <a:gd name="connsiteX2080" fmla="*/ 6606636 w 6857583"/>
                  <a:gd name="connsiteY2080" fmla="*/ 3567439 h 6858498"/>
                  <a:gd name="connsiteX2081" fmla="*/ 6692504 w 6857583"/>
                  <a:gd name="connsiteY2081" fmla="*/ 3567439 h 6858498"/>
                  <a:gd name="connsiteX2082" fmla="*/ 6694800 w 6857583"/>
                  <a:gd name="connsiteY2082" fmla="*/ 3567209 h 6858498"/>
                  <a:gd name="connsiteX2083" fmla="*/ 6704673 w 6857583"/>
                  <a:gd name="connsiteY2083" fmla="*/ 3558025 h 6858498"/>
                  <a:gd name="connsiteX2084" fmla="*/ 6706969 w 6857583"/>
                  <a:gd name="connsiteY2084" fmla="*/ 3498560 h 6858498"/>
                  <a:gd name="connsiteX2085" fmla="*/ 6706051 w 6857583"/>
                  <a:gd name="connsiteY2085" fmla="*/ 3489836 h 6858498"/>
                  <a:gd name="connsiteX2086" fmla="*/ 6703296 w 6857583"/>
                  <a:gd name="connsiteY2086" fmla="*/ 3486621 h 6858498"/>
                  <a:gd name="connsiteX2087" fmla="*/ 6694800 w 6857583"/>
                  <a:gd name="connsiteY2087" fmla="*/ 3485014 h 6858498"/>
                  <a:gd name="connsiteX2088" fmla="*/ 245938 w 6857583"/>
                  <a:gd name="connsiteY2088" fmla="*/ 3484785 h 6858498"/>
                  <a:gd name="connsiteX2089" fmla="*/ 208515 w 6857583"/>
                  <a:gd name="connsiteY2089" fmla="*/ 3485244 h 6858498"/>
                  <a:gd name="connsiteX2090" fmla="*/ 175453 w 6857583"/>
                  <a:gd name="connsiteY2090" fmla="*/ 3485244 h 6858498"/>
                  <a:gd name="connsiteX2091" fmla="*/ 162136 w 6857583"/>
                  <a:gd name="connsiteY2091" fmla="*/ 3485473 h 6858498"/>
                  <a:gd name="connsiteX2092" fmla="*/ 152493 w 6857583"/>
                  <a:gd name="connsiteY2092" fmla="*/ 3494887 h 6858498"/>
                  <a:gd name="connsiteX2093" fmla="*/ 154101 w 6857583"/>
                  <a:gd name="connsiteY2093" fmla="*/ 3556418 h 6858498"/>
                  <a:gd name="connsiteX2094" fmla="*/ 155019 w 6857583"/>
                  <a:gd name="connsiteY2094" fmla="*/ 3560781 h 6858498"/>
                  <a:gd name="connsiteX2095" fmla="*/ 160759 w 6857583"/>
                  <a:gd name="connsiteY2095" fmla="*/ 3566750 h 6858498"/>
                  <a:gd name="connsiteX2096" fmla="*/ 167187 w 6857583"/>
                  <a:gd name="connsiteY2096" fmla="*/ 3567439 h 6858498"/>
                  <a:gd name="connsiteX2097" fmla="*/ 250990 w 6857583"/>
                  <a:gd name="connsiteY2097" fmla="*/ 3567439 h 6858498"/>
                  <a:gd name="connsiteX2098" fmla="*/ 257418 w 6857583"/>
                  <a:gd name="connsiteY2098" fmla="*/ 3566291 h 6858498"/>
                  <a:gd name="connsiteX2099" fmla="*/ 262240 w 6857583"/>
                  <a:gd name="connsiteY2099" fmla="*/ 3562158 h 6858498"/>
                  <a:gd name="connsiteX2100" fmla="*/ 263388 w 6857583"/>
                  <a:gd name="connsiteY2100" fmla="*/ 3553433 h 6858498"/>
                  <a:gd name="connsiteX2101" fmla="*/ 263388 w 6857583"/>
                  <a:gd name="connsiteY2101" fmla="*/ 3498331 h 6858498"/>
                  <a:gd name="connsiteX2102" fmla="*/ 262699 w 6857583"/>
                  <a:gd name="connsiteY2102" fmla="*/ 3491673 h 6858498"/>
                  <a:gd name="connsiteX2103" fmla="*/ 256959 w 6857583"/>
                  <a:gd name="connsiteY2103" fmla="*/ 3485703 h 6858498"/>
                  <a:gd name="connsiteX2104" fmla="*/ 245938 w 6857583"/>
                  <a:gd name="connsiteY2104" fmla="*/ 3484785 h 6858498"/>
                  <a:gd name="connsiteX2105" fmla="*/ 4940236 w 6857583"/>
                  <a:gd name="connsiteY2105" fmla="*/ 3403051 h 6858498"/>
                  <a:gd name="connsiteX2106" fmla="*/ 4933807 w 6857583"/>
                  <a:gd name="connsiteY2106" fmla="*/ 3403969 h 6858498"/>
                  <a:gd name="connsiteX2107" fmla="*/ 4928297 w 6857583"/>
                  <a:gd name="connsiteY2107" fmla="*/ 3409938 h 6858498"/>
                  <a:gd name="connsiteX2108" fmla="*/ 4927608 w 6857583"/>
                  <a:gd name="connsiteY2108" fmla="*/ 3416366 h 6858498"/>
                  <a:gd name="connsiteX2109" fmla="*/ 4927608 w 6857583"/>
                  <a:gd name="connsiteY2109" fmla="*/ 3473535 h 6858498"/>
                  <a:gd name="connsiteX2110" fmla="*/ 4928527 w 6857583"/>
                  <a:gd name="connsiteY2110" fmla="*/ 3479963 h 6858498"/>
                  <a:gd name="connsiteX2111" fmla="*/ 4934726 w 6857583"/>
                  <a:gd name="connsiteY2111" fmla="*/ 3485473 h 6858498"/>
                  <a:gd name="connsiteX2112" fmla="*/ 4943451 w 6857583"/>
                  <a:gd name="connsiteY2112" fmla="*/ 3486162 h 6858498"/>
                  <a:gd name="connsiteX2113" fmla="*/ 4985007 w 6857583"/>
                  <a:gd name="connsiteY2113" fmla="*/ 3486162 h 6858498"/>
                  <a:gd name="connsiteX2114" fmla="*/ 5028860 w 6857583"/>
                  <a:gd name="connsiteY2114" fmla="*/ 3486162 h 6858498"/>
                  <a:gd name="connsiteX2115" fmla="*/ 5039651 w 6857583"/>
                  <a:gd name="connsiteY2115" fmla="*/ 3485244 h 6858498"/>
                  <a:gd name="connsiteX2116" fmla="*/ 5045161 w 6857583"/>
                  <a:gd name="connsiteY2116" fmla="*/ 3479274 h 6858498"/>
                  <a:gd name="connsiteX2117" fmla="*/ 5045850 w 6857583"/>
                  <a:gd name="connsiteY2117" fmla="*/ 3472846 h 6858498"/>
                  <a:gd name="connsiteX2118" fmla="*/ 5045850 w 6857583"/>
                  <a:gd name="connsiteY2118" fmla="*/ 3415678 h 6858498"/>
                  <a:gd name="connsiteX2119" fmla="*/ 5044932 w 6857583"/>
                  <a:gd name="connsiteY2119" fmla="*/ 3409249 h 6858498"/>
                  <a:gd name="connsiteX2120" fmla="*/ 5038962 w 6857583"/>
                  <a:gd name="connsiteY2120" fmla="*/ 3403739 h 6858498"/>
                  <a:gd name="connsiteX2121" fmla="*/ 5032533 w 6857583"/>
                  <a:gd name="connsiteY2121" fmla="*/ 3403051 h 6858498"/>
                  <a:gd name="connsiteX2122" fmla="*/ 4940236 w 6857583"/>
                  <a:gd name="connsiteY2122" fmla="*/ 3403051 h 6858498"/>
                  <a:gd name="connsiteX2123" fmla="*/ 4316656 w 6857583"/>
                  <a:gd name="connsiteY2123" fmla="*/ 3403051 h 6858498"/>
                  <a:gd name="connsiteX2124" fmla="*/ 4305636 w 6857583"/>
                  <a:gd name="connsiteY2124" fmla="*/ 3413611 h 6858498"/>
                  <a:gd name="connsiteX2125" fmla="*/ 4305636 w 6857583"/>
                  <a:gd name="connsiteY2125" fmla="*/ 3475142 h 6858498"/>
                  <a:gd name="connsiteX2126" fmla="*/ 4306325 w 6857583"/>
                  <a:gd name="connsiteY2126" fmla="*/ 3479504 h 6858498"/>
                  <a:gd name="connsiteX2127" fmla="*/ 4312065 w 6857583"/>
                  <a:gd name="connsiteY2127" fmla="*/ 3485473 h 6858498"/>
                  <a:gd name="connsiteX2128" fmla="*/ 4322856 w 6857583"/>
                  <a:gd name="connsiteY2128" fmla="*/ 3486392 h 6858498"/>
                  <a:gd name="connsiteX2129" fmla="*/ 4364642 w 6857583"/>
                  <a:gd name="connsiteY2129" fmla="*/ 3486392 h 6858498"/>
                  <a:gd name="connsiteX2130" fmla="*/ 4375663 w 6857583"/>
                  <a:gd name="connsiteY2130" fmla="*/ 3486392 h 6858498"/>
                  <a:gd name="connsiteX2131" fmla="*/ 4415153 w 6857583"/>
                  <a:gd name="connsiteY2131" fmla="*/ 3485933 h 6858498"/>
                  <a:gd name="connsiteX2132" fmla="*/ 4423877 w 6857583"/>
                  <a:gd name="connsiteY2132" fmla="*/ 3477667 h 6858498"/>
                  <a:gd name="connsiteX2133" fmla="*/ 4423877 w 6857583"/>
                  <a:gd name="connsiteY2133" fmla="*/ 3411775 h 6858498"/>
                  <a:gd name="connsiteX2134" fmla="*/ 4422729 w 6857583"/>
                  <a:gd name="connsiteY2134" fmla="*/ 3407642 h 6858498"/>
                  <a:gd name="connsiteX2135" fmla="*/ 4419745 w 6857583"/>
                  <a:gd name="connsiteY2135" fmla="*/ 3404657 h 6858498"/>
                  <a:gd name="connsiteX2136" fmla="*/ 4411250 w 6857583"/>
                  <a:gd name="connsiteY2136" fmla="*/ 3403051 h 6858498"/>
                  <a:gd name="connsiteX2137" fmla="*/ 4318952 w 6857583"/>
                  <a:gd name="connsiteY2137" fmla="*/ 3403051 h 6858498"/>
                  <a:gd name="connsiteX2138" fmla="*/ 4316656 w 6857583"/>
                  <a:gd name="connsiteY2138" fmla="*/ 3403051 h 6858498"/>
                  <a:gd name="connsiteX2139" fmla="*/ 3344092 w 6857583"/>
                  <a:gd name="connsiteY2139" fmla="*/ 3403051 h 6858498"/>
                  <a:gd name="connsiteX2140" fmla="*/ 3331006 w 6857583"/>
                  <a:gd name="connsiteY2140" fmla="*/ 3403510 h 6858498"/>
                  <a:gd name="connsiteX2141" fmla="*/ 3324118 w 6857583"/>
                  <a:gd name="connsiteY2141" fmla="*/ 3410855 h 6858498"/>
                  <a:gd name="connsiteX2142" fmla="*/ 3323429 w 6857583"/>
                  <a:gd name="connsiteY2142" fmla="*/ 3419581 h 6858498"/>
                  <a:gd name="connsiteX2143" fmla="*/ 3323429 w 6857583"/>
                  <a:gd name="connsiteY2143" fmla="*/ 3470091 h 6858498"/>
                  <a:gd name="connsiteX2144" fmla="*/ 3340419 w 6857583"/>
                  <a:gd name="connsiteY2144" fmla="*/ 3486392 h 6858498"/>
                  <a:gd name="connsiteX2145" fmla="*/ 3430420 w 6857583"/>
                  <a:gd name="connsiteY2145" fmla="*/ 3486392 h 6858498"/>
                  <a:gd name="connsiteX2146" fmla="*/ 3509630 w 6857583"/>
                  <a:gd name="connsiteY2146" fmla="*/ 3486392 h 6858498"/>
                  <a:gd name="connsiteX2147" fmla="*/ 3527079 w 6857583"/>
                  <a:gd name="connsiteY2147" fmla="*/ 3485703 h 6858498"/>
                  <a:gd name="connsiteX2148" fmla="*/ 3534197 w 6857583"/>
                  <a:gd name="connsiteY2148" fmla="*/ 3478356 h 6858498"/>
                  <a:gd name="connsiteX2149" fmla="*/ 3534427 w 6857583"/>
                  <a:gd name="connsiteY2149" fmla="*/ 3412463 h 6858498"/>
                  <a:gd name="connsiteX2150" fmla="*/ 3533508 w 6857583"/>
                  <a:gd name="connsiteY2150" fmla="*/ 3408331 h 6858498"/>
                  <a:gd name="connsiteX2151" fmla="*/ 3528916 w 6857583"/>
                  <a:gd name="connsiteY2151" fmla="*/ 3404199 h 6858498"/>
                  <a:gd name="connsiteX2152" fmla="*/ 3511467 w 6857583"/>
                  <a:gd name="connsiteY2152" fmla="*/ 3403051 h 6858498"/>
                  <a:gd name="connsiteX2153" fmla="*/ 3399195 w 6857583"/>
                  <a:gd name="connsiteY2153" fmla="*/ 3403051 h 6858498"/>
                  <a:gd name="connsiteX2154" fmla="*/ 3344092 w 6857583"/>
                  <a:gd name="connsiteY2154" fmla="*/ 3403051 h 6858498"/>
                  <a:gd name="connsiteX2155" fmla="*/ 3011409 w 6857583"/>
                  <a:gd name="connsiteY2155" fmla="*/ 3403051 h 6858498"/>
                  <a:gd name="connsiteX2156" fmla="*/ 2998322 w 6857583"/>
                  <a:gd name="connsiteY2156" fmla="*/ 3404429 h 6858498"/>
                  <a:gd name="connsiteX2157" fmla="*/ 2993960 w 6857583"/>
                  <a:gd name="connsiteY2157" fmla="*/ 3408790 h 6858498"/>
                  <a:gd name="connsiteX2158" fmla="*/ 2992583 w 6857583"/>
                  <a:gd name="connsiteY2158" fmla="*/ 3419581 h 6858498"/>
                  <a:gd name="connsiteX2159" fmla="*/ 2992583 w 6857583"/>
                  <a:gd name="connsiteY2159" fmla="*/ 3470091 h 6858498"/>
                  <a:gd name="connsiteX2160" fmla="*/ 3009343 w 6857583"/>
                  <a:gd name="connsiteY2160" fmla="*/ 3486621 h 6858498"/>
                  <a:gd name="connsiteX2161" fmla="*/ 3099803 w 6857583"/>
                  <a:gd name="connsiteY2161" fmla="*/ 3486392 h 6858498"/>
                  <a:gd name="connsiteX2162" fmla="*/ 3183376 w 6857583"/>
                  <a:gd name="connsiteY2162" fmla="*/ 3486392 h 6858498"/>
                  <a:gd name="connsiteX2163" fmla="*/ 3198529 w 6857583"/>
                  <a:gd name="connsiteY2163" fmla="*/ 3485014 h 6858498"/>
                  <a:gd name="connsiteX2164" fmla="*/ 3202891 w 6857583"/>
                  <a:gd name="connsiteY2164" fmla="*/ 3480652 h 6858498"/>
                  <a:gd name="connsiteX2165" fmla="*/ 3204039 w 6857583"/>
                  <a:gd name="connsiteY2165" fmla="*/ 3472157 h 6858498"/>
                  <a:gd name="connsiteX2166" fmla="*/ 3204039 w 6857583"/>
                  <a:gd name="connsiteY2166" fmla="*/ 3419351 h 6858498"/>
                  <a:gd name="connsiteX2167" fmla="*/ 3187509 w 6857583"/>
                  <a:gd name="connsiteY2167" fmla="*/ 3403051 h 6858498"/>
                  <a:gd name="connsiteX2168" fmla="*/ 3086257 w 6857583"/>
                  <a:gd name="connsiteY2168" fmla="*/ 3403051 h 6858498"/>
                  <a:gd name="connsiteX2169" fmla="*/ 3011409 w 6857583"/>
                  <a:gd name="connsiteY2169" fmla="*/ 3403051 h 6858498"/>
                  <a:gd name="connsiteX2170" fmla="*/ 1410214 w 6857583"/>
                  <a:gd name="connsiteY2170" fmla="*/ 3403051 h 6858498"/>
                  <a:gd name="connsiteX2171" fmla="*/ 1403786 w 6857583"/>
                  <a:gd name="connsiteY2171" fmla="*/ 3403739 h 6858498"/>
                  <a:gd name="connsiteX2172" fmla="*/ 1398046 w 6857583"/>
                  <a:gd name="connsiteY2172" fmla="*/ 3409708 h 6858498"/>
                  <a:gd name="connsiteX2173" fmla="*/ 1397127 w 6857583"/>
                  <a:gd name="connsiteY2173" fmla="*/ 3416138 h 6858498"/>
                  <a:gd name="connsiteX2174" fmla="*/ 1397127 w 6857583"/>
                  <a:gd name="connsiteY2174" fmla="*/ 3473305 h 6858498"/>
                  <a:gd name="connsiteX2175" fmla="*/ 1398046 w 6857583"/>
                  <a:gd name="connsiteY2175" fmla="*/ 3479734 h 6858498"/>
                  <a:gd name="connsiteX2176" fmla="*/ 1403786 w 6857583"/>
                  <a:gd name="connsiteY2176" fmla="*/ 3485703 h 6858498"/>
                  <a:gd name="connsiteX2177" fmla="*/ 1410214 w 6857583"/>
                  <a:gd name="connsiteY2177" fmla="*/ 3486392 h 6858498"/>
                  <a:gd name="connsiteX2178" fmla="*/ 1456363 w 6857583"/>
                  <a:gd name="connsiteY2178" fmla="*/ 3486162 h 6858498"/>
                  <a:gd name="connsiteX2179" fmla="*/ 1498149 w 6857583"/>
                  <a:gd name="connsiteY2179" fmla="*/ 3486162 h 6858498"/>
                  <a:gd name="connsiteX2180" fmla="*/ 1508940 w 6857583"/>
                  <a:gd name="connsiteY2180" fmla="*/ 3485244 h 6858498"/>
                  <a:gd name="connsiteX2181" fmla="*/ 1514680 w 6857583"/>
                  <a:gd name="connsiteY2181" fmla="*/ 3479504 h 6858498"/>
                  <a:gd name="connsiteX2182" fmla="*/ 1515139 w 6857583"/>
                  <a:gd name="connsiteY2182" fmla="*/ 3477438 h 6858498"/>
                  <a:gd name="connsiteX2183" fmla="*/ 1515139 w 6857583"/>
                  <a:gd name="connsiteY2183" fmla="*/ 3411545 h 6858498"/>
                  <a:gd name="connsiteX2184" fmla="*/ 1513991 w 6857583"/>
                  <a:gd name="connsiteY2184" fmla="*/ 3407412 h 6858498"/>
                  <a:gd name="connsiteX2185" fmla="*/ 1511006 w 6857583"/>
                  <a:gd name="connsiteY2185" fmla="*/ 3404429 h 6858498"/>
                  <a:gd name="connsiteX2186" fmla="*/ 1502512 w 6857583"/>
                  <a:gd name="connsiteY2186" fmla="*/ 3403051 h 6858498"/>
                  <a:gd name="connsiteX2187" fmla="*/ 1410214 w 6857583"/>
                  <a:gd name="connsiteY2187" fmla="*/ 3403051 h 6858498"/>
                  <a:gd name="connsiteX2188" fmla="*/ 5356492 w 6857583"/>
                  <a:gd name="connsiteY2188" fmla="*/ 3402821 h 6858498"/>
                  <a:gd name="connsiteX2189" fmla="*/ 5347997 w 6857583"/>
                  <a:gd name="connsiteY2189" fmla="*/ 3404199 h 6858498"/>
                  <a:gd name="connsiteX2190" fmla="*/ 5343634 w 6857583"/>
                  <a:gd name="connsiteY2190" fmla="*/ 3408560 h 6858498"/>
                  <a:gd name="connsiteX2191" fmla="*/ 5342486 w 6857583"/>
                  <a:gd name="connsiteY2191" fmla="*/ 3414988 h 6858498"/>
                  <a:gd name="connsiteX2192" fmla="*/ 5342486 w 6857583"/>
                  <a:gd name="connsiteY2192" fmla="*/ 3474223 h 6858498"/>
                  <a:gd name="connsiteX2193" fmla="*/ 5343864 w 6857583"/>
                  <a:gd name="connsiteY2193" fmla="*/ 3480652 h 6858498"/>
                  <a:gd name="connsiteX2194" fmla="*/ 5348226 w 6857583"/>
                  <a:gd name="connsiteY2194" fmla="*/ 3485014 h 6858498"/>
                  <a:gd name="connsiteX2195" fmla="*/ 5356722 w 6857583"/>
                  <a:gd name="connsiteY2195" fmla="*/ 3486392 h 6858498"/>
                  <a:gd name="connsiteX2196" fmla="*/ 5400345 w 6857583"/>
                  <a:gd name="connsiteY2196" fmla="*/ 3486162 h 6858498"/>
                  <a:gd name="connsiteX2197" fmla="*/ 5444197 w 6857583"/>
                  <a:gd name="connsiteY2197" fmla="*/ 3486162 h 6858498"/>
                  <a:gd name="connsiteX2198" fmla="*/ 5454988 w 6857583"/>
                  <a:gd name="connsiteY2198" fmla="*/ 3484785 h 6858498"/>
                  <a:gd name="connsiteX2199" fmla="*/ 5459350 w 6857583"/>
                  <a:gd name="connsiteY2199" fmla="*/ 3480422 h 6858498"/>
                  <a:gd name="connsiteX2200" fmla="*/ 5460498 w 6857583"/>
                  <a:gd name="connsiteY2200" fmla="*/ 3473994 h 6858498"/>
                  <a:gd name="connsiteX2201" fmla="*/ 5460498 w 6857583"/>
                  <a:gd name="connsiteY2201" fmla="*/ 3414758 h 6858498"/>
                  <a:gd name="connsiteX2202" fmla="*/ 5459350 w 6857583"/>
                  <a:gd name="connsiteY2202" fmla="*/ 3408331 h 6858498"/>
                  <a:gd name="connsiteX2203" fmla="*/ 5454988 w 6857583"/>
                  <a:gd name="connsiteY2203" fmla="*/ 3403969 h 6858498"/>
                  <a:gd name="connsiteX2204" fmla="*/ 5446493 w 6857583"/>
                  <a:gd name="connsiteY2204" fmla="*/ 3402821 h 6858498"/>
                  <a:gd name="connsiteX2205" fmla="*/ 5356492 w 6857583"/>
                  <a:gd name="connsiteY2205" fmla="*/ 3402821 h 6858498"/>
                  <a:gd name="connsiteX2206" fmla="*/ 5148938 w 6857583"/>
                  <a:gd name="connsiteY2206" fmla="*/ 3402821 h 6858498"/>
                  <a:gd name="connsiteX2207" fmla="*/ 5140443 w 6857583"/>
                  <a:gd name="connsiteY2207" fmla="*/ 3403969 h 6858498"/>
                  <a:gd name="connsiteX2208" fmla="*/ 5135851 w 6857583"/>
                  <a:gd name="connsiteY2208" fmla="*/ 3408101 h 6858498"/>
                  <a:gd name="connsiteX2209" fmla="*/ 5134703 w 6857583"/>
                  <a:gd name="connsiteY2209" fmla="*/ 3414530 h 6858498"/>
                  <a:gd name="connsiteX2210" fmla="*/ 5134703 w 6857583"/>
                  <a:gd name="connsiteY2210" fmla="*/ 3473764 h 6858498"/>
                  <a:gd name="connsiteX2211" fmla="*/ 5135851 w 6857583"/>
                  <a:gd name="connsiteY2211" fmla="*/ 3480193 h 6858498"/>
                  <a:gd name="connsiteX2212" fmla="*/ 5140214 w 6857583"/>
                  <a:gd name="connsiteY2212" fmla="*/ 3484555 h 6858498"/>
                  <a:gd name="connsiteX2213" fmla="*/ 5151004 w 6857583"/>
                  <a:gd name="connsiteY2213" fmla="*/ 3485933 h 6858498"/>
                  <a:gd name="connsiteX2214" fmla="*/ 5192791 w 6857583"/>
                  <a:gd name="connsiteY2214" fmla="*/ 3486392 h 6858498"/>
                  <a:gd name="connsiteX2215" fmla="*/ 5236643 w 6857583"/>
                  <a:gd name="connsiteY2215" fmla="*/ 3486392 h 6858498"/>
                  <a:gd name="connsiteX2216" fmla="*/ 5247434 w 6857583"/>
                  <a:gd name="connsiteY2216" fmla="*/ 3485014 h 6858498"/>
                  <a:gd name="connsiteX2217" fmla="*/ 5251796 w 6857583"/>
                  <a:gd name="connsiteY2217" fmla="*/ 3480652 h 6858498"/>
                  <a:gd name="connsiteX2218" fmla="*/ 5252944 w 6857583"/>
                  <a:gd name="connsiteY2218" fmla="*/ 3474223 h 6858498"/>
                  <a:gd name="connsiteX2219" fmla="*/ 5252944 w 6857583"/>
                  <a:gd name="connsiteY2219" fmla="*/ 3414988 h 6858498"/>
                  <a:gd name="connsiteX2220" fmla="*/ 5251796 w 6857583"/>
                  <a:gd name="connsiteY2220" fmla="*/ 3408560 h 6858498"/>
                  <a:gd name="connsiteX2221" fmla="*/ 5247434 w 6857583"/>
                  <a:gd name="connsiteY2221" fmla="*/ 3404199 h 6858498"/>
                  <a:gd name="connsiteX2222" fmla="*/ 5238939 w 6857583"/>
                  <a:gd name="connsiteY2222" fmla="*/ 3402821 h 6858498"/>
                  <a:gd name="connsiteX2223" fmla="*/ 5148938 w 6857583"/>
                  <a:gd name="connsiteY2223" fmla="*/ 3402821 h 6858498"/>
                  <a:gd name="connsiteX2224" fmla="*/ 4737504 w 6857583"/>
                  <a:gd name="connsiteY2224" fmla="*/ 3402821 h 6858498"/>
                  <a:gd name="connsiteX2225" fmla="*/ 4726713 w 6857583"/>
                  <a:gd name="connsiteY2225" fmla="*/ 3403739 h 6858498"/>
                  <a:gd name="connsiteX2226" fmla="*/ 4720973 w 6857583"/>
                  <a:gd name="connsiteY2226" fmla="*/ 3409708 h 6858498"/>
                  <a:gd name="connsiteX2227" fmla="*/ 4720284 w 6857583"/>
                  <a:gd name="connsiteY2227" fmla="*/ 3416138 h 6858498"/>
                  <a:gd name="connsiteX2228" fmla="*/ 4720284 w 6857583"/>
                  <a:gd name="connsiteY2228" fmla="*/ 3473305 h 6858498"/>
                  <a:gd name="connsiteX2229" fmla="*/ 4721203 w 6857583"/>
                  <a:gd name="connsiteY2229" fmla="*/ 3479734 h 6858498"/>
                  <a:gd name="connsiteX2230" fmla="*/ 4727172 w 6857583"/>
                  <a:gd name="connsiteY2230" fmla="*/ 3485473 h 6858498"/>
                  <a:gd name="connsiteX2231" fmla="*/ 4733601 w 6857583"/>
                  <a:gd name="connsiteY2231" fmla="*/ 3486162 h 6858498"/>
                  <a:gd name="connsiteX2232" fmla="*/ 4825898 w 6857583"/>
                  <a:gd name="connsiteY2232" fmla="*/ 3486162 h 6858498"/>
                  <a:gd name="connsiteX2233" fmla="*/ 4832327 w 6857583"/>
                  <a:gd name="connsiteY2233" fmla="*/ 3485244 h 6858498"/>
                  <a:gd name="connsiteX2234" fmla="*/ 4838066 w 6857583"/>
                  <a:gd name="connsiteY2234" fmla="*/ 3479274 h 6858498"/>
                  <a:gd name="connsiteX2235" fmla="*/ 4838755 w 6857583"/>
                  <a:gd name="connsiteY2235" fmla="*/ 3472846 h 6858498"/>
                  <a:gd name="connsiteX2236" fmla="*/ 4838755 w 6857583"/>
                  <a:gd name="connsiteY2236" fmla="*/ 3415678 h 6858498"/>
                  <a:gd name="connsiteX2237" fmla="*/ 4837837 w 6857583"/>
                  <a:gd name="connsiteY2237" fmla="*/ 3409249 h 6858498"/>
                  <a:gd name="connsiteX2238" fmla="*/ 4831867 w 6857583"/>
                  <a:gd name="connsiteY2238" fmla="*/ 3403510 h 6858498"/>
                  <a:gd name="connsiteX2239" fmla="*/ 4823143 w 6857583"/>
                  <a:gd name="connsiteY2239" fmla="*/ 3402821 h 6858498"/>
                  <a:gd name="connsiteX2240" fmla="*/ 4781357 w 6857583"/>
                  <a:gd name="connsiteY2240" fmla="*/ 3402821 h 6858498"/>
                  <a:gd name="connsiteX2241" fmla="*/ 4737504 w 6857583"/>
                  <a:gd name="connsiteY2241" fmla="*/ 3402821 h 6858498"/>
                  <a:gd name="connsiteX2242" fmla="*/ 4530409 w 6857583"/>
                  <a:gd name="connsiteY2242" fmla="*/ 3402821 h 6858498"/>
                  <a:gd name="connsiteX2243" fmla="*/ 4519618 w 6857583"/>
                  <a:gd name="connsiteY2243" fmla="*/ 3403739 h 6858498"/>
                  <a:gd name="connsiteX2244" fmla="*/ 4513879 w 6857583"/>
                  <a:gd name="connsiteY2244" fmla="*/ 3409480 h 6858498"/>
                  <a:gd name="connsiteX2245" fmla="*/ 4512960 w 6857583"/>
                  <a:gd name="connsiteY2245" fmla="*/ 3415907 h 6858498"/>
                  <a:gd name="connsiteX2246" fmla="*/ 4512960 w 6857583"/>
                  <a:gd name="connsiteY2246" fmla="*/ 3473075 h 6858498"/>
                  <a:gd name="connsiteX2247" fmla="*/ 4513879 w 6857583"/>
                  <a:gd name="connsiteY2247" fmla="*/ 3479504 h 6858498"/>
                  <a:gd name="connsiteX2248" fmla="*/ 4519848 w 6857583"/>
                  <a:gd name="connsiteY2248" fmla="*/ 3485244 h 6858498"/>
                  <a:gd name="connsiteX2249" fmla="*/ 4528573 w 6857583"/>
                  <a:gd name="connsiteY2249" fmla="*/ 3486162 h 6858498"/>
                  <a:gd name="connsiteX2250" fmla="*/ 4616507 w 6857583"/>
                  <a:gd name="connsiteY2250" fmla="*/ 3486162 h 6858498"/>
                  <a:gd name="connsiteX2251" fmla="*/ 4625232 w 6857583"/>
                  <a:gd name="connsiteY2251" fmla="*/ 3485244 h 6858498"/>
                  <a:gd name="connsiteX2252" fmla="*/ 4630972 w 6857583"/>
                  <a:gd name="connsiteY2252" fmla="*/ 3479504 h 6858498"/>
                  <a:gd name="connsiteX2253" fmla="*/ 4631661 w 6857583"/>
                  <a:gd name="connsiteY2253" fmla="*/ 3473075 h 6858498"/>
                  <a:gd name="connsiteX2254" fmla="*/ 4631661 w 6857583"/>
                  <a:gd name="connsiteY2254" fmla="*/ 3415907 h 6858498"/>
                  <a:gd name="connsiteX2255" fmla="*/ 4630742 w 6857583"/>
                  <a:gd name="connsiteY2255" fmla="*/ 3409480 h 6858498"/>
                  <a:gd name="connsiteX2256" fmla="*/ 4624773 w 6857583"/>
                  <a:gd name="connsiteY2256" fmla="*/ 3403739 h 6858498"/>
                  <a:gd name="connsiteX2257" fmla="*/ 4616048 w 6857583"/>
                  <a:gd name="connsiteY2257" fmla="*/ 3402821 h 6858498"/>
                  <a:gd name="connsiteX2258" fmla="*/ 4572196 w 6857583"/>
                  <a:gd name="connsiteY2258" fmla="*/ 3402821 h 6858498"/>
                  <a:gd name="connsiteX2259" fmla="*/ 4530409 w 6857583"/>
                  <a:gd name="connsiteY2259" fmla="*/ 3402821 h 6858498"/>
                  <a:gd name="connsiteX2260" fmla="*/ 4063643 w 6857583"/>
                  <a:gd name="connsiteY2260" fmla="*/ 3402821 h 6858498"/>
                  <a:gd name="connsiteX2261" fmla="*/ 4054918 w 6857583"/>
                  <a:gd name="connsiteY2261" fmla="*/ 3403280 h 6858498"/>
                  <a:gd name="connsiteX2262" fmla="*/ 4048260 w 6857583"/>
                  <a:gd name="connsiteY2262" fmla="*/ 3410627 h 6858498"/>
                  <a:gd name="connsiteX2263" fmla="*/ 4048260 w 6857583"/>
                  <a:gd name="connsiteY2263" fmla="*/ 3478815 h 6858498"/>
                  <a:gd name="connsiteX2264" fmla="*/ 4048719 w 6857583"/>
                  <a:gd name="connsiteY2264" fmla="*/ 3480882 h 6858498"/>
                  <a:gd name="connsiteX2265" fmla="*/ 4053541 w 6857583"/>
                  <a:gd name="connsiteY2265" fmla="*/ 3485014 h 6858498"/>
                  <a:gd name="connsiteX2266" fmla="*/ 4064331 w 6857583"/>
                  <a:gd name="connsiteY2266" fmla="*/ 3486162 h 6858498"/>
                  <a:gd name="connsiteX2267" fmla="*/ 4106118 w 6857583"/>
                  <a:gd name="connsiteY2267" fmla="*/ 3486392 h 6858498"/>
                  <a:gd name="connsiteX2268" fmla="*/ 4147904 w 6857583"/>
                  <a:gd name="connsiteY2268" fmla="*/ 3486392 h 6858498"/>
                  <a:gd name="connsiteX2269" fmla="*/ 4158925 w 6857583"/>
                  <a:gd name="connsiteY2269" fmla="*/ 3485473 h 6858498"/>
                  <a:gd name="connsiteX2270" fmla="*/ 4164665 w 6857583"/>
                  <a:gd name="connsiteY2270" fmla="*/ 3479504 h 6858498"/>
                  <a:gd name="connsiteX2271" fmla="*/ 4165353 w 6857583"/>
                  <a:gd name="connsiteY2271" fmla="*/ 3472846 h 6858498"/>
                  <a:gd name="connsiteX2272" fmla="*/ 4165353 w 6857583"/>
                  <a:gd name="connsiteY2272" fmla="*/ 3415448 h 6858498"/>
                  <a:gd name="connsiteX2273" fmla="*/ 4164435 w 6857583"/>
                  <a:gd name="connsiteY2273" fmla="*/ 3409020 h 6858498"/>
                  <a:gd name="connsiteX2274" fmla="*/ 4158236 w 6857583"/>
                  <a:gd name="connsiteY2274" fmla="*/ 3403510 h 6858498"/>
                  <a:gd name="connsiteX2275" fmla="*/ 4149511 w 6857583"/>
                  <a:gd name="connsiteY2275" fmla="*/ 3402821 h 6858498"/>
                  <a:gd name="connsiteX2276" fmla="*/ 4063643 w 6857583"/>
                  <a:gd name="connsiteY2276" fmla="*/ 3402821 h 6858498"/>
                  <a:gd name="connsiteX2277" fmla="*/ 3685500 w 6857583"/>
                  <a:gd name="connsiteY2277" fmla="*/ 3402821 h 6858498"/>
                  <a:gd name="connsiteX2278" fmla="*/ 3665755 w 6857583"/>
                  <a:gd name="connsiteY2278" fmla="*/ 3403051 h 6858498"/>
                  <a:gd name="connsiteX2279" fmla="*/ 3659326 w 6857583"/>
                  <a:gd name="connsiteY2279" fmla="*/ 3404199 h 6858498"/>
                  <a:gd name="connsiteX2280" fmla="*/ 3654734 w 6857583"/>
                  <a:gd name="connsiteY2280" fmla="*/ 3408331 h 6858498"/>
                  <a:gd name="connsiteX2281" fmla="*/ 3653586 w 6857583"/>
                  <a:gd name="connsiteY2281" fmla="*/ 3412463 h 6858498"/>
                  <a:gd name="connsiteX2282" fmla="*/ 3653586 w 6857583"/>
                  <a:gd name="connsiteY2282" fmla="*/ 3476060 h 6858498"/>
                  <a:gd name="connsiteX2283" fmla="*/ 3663000 w 6857583"/>
                  <a:gd name="connsiteY2283" fmla="*/ 3485933 h 6858498"/>
                  <a:gd name="connsiteX2284" fmla="*/ 3680449 w 6857583"/>
                  <a:gd name="connsiteY2284" fmla="*/ 3486392 h 6858498"/>
                  <a:gd name="connsiteX2285" fmla="*/ 3759659 w 6857583"/>
                  <a:gd name="connsiteY2285" fmla="*/ 3486392 h 6858498"/>
                  <a:gd name="connsiteX2286" fmla="*/ 3836573 w 6857583"/>
                  <a:gd name="connsiteY2286" fmla="*/ 3486392 h 6858498"/>
                  <a:gd name="connsiteX2287" fmla="*/ 3854023 w 6857583"/>
                  <a:gd name="connsiteY2287" fmla="*/ 3486162 h 6858498"/>
                  <a:gd name="connsiteX2288" fmla="*/ 3865043 w 6857583"/>
                  <a:gd name="connsiteY2288" fmla="*/ 3475601 h 6858498"/>
                  <a:gd name="connsiteX2289" fmla="*/ 3865043 w 6857583"/>
                  <a:gd name="connsiteY2289" fmla="*/ 3414070 h 6858498"/>
                  <a:gd name="connsiteX2290" fmla="*/ 3864354 w 6857583"/>
                  <a:gd name="connsiteY2290" fmla="*/ 3409708 h 6858498"/>
                  <a:gd name="connsiteX2291" fmla="*/ 3858844 w 6857583"/>
                  <a:gd name="connsiteY2291" fmla="*/ 3403739 h 6858498"/>
                  <a:gd name="connsiteX2292" fmla="*/ 3839099 w 6857583"/>
                  <a:gd name="connsiteY2292" fmla="*/ 3402821 h 6858498"/>
                  <a:gd name="connsiteX2293" fmla="*/ 3685500 w 6857583"/>
                  <a:gd name="connsiteY2293" fmla="*/ 3402821 h 6858498"/>
                  <a:gd name="connsiteX2294" fmla="*/ 2453494 w 6857583"/>
                  <a:gd name="connsiteY2294" fmla="*/ 3402821 h 6858498"/>
                  <a:gd name="connsiteX2295" fmla="*/ 2440407 w 6857583"/>
                  <a:gd name="connsiteY2295" fmla="*/ 3403510 h 6858498"/>
                  <a:gd name="connsiteX2296" fmla="*/ 2434896 w 6857583"/>
                  <a:gd name="connsiteY2296" fmla="*/ 3409480 h 6858498"/>
                  <a:gd name="connsiteX2297" fmla="*/ 2434208 w 6857583"/>
                  <a:gd name="connsiteY2297" fmla="*/ 3413841 h 6858498"/>
                  <a:gd name="connsiteX2298" fmla="*/ 2434208 w 6857583"/>
                  <a:gd name="connsiteY2298" fmla="*/ 3475142 h 6858498"/>
                  <a:gd name="connsiteX2299" fmla="*/ 2434896 w 6857583"/>
                  <a:gd name="connsiteY2299" fmla="*/ 3479504 h 6858498"/>
                  <a:gd name="connsiteX2300" fmla="*/ 2440407 w 6857583"/>
                  <a:gd name="connsiteY2300" fmla="*/ 3485473 h 6858498"/>
                  <a:gd name="connsiteX2301" fmla="*/ 2446835 w 6857583"/>
                  <a:gd name="connsiteY2301" fmla="*/ 3486162 h 6858498"/>
                  <a:gd name="connsiteX2302" fmla="*/ 2538903 w 6857583"/>
                  <a:gd name="connsiteY2302" fmla="*/ 3486162 h 6858498"/>
                  <a:gd name="connsiteX2303" fmla="*/ 2545332 w 6857583"/>
                  <a:gd name="connsiteY2303" fmla="*/ 3485473 h 6858498"/>
                  <a:gd name="connsiteX2304" fmla="*/ 2551071 w 6857583"/>
                  <a:gd name="connsiteY2304" fmla="*/ 3479504 h 6858498"/>
                  <a:gd name="connsiteX2305" fmla="*/ 2551531 w 6857583"/>
                  <a:gd name="connsiteY2305" fmla="*/ 3477438 h 6858498"/>
                  <a:gd name="connsiteX2306" fmla="*/ 2551531 w 6857583"/>
                  <a:gd name="connsiteY2306" fmla="*/ 3411775 h 6858498"/>
                  <a:gd name="connsiteX2307" fmla="*/ 2550383 w 6857583"/>
                  <a:gd name="connsiteY2307" fmla="*/ 3407642 h 6858498"/>
                  <a:gd name="connsiteX2308" fmla="*/ 2547398 w 6857583"/>
                  <a:gd name="connsiteY2308" fmla="*/ 3404657 h 6858498"/>
                  <a:gd name="connsiteX2309" fmla="*/ 2538903 w 6857583"/>
                  <a:gd name="connsiteY2309" fmla="*/ 3403051 h 6858498"/>
                  <a:gd name="connsiteX2310" fmla="*/ 2492984 w 6857583"/>
                  <a:gd name="connsiteY2310" fmla="*/ 3402821 h 6858498"/>
                  <a:gd name="connsiteX2311" fmla="*/ 2453494 w 6857583"/>
                  <a:gd name="connsiteY2311" fmla="*/ 3402821 h 6858498"/>
                  <a:gd name="connsiteX2312" fmla="*/ 1822337 w 6857583"/>
                  <a:gd name="connsiteY2312" fmla="*/ 3402821 h 6858498"/>
                  <a:gd name="connsiteX2313" fmla="*/ 1818205 w 6857583"/>
                  <a:gd name="connsiteY2313" fmla="*/ 3403739 h 6858498"/>
                  <a:gd name="connsiteX2314" fmla="*/ 1813613 w 6857583"/>
                  <a:gd name="connsiteY2314" fmla="*/ 3408101 h 6858498"/>
                  <a:gd name="connsiteX2315" fmla="*/ 1812465 w 6857583"/>
                  <a:gd name="connsiteY2315" fmla="*/ 3414530 h 6858498"/>
                  <a:gd name="connsiteX2316" fmla="*/ 1812465 w 6857583"/>
                  <a:gd name="connsiteY2316" fmla="*/ 3473764 h 6858498"/>
                  <a:gd name="connsiteX2317" fmla="*/ 1813383 w 6857583"/>
                  <a:gd name="connsiteY2317" fmla="*/ 3480193 h 6858498"/>
                  <a:gd name="connsiteX2318" fmla="*/ 1819582 w 6857583"/>
                  <a:gd name="connsiteY2318" fmla="*/ 3485703 h 6858498"/>
                  <a:gd name="connsiteX2319" fmla="*/ 1826240 w 6857583"/>
                  <a:gd name="connsiteY2319" fmla="*/ 3486162 h 6858498"/>
                  <a:gd name="connsiteX2320" fmla="*/ 1871930 w 6857583"/>
                  <a:gd name="connsiteY2320" fmla="*/ 3486162 h 6858498"/>
                  <a:gd name="connsiteX2321" fmla="*/ 1913486 w 6857583"/>
                  <a:gd name="connsiteY2321" fmla="*/ 3486162 h 6858498"/>
                  <a:gd name="connsiteX2322" fmla="*/ 1924277 w 6857583"/>
                  <a:gd name="connsiteY2322" fmla="*/ 3485014 h 6858498"/>
                  <a:gd name="connsiteX2323" fmla="*/ 1928640 w 6857583"/>
                  <a:gd name="connsiteY2323" fmla="*/ 3480882 h 6858498"/>
                  <a:gd name="connsiteX2324" fmla="*/ 1930017 w 6857583"/>
                  <a:gd name="connsiteY2324" fmla="*/ 3474453 h 6858498"/>
                  <a:gd name="connsiteX2325" fmla="*/ 1930017 w 6857583"/>
                  <a:gd name="connsiteY2325" fmla="*/ 3415218 h 6858498"/>
                  <a:gd name="connsiteX2326" fmla="*/ 1929099 w 6857583"/>
                  <a:gd name="connsiteY2326" fmla="*/ 3408790 h 6858498"/>
                  <a:gd name="connsiteX2327" fmla="*/ 1925196 w 6857583"/>
                  <a:gd name="connsiteY2327" fmla="*/ 3403969 h 6858498"/>
                  <a:gd name="connsiteX2328" fmla="*/ 1918767 w 6857583"/>
                  <a:gd name="connsiteY2328" fmla="*/ 3402821 h 6858498"/>
                  <a:gd name="connsiteX2329" fmla="*/ 1822337 w 6857583"/>
                  <a:gd name="connsiteY2329" fmla="*/ 3402821 h 6858498"/>
                  <a:gd name="connsiteX2330" fmla="*/ 1620294 w 6857583"/>
                  <a:gd name="connsiteY2330" fmla="*/ 3402821 h 6858498"/>
                  <a:gd name="connsiteX2331" fmla="*/ 1611569 w 6857583"/>
                  <a:gd name="connsiteY2331" fmla="*/ 3403280 h 6858498"/>
                  <a:gd name="connsiteX2332" fmla="*/ 1605370 w 6857583"/>
                  <a:gd name="connsiteY2332" fmla="*/ 3408790 h 6858498"/>
                  <a:gd name="connsiteX2333" fmla="*/ 1604681 w 6857583"/>
                  <a:gd name="connsiteY2333" fmla="*/ 3413152 h 6858498"/>
                  <a:gd name="connsiteX2334" fmla="*/ 1604681 w 6857583"/>
                  <a:gd name="connsiteY2334" fmla="*/ 3476749 h 6858498"/>
                  <a:gd name="connsiteX2335" fmla="*/ 1605829 w 6857583"/>
                  <a:gd name="connsiteY2335" fmla="*/ 3480882 h 6858498"/>
                  <a:gd name="connsiteX2336" fmla="*/ 1610421 w 6857583"/>
                  <a:gd name="connsiteY2336" fmla="*/ 3485014 h 6858498"/>
                  <a:gd name="connsiteX2337" fmla="*/ 1621212 w 6857583"/>
                  <a:gd name="connsiteY2337" fmla="*/ 3486162 h 6858498"/>
                  <a:gd name="connsiteX2338" fmla="*/ 1663228 w 6857583"/>
                  <a:gd name="connsiteY2338" fmla="*/ 3486392 h 6858498"/>
                  <a:gd name="connsiteX2339" fmla="*/ 1711443 w 6857583"/>
                  <a:gd name="connsiteY2339" fmla="*/ 3486162 h 6858498"/>
                  <a:gd name="connsiteX2340" fmla="*/ 1722693 w 6857583"/>
                  <a:gd name="connsiteY2340" fmla="*/ 3475831 h 6858498"/>
                  <a:gd name="connsiteX2341" fmla="*/ 1722693 w 6857583"/>
                  <a:gd name="connsiteY2341" fmla="*/ 3414530 h 6858498"/>
                  <a:gd name="connsiteX2342" fmla="*/ 1721315 w 6857583"/>
                  <a:gd name="connsiteY2342" fmla="*/ 3408101 h 6858498"/>
                  <a:gd name="connsiteX2343" fmla="*/ 1716724 w 6857583"/>
                  <a:gd name="connsiteY2343" fmla="*/ 3403969 h 6858498"/>
                  <a:gd name="connsiteX2344" fmla="*/ 1705933 w 6857583"/>
                  <a:gd name="connsiteY2344" fmla="*/ 3402821 h 6858498"/>
                  <a:gd name="connsiteX2345" fmla="*/ 1620294 w 6857583"/>
                  <a:gd name="connsiteY2345" fmla="*/ 3402821 h 6858498"/>
                  <a:gd name="connsiteX2346" fmla="*/ 2704671 w 6857583"/>
                  <a:gd name="connsiteY2346" fmla="*/ 3402591 h 6858498"/>
                  <a:gd name="connsiteX2347" fmla="*/ 2700308 w 6857583"/>
                  <a:gd name="connsiteY2347" fmla="*/ 3402821 h 6858498"/>
                  <a:gd name="connsiteX2348" fmla="*/ 2692732 w 6857583"/>
                  <a:gd name="connsiteY2348" fmla="*/ 3409708 h 6858498"/>
                  <a:gd name="connsiteX2349" fmla="*/ 2692043 w 6857583"/>
                  <a:gd name="connsiteY2349" fmla="*/ 3416138 h 6858498"/>
                  <a:gd name="connsiteX2350" fmla="*/ 2692043 w 6857583"/>
                  <a:gd name="connsiteY2350" fmla="*/ 3473305 h 6858498"/>
                  <a:gd name="connsiteX2351" fmla="*/ 2693191 w 6857583"/>
                  <a:gd name="connsiteY2351" fmla="*/ 3479734 h 6858498"/>
                  <a:gd name="connsiteX2352" fmla="*/ 2697324 w 6857583"/>
                  <a:gd name="connsiteY2352" fmla="*/ 3484325 h 6858498"/>
                  <a:gd name="connsiteX2353" fmla="*/ 2708114 w 6857583"/>
                  <a:gd name="connsiteY2353" fmla="*/ 3485933 h 6858498"/>
                  <a:gd name="connsiteX2354" fmla="*/ 2749901 w 6857583"/>
                  <a:gd name="connsiteY2354" fmla="*/ 3486162 h 6858498"/>
                  <a:gd name="connsiteX2355" fmla="*/ 2789391 w 6857583"/>
                  <a:gd name="connsiteY2355" fmla="*/ 3486162 h 6858498"/>
                  <a:gd name="connsiteX2356" fmla="*/ 2802478 w 6857583"/>
                  <a:gd name="connsiteY2356" fmla="*/ 3485703 h 6858498"/>
                  <a:gd name="connsiteX2357" fmla="*/ 2810055 w 6857583"/>
                  <a:gd name="connsiteY2357" fmla="*/ 3478815 h 6858498"/>
                  <a:gd name="connsiteX2358" fmla="*/ 2810743 w 6857583"/>
                  <a:gd name="connsiteY2358" fmla="*/ 3474453 h 6858498"/>
                  <a:gd name="connsiteX2359" fmla="*/ 2810743 w 6857583"/>
                  <a:gd name="connsiteY2359" fmla="*/ 3415218 h 6858498"/>
                  <a:gd name="connsiteX2360" fmla="*/ 2810284 w 6857583"/>
                  <a:gd name="connsiteY2360" fmla="*/ 3410855 h 6858498"/>
                  <a:gd name="connsiteX2361" fmla="*/ 2803396 w 6857583"/>
                  <a:gd name="connsiteY2361" fmla="*/ 3403280 h 6858498"/>
                  <a:gd name="connsiteX2362" fmla="*/ 2796968 w 6857583"/>
                  <a:gd name="connsiteY2362" fmla="*/ 3402591 h 6858498"/>
                  <a:gd name="connsiteX2363" fmla="*/ 2704671 w 6857583"/>
                  <a:gd name="connsiteY2363" fmla="*/ 3402591 h 6858498"/>
                  <a:gd name="connsiteX2364" fmla="*/ 2033794 w 6857583"/>
                  <a:gd name="connsiteY2364" fmla="*/ 3402591 h 6858498"/>
                  <a:gd name="connsiteX2365" fmla="*/ 2025070 w 6857583"/>
                  <a:gd name="connsiteY2365" fmla="*/ 3403739 h 6858498"/>
                  <a:gd name="connsiteX2366" fmla="*/ 2020707 w 6857583"/>
                  <a:gd name="connsiteY2366" fmla="*/ 3408101 h 6858498"/>
                  <a:gd name="connsiteX2367" fmla="*/ 2019559 w 6857583"/>
                  <a:gd name="connsiteY2367" fmla="*/ 3414530 h 6858498"/>
                  <a:gd name="connsiteX2368" fmla="*/ 2019559 w 6857583"/>
                  <a:gd name="connsiteY2368" fmla="*/ 3473764 h 6858498"/>
                  <a:gd name="connsiteX2369" fmla="*/ 2020018 w 6857583"/>
                  <a:gd name="connsiteY2369" fmla="*/ 3478126 h 6858498"/>
                  <a:gd name="connsiteX2370" fmla="*/ 2026906 w 6857583"/>
                  <a:gd name="connsiteY2370" fmla="*/ 3485703 h 6858498"/>
                  <a:gd name="connsiteX2371" fmla="*/ 2033565 w 6857583"/>
                  <a:gd name="connsiteY2371" fmla="*/ 3486162 h 6858498"/>
                  <a:gd name="connsiteX2372" fmla="*/ 2077188 w 6857583"/>
                  <a:gd name="connsiteY2372" fmla="*/ 3486162 h 6858498"/>
                  <a:gd name="connsiteX2373" fmla="*/ 2121040 w 6857583"/>
                  <a:gd name="connsiteY2373" fmla="*/ 3486162 h 6858498"/>
                  <a:gd name="connsiteX2374" fmla="*/ 2131831 w 6857583"/>
                  <a:gd name="connsiteY2374" fmla="*/ 3484785 h 6858498"/>
                  <a:gd name="connsiteX2375" fmla="*/ 2136194 w 6857583"/>
                  <a:gd name="connsiteY2375" fmla="*/ 3480422 h 6858498"/>
                  <a:gd name="connsiteX2376" fmla="*/ 2137342 w 6857583"/>
                  <a:gd name="connsiteY2376" fmla="*/ 3473994 h 6858498"/>
                  <a:gd name="connsiteX2377" fmla="*/ 2137342 w 6857583"/>
                  <a:gd name="connsiteY2377" fmla="*/ 3414758 h 6858498"/>
                  <a:gd name="connsiteX2378" fmla="*/ 2136194 w 6857583"/>
                  <a:gd name="connsiteY2378" fmla="*/ 3408331 h 6858498"/>
                  <a:gd name="connsiteX2379" fmla="*/ 2132061 w 6857583"/>
                  <a:gd name="connsiteY2379" fmla="*/ 3403739 h 6858498"/>
                  <a:gd name="connsiteX2380" fmla="*/ 2123566 w 6857583"/>
                  <a:gd name="connsiteY2380" fmla="*/ 3402591 h 6858498"/>
                  <a:gd name="connsiteX2381" fmla="*/ 2033794 w 6857583"/>
                  <a:gd name="connsiteY2381" fmla="*/ 3402591 h 6858498"/>
                  <a:gd name="connsiteX2382" fmla="*/ 2328594 w 6857583"/>
                  <a:gd name="connsiteY2382" fmla="*/ 3402362 h 6858498"/>
                  <a:gd name="connsiteX2383" fmla="*/ 2286578 w 6857583"/>
                  <a:gd name="connsiteY2383" fmla="*/ 3402821 h 6858498"/>
                  <a:gd name="connsiteX2384" fmla="*/ 2247088 w 6857583"/>
                  <a:gd name="connsiteY2384" fmla="*/ 3402821 h 6858498"/>
                  <a:gd name="connsiteX2385" fmla="*/ 2234001 w 6857583"/>
                  <a:gd name="connsiteY2385" fmla="*/ 3403510 h 6858498"/>
                  <a:gd name="connsiteX2386" fmla="*/ 2228261 w 6857583"/>
                  <a:gd name="connsiteY2386" fmla="*/ 3409249 h 6858498"/>
                  <a:gd name="connsiteX2387" fmla="*/ 2227572 w 6857583"/>
                  <a:gd name="connsiteY2387" fmla="*/ 3415678 h 6858498"/>
                  <a:gd name="connsiteX2388" fmla="*/ 2227572 w 6857583"/>
                  <a:gd name="connsiteY2388" fmla="*/ 3472846 h 6858498"/>
                  <a:gd name="connsiteX2389" fmla="*/ 2228261 w 6857583"/>
                  <a:gd name="connsiteY2389" fmla="*/ 3479274 h 6858498"/>
                  <a:gd name="connsiteX2390" fmla="*/ 2234230 w 6857583"/>
                  <a:gd name="connsiteY2390" fmla="*/ 3485014 h 6858498"/>
                  <a:gd name="connsiteX2391" fmla="*/ 2240659 w 6857583"/>
                  <a:gd name="connsiteY2391" fmla="*/ 3485703 h 6858498"/>
                  <a:gd name="connsiteX2392" fmla="*/ 2332956 w 6857583"/>
                  <a:gd name="connsiteY2392" fmla="*/ 3485703 h 6858498"/>
                  <a:gd name="connsiteX2393" fmla="*/ 2339385 w 6857583"/>
                  <a:gd name="connsiteY2393" fmla="*/ 3484555 h 6858498"/>
                  <a:gd name="connsiteX2394" fmla="*/ 2343747 w 6857583"/>
                  <a:gd name="connsiteY2394" fmla="*/ 3479963 h 6858498"/>
                  <a:gd name="connsiteX2395" fmla="*/ 2344666 w 6857583"/>
                  <a:gd name="connsiteY2395" fmla="*/ 3475831 h 6858498"/>
                  <a:gd name="connsiteX2396" fmla="*/ 2344666 w 6857583"/>
                  <a:gd name="connsiteY2396" fmla="*/ 3412003 h 6858498"/>
                  <a:gd name="connsiteX2397" fmla="*/ 2343747 w 6857583"/>
                  <a:gd name="connsiteY2397" fmla="*/ 3407872 h 6858498"/>
                  <a:gd name="connsiteX2398" fmla="*/ 2339385 w 6857583"/>
                  <a:gd name="connsiteY2398" fmla="*/ 3403510 h 6858498"/>
                  <a:gd name="connsiteX2399" fmla="*/ 2328594 w 6857583"/>
                  <a:gd name="connsiteY2399" fmla="*/ 3402362 h 6858498"/>
                  <a:gd name="connsiteX2400" fmla="*/ 576096 w 6857583"/>
                  <a:gd name="connsiteY2400" fmla="*/ 3283205 h 6858498"/>
                  <a:gd name="connsiteX2401" fmla="*/ 567371 w 6857583"/>
                  <a:gd name="connsiteY2401" fmla="*/ 3284124 h 6858498"/>
                  <a:gd name="connsiteX2402" fmla="*/ 562779 w 6857583"/>
                  <a:gd name="connsiteY2402" fmla="*/ 3288026 h 6858498"/>
                  <a:gd name="connsiteX2403" fmla="*/ 561632 w 6857583"/>
                  <a:gd name="connsiteY2403" fmla="*/ 3294455 h 6858498"/>
                  <a:gd name="connsiteX2404" fmla="*/ 561632 w 6857583"/>
                  <a:gd name="connsiteY2404" fmla="*/ 3353690 h 6858498"/>
                  <a:gd name="connsiteX2405" fmla="*/ 562550 w 6857583"/>
                  <a:gd name="connsiteY2405" fmla="*/ 3360118 h 6858498"/>
                  <a:gd name="connsiteX2406" fmla="*/ 567142 w 6857583"/>
                  <a:gd name="connsiteY2406" fmla="*/ 3364251 h 6858498"/>
                  <a:gd name="connsiteX2407" fmla="*/ 577933 w 6857583"/>
                  <a:gd name="connsiteY2407" fmla="*/ 3365398 h 6858498"/>
                  <a:gd name="connsiteX2408" fmla="*/ 619949 w 6857583"/>
                  <a:gd name="connsiteY2408" fmla="*/ 3365169 h 6858498"/>
                  <a:gd name="connsiteX2409" fmla="*/ 646352 w 6857583"/>
                  <a:gd name="connsiteY2409" fmla="*/ 3365169 h 6858498"/>
                  <a:gd name="connsiteX2410" fmla="*/ 672526 w 6857583"/>
                  <a:gd name="connsiteY2410" fmla="*/ 3364481 h 6858498"/>
                  <a:gd name="connsiteX2411" fmla="*/ 678495 w 6857583"/>
                  <a:gd name="connsiteY2411" fmla="*/ 3359200 h 6858498"/>
                  <a:gd name="connsiteX2412" fmla="*/ 678955 w 6857583"/>
                  <a:gd name="connsiteY2412" fmla="*/ 3357133 h 6858498"/>
                  <a:gd name="connsiteX2413" fmla="*/ 678955 w 6857583"/>
                  <a:gd name="connsiteY2413" fmla="*/ 3291471 h 6858498"/>
                  <a:gd name="connsiteX2414" fmla="*/ 677807 w 6857583"/>
                  <a:gd name="connsiteY2414" fmla="*/ 3287338 h 6858498"/>
                  <a:gd name="connsiteX2415" fmla="*/ 674822 w 6857583"/>
                  <a:gd name="connsiteY2415" fmla="*/ 3284353 h 6858498"/>
                  <a:gd name="connsiteX2416" fmla="*/ 666097 w 6857583"/>
                  <a:gd name="connsiteY2416" fmla="*/ 3283205 h 6858498"/>
                  <a:gd name="connsiteX2417" fmla="*/ 576096 w 6857583"/>
                  <a:gd name="connsiteY2417" fmla="*/ 3283205 h 6858498"/>
                  <a:gd name="connsiteX2418" fmla="*/ 6396098 w 6857583"/>
                  <a:gd name="connsiteY2418" fmla="*/ 3282976 h 6858498"/>
                  <a:gd name="connsiteX2419" fmla="*/ 6391965 w 6857583"/>
                  <a:gd name="connsiteY2419" fmla="*/ 3284124 h 6858498"/>
                  <a:gd name="connsiteX2420" fmla="*/ 6387832 w 6857583"/>
                  <a:gd name="connsiteY2420" fmla="*/ 3288716 h 6858498"/>
                  <a:gd name="connsiteX2421" fmla="*/ 6386914 w 6857583"/>
                  <a:gd name="connsiteY2421" fmla="*/ 3295144 h 6858498"/>
                  <a:gd name="connsiteX2422" fmla="*/ 6386914 w 6857583"/>
                  <a:gd name="connsiteY2422" fmla="*/ 3352312 h 6858498"/>
                  <a:gd name="connsiteX2423" fmla="*/ 6387603 w 6857583"/>
                  <a:gd name="connsiteY2423" fmla="*/ 3358740 h 6858498"/>
                  <a:gd name="connsiteX2424" fmla="*/ 6393802 w 6857583"/>
                  <a:gd name="connsiteY2424" fmla="*/ 3364251 h 6858498"/>
                  <a:gd name="connsiteX2425" fmla="*/ 6402526 w 6857583"/>
                  <a:gd name="connsiteY2425" fmla="*/ 3364939 h 6858498"/>
                  <a:gd name="connsiteX2426" fmla="*/ 6443624 w 6857583"/>
                  <a:gd name="connsiteY2426" fmla="*/ 3365169 h 6858498"/>
                  <a:gd name="connsiteX2427" fmla="*/ 6487706 w 6857583"/>
                  <a:gd name="connsiteY2427" fmla="*/ 3365169 h 6858498"/>
                  <a:gd name="connsiteX2428" fmla="*/ 6498497 w 6857583"/>
                  <a:gd name="connsiteY2428" fmla="*/ 3364251 h 6858498"/>
                  <a:gd name="connsiteX2429" fmla="*/ 6504237 w 6857583"/>
                  <a:gd name="connsiteY2429" fmla="*/ 3358281 h 6858498"/>
                  <a:gd name="connsiteX2430" fmla="*/ 6504925 w 6857583"/>
                  <a:gd name="connsiteY2430" fmla="*/ 3353920 h 6858498"/>
                  <a:gd name="connsiteX2431" fmla="*/ 6504925 w 6857583"/>
                  <a:gd name="connsiteY2431" fmla="*/ 3294455 h 6858498"/>
                  <a:gd name="connsiteX2432" fmla="*/ 6503778 w 6857583"/>
                  <a:gd name="connsiteY2432" fmla="*/ 3288026 h 6858498"/>
                  <a:gd name="connsiteX2433" fmla="*/ 6499186 w 6857583"/>
                  <a:gd name="connsiteY2433" fmla="*/ 3283894 h 6858498"/>
                  <a:gd name="connsiteX2434" fmla="*/ 6495053 w 6857583"/>
                  <a:gd name="connsiteY2434" fmla="*/ 3282976 h 6858498"/>
                  <a:gd name="connsiteX2435" fmla="*/ 6396098 w 6857583"/>
                  <a:gd name="connsiteY2435" fmla="*/ 3282976 h 6858498"/>
                  <a:gd name="connsiteX2436" fmla="*/ 5777569 w 6857583"/>
                  <a:gd name="connsiteY2436" fmla="*/ 3282976 h 6858498"/>
                  <a:gd name="connsiteX2437" fmla="*/ 5768845 w 6857583"/>
                  <a:gd name="connsiteY2437" fmla="*/ 3283435 h 6858498"/>
                  <a:gd name="connsiteX2438" fmla="*/ 5761957 w 6857583"/>
                  <a:gd name="connsiteY2438" fmla="*/ 3290782 h 6858498"/>
                  <a:gd name="connsiteX2439" fmla="*/ 5761268 w 6857583"/>
                  <a:gd name="connsiteY2439" fmla="*/ 3314889 h 6858498"/>
                  <a:gd name="connsiteX2440" fmla="*/ 5761957 w 6857583"/>
                  <a:gd name="connsiteY2440" fmla="*/ 3356675 h 6858498"/>
                  <a:gd name="connsiteX2441" fmla="*/ 5770452 w 6857583"/>
                  <a:gd name="connsiteY2441" fmla="*/ 3364939 h 6858498"/>
                  <a:gd name="connsiteX2442" fmla="*/ 5818437 w 6857583"/>
                  <a:gd name="connsiteY2442" fmla="*/ 3364711 h 6858498"/>
                  <a:gd name="connsiteX2443" fmla="*/ 5818437 w 6857583"/>
                  <a:gd name="connsiteY2443" fmla="*/ 3365169 h 6858498"/>
                  <a:gd name="connsiteX2444" fmla="*/ 5862519 w 6857583"/>
                  <a:gd name="connsiteY2444" fmla="*/ 3365169 h 6858498"/>
                  <a:gd name="connsiteX2445" fmla="*/ 5873310 w 6857583"/>
                  <a:gd name="connsiteY2445" fmla="*/ 3364251 h 6858498"/>
                  <a:gd name="connsiteX2446" fmla="*/ 5879050 w 6857583"/>
                  <a:gd name="connsiteY2446" fmla="*/ 3358511 h 6858498"/>
                  <a:gd name="connsiteX2447" fmla="*/ 5879509 w 6857583"/>
                  <a:gd name="connsiteY2447" fmla="*/ 3354148 h 6858498"/>
                  <a:gd name="connsiteX2448" fmla="*/ 5879509 w 6857583"/>
                  <a:gd name="connsiteY2448" fmla="*/ 3294684 h 6858498"/>
                  <a:gd name="connsiteX2449" fmla="*/ 5878590 w 6857583"/>
                  <a:gd name="connsiteY2449" fmla="*/ 3288256 h 6858498"/>
                  <a:gd name="connsiteX2450" fmla="*/ 5874228 w 6857583"/>
                  <a:gd name="connsiteY2450" fmla="*/ 3284124 h 6858498"/>
                  <a:gd name="connsiteX2451" fmla="*/ 5863438 w 6857583"/>
                  <a:gd name="connsiteY2451" fmla="*/ 3282976 h 6858498"/>
                  <a:gd name="connsiteX2452" fmla="*/ 5777569 w 6857583"/>
                  <a:gd name="connsiteY2452" fmla="*/ 3282976 h 6858498"/>
                  <a:gd name="connsiteX2453" fmla="*/ 788012 w 6857583"/>
                  <a:gd name="connsiteY2453" fmla="*/ 3282976 h 6858498"/>
                  <a:gd name="connsiteX2454" fmla="*/ 781354 w 6857583"/>
                  <a:gd name="connsiteY2454" fmla="*/ 3283205 h 6858498"/>
                  <a:gd name="connsiteX2455" fmla="*/ 770333 w 6857583"/>
                  <a:gd name="connsiteY2455" fmla="*/ 3293537 h 6858498"/>
                  <a:gd name="connsiteX2456" fmla="*/ 770333 w 6857583"/>
                  <a:gd name="connsiteY2456" fmla="*/ 3355067 h 6858498"/>
                  <a:gd name="connsiteX2457" fmla="*/ 771022 w 6857583"/>
                  <a:gd name="connsiteY2457" fmla="*/ 3359430 h 6858498"/>
                  <a:gd name="connsiteX2458" fmla="*/ 775384 w 6857583"/>
                  <a:gd name="connsiteY2458" fmla="*/ 3363791 h 6858498"/>
                  <a:gd name="connsiteX2459" fmla="*/ 786175 w 6857583"/>
                  <a:gd name="connsiteY2459" fmla="*/ 3365398 h 6858498"/>
                  <a:gd name="connsiteX2460" fmla="*/ 827502 w 6857583"/>
                  <a:gd name="connsiteY2460" fmla="*/ 3365169 h 6858498"/>
                  <a:gd name="connsiteX2461" fmla="*/ 871585 w 6857583"/>
                  <a:gd name="connsiteY2461" fmla="*/ 3365169 h 6858498"/>
                  <a:gd name="connsiteX2462" fmla="*/ 882376 w 6857583"/>
                  <a:gd name="connsiteY2462" fmla="*/ 3364021 h 6858498"/>
                  <a:gd name="connsiteX2463" fmla="*/ 887197 w 6857583"/>
                  <a:gd name="connsiteY2463" fmla="*/ 3359888 h 6858498"/>
                  <a:gd name="connsiteX2464" fmla="*/ 888345 w 6857583"/>
                  <a:gd name="connsiteY2464" fmla="*/ 3355755 h 6858498"/>
                  <a:gd name="connsiteX2465" fmla="*/ 888345 w 6857583"/>
                  <a:gd name="connsiteY2465" fmla="*/ 3291929 h 6858498"/>
                  <a:gd name="connsiteX2466" fmla="*/ 887886 w 6857583"/>
                  <a:gd name="connsiteY2466" fmla="*/ 3289864 h 6858498"/>
                  <a:gd name="connsiteX2467" fmla="*/ 882376 w 6857583"/>
                  <a:gd name="connsiteY2467" fmla="*/ 3283894 h 6858498"/>
                  <a:gd name="connsiteX2468" fmla="*/ 871585 w 6857583"/>
                  <a:gd name="connsiteY2468" fmla="*/ 3282976 h 6858498"/>
                  <a:gd name="connsiteX2469" fmla="*/ 788012 w 6857583"/>
                  <a:gd name="connsiteY2469" fmla="*/ 3282976 h 6858498"/>
                  <a:gd name="connsiteX2470" fmla="*/ 368772 w 6857583"/>
                  <a:gd name="connsiteY2470" fmla="*/ 3282976 h 6858498"/>
                  <a:gd name="connsiteX2471" fmla="*/ 357981 w 6857583"/>
                  <a:gd name="connsiteY2471" fmla="*/ 3284353 h 6858498"/>
                  <a:gd name="connsiteX2472" fmla="*/ 354996 w 6857583"/>
                  <a:gd name="connsiteY2472" fmla="*/ 3287108 h 6858498"/>
                  <a:gd name="connsiteX2473" fmla="*/ 353389 w 6857583"/>
                  <a:gd name="connsiteY2473" fmla="*/ 3295604 h 6858498"/>
                  <a:gd name="connsiteX2474" fmla="*/ 353389 w 6857583"/>
                  <a:gd name="connsiteY2474" fmla="*/ 3352772 h 6858498"/>
                  <a:gd name="connsiteX2475" fmla="*/ 354078 w 6857583"/>
                  <a:gd name="connsiteY2475" fmla="*/ 3359200 h 6858498"/>
                  <a:gd name="connsiteX2476" fmla="*/ 360277 w 6857583"/>
                  <a:gd name="connsiteY2476" fmla="*/ 3364711 h 6858498"/>
                  <a:gd name="connsiteX2477" fmla="*/ 369001 w 6857583"/>
                  <a:gd name="connsiteY2477" fmla="*/ 3365398 h 6858498"/>
                  <a:gd name="connsiteX2478" fmla="*/ 412854 w 6857583"/>
                  <a:gd name="connsiteY2478" fmla="*/ 3365169 h 6858498"/>
                  <a:gd name="connsiteX2479" fmla="*/ 454640 w 6857583"/>
                  <a:gd name="connsiteY2479" fmla="*/ 3365169 h 6858498"/>
                  <a:gd name="connsiteX2480" fmla="*/ 465431 w 6857583"/>
                  <a:gd name="connsiteY2480" fmla="*/ 3364021 h 6858498"/>
                  <a:gd name="connsiteX2481" fmla="*/ 470023 w 6857583"/>
                  <a:gd name="connsiteY2481" fmla="*/ 3359888 h 6858498"/>
                  <a:gd name="connsiteX2482" fmla="*/ 470942 w 6857583"/>
                  <a:gd name="connsiteY2482" fmla="*/ 3355755 h 6858498"/>
                  <a:gd name="connsiteX2483" fmla="*/ 470942 w 6857583"/>
                  <a:gd name="connsiteY2483" fmla="*/ 3292159 h 6858498"/>
                  <a:gd name="connsiteX2484" fmla="*/ 470482 w 6857583"/>
                  <a:gd name="connsiteY2484" fmla="*/ 3290093 h 6858498"/>
                  <a:gd name="connsiteX2485" fmla="*/ 463135 w 6857583"/>
                  <a:gd name="connsiteY2485" fmla="*/ 3283435 h 6858498"/>
                  <a:gd name="connsiteX2486" fmla="*/ 454411 w 6857583"/>
                  <a:gd name="connsiteY2486" fmla="*/ 3282976 h 6858498"/>
                  <a:gd name="connsiteX2487" fmla="*/ 368772 w 6857583"/>
                  <a:gd name="connsiteY2487" fmla="*/ 3282976 h 6858498"/>
                  <a:gd name="connsiteX2488" fmla="*/ 6610998 w 6857583"/>
                  <a:gd name="connsiteY2488" fmla="*/ 3282746 h 6858498"/>
                  <a:gd name="connsiteX2489" fmla="*/ 6602274 w 6857583"/>
                  <a:gd name="connsiteY2489" fmla="*/ 3283205 h 6858498"/>
                  <a:gd name="connsiteX2490" fmla="*/ 6595386 w 6857583"/>
                  <a:gd name="connsiteY2490" fmla="*/ 3290552 h 6858498"/>
                  <a:gd name="connsiteX2491" fmla="*/ 6594697 w 6857583"/>
                  <a:gd name="connsiteY2491" fmla="*/ 3319021 h 6858498"/>
                  <a:gd name="connsiteX2492" fmla="*/ 6595386 w 6857583"/>
                  <a:gd name="connsiteY2492" fmla="*/ 3356445 h 6858498"/>
                  <a:gd name="connsiteX2493" fmla="*/ 6603651 w 6857583"/>
                  <a:gd name="connsiteY2493" fmla="*/ 3364711 h 6858498"/>
                  <a:gd name="connsiteX2494" fmla="*/ 6649570 w 6857583"/>
                  <a:gd name="connsiteY2494" fmla="*/ 3364711 h 6858498"/>
                  <a:gd name="connsiteX2495" fmla="*/ 6649570 w 6857583"/>
                  <a:gd name="connsiteY2495" fmla="*/ 3365169 h 6858498"/>
                  <a:gd name="connsiteX2496" fmla="*/ 6689060 w 6857583"/>
                  <a:gd name="connsiteY2496" fmla="*/ 3365169 h 6858498"/>
                  <a:gd name="connsiteX2497" fmla="*/ 6700081 w 6857583"/>
                  <a:gd name="connsiteY2497" fmla="*/ 3364251 h 6858498"/>
                  <a:gd name="connsiteX2498" fmla="*/ 6705592 w 6857583"/>
                  <a:gd name="connsiteY2498" fmla="*/ 3358281 h 6858498"/>
                  <a:gd name="connsiteX2499" fmla="*/ 6706280 w 6857583"/>
                  <a:gd name="connsiteY2499" fmla="*/ 3351852 h 6858498"/>
                  <a:gd name="connsiteX2500" fmla="*/ 6704214 w 6857583"/>
                  <a:gd name="connsiteY2500" fmla="*/ 3294684 h 6858498"/>
                  <a:gd name="connsiteX2501" fmla="*/ 6703066 w 6857583"/>
                  <a:gd name="connsiteY2501" fmla="*/ 3288256 h 6858498"/>
                  <a:gd name="connsiteX2502" fmla="*/ 6698704 w 6857583"/>
                  <a:gd name="connsiteY2502" fmla="*/ 3283894 h 6858498"/>
                  <a:gd name="connsiteX2503" fmla="*/ 6687913 w 6857583"/>
                  <a:gd name="connsiteY2503" fmla="*/ 3282746 h 6858498"/>
                  <a:gd name="connsiteX2504" fmla="*/ 6610998 w 6857583"/>
                  <a:gd name="connsiteY2504" fmla="*/ 3282746 h 6858498"/>
                  <a:gd name="connsiteX2505" fmla="*/ 6193595 w 6857583"/>
                  <a:gd name="connsiteY2505" fmla="*/ 3282746 h 6858498"/>
                  <a:gd name="connsiteX2506" fmla="*/ 6182804 w 6857583"/>
                  <a:gd name="connsiteY2506" fmla="*/ 3284124 h 6858498"/>
                  <a:gd name="connsiteX2507" fmla="*/ 6179819 w 6857583"/>
                  <a:gd name="connsiteY2507" fmla="*/ 3287108 h 6858498"/>
                  <a:gd name="connsiteX2508" fmla="*/ 6178442 w 6857583"/>
                  <a:gd name="connsiteY2508" fmla="*/ 3293537 h 6858498"/>
                  <a:gd name="connsiteX2509" fmla="*/ 6178442 w 6857583"/>
                  <a:gd name="connsiteY2509" fmla="*/ 3355067 h 6858498"/>
                  <a:gd name="connsiteX2510" fmla="*/ 6179131 w 6857583"/>
                  <a:gd name="connsiteY2510" fmla="*/ 3359430 h 6858498"/>
                  <a:gd name="connsiteX2511" fmla="*/ 6183263 w 6857583"/>
                  <a:gd name="connsiteY2511" fmla="*/ 3364021 h 6858498"/>
                  <a:gd name="connsiteX2512" fmla="*/ 6194054 w 6857583"/>
                  <a:gd name="connsiteY2512" fmla="*/ 3365398 h 6858498"/>
                  <a:gd name="connsiteX2513" fmla="*/ 6235840 w 6857583"/>
                  <a:gd name="connsiteY2513" fmla="*/ 3365169 h 6858498"/>
                  <a:gd name="connsiteX2514" fmla="*/ 6279693 w 6857583"/>
                  <a:gd name="connsiteY2514" fmla="*/ 3365169 h 6858498"/>
                  <a:gd name="connsiteX2515" fmla="*/ 6290484 w 6857583"/>
                  <a:gd name="connsiteY2515" fmla="*/ 3364021 h 6858498"/>
                  <a:gd name="connsiteX2516" fmla="*/ 6295076 w 6857583"/>
                  <a:gd name="connsiteY2516" fmla="*/ 3359888 h 6858498"/>
                  <a:gd name="connsiteX2517" fmla="*/ 6296453 w 6857583"/>
                  <a:gd name="connsiteY2517" fmla="*/ 3353460 h 6858498"/>
                  <a:gd name="connsiteX2518" fmla="*/ 6296453 w 6857583"/>
                  <a:gd name="connsiteY2518" fmla="*/ 3294226 h 6858498"/>
                  <a:gd name="connsiteX2519" fmla="*/ 6295765 w 6857583"/>
                  <a:gd name="connsiteY2519" fmla="*/ 3289864 h 6858498"/>
                  <a:gd name="connsiteX2520" fmla="*/ 6288188 w 6857583"/>
                  <a:gd name="connsiteY2520" fmla="*/ 3283205 h 6858498"/>
                  <a:gd name="connsiteX2521" fmla="*/ 6281530 w 6857583"/>
                  <a:gd name="connsiteY2521" fmla="*/ 3282746 h 6858498"/>
                  <a:gd name="connsiteX2522" fmla="*/ 6193595 w 6857583"/>
                  <a:gd name="connsiteY2522" fmla="*/ 3282746 h 6858498"/>
                  <a:gd name="connsiteX2523" fmla="*/ 5986271 w 6857583"/>
                  <a:gd name="connsiteY2523" fmla="*/ 3282746 h 6858498"/>
                  <a:gd name="connsiteX2524" fmla="*/ 5977546 w 6857583"/>
                  <a:gd name="connsiteY2524" fmla="*/ 3283435 h 6858498"/>
                  <a:gd name="connsiteX2525" fmla="*/ 5970888 w 6857583"/>
                  <a:gd name="connsiteY2525" fmla="*/ 3290782 h 6858498"/>
                  <a:gd name="connsiteX2526" fmla="*/ 5970428 w 6857583"/>
                  <a:gd name="connsiteY2526" fmla="*/ 3347720 h 6858498"/>
                  <a:gd name="connsiteX2527" fmla="*/ 5971117 w 6857583"/>
                  <a:gd name="connsiteY2527" fmla="*/ 3358511 h 6858498"/>
                  <a:gd name="connsiteX2528" fmla="*/ 5976628 w 6857583"/>
                  <a:gd name="connsiteY2528" fmla="*/ 3364251 h 6858498"/>
                  <a:gd name="connsiteX2529" fmla="*/ 5983056 w 6857583"/>
                  <a:gd name="connsiteY2529" fmla="*/ 3364939 h 6858498"/>
                  <a:gd name="connsiteX2530" fmla="*/ 6028975 w 6857583"/>
                  <a:gd name="connsiteY2530" fmla="*/ 3365169 h 6858498"/>
                  <a:gd name="connsiteX2531" fmla="*/ 6064103 w 6857583"/>
                  <a:gd name="connsiteY2531" fmla="*/ 3365169 h 6858498"/>
                  <a:gd name="connsiteX2532" fmla="*/ 6081553 w 6857583"/>
                  <a:gd name="connsiteY2532" fmla="*/ 3364251 h 6858498"/>
                  <a:gd name="connsiteX2533" fmla="*/ 6087063 w 6857583"/>
                  <a:gd name="connsiteY2533" fmla="*/ 3358281 h 6858498"/>
                  <a:gd name="connsiteX2534" fmla="*/ 6087522 w 6857583"/>
                  <a:gd name="connsiteY2534" fmla="*/ 3353920 h 6858498"/>
                  <a:gd name="connsiteX2535" fmla="*/ 6087522 w 6857583"/>
                  <a:gd name="connsiteY2535" fmla="*/ 3294684 h 6858498"/>
                  <a:gd name="connsiteX2536" fmla="*/ 6086604 w 6857583"/>
                  <a:gd name="connsiteY2536" fmla="*/ 3288256 h 6858498"/>
                  <a:gd name="connsiteX2537" fmla="*/ 6082471 w 6857583"/>
                  <a:gd name="connsiteY2537" fmla="*/ 3283894 h 6858498"/>
                  <a:gd name="connsiteX2538" fmla="*/ 6071680 w 6857583"/>
                  <a:gd name="connsiteY2538" fmla="*/ 3282746 h 6858498"/>
                  <a:gd name="connsiteX2539" fmla="*/ 5986271 w 6857583"/>
                  <a:gd name="connsiteY2539" fmla="*/ 3282746 h 6858498"/>
                  <a:gd name="connsiteX2540" fmla="*/ 5568408 w 6857583"/>
                  <a:gd name="connsiteY2540" fmla="*/ 3282746 h 6858498"/>
                  <a:gd name="connsiteX2541" fmla="*/ 5564045 w 6857583"/>
                  <a:gd name="connsiteY2541" fmla="*/ 3282976 h 6858498"/>
                  <a:gd name="connsiteX2542" fmla="*/ 5553025 w 6857583"/>
                  <a:gd name="connsiteY2542" fmla="*/ 3293537 h 6858498"/>
                  <a:gd name="connsiteX2543" fmla="*/ 5553025 w 6857583"/>
                  <a:gd name="connsiteY2543" fmla="*/ 3355067 h 6858498"/>
                  <a:gd name="connsiteX2544" fmla="*/ 5553943 w 6857583"/>
                  <a:gd name="connsiteY2544" fmla="*/ 3359430 h 6858498"/>
                  <a:gd name="connsiteX2545" fmla="*/ 5558306 w 6857583"/>
                  <a:gd name="connsiteY2545" fmla="*/ 3363791 h 6858498"/>
                  <a:gd name="connsiteX2546" fmla="*/ 5569097 w 6857583"/>
                  <a:gd name="connsiteY2546" fmla="*/ 3365169 h 6858498"/>
                  <a:gd name="connsiteX2547" fmla="*/ 5610883 w 6857583"/>
                  <a:gd name="connsiteY2547" fmla="*/ 3365169 h 6858498"/>
                  <a:gd name="connsiteX2548" fmla="*/ 5610883 w 6857583"/>
                  <a:gd name="connsiteY2548" fmla="*/ 3364939 h 6858498"/>
                  <a:gd name="connsiteX2549" fmla="*/ 5661394 w 6857583"/>
                  <a:gd name="connsiteY2549" fmla="*/ 3364939 h 6858498"/>
                  <a:gd name="connsiteX2550" fmla="*/ 5671267 w 6857583"/>
                  <a:gd name="connsiteY2550" fmla="*/ 3355526 h 6858498"/>
                  <a:gd name="connsiteX2551" fmla="*/ 5671267 w 6857583"/>
                  <a:gd name="connsiteY2551" fmla="*/ 3291699 h 6858498"/>
                  <a:gd name="connsiteX2552" fmla="*/ 5670807 w 6857583"/>
                  <a:gd name="connsiteY2552" fmla="*/ 3289634 h 6858498"/>
                  <a:gd name="connsiteX2553" fmla="*/ 5665067 w 6857583"/>
                  <a:gd name="connsiteY2553" fmla="*/ 3283664 h 6858498"/>
                  <a:gd name="connsiteX2554" fmla="*/ 5656343 w 6857583"/>
                  <a:gd name="connsiteY2554" fmla="*/ 3282746 h 6858498"/>
                  <a:gd name="connsiteX2555" fmla="*/ 5568408 w 6857583"/>
                  <a:gd name="connsiteY2555" fmla="*/ 3282746 h 6858498"/>
                  <a:gd name="connsiteX2556" fmla="*/ 1202201 w 6857583"/>
                  <a:gd name="connsiteY2556" fmla="*/ 3282746 h 6858498"/>
                  <a:gd name="connsiteX2557" fmla="*/ 1193477 w 6857583"/>
                  <a:gd name="connsiteY2557" fmla="*/ 3283435 h 6858498"/>
                  <a:gd name="connsiteX2558" fmla="*/ 1187967 w 6857583"/>
                  <a:gd name="connsiteY2558" fmla="*/ 3289174 h 6858498"/>
                  <a:gd name="connsiteX2559" fmla="*/ 1187278 w 6857583"/>
                  <a:gd name="connsiteY2559" fmla="*/ 3293537 h 6858498"/>
                  <a:gd name="connsiteX2560" fmla="*/ 1187278 w 6857583"/>
                  <a:gd name="connsiteY2560" fmla="*/ 3355067 h 6858498"/>
                  <a:gd name="connsiteX2561" fmla="*/ 1187967 w 6857583"/>
                  <a:gd name="connsiteY2561" fmla="*/ 3359430 h 6858498"/>
                  <a:gd name="connsiteX2562" fmla="*/ 1192099 w 6857583"/>
                  <a:gd name="connsiteY2562" fmla="*/ 3364021 h 6858498"/>
                  <a:gd name="connsiteX2563" fmla="*/ 1200594 w 6857583"/>
                  <a:gd name="connsiteY2563" fmla="*/ 3365169 h 6858498"/>
                  <a:gd name="connsiteX2564" fmla="*/ 1244676 w 6857583"/>
                  <a:gd name="connsiteY2564" fmla="*/ 3365169 h 6858498"/>
                  <a:gd name="connsiteX2565" fmla="*/ 1266718 w 6857583"/>
                  <a:gd name="connsiteY2565" fmla="*/ 3365169 h 6858498"/>
                  <a:gd name="connsiteX2566" fmla="*/ 1297483 w 6857583"/>
                  <a:gd name="connsiteY2566" fmla="*/ 3364481 h 6858498"/>
                  <a:gd name="connsiteX2567" fmla="*/ 1304371 w 6857583"/>
                  <a:gd name="connsiteY2567" fmla="*/ 3357363 h 6858498"/>
                  <a:gd name="connsiteX2568" fmla="*/ 1304141 w 6857583"/>
                  <a:gd name="connsiteY2568" fmla="*/ 3289404 h 6858498"/>
                  <a:gd name="connsiteX2569" fmla="*/ 1298631 w 6857583"/>
                  <a:gd name="connsiteY2569" fmla="*/ 3283435 h 6858498"/>
                  <a:gd name="connsiteX2570" fmla="*/ 1289907 w 6857583"/>
                  <a:gd name="connsiteY2570" fmla="*/ 3282746 h 6858498"/>
                  <a:gd name="connsiteX2571" fmla="*/ 1202201 w 6857583"/>
                  <a:gd name="connsiteY2571" fmla="*/ 3282746 h 6858498"/>
                  <a:gd name="connsiteX2572" fmla="*/ 170402 w 6857583"/>
                  <a:gd name="connsiteY2572" fmla="*/ 3282746 h 6858498"/>
                  <a:gd name="connsiteX2573" fmla="*/ 159611 w 6857583"/>
                  <a:gd name="connsiteY2573" fmla="*/ 3284124 h 6858498"/>
                  <a:gd name="connsiteX2574" fmla="*/ 156626 w 6857583"/>
                  <a:gd name="connsiteY2574" fmla="*/ 3286879 h 6858498"/>
                  <a:gd name="connsiteX2575" fmla="*/ 154560 w 6857583"/>
                  <a:gd name="connsiteY2575" fmla="*/ 3293077 h 6858498"/>
                  <a:gd name="connsiteX2576" fmla="*/ 152723 w 6857583"/>
                  <a:gd name="connsiteY2576" fmla="*/ 3356903 h 6858498"/>
                  <a:gd name="connsiteX2577" fmla="*/ 153182 w 6857583"/>
                  <a:gd name="connsiteY2577" fmla="*/ 3358970 h 6858498"/>
                  <a:gd name="connsiteX2578" fmla="*/ 159381 w 6857583"/>
                  <a:gd name="connsiteY2578" fmla="*/ 3364481 h 6858498"/>
                  <a:gd name="connsiteX2579" fmla="*/ 170402 w 6857583"/>
                  <a:gd name="connsiteY2579" fmla="*/ 3365169 h 6858498"/>
                  <a:gd name="connsiteX2580" fmla="*/ 207596 w 6857583"/>
                  <a:gd name="connsiteY2580" fmla="*/ 3365169 h 6858498"/>
                  <a:gd name="connsiteX2581" fmla="*/ 247316 w 6857583"/>
                  <a:gd name="connsiteY2581" fmla="*/ 3365169 h 6858498"/>
                  <a:gd name="connsiteX2582" fmla="*/ 258107 w 6857583"/>
                  <a:gd name="connsiteY2582" fmla="*/ 3363563 h 6858498"/>
                  <a:gd name="connsiteX2583" fmla="*/ 262240 w 6857583"/>
                  <a:gd name="connsiteY2583" fmla="*/ 3358970 h 6858498"/>
                  <a:gd name="connsiteX2584" fmla="*/ 263158 w 6857583"/>
                  <a:gd name="connsiteY2584" fmla="*/ 3352542 h 6858498"/>
                  <a:gd name="connsiteX2585" fmla="*/ 263158 w 6857583"/>
                  <a:gd name="connsiteY2585" fmla="*/ 3295374 h 6858498"/>
                  <a:gd name="connsiteX2586" fmla="*/ 262469 w 6857583"/>
                  <a:gd name="connsiteY2586" fmla="*/ 3288944 h 6858498"/>
                  <a:gd name="connsiteX2587" fmla="*/ 256270 w 6857583"/>
                  <a:gd name="connsiteY2587" fmla="*/ 3283435 h 6858498"/>
                  <a:gd name="connsiteX2588" fmla="*/ 247546 w 6857583"/>
                  <a:gd name="connsiteY2588" fmla="*/ 3282746 h 6858498"/>
                  <a:gd name="connsiteX2589" fmla="*/ 170402 w 6857583"/>
                  <a:gd name="connsiteY2589" fmla="*/ 3282746 h 6858498"/>
                  <a:gd name="connsiteX2590" fmla="*/ 993040 w 6857583"/>
                  <a:gd name="connsiteY2590" fmla="*/ 3282516 h 6858498"/>
                  <a:gd name="connsiteX2591" fmla="*/ 984545 w 6857583"/>
                  <a:gd name="connsiteY2591" fmla="*/ 3283664 h 6858498"/>
                  <a:gd name="connsiteX2592" fmla="*/ 979953 w 6857583"/>
                  <a:gd name="connsiteY2592" fmla="*/ 3287797 h 6858498"/>
                  <a:gd name="connsiteX2593" fmla="*/ 979035 w 6857583"/>
                  <a:gd name="connsiteY2593" fmla="*/ 3291929 h 6858498"/>
                  <a:gd name="connsiteX2594" fmla="*/ 979265 w 6857583"/>
                  <a:gd name="connsiteY2594" fmla="*/ 3355526 h 6858498"/>
                  <a:gd name="connsiteX2595" fmla="*/ 979724 w 6857583"/>
                  <a:gd name="connsiteY2595" fmla="*/ 3357593 h 6858498"/>
                  <a:gd name="connsiteX2596" fmla="*/ 985464 w 6857583"/>
                  <a:gd name="connsiteY2596" fmla="*/ 3363791 h 6858498"/>
                  <a:gd name="connsiteX2597" fmla="*/ 996255 w 6857583"/>
                  <a:gd name="connsiteY2597" fmla="*/ 3364711 h 6858498"/>
                  <a:gd name="connsiteX2598" fmla="*/ 1037352 w 6857583"/>
                  <a:gd name="connsiteY2598" fmla="*/ 3365169 h 6858498"/>
                  <a:gd name="connsiteX2599" fmla="*/ 1076843 w 6857583"/>
                  <a:gd name="connsiteY2599" fmla="*/ 3365169 h 6858498"/>
                  <a:gd name="connsiteX2600" fmla="*/ 1089929 w 6857583"/>
                  <a:gd name="connsiteY2600" fmla="*/ 3364251 h 6858498"/>
                  <a:gd name="connsiteX2601" fmla="*/ 1095899 w 6857583"/>
                  <a:gd name="connsiteY2601" fmla="*/ 3358511 h 6858498"/>
                  <a:gd name="connsiteX2602" fmla="*/ 1096588 w 6857583"/>
                  <a:gd name="connsiteY2602" fmla="*/ 3354148 h 6858498"/>
                  <a:gd name="connsiteX2603" fmla="*/ 1096588 w 6857583"/>
                  <a:gd name="connsiteY2603" fmla="*/ 3292619 h 6858498"/>
                  <a:gd name="connsiteX2604" fmla="*/ 1095669 w 6857583"/>
                  <a:gd name="connsiteY2604" fmla="*/ 3288256 h 6858498"/>
                  <a:gd name="connsiteX2605" fmla="*/ 1091537 w 6857583"/>
                  <a:gd name="connsiteY2605" fmla="*/ 3283894 h 6858498"/>
                  <a:gd name="connsiteX2606" fmla="*/ 1083042 w 6857583"/>
                  <a:gd name="connsiteY2606" fmla="*/ 3282516 h 6858498"/>
                  <a:gd name="connsiteX2607" fmla="*/ 993040 w 6857583"/>
                  <a:gd name="connsiteY2607" fmla="*/ 3282516 h 6858498"/>
                  <a:gd name="connsiteX2608" fmla="*/ 5356492 w 6857583"/>
                  <a:gd name="connsiteY2608" fmla="*/ 3179429 h 6858498"/>
                  <a:gd name="connsiteX2609" fmla="*/ 5347997 w 6857583"/>
                  <a:gd name="connsiteY2609" fmla="*/ 3180806 h 6858498"/>
                  <a:gd name="connsiteX2610" fmla="*/ 5343405 w 6857583"/>
                  <a:gd name="connsiteY2610" fmla="*/ 3185169 h 6858498"/>
                  <a:gd name="connsiteX2611" fmla="*/ 5342027 w 6857583"/>
                  <a:gd name="connsiteY2611" fmla="*/ 3191598 h 6858498"/>
                  <a:gd name="connsiteX2612" fmla="*/ 5342027 w 6857583"/>
                  <a:gd name="connsiteY2612" fmla="*/ 3250833 h 6858498"/>
                  <a:gd name="connsiteX2613" fmla="*/ 5343175 w 6857583"/>
                  <a:gd name="connsiteY2613" fmla="*/ 3257261 h 6858498"/>
                  <a:gd name="connsiteX2614" fmla="*/ 5347538 w 6857583"/>
                  <a:gd name="connsiteY2614" fmla="*/ 3261624 h 6858498"/>
                  <a:gd name="connsiteX2615" fmla="*/ 5356262 w 6857583"/>
                  <a:gd name="connsiteY2615" fmla="*/ 3262770 h 6858498"/>
                  <a:gd name="connsiteX2616" fmla="*/ 5400345 w 6857583"/>
                  <a:gd name="connsiteY2616" fmla="*/ 3262542 h 6858498"/>
                  <a:gd name="connsiteX2617" fmla="*/ 5444197 w 6857583"/>
                  <a:gd name="connsiteY2617" fmla="*/ 3262542 h 6858498"/>
                  <a:gd name="connsiteX2618" fmla="*/ 5454988 w 6857583"/>
                  <a:gd name="connsiteY2618" fmla="*/ 3261394 h 6858498"/>
                  <a:gd name="connsiteX2619" fmla="*/ 5459350 w 6857583"/>
                  <a:gd name="connsiteY2619" fmla="*/ 3257261 h 6858498"/>
                  <a:gd name="connsiteX2620" fmla="*/ 5460498 w 6857583"/>
                  <a:gd name="connsiteY2620" fmla="*/ 3250833 h 6858498"/>
                  <a:gd name="connsiteX2621" fmla="*/ 5460498 w 6857583"/>
                  <a:gd name="connsiteY2621" fmla="*/ 3191598 h 6858498"/>
                  <a:gd name="connsiteX2622" fmla="*/ 5459580 w 6857583"/>
                  <a:gd name="connsiteY2622" fmla="*/ 3185169 h 6858498"/>
                  <a:gd name="connsiteX2623" fmla="*/ 5455218 w 6857583"/>
                  <a:gd name="connsiteY2623" fmla="*/ 3180806 h 6858498"/>
                  <a:gd name="connsiteX2624" fmla="*/ 5446493 w 6857583"/>
                  <a:gd name="connsiteY2624" fmla="*/ 3179429 h 6858498"/>
                  <a:gd name="connsiteX2625" fmla="*/ 5356492 w 6857583"/>
                  <a:gd name="connsiteY2625" fmla="*/ 3179429 h 6858498"/>
                  <a:gd name="connsiteX2626" fmla="*/ 4736127 w 6857583"/>
                  <a:gd name="connsiteY2626" fmla="*/ 3179429 h 6858498"/>
                  <a:gd name="connsiteX2627" fmla="*/ 4727402 w 6857583"/>
                  <a:gd name="connsiteY2627" fmla="*/ 3180118 h 6858498"/>
                  <a:gd name="connsiteX2628" fmla="*/ 4720514 w 6857583"/>
                  <a:gd name="connsiteY2628" fmla="*/ 3187464 h 6858498"/>
                  <a:gd name="connsiteX2629" fmla="*/ 4720284 w 6857583"/>
                  <a:gd name="connsiteY2629" fmla="*/ 3253358 h 6858498"/>
                  <a:gd name="connsiteX2630" fmla="*/ 4720744 w 6857583"/>
                  <a:gd name="connsiteY2630" fmla="*/ 3255425 h 6858498"/>
                  <a:gd name="connsiteX2631" fmla="*/ 4728320 w 6857583"/>
                  <a:gd name="connsiteY2631" fmla="*/ 3262312 h 6858498"/>
                  <a:gd name="connsiteX2632" fmla="*/ 4737045 w 6857583"/>
                  <a:gd name="connsiteY2632" fmla="*/ 3262770 h 6858498"/>
                  <a:gd name="connsiteX2633" fmla="*/ 4778602 w 6857583"/>
                  <a:gd name="connsiteY2633" fmla="*/ 3262542 h 6858498"/>
                  <a:gd name="connsiteX2634" fmla="*/ 4822454 w 6857583"/>
                  <a:gd name="connsiteY2634" fmla="*/ 3262542 h 6858498"/>
                  <a:gd name="connsiteX2635" fmla="*/ 4833245 w 6857583"/>
                  <a:gd name="connsiteY2635" fmla="*/ 3261164 h 6858498"/>
                  <a:gd name="connsiteX2636" fmla="*/ 4837378 w 6857583"/>
                  <a:gd name="connsiteY2636" fmla="*/ 3256802 h 6858498"/>
                  <a:gd name="connsiteX2637" fmla="*/ 4838526 w 6857583"/>
                  <a:gd name="connsiteY2637" fmla="*/ 3250373 h 6858498"/>
                  <a:gd name="connsiteX2638" fmla="*/ 4838526 w 6857583"/>
                  <a:gd name="connsiteY2638" fmla="*/ 3191138 h 6858498"/>
                  <a:gd name="connsiteX2639" fmla="*/ 4838066 w 6857583"/>
                  <a:gd name="connsiteY2639" fmla="*/ 3186776 h 6858498"/>
                  <a:gd name="connsiteX2640" fmla="*/ 4832556 w 6857583"/>
                  <a:gd name="connsiteY2640" fmla="*/ 3180577 h 6858498"/>
                  <a:gd name="connsiteX2641" fmla="*/ 4821766 w 6857583"/>
                  <a:gd name="connsiteY2641" fmla="*/ 3179429 h 6858498"/>
                  <a:gd name="connsiteX2642" fmla="*/ 4736127 w 6857583"/>
                  <a:gd name="connsiteY2642" fmla="*/ 3179429 h 6858498"/>
                  <a:gd name="connsiteX2643" fmla="*/ 4527654 w 6857583"/>
                  <a:gd name="connsiteY2643" fmla="*/ 3179429 h 6858498"/>
                  <a:gd name="connsiteX2644" fmla="*/ 4518930 w 6857583"/>
                  <a:gd name="connsiteY2644" fmla="*/ 3180577 h 6858498"/>
                  <a:gd name="connsiteX2645" fmla="*/ 4513419 w 6857583"/>
                  <a:gd name="connsiteY2645" fmla="*/ 3186776 h 6858498"/>
                  <a:gd name="connsiteX2646" fmla="*/ 4512960 w 6857583"/>
                  <a:gd name="connsiteY2646" fmla="*/ 3191138 h 6858498"/>
                  <a:gd name="connsiteX2647" fmla="*/ 4512960 w 6857583"/>
                  <a:gd name="connsiteY2647" fmla="*/ 3250373 h 6858498"/>
                  <a:gd name="connsiteX2648" fmla="*/ 4514108 w 6857583"/>
                  <a:gd name="connsiteY2648" fmla="*/ 3256802 h 6858498"/>
                  <a:gd name="connsiteX2649" fmla="*/ 4518470 w 6857583"/>
                  <a:gd name="connsiteY2649" fmla="*/ 3261164 h 6858498"/>
                  <a:gd name="connsiteX2650" fmla="*/ 4526965 w 6857583"/>
                  <a:gd name="connsiteY2650" fmla="*/ 3262542 h 6858498"/>
                  <a:gd name="connsiteX2651" fmla="*/ 4570818 w 6857583"/>
                  <a:gd name="connsiteY2651" fmla="*/ 3262542 h 6858498"/>
                  <a:gd name="connsiteX2652" fmla="*/ 4614671 w 6857583"/>
                  <a:gd name="connsiteY2652" fmla="*/ 3262542 h 6858498"/>
                  <a:gd name="connsiteX2653" fmla="*/ 4625462 w 6857583"/>
                  <a:gd name="connsiteY2653" fmla="*/ 3261394 h 6858498"/>
                  <a:gd name="connsiteX2654" fmla="*/ 4630283 w 6857583"/>
                  <a:gd name="connsiteY2654" fmla="*/ 3257491 h 6858498"/>
                  <a:gd name="connsiteX2655" fmla="*/ 4631431 w 6857583"/>
                  <a:gd name="connsiteY2655" fmla="*/ 3251063 h 6858498"/>
                  <a:gd name="connsiteX2656" fmla="*/ 4631431 w 6857583"/>
                  <a:gd name="connsiteY2656" fmla="*/ 3191826 h 6858498"/>
                  <a:gd name="connsiteX2657" fmla="*/ 4630283 w 6857583"/>
                  <a:gd name="connsiteY2657" fmla="*/ 3185398 h 6858498"/>
                  <a:gd name="connsiteX2658" fmla="*/ 4626150 w 6857583"/>
                  <a:gd name="connsiteY2658" fmla="*/ 3180806 h 6858498"/>
                  <a:gd name="connsiteX2659" fmla="*/ 4617655 w 6857583"/>
                  <a:gd name="connsiteY2659" fmla="*/ 3179429 h 6858498"/>
                  <a:gd name="connsiteX2660" fmla="*/ 4527654 w 6857583"/>
                  <a:gd name="connsiteY2660" fmla="*/ 3179429 h 6858498"/>
                  <a:gd name="connsiteX2661" fmla="*/ 4325611 w 6857583"/>
                  <a:gd name="connsiteY2661" fmla="*/ 3179429 h 6858498"/>
                  <a:gd name="connsiteX2662" fmla="*/ 4314590 w 6857583"/>
                  <a:gd name="connsiteY2662" fmla="*/ 3179889 h 6858498"/>
                  <a:gd name="connsiteX2663" fmla="*/ 4306095 w 6857583"/>
                  <a:gd name="connsiteY2663" fmla="*/ 3188383 h 6858498"/>
                  <a:gd name="connsiteX2664" fmla="*/ 4306095 w 6857583"/>
                  <a:gd name="connsiteY2664" fmla="*/ 3254277 h 6858498"/>
                  <a:gd name="connsiteX2665" fmla="*/ 4306554 w 6857583"/>
                  <a:gd name="connsiteY2665" fmla="*/ 3256343 h 6858498"/>
                  <a:gd name="connsiteX2666" fmla="*/ 4312524 w 6857583"/>
                  <a:gd name="connsiteY2666" fmla="*/ 3262082 h 6858498"/>
                  <a:gd name="connsiteX2667" fmla="*/ 4323544 w 6857583"/>
                  <a:gd name="connsiteY2667" fmla="*/ 3262770 h 6858498"/>
                  <a:gd name="connsiteX2668" fmla="*/ 4364871 w 6857583"/>
                  <a:gd name="connsiteY2668" fmla="*/ 3262542 h 6858498"/>
                  <a:gd name="connsiteX2669" fmla="*/ 4406658 w 6857583"/>
                  <a:gd name="connsiteY2669" fmla="*/ 3262542 h 6858498"/>
                  <a:gd name="connsiteX2670" fmla="*/ 4417678 w 6857583"/>
                  <a:gd name="connsiteY2670" fmla="*/ 3261853 h 6858498"/>
                  <a:gd name="connsiteX2671" fmla="*/ 4423648 w 6857583"/>
                  <a:gd name="connsiteY2671" fmla="*/ 3256113 h 6858498"/>
                  <a:gd name="connsiteX2672" fmla="*/ 4424566 w 6857583"/>
                  <a:gd name="connsiteY2672" fmla="*/ 3249686 h 6858498"/>
                  <a:gd name="connsiteX2673" fmla="*/ 4424566 w 6857583"/>
                  <a:gd name="connsiteY2673" fmla="*/ 3192515 h 6858498"/>
                  <a:gd name="connsiteX2674" fmla="*/ 4423877 w 6857583"/>
                  <a:gd name="connsiteY2674" fmla="*/ 3186088 h 6858498"/>
                  <a:gd name="connsiteX2675" fmla="*/ 4417908 w 6857583"/>
                  <a:gd name="connsiteY2675" fmla="*/ 3180347 h 6858498"/>
                  <a:gd name="connsiteX2676" fmla="*/ 4404821 w 6857583"/>
                  <a:gd name="connsiteY2676" fmla="*/ 3179429 h 6858498"/>
                  <a:gd name="connsiteX2677" fmla="*/ 4325611 w 6857583"/>
                  <a:gd name="connsiteY2677" fmla="*/ 3179429 h 6858498"/>
                  <a:gd name="connsiteX2678" fmla="*/ 4061347 w 6857583"/>
                  <a:gd name="connsiteY2678" fmla="*/ 3179429 h 6858498"/>
                  <a:gd name="connsiteX2679" fmla="*/ 4052852 w 6857583"/>
                  <a:gd name="connsiteY2679" fmla="*/ 3180806 h 6858498"/>
                  <a:gd name="connsiteX2680" fmla="*/ 4048719 w 6857583"/>
                  <a:gd name="connsiteY2680" fmla="*/ 3185169 h 6858498"/>
                  <a:gd name="connsiteX2681" fmla="*/ 4047801 w 6857583"/>
                  <a:gd name="connsiteY2681" fmla="*/ 3193893 h 6858498"/>
                  <a:gd name="connsiteX2682" fmla="*/ 4047801 w 6857583"/>
                  <a:gd name="connsiteY2682" fmla="*/ 3246700 h 6858498"/>
                  <a:gd name="connsiteX2683" fmla="*/ 4048490 w 6857583"/>
                  <a:gd name="connsiteY2683" fmla="*/ 3255425 h 6858498"/>
                  <a:gd name="connsiteX2684" fmla="*/ 4055837 w 6857583"/>
                  <a:gd name="connsiteY2684" fmla="*/ 3262082 h 6858498"/>
                  <a:gd name="connsiteX2685" fmla="*/ 4106118 w 6857583"/>
                  <a:gd name="connsiteY2685" fmla="*/ 3262312 h 6858498"/>
                  <a:gd name="connsiteX2686" fmla="*/ 4106118 w 6857583"/>
                  <a:gd name="connsiteY2686" fmla="*/ 3262770 h 6858498"/>
                  <a:gd name="connsiteX2687" fmla="*/ 4145838 w 6857583"/>
                  <a:gd name="connsiteY2687" fmla="*/ 3262770 h 6858498"/>
                  <a:gd name="connsiteX2688" fmla="*/ 4158925 w 6857583"/>
                  <a:gd name="connsiteY2688" fmla="*/ 3261853 h 6858498"/>
                  <a:gd name="connsiteX2689" fmla="*/ 4164435 w 6857583"/>
                  <a:gd name="connsiteY2689" fmla="*/ 3255885 h 6858498"/>
                  <a:gd name="connsiteX2690" fmla="*/ 4165124 w 6857583"/>
                  <a:gd name="connsiteY2690" fmla="*/ 3249226 h 6858498"/>
                  <a:gd name="connsiteX2691" fmla="*/ 4165124 w 6857583"/>
                  <a:gd name="connsiteY2691" fmla="*/ 3192056 h 6858498"/>
                  <a:gd name="connsiteX2692" fmla="*/ 4164205 w 6857583"/>
                  <a:gd name="connsiteY2692" fmla="*/ 3185628 h 6858498"/>
                  <a:gd name="connsiteX2693" fmla="*/ 4160073 w 6857583"/>
                  <a:gd name="connsiteY2693" fmla="*/ 3181036 h 6858498"/>
                  <a:gd name="connsiteX2694" fmla="*/ 4151578 w 6857583"/>
                  <a:gd name="connsiteY2694" fmla="*/ 3179429 h 6858498"/>
                  <a:gd name="connsiteX2695" fmla="*/ 4061347 w 6857583"/>
                  <a:gd name="connsiteY2695" fmla="*/ 3179429 h 6858498"/>
                  <a:gd name="connsiteX2696" fmla="*/ 3035976 w 6857583"/>
                  <a:gd name="connsiteY2696" fmla="*/ 3179429 h 6858498"/>
                  <a:gd name="connsiteX2697" fmla="*/ 3007506 w 6857583"/>
                  <a:gd name="connsiteY2697" fmla="*/ 3179658 h 6858498"/>
                  <a:gd name="connsiteX2698" fmla="*/ 2999011 w 6857583"/>
                  <a:gd name="connsiteY2698" fmla="*/ 3181036 h 6858498"/>
                  <a:gd name="connsiteX2699" fmla="*/ 2994649 w 6857583"/>
                  <a:gd name="connsiteY2699" fmla="*/ 3185398 h 6858498"/>
                  <a:gd name="connsiteX2700" fmla="*/ 2993271 w 6857583"/>
                  <a:gd name="connsiteY2700" fmla="*/ 3191826 h 6858498"/>
                  <a:gd name="connsiteX2701" fmla="*/ 2993271 w 6857583"/>
                  <a:gd name="connsiteY2701" fmla="*/ 3251293 h 6858498"/>
                  <a:gd name="connsiteX2702" fmla="*/ 2994419 w 6857583"/>
                  <a:gd name="connsiteY2702" fmla="*/ 3257721 h 6858498"/>
                  <a:gd name="connsiteX2703" fmla="*/ 2999011 w 6857583"/>
                  <a:gd name="connsiteY2703" fmla="*/ 3261853 h 6858498"/>
                  <a:gd name="connsiteX2704" fmla="*/ 3012098 w 6857583"/>
                  <a:gd name="connsiteY2704" fmla="*/ 3263002 h 6858498"/>
                  <a:gd name="connsiteX2705" fmla="*/ 3099803 w 6857583"/>
                  <a:gd name="connsiteY2705" fmla="*/ 3262542 h 6858498"/>
                  <a:gd name="connsiteX2706" fmla="*/ 3183376 w 6857583"/>
                  <a:gd name="connsiteY2706" fmla="*/ 3262542 h 6858498"/>
                  <a:gd name="connsiteX2707" fmla="*/ 3198529 w 6857583"/>
                  <a:gd name="connsiteY2707" fmla="*/ 3261394 h 6858498"/>
                  <a:gd name="connsiteX2708" fmla="*/ 3202891 w 6857583"/>
                  <a:gd name="connsiteY2708" fmla="*/ 3257261 h 6858498"/>
                  <a:gd name="connsiteX2709" fmla="*/ 3204039 w 6857583"/>
                  <a:gd name="connsiteY2709" fmla="*/ 3246470 h 6858498"/>
                  <a:gd name="connsiteX2710" fmla="*/ 3204039 w 6857583"/>
                  <a:gd name="connsiteY2710" fmla="*/ 3204684 h 6858498"/>
                  <a:gd name="connsiteX2711" fmla="*/ 3178784 w 6857583"/>
                  <a:gd name="connsiteY2711" fmla="*/ 3179429 h 6858498"/>
                  <a:gd name="connsiteX2712" fmla="*/ 3035976 w 6857583"/>
                  <a:gd name="connsiteY2712" fmla="*/ 3179429 h 6858498"/>
                  <a:gd name="connsiteX2713" fmla="*/ 2448443 w 6857583"/>
                  <a:gd name="connsiteY2713" fmla="*/ 3179429 h 6858498"/>
                  <a:gd name="connsiteX2714" fmla="*/ 2439718 w 6857583"/>
                  <a:gd name="connsiteY2714" fmla="*/ 3180577 h 6858498"/>
                  <a:gd name="connsiteX2715" fmla="*/ 2435126 w 6857583"/>
                  <a:gd name="connsiteY2715" fmla="*/ 3184710 h 6858498"/>
                  <a:gd name="connsiteX2716" fmla="*/ 2433978 w 6857583"/>
                  <a:gd name="connsiteY2716" fmla="*/ 3191138 h 6858498"/>
                  <a:gd name="connsiteX2717" fmla="*/ 2433978 w 6857583"/>
                  <a:gd name="connsiteY2717" fmla="*/ 3250603 h 6858498"/>
                  <a:gd name="connsiteX2718" fmla="*/ 2434896 w 6857583"/>
                  <a:gd name="connsiteY2718" fmla="*/ 3257031 h 6858498"/>
                  <a:gd name="connsiteX2719" fmla="*/ 2439259 w 6857583"/>
                  <a:gd name="connsiteY2719" fmla="*/ 3261624 h 6858498"/>
                  <a:gd name="connsiteX2720" fmla="*/ 2447983 w 6857583"/>
                  <a:gd name="connsiteY2720" fmla="*/ 3262770 h 6858498"/>
                  <a:gd name="connsiteX2721" fmla="*/ 2492066 w 6857583"/>
                  <a:gd name="connsiteY2721" fmla="*/ 3262542 h 6858498"/>
                  <a:gd name="connsiteX2722" fmla="*/ 2492066 w 6857583"/>
                  <a:gd name="connsiteY2722" fmla="*/ 3262312 h 6858498"/>
                  <a:gd name="connsiteX2723" fmla="*/ 2542806 w 6857583"/>
                  <a:gd name="connsiteY2723" fmla="*/ 3262312 h 6858498"/>
                  <a:gd name="connsiteX2724" fmla="*/ 2551531 w 6857583"/>
                  <a:gd name="connsiteY2724" fmla="*/ 3254506 h 6858498"/>
                  <a:gd name="connsiteX2725" fmla="*/ 2551531 w 6857583"/>
                  <a:gd name="connsiteY2725" fmla="*/ 3188383 h 6858498"/>
                  <a:gd name="connsiteX2726" fmla="*/ 2550383 w 6857583"/>
                  <a:gd name="connsiteY2726" fmla="*/ 3184250 h 6858498"/>
                  <a:gd name="connsiteX2727" fmla="*/ 2547398 w 6857583"/>
                  <a:gd name="connsiteY2727" fmla="*/ 3181266 h 6858498"/>
                  <a:gd name="connsiteX2728" fmla="*/ 2536607 w 6857583"/>
                  <a:gd name="connsiteY2728" fmla="*/ 3179429 h 6858498"/>
                  <a:gd name="connsiteX2729" fmla="*/ 2448443 w 6857583"/>
                  <a:gd name="connsiteY2729" fmla="*/ 3179429 h 6858498"/>
                  <a:gd name="connsiteX2730" fmla="*/ 2241348 w 6857583"/>
                  <a:gd name="connsiteY2730" fmla="*/ 3179429 h 6858498"/>
                  <a:gd name="connsiteX2731" fmla="*/ 2232853 w 6857583"/>
                  <a:gd name="connsiteY2731" fmla="*/ 3180806 h 6858498"/>
                  <a:gd name="connsiteX2732" fmla="*/ 2228491 w 6857583"/>
                  <a:gd name="connsiteY2732" fmla="*/ 3185169 h 6858498"/>
                  <a:gd name="connsiteX2733" fmla="*/ 2227572 w 6857583"/>
                  <a:gd name="connsiteY2733" fmla="*/ 3189302 h 6858498"/>
                  <a:gd name="connsiteX2734" fmla="*/ 2227572 w 6857583"/>
                  <a:gd name="connsiteY2734" fmla="*/ 3253129 h 6858498"/>
                  <a:gd name="connsiteX2735" fmla="*/ 2228491 w 6857583"/>
                  <a:gd name="connsiteY2735" fmla="*/ 3257261 h 6858498"/>
                  <a:gd name="connsiteX2736" fmla="*/ 2233082 w 6857583"/>
                  <a:gd name="connsiteY2736" fmla="*/ 3261394 h 6858498"/>
                  <a:gd name="connsiteX2737" fmla="*/ 2243873 w 6857583"/>
                  <a:gd name="connsiteY2737" fmla="*/ 3262312 h 6858498"/>
                  <a:gd name="connsiteX2738" fmla="*/ 2285660 w 6857583"/>
                  <a:gd name="connsiteY2738" fmla="*/ 3262542 h 6858498"/>
                  <a:gd name="connsiteX2739" fmla="*/ 2320788 w 6857583"/>
                  <a:gd name="connsiteY2739" fmla="*/ 3262542 h 6858498"/>
                  <a:gd name="connsiteX2740" fmla="*/ 2338237 w 6857583"/>
                  <a:gd name="connsiteY2740" fmla="*/ 3261624 h 6858498"/>
                  <a:gd name="connsiteX2741" fmla="*/ 2343977 w 6857583"/>
                  <a:gd name="connsiteY2741" fmla="*/ 3255885 h 6858498"/>
                  <a:gd name="connsiteX2742" fmla="*/ 2344666 w 6857583"/>
                  <a:gd name="connsiteY2742" fmla="*/ 3251522 h 6858498"/>
                  <a:gd name="connsiteX2743" fmla="*/ 2344666 w 6857583"/>
                  <a:gd name="connsiteY2743" fmla="*/ 3189990 h 6858498"/>
                  <a:gd name="connsiteX2744" fmla="*/ 2343977 w 6857583"/>
                  <a:gd name="connsiteY2744" fmla="*/ 3185628 h 6858498"/>
                  <a:gd name="connsiteX2745" fmla="*/ 2338007 w 6857583"/>
                  <a:gd name="connsiteY2745" fmla="*/ 3180118 h 6858498"/>
                  <a:gd name="connsiteX2746" fmla="*/ 2331579 w 6857583"/>
                  <a:gd name="connsiteY2746" fmla="*/ 3179429 h 6858498"/>
                  <a:gd name="connsiteX2747" fmla="*/ 2241348 w 6857583"/>
                  <a:gd name="connsiteY2747" fmla="*/ 3179429 h 6858498"/>
                  <a:gd name="connsiteX2748" fmla="*/ 5154678 w 6857583"/>
                  <a:gd name="connsiteY2748" fmla="*/ 3179200 h 6858498"/>
                  <a:gd name="connsiteX2749" fmla="*/ 5143657 w 6857583"/>
                  <a:gd name="connsiteY2749" fmla="*/ 3179658 h 6858498"/>
                  <a:gd name="connsiteX2750" fmla="*/ 5134933 w 6857583"/>
                  <a:gd name="connsiteY2750" fmla="*/ 3187923 h 6858498"/>
                  <a:gd name="connsiteX2751" fmla="*/ 5134933 w 6857583"/>
                  <a:gd name="connsiteY2751" fmla="*/ 3253818 h 6858498"/>
                  <a:gd name="connsiteX2752" fmla="*/ 5143198 w 6857583"/>
                  <a:gd name="connsiteY2752" fmla="*/ 3262312 h 6858498"/>
                  <a:gd name="connsiteX2753" fmla="*/ 5191643 w 6857583"/>
                  <a:gd name="connsiteY2753" fmla="*/ 3262312 h 6858498"/>
                  <a:gd name="connsiteX2754" fmla="*/ 5242153 w 6857583"/>
                  <a:gd name="connsiteY2754" fmla="*/ 3262542 h 6858498"/>
                  <a:gd name="connsiteX2755" fmla="*/ 5253174 w 6857583"/>
                  <a:gd name="connsiteY2755" fmla="*/ 3251982 h 6858498"/>
                  <a:gd name="connsiteX2756" fmla="*/ 5253174 w 6857583"/>
                  <a:gd name="connsiteY2756" fmla="*/ 3190450 h 6858498"/>
                  <a:gd name="connsiteX2757" fmla="*/ 5252485 w 6857583"/>
                  <a:gd name="connsiteY2757" fmla="*/ 3186088 h 6858498"/>
                  <a:gd name="connsiteX2758" fmla="*/ 5246745 w 6857583"/>
                  <a:gd name="connsiteY2758" fmla="*/ 3180347 h 6858498"/>
                  <a:gd name="connsiteX2759" fmla="*/ 5233659 w 6857583"/>
                  <a:gd name="connsiteY2759" fmla="*/ 3179200 h 6858498"/>
                  <a:gd name="connsiteX2760" fmla="*/ 5154678 w 6857583"/>
                  <a:gd name="connsiteY2760" fmla="*/ 3179200 h 6858498"/>
                  <a:gd name="connsiteX2761" fmla="*/ 4946895 w 6857583"/>
                  <a:gd name="connsiteY2761" fmla="*/ 3179200 h 6858498"/>
                  <a:gd name="connsiteX2762" fmla="*/ 4935874 w 6857583"/>
                  <a:gd name="connsiteY2762" fmla="*/ 3179658 h 6858498"/>
                  <a:gd name="connsiteX2763" fmla="*/ 4927838 w 6857583"/>
                  <a:gd name="connsiteY2763" fmla="*/ 3188383 h 6858498"/>
                  <a:gd name="connsiteX2764" fmla="*/ 4927608 w 6857583"/>
                  <a:gd name="connsiteY2764" fmla="*/ 3251982 h 6858498"/>
                  <a:gd name="connsiteX2765" fmla="*/ 4928297 w 6857583"/>
                  <a:gd name="connsiteY2765" fmla="*/ 3256343 h 6858498"/>
                  <a:gd name="connsiteX2766" fmla="*/ 4934496 w 6857583"/>
                  <a:gd name="connsiteY2766" fmla="*/ 3261853 h 6858498"/>
                  <a:gd name="connsiteX2767" fmla="*/ 4945517 w 6857583"/>
                  <a:gd name="connsiteY2767" fmla="*/ 3262542 h 6858498"/>
                  <a:gd name="connsiteX2768" fmla="*/ 4987303 w 6857583"/>
                  <a:gd name="connsiteY2768" fmla="*/ 3262542 h 6858498"/>
                  <a:gd name="connsiteX2769" fmla="*/ 5029089 w 6857583"/>
                  <a:gd name="connsiteY2769" fmla="*/ 3262542 h 6858498"/>
                  <a:gd name="connsiteX2770" fmla="*/ 5039881 w 6857583"/>
                  <a:gd name="connsiteY2770" fmla="*/ 3261624 h 6858498"/>
                  <a:gd name="connsiteX2771" fmla="*/ 5045391 w 6857583"/>
                  <a:gd name="connsiteY2771" fmla="*/ 3255654 h 6858498"/>
                  <a:gd name="connsiteX2772" fmla="*/ 5046080 w 6857583"/>
                  <a:gd name="connsiteY2772" fmla="*/ 3233842 h 6858498"/>
                  <a:gd name="connsiteX2773" fmla="*/ 5045621 w 6857583"/>
                  <a:gd name="connsiteY2773" fmla="*/ 3187695 h 6858498"/>
                  <a:gd name="connsiteX2774" fmla="*/ 5038962 w 6857583"/>
                  <a:gd name="connsiteY2774" fmla="*/ 3180118 h 6858498"/>
                  <a:gd name="connsiteX2775" fmla="*/ 5025875 w 6857583"/>
                  <a:gd name="connsiteY2775" fmla="*/ 3179200 h 6858498"/>
                  <a:gd name="connsiteX2776" fmla="*/ 4946895 w 6857583"/>
                  <a:gd name="connsiteY2776" fmla="*/ 3179200 h 6858498"/>
                  <a:gd name="connsiteX2777" fmla="*/ 3678153 w 6857583"/>
                  <a:gd name="connsiteY2777" fmla="*/ 3179200 h 6858498"/>
                  <a:gd name="connsiteX2778" fmla="*/ 3664836 w 6857583"/>
                  <a:gd name="connsiteY2778" fmla="*/ 3179429 h 6858498"/>
                  <a:gd name="connsiteX2779" fmla="*/ 3653816 w 6857583"/>
                  <a:gd name="connsiteY2779" fmla="*/ 3190220 h 6858498"/>
                  <a:gd name="connsiteX2780" fmla="*/ 3653816 w 6857583"/>
                  <a:gd name="connsiteY2780" fmla="*/ 3251982 h 6858498"/>
                  <a:gd name="connsiteX2781" fmla="*/ 3654505 w 6857583"/>
                  <a:gd name="connsiteY2781" fmla="*/ 3256343 h 6858498"/>
                  <a:gd name="connsiteX2782" fmla="*/ 3660474 w 6857583"/>
                  <a:gd name="connsiteY2782" fmla="*/ 3262082 h 6858498"/>
                  <a:gd name="connsiteX2783" fmla="*/ 3675857 w 6857583"/>
                  <a:gd name="connsiteY2783" fmla="*/ 3262770 h 6858498"/>
                  <a:gd name="connsiteX2784" fmla="*/ 3759430 w 6857583"/>
                  <a:gd name="connsiteY2784" fmla="*/ 3262542 h 6858498"/>
                  <a:gd name="connsiteX2785" fmla="*/ 3847594 w 6857583"/>
                  <a:gd name="connsiteY2785" fmla="*/ 3262542 h 6858498"/>
                  <a:gd name="connsiteX2786" fmla="*/ 3860681 w 6857583"/>
                  <a:gd name="connsiteY2786" fmla="*/ 3261164 h 6858498"/>
                  <a:gd name="connsiteX2787" fmla="*/ 3863895 w 6857583"/>
                  <a:gd name="connsiteY2787" fmla="*/ 3258179 h 6858498"/>
                  <a:gd name="connsiteX2788" fmla="*/ 3865273 w 6857583"/>
                  <a:gd name="connsiteY2788" fmla="*/ 3251751 h 6858498"/>
                  <a:gd name="connsiteX2789" fmla="*/ 3865273 w 6857583"/>
                  <a:gd name="connsiteY2789" fmla="*/ 3189990 h 6858498"/>
                  <a:gd name="connsiteX2790" fmla="*/ 3864584 w 6857583"/>
                  <a:gd name="connsiteY2790" fmla="*/ 3185628 h 6858498"/>
                  <a:gd name="connsiteX2791" fmla="*/ 3858614 w 6857583"/>
                  <a:gd name="connsiteY2791" fmla="*/ 3180118 h 6858498"/>
                  <a:gd name="connsiteX2792" fmla="*/ 3841165 w 6857583"/>
                  <a:gd name="connsiteY2792" fmla="*/ 3179200 h 6858498"/>
                  <a:gd name="connsiteX2793" fmla="*/ 3678153 w 6857583"/>
                  <a:gd name="connsiteY2793" fmla="*/ 3179200 h 6858498"/>
                  <a:gd name="connsiteX2794" fmla="*/ 3348455 w 6857583"/>
                  <a:gd name="connsiteY2794" fmla="*/ 3179200 h 6858498"/>
                  <a:gd name="connsiteX2795" fmla="*/ 3335368 w 6857583"/>
                  <a:gd name="connsiteY2795" fmla="*/ 3179429 h 6858498"/>
                  <a:gd name="connsiteX2796" fmla="*/ 3328939 w 6857583"/>
                  <a:gd name="connsiteY2796" fmla="*/ 3180806 h 6858498"/>
                  <a:gd name="connsiteX2797" fmla="*/ 3324577 w 6857583"/>
                  <a:gd name="connsiteY2797" fmla="*/ 3185169 h 6858498"/>
                  <a:gd name="connsiteX2798" fmla="*/ 3323658 w 6857583"/>
                  <a:gd name="connsiteY2798" fmla="*/ 3189302 h 6858498"/>
                  <a:gd name="connsiteX2799" fmla="*/ 3323658 w 6857583"/>
                  <a:gd name="connsiteY2799" fmla="*/ 3253129 h 6858498"/>
                  <a:gd name="connsiteX2800" fmla="*/ 3324806 w 6857583"/>
                  <a:gd name="connsiteY2800" fmla="*/ 3257261 h 6858498"/>
                  <a:gd name="connsiteX2801" fmla="*/ 3329628 w 6857583"/>
                  <a:gd name="connsiteY2801" fmla="*/ 3261394 h 6858498"/>
                  <a:gd name="connsiteX2802" fmla="*/ 3344781 w 6857583"/>
                  <a:gd name="connsiteY2802" fmla="*/ 3262542 h 6858498"/>
                  <a:gd name="connsiteX2803" fmla="*/ 3430420 w 6857583"/>
                  <a:gd name="connsiteY2803" fmla="*/ 3262542 h 6858498"/>
                  <a:gd name="connsiteX2804" fmla="*/ 3513993 w 6857583"/>
                  <a:gd name="connsiteY2804" fmla="*/ 3262542 h 6858498"/>
                  <a:gd name="connsiteX2805" fmla="*/ 3529146 w 6857583"/>
                  <a:gd name="connsiteY2805" fmla="*/ 3261164 h 6858498"/>
                  <a:gd name="connsiteX2806" fmla="*/ 3533279 w 6857583"/>
                  <a:gd name="connsiteY2806" fmla="*/ 3256802 h 6858498"/>
                  <a:gd name="connsiteX2807" fmla="*/ 3534427 w 6857583"/>
                  <a:gd name="connsiteY2807" fmla="*/ 3246012 h 6858498"/>
                  <a:gd name="connsiteX2808" fmla="*/ 3534427 w 6857583"/>
                  <a:gd name="connsiteY2808" fmla="*/ 3204226 h 6858498"/>
                  <a:gd name="connsiteX2809" fmla="*/ 3508942 w 6857583"/>
                  <a:gd name="connsiteY2809" fmla="*/ 3179200 h 6858498"/>
                  <a:gd name="connsiteX2810" fmla="*/ 3348455 w 6857583"/>
                  <a:gd name="connsiteY2810" fmla="*/ 3179200 h 6858498"/>
                  <a:gd name="connsiteX2811" fmla="*/ 2712017 w 6857583"/>
                  <a:gd name="connsiteY2811" fmla="*/ 3179200 h 6858498"/>
                  <a:gd name="connsiteX2812" fmla="*/ 2700997 w 6857583"/>
                  <a:gd name="connsiteY2812" fmla="*/ 3179658 h 6858498"/>
                  <a:gd name="connsiteX2813" fmla="*/ 2692502 w 6857583"/>
                  <a:gd name="connsiteY2813" fmla="*/ 3188154 h 6858498"/>
                  <a:gd name="connsiteX2814" fmla="*/ 2692502 w 6857583"/>
                  <a:gd name="connsiteY2814" fmla="*/ 3254048 h 6858498"/>
                  <a:gd name="connsiteX2815" fmla="*/ 2692961 w 6857583"/>
                  <a:gd name="connsiteY2815" fmla="*/ 3256113 h 6858498"/>
                  <a:gd name="connsiteX2816" fmla="*/ 2698931 w 6857583"/>
                  <a:gd name="connsiteY2816" fmla="*/ 3261853 h 6858498"/>
                  <a:gd name="connsiteX2817" fmla="*/ 2709951 w 6857583"/>
                  <a:gd name="connsiteY2817" fmla="*/ 3262542 h 6858498"/>
                  <a:gd name="connsiteX2818" fmla="*/ 2751508 w 6857583"/>
                  <a:gd name="connsiteY2818" fmla="*/ 3262542 h 6858498"/>
                  <a:gd name="connsiteX2819" fmla="*/ 2793294 w 6857583"/>
                  <a:gd name="connsiteY2819" fmla="*/ 3262542 h 6858498"/>
                  <a:gd name="connsiteX2820" fmla="*/ 2804085 w 6857583"/>
                  <a:gd name="connsiteY2820" fmla="*/ 3261624 h 6858498"/>
                  <a:gd name="connsiteX2821" fmla="*/ 2809825 w 6857583"/>
                  <a:gd name="connsiteY2821" fmla="*/ 3255885 h 6858498"/>
                  <a:gd name="connsiteX2822" fmla="*/ 2810743 w 6857583"/>
                  <a:gd name="connsiteY2822" fmla="*/ 3249455 h 6858498"/>
                  <a:gd name="connsiteX2823" fmla="*/ 2810743 w 6857583"/>
                  <a:gd name="connsiteY2823" fmla="*/ 3192286 h 6858498"/>
                  <a:gd name="connsiteX2824" fmla="*/ 2810055 w 6857583"/>
                  <a:gd name="connsiteY2824" fmla="*/ 3185857 h 6858498"/>
                  <a:gd name="connsiteX2825" fmla="*/ 2804085 w 6857583"/>
                  <a:gd name="connsiteY2825" fmla="*/ 3180118 h 6858498"/>
                  <a:gd name="connsiteX2826" fmla="*/ 2790998 w 6857583"/>
                  <a:gd name="connsiteY2826" fmla="*/ 3179200 h 6858498"/>
                  <a:gd name="connsiteX2827" fmla="*/ 2712017 w 6857583"/>
                  <a:gd name="connsiteY2827" fmla="*/ 3179200 h 6858498"/>
                  <a:gd name="connsiteX2828" fmla="*/ 2033794 w 6857583"/>
                  <a:gd name="connsiteY2828" fmla="*/ 3179200 h 6858498"/>
                  <a:gd name="connsiteX2829" fmla="*/ 2025070 w 6857583"/>
                  <a:gd name="connsiteY2829" fmla="*/ 3180347 h 6858498"/>
                  <a:gd name="connsiteX2830" fmla="*/ 2020478 w 6857583"/>
                  <a:gd name="connsiteY2830" fmla="*/ 3184480 h 6858498"/>
                  <a:gd name="connsiteX2831" fmla="*/ 2019330 w 6857583"/>
                  <a:gd name="connsiteY2831" fmla="*/ 3190908 h 6858498"/>
                  <a:gd name="connsiteX2832" fmla="*/ 2019330 w 6857583"/>
                  <a:gd name="connsiteY2832" fmla="*/ 3250373 h 6858498"/>
                  <a:gd name="connsiteX2833" fmla="*/ 2020478 w 6857583"/>
                  <a:gd name="connsiteY2833" fmla="*/ 3256802 h 6858498"/>
                  <a:gd name="connsiteX2834" fmla="*/ 2024840 w 6857583"/>
                  <a:gd name="connsiteY2834" fmla="*/ 3261164 h 6858498"/>
                  <a:gd name="connsiteX2835" fmla="*/ 2033565 w 6857583"/>
                  <a:gd name="connsiteY2835" fmla="*/ 3262312 h 6858498"/>
                  <a:gd name="connsiteX2836" fmla="*/ 2077876 w 6857583"/>
                  <a:gd name="connsiteY2836" fmla="*/ 3262542 h 6858498"/>
                  <a:gd name="connsiteX2837" fmla="*/ 2108642 w 6857583"/>
                  <a:gd name="connsiteY2837" fmla="*/ 3262542 h 6858498"/>
                  <a:gd name="connsiteX2838" fmla="*/ 2130683 w 6857583"/>
                  <a:gd name="connsiteY2838" fmla="*/ 3261853 h 6858498"/>
                  <a:gd name="connsiteX2839" fmla="*/ 2136653 w 6857583"/>
                  <a:gd name="connsiteY2839" fmla="*/ 3256343 h 6858498"/>
                  <a:gd name="connsiteX2840" fmla="*/ 2137342 w 6857583"/>
                  <a:gd name="connsiteY2840" fmla="*/ 3251982 h 6858498"/>
                  <a:gd name="connsiteX2841" fmla="*/ 2137342 w 6857583"/>
                  <a:gd name="connsiteY2841" fmla="*/ 3190220 h 6858498"/>
                  <a:gd name="connsiteX2842" fmla="*/ 2136653 w 6857583"/>
                  <a:gd name="connsiteY2842" fmla="*/ 3185857 h 6858498"/>
                  <a:gd name="connsiteX2843" fmla="*/ 2130683 w 6857583"/>
                  <a:gd name="connsiteY2843" fmla="*/ 3180118 h 6858498"/>
                  <a:gd name="connsiteX2844" fmla="*/ 2121959 w 6857583"/>
                  <a:gd name="connsiteY2844" fmla="*/ 3179200 h 6858498"/>
                  <a:gd name="connsiteX2845" fmla="*/ 2033794 w 6857583"/>
                  <a:gd name="connsiteY2845" fmla="*/ 3179200 h 6858498"/>
                  <a:gd name="connsiteX2846" fmla="*/ 1826470 w 6857583"/>
                  <a:gd name="connsiteY2846" fmla="*/ 3179200 h 6858498"/>
                  <a:gd name="connsiteX2847" fmla="*/ 1817745 w 6857583"/>
                  <a:gd name="connsiteY2847" fmla="*/ 3180347 h 6858498"/>
                  <a:gd name="connsiteX2848" fmla="*/ 1813153 w 6857583"/>
                  <a:gd name="connsiteY2848" fmla="*/ 3184480 h 6858498"/>
                  <a:gd name="connsiteX2849" fmla="*/ 1812005 w 6857583"/>
                  <a:gd name="connsiteY2849" fmla="*/ 3190908 h 6858498"/>
                  <a:gd name="connsiteX2850" fmla="*/ 1812005 w 6857583"/>
                  <a:gd name="connsiteY2850" fmla="*/ 3250373 h 6858498"/>
                  <a:gd name="connsiteX2851" fmla="*/ 1813153 w 6857583"/>
                  <a:gd name="connsiteY2851" fmla="*/ 3256802 h 6858498"/>
                  <a:gd name="connsiteX2852" fmla="*/ 1817516 w 6857583"/>
                  <a:gd name="connsiteY2852" fmla="*/ 3261164 h 6858498"/>
                  <a:gd name="connsiteX2853" fmla="*/ 1826240 w 6857583"/>
                  <a:gd name="connsiteY2853" fmla="*/ 3262312 h 6858498"/>
                  <a:gd name="connsiteX2854" fmla="*/ 1870552 w 6857583"/>
                  <a:gd name="connsiteY2854" fmla="*/ 3262542 h 6858498"/>
                  <a:gd name="connsiteX2855" fmla="*/ 1901318 w 6857583"/>
                  <a:gd name="connsiteY2855" fmla="*/ 3262542 h 6858498"/>
                  <a:gd name="connsiteX2856" fmla="*/ 1923359 w 6857583"/>
                  <a:gd name="connsiteY2856" fmla="*/ 3261853 h 6858498"/>
                  <a:gd name="connsiteX2857" fmla="*/ 1929328 w 6857583"/>
                  <a:gd name="connsiteY2857" fmla="*/ 3256343 h 6858498"/>
                  <a:gd name="connsiteX2858" fmla="*/ 1930017 w 6857583"/>
                  <a:gd name="connsiteY2858" fmla="*/ 3251982 h 6858498"/>
                  <a:gd name="connsiteX2859" fmla="*/ 1930017 w 6857583"/>
                  <a:gd name="connsiteY2859" fmla="*/ 3190220 h 6858498"/>
                  <a:gd name="connsiteX2860" fmla="*/ 1929328 w 6857583"/>
                  <a:gd name="connsiteY2860" fmla="*/ 3185857 h 6858498"/>
                  <a:gd name="connsiteX2861" fmla="*/ 1923359 w 6857583"/>
                  <a:gd name="connsiteY2861" fmla="*/ 3180118 h 6858498"/>
                  <a:gd name="connsiteX2862" fmla="*/ 1914634 w 6857583"/>
                  <a:gd name="connsiteY2862" fmla="*/ 3179200 h 6858498"/>
                  <a:gd name="connsiteX2863" fmla="*/ 1826470 w 6857583"/>
                  <a:gd name="connsiteY2863" fmla="*/ 3179200 h 6858498"/>
                  <a:gd name="connsiteX2864" fmla="*/ 1614783 w 6857583"/>
                  <a:gd name="connsiteY2864" fmla="*/ 3179200 h 6858498"/>
                  <a:gd name="connsiteX2865" fmla="*/ 1610651 w 6857583"/>
                  <a:gd name="connsiteY2865" fmla="*/ 3180118 h 6858498"/>
                  <a:gd name="connsiteX2866" fmla="*/ 1606059 w 6857583"/>
                  <a:gd name="connsiteY2866" fmla="*/ 3184250 h 6858498"/>
                  <a:gd name="connsiteX2867" fmla="*/ 1604681 w 6857583"/>
                  <a:gd name="connsiteY2867" fmla="*/ 3192745 h 6858498"/>
                  <a:gd name="connsiteX2868" fmla="*/ 1604681 w 6857583"/>
                  <a:gd name="connsiteY2868" fmla="*/ 3247618 h 6858498"/>
                  <a:gd name="connsiteX2869" fmla="*/ 1605829 w 6857583"/>
                  <a:gd name="connsiteY2869" fmla="*/ 3256343 h 6858498"/>
                  <a:gd name="connsiteX2870" fmla="*/ 1612028 w 6857583"/>
                  <a:gd name="connsiteY2870" fmla="*/ 3261624 h 6858498"/>
                  <a:gd name="connsiteX2871" fmla="*/ 1618687 w 6857583"/>
                  <a:gd name="connsiteY2871" fmla="*/ 3262082 h 6858498"/>
                  <a:gd name="connsiteX2872" fmla="*/ 1662310 w 6857583"/>
                  <a:gd name="connsiteY2872" fmla="*/ 3262542 h 6858498"/>
                  <a:gd name="connsiteX2873" fmla="*/ 1706162 w 6857583"/>
                  <a:gd name="connsiteY2873" fmla="*/ 3262542 h 6858498"/>
                  <a:gd name="connsiteX2874" fmla="*/ 1716953 w 6857583"/>
                  <a:gd name="connsiteY2874" fmla="*/ 3261394 h 6858498"/>
                  <a:gd name="connsiteX2875" fmla="*/ 1721545 w 6857583"/>
                  <a:gd name="connsiteY2875" fmla="*/ 3257261 h 6858498"/>
                  <a:gd name="connsiteX2876" fmla="*/ 1722693 w 6857583"/>
                  <a:gd name="connsiteY2876" fmla="*/ 3250833 h 6858498"/>
                  <a:gd name="connsiteX2877" fmla="*/ 1722693 w 6857583"/>
                  <a:gd name="connsiteY2877" fmla="*/ 3191598 h 6858498"/>
                  <a:gd name="connsiteX2878" fmla="*/ 1721775 w 6857583"/>
                  <a:gd name="connsiteY2878" fmla="*/ 3185169 h 6858498"/>
                  <a:gd name="connsiteX2879" fmla="*/ 1717642 w 6857583"/>
                  <a:gd name="connsiteY2879" fmla="*/ 3180577 h 6858498"/>
                  <a:gd name="connsiteX2880" fmla="*/ 1711213 w 6857583"/>
                  <a:gd name="connsiteY2880" fmla="*/ 3179200 h 6858498"/>
                  <a:gd name="connsiteX2881" fmla="*/ 1614783 w 6857583"/>
                  <a:gd name="connsiteY2881" fmla="*/ 3179200 h 6858498"/>
                  <a:gd name="connsiteX2882" fmla="*/ 1410674 w 6857583"/>
                  <a:gd name="connsiteY2882" fmla="*/ 3179200 h 6858498"/>
                  <a:gd name="connsiteX2883" fmla="*/ 1402179 w 6857583"/>
                  <a:gd name="connsiteY2883" fmla="*/ 3180577 h 6858498"/>
                  <a:gd name="connsiteX2884" fmla="*/ 1397816 w 6857583"/>
                  <a:gd name="connsiteY2884" fmla="*/ 3185169 h 6858498"/>
                  <a:gd name="connsiteX2885" fmla="*/ 1396898 w 6857583"/>
                  <a:gd name="connsiteY2885" fmla="*/ 3189302 h 6858498"/>
                  <a:gd name="connsiteX2886" fmla="*/ 1396898 w 6857583"/>
                  <a:gd name="connsiteY2886" fmla="*/ 3252899 h 6858498"/>
                  <a:gd name="connsiteX2887" fmla="*/ 1397816 w 6857583"/>
                  <a:gd name="connsiteY2887" fmla="*/ 3257031 h 6858498"/>
                  <a:gd name="connsiteX2888" fmla="*/ 1402408 w 6857583"/>
                  <a:gd name="connsiteY2888" fmla="*/ 3261164 h 6858498"/>
                  <a:gd name="connsiteX2889" fmla="*/ 1413199 w 6857583"/>
                  <a:gd name="connsiteY2889" fmla="*/ 3262312 h 6858498"/>
                  <a:gd name="connsiteX2890" fmla="*/ 1455445 w 6857583"/>
                  <a:gd name="connsiteY2890" fmla="*/ 3262542 h 6858498"/>
                  <a:gd name="connsiteX2891" fmla="*/ 1499297 w 6857583"/>
                  <a:gd name="connsiteY2891" fmla="*/ 3262542 h 6858498"/>
                  <a:gd name="connsiteX2892" fmla="*/ 1510088 w 6857583"/>
                  <a:gd name="connsiteY2892" fmla="*/ 3261164 h 6858498"/>
                  <a:gd name="connsiteX2893" fmla="*/ 1514221 w 6857583"/>
                  <a:gd name="connsiteY2893" fmla="*/ 3256802 h 6858498"/>
                  <a:gd name="connsiteX2894" fmla="*/ 1515139 w 6857583"/>
                  <a:gd name="connsiteY2894" fmla="*/ 3250373 h 6858498"/>
                  <a:gd name="connsiteX2895" fmla="*/ 1515139 w 6857583"/>
                  <a:gd name="connsiteY2895" fmla="*/ 3191138 h 6858498"/>
                  <a:gd name="connsiteX2896" fmla="*/ 1514680 w 6857583"/>
                  <a:gd name="connsiteY2896" fmla="*/ 3186776 h 6858498"/>
                  <a:gd name="connsiteX2897" fmla="*/ 1507103 w 6857583"/>
                  <a:gd name="connsiteY2897" fmla="*/ 3179889 h 6858498"/>
                  <a:gd name="connsiteX2898" fmla="*/ 1500675 w 6857583"/>
                  <a:gd name="connsiteY2898" fmla="*/ 3179200 h 6858498"/>
                  <a:gd name="connsiteX2899" fmla="*/ 1410674 w 6857583"/>
                  <a:gd name="connsiteY2899" fmla="*/ 3179200 h 6858498"/>
                  <a:gd name="connsiteX2900" fmla="*/ 993958 w 6857583"/>
                  <a:gd name="connsiteY2900" fmla="*/ 3082310 h 6858498"/>
                  <a:gd name="connsiteX2901" fmla="*/ 1082123 w 6857583"/>
                  <a:gd name="connsiteY2901" fmla="*/ 3082310 h 6858498"/>
                  <a:gd name="connsiteX2902" fmla="*/ 1088781 w 6857583"/>
                  <a:gd name="connsiteY2902" fmla="*/ 3082769 h 6858498"/>
                  <a:gd name="connsiteX2903" fmla="*/ 1094751 w 6857583"/>
                  <a:gd name="connsiteY2903" fmla="*/ 3088279 h 6858498"/>
                  <a:gd name="connsiteX2904" fmla="*/ 1095439 w 6857583"/>
                  <a:gd name="connsiteY2904" fmla="*/ 3101366 h 6858498"/>
                  <a:gd name="connsiteX2905" fmla="*/ 1095210 w 6857583"/>
                  <a:gd name="connsiteY2905" fmla="*/ 3152107 h 6858498"/>
                  <a:gd name="connsiteX2906" fmla="*/ 1085567 w 6857583"/>
                  <a:gd name="connsiteY2906" fmla="*/ 3161520 h 6858498"/>
                  <a:gd name="connsiteX2907" fmla="*/ 1059163 w 6857583"/>
                  <a:gd name="connsiteY2907" fmla="*/ 3161979 h 6858498"/>
                  <a:gd name="connsiteX2908" fmla="*/ 1036893 w 6857583"/>
                  <a:gd name="connsiteY2908" fmla="*/ 3161750 h 6858498"/>
                  <a:gd name="connsiteX2909" fmla="*/ 997173 w 6857583"/>
                  <a:gd name="connsiteY2909" fmla="*/ 3161750 h 6858498"/>
                  <a:gd name="connsiteX2910" fmla="*/ 986382 w 6857583"/>
                  <a:gd name="connsiteY2910" fmla="*/ 3160372 h 6858498"/>
                  <a:gd name="connsiteX2911" fmla="*/ 981790 w 6857583"/>
                  <a:gd name="connsiteY2911" fmla="*/ 3156239 h 6858498"/>
                  <a:gd name="connsiteX2912" fmla="*/ 980872 w 6857583"/>
                  <a:gd name="connsiteY2912" fmla="*/ 3152107 h 6858498"/>
                  <a:gd name="connsiteX2913" fmla="*/ 980642 w 6857583"/>
                  <a:gd name="connsiteY2913" fmla="*/ 3092642 h 6858498"/>
                  <a:gd name="connsiteX2914" fmla="*/ 981331 w 6857583"/>
                  <a:gd name="connsiteY2914" fmla="*/ 3088279 h 6858498"/>
                  <a:gd name="connsiteX2915" fmla="*/ 987300 w 6857583"/>
                  <a:gd name="connsiteY2915" fmla="*/ 3082769 h 6858498"/>
                  <a:gd name="connsiteX2916" fmla="*/ 993958 w 6857583"/>
                  <a:gd name="connsiteY2916" fmla="*/ 3082310 h 6858498"/>
                  <a:gd name="connsiteX2917" fmla="*/ 6421353 w 6857583"/>
                  <a:gd name="connsiteY2917" fmla="*/ 3082306 h 6858498"/>
                  <a:gd name="connsiteX2918" fmla="*/ 6447297 w 6857583"/>
                  <a:gd name="connsiteY2918" fmla="*/ 3082306 h 6858498"/>
                  <a:gd name="connsiteX2919" fmla="*/ 6447756 w 6857583"/>
                  <a:gd name="connsiteY2919" fmla="*/ 3082306 h 6858498"/>
                  <a:gd name="connsiteX2920" fmla="*/ 6495742 w 6857583"/>
                  <a:gd name="connsiteY2920" fmla="*/ 3082306 h 6858498"/>
                  <a:gd name="connsiteX2921" fmla="*/ 6502859 w 6857583"/>
                  <a:gd name="connsiteY2921" fmla="*/ 3089424 h 6858498"/>
                  <a:gd name="connsiteX2922" fmla="*/ 6503548 w 6857583"/>
                  <a:gd name="connsiteY2922" fmla="*/ 3100444 h 6858498"/>
                  <a:gd name="connsiteX2923" fmla="*/ 6503088 w 6857583"/>
                  <a:gd name="connsiteY2923" fmla="*/ 3153251 h 6858498"/>
                  <a:gd name="connsiteX2924" fmla="*/ 6494594 w 6857583"/>
                  <a:gd name="connsiteY2924" fmla="*/ 3161516 h 6858498"/>
                  <a:gd name="connsiteX2925" fmla="*/ 6397934 w 6857583"/>
                  <a:gd name="connsiteY2925" fmla="*/ 3161746 h 6858498"/>
                  <a:gd name="connsiteX2926" fmla="*/ 6393802 w 6857583"/>
                  <a:gd name="connsiteY2926" fmla="*/ 3160598 h 6858498"/>
                  <a:gd name="connsiteX2927" fmla="*/ 6389210 w 6857583"/>
                  <a:gd name="connsiteY2927" fmla="*/ 3156236 h 6858498"/>
                  <a:gd name="connsiteX2928" fmla="*/ 6388291 w 6857583"/>
                  <a:gd name="connsiteY2928" fmla="*/ 3152103 h 6858498"/>
                  <a:gd name="connsiteX2929" fmla="*/ 6388291 w 6857583"/>
                  <a:gd name="connsiteY2929" fmla="*/ 3092867 h 6858498"/>
                  <a:gd name="connsiteX2930" fmla="*/ 6388980 w 6857583"/>
                  <a:gd name="connsiteY2930" fmla="*/ 3088505 h 6858498"/>
                  <a:gd name="connsiteX2931" fmla="*/ 6394950 w 6857583"/>
                  <a:gd name="connsiteY2931" fmla="*/ 3082995 h 6858498"/>
                  <a:gd name="connsiteX2932" fmla="*/ 6421353 w 6857583"/>
                  <a:gd name="connsiteY2932" fmla="*/ 3082306 h 6858498"/>
                  <a:gd name="connsiteX2933" fmla="*/ 5981908 w 6857583"/>
                  <a:gd name="connsiteY2933" fmla="*/ 3082306 h 6858498"/>
                  <a:gd name="connsiteX2934" fmla="*/ 6030353 w 6857583"/>
                  <a:gd name="connsiteY2934" fmla="*/ 3082306 h 6858498"/>
                  <a:gd name="connsiteX2935" fmla="*/ 6078798 w 6857583"/>
                  <a:gd name="connsiteY2935" fmla="*/ 3082306 h 6858498"/>
                  <a:gd name="connsiteX2936" fmla="*/ 6085686 w 6857583"/>
                  <a:gd name="connsiteY2936" fmla="*/ 3089423 h 6858498"/>
                  <a:gd name="connsiteX2937" fmla="*/ 6085686 w 6857583"/>
                  <a:gd name="connsiteY2937" fmla="*/ 3153250 h 6858498"/>
                  <a:gd name="connsiteX2938" fmla="*/ 6077190 w 6857583"/>
                  <a:gd name="connsiteY2938" fmla="*/ 3161287 h 6858498"/>
                  <a:gd name="connsiteX2939" fmla="*/ 6068466 w 6857583"/>
                  <a:gd name="connsiteY2939" fmla="*/ 3161746 h 6858498"/>
                  <a:gd name="connsiteX2940" fmla="*/ 5989256 w 6857583"/>
                  <a:gd name="connsiteY2940" fmla="*/ 3161746 h 6858498"/>
                  <a:gd name="connsiteX2941" fmla="*/ 5976168 w 6857583"/>
                  <a:gd name="connsiteY2941" fmla="*/ 3159908 h 6858498"/>
                  <a:gd name="connsiteX2942" fmla="*/ 5973184 w 6857583"/>
                  <a:gd name="connsiteY2942" fmla="*/ 3156924 h 6858498"/>
                  <a:gd name="connsiteX2943" fmla="*/ 5972036 w 6857583"/>
                  <a:gd name="connsiteY2943" fmla="*/ 3152792 h 6858498"/>
                  <a:gd name="connsiteX2944" fmla="*/ 5972036 w 6857583"/>
                  <a:gd name="connsiteY2944" fmla="*/ 3091260 h 6858498"/>
                  <a:gd name="connsiteX2945" fmla="*/ 5981908 w 6857583"/>
                  <a:gd name="connsiteY2945" fmla="*/ 3082306 h 6858498"/>
                  <a:gd name="connsiteX2946" fmla="*/ 5774125 w 6857583"/>
                  <a:gd name="connsiteY2946" fmla="*/ 3082306 h 6858498"/>
                  <a:gd name="connsiteX2947" fmla="*/ 5866652 w 6857583"/>
                  <a:gd name="connsiteY2947" fmla="*/ 3082306 h 6858498"/>
                  <a:gd name="connsiteX2948" fmla="*/ 5873080 w 6857583"/>
                  <a:gd name="connsiteY2948" fmla="*/ 3083224 h 6858498"/>
                  <a:gd name="connsiteX2949" fmla="*/ 5877213 w 6857583"/>
                  <a:gd name="connsiteY2949" fmla="*/ 3087816 h 6858498"/>
                  <a:gd name="connsiteX2950" fmla="*/ 5877672 w 6857583"/>
                  <a:gd name="connsiteY2950" fmla="*/ 3089883 h 6858498"/>
                  <a:gd name="connsiteX2951" fmla="*/ 5877443 w 6857583"/>
                  <a:gd name="connsiteY2951" fmla="*/ 3153710 h 6858498"/>
                  <a:gd name="connsiteX2952" fmla="*/ 5870555 w 6857583"/>
                  <a:gd name="connsiteY2952" fmla="*/ 3161057 h 6858498"/>
                  <a:gd name="connsiteX2953" fmla="*/ 5846447 w 6857583"/>
                  <a:gd name="connsiteY2953" fmla="*/ 3161746 h 6858498"/>
                  <a:gd name="connsiteX2954" fmla="*/ 5820274 w 6857583"/>
                  <a:gd name="connsiteY2954" fmla="*/ 3161746 h 6858498"/>
                  <a:gd name="connsiteX2955" fmla="*/ 5780554 w 6857583"/>
                  <a:gd name="connsiteY2955" fmla="*/ 3161746 h 6858498"/>
                  <a:gd name="connsiteX2956" fmla="*/ 5769533 w 6857583"/>
                  <a:gd name="connsiteY2956" fmla="*/ 3160598 h 6858498"/>
                  <a:gd name="connsiteX2957" fmla="*/ 5764023 w 6857583"/>
                  <a:gd name="connsiteY2957" fmla="*/ 3154628 h 6858498"/>
                  <a:gd name="connsiteX2958" fmla="*/ 5763334 w 6857583"/>
                  <a:gd name="connsiteY2958" fmla="*/ 3150266 h 6858498"/>
                  <a:gd name="connsiteX2959" fmla="*/ 5763334 w 6857583"/>
                  <a:gd name="connsiteY2959" fmla="*/ 3093097 h 6858498"/>
                  <a:gd name="connsiteX2960" fmla="*/ 5764023 w 6857583"/>
                  <a:gd name="connsiteY2960" fmla="*/ 3088735 h 6858498"/>
                  <a:gd name="connsiteX2961" fmla="*/ 5769763 w 6857583"/>
                  <a:gd name="connsiteY2961" fmla="*/ 3082765 h 6858498"/>
                  <a:gd name="connsiteX2962" fmla="*/ 5774125 w 6857583"/>
                  <a:gd name="connsiteY2962" fmla="*/ 3082306 h 6858498"/>
                  <a:gd name="connsiteX2963" fmla="*/ 827502 w 6857583"/>
                  <a:gd name="connsiteY2963" fmla="*/ 3082081 h 6858498"/>
                  <a:gd name="connsiteX2964" fmla="*/ 875717 w 6857583"/>
                  <a:gd name="connsiteY2964" fmla="*/ 3082081 h 6858498"/>
                  <a:gd name="connsiteX2965" fmla="*/ 885819 w 6857583"/>
                  <a:gd name="connsiteY2965" fmla="*/ 3091035 h 6858498"/>
                  <a:gd name="connsiteX2966" fmla="*/ 885819 w 6857583"/>
                  <a:gd name="connsiteY2966" fmla="*/ 3152337 h 6858498"/>
                  <a:gd name="connsiteX2967" fmla="*/ 877783 w 6857583"/>
                  <a:gd name="connsiteY2967" fmla="*/ 3161062 h 6858498"/>
                  <a:gd name="connsiteX2968" fmla="*/ 869059 w 6857583"/>
                  <a:gd name="connsiteY2968" fmla="*/ 3161750 h 6858498"/>
                  <a:gd name="connsiteX2969" fmla="*/ 788012 w 6857583"/>
                  <a:gd name="connsiteY2969" fmla="*/ 3161750 h 6858498"/>
                  <a:gd name="connsiteX2970" fmla="*/ 777221 w 6857583"/>
                  <a:gd name="connsiteY2970" fmla="*/ 3160602 h 6858498"/>
                  <a:gd name="connsiteX2971" fmla="*/ 771711 w 6857583"/>
                  <a:gd name="connsiteY2971" fmla="*/ 3154402 h 6858498"/>
                  <a:gd name="connsiteX2972" fmla="*/ 771481 w 6857583"/>
                  <a:gd name="connsiteY2972" fmla="*/ 3152337 h 6858498"/>
                  <a:gd name="connsiteX2973" fmla="*/ 771481 w 6857583"/>
                  <a:gd name="connsiteY2973" fmla="*/ 3091035 h 6858498"/>
                  <a:gd name="connsiteX2974" fmla="*/ 781354 w 6857583"/>
                  <a:gd name="connsiteY2974" fmla="*/ 3082311 h 6858498"/>
                  <a:gd name="connsiteX2975" fmla="*/ 827502 w 6857583"/>
                  <a:gd name="connsiteY2975" fmla="*/ 3082081 h 6858498"/>
                  <a:gd name="connsiteX2976" fmla="*/ 607321 w 6857583"/>
                  <a:gd name="connsiteY2976" fmla="*/ 3082080 h 6858498"/>
                  <a:gd name="connsiteX2977" fmla="*/ 620178 w 6857583"/>
                  <a:gd name="connsiteY2977" fmla="*/ 3082080 h 6858498"/>
                  <a:gd name="connsiteX2978" fmla="*/ 664261 w 6857583"/>
                  <a:gd name="connsiteY2978" fmla="*/ 3082080 h 6858498"/>
                  <a:gd name="connsiteX2979" fmla="*/ 672985 w 6857583"/>
                  <a:gd name="connsiteY2979" fmla="*/ 3082999 h 6858498"/>
                  <a:gd name="connsiteX2980" fmla="*/ 676200 w 6857583"/>
                  <a:gd name="connsiteY2980" fmla="*/ 3085983 h 6858498"/>
                  <a:gd name="connsiteX2981" fmla="*/ 677577 w 6857583"/>
                  <a:gd name="connsiteY2981" fmla="*/ 3092412 h 6858498"/>
                  <a:gd name="connsiteX2982" fmla="*/ 677577 w 6857583"/>
                  <a:gd name="connsiteY2982" fmla="*/ 3151877 h 6858498"/>
                  <a:gd name="connsiteX2983" fmla="*/ 676659 w 6857583"/>
                  <a:gd name="connsiteY2983" fmla="*/ 3156239 h 6858498"/>
                  <a:gd name="connsiteX2984" fmla="*/ 672296 w 6857583"/>
                  <a:gd name="connsiteY2984" fmla="*/ 3160602 h 6858498"/>
                  <a:gd name="connsiteX2985" fmla="*/ 665868 w 6857583"/>
                  <a:gd name="connsiteY2985" fmla="*/ 3161748 h 6858498"/>
                  <a:gd name="connsiteX2986" fmla="*/ 575637 w 6857583"/>
                  <a:gd name="connsiteY2986" fmla="*/ 3161748 h 6858498"/>
                  <a:gd name="connsiteX2987" fmla="*/ 571275 w 6857583"/>
                  <a:gd name="connsiteY2987" fmla="*/ 3161290 h 6858498"/>
                  <a:gd name="connsiteX2988" fmla="*/ 563928 w 6857583"/>
                  <a:gd name="connsiteY2988" fmla="*/ 3154402 h 6858498"/>
                  <a:gd name="connsiteX2989" fmla="*/ 563698 w 6857583"/>
                  <a:gd name="connsiteY2989" fmla="*/ 3152336 h 6858498"/>
                  <a:gd name="connsiteX2990" fmla="*/ 563698 w 6857583"/>
                  <a:gd name="connsiteY2990" fmla="*/ 3090575 h 6858498"/>
                  <a:gd name="connsiteX2991" fmla="*/ 564157 w 6857583"/>
                  <a:gd name="connsiteY2991" fmla="*/ 3088509 h 6858498"/>
                  <a:gd name="connsiteX2992" fmla="*/ 569897 w 6857583"/>
                  <a:gd name="connsiteY2992" fmla="*/ 3082769 h 6858498"/>
                  <a:gd name="connsiteX2993" fmla="*/ 607321 w 6857583"/>
                  <a:gd name="connsiteY2993" fmla="*/ 3082080 h 6858498"/>
                  <a:gd name="connsiteX2994" fmla="*/ 401833 w 6857583"/>
                  <a:gd name="connsiteY2994" fmla="*/ 3082080 h 6858498"/>
                  <a:gd name="connsiteX2995" fmla="*/ 412854 w 6857583"/>
                  <a:gd name="connsiteY2995" fmla="*/ 3082080 h 6858498"/>
                  <a:gd name="connsiteX2996" fmla="*/ 456936 w 6857583"/>
                  <a:gd name="connsiteY2996" fmla="*/ 3082080 h 6858498"/>
                  <a:gd name="connsiteX2997" fmla="*/ 463594 w 6857583"/>
                  <a:gd name="connsiteY2997" fmla="*/ 3082769 h 6858498"/>
                  <a:gd name="connsiteX2998" fmla="*/ 469334 w 6857583"/>
                  <a:gd name="connsiteY2998" fmla="*/ 3088509 h 6858498"/>
                  <a:gd name="connsiteX2999" fmla="*/ 470023 w 6857583"/>
                  <a:gd name="connsiteY2999" fmla="*/ 3101596 h 6858498"/>
                  <a:gd name="connsiteX3000" fmla="*/ 469793 w 6857583"/>
                  <a:gd name="connsiteY3000" fmla="*/ 3150039 h 6858498"/>
                  <a:gd name="connsiteX3001" fmla="*/ 457625 w 6857583"/>
                  <a:gd name="connsiteY3001" fmla="*/ 3161748 h 6858498"/>
                  <a:gd name="connsiteX3002" fmla="*/ 450966 w 6857583"/>
                  <a:gd name="connsiteY3002" fmla="*/ 3161979 h 6858498"/>
                  <a:gd name="connsiteX3003" fmla="*/ 373823 w 6857583"/>
                  <a:gd name="connsiteY3003" fmla="*/ 3161979 h 6858498"/>
                  <a:gd name="connsiteX3004" fmla="*/ 360736 w 6857583"/>
                  <a:gd name="connsiteY3004" fmla="*/ 3160602 h 6858498"/>
                  <a:gd name="connsiteX3005" fmla="*/ 356373 w 6857583"/>
                  <a:gd name="connsiteY3005" fmla="*/ 3156239 h 6858498"/>
                  <a:gd name="connsiteX3006" fmla="*/ 355455 w 6857583"/>
                  <a:gd name="connsiteY3006" fmla="*/ 3151877 h 6858498"/>
                  <a:gd name="connsiteX3007" fmla="*/ 355455 w 6857583"/>
                  <a:gd name="connsiteY3007" fmla="*/ 3092412 h 6858498"/>
                  <a:gd name="connsiteX3008" fmla="*/ 356144 w 6857583"/>
                  <a:gd name="connsiteY3008" fmla="*/ 3088050 h 6858498"/>
                  <a:gd name="connsiteX3009" fmla="*/ 362113 w 6857583"/>
                  <a:gd name="connsiteY3009" fmla="*/ 3082769 h 6858498"/>
                  <a:gd name="connsiteX3010" fmla="*/ 401833 w 6857583"/>
                  <a:gd name="connsiteY3010" fmla="*/ 3082080 h 6858498"/>
                  <a:gd name="connsiteX3011" fmla="*/ 6190151 w 6857583"/>
                  <a:gd name="connsiteY3011" fmla="*/ 3082077 h 6858498"/>
                  <a:gd name="connsiteX3012" fmla="*/ 6238595 w 6857583"/>
                  <a:gd name="connsiteY3012" fmla="*/ 3082077 h 6858498"/>
                  <a:gd name="connsiteX3013" fmla="*/ 6238366 w 6857583"/>
                  <a:gd name="connsiteY3013" fmla="*/ 3082306 h 6858498"/>
                  <a:gd name="connsiteX3014" fmla="*/ 6286810 w 6857583"/>
                  <a:gd name="connsiteY3014" fmla="*/ 3082306 h 6858498"/>
                  <a:gd name="connsiteX3015" fmla="*/ 6293928 w 6857583"/>
                  <a:gd name="connsiteY3015" fmla="*/ 3089424 h 6858498"/>
                  <a:gd name="connsiteX3016" fmla="*/ 6294387 w 6857583"/>
                  <a:gd name="connsiteY3016" fmla="*/ 3098149 h 6858498"/>
                  <a:gd name="connsiteX3017" fmla="*/ 6294387 w 6857583"/>
                  <a:gd name="connsiteY3017" fmla="*/ 3144527 h 6858498"/>
                  <a:gd name="connsiteX3018" fmla="*/ 6276249 w 6857583"/>
                  <a:gd name="connsiteY3018" fmla="*/ 3161746 h 6858498"/>
                  <a:gd name="connsiteX3019" fmla="*/ 6197039 w 6857583"/>
                  <a:gd name="connsiteY3019" fmla="*/ 3161746 h 6858498"/>
                  <a:gd name="connsiteX3020" fmla="*/ 6184181 w 6857583"/>
                  <a:gd name="connsiteY3020" fmla="*/ 3159910 h 6858498"/>
                  <a:gd name="connsiteX3021" fmla="*/ 6181196 w 6857583"/>
                  <a:gd name="connsiteY3021" fmla="*/ 3156925 h 6858498"/>
                  <a:gd name="connsiteX3022" fmla="*/ 6180278 w 6857583"/>
                  <a:gd name="connsiteY3022" fmla="*/ 3152792 h 6858498"/>
                  <a:gd name="connsiteX3023" fmla="*/ 6180278 w 6857583"/>
                  <a:gd name="connsiteY3023" fmla="*/ 3091031 h 6858498"/>
                  <a:gd name="connsiteX3024" fmla="*/ 6190151 w 6857583"/>
                  <a:gd name="connsiteY3024" fmla="*/ 3082077 h 6858498"/>
                  <a:gd name="connsiteX3025" fmla="*/ 5612950 w 6857583"/>
                  <a:gd name="connsiteY3025" fmla="*/ 3082077 h 6858498"/>
                  <a:gd name="connsiteX3026" fmla="*/ 5656802 w 6857583"/>
                  <a:gd name="connsiteY3026" fmla="*/ 3082077 h 6858498"/>
                  <a:gd name="connsiteX3027" fmla="*/ 5665527 w 6857583"/>
                  <a:gd name="connsiteY3027" fmla="*/ 3083455 h 6858498"/>
                  <a:gd name="connsiteX3028" fmla="*/ 5668511 w 6857583"/>
                  <a:gd name="connsiteY3028" fmla="*/ 3086439 h 6858498"/>
                  <a:gd name="connsiteX3029" fmla="*/ 5669889 w 6857583"/>
                  <a:gd name="connsiteY3029" fmla="*/ 3090572 h 6858498"/>
                  <a:gd name="connsiteX3030" fmla="*/ 5669889 w 6857583"/>
                  <a:gd name="connsiteY3030" fmla="*/ 3152103 h 6858498"/>
                  <a:gd name="connsiteX3031" fmla="*/ 5668741 w 6857583"/>
                  <a:gd name="connsiteY3031" fmla="*/ 3156236 h 6858498"/>
                  <a:gd name="connsiteX3032" fmla="*/ 5664149 w 6857583"/>
                  <a:gd name="connsiteY3032" fmla="*/ 3160598 h 6858498"/>
                  <a:gd name="connsiteX3033" fmla="*/ 5657721 w 6857583"/>
                  <a:gd name="connsiteY3033" fmla="*/ 3161746 h 6858498"/>
                  <a:gd name="connsiteX3034" fmla="*/ 5567490 w 6857583"/>
                  <a:gd name="connsiteY3034" fmla="*/ 3161746 h 6858498"/>
                  <a:gd name="connsiteX3035" fmla="*/ 5561062 w 6857583"/>
                  <a:gd name="connsiteY3035" fmla="*/ 3160828 h 6858498"/>
                  <a:gd name="connsiteX3036" fmla="*/ 5555322 w 6857583"/>
                  <a:gd name="connsiteY3036" fmla="*/ 3154858 h 6858498"/>
                  <a:gd name="connsiteX3037" fmla="*/ 5554862 w 6857583"/>
                  <a:gd name="connsiteY3037" fmla="*/ 3152792 h 6858498"/>
                  <a:gd name="connsiteX3038" fmla="*/ 5555092 w 6857583"/>
                  <a:gd name="connsiteY3038" fmla="*/ 3089194 h 6858498"/>
                  <a:gd name="connsiteX3039" fmla="*/ 5562439 w 6857583"/>
                  <a:gd name="connsiteY3039" fmla="*/ 3082307 h 6858498"/>
                  <a:gd name="connsiteX3040" fmla="*/ 5612950 w 6857583"/>
                  <a:gd name="connsiteY3040" fmla="*/ 3082307 h 6858498"/>
                  <a:gd name="connsiteX3041" fmla="*/ 5612950 w 6857583"/>
                  <a:gd name="connsiteY3041" fmla="*/ 3082077 h 6858498"/>
                  <a:gd name="connsiteX3042" fmla="*/ 1218962 w 6857583"/>
                  <a:gd name="connsiteY3042" fmla="*/ 3081392 h 6858498"/>
                  <a:gd name="connsiteX3043" fmla="*/ 1245824 w 6857583"/>
                  <a:gd name="connsiteY3043" fmla="*/ 3081851 h 6858498"/>
                  <a:gd name="connsiteX3044" fmla="*/ 1283248 w 6857583"/>
                  <a:gd name="connsiteY3044" fmla="*/ 3081851 h 6858498"/>
                  <a:gd name="connsiteX3045" fmla="*/ 1296335 w 6857583"/>
                  <a:gd name="connsiteY3045" fmla="*/ 3082310 h 6858498"/>
                  <a:gd name="connsiteX3046" fmla="*/ 1302304 w 6857583"/>
                  <a:gd name="connsiteY3046" fmla="*/ 3087591 h 6858498"/>
                  <a:gd name="connsiteX3047" fmla="*/ 1302764 w 6857583"/>
                  <a:gd name="connsiteY3047" fmla="*/ 3089657 h 6858498"/>
                  <a:gd name="connsiteX3048" fmla="*/ 1302534 w 6857583"/>
                  <a:gd name="connsiteY3048" fmla="*/ 3153485 h 6858498"/>
                  <a:gd name="connsiteX3049" fmla="*/ 1295646 w 6857583"/>
                  <a:gd name="connsiteY3049" fmla="*/ 3160602 h 6858498"/>
                  <a:gd name="connsiteX3050" fmla="*/ 1284626 w 6857583"/>
                  <a:gd name="connsiteY3050" fmla="*/ 3161291 h 6858498"/>
                  <a:gd name="connsiteX3051" fmla="*/ 1207482 w 6857583"/>
                  <a:gd name="connsiteY3051" fmla="*/ 3161291 h 6858498"/>
                  <a:gd name="connsiteX3052" fmla="*/ 1194395 w 6857583"/>
                  <a:gd name="connsiteY3052" fmla="*/ 3160143 h 6858498"/>
                  <a:gd name="connsiteX3053" fmla="*/ 1189573 w 6857583"/>
                  <a:gd name="connsiteY3053" fmla="*/ 3156010 h 6858498"/>
                  <a:gd name="connsiteX3054" fmla="*/ 1188655 w 6857583"/>
                  <a:gd name="connsiteY3054" fmla="*/ 3151647 h 6858498"/>
                  <a:gd name="connsiteX3055" fmla="*/ 1188655 w 6857583"/>
                  <a:gd name="connsiteY3055" fmla="*/ 3089887 h 6858498"/>
                  <a:gd name="connsiteX3056" fmla="*/ 1189114 w 6857583"/>
                  <a:gd name="connsiteY3056" fmla="*/ 3087821 h 6858498"/>
                  <a:gd name="connsiteX3057" fmla="*/ 1194854 w 6857583"/>
                  <a:gd name="connsiteY3057" fmla="*/ 3082081 h 6858498"/>
                  <a:gd name="connsiteX3058" fmla="*/ 1218962 w 6857583"/>
                  <a:gd name="connsiteY3058" fmla="*/ 3081392 h 6858498"/>
                  <a:gd name="connsiteX3059" fmla="*/ 5556239 w 6857583"/>
                  <a:gd name="connsiteY3059" fmla="*/ 3004937 h 6858498"/>
                  <a:gd name="connsiteX3060" fmla="*/ 5531902 w 6857583"/>
                  <a:gd name="connsiteY3060" fmla="*/ 3005168 h 6858498"/>
                  <a:gd name="connsiteX3061" fmla="*/ 5521800 w 6857583"/>
                  <a:gd name="connsiteY3061" fmla="*/ 3014122 h 6858498"/>
                  <a:gd name="connsiteX3062" fmla="*/ 5521570 w 6857583"/>
                  <a:gd name="connsiteY3062" fmla="*/ 3027438 h 6858498"/>
                  <a:gd name="connsiteX3063" fmla="*/ 5521570 w 6857583"/>
                  <a:gd name="connsiteY3063" fmla="*/ 3179429 h 6858498"/>
                  <a:gd name="connsiteX3064" fmla="*/ 5522030 w 6857583"/>
                  <a:gd name="connsiteY3064" fmla="*/ 3192515 h 6858498"/>
                  <a:gd name="connsiteX3065" fmla="*/ 5530754 w 6857583"/>
                  <a:gd name="connsiteY3065" fmla="*/ 3200551 h 6858498"/>
                  <a:gd name="connsiteX3066" fmla="*/ 5554862 w 6857583"/>
                  <a:gd name="connsiteY3066" fmla="*/ 3201010 h 6858498"/>
                  <a:gd name="connsiteX3067" fmla="*/ 6108185 w 6857583"/>
                  <a:gd name="connsiteY3067" fmla="*/ 3201241 h 6858498"/>
                  <a:gd name="connsiteX3068" fmla="*/ 6663346 w 6857583"/>
                  <a:gd name="connsiteY3068" fmla="*/ 3201241 h 6858498"/>
                  <a:gd name="connsiteX3069" fmla="*/ 6681025 w 6857583"/>
                  <a:gd name="connsiteY3069" fmla="*/ 3201241 h 6858498"/>
                  <a:gd name="connsiteX3070" fmla="*/ 6698244 w 6857583"/>
                  <a:gd name="connsiteY3070" fmla="*/ 3182185 h 6858498"/>
                  <a:gd name="connsiteX3071" fmla="*/ 6695489 w 6857583"/>
                  <a:gd name="connsiteY3071" fmla="*/ 3167030 h 6858498"/>
                  <a:gd name="connsiteX3072" fmla="*/ 6690897 w 6857583"/>
                  <a:gd name="connsiteY3072" fmla="*/ 3163127 h 6858498"/>
                  <a:gd name="connsiteX3073" fmla="*/ 6675515 w 6857583"/>
                  <a:gd name="connsiteY3073" fmla="*/ 3161980 h 6858498"/>
                  <a:gd name="connsiteX3074" fmla="*/ 6624774 w 6857583"/>
                  <a:gd name="connsiteY3074" fmla="*/ 3161980 h 6858498"/>
                  <a:gd name="connsiteX3075" fmla="*/ 6607095 w 6857583"/>
                  <a:gd name="connsiteY3075" fmla="*/ 3161520 h 6858498"/>
                  <a:gd name="connsiteX3076" fmla="*/ 6596993 w 6857583"/>
                  <a:gd name="connsiteY3076" fmla="*/ 3152337 h 6858498"/>
                  <a:gd name="connsiteX3077" fmla="*/ 6596993 w 6857583"/>
                  <a:gd name="connsiteY3077" fmla="*/ 3090576 h 6858498"/>
                  <a:gd name="connsiteX3078" fmla="*/ 6605258 w 6857583"/>
                  <a:gd name="connsiteY3078" fmla="*/ 3082081 h 6858498"/>
                  <a:gd name="connsiteX3079" fmla="*/ 6658065 w 6857583"/>
                  <a:gd name="connsiteY3079" fmla="*/ 3081622 h 6858498"/>
                  <a:gd name="connsiteX3080" fmla="*/ 6680107 w 6857583"/>
                  <a:gd name="connsiteY3080" fmla="*/ 3081163 h 6858498"/>
                  <a:gd name="connsiteX3081" fmla="*/ 6686994 w 6857583"/>
                  <a:gd name="connsiteY3081" fmla="*/ 3074045 h 6858498"/>
                  <a:gd name="connsiteX3082" fmla="*/ 6680336 w 6857583"/>
                  <a:gd name="connsiteY3082" fmla="*/ 3012744 h 6858498"/>
                  <a:gd name="connsiteX3083" fmla="*/ 6670923 w 6857583"/>
                  <a:gd name="connsiteY3083" fmla="*/ 3005168 h 6858498"/>
                  <a:gd name="connsiteX3084" fmla="*/ 6651177 w 6857583"/>
                  <a:gd name="connsiteY3084" fmla="*/ 3004937 h 6858498"/>
                  <a:gd name="connsiteX3085" fmla="*/ 6496890 w 6857583"/>
                  <a:gd name="connsiteY3085" fmla="*/ 3004937 h 6858498"/>
                  <a:gd name="connsiteX3086" fmla="*/ 5556239 w 6857583"/>
                  <a:gd name="connsiteY3086" fmla="*/ 3004937 h 6858498"/>
                  <a:gd name="connsiteX3087" fmla="*/ 205989 w 6857583"/>
                  <a:gd name="connsiteY3087" fmla="*/ 3004937 h 6858498"/>
                  <a:gd name="connsiteX3088" fmla="*/ 186244 w 6857583"/>
                  <a:gd name="connsiteY3088" fmla="*/ 3005626 h 6858498"/>
                  <a:gd name="connsiteX3089" fmla="*/ 179586 w 6857583"/>
                  <a:gd name="connsiteY3089" fmla="*/ 3008381 h 6858498"/>
                  <a:gd name="connsiteX3090" fmla="*/ 171091 w 6857583"/>
                  <a:gd name="connsiteY3090" fmla="*/ 3073817 h 6858498"/>
                  <a:gd name="connsiteX3091" fmla="*/ 171550 w 6857583"/>
                  <a:gd name="connsiteY3091" fmla="*/ 3075882 h 6858498"/>
                  <a:gd name="connsiteX3092" fmla="*/ 175682 w 6857583"/>
                  <a:gd name="connsiteY3092" fmla="*/ 3080474 h 6858498"/>
                  <a:gd name="connsiteX3093" fmla="*/ 186473 w 6857583"/>
                  <a:gd name="connsiteY3093" fmla="*/ 3081622 h 6858498"/>
                  <a:gd name="connsiteX3094" fmla="*/ 234918 w 6857583"/>
                  <a:gd name="connsiteY3094" fmla="*/ 3081622 h 6858498"/>
                  <a:gd name="connsiteX3095" fmla="*/ 252597 w 6857583"/>
                  <a:gd name="connsiteY3095" fmla="*/ 3081853 h 6858498"/>
                  <a:gd name="connsiteX3096" fmla="*/ 261551 w 6857583"/>
                  <a:gd name="connsiteY3096" fmla="*/ 3091724 h 6858498"/>
                  <a:gd name="connsiteX3097" fmla="*/ 261781 w 6857583"/>
                  <a:gd name="connsiteY3097" fmla="*/ 3146827 h 6858498"/>
                  <a:gd name="connsiteX3098" fmla="*/ 247775 w 6857583"/>
                  <a:gd name="connsiteY3098" fmla="*/ 3161292 h 6858498"/>
                  <a:gd name="connsiteX3099" fmla="*/ 234459 w 6857583"/>
                  <a:gd name="connsiteY3099" fmla="*/ 3161520 h 6858498"/>
                  <a:gd name="connsiteX3100" fmla="*/ 181652 w 6857583"/>
                  <a:gd name="connsiteY3100" fmla="*/ 3161520 h 6858498"/>
                  <a:gd name="connsiteX3101" fmla="*/ 168565 w 6857583"/>
                  <a:gd name="connsiteY3101" fmla="*/ 3162668 h 6858498"/>
                  <a:gd name="connsiteX3102" fmla="*/ 162596 w 6857583"/>
                  <a:gd name="connsiteY3102" fmla="*/ 3168408 h 6858498"/>
                  <a:gd name="connsiteX3103" fmla="*/ 161448 w 6857583"/>
                  <a:gd name="connsiteY3103" fmla="*/ 3194583 h 6858498"/>
                  <a:gd name="connsiteX3104" fmla="*/ 167417 w 6857583"/>
                  <a:gd name="connsiteY3104" fmla="*/ 3200093 h 6858498"/>
                  <a:gd name="connsiteX3105" fmla="*/ 191524 w 6857583"/>
                  <a:gd name="connsiteY3105" fmla="*/ 3200781 h 6858498"/>
                  <a:gd name="connsiteX3106" fmla="*/ 1304371 w 6857583"/>
                  <a:gd name="connsiteY3106" fmla="*/ 3200781 h 6858498"/>
                  <a:gd name="connsiteX3107" fmla="*/ 1322050 w 6857583"/>
                  <a:gd name="connsiteY3107" fmla="*/ 3200781 h 6858498"/>
                  <a:gd name="connsiteX3108" fmla="*/ 1335596 w 6857583"/>
                  <a:gd name="connsiteY3108" fmla="*/ 3188383 h 6858498"/>
                  <a:gd name="connsiteX3109" fmla="*/ 1335826 w 6857583"/>
                  <a:gd name="connsiteY3109" fmla="*/ 3173000 h 6858498"/>
                  <a:gd name="connsiteX3110" fmla="*/ 1335826 w 6857583"/>
                  <a:gd name="connsiteY3110" fmla="*/ 3032029 h 6858498"/>
                  <a:gd name="connsiteX3111" fmla="*/ 1308045 w 6857583"/>
                  <a:gd name="connsiteY3111" fmla="*/ 3004937 h 6858498"/>
                  <a:gd name="connsiteX3112" fmla="*/ 205989 w 6857583"/>
                  <a:gd name="connsiteY3112" fmla="*/ 3004937 h 6858498"/>
                  <a:gd name="connsiteX3113" fmla="*/ 5148708 w 6857583"/>
                  <a:gd name="connsiteY3113" fmla="*/ 2955346 h 6858498"/>
                  <a:gd name="connsiteX3114" fmla="*/ 5140214 w 6857583"/>
                  <a:gd name="connsiteY3114" fmla="*/ 2956723 h 6858498"/>
                  <a:gd name="connsiteX3115" fmla="*/ 5135622 w 6857583"/>
                  <a:gd name="connsiteY3115" fmla="*/ 2960855 h 6858498"/>
                  <a:gd name="connsiteX3116" fmla="*/ 5134474 w 6857583"/>
                  <a:gd name="connsiteY3116" fmla="*/ 2967285 h 6858498"/>
                  <a:gd name="connsiteX3117" fmla="*/ 5134474 w 6857583"/>
                  <a:gd name="connsiteY3117" fmla="*/ 3026519 h 6858498"/>
                  <a:gd name="connsiteX3118" fmla="*/ 5135622 w 6857583"/>
                  <a:gd name="connsiteY3118" fmla="*/ 3032949 h 6858498"/>
                  <a:gd name="connsiteX3119" fmla="*/ 5140214 w 6857583"/>
                  <a:gd name="connsiteY3119" fmla="*/ 3037080 h 6858498"/>
                  <a:gd name="connsiteX3120" fmla="*/ 5151004 w 6857583"/>
                  <a:gd name="connsiteY3120" fmla="*/ 3038459 h 6858498"/>
                  <a:gd name="connsiteX3121" fmla="*/ 5192791 w 6857583"/>
                  <a:gd name="connsiteY3121" fmla="*/ 3037999 h 6858498"/>
                  <a:gd name="connsiteX3122" fmla="*/ 5236643 w 6857583"/>
                  <a:gd name="connsiteY3122" fmla="*/ 3037999 h 6858498"/>
                  <a:gd name="connsiteX3123" fmla="*/ 5247434 w 6857583"/>
                  <a:gd name="connsiteY3123" fmla="*/ 3036852 h 6858498"/>
                  <a:gd name="connsiteX3124" fmla="*/ 5252026 w 6857583"/>
                  <a:gd name="connsiteY3124" fmla="*/ 3032719 h 6858498"/>
                  <a:gd name="connsiteX3125" fmla="*/ 5253174 w 6857583"/>
                  <a:gd name="connsiteY3125" fmla="*/ 3026291 h 6858498"/>
                  <a:gd name="connsiteX3126" fmla="*/ 5253174 w 6857583"/>
                  <a:gd name="connsiteY3126" fmla="*/ 2967055 h 6858498"/>
                  <a:gd name="connsiteX3127" fmla="*/ 5252026 w 6857583"/>
                  <a:gd name="connsiteY3127" fmla="*/ 2960626 h 6858498"/>
                  <a:gd name="connsiteX3128" fmla="*/ 5247434 w 6857583"/>
                  <a:gd name="connsiteY3128" fmla="*/ 2956493 h 6858498"/>
                  <a:gd name="connsiteX3129" fmla="*/ 5238710 w 6857583"/>
                  <a:gd name="connsiteY3129" fmla="*/ 2955346 h 6858498"/>
                  <a:gd name="connsiteX3130" fmla="*/ 5148708 w 6857583"/>
                  <a:gd name="connsiteY3130" fmla="*/ 2955346 h 6858498"/>
                  <a:gd name="connsiteX3131" fmla="*/ 5355574 w 6857583"/>
                  <a:gd name="connsiteY3131" fmla="*/ 2955115 h 6858498"/>
                  <a:gd name="connsiteX3132" fmla="*/ 5342027 w 6857583"/>
                  <a:gd name="connsiteY3132" fmla="*/ 2967973 h 6858498"/>
                  <a:gd name="connsiteX3133" fmla="*/ 5342027 w 6857583"/>
                  <a:gd name="connsiteY3133" fmla="*/ 3024912 h 6858498"/>
                  <a:gd name="connsiteX3134" fmla="*/ 5342946 w 6857583"/>
                  <a:gd name="connsiteY3134" fmla="*/ 3031342 h 6858498"/>
                  <a:gd name="connsiteX3135" fmla="*/ 5348686 w 6857583"/>
                  <a:gd name="connsiteY3135" fmla="*/ 3037312 h 6858498"/>
                  <a:gd name="connsiteX3136" fmla="*/ 5355114 w 6857583"/>
                  <a:gd name="connsiteY3136" fmla="*/ 3037999 h 6858498"/>
                  <a:gd name="connsiteX3137" fmla="*/ 5401263 w 6857583"/>
                  <a:gd name="connsiteY3137" fmla="*/ 3037770 h 6858498"/>
                  <a:gd name="connsiteX3138" fmla="*/ 5401263 w 6857583"/>
                  <a:gd name="connsiteY3138" fmla="*/ 3037539 h 6858498"/>
                  <a:gd name="connsiteX3139" fmla="*/ 5451774 w 6857583"/>
                  <a:gd name="connsiteY3139" fmla="*/ 3037539 h 6858498"/>
                  <a:gd name="connsiteX3140" fmla="*/ 5460269 w 6857583"/>
                  <a:gd name="connsiteY3140" fmla="*/ 3029505 h 6858498"/>
                  <a:gd name="connsiteX3141" fmla="*/ 5460269 w 6857583"/>
                  <a:gd name="connsiteY3141" fmla="*/ 2963840 h 6858498"/>
                  <a:gd name="connsiteX3142" fmla="*/ 5459121 w 6857583"/>
                  <a:gd name="connsiteY3142" fmla="*/ 2959708 h 6858498"/>
                  <a:gd name="connsiteX3143" fmla="*/ 5456136 w 6857583"/>
                  <a:gd name="connsiteY3143" fmla="*/ 2956953 h 6858498"/>
                  <a:gd name="connsiteX3144" fmla="*/ 5447641 w 6857583"/>
                  <a:gd name="connsiteY3144" fmla="*/ 2955115 h 6858498"/>
                  <a:gd name="connsiteX3145" fmla="*/ 5355574 w 6857583"/>
                  <a:gd name="connsiteY3145" fmla="*/ 2955115 h 6858498"/>
                  <a:gd name="connsiteX3146" fmla="*/ 4736127 w 6857583"/>
                  <a:gd name="connsiteY3146" fmla="*/ 2955115 h 6858498"/>
                  <a:gd name="connsiteX3147" fmla="*/ 4727402 w 6857583"/>
                  <a:gd name="connsiteY3147" fmla="*/ 2955804 h 6858498"/>
                  <a:gd name="connsiteX3148" fmla="*/ 4720514 w 6857583"/>
                  <a:gd name="connsiteY3148" fmla="*/ 2963152 h 6858498"/>
                  <a:gd name="connsiteX3149" fmla="*/ 4720284 w 6857583"/>
                  <a:gd name="connsiteY3149" fmla="*/ 3029045 h 6858498"/>
                  <a:gd name="connsiteX3150" fmla="*/ 4720744 w 6857583"/>
                  <a:gd name="connsiteY3150" fmla="*/ 3031111 h 6858498"/>
                  <a:gd name="connsiteX3151" fmla="*/ 4726254 w 6857583"/>
                  <a:gd name="connsiteY3151" fmla="*/ 3037080 h 6858498"/>
                  <a:gd name="connsiteX3152" fmla="*/ 4737045 w 6857583"/>
                  <a:gd name="connsiteY3152" fmla="*/ 3037999 h 6858498"/>
                  <a:gd name="connsiteX3153" fmla="*/ 4778831 w 6857583"/>
                  <a:gd name="connsiteY3153" fmla="*/ 3037999 h 6858498"/>
                  <a:gd name="connsiteX3154" fmla="*/ 4813959 w 6857583"/>
                  <a:gd name="connsiteY3154" fmla="*/ 3037999 h 6858498"/>
                  <a:gd name="connsiteX3155" fmla="*/ 4829342 w 6857583"/>
                  <a:gd name="connsiteY3155" fmla="*/ 3037770 h 6858498"/>
                  <a:gd name="connsiteX3156" fmla="*/ 4838296 w 6857583"/>
                  <a:gd name="connsiteY3156" fmla="*/ 3029964 h 6858498"/>
                  <a:gd name="connsiteX3157" fmla="*/ 4838296 w 6857583"/>
                  <a:gd name="connsiteY3157" fmla="*/ 2962003 h 6858498"/>
                  <a:gd name="connsiteX3158" fmla="*/ 4832556 w 6857583"/>
                  <a:gd name="connsiteY3158" fmla="*/ 2956034 h 6858498"/>
                  <a:gd name="connsiteX3159" fmla="*/ 4823832 w 6857583"/>
                  <a:gd name="connsiteY3159" fmla="*/ 2955115 h 6858498"/>
                  <a:gd name="connsiteX3160" fmla="*/ 4736127 w 6857583"/>
                  <a:gd name="connsiteY3160" fmla="*/ 2955115 h 6858498"/>
                  <a:gd name="connsiteX3161" fmla="*/ 4060428 w 6857583"/>
                  <a:gd name="connsiteY3161" fmla="*/ 2955115 h 6858498"/>
                  <a:gd name="connsiteX3162" fmla="*/ 4054000 w 6857583"/>
                  <a:gd name="connsiteY3162" fmla="*/ 2955804 h 6858498"/>
                  <a:gd name="connsiteX3163" fmla="*/ 4048260 w 6857583"/>
                  <a:gd name="connsiteY3163" fmla="*/ 2961544 h 6858498"/>
                  <a:gd name="connsiteX3164" fmla="*/ 4048490 w 6857583"/>
                  <a:gd name="connsiteY3164" fmla="*/ 3031801 h 6858498"/>
                  <a:gd name="connsiteX3165" fmla="*/ 4049408 w 6857583"/>
                  <a:gd name="connsiteY3165" fmla="*/ 3033638 h 6858498"/>
                  <a:gd name="connsiteX3166" fmla="*/ 4052393 w 6857583"/>
                  <a:gd name="connsiteY3166" fmla="*/ 3036393 h 6858498"/>
                  <a:gd name="connsiteX3167" fmla="*/ 4063183 w 6857583"/>
                  <a:gd name="connsiteY3167" fmla="*/ 3037770 h 6858498"/>
                  <a:gd name="connsiteX3168" fmla="*/ 4104970 w 6857583"/>
                  <a:gd name="connsiteY3168" fmla="*/ 3037999 h 6858498"/>
                  <a:gd name="connsiteX3169" fmla="*/ 4149052 w 6857583"/>
                  <a:gd name="connsiteY3169" fmla="*/ 3037999 h 6858498"/>
                  <a:gd name="connsiteX3170" fmla="*/ 4159843 w 6857583"/>
                  <a:gd name="connsiteY3170" fmla="*/ 3036852 h 6858498"/>
                  <a:gd name="connsiteX3171" fmla="*/ 4164205 w 6857583"/>
                  <a:gd name="connsiteY3171" fmla="*/ 3032489 h 6858498"/>
                  <a:gd name="connsiteX3172" fmla="*/ 4165353 w 6857583"/>
                  <a:gd name="connsiteY3172" fmla="*/ 3026060 h 6858498"/>
                  <a:gd name="connsiteX3173" fmla="*/ 4165353 w 6857583"/>
                  <a:gd name="connsiteY3173" fmla="*/ 2966595 h 6858498"/>
                  <a:gd name="connsiteX3174" fmla="*/ 4164894 w 6857583"/>
                  <a:gd name="connsiteY3174" fmla="*/ 2962234 h 6858498"/>
                  <a:gd name="connsiteX3175" fmla="*/ 4159384 w 6857583"/>
                  <a:gd name="connsiteY3175" fmla="*/ 2956034 h 6858498"/>
                  <a:gd name="connsiteX3176" fmla="*/ 4150659 w 6857583"/>
                  <a:gd name="connsiteY3176" fmla="*/ 2955115 h 6858498"/>
                  <a:gd name="connsiteX3177" fmla="*/ 4060428 w 6857583"/>
                  <a:gd name="connsiteY3177" fmla="*/ 2955115 h 6858498"/>
                  <a:gd name="connsiteX3178" fmla="*/ 3675857 w 6857583"/>
                  <a:gd name="connsiteY3178" fmla="*/ 2955115 h 6858498"/>
                  <a:gd name="connsiteX3179" fmla="*/ 3660474 w 6857583"/>
                  <a:gd name="connsiteY3179" fmla="*/ 2956034 h 6858498"/>
                  <a:gd name="connsiteX3180" fmla="*/ 3653816 w 6857583"/>
                  <a:gd name="connsiteY3180" fmla="*/ 2963610 h 6858498"/>
                  <a:gd name="connsiteX3181" fmla="*/ 3653816 w 6857583"/>
                  <a:gd name="connsiteY3181" fmla="*/ 3029735 h 6858498"/>
                  <a:gd name="connsiteX3182" fmla="*/ 3654275 w 6857583"/>
                  <a:gd name="connsiteY3182" fmla="*/ 3031801 h 6858498"/>
                  <a:gd name="connsiteX3183" fmla="*/ 3660244 w 6857583"/>
                  <a:gd name="connsiteY3183" fmla="*/ 3037539 h 6858498"/>
                  <a:gd name="connsiteX3184" fmla="*/ 3675627 w 6857583"/>
                  <a:gd name="connsiteY3184" fmla="*/ 3038230 h 6858498"/>
                  <a:gd name="connsiteX3185" fmla="*/ 3759200 w 6857583"/>
                  <a:gd name="connsiteY3185" fmla="*/ 3037999 h 6858498"/>
                  <a:gd name="connsiteX3186" fmla="*/ 3838410 w 6857583"/>
                  <a:gd name="connsiteY3186" fmla="*/ 3037999 h 6858498"/>
                  <a:gd name="connsiteX3187" fmla="*/ 3856089 w 6857583"/>
                  <a:gd name="connsiteY3187" fmla="*/ 3037770 h 6858498"/>
                  <a:gd name="connsiteX3188" fmla="*/ 3864814 w 6857583"/>
                  <a:gd name="connsiteY3188" fmla="*/ 3029735 h 6858498"/>
                  <a:gd name="connsiteX3189" fmla="*/ 3864814 w 6857583"/>
                  <a:gd name="connsiteY3189" fmla="*/ 2963610 h 6858498"/>
                  <a:gd name="connsiteX3190" fmla="*/ 3864584 w 6857583"/>
                  <a:gd name="connsiteY3190" fmla="*/ 2961544 h 6858498"/>
                  <a:gd name="connsiteX3191" fmla="*/ 3858614 w 6857583"/>
                  <a:gd name="connsiteY3191" fmla="*/ 2956034 h 6858498"/>
                  <a:gd name="connsiteX3192" fmla="*/ 3843232 w 6857583"/>
                  <a:gd name="connsiteY3192" fmla="*/ 2955115 h 6858498"/>
                  <a:gd name="connsiteX3193" fmla="*/ 3675857 w 6857583"/>
                  <a:gd name="connsiteY3193" fmla="*/ 2955115 h 6858498"/>
                  <a:gd name="connsiteX3194" fmla="*/ 4947354 w 6857583"/>
                  <a:gd name="connsiteY3194" fmla="*/ 2954886 h 6858498"/>
                  <a:gd name="connsiteX3195" fmla="*/ 4936333 w 6857583"/>
                  <a:gd name="connsiteY3195" fmla="*/ 2955346 h 6858498"/>
                  <a:gd name="connsiteX3196" fmla="*/ 4928068 w 6857583"/>
                  <a:gd name="connsiteY3196" fmla="*/ 2963840 h 6858498"/>
                  <a:gd name="connsiteX3197" fmla="*/ 4927838 w 6857583"/>
                  <a:gd name="connsiteY3197" fmla="*/ 3027438 h 6858498"/>
                  <a:gd name="connsiteX3198" fmla="*/ 4928527 w 6857583"/>
                  <a:gd name="connsiteY3198" fmla="*/ 3031801 h 6858498"/>
                  <a:gd name="connsiteX3199" fmla="*/ 4934726 w 6857583"/>
                  <a:gd name="connsiteY3199" fmla="*/ 3037312 h 6858498"/>
                  <a:gd name="connsiteX3200" fmla="*/ 4945747 w 6857583"/>
                  <a:gd name="connsiteY3200" fmla="*/ 3037999 h 6858498"/>
                  <a:gd name="connsiteX3201" fmla="*/ 4987303 w 6857583"/>
                  <a:gd name="connsiteY3201" fmla="*/ 3037999 h 6858498"/>
                  <a:gd name="connsiteX3202" fmla="*/ 5029089 w 6857583"/>
                  <a:gd name="connsiteY3202" fmla="*/ 3037999 h 6858498"/>
                  <a:gd name="connsiteX3203" fmla="*/ 5039881 w 6857583"/>
                  <a:gd name="connsiteY3203" fmla="*/ 3037080 h 6858498"/>
                  <a:gd name="connsiteX3204" fmla="*/ 5045621 w 6857583"/>
                  <a:gd name="connsiteY3204" fmla="*/ 3031111 h 6858498"/>
                  <a:gd name="connsiteX3205" fmla="*/ 5046309 w 6857583"/>
                  <a:gd name="connsiteY3205" fmla="*/ 3026750 h 6858498"/>
                  <a:gd name="connsiteX3206" fmla="*/ 5046309 w 6857583"/>
                  <a:gd name="connsiteY3206" fmla="*/ 2965448 h 6858498"/>
                  <a:gd name="connsiteX3207" fmla="*/ 5037355 w 6857583"/>
                  <a:gd name="connsiteY3207" fmla="*/ 2955346 h 6858498"/>
                  <a:gd name="connsiteX3208" fmla="*/ 5026334 w 6857583"/>
                  <a:gd name="connsiteY3208" fmla="*/ 2954886 h 6858498"/>
                  <a:gd name="connsiteX3209" fmla="*/ 4947354 w 6857583"/>
                  <a:gd name="connsiteY3209" fmla="*/ 2954886 h 6858498"/>
                  <a:gd name="connsiteX3210" fmla="*/ 4537756 w 6857583"/>
                  <a:gd name="connsiteY3210" fmla="*/ 2954886 h 6858498"/>
                  <a:gd name="connsiteX3211" fmla="*/ 4520307 w 6857583"/>
                  <a:gd name="connsiteY3211" fmla="*/ 2955804 h 6858498"/>
                  <a:gd name="connsiteX3212" fmla="*/ 4513190 w 6857583"/>
                  <a:gd name="connsiteY3212" fmla="*/ 2962921 h 6858498"/>
                  <a:gd name="connsiteX3213" fmla="*/ 4512960 w 6857583"/>
                  <a:gd name="connsiteY3213" fmla="*/ 3028816 h 6858498"/>
                  <a:gd name="connsiteX3214" fmla="*/ 4513879 w 6857583"/>
                  <a:gd name="connsiteY3214" fmla="*/ 3032949 h 6858498"/>
                  <a:gd name="connsiteX3215" fmla="*/ 4516863 w 6857583"/>
                  <a:gd name="connsiteY3215" fmla="*/ 3036163 h 6858498"/>
                  <a:gd name="connsiteX3216" fmla="*/ 4523062 w 6857583"/>
                  <a:gd name="connsiteY3216" fmla="*/ 3037770 h 6858498"/>
                  <a:gd name="connsiteX3217" fmla="*/ 4619722 w 6857583"/>
                  <a:gd name="connsiteY3217" fmla="*/ 3037770 h 6858498"/>
                  <a:gd name="connsiteX3218" fmla="*/ 4626150 w 6857583"/>
                  <a:gd name="connsiteY3218" fmla="*/ 3036621 h 6858498"/>
                  <a:gd name="connsiteX3219" fmla="*/ 4630283 w 6857583"/>
                  <a:gd name="connsiteY3219" fmla="*/ 3032029 h 6858498"/>
                  <a:gd name="connsiteX3220" fmla="*/ 4631431 w 6857583"/>
                  <a:gd name="connsiteY3220" fmla="*/ 3021240 h 6858498"/>
                  <a:gd name="connsiteX3221" fmla="*/ 4631431 w 6857583"/>
                  <a:gd name="connsiteY3221" fmla="*/ 2970729 h 6858498"/>
                  <a:gd name="connsiteX3222" fmla="*/ 4630972 w 6857583"/>
                  <a:gd name="connsiteY3222" fmla="*/ 2962003 h 6858498"/>
                  <a:gd name="connsiteX3223" fmla="*/ 4625232 w 6857583"/>
                  <a:gd name="connsiteY3223" fmla="*/ 2956034 h 6858498"/>
                  <a:gd name="connsiteX3224" fmla="*/ 4616507 w 6857583"/>
                  <a:gd name="connsiteY3224" fmla="*/ 2955115 h 6858498"/>
                  <a:gd name="connsiteX3225" fmla="*/ 4572884 w 6857583"/>
                  <a:gd name="connsiteY3225" fmla="*/ 2954886 h 6858498"/>
                  <a:gd name="connsiteX3226" fmla="*/ 4537756 w 6857583"/>
                  <a:gd name="connsiteY3226" fmla="*/ 2954886 h 6858498"/>
                  <a:gd name="connsiteX3227" fmla="*/ 4325152 w 6857583"/>
                  <a:gd name="connsiteY3227" fmla="*/ 2954886 h 6858498"/>
                  <a:gd name="connsiteX3228" fmla="*/ 4316427 w 6857583"/>
                  <a:gd name="connsiteY3228" fmla="*/ 2955115 h 6858498"/>
                  <a:gd name="connsiteX3229" fmla="*/ 4305636 w 6857583"/>
                  <a:gd name="connsiteY3229" fmla="*/ 2965676 h 6858498"/>
                  <a:gd name="connsiteX3230" fmla="*/ 4305636 w 6857583"/>
                  <a:gd name="connsiteY3230" fmla="*/ 3027208 h 6858498"/>
                  <a:gd name="connsiteX3231" fmla="*/ 4306325 w 6857583"/>
                  <a:gd name="connsiteY3231" fmla="*/ 3031570 h 6858498"/>
                  <a:gd name="connsiteX3232" fmla="*/ 4312294 w 6857583"/>
                  <a:gd name="connsiteY3232" fmla="*/ 3037080 h 6858498"/>
                  <a:gd name="connsiteX3233" fmla="*/ 4321019 w 6857583"/>
                  <a:gd name="connsiteY3233" fmla="*/ 3037770 h 6858498"/>
                  <a:gd name="connsiteX3234" fmla="*/ 4364871 w 6857583"/>
                  <a:gd name="connsiteY3234" fmla="*/ 3037999 h 6858498"/>
                  <a:gd name="connsiteX3235" fmla="*/ 4406658 w 6857583"/>
                  <a:gd name="connsiteY3235" fmla="*/ 3037999 h 6858498"/>
                  <a:gd name="connsiteX3236" fmla="*/ 4417449 w 6857583"/>
                  <a:gd name="connsiteY3236" fmla="*/ 3037080 h 6858498"/>
                  <a:gd name="connsiteX3237" fmla="*/ 4423418 w 6857583"/>
                  <a:gd name="connsiteY3237" fmla="*/ 3031342 h 6858498"/>
                  <a:gd name="connsiteX3238" fmla="*/ 4423877 w 6857583"/>
                  <a:gd name="connsiteY3238" fmla="*/ 3029275 h 6858498"/>
                  <a:gd name="connsiteX3239" fmla="*/ 4423877 w 6857583"/>
                  <a:gd name="connsiteY3239" fmla="*/ 2963381 h 6858498"/>
                  <a:gd name="connsiteX3240" fmla="*/ 4415153 w 6857583"/>
                  <a:gd name="connsiteY3240" fmla="*/ 2955346 h 6858498"/>
                  <a:gd name="connsiteX3241" fmla="*/ 4404132 w 6857583"/>
                  <a:gd name="connsiteY3241" fmla="*/ 2954886 h 6858498"/>
                  <a:gd name="connsiteX3242" fmla="*/ 4325152 w 6857583"/>
                  <a:gd name="connsiteY3242" fmla="*/ 2954886 h 6858498"/>
                  <a:gd name="connsiteX3243" fmla="*/ 3342944 w 6857583"/>
                  <a:gd name="connsiteY3243" fmla="*/ 2954886 h 6858498"/>
                  <a:gd name="connsiteX3244" fmla="*/ 3329858 w 6857583"/>
                  <a:gd name="connsiteY3244" fmla="*/ 2955804 h 6858498"/>
                  <a:gd name="connsiteX3245" fmla="*/ 3323888 w 6857583"/>
                  <a:gd name="connsiteY3245" fmla="*/ 2961544 h 6858498"/>
                  <a:gd name="connsiteX3246" fmla="*/ 3323199 w 6857583"/>
                  <a:gd name="connsiteY3246" fmla="*/ 2965907 h 6858498"/>
                  <a:gd name="connsiteX3247" fmla="*/ 3323199 w 6857583"/>
                  <a:gd name="connsiteY3247" fmla="*/ 3025143 h 6858498"/>
                  <a:gd name="connsiteX3248" fmla="*/ 3324118 w 6857583"/>
                  <a:gd name="connsiteY3248" fmla="*/ 3031570 h 6858498"/>
                  <a:gd name="connsiteX3249" fmla="*/ 3330317 w 6857583"/>
                  <a:gd name="connsiteY3249" fmla="*/ 3037080 h 6858498"/>
                  <a:gd name="connsiteX3250" fmla="*/ 3345699 w 6857583"/>
                  <a:gd name="connsiteY3250" fmla="*/ 3037770 h 6858498"/>
                  <a:gd name="connsiteX3251" fmla="*/ 3429272 w 6857583"/>
                  <a:gd name="connsiteY3251" fmla="*/ 3037999 h 6858498"/>
                  <a:gd name="connsiteX3252" fmla="*/ 3510549 w 6857583"/>
                  <a:gd name="connsiteY3252" fmla="*/ 3037999 h 6858498"/>
                  <a:gd name="connsiteX3253" fmla="*/ 3527998 w 6857583"/>
                  <a:gd name="connsiteY3253" fmla="*/ 3037080 h 6858498"/>
                  <a:gd name="connsiteX3254" fmla="*/ 3533738 w 6857583"/>
                  <a:gd name="connsiteY3254" fmla="*/ 3031342 h 6858498"/>
                  <a:gd name="connsiteX3255" fmla="*/ 3534197 w 6857583"/>
                  <a:gd name="connsiteY3255" fmla="*/ 2963381 h 6858498"/>
                  <a:gd name="connsiteX3256" fmla="*/ 3527539 w 6857583"/>
                  <a:gd name="connsiteY3256" fmla="*/ 2955804 h 6858498"/>
                  <a:gd name="connsiteX3257" fmla="*/ 3514452 w 6857583"/>
                  <a:gd name="connsiteY3257" fmla="*/ 2954886 h 6858498"/>
                  <a:gd name="connsiteX3258" fmla="*/ 3342944 w 6857583"/>
                  <a:gd name="connsiteY3258" fmla="*/ 2954886 h 6858498"/>
                  <a:gd name="connsiteX3259" fmla="*/ 3016231 w 6857583"/>
                  <a:gd name="connsiteY3259" fmla="*/ 2954886 h 6858498"/>
                  <a:gd name="connsiteX3260" fmla="*/ 2998782 w 6857583"/>
                  <a:gd name="connsiteY3260" fmla="*/ 2956263 h 6858498"/>
                  <a:gd name="connsiteX3261" fmla="*/ 2994190 w 6857583"/>
                  <a:gd name="connsiteY3261" fmla="*/ 2960396 h 6858498"/>
                  <a:gd name="connsiteX3262" fmla="*/ 2992812 w 6857583"/>
                  <a:gd name="connsiteY3262" fmla="*/ 2966825 h 6858498"/>
                  <a:gd name="connsiteX3263" fmla="*/ 2992812 w 6857583"/>
                  <a:gd name="connsiteY3263" fmla="*/ 3026060 h 6858498"/>
                  <a:gd name="connsiteX3264" fmla="*/ 2993960 w 6857583"/>
                  <a:gd name="connsiteY3264" fmla="*/ 3032489 h 6858498"/>
                  <a:gd name="connsiteX3265" fmla="*/ 2998552 w 6857583"/>
                  <a:gd name="connsiteY3265" fmla="*/ 3036621 h 6858498"/>
                  <a:gd name="connsiteX3266" fmla="*/ 3011639 w 6857583"/>
                  <a:gd name="connsiteY3266" fmla="*/ 3037770 h 6858498"/>
                  <a:gd name="connsiteX3267" fmla="*/ 3097507 w 6857583"/>
                  <a:gd name="connsiteY3267" fmla="*/ 3037999 h 6858498"/>
                  <a:gd name="connsiteX3268" fmla="*/ 3183146 w 6857583"/>
                  <a:gd name="connsiteY3268" fmla="*/ 3037999 h 6858498"/>
                  <a:gd name="connsiteX3269" fmla="*/ 3198300 w 6857583"/>
                  <a:gd name="connsiteY3269" fmla="*/ 3036852 h 6858498"/>
                  <a:gd name="connsiteX3270" fmla="*/ 3202891 w 6857583"/>
                  <a:gd name="connsiteY3270" fmla="*/ 3032719 h 6858498"/>
                  <a:gd name="connsiteX3271" fmla="*/ 3204039 w 6857583"/>
                  <a:gd name="connsiteY3271" fmla="*/ 3026291 h 6858498"/>
                  <a:gd name="connsiteX3272" fmla="*/ 3204039 w 6857583"/>
                  <a:gd name="connsiteY3272" fmla="*/ 2967055 h 6858498"/>
                  <a:gd name="connsiteX3273" fmla="*/ 3203121 w 6857583"/>
                  <a:gd name="connsiteY3273" fmla="*/ 2960626 h 6858498"/>
                  <a:gd name="connsiteX3274" fmla="*/ 3198529 w 6857583"/>
                  <a:gd name="connsiteY3274" fmla="*/ 2956263 h 6858498"/>
                  <a:gd name="connsiteX3275" fmla="*/ 3183376 w 6857583"/>
                  <a:gd name="connsiteY3275" fmla="*/ 2954886 h 6858498"/>
                  <a:gd name="connsiteX3276" fmla="*/ 3119548 w 6857583"/>
                  <a:gd name="connsiteY3276" fmla="*/ 2954886 h 6858498"/>
                  <a:gd name="connsiteX3277" fmla="*/ 3016231 w 6857583"/>
                  <a:gd name="connsiteY3277" fmla="*/ 2954886 h 6858498"/>
                  <a:gd name="connsiteX3278" fmla="*/ 2711788 w 6857583"/>
                  <a:gd name="connsiteY3278" fmla="*/ 2954886 h 6858498"/>
                  <a:gd name="connsiteX3279" fmla="*/ 2700767 w 6857583"/>
                  <a:gd name="connsiteY3279" fmla="*/ 2955346 h 6858498"/>
                  <a:gd name="connsiteX3280" fmla="*/ 2692502 w 6857583"/>
                  <a:gd name="connsiteY3280" fmla="*/ 2963840 h 6858498"/>
                  <a:gd name="connsiteX3281" fmla="*/ 2692502 w 6857583"/>
                  <a:gd name="connsiteY3281" fmla="*/ 3029735 h 6858498"/>
                  <a:gd name="connsiteX3282" fmla="*/ 2692961 w 6857583"/>
                  <a:gd name="connsiteY3282" fmla="*/ 3031801 h 6858498"/>
                  <a:gd name="connsiteX3283" fmla="*/ 2699160 w 6857583"/>
                  <a:gd name="connsiteY3283" fmla="*/ 3037312 h 6858498"/>
                  <a:gd name="connsiteX3284" fmla="*/ 2709951 w 6857583"/>
                  <a:gd name="connsiteY3284" fmla="*/ 3037999 h 6858498"/>
                  <a:gd name="connsiteX3285" fmla="*/ 2751737 w 6857583"/>
                  <a:gd name="connsiteY3285" fmla="*/ 3037999 h 6858498"/>
                  <a:gd name="connsiteX3286" fmla="*/ 2793524 w 6857583"/>
                  <a:gd name="connsiteY3286" fmla="*/ 3037999 h 6858498"/>
                  <a:gd name="connsiteX3287" fmla="*/ 2804315 w 6857583"/>
                  <a:gd name="connsiteY3287" fmla="*/ 3037080 h 6858498"/>
                  <a:gd name="connsiteX3288" fmla="*/ 2810055 w 6857583"/>
                  <a:gd name="connsiteY3288" fmla="*/ 3031342 h 6858498"/>
                  <a:gd name="connsiteX3289" fmla="*/ 2810973 w 6857583"/>
                  <a:gd name="connsiteY3289" fmla="*/ 3013891 h 6858498"/>
                  <a:gd name="connsiteX3290" fmla="*/ 2810514 w 6857583"/>
                  <a:gd name="connsiteY3290" fmla="*/ 2963381 h 6858498"/>
                  <a:gd name="connsiteX3291" fmla="*/ 2803855 w 6857583"/>
                  <a:gd name="connsiteY3291" fmla="*/ 2955804 h 6858498"/>
                  <a:gd name="connsiteX3292" fmla="*/ 2790769 w 6857583"/>
                  <a:gd name="connsiteY3292" fmla="*/ 2954886 h 6858498"/>
                  <a:gd name="connsiteX3293" fmla="*/ 2711788 w 6857583"/>
                  <a:gd name="connsiteY3293" fmla="*/ 2954886 h 6858498"/>
                  <a:gd name="connsiteX3294" fmla="*/ 2245251 w 6857583"/>
                  <a:gd name="connsiteY3294" fmla="*/ 2954886 h 6858498"/>
                  <a:gd name="connsiteX3295" fmla="*/ 2234230 w 6857583"/>
                  <a:gd name="connsiteY3295" fmla="*/ 2955575 h 6858498"/>
                  <a:gd name="connsiteX3296" fmla="*/ 2227343 w 6857583"/>
                  <a:gd name="connsiteY3296" fmla="*/ 2962921 h 6858498"/>
                  <a:gd name="connsiteX3297" fmla="*/ 2227113 w 6857583"/>
                  <a:gd name="connsiteY3297" fmla="*/ 3028816 h 6858498"/>
                  <a:gd name="connsiteX3298" fmla="*/ 2235149 w 6857583"/>
                  <a:gd name="connsiteY3298" fmla="*/ 3037539 h 6858498"/>
                  <a:gd name="connsiteX3299" fmla="*/ 2243873 w 6857583"/>
                  <a:gd name="connsiteY3299" fmla="*/ 3037999 h 6858498"/>
                  <a:gd name="connsiteX3300" fmla="*/ 2285889 w 6857583"/>
                  <a:gd name="connsiteY3300" fmla="*/ 3037999 h 6858498"/>
                  <a:gd name="connsiteX3301" fmla="*/ 2325380 w 6857583"/>
                  <a:gd name="connsiteY3301" fmla="*/ 3037999 h 6858498"/>
                  <a:gd name="connsiteX3302" fmla="*/ 2338467 w 6857583"/>
                  <a:gd name="connsiteY3302" fmla="*/ 3037080 h 6858498"/>
                  <a:gd name="connsiteX3303" fmla="*/ 2343977 w 6857583"/>
                  <a:gd name="connsiteY3303" fmla="*/ 3031111 h 6858498"/>
                  <a:gd name="connsiteX3304" fmla="*/ 2344436 w 6857583"/>
                  <a:gd name="connsiteY3304" fmla="*/ 3026750 h 6858498"/>
                  <a:gd name="connsiteX3305" fmla="*/ 2344436 w 6857583"/>
                  <a:gd name="connsiteY3305" fmla="*/ 2965218 h 6858498"/>
                  <a:gd name="connsiteX3306" fmla="*/ 2335252 w 6857583"/>
                  <a:gd name="connsiteY3306" fmla="*/ 2955346 h 6858498"/>
                  <a:gd name="connsiteX3307" fmla="*/ 2326528 w 6857583"/>
                  <a:gd name="connsiteY3307" fmla="*/ 2954886 h 6858498"/>
                  <a:gd name="connsiteX3308" fmla="*/ 2245251 w 6857583"/>
                  <a:gd name="connsiteY3308" fmla="*/ 2954886 h 6858498"/>
                  <a:gd name="connsiteX3309" fmla="*/ 2035631 w 6857583"/>
                  <a:gd name="connsiteY3309" fmla="*/ 2954886 h 6858498"/>
                  <a:gd name="connsiteX3310" fmla="*/ 2026906 w 6857583"/>
                  <a:gd name="connsiteY3310" fmla="*/ 2955575 h 6858498"/>
                  <a:gd name="connsiteX3311" fmla="*/ 2019789 w 6857583"/>
                  <a:gd name="connsiteY3311" fmla="*/ 2962692 h 6858498"/>
                  <a:gd name="connsiteX3312" fmla="*/ 2019789 w 6857583"/>
                  <a:gd name="connsiteY3312" fmla="*/ 3028586 h 6858498"/>
                  <a:gd name="connsiteX3313" fmla="*/ 2020937 w 6857583"/>
                  <a:gd name="connsiteY3313" fmla="*/ 3032719 h 6858498"/>
                  <a:gd name="connsiteX3314" fmla="*/ 2025529 w 6857583"/>
                  <a:gd name="connsiteY3314" fmla="*/ 3036852 h 6858498"/>
                  <a:gd name="connsiteX3315" fmla="*/ 2036320 w 6857583"/>
                  <a:gd name="connsiteY3315" fmla="*/ 3037770 h 6858498"/>
                  <a:gd name="connsiteX3316" fmla="*/ 2078106 w 6857583"/>
                  <a:gd name="connsiteY3316" fmla="*/ 3037999 h 6858498"/>
                  <a:gd name="connsiteX3317" fmla="*/ 2113234 w 6857583"/>
                  <a:gd name="connsiteY3317" fmla="*/ 3037999 h 6858498"/>
                  <a:gd name="connsiteX3318" fmla="*/ 2130683 w 6857583"/>
                  <a:gd name="connsiteY3318" fmla="*/ 3037080 h 6858498"/>
                  <a:gd name="connsiteX3319" fmla="*/ 2136423 w 6857583"/>
                  <a:gd name="connsiteY3319" fmla="*/ 3031342 h 6858498"/>
                  <a:gd name="connsiteX3320" fmla="*/ 2137112 w 6857583"/>
                  <a:gd name="connsiteY3320" fmla="*/ 3026978 h 6858498"/>
                  <a:gd name="connsiteX3321" fmla="*/ 2137112 w 6857583"/>
                  <a:gd name="connsiteY3321" fmla="*/ 2965448 h 6858498"/>
                  <a:gd name="connsiteX3322" fmla="*/ 2127928 w 6857583"/>
                  <a:gd name="connsiteY3322" fmla="*/ 2955346 h 6858498"/>
                  <a:gd name="connsiteX3323" fmla="*/ 2119203 w 6857583"/>
                  <a:gd name="connsiteY3323" fmla="*/ 2954886 h 6858498"/>
                  <a:gd name="connsiteX3324" fmla="*/ 2035631 w 6857583"/>
                  <a:gd name="connsiteY3324" fmla="*/ 2954886 h 6858498"/>
                  <a:gd name="connsiteX3325" fmla="*/ 1624197 w 6857583"/>
                  <a:gd name="connsiteY3325" fmla="*/ 2954886 h 6858498"/>
                  <a:gd name="connsiteX3326" fmla="*/ 1611110 w 6857583"/>
                  <a:gd name="connsiteY3326" fmla="*/ 2955804 h 6858498"/>
                  <a:gd name="connsiteX3327" fmla="*/ 1605370 w 6857583"/>
                  <a:gd name="connsiteY3327" fmla="*/ 2961774 h 6858498"/>
                  <a:gd name="connsiteX3328" fmla="*/ 1604681 w 6857583"/>
                  <a:gd name="connsiteY3328" fmla="*/ 2968202 h 6858498"/>
                  <a:gd name="connsiteX3329" fmla="*/ 1604681 w 6857583"/>
                  <a:gd name="connsiteY3329" fmla="*/ 3023305 h 6858498"/>
                  <a:gd name="connsiteX3330" fmla="*/ 1605829 w 6857583"/>
                  <a:gd name="connsiteY3330" fmla="*/ 3032029 h 6858498"/>
                  <a:gd name="connsiteX3331" fmla="*/ 1612028 w 6857583"/>
                  <a:gd name="connsiteY3331" fmla="*/ 3037539 h 6858498"/>
                  <a:gd name="connsiteX3332" fmla="*/ 1616391 w 6857583"/>
                  <a:gd name="connsiteY3332" fmla="*/ 3037999 h 6858498"/>
                  <a:gd name="connsiteX3333" fmla="*/ 1711213 w 6857583"/>
                  <a:gd name="connsiteY3333" fmla="*/ 3037999 h 6858498"/>
                  <a:gd name="connsiteX3334" fmla="*/ 1717642 w 6857583"/>
                  <a:gd name="connsiteY3334" fmla="*/ 3036852 h 6858498"/>
                  <a:gd name="connsiteX3335" fmla="*/ 1722004 w 6857583"/>
                  <a:gd name="connsiteY3335" fmla="*/ 3032489 h 6858498"/>
                  <a:gd name="connsiteX3336" fmla="*/ 1723152 w 6857583"/>
                  <a:gd name="connsiteY3336" fmla="*/ 3026060 h 6858498"/>
                  <a:gd name="connsiteX3337" fmla="*/ 1723152 w 6857583"/>
                  <a:gd name="connsiteY3337" fmla="*/ 2966595 h 6858498"/>
                  <a:gd name="connsiteX3338" fmla="*/ 1721775 w 6857583"/>
                  <a:gd name="connsiteY3338" fmla="*/ 2960166 h 6858498"/>
                  <a:gd name="connsiteX3339" fmla="*/ 1719020 w 6857583"/>
                  <a:gd name="connsiteY3339" fmla="*/ 2957182 h 6858498"/>
                  <a:gd name="connsiteX3340" fmla="*/ 1708458 w 6857583"/>
                  <a:gd name="connsiteY3340" fmla="*/ 2955115 h 6858498"/>
                  <a:gd name="connsiteX3341" fmla="*/ 1663917 w 6857583"/>
                  <a:gd name="connsiteY3341" fmla="*/ 2954886 h 6858498"/>
                  <a:gd name="connsiteX3342" fmla="*/ 1624197 w 6857583"/>
                  <a:gd name="connsiteY3342" fmla="*/ 2954886 h 6858498"/>
                  <a:gd name="connsiteX3343" fmla="*/ 1415725 w 6857583"/>
                  <a:gd name="connsiteY3343" fmla="*/ 2954886 h 6858498"/>
                  <a:gd name="connsiteX3344" fmla="*/ 1404934 w 6857583"/>
                  <a:gd name="connsiteY3344" fmla="*/ 2955575 h 6858498"/>
                  <a:gd name="connsiteX3345" fmla="*/ 1398046 w 6857583"/>
                  <a:gd name="connsiteY3345" fmla="*/ 2962921 h 6858498"/>
                  <a:gd name="connsiteX3346" fmla="*/ 1397816 w 6857583"/>
                  <a:gd name="connsiteY3346" fmla="*/ 3028586 h 6858498"/>
                  <a:gd name="connsiteX3347" fmla="*/ 1398275 w 6857583"/>
                  <a:gd name="connsiteY3347" fmla="*/ 3030653 h 6858498"/>
                  <a:gd name="connsiteX3348" fmla="*/ 1405852 w 6857583"/>
                  <a:gd name="connsiteY3348" fmla="*/ 3037312 h 6858498"/>
                  <a:gd name="connsiteX3349" fmla="*/ 1414577 w 6857583"/>
                  <a:gd name="connsiteY3349" fmla="*/ 3037770 h 6858498"/>
                  <a:gd name="connsiteX3350" fmla="*/ 1455904 w 6857583"/>
                  <a:gd name="connsiteY3350" fmla="*/ 3037999 h 6858498"/>
                  <a:gd name="connsiteX3351" fmla="*/ 1486669 w 6857583"/>
                  <a:gd name="connsiteY3351" fmla="*/ 3037999 h 6858498"/>
                  <a:gd name="connsiteX3352" fmla="*/ 1506415 w 6857583"/>
                  <a:gd name="connsiteY3352" fmla="*/ 3037770 h 6858498"/>
                  <a:gd name="connsiteX3353" fmla="*/ 1515369 w 6857583"/>
                  <a:gd name="connsiteY3353" fmla="*/ 3029964 h 6858498"/>
                  <a:gd name="connsiteX3354" fmla="*/ 1515369 w 6857583"/>
                  <a:gd name="connsiteY3354" fmla="*/ 2962003 h 6858498"/>
                  <a:gd name="connsiteX3355" fmla="*/ 1509858 w 6857583"/>
                  <a:gd name="connsiteY3355" fmla="*/ 2956034 h 6858498"/>
                  <a:gd name="connsiteX3356" fmla="*/ 1496772 w 6857583"/>
                  <a:gd name="connsiteY3356" fmla="*/ 2954886 h 6858498"/>
                  <a:gd name="connsiteX3357" fmla="*/ 1415725 w 6857583"/>
                  <a:gd name="connsiteY3357" fmla="*/ 2954886 h 6858498"/>
                  <a:gd name="connsiteX3358" fmla="*/ 2535918 w 6857583"/>
                  <a:gd name="connsiteY3358" fmla="*/ 2954656 h 6858498"/>
                  <a:gd name="connsiteX3359" fmla="*/ 2493443 w 6857583"/>
                  <a:gd name="connsiteY3359" fmla="*/ 2954886 h 6858498"/>
                  <a:gd name="connsiteX3360" fmla="*/ 2458315 w 6857583"/>
                  <a:gd name="connsiteY3360" fmla="*/ 2954886 h 6858498"/>
                  <a:gd name="connsiteX3361" fmla="*/ 2440866 w 6857583"/>
                  <a:gd name="connsiteY3361" fmla="*/ 2955804 h 6858498"/>
                  <a:gd name="connsiteX3362" fmla="*/ 2434896 w 6857583"/>
                  <a:gd name="connsiteY3362" fmla="*/ 2961315 h 6858498"/>
                  <a:gd name="connsiteX3363" fmla="*/ 2434437 w 6857583"/>
                  <a:gd name="connsiteY3363" fmla="*/ 2963381 h 6858498"/>
                  <a:gd name="connsiteX3364" fmla="*/ 2434667 w 6857583"/>
                  <a:gd name="connsiteY3364" fmla="*/ 3029275 h 6858498"/>
                  <a:gd name="connsiteX3365" fmla="*/ 2436044 w 6857583"/>
                  <a:gd name="connsiteY3365" fmla="*/ 3033408 h 6858498"/>
                  <a:gd name="connsiteX3366" fmla="*/ 2439029 w 6857583"/>
                  <a:gd name="connsiteY3366" fmla="*/ 3036393 h 6858498"/>
                  <a:gd name="connsiteX3367" fmla="*/ 2447524 w 6857583"/>
                  <a:gd name="connsiteY3367" fmla="*/ 3037770 h 6858498"/>
                  <a:gd name="connsiteX3368" fmla="*/ 2537755 w 6857583"/>
                  <a:gd name="connsiteY3368" fmla="*/ 3037770 h 6858498"/>
                  <a:gd name="connsiteX3369" fmla="*/ 2546480 w 6857583"/>
                  <a:gd name="connsiteY3369" fmla="*/ 3036621 h 6858498"/>
                  <a:gd name="connsiteX3370" fmla="*/ 2551071 w 6857583"/>
                  <a:gd name="connsiteY3370" fmla="*/ 3032489 h 6858498"/>
                  <a:gd name="connsiteX3371" fmla="*/ 2552219 w 6857583"/>
                  <a:gd name="connsiteY3371" fmla="*/ 3026060 h 6858498"/>
                  <a:gd name="connsiteX3372" fmla="*/ 2552219 w 6857583"/>
                  <a:gd name="connsiteY3372" fmla="*/ 2966595 h 6858498"/>
                  <a:gd name="connsiteX3373" fmla="*/ 2551301 w 6857583"/>
                  <a:gd name="connsiteY3373" fmla="*/ 2960166 h 6858498"/>
                  <a:gd name="connsiteX3374" fmla="*/ 2546709 w 6857583"/>
                  <a:gd name="connsiteY3374" fmla="*/ 2955804 h 6858498"/>
                  <a:gd name="connsiteX3375" fmla="*/ 2535918 w 6857583"/>
                  <a:gd name="connsiteY3375" fmla="*/ 2954656 h 6858498"/>
                  <a:gd name="connsiteX3376" fmla="*/ 1911420 w 6857583"/>
                  <a:gd name="connsiteY3376" fmla="*/ 2954427 h 6858498"/>
                  <a:gd name="connsiteX3377" fmla="*/ 1871930 w 6857583"/>
                  <a:gd name="connsiteY3377" fmla="*/ 2954886 h 6858498"/>
                  <a:gd name="connsiteX3378" fmla="*/ 1823485 w 6857583"/>
                  <a:gd name="connsiteY3378" fmla="*/ 2955115 h 6858498"/>
                  <a:gd name="connsiteX3379" fmla="*/ 1812465 w 6857583"/>
                  <a:gd name="connsiteY3379" fmla="*/ 2965448 h 6858498"/>
                  <a:gd name="connsiteX3380" fmla="*/ 1812465 w 6857583"/>
                  <a:gd name="connsiteY3380" fmla="*/ 3026978 h 6858498"/>
                  <a:gd name="connsiteX3381" fmla="*/ 1814072 w 6857583"/>
                  <a:gd name="connsiteY3381" fmla="*/ 3033408 h 6858498"/>
                  <a:gd name="connsiteX3382" fmla="*/ 1816827 w 6857583"/>
                  <a:gd name="connsiteY3382" fmla="*/ 3036393 h 6858498"/>
                  <a:gd name="connsiteX3383" fmla="*/ 1825322 w 6857583"/>
                  <a:gd name="connsiteY3383" fmla="*/ 3037770 h 6858498"/>
                  <a:gd name="connsiteX3384" fmla="*/ 1915553 w 6857583"/>
                  <a:gd name="connsiteY3384" fmla="*/ 3037770 h 6858498"/>
                  <a:gd name="connsiteX3385" fmla="*/ 1924277 w 6857583"/>
                  <a:gd name="connsiteY3385" fmla="*/ 3036621 h 6858498"/>
                  <a:gd name="connsiteX3386" fmla="*/ 1928869 w 6857583"/>
                  <a:gd name="connsiteY3386" fmla="*/ 3032489 h 6858498"/>
                  <a:gd name="connsiteX3387" fmla="*/ 1930017 w 6857583"/>
                  <a:gd name="connsiteY3387" fmla="*/ 3026060 h 6858498"/>
                  <a:gd name="connsiteX3388" fmla="*/ 1930017 w 6857583"/>
                  <a:gd name="connsiteY3388" fmla="*/ 2966595 h 6858498"/>
                  <a:gd name="connsiteX3389" fmla="*/ 1928869 w 6857583"/>
                  <a:gd name="connsiteY3389" fmla="*/ 2960166 h 6858498"/>
                  <a:gd name="connsiteX3390" fmla="*/ 1924507 w 6857583"/>
                  <a:gd name="connsiteY3390" fmla="*/ 2955804 h 6858498"/>
                  <a:gd name="connsiteX3391" fmla="*/ 1911420 w 6857583"/>
                  <a:gd name="connsiteY3391" fmla="*/ 2954427 h 6858498"/>
                  <a:gd name="connsiteX3392" fmla="*/ 2243184 w 6857583"/>
                  <a:gd name="connsiteY3392" fmla="*/ 2718629 h 6858498"/>
                  <a:gd name="connsiteX3393" fmla="*/ 2329053 w 6857583"/>
                  <a:gd name="connsiteY3393" fmla="*/ 2718629 h 6858498"/>
                  <a:gd name="connsiteX3394" fmla="*/ 2337548 w 6857583"/>
                  <a:gd name="connsiteY3394" fmla="*/ 2720007 h 6858498"/>
                  <a:gd name="connsiteX3395" fmla="*/ 2342140 w 6857583"/>
                  <a:gd name="connsiteY3395" fmla="*/ 2724369 h 6858498"/>
                  <a:gd name="connsiteX3396" fmla="*/ 2342829 w 6857583"/>
                  <a:gd name="connsiteY3396" fmla="*/ 2728731 h 6858498"/>
                  <a:gd name="connsiteX3397" fmla="*/ 2342829 w 6857583"/>
                  <a:gd name="connsiteY3397" fmla="*/ 2788196 h 6858498"/>
                  <a:gd name="connsiteX3398" fmla="*/ 2342140 w 6857583"/>
                  <a:gd name="connsiteY3398" fmla="*/ 2792559 h 6858498"/>
                  <a:gd name="connsiteX3399" fmla="*/ 2336170 w 6857583"/>
                  <a:gd name="connsiteY3399" fmla="*/ 2798069 h 6858498"/>
                  <a:gd name="connsiteX3400" fmla="*/ 2298746 w 6857583"/>
                  <a:gd name="connsiteY3400" fmla="*/ 2798758 h 6858498"/>
                  <a:gd name="connsiteX3401" fmla="*/ 2285889 w 6857583"/>
                  <a:gd name="connsiteY3401" fmla="*/ 2798069 h 6858498"/>
                  <a:gd name="connsiteX3402" fmla="*/ 2241807 w 6857583"/>
                  <a:gd name="connsiteY3402" fmla="*/ 2798069 h 6858498"/>
                  <a:gd name="connsiteX3403" fmla="*/ 2233082 w 6857583"/>
                  <a:gd name="connsiteY3403" fmla="*/ 2796921 h 6858498"/>
                  <a:gd name="connsiteX3404" fmla="*/ 2230098 w 6857583"/>
                  <a:gd name="connsiteY3404" fmla="*/ 2793936 h 6858498"/>
                  <a:gd name="connsiteX3405" fmla="*/ 2228720 w 6857583"/>
                  <a:gd name="connsiteY3405" fmla="*/ 2785441 h 6858498"/>
                  <a:gd name="connsiteX3406" fmla="*/ 2228720 w 6857583"/>
                  <a:gd name="connsiteY3406" fmla="*/ 2730338 h 6858498"/>
                  <a:gd name="connsiteX3407" fmla="*/ 2229868 w 6857583"/>
                  <a:gd name="connsiteY3407" fmla="*/ 2723911 h 6858498"/>
                  <a:gd name="connsiteX3408" fmla="*/ 2234460 w 6857583"/>
                  <a:gd name="connsiteY3408" fmla="*/ 2719777 h 6858498"/>
                  <a:gd name="connsiteX3409" fmla="*/ 2243184 w 6857583"/>
                  <a:gd name="connsiteY3409" fmla="*/ 2718629 h 6858498"/>
                  <a:gd name="connsiteX3410" fmla="*/ 4526277 w 6857583"/>
                  <a:gd name="connsiteY3410" fmla="*/ 2718629 h 6858498"/>
                  <a:gd name="connsiteX3411" fmla="*/ 4618574 w 6857583"/>
                  <a:gd name="connsiteY3411" fmla="*/ 2718629 h 6858498"/>
                  <a:gd name="connsiteX3412" fmla="*/ 4624773 w 6857583"/>
                  <a:gd name="connsiteY3412" fmla="*/ 2720236 h 6858498"/>
                  <a:gd name="connsiteX3413" fmla="*/ 4627758 w 6857583"/>
                  <a:gd name="connsiteY3413" fmla="*/ 2722991 h 6858498"/>
                  <a:gd name="connsiteX3414" fmla="*/ 4629135 w 6857583"/>
                  <a:gd name="connsiteY3414" fmla="*/ 2727124 h 6858498"/>
                  <a:gd name="connsiteX3415" fmla="*/ 4628906 w 6857583"/>
                  <a:gd name="connsiteY3415" fmla="*/ 2790950 h 6858498"/>
                  <a:gd name="connsiteX3416" fmla="*/ 4621789 w 6857583"/>
                  <a:gd name="connsiteY3416" fmla="*/ 2798068 h 6858498"/>
                  <a:gd name="connsiteX3417" fmla="*/ 4571967 w 6857583"/>
                  <a:gd name="connsiteY3417" fmla="*/ 2798068 h 6858498"/>
                  <a:gd name="connsiteX3418" fmla="*/ 4571278 w 6857583"/>
                  <a:gd name="connsiteY3418" fmla="*/ 2798068 h 6858498"/>
                  <a:gd name="connsiteX3419" fmla="*/ 4527884 w 6857583"/>
                  <a:gd name="connsiteY3419" fmla="*/ 2798068 h 6858498"/>
                  <a:gd name="connsiteX3420" fmla="*/ 4521226 w 6857583"/>
                  <a:gd name="connsiteY3420" fmla="*/ 2797609 h 6858498"/>
                  <a:gd name="connsiteX3421" fmla="*/ 4515256 w 6857583"/>
                  <a:gd name="connsiteY3421" fmla="*/ 2791869 h 6858498"/>
                  <a:gd name="connsiteX3422" fmla="*/ 4514338 w 6857583"/>
                  <a:gd name="connsiteY3422" fmla="*/ 2785441 h 6858498"/>
                  <a:gd name="connsiteX3423" fmla="*/ 4514338 w 6857583"/>
                  <a:gd name="connsiteY3423" fmla="*/ 2730568 h 6858498"/>
                  <a:gd name="connsiteX3424" fmla="*/ 4515486 w 6857583"/>
                  <a:gd name="connsiteY3424" fmla="*/ 2724139 h 6858498"/>
                  <a:gd name="connsiteX3425" fmla="*/ 4519848 w 6857583"/>
                  <a:gd name="connsiteY3425" fmla="*/ 2719776 h 6858498"/>
                  <a:gd name="connsiteX3426" fmla="*/ 4526277 w 6857583"/>
                  <a:gd name="connsiteY3426" fmla="*/ 2718629 h 6858498"/>
                  <a:gd name="connsiteX3427" fmla="*/ 2711100 w 6857583"/>
                  <a:gd name="connsiteY3427" fmla="*/ 2718402 h 6858498"/>
                  <a:gd name="connsiteX3428" fmla="*/ 2792376 w 6857583"/>
                  <a:gd name="connsiteY3428" fmla="*/ 2718402 h 6858498"/>
                  <a:gd name="connsiteX3429" fmla="*/ 2803167 w 6857583"/>
                  <a:gd name="connsiteY3429" fmla="*/ 2719780 h 6858498"/>
                  <a:gd name="connsiteX3430" fmla="*/ 2807759 w 6857583"/>
                  <a:gd name="connsiteY3430" fmla="*/ 2723913 h 6858498"/>
                  <a:gd name="connsiteX3431" fmla="*/ 2808907 w 6857583"/>
                  <a:gd name="connsiteY3431" fmla="*/ 2730341 h 6858498"/>
                  <a:gd name="connsiteX3432" fmla="*/ 2808907 w 6857583"/>
                  <a:gd name="connsiteY3432" fmla="*/ 2787510 h 6858498"/>
                  <a:gd name="connsiteX3433" fmla="*/ 2808218 w 6857583"/>
                  <a:gd name="connsiteY3433" fmla="*/ 2791872 h 6858498"/>
                  <a:gd name="connsiteX3434" fmla="*/ 2802478 w 6857583"/>
                  <a:gd name="connsiteY3434" fmla="*/ 2797612 h 6858498"/>
                  <a:gd name="connsiteX3435" fmla="*/ 2789391 w 6857583"/>
                  <a:gd name="connsiteY3435" fmla="*/ 2798301 h 6858498"/>
                  <a:gd name="connsiteX3436" fmla="*/ 2751967 w 6857583"/>
                  <a:gd name="connsiteY3436" fmla="*/ 2798301 h 6858498"/>
                  <a:gd name="connsiteX3437" fmla="*/ 2752197 w 6857583"/>
                  <a:gd name="connsiteY3437" fmla="*/ 2797842 h 6858498"/>
                  <a:gd name="connsiteX3438" fmla="*/ 2701686 w 6857583"/>
                  <a:gd name="connsiteY3438" fmla="*/ 2797842 h 6858498"/>
                  <a:gd name="connsiteX3439" fmla="*/ 2694339 w 6857583"/>
                  <a:gd name="connsiteY3439" fmla="*/ 2790953 h 6858498"/>
                  <a:gd name="connsiteX3440" fmla="*/ 2693880 w 6857583"/>
                  <a:gd name="connsiteY3440" fmla="*/ 2788887 h 6858498"/>
                  <a:gd name="connsiteX3441" fmla="*/ 2694110 w 6857583"/>
                  <a:gd name="connsiteY3441" fmla="*/ 2727357 h 6858498"/>
                  <a:gd name="connsiteX3442" fmla="*/ 2702375 w 6857583"/>
                  <a:gd name="connsiteY3442" fmla="*/ 2718861 h 6858498"/>
                  <a:gd name="connsiteX3443" fmla="*/ 2711100 w 6857583"/>
                  <a:gd name="connsiteY3443" fmla="*/ 2718402 h 6858498"/>
                  <a:gd name="connsiteX3444" fmla="*/ 2037468 w 6857583"/>
                  <a:gd name="connsiteY3444" fmla="*/ 2718399 h 6858498"/>
                  <a:gd name="connsiteX3445" fmla="*/ 2121270 w 6857583"/>
                  <a:gd name="connsiteY3445" fmla="*/ 2718399 h 6858498"/>
                  <a:gd name="connsiteX3446" fmla="*/ 2129995 w 6857583"/>
                  <a:gd name="connsiteY3446" fmla="*/ 2719548 h 6858498"/>
                  <a:gd name="connsiteX3447" fmla="*/ 2135505 w 6857583"/>
                  <a:gd name="connsiteY3447" fmla="*/ 2725746 h 6858498"/>
                  <a:gd name="connsiteX3448" fmla="*/ 2135964 w 6857583"/>
                  <a:gd name="connsiteY3448" fmla="*/ 2727813 h 6858498"/>
                  <a:gd name="connsiteX3449" fmla="*/ 2135964 w 6857583"/>
                  <a:gd name="connsiteY3449" fmla="*/ 2789573 h 6858498"/>
                  <a:gd name="connsiteX3450" fmla="*/ 2135505 w 6857583"/>
                  <a:gd name="connsiteY3450" fmla="*/ 2791640 h 6858498"/>
                  <a:gd name="connsiteX3451" fmla="*/ 2129995 w 6857583"/>
                  <a:gd name="connsiteY3451" fmla="*/ 2797380 h 6858498"/>
                  <a:gd name="connsiteX3452" fmla="*/ 2101525 w 6857583"/>
                  <a:gd name="connsiteY3452" fmla="*/ 2798068 h 6858498"/>
                  <a:gd name="connsiteX3453" fmla="*/ 2079025 w 6857583"/>
                  <a:gd name="connsiteY3453" fmla="*/ 2798068 h 6858498"/>
                  <a:gd name="connsiteX3454" fmla="*/ 2034942 w 6857583"/>
                  <a:gd name="connsiteY3454" fmla="*/ 2798068 h 6858498"/>
                  <a:gd name="connsiteX3455" fmla="*/ 2026218 w 6857583"/>
                  <a:gd name="connsiteY3455" fmla="*/ 2797150 h 6858498"/>
                  <a:gd name="connsiteX3456" fmla="*/ 2023004 w 6857583"/>
                  <a:gd name="connsiteY3456" fmla="*/ 2794395 h 6858498"/>
                  <a:gd name="connsiteX3457" fmla="*/ 2021626 w 6857583"/>
                  <a:gd name="connsiteY3457" fmla="*/ 2790262 h 6858498"/>
                  <a:gd name="connsiteX3458" fmla="*/ 2021856 w 6857583"/>
                  <a:gd name="connsiteY3458" fmla="*/ 2726435 h 6858498"/>
                  <a:gd name="connsiteX3459" fmla="*/ 2028743 w 6857583"/>
                  <a:gd name="connsiteY3459" fmla="*/ 2719088 h 6858498"/>
                  <a:gd name="connsiteX3460" fmla="*/ 2037468 w 6857583"/>
                  <a:gd name="connsiteY3460" fmla="*/ 2718399 h 6858498"/>
                  <a:gd name="connsiteX3461" fmla="*/ 2451887 w 6857583"/>
                  <a:gd name="connsiteY3461" fmla="*/ 2718399 h 6858498"/>
                  <a:gd name="connsiteX3462" fmla="*/ 2535689 w 6857583"/>
                  <a:gd name="connsiteY3462" fmla="*/ 2718399 h 6858498"/>
                  <a:gd name="connsiteX3463" fmla="*/ 2544414 w 6857583"/>
                  <a:gd name="connsiteY3463" fmla="*/ 2719547 h 6858498"/>
                  <a:gd name="connsiteX3464" fmla="*/ 2549694 w 6857583"/>
                  <a:gd name="connsiteY3464" fmla="*/ 2725746 h 6858498"/>
                  <a:gd name="connsiteX3465" fmla="*/ 2549924 w 6857583"/>
                  <a:gd name="connsiteY3465" fmla="*/ 2727812 h 6858498"/>
                  <a:gd name="connsiteX3466" fmla="*/ 2549924 w 6857583"/>
                  <a:gd name="connsiteY3466" fmla="*/ 2789572 h 6858498"/>
                  <a:gd name="connsiteX3467" fmla="*/ 2549465 w 6857583"/>
                  <a:gd name="connsiteY3467" fmla="*/ 2791640 h 6858498"/>
                  <a:gd name="connsiteX3468" fmla="*/ 2543955 w 6857583"/>
                  <a:gd name="connsiteY3468" fmla="*/ 2797380 h 6858498"/>
                  <a:gd name="connsiteX3469" fmla="*/ 2515255 w 6857583"/>
                  <a:gd name="connsiteY3469" fmla="*/ 2798068 h 6858498"/>
                  <a:gd name="connsiteX3470" fmla="*/ 2493444 w 6857583"/>
                  <a:gd name="connsiteY3470" fmla="*/ 2798068 h 6858498"/>
                  <a:gd name="connsiteX3471" fmla="*/ 2449362 w 6857583"/>
                  <a:gd name="connsiteY3471" fmla="*/ 2798068 h 6858498"/>
                  <a:gd name="connsiteX3472" fmla="*/ 2440637 w 6857583"/>
                  <a:gd name="connsiteY3472" fmla="*/ 2797150 h 6858498"/>
                  <a:gd name="connsiteX3473" fmla="*/ 2437423 w 6857583"/>
                  <a:gd name="connsiteY3473" fmla="*/ 2794395 h 6858498"/>
                  <a:gd name="connsiteX3474" fmla="*/ 2436045 w 6857583"/>
                  <a:gd name="connsiteY3474" fmla="*/ 2790261 h 6858498"/>
                  <a:gd name="connsiteX3475" fmla="*/ 2436275 w 6857583"/>
                  <a:gd name="connsiteY3475" fmla="*/ 2726435 h 6858498"/>
                  <a:gd name="connsiteX3476" fmla="*/ 2443162 w 6857583"/>
                  <a:gd name="connsiteY3476" fmla="*/ 2719088 h 6858498"/>
                  <a:gd name="connsiteX3477" fmla="*/ 2451887 w 6857583"/>
                  <a:gd name="connsiteY3477" fmla="*/ 2718399 h 6858498"/>
                  <a:gd name="connsiteX3478" fmla="*/ 1414347 w 6857583"/>
                  <a:gd name="connsiteY3478" fmla="*/ 2718399 h 6858498"/>
                  <a:gd name="connsiteX3479" fmla="*/ 1500216 w 6857583"/>
                  <a:gd name="connsiteY3479" fmla="*/ 2718399 h 6858498"/>
                  <a:gd name="connsiteX3480" fmla="*/ 1508711 w 6857583"/>
                  <a:gd name="connsiteY3480" fmla="*/ 2719777 h 6858498"/>
                  <a:gd name="connsiteX3481" fmla="*/ 1513303 w 6857583"/>
                  <a:gd name="connsiteY3481" fmla="*/ 2724139 h 6858498"/>
                  <a:gd name="connsiteX3482" fmla="*/ 1513991 w 6857583"/>
                  <a:gd name="connsiteY3482" fmla="*/ 2728500 h 6858498"/>
                  <a:gd name="connsiteX3483" fmla="*/ 1513991 w 6857583"/>
                  <a:gd name="connsiteY3483" fmla="*/ 2787966 h 6858498"/>
                  <a:gd name="connsiteX3484" fmla="*/ 1513303 w 6857583"/>
                  <a:gd name="connsiteY3484" fmla="*/ 2792328 h 6858498"/>
                  <a:gd name="connsiteX3485" fmla="*/ 1507104 w 6857583"/>
                  <a:gd name="connsiteY3485" fmla="*/ 2797608 h 6858498"/>
                  <a:gd name="connsiteX3486" fmla="*/ 1474042 w 6857583"/>
                  <a:gd name="connsiteY3486" fmla="*/ 2798298 h 6858498"/>
                  <a:gd name="connsiteX3487" fmla="*/ 1456593 w 6857583"/>
                  <a:gd name="connsiteY3487" fmla="*/ 2798068 h 6858498"/>
                  <a:gd name="connsiteX3488" fmla="*/ 1412510 w 6857583"/>
                  <a:gd name="connsiteY3488" fmla="*/ 2798068 h 6858498"/>
                  <a:gd name="connsiteX3489" fmla="*/ 1404015 w 6857583"/>
                  <a:gd name="connsiteY3489" fmla="*/ 2796690 h 6858498"/>
                  <a:gd name="connsiteX3490" fmla="*/ 1401031 w 6857583"/>
                  <a:gd name="connsiteY3490" fmla="*/ 2793706 h 6858498"/>
                  <a:gd name="connsiteX3491" fmla="*/ 1399653 w 6857583"/>
                  <a:gd name="connsiteY3491" fmla="*/ 2789572 h 6858498"/>
                  <a:gd name="connsiteX3492" fmla="*/ 1399653 w 6857583"/>
                  <a:gd name="connsiteY3492" fmla="*/ 2727812 h 6858498"/>
                  <a:gd name="connsiteX3493" fmla="*/ 1400801 w 6857583"/>
                  <a:gd name="connsiteY3493" fmla="*/ 2723680 h 6858498"/>
                  <a:gd name="connsiteX3494" fmla="*/ 1405623 w 6857583"/>
                  <a:gd name="connsiteY3494" fmla="*/ 2719547 h 6858498"/>
                  <a:gd name="connsiteX3495" fmla="*/ 1414347 w 6857583"/>
                  <a:gd name="connsiteY3495" fmla="*/ 2718399 h 6858498"/>
                  <a:gd name="connsiteX3496" fmla="*/ 4736815 w 6857583"/>
                  <a:gd name="connsiteY3496" fmla="*/ 2718398 h 6858498"/>
                  <a:gd name="connsiteX3497" fmla="*/ 4822454 w 6857583"/>
                  <a:gd name="connsiteY3497" fmla="*/ 2718398 h 6858498"/>
                  <a:gd name="connsiteX3498" fmla="*/ 4831179 w 6857583"/>
                  <a:gd name="connsiteY3498" fmla="*/ 2719546 h 6858498"/>
                  <a:gd name="connsiteX3499" fmla="*/ 4836689 w 6857583"/>
                  <a:gd name="connsiteY3499" fmla="*/ 2725746 h 6858498"/>
                  <a:gd name="connsiteX3500" fmla="*/ 4837148 w 6857583"/>
                  <a:gd name="connsiteY3500" fmla="*/ 2730108 h 6858498"/>
                  <a:gd name="connsiteX3501" fmla="*/ 4837148 w 6857583"/>
                  <a:gd name="connsiteY3501" fmla="*/ 2787277 h 6858498"/>
                  <a:gd name="connsiteX3502" fmla="*/ 4836689 w 6857583"/>
                  <a:gd name="connsiteY3502" fmla="*/ 2791640 h 6858498"/>
                  <a:gd name="connsiteX3503" fmla="*/ 4831179 w 6857583"/>
                  <a:gd name="connsiteY3503" fmla="*/ 2797608 h 6858498"/>
                  <a:gd name="connsiteX3504" fmla="*/ 4807071 w 6857583"/>
                  <a:gd name="connsiteY3504" fmla="*/ 2798298 h 6858498"/>
                  <a:gd name="connsiteX3505" fmla="*/ 4780668 w 6857583"/>
                  <a:gd name="connsiteY3505" fmla="*/ 2798298 h 6858498"/>
                  <a:gd name="connsiteX3506" fmla="*/ 4780439 w 6857583"/>
                  <a:gd name="connsiteY3506" fmla="*/ 2797838 h 6858498"/>
                  <a:gd name="connsiteX3507" fmla="*/ 4729928 w 6857583"/>
                  <a:gd name="connsiteY3507" fmla="*/ 2797838 h 6858498"/>
                  <a:gd name="connsiteX3508" fmla="*/ 4722351 w 6857583"/>
                  <a:gd name="connsiteY3508" fmla="*/ 2791180 h 6858498"/>
                  <a:gd name="connsiteX3509" fmla="*/ 4721662 w 6857583"/>
                  <a:gd name="connsiteY3509" fmla="*/ 2784751 h 6858498"/>
                  <a:gd name="connsiteX3510" fmla="*/ 4721662 w 6857583"/>
                  <a:gd name="connsiteY3510" fmla="*/ 2731945 h 6858498"/>
                  <a:gd name="connsiteX3511" fmla="*/ 4722351 w 6857583"/>
                  <a:gd name="connsiteY3511" fmla="*/ 2725516 h 6858498"/>
                  <a:gd name="connsiteX3512" fmla="*/ 4728091 w 6857583"/>
                  <a:gd name="connsiteY3512" fmla="*/ 2719316 h 6858498"/>
                  <a:gd name="connsiteX3513" fmla="*/ 4736815 w 6857583"/>
                  <a:gd name="connsiteY3513" fmla="*/ 2718398 h 6858498"/>
                  <a:gd name="connsiteX3514" fmla="*/ 4318493 w 6857583"/>
                  <a:gd name="connsiteY3514" fmla="*/ 2718398 h 6858498"/>
                  <a:gd name="connsiteX3515" fmla="*/ 4320789 w 6857583"/>
                  <a:gd name="connsiteY3515" fmla="*/ 2718398 h 6858498"/>
                  <a:gd name="connsiteX3516" fmla="*/ 4408724 w 6857583"/>
                  <a:gd name="connsiteY3516" fmla="*/ 2718398 h 6858498"/>
                  <a:gd name="connsiteX3517" fmla="*/ 4417219 w 6857583"/>
                  <a:gd name="connsiteY3517" fmla="*/ 2719776 h 6858498"/>
                  <a:gd name="connsiteX3518" fmla="*/ 4421811 w 6857583"/>
                  <a:gd name="connsiteY3518" fmla="*/ 2724139 h 6858498"/>
                  <a:gd name="connsiteX3519" fmla="*/ 4422729 w 6857583"/>
                  <a:gd name="connsiteY3519" fmla="*/ 2728500 h 6858498"/>
                  <a:gd name="connsiteX3520" fmla="*/ 4422729 w 6857583"/>
                  <a:gd name="connsiteY3520" fmla="*/ 2787965 h 6858498"/>
                  <a:gd name="connsiteX3521" fmla="*/ 4411709 w 6857583"/>
                  <a:gd name="connsiteY3521" fmla="*/ 2798068 h 6858498"/>
                  <a:gd name="connsiteX3522" fmla="*/ 4363264 w 6857583"/>
                  <a:gd name="connsiteY3522" fmla="*/ 2798068 h 6858498"/>
                  <a:gd name="connsiteX3523" fmla="*/ 4363035 w 6857583"/>
                  <a:gd name="connsiteY3523" fmla="*/ 2797608 h 6858498"/>
                  <a:gd name="connsiteX3524" fmla="*/ 4314590 w 6857583"/>
                  <a:gd name="connsiteY3524" fmla="*/ 2797608 h 6858498"/>
                  <a:gd name="connsiteX3525" fmla="*/ 4307702 w 6857583"/>
                  <a:gd name="connsiteY3525" fmla="*/ 2790491 h 6858498"/>
                  <a:gd name="connsiteX3526" fmla="*/ 4307243 w 6857583"/>
                  <a:gd name="connsiteY3526" fmla="*/ 2775109 h 6858498"/>
                  <a:gd name="connsiteX3527" fmla="*/ 4307473 w 6857583"/>
                  <a:gd name="connsiteY3527" fmla="*/ 2728960 h 6858498"/>
                  <a:gd name="connsiteX3528" fmla="*/ 4318493 w 6857583"/>
                  <a:gd name="connsiteY3528" fmla="*/ 2718398 h 6858498"/>
                  <a:gd name="connsiteX3529" fmla="*/ 3675168 w 6857583"/>
                  <a:gd name="connsiteY3529" fmla="*/ 2718397 h 6858498"/>
                  <a:gd name="connsiteX3530" fmla="*/ 3842084 w 6857583"/>
                  <a:gd name="connsiteY3530" fmla="*/ 2718397 h 6858498"/>
                  <a:gd name="connsiteX3531" fmla="*/ 3857237 w 6857583"/>
                  <a:gd name="connsiteY3531" fmla="*/ 2719546 h 6858498"/>
                  <a:gd name="connsiteX3532" fmla="*/ 3862747 w 6857583"/>
                  <a:gd name="connsiteY3532" fmla="*/ 2725514 h 6858498"/>
                  <a:gd name="connsiteX3533" fmla="*/ 3863206 w 6857583"/>
                  <a:gd name="connsiteY3533" fmla="*/ 2734240 h 6858498"/>
                  <a:gd name="connsiteX3534" fmla="*/ 3863206 w 6857583"/>
                  <a:gd name="connsiteY3534" fmla="*/ 2782684 h 6858498"/>
                  <a:gd name="connsiteX3535" fmla="*/ 3846446 w 6857583"/>
                  <a:gd name="connsiteY3535" fmla="*/ 2798296 h 6858498"/>
                  <a:gd name="connsiteX3536" fmla="*/ 3833359 w 6857583"/>
                  <a:gd name="connsiteY3536" fmla="*/ 2798296 h 6858498"/>
                  <a:gd name="connsiteX3537" fmla="*/ 3758970 w 6857583"/>
                  <a:gd name="connsiteY3537" fmla="*/ 2798067 h 6858498"/>
                  <a:gd name="connsiteX3538" fmla="*/ 3677694 w 6857583"/>
                  <a:gd name="connsiteY3538" fmla="*/ 2798067 h 6858498"/>
                  <a:gd name="connsiteX3539" fmla="*/ 3662311 w 6857583"/>
                  <a:gd name="connsiteY3539" fmla="*/ 2797608 h 6858498"/>
                  <a:gd name="connsiteX3540" fmla="*/ 3655423 w 6857583"/>
                  <a:gd name="connsiteY3540" fmla="*/ 2790260 h 6858498"/>
                  <a:gd name="connsiteX3541" fmla="*/ 3654964 w 6857583"/>
                  <a:gd name="connsiteY3541" fmla="*/ 2785898 h 6858498"/>
                  <a:gd name="connsiteX3542" fmla="*/ 3654964 w 6857583"/>
                  <a:gd name="connsiteY3542" fmla="*/ 2731025 h 6858498"/>
                  <a:gd name="connsiteX3543" fmla="*/ 3655882 w 6857583"/>
                  <a:gd name="connsiteY3543" fmla="*/ 2724597 h 6858498"/>
                  <a:gd name="connsiteX3544" fmla="*/ 3662081 w 6857583"/>
                  <a:gd name="connsiteY3544" fmla="*/ 2719087 h 6858498"/>
                  <a:gd name="connsiteX3545" fmla="*/ 3666444 w 6857583"/>
                  <a:gd name="connsiteY3545" fmla="*/ 2718628 h 6858498"/>
                  <a:gd name="connsiteX3546" fmla="*/ 3675168 w 6857583"/>
                  <a:gd name="connsiteY3546" fmla="*/ 2718397 h 6858498"/>
                  <a:gd name="connsiteX3547" fmla="*/ 1828766 w 6857583"/>
                  <a:gd name="connsiteY3547" fmla="*/ 2718170 h 6858498"/>
                  <a:gd name="connsiteX3548" fmla="*/ 1914634 w 6857583"/>
                  <a:gd name="connsiteY3548" fmla="*/ 2718170 h 6858498"/>
                  <a:gd name="connsiteX3549" fmla="*/ 1923359 w 6857583"/>
                  <a:gd name="connsiteY3549" fmla="*/ 2719318 h 6858498"/>
                  <a:gd name="connsiteX3550" fmla="*/ 1927951 w 6857583"/>
                  <a:gd name="connsiteY3550" fmla="*/ 2723680 h 6858498"/>
                  <a:gd name="connsiteX3551" fmla="*/ 1928640 w 6857583"/>
                  <a:gd name="connsiteY3551" fmla="*/ 2728042 h 6858498"/>
                  <a:gd name="connsiteX3552" fmla="*/ 1928640 w 6857583"/>
                  <a:gd name="connsiteY3552" fmla="*/ 2789804 h 6858498"/>
                  <a:gd name="connsiteX3553" fmla="*/ 1928181 w 6857583"/>
                  <a:gd name="connsiteY3553" fmla="*/ 2791870 h 6858498"/>
                  <a:gd name="connsiteX3554" fmla="*/ 1922211 w 6857583"/>
                  <a:gd name="connsiteY3554" fmla="*/ 2797380 h 6858498"/>
                  <a:gd name="connsiteX3555" fmla="*/ 1884787 w 6857583"/>
                  <a:gd name="connsiteY3555" fmla="*/ 2798069 h 6858498"/>
                  <a:gd name="connsiteX3556" fmla="*/ 1871471 w 6857583"/>
                  <a:gd name="connsiteY3556" fmla="*/ 2798069 h 6858498"/>
                  <a:gd name="connsiteX3557" fmla="*/ 1827388 w 6857583"/>
                  <a:gd name="connsiteY3557" fmla="*/ 2798069 h 6858498"/>
                  <a:gd name="connsiteX3558" fmla="*/ 1818664 w 6857583"/>
                  <a:gd name="connsiteY3558" fmla="*/ 2796921 h 6858498"/>
                  <a:gd name="connsiteX3559" fmla="*/ 1815679 w 6857583"/>
                  <a:gd name="connsiteY3559" fmla="*/ 2793936 h 6858498"/>
                  <a:gd name="connsiteX3560" fmla="*/ 1814531 w 6857583"/>
                  <a:gd name="connsiteY3560" fmla="*/ 2789804 h 6858498"/>
                  <a:gd name="connsiteX3561" fmla="*/ 1814531 w 6857583"/>
                  <a:gd name="connsiteY3561" fmla="*/ 2728042 h 6858498"/>
                  <a:gd name="connsiteX3562" fmla="*/ 1815449 w 6857583"/>
                  <a:gd name="connsiteY3562" fmla="*/ 2723680 h 6858498"/>
                  <a:gd name="connsiteX3563" fmla="*/ 1820041 w 6857583"/>
                  <a:gd name="connsiteY3563" fmla="*/ 2719548 h 6858498"/>
                  <a:gd name="connsiteX3564" fmla="*/ 1828766 w 6857583"/>
                  <a:gd name="connsiteY3564" fmla="*/ 2718170 h 6858498"/>
                  <a:gd name="connsiteX3565" fmla="*/ 1624427 w 6857583"/>
                  <a:gd name="connsiteY3565" fmla="*/ 2718170 h 6858498"/>
                  <a:gd name="connsiteX3566" fmla="*/ 1703637 w 6857583"/>
                  <a:gd name="connsiteY3566" fmla="*/ 2718170 h 6858498"/>
                  <a:gd name="connsiteX3567" fmla="*/ 1714658 w 6857583"/>
                  <a:gd name="connsiteY3567" fmla="*/ 2719088 h 6858498"/>
                  <a:gd name="connsiteX3568" fmla="*/ 1720627 w 6857583"/>
                  <a:gd name="connsiteY3568" fmla="*/ 2724829 h 6858498"/>
                  <a:gd name="connsiteX3569" fmla="*/ 1721086 w 6857583"/>
                  <a:gd name="connsiteY3569" fmla="*/ 2729190 h 6858498"/>
                  <a:gd name="connsiteX3570" fmla="*/ 1721086 w 6857583"/>
                  <a:gd name="connsiteY3570" fmla="*/ 2788656 h 6858498"/>
                  <a:gd name="connsiteX3571" fmla="*/ 1711443 w 6857583"/>
                  <a:gd name="connsiteY3571" fmla="*/ 2797839 h 6858498"/>
                  <a:gd name="connsiteX3572" fmla="*/ 1662999 w 6857583"/>
                  <a:gd name="connsiteY3572" fmla="*/ 2797839 h 6858498"/>
                  <a:gd name="connsiteX3573" fmla="*/ 1662999 w 6857583"/>
                  <a:gd name="connsiteY3573" fmla="*/ 2797610 h 6858498"/>
                  <a:gd name="connsiteX3574" fmla="*/ 1614554 w 6857583"/>
                  <a:gd name="connsiteY3574" fmla="*/ 2797610 h 6858498"/>
                  <a:gd name="connsiteX3575" fmla="*/ 1607207 w 6857583"/>
                  <a:gd name="connsiteY3575" fmla="*/ 2790722 h 6858498"/>
                  <a:gd name="connsiteX3576" fmla="*/ 1606748 w 6857583"/>
                  <a:gd name="connsiteY3576" fmla="*/ 2786360 h 6858498"/>
                  <a:gd name="connsiteX3577" fmla="*/ 1606978 w 6857583"/>
                  <a:gd name="connsiteY3577" fmla="*/ 2729190 h 6858498"/>
                  <a:gd name="connsiteX3578" fmla="*/ 1608355 w 6857583"/>
                  <a:gd name="connsiteY3578" fmla="*/ 2722762 h 6858498"/>
                  <a:gd name="connsiteX3579" fmla="*/ 1611340 w 6857583"/>
                  <a:gd name="connsiteY3579" fmla="*/ 2719777 h 6858498"/>
                  <a:gd name="connsiteX3580" fmla="*/ 1624427 w 6857583"/>
                  <a:gd name="connsiteY3580" fmla="*/ 2718170 h 6858498"/>
                  <a:gd name="connsiteX3581" fmla="*/ 5359247 w 6857583"/>
                  <a:gd name="connsiteY3581" fmla="*/ 2718169 h 6858498"/>
                  <a:gd name="connsiteX3582" fmla="*/ 5445116 w 6857583"/>
                  <a:gd name="connsiteY3582" fmla="*/ 2718169 h 6858498"/>
                  <a:gd name="connsiteX3583" fmla="*/ 5453611 w 6857583"/>
                  <a:gd name="connsiteY3583" fmla="*/ 2719548 h 6858498"/>
                  <a:gd name="connsiteX3584" fmla="*/ 5458203 w 6857583"/>
                  <a:gd name="connsiteY3584" fmla="*/ 2723679 h 6858498"/>
                  <a:gd name="connsiteX3585" fmla="*/ 5458891 w 6857583"/>
                  <a:gd name="connsiteY3585" fmla="*/ 2728041 h 6858498"/>
                  <a:gd name="connsiteX3586" fmla="*/ 5458891 w 6857583"/>
                  <a:gd name="connsiteY3586" fmla="*/ 2787507 h 6858498"/>
                  <a:gd name="connsiteX3587" fmla="*/ 5458203 w 6857583"/>
                  <a:gd name="connsiteY3587" fmla="*/ 2791869 h 6858498"/>
                  <a:gd name="connsiteX3588" fmla="*/ 5452233 w 6857583"/>
                  <a:gd name="connsiteY3588" fmla="*/ 2797379 h 6858498"/>
                  <a:gd name="connsiteX3589" fmla="*/ 5419171 w 6857583"/>
                  <a:gd name="connsiteY3589" fmla="*/ 2798068 h 6858498"/>
                  <a:gd name="connsiteX3590" fmla="*/ 5401493 w 6857583"/>
                  <a:gd name="connsiteY3590" fmla="*/ 2798068 h 6858498"/>
                  <a:gd name="connsiteX3591" fmla="*/ 5401722 w 6857583"/>
                  <a:gd name="connsiteY3591" fmla="*/ 2797838 h 6858498"/>
                  <a:gd name="connsiteX3592" fmla="*/ 5353278 w 6857583"/>
                  <a:gd name="connsiteY3592" fmla="*/ 2797838 h 6858498"/>
                  <a:gd name="connsiteX3593" fmla="*/ 5344782 w 6857583"/>
                  <a:gd name="connsiteY3593" fmla="*/ 2789573 h 6858498"/>
                  <a:gd name="connsiteX3594" fmla="*/ 5344094 w 6857583"/>
                  <a:gd name="connsiteY3594" fmla="*/ 2767532 h 6858498"/>
                  <a:gd name="connsiteX3595" fmla="*/ 5344323 w 6857583"/>
                  <a:gd name="connsiteY3595" fmla="*/ 2732174 h 6858498"/>
                  <a:gd name="connsiteX3596" fmla="*/ 5345930 w 6857583"/>
                  <a:gd name="connsiteY3596" fmla="*/ 2723679 h 6858498"/>
                  <a:gd name="connsiteX3597" fmla="*/ 5350522 w 6857583"/>
                  <a:gd name="connsiteY3597" fmla="*/ 2719548 h 6858498"/>
                  <a:gd name="connsiteX3598" fmla="*/ 5359247 w 6857583"/>
                  <a:gd name="connsiteY3598" fmla="*/ 2718169 h 6858498"/>
                  <a:gd name="connsiteX3599" fmla="*/ 5151694 w 6857583"/>
                  <a:gd name="connsiteY3599" fmla="*/ 2718169 h 6858498"/>
                  <a:gd name="connsiteX3600" fmla="*/ 5235266 w 6857583"/>
                  <a:gd name="connsiteY3600" fmla="*/ 2718169 h 6858498"/>
                  <a:gd name="connsiteX3601" fmla="*/ 5246057 w 6857583"/>
                  <a:gd name="connsiteY3601" fmla="*/ 2719776 h 6858498"/>
                  <a:gd name="connsiteX3602" fmla="*/ 5250649 w 6857583"/>
                  <a:gd name="connsiteY3602" fmla="*/ 2723910 h 6858498"/>
                  <a:gd name="connsiteX3603" fmla="*/ 5251338 w 6857583"/>
                  <a:gd name="connsiteY3603" fmla="*/ 2728271 h 6858498"/>
                  <a:gd name="connsiteX3604" fmla="*/ 5251338 w 6857583"/>
                  <a:gd name="connsiteY3604" fmla="*/ 2787507 h 6858498"/>
                  <a:gd name="connsiteX3605" fmla="*/ 5250649 w 6857583"/>
                  <a:gd name="connsiteY3605" fmla="*/ 2791869 h 6858498"/>
                  <a:gd name="connsiteX3606" fmla="*/ 5244680 w 6857583"/>
                  <a:gd name="connsiteY3606" fmla="*/ 2797380 h 6858498"/>
                  <a:gd name="connsiteX3607" fmla="*/ 5218276 w 6857583"/>
                  <a:gd name="connsiteY3607" fmla="*/ 2798068 h 6858498"/>
                  <a:gd name="connsiteX3608" fmla="*/ 5191873 w 6857583"/>
                  <a:gd name="connsiteY3608" fmla="*/ 2798068 h 6858498"/>
                  <a:gd name="connsiteX3609" fmla="*/ 5192332 w 6857583"/>
                  <a:gd name="connsiteY3609" fmla="*/ 2797609 h 6858498"/>
                  <a:gd name="connsiteX3610" fmla="*/ 5143887 w 6857583"/>
                  <a:gd name="connsiteY3610" fmla="*/ 2797609 h 6858498"/>
                  <a:gd name="connsiteX3611" fmla="*/ 5136770 w 6857583"/>
                  <a:gd name="connsiteY3611" fmla="*/ 2790491 h 6858498"/>
                  <a:gd name="connsiteX3612" fmla="*/ 5136081 w 6857583"/>
                  <a:gd name="connsiteY3612" fmla="*/ 2779471 h 6858498"/>
                  <a:gd name="connsiteX3613" fmla="*/ 5136081 w 6857583"/>
                  <a:gd name="connsiteY3613" fmla="*/ 2733322 h 6858498"/>
                  <a:gd name="connsiteX3614" fmla="*/ 5136999 w 6857583"/>
                  <a:gd name="connsiteY3614" fmla="*/ 2724597 h 6858498"/>
                  <a:gd name="connsiteX3615" fmla="*/ 5142969 w 6857583"/>
                  <a:gd name="connsiteY3615" fmla="*/ 2718859 h 6858498"/>
                  <a:gd name="connsiteX3616" fmla="*/ 5151694 w 6857583"/>
                  <a:gd name="connsiteY3616" fmla="*/ 2718169 h 6858498"/>
                  <a:gd name="connsiteX3617" fmla="*/ 4948043 w 6857583"/>
                  <a:gd name="connsiteY3617" fmla="*/ 2718169 h 6858498"/>
                  <a:gd name="connsiteX3618" fmla="*/ 5024957 w 6857583"/>
                  <a:gd name="connsiteY3618" fmla="*/ 2718169 h 6858498"/>
                  <a:gd name="connsiteX3619" fmla="*/ 5038044 w 6857583"/>
                  <a:gd name="connsiteY3619" fmla="*/ 2719088 h 6858498"/>
                  <a:gd name="connsiteX3620" fmla="*/ 5044013 w 6857583"/>
                  <a:gd name="connsiteY3620" fmla="*/ 2724827 h 6858498"/>
                  <a:gd name="connsiteX3621" fmla="*/ 5044472 w 6857583"/>
                  <a:gd name="connsiteY3621" fmla="*/ 2729190 h 6858498"/>
                  <a:gd name="connsiteX3622" fmla="*/ 5044472 w 6857583"/>
                  <a:gd name="connsiteY3622" fmla="*/ 2786359 h 6858498"/>
                  <a:gd name="connsiteX3623" fmla="*/ 5043324 w 6857583"/>
                  <a:gd name="connsiteY3623" fmla="*/ 2792787 h 6858498"/>
                  <a:gd name="connsiteX3624" fmla="*/ 5038733 w 6857583"/>
                  <a:gd name="connsiteY3624" fmla="*/ 2796920 h 6858498"/>
                  <a:gd name="connsiteX3625" fmla="*/ 5032304 w 6857583"/>
                  <a:gd name="connsiteY3625" fmla="*/ 2797838 h 6858498"/>
                  <a:gd name="connsiteX3626" fmla="*/ 4937711 w 6857583"/>
                  <a:gd name="connsiteY3626" fmla="*/ 2797609 h 6858498"/>
                  <a:gd name="connsiteX3627" fmla="*/ 4933807 w 6857583"/>
                  <a:gd name="connsiteY3627" fmla="*/ 2797150 h 6858498"/>
                  <a:gd name="connsiteX3628" fmla="*/ 4929445 w 6857583"/>
                  <a:gd name="connsiteY3628" fmla="*/ 2787507 h 6858498"/>
                  <a:gd name="connsiteX3629" fmla="*/ 4929445 w 6857583"/>
                  <a:gd name="connsiteY3629" fmla="*/ 2754445 h 6858498"/>
                  <a:gd name="connsiteX3630" fmla="*/ 4929445 w 6857583"/>
                  <a:gd name="connsiteY3630" fmla="*/ 2736767 h 6858498"/>
                  <a:gd name="connsiteX3631" fmla="*/ 4948043 w 6857583"/>
                  <a:gd name="connsiteY3631" fmla="*/ 2718169 h 6858498"/>
                  <a:gd name="connsiteX3632" fmla="*/ 3344781 w 6857583"/>
                  <a:gd name="connsiteY3632" fmla="*/ 2718168 h 6858498"/>
                  <a:gd name="connsiteX3633" fmla="*/ 3513992 w 6857583"/>
                  <a:gd name="connsiteY3633" fmla="*/ 2718168 h 6858498"/>
                  <a:gd name="connsiteX3634" fmla="*/ 3527079 w 6857583"/>
                  <a:gd name="connsiteY3634" fmla="*/ 2719316 h 6858498"/>
                  <a:gd name="connsiteX3635" fmla="*/ 3532360 w 6857583"/>
                  <a:gd name="connsiteY3635" fmla="*/ 2725516 h 6858498"/>
                  <a:gd name="connsiteX3636" fmla="*/ 3532590 w 6857583"/>
                  <a:gd name="connsiteY3636" fmla="*/ 2727582 h 6858498"/>
                  <a:gd name="connsiteX3637" fmla="*/ 3532590 w 6857583"/>
                  <a:gd name="connsiteY3637" fmla="*/ 2789114 h 6858498"/>
                  <a:gd name="connsiteX3638" fmla="*/ 3532360 w 6857583"/>
                  <a:gd name="connsiteY3638" fmla="*/ 2791180 h 6858498"/>
                  <a:gd name="connsiteX3639" fmla="*/ 3526850 w 6857583"/>
                  <a:gd name="connsiteY3639" fmla="*/ 2797150 h 6858498"/>
                  <a:gd name="connsiteX3640" fmla="*/ 3509400 w 6857583"/>
                  <a:gd name="connsiteY3640" fmla="*/ 2797838 h 6858498"/>
                  <a:gd name="connsiteX3641" fmla="*/ 3428353 w 6857583"/>
                  <a:gd name="connsiteY3641" fmla="*/ 2798068 h 6858498"/>
                  <a:gd name="connsiteX3642" fmla="*/ 3344781 w 6857583"/>
                  <a:gd name="connsiteY3642" fmla="*/ 2798068 h 6858498"/>
                  <a:gd name="connsiteX3643" fmla="*/ 3331694 w 6857583"/>
                  <a:gd name="connsiteY3643" fmla="*/ 2797150 h 6858498"/>
                  <a:gd name="connsiteX3644" fmla="*/ 3327102 w 6857583"/>
                  <a:gd name="connsiteY3644" fmla="*/ 2793016 h 6858498"/>
                  <a:gd name="connsiteX3645" fmla="*/ 3325495 w 6857583"/>
                  <a:gd name="connsiteY3645" fmla="*/ 2786817 h 6858498"/>
                  <a:gd name="connsiteX3646" fmla="*/ 3325495 w 6857583"/>
                  <a:gd name="connsiteY3646" fmla="*/ 2729649 h 6858498"/>
                  <a:gd name="connsiteX3647" fmla="*/ 3326184 w 6857583"/>
                  <a:gd name="connsiteY3647" fmla="*/ 2725286 h 6858498"/>
                  <a:gd name="connsiteX3648" fmla="*/ 3331694 w 6857583"/>
                  <a:gd name="connsiteY3648" fmla="*/ 2719316 h 6858498"/>
                  <a:gd name="connsiteX3649" fmla="*/ 3344781 w 6857583"/>
                  <a:gd name="connsiteY3649" fmla="*/ 2718168 h 6858498"/>
                  <a:gd name="connsiteX3650" fmla="*/ 3035976 w 6857583"/>
                  <a:gd name="connsiteY3650" fmla="*/ 2718168 h 6858498"/>
                  <a:gd name="connsiteX3651" fmla="*/ 3176488 w 6857583"/>
                  <a:gd name="connsiteY3651" fmla="*/ 2718168 h 6858498"/>
                  <a:gd name="connsiteX3652" fmla="*/ 3196234 w 6857583"/>
                  <a:gd name="connsiteY3652" fmla="*/ 2719316 h 6858498"/>
                  <a:gd name="connsiteX3653" fmla="*/ 3201973 w 6857583"/>
                  <a:gd name="connsiteY3653" fmla="*/ 2725056 h 6858498"/>
                  <a:gd name="connsiteX3654" fmla="*/ 3202203 w 6857583"/>
                  <a:gd name="connsiteY3654" fmla="*/ 2727122 h 6858498"/>
                  <a:gd name="connsiteX3655" fmla="*/ 3201973 w 6857583"/>
                  <a:gd name="connsiteY3655" fmla="*/ 2790720 h 6858498"/>
                  <a:gd name="connsiteX3656" fmla="*/ 3194856 w 6857583"/>
                  <a:gd name="connsiteY3656" fmla="*/ 2797378 h 6858498"/>
                  <a:gd name="connsiteX3657" fmla="*/ 3177407 w 6857583"/>
                  <a:gd name="connsiteY3657" fmla="*/ 2797837 h 6858498"/>
                  <a:gd name="connsiteX3658" fmla="*/ 3098197 w 6857583"/>
                  <a:gd name="connsiteY3658" fmla="*/ 2798068 h 6858498"/>
                  <a:gd name="connsiteX3659" fmla="*/ 3016920 w 6857583"/>
                  <a:gd name="connsiteY3659" fmla="*/ 2798068 h 6858498"/>
                  <a:gd name="connsiteX3660" fmla="*/ 3001537 w 6857583"/>
                  <a:gd name="connsiteY3660" fmla="*/ 2797378 h 6858498"/>
                  <a:gd name="connsiteX3661" fmla="*/ 2995797 w 6857583"/>
                  <a:gd name="connsiteY3661" fmla="*/ 2791638 h 6858498"/>
                  <a:gd name="connsiteX3662" fmla="*/ 2995338 w 6857583"/>
                  <a:gd name="connsiteY3662" fmla="*/ 2789572 h 6858498"/>
                  <a:gd name="connsiteX3663" fmla="*/ 2995338 w 6857583"/>
                  <a:gd name="connsiteY3663" fmla="*/ 2728040 h 6858498"/>
                  <a:gd name="connsiteX3664" fmla="*/ 2996256 w 6857583"/>
                  <a:gd name="connsiteY3664" fmla="*/ 2723909 h 6858498"/>
                  <a:gd name="connsiteX3665" fmla="*/ 3000848 w 6857583"/>
                  <a:gd name="connsiteY3665" fmla="*/ 2719775 h 6858498"/>
                  <a:gd name="connsiteX3666" fmla="*/ 3009573 w 6857583"/>
                  <a:gd name="connsiteY3666" fmla="*/ 2718399 h 6858498"/>
                  <a:gd name="connsiteX3667" fmla="*/ 3035976 w 6857583"/>
                  <a:gd name="connsiteY3667" fmla="*/ 2718168 h 6858498"/>
                  <a:gd name="connsiteX3668" fmla="*/ 4063643 w 6857583"/>
                  <a:gd name="connsiteY3668" fmla="*/ 2718167 h 6858498"/>
                  <a:gd name="connsiteX3669" fmla="*/ 4149512 w 6857583"/>
                  <a:gd name="connsiteY3669" fmla="*/ 2718167 h 6858498"/>
                  <a:gd name="connsiteX3670" fmla="*/ 4158236 w 6857583"/>
                  <a:gd name="connsiteY3670" fmla="*/ 2719545 h 6858498"/>
                  <a:gd name="connsiteX3671" fmla="*/ 4163057 w 6857583"/>
                  <a:gd name="connsiteY3671" fmla="*/ 2723677 h 6858498"/>
                  <a:gd name="connsiteX3672" fmla="*/ 4163746 w 6857583"/>
                  <a:gd name="connsiteY3672" fmla="*/ 2728039 h 6858498"/>
                  <a:gd name="connsiteX3673" fmla="*/ 4163746 w 6857583"/>
                  <a:gd name="connsiteY3673" fmla="*/ 2789801 h 6858498"/>
                  <a:gd name="connsiteX3674" fmla="*/ 4163287 w 6857583"/>
                  <a:gd name="connsiteY3674" fmla="*/ 2791867 h 6858498"/>
                  <a:gd name="connsiteX3675" fmla="*/ 4157547 w 6857583"/>
                  <a:gd name="connsiteY3675" fmla="*/ 2797377 h 6858498"/>
                  <a:gd name="connsiteX3676" fmla="*/ 4124486 w 6857583"/>
                  <a:gd name="connsiteY3676" fmla="*/ 2798066 h 6858498"/>
                  <a:gd name="connsiteX3677" fmla="*/ 4106577 w 6857583"/>
                  <a:gd name="connsiteY3677" fmla="*/ 2798066 h 6858498"/>
                  <a:gd name="connsiteX3678" fmla="*/ 4062495 w 6857583"/>
                  <a:gd name="connsiteY3678" fmla="*/ 2798066 h 6858498"/>
                  <a:gd name="connsiteX3679" fmla="*/ 4053770 w 6857583"/>
                  <a:gd name="connsiteY3679" fmla="*/ 2796918 h 6858498"/>
                  <a:gd name="connsiteX3680" fmla="*/ 4050786 w 6857583"/>
                  <a:gd name="connsiteY3680" fmla="*/ 2793933 h 6858498"/>
                  <a:gd name="connsiteX3681" fmla="*/ 4049408 w 6857583"/>
                  <a:gd name="connsiteY3681" fmla="*/ 2787505 h 6858498"/>
                  <a:gd name="connsiteX3682" fmla="*/ 4049408 w 6857583"/>
                  <a:gd name="connsiteY3682" fmla="*/ 2728039 h 6858498"/>
                  <a:gd name="connsiteX3683" fmla="*/ 4050326 w 6857583"/>
                  <a:gd name="connsiteY3683" fmla="*/ 2723677 h 6858498"/>
                  <a:gd name="connsiteX3684" fmla="*/ 4054918 w 6857583"/>
                  <a:gd name="connsiteY3684" fmla="*/ 2719545 h 6858498"/>
                  <a:gd name="connsiteX3685" fmla="*/ 4063643 w 6857583"/>
                  <a:gd name="connsiteY3685" fmla="*/ 2718167 h 6858498"/>
                  <a:gd name="connsiteX3686" fmla="*/ 2951944 w 6857583"/>
                  <a:gd name="connsiteY3686" fmla="*/ 2649523 h 6858498"/>
                  <a:gd name="connsiteX3687" fmla="*/ 2934265 w 6857583"/>
                  <a:gd name="connsiteY3687" fmla="*/ 2649752 h 6858498"/>
                  <a:gd name="connsiteX3688" fmla="*/ 2924393 w 6857583"/>
                  <a:gd name="connsiteY3688" fmla="*/ 2659165 h 6858498"/>
                  <a:gd name="connsiteX3689" fmla="*/ 2924163 w 6857583"/>
                  <a:gd name="connsiteY3689" fmla="*/ 2672482 h 6858498"/>
                  <a:gd name="connsiteX3690" fmla="*/ 2924163 w 6857583"/>
                  <a:gd name="connsiteY3690" fmla="*/ 2831134 h 6858498"/>
                  <a:gd name="connsiteX3691" fmla="*/ 2924393 w 6857583"/>
                  <a:gd name="connsiteY3691" fmla="*/ 2844451 h 6858498"/>
                  <a:gd name="connsiteX3692" fmla="*/ 2932429 w 6857583"/>
                  <a:gd name="connsiteY3692" fmla="*/ 2853175 h 6858498"/>
                  <a:gd name="connsiteX3693" fmla="*/ 2956536 w 6857583"/>
                  <a:gd name="connsiteY3693" fmla="*/ 2853634 h 6858498"/>
                  <a:gd name="connsiteX3694" fmla="*/ 3428124 w 6857583"/>
                  <a:gd name="connsiteY3694" fmla="*/ 2852945 h 6858498"/>
                  <a:gd name="connsiteX3695" fmla="*/ 3901549 w 6857583"/>
                  <a:gd name="connsiteY3695" fmla="*/ 2852945 h 6858498"/>
                  <a:gd name="connsiteX3696" fmla="*/ 3925656 w 6857583"/>
                  <a:gd name="connsiteY3696" fmla="*/ 2852486 h 6858498"/>
                  <a:gd name="connsiteX3697" fmla="*/ 3933003 w 6857583"/>
                  <a:gd name="connsiteY3697" fmla="*/ 2845828 h 6858498"/>
                  <a:gd name="connsiteX3698" fmla="*/ 3933922 w 6857583"/>
                  <a:gd name="connsiteY3698" fmla="*/ 2826083 h 6858498"/>
                  <a:gd name="connsiteX3699" fmla="*/ 3933922 w 6857583"/>
                  <a:gd name="connsiteY3699" fmla="*/ 2676385 h 6858498"/>
                  <a:gd name="connsiteX3700" fmla="*/ 3933692 w 6857583"/>
                  <a:gd name="connsiteY3700" fmla="*/ 2661002 h 6858498"/>
                  <a:gd name="connsiteX3701" fmla="*/ 3923131 w 6857583"/>
                  <a:gd name="connsiteY3701" fmla="*/ 2649752 h 6858498"/>
                  <a:gd name="connsiteX3702" fmla="*/ 3905452 w 6857583"/>
                  <a:gd name="connsiteY3702" fmla="*/ 2649523 h 6858498"/>
                  <a:gd name="connsiteX3703" fmla="*/ 2951944 w 6857583"/>
                  <a:gd name="connsiteY3703" fmla="*/ 2649523 h 6858498"/>
                  <a:gd name="connsiteX3704" fmla="*/ 4307014 w 6857583"/>
                  <a:gd name="connsiteY3704" fmla="*/ 2649294 h 6858498"/>
                  <a:gd name="connsiteX3705" fmla="*/ 4291631 w 6857583"/>
                  <a:gd name="connsiteY3705" fmla="*/ 2649523 h 6858498"/>
                  <a:gd name="connsiteX3706" fmla="*/ 4285202 w 6857583"/>
                  <a:gd name="connsiteY3706" fmla="*/ 2650442 h 6858498"/>
                  <a:gd name="connsiteX3707" fmla="*/ 4279462 w 6857583"/>
                  <a:gd name="connsiteY3707" fmla="*/ 2656182 h 6858498"/>
                  <a:gd name="connsiteX3708" fmla="*/ 4278544 w 6857583"/>
                  <a:gd name="connsiteY3708" fmla="*/ 2667201 h 6858498"/>
                  <a:gd name="connsiteX3709" fmla="*/ 4278544 w 6857583"/>
                  <a:gd name="connsiteY3709" fmla="*/ 2836874 h 6858498"/>
                  <a:gd name="connsiteX3710" fmla="*/ 4279003 w 6857583"/>
                  <a:gd name="connsiteY3710" fmla="*/ 2845599 h 6858498"/>
                  <a:gd name="connsiteX3711" fmla="*/ 4286120 w 6857583"/>
                  <a:gd name="connsiteY3711" fmla="*/ 2852716 h 6858498"/>
                  <a:gd name="connsiteX3712" fmla="*/ 4310228 w 6857583"/>
                  <a:gd name="connsiteY3712" fmla="*/ 2853175 h 6858498"/>
                  <a:gd name="connsiteX3713" fmla="*/ 4889496 w 6857583"/>
                  <a:gd name="connsiteY3713" fmla="*/ 2852945 h 6858498"/>
                  <a:gd name="connsiteX3714" fmla="*/ 5462335 w 6857583"/>
                  <a:gd name="connsiteY3714" fmla="*/ 2852945 h 6858498"/>
                  <a:gd name="connsiteX3715" fmla="*/ 5484376 w 6857583"/>
                  <a:gd name="connsiteY3715" fmla="*/ 2852945 h 6858498"/>
                  <a:gd name="connsiteX3716" fmla="*/ 5498841 w 6857583"/>
                  <a:gd name="connsiteY3716" fmla="*/ 2838940 h 6858498"/>
                  <a:gd name="connsiteX3717" fmla="*/ 5498841 w 6857583"/>
                  <a:gd name="connsiteY3717" fmla="*/ 2836644 h 6858498"/>
                  <a:gd name="connsiteX3718" fmla="*/ 5498841 w 6857583"/>
                  <a:gd name="connsiteY3718" fmla="*/ 2664905 h 6858498"/>
                  <a:gd name="connsiteX3719" fmla="*/ 5497923 w 6857583"/>
                  <a:gd name="connsiteY3719" fmla="*/ 2656182 h 6858498"/>
                  <a:gd name="connsiteX3720" fmla="*/ 5492183 w 6857583"/>
                  <a:gd name="connsiteY3720" fmla="*/ 2650211 h 6858498"/>
                  <a:gd name="connsiteX3721" fmla="*/ 5470141 w 6857583"/>
                  <a:gd name="connsiteY3721" fmla="*/ 2649294 h 6858498"/>
                  <a:gd name="connsiteX3722" fmla="*/ 4307014 w 6857583"/>
                  <a:gd name="connsiteY3722" fmla="*/ 2649294 h 6858498"/>
                  <a:gd name="connsiteX3723" fmla="*/ 3973412 w 6857583"/>
                  <a:gd name="connsiteY3723" fmla="*/ 2649294 h 6858498"/>
                  <a:gd name="connsiteX3724" fmla="*/ 3957111 w 6857583"/>
                  <a:gd name="connsiteY3724" fmla="*/ 2666053 h 6858498"/>
                  <a:gd name="connsiteX3725" fmla="*/ 3957111 w 6857583"/>
                  <a:gd name="connsiteY3725" fmla="*/ 2835496 h 6858498"/>
                  <a:gd name="connsiteX3726" fmla="*/ 3958029 w 6857583"/>
                  <a:gd name="connsiteY3726" fmla="*/ 2846517 h 6858498"/>
                  <a:gd name="connsiteX3727" fmla="*/ 3963999 w 6857583"/>
                  <a:gd name="connsiteY3727" fmla="*/ 2852257 h 6858498"/>
                  <a:gd name="connsiteX3728" fmla="*/ 3983744 w 6857583"/>
                  <a:gd name="connsiteY3728" fmla="*/ 2852945 h 6858498"/>
                  <a:gd name="connsiteX3729" fmla="*/ 4104511 w 6857583"/>
                  <a:gd name="connsiteY3729" fmla="*/ 2852945 h 6858498"/>
                  <a:gd name="connsiteX3730" fmla="*/ 4130914 w 6857583"/>
                  <a:gd name="connsiteY3730" fmla="*/ 2852945 h 6858498"/>
                  <a:gd name="connsiteX3731" fmla="*/ 4229870 w 6857583"/>
                  <a:gd name="connsiteY3731" fmla="*/ 2852945 h 6858498"/>
                  <a:gd name="connsiteX3732" fmla="*/ 4247548 w 6857583"/>
                  <a:gd name="connsiteY3732" fmla="*/ 2852486 h 6858498"/>
                  <a:gd name="connsiteX3733" fmla="*/ 4254436 w 6857583"/>
                  <a:gd name="connsiteY3733" fmla="*/ 2845139 h 6858498"/>
                  <a:gd name="connsiteX3734" fmla="*/ 4255125 w 6857583"/>
                  <a:gd name="connsiteY3734" fmla="*/ 2834119 h 6858498"/>
                  <a:gd name="connsiteX3735" fmla="*/ 4255125 w 6857583"/>
                  <a:gd name="connsiteY3735" fmla="*/ 2669038 h 6858498"/>
                  <a:gd name="connsiteX3736" fmla="*/ 4254207 w 6857583"/>
                  <a:gd name="connsiteY3736" fmla="*/ 2655952 h 6858498"/>
                  <a:gd name="connsiteX3737" fmla="*/ 4248467 w 6857583"/>
                  <a:gd name="connsiteY3737" fmla="*/ 2649982 h 6858498"/>
                  <a:gd name="connsiteX3738" fmla="*/ 4226426 w 6857583"/>
                  <a:gd name="connsiteY3738" fmla="*/ 2649294 h 6858498"/>
                  <a:gd name="connsiteX3739" fmla="*/ 3993157 w 6857583"/>
                  <a:gd name="connsiteY3739" fmla="*/ 2649294 h 6858498"/>
                  <a:gd name="connsiteX3740" fmla="*/ 3973412 w 6857583"/>
                  <a:gd name="connsiteY3740" fmla="*/ 2649294 h 6858498"/>
                  <a:gd name="connsiteX3741" fmla="*/ 2619031 w 6857583"/>
                  <a:gd name="connsiteY3741" fmla="*/ 2649294 h 6858498"/>
                  <a:gd name="connsiteX3742" fmla="*/ 2602730 w 6857583"/>
                  <a:gd name="connsiteY3742" fmla="*/ 2666053 h 6858498"/>
                  <a:gd name="connsiteX3743" fmla="*/ 2602730 w 6857583"/>
                  <a:gd name="connsiteY3743" fmla="*/ 2835726 h 6858498"/>
                  <a:gd name="connsiteX3744" fmla="*/ 2603649 w 6857583"/>
                  <a:gd name="connsiteY3744" fmla="*/ 2846746 h 6858498"/>
                  <a:gd name="connsiteX3745" fmla="*/ 2609618 w 6857583"/>
                  <a:gd name="connsiteY3745" fmla="*/ 2852257 h 6858498"/>
                  <a:gd name="connsiteX3746" fmla="*/ 2629363 w 6857583"/>
                  <a:gd name="connsiteY3746" fmla="*/ 2852945 h 6858498"/>
                  <a:gd name="connsiteX3747" fmla="*/ 2750589 w 6857583"/>
                  <a:gd name="connsiteY3747" fmla="*/ 2852945 h 6858498"/>
                  <a:gd name="connsiteX3748" fmla="*/ 2869520 w 6857583"/>
                  <a:gd name="connsiteY3748" fmla="*/ 2852945 h 6858498"/>
                  <a:gd name="connsiteX3749" fmla="*/ 2889265 w 6857583"/>
                  <a:gd name="connsiteY3749" fmla="*/ 2852716 h 6858498"/>
                  <a:gd name="connsiteX3750" fmla="*/ 2895693 w 6857583"/>
                  <a:gd name="connsiteY3750" fmla="*/ 2851568 h 6858498"/>
                  <a:gd name="connsiteX3751" fmla="*/ 2898678 w 6857583"/>
                  <a:gd name="connsiteY3751" fmla="*/ 2848583 h 6858498"/>
                  <a:gd name="connsiteX3752" fmla="*/ 2900056 w 6857583"/>
                  <a:gd name="connsiteY3752" fmla="*/ 2831134 h 6858498"/>
                  <a:gd name="connsiteX3753" fmla="*/ 2900056 w 6857583"/>
                  <a:gd name="connsiteY3753" fmla="*/ 2676844 h 6858498"/>
                  <a:gd name="connsiteX3754" fmla="*/ 2872504 w 6857583"/>
                  <a:gd name="connsiteY3754" fmla="*/ 2649294 h 6858498"/>
                  <a:gd name="connsiteX3755" fmla="*/ 2630052 w 6857583"/>
                  <a:gd name="connsiteY3755" fmla="*/ 2649294 h 6858498"/>
                  <a:gd name="connsiteX3756" fmla="*/ 2619031 w 6857583"/>
                  <a:gd name="connsiteY3756" fmla="*/ 2649294 h 6858498"/>
                  <a:gd name="connsiteX3757" fmla="*/ 1375545 w 6857583"/>
                  <a:gd name="connsiteY3757" fmla="*/ 2649294 h 6858498"/>
                  <a:gd name="connsiteX3758" fmla="*/ 1359015 w 6857583"/>
                  <a:gd name="connsiteY3758" fmla="*/ 2665824 h 6858498"/>
                  <a:gd name="connsiteX3759" fmla="*/ 1359015 w 6857583"/>
                  <a:gd name="connsiteY3759" fmla="*/ 2835496 h 6858498"/>
                  <a:gd name="connsiteX3760" fmla="*/ 1359703 w 6857583"/>
                  <a:gd name="connsiteY3760" fmla="*/ 2846517 h 6858498"/>
                  <a:gd name="connsiteX3761" fmla="*/ 1365443 w 6857583"/>
                  <a:gd name="connsiteY3761" fmla="*/ 2852257 h 6858498"/>
                  <a:gd name="connsiteX3762" fmla="*/ 1389551 w 6857583"/>
                  <a:gd name="connsiteY3762" fmla="*/ 2852945 h 6858498"/>
                  <a:gd name="connsiteX3763" fmla="*/ 1967441 w 6857583"/>
                  <a:gd name="connsiteY3763" fmla="*/ 2852945 h 6858498"/>
                  <a:gd name="connsiteX3764" fmla="*/ 2542577 w 6857583"/>
                  <a:gd name="connsiteY3764" fmla="*/ 2852945 h 6858498"/>
                  <a:gd name="connsiteX3765" fmla="*/ 2562322 w 6857583"/>
                  <a:gd name="connsiteY3765" fmla="*/ 2852945 h 6858498"/>
                  <a:gd name="connsiteX3766" fmla="*/ 2578623 w 6857583"/>
                  <a:gd name="connsiteY3766" fmla="*/ 2836644 h 6858498"/>
                  <a:gd name="connsiteX3767" fmla="*/ 2578623 w 6857583"/>
                  <a:gd name="connsiteY3767" fmla="*/ 2664676 h 6858498"/>
                  <a:gd name="connsiteX3768" fmla="*/ 2577934 w 6857583"/>
                  <a:gd name="connsiteY3768" fmla="*/ 2655952 h 6858498"/>
                  <a:gd name="connsiteX3769" fmla="*/ 2572194 w 6857583"/>
                  <a:gd name="connsiteY3769" fmla="*/ 2650211 h 6858498"/>
                  <a:gd name="connsiteX3770" fmla="*/ 2545791 w 6857583"/>
                  <a:gd name="connsiteY3770" fmla="*/ 2649294 h 6858498"/>
                  <a:gd name="connsiteX3771" fmla="*/ 1393224 w 6857583"/>
                  <a:gd name="connsiteY3771" fmla="*/ 2649294 h 6858498"/>
                  <a:gd name="connsiteX3772" fmla="*/ 1375545 w 6857583"/>
                  <a:gd name="connsiteY3772" fmla="*/ 2649294 h 6858498"/>
                  <a:gd name="connsiteX3773" fmla="*/ 3955044 w 6857583"/>
                  <a:gd name="connsiteY3773" fmla="*/ 2520724 h 6858498"/>
                  <a:gd name="connsiteX3774" fmla="*/ 3935299 w 6857583"/>
                  <a:gd name="connsiteY3774" fmla="*/ 2521413 h 6858498"/>
                  <a:gd name="connsiteX3775" fmla="*/ 3929559 w 6857583"/>
                  <a:gd name="connsiteY3775" fmla="*/ 2527154 h 6858498"/>
                  <a:gd name="connsiteX3776" fmla="*/ 3928641 w 6857583"/>
                  <a:gd name="connsiteY3776" fmla="*/ 2540241 h 6858498"/>
                  <a:gd name="connsiteX3777" fmla="*/ 3929100 w 6857583"/>
                  <a:gd name="connsiteY3777" fmla="*/ 2568709 h 6858498"/>
                  <a:gd name="connsiteX3778" fmla="*/ 3937595 w 6857583"/>
                  <a:gd name="connsiteY3778" fmla="*/ 2576974 h 6858498"/>
                  <a:gd name="connsiteX3779" fmla="*/ 3957340 w 6857583"/>
                  <a:gd name="connsiteY3779" fmla="*/ 2577434 h 6858498"/>
                  <a:gd name="connsiteX3780" fmla="*/ 4107266 w 6857583"/>
                  <a:gd name="connsiteY3780" fmla="*/ 2577663 h 6858498"/>
                  <a:gd name="connsiteX3781" fmla="*/ 4256962 w 6857583"/>
                  <a:gd name="connsiteY3781" fmla="*/ 2577663 h 6858498"/>
                  <a:gd name="connsiteX3782" fmla="*/ 4276707 w 6857583"/>
                  <a:gd name="connsiteY3782" fmla="*/ 2576974 h 6858498"/>
                  <a:gd name="connsiteX3783" fmla="*/ 4283825 w 6857583"/>
                  <a:gd name="connsiteY3783" fmla="*/ 2569858 h 6858498"/>
                  <a:gd name="connsiteX3784" fmla="*/ 4283595 w 6857583"/>
                  <a:gd name="connsiteY3784" fmla="*/ 2528073 h 6858498"/>
                  <a:gd name="connsiteX3785" fmla="*/ 4282906 w 6857583"/>
                  <a:gd name="connsiteY3785" fmla="*/ 2526006 h 6858498"/>
                  <a:gd name="connsiteX3786" fmla="*/ 4278314 w 6857583"/>
                  <a:gd name="connsiteY3786" fmla="*/ 2521872 h 6858498"/>
                  <a:gd name="connsiteX3787" fmla="*/ 4265227 w 6857583"/>
                  <a:gd name="connsiteY3787" fmla="*/ 2520724 h 6858498"/>
                  <a:gd name="connsiteX3788" fmla="*/ 4188313 w 6857583"/>
                  <a:gd name="connsiteY3788" fmla="*/ 2520724 h 6858498"/>
                  <a:gd name="connsiteX3789" fmla="*/ 3955044 w 6857583"/>
                  <a:gd name="connsiteY3789" fmla="*/ 2520724 h 6858498"/>
                  <a:gd name="connsiteX3790" fmla="*/ 2599746 w 6857583"/>
                  <a:gd name="connsiteY3790" fmla="*/ 2520724 h 6858498"/>
                  <a:gd name="connsiteX3791" fmla="*/ 2580000 w 6857583"/>
                  <a:gd name="connsiteY3791" fmla="*/ 2521413 h 6858498"/>
                  <a:gd name="connsiteX3792" fmla="*/ 2574031 w 6857583"/>
                  <a:gd name="connsiteY3792" fmla="*/ 2526925 h 6858498"/>
                  <a:gd name="connsiteX3793" fmla="*/ 2573801 w 6857583"/>
                  <a:gd name="connsiteY3793" fmla="*/ 2570776 h 6858498"/>
                  <a:gd name="connsiteX3794" fmla="*/ 2579541 w 6857583"/>
                  <a:gd name="connsiteY3794" fmla="*/ 2576516 h 6858498"/>
                  <a:gd name="connsiteX3795" fmla="*/ 2599286 w 6857583"/>
                  <a:gd name="connsiteY3795" fmla="*/ 2577663 h 6858498"/>
                  <a:gd name="connsiteX3796" fmla="*/ 2902581 w 6857583"/>
                  <a:gd name="connsiteY3796" fmla="*/ 2577663 h 6858498"/>
                  <a:gd name="connsiteX3797" fmla="*/ 2920260 w 6857583"/>
                  <a:gd name="connsiteY3797" fmla="*/ 2577204 h 6858498"/>
                  <a:gd name="connsiteX3798" fmla="*/ 2928985 w 6857583"/>
                  <a:gd name="connsiteY3798" fmla="*/ 2568940 h 6858498"/>
                  <a:gd name="connsiteX3799" fmla="*/ 2928985 w 6857583"/>
                  <a:gd name="connsiteY3799" fmla="*/ 2529450 h 6858498"/>
                  <a:gd name="connsiteX3800" fmla="*/ 2928526 w 6857583"/>
                  <a:gd name="connsiteY3800" fmla="*/ 2527383 h 6858498"/>
                  <a:gd name="connsiteX3801" fmla="*/ 2922786 w 6857583"/>
                  <a:gd name="connsiteY3801" fmla="*/ 2521641 h 6858498"/>
                  <a:gd name="connsiteX3802" fmla="*/ 2903041 w 6857583"/>
                  <a:gd name="connsiteY3802" fmla="*/ 2520724 h 6858498"/>
                  <a:gd name="connsiteX3803" fmla="*/ 2751508 w 6857583"/>
                  <a:gd name="connsiteY3803" fmla="*/ 2520724 h 6858498"/>
                  <a:gd name="connsiteX3804" fmla="*/ 2599746 w 6857583"/>
                  <a:gd name="connsiteY3804" fmla="*/ 2520724 h 6858498"/>
                  <a:gd name="connsiteX3805" fmla="*/ 3477716 w 6857583"/>
                  <a:gd name="connsiteY3805" fmla="*/ 992308 h 6858498"/>
                  <a:gd name="connsiteX3806" fmla="*/ 3250877 w 6857583"/>
                  <a:gd name="connsiteY3806" fmla="*/ 998507 h 6858498"/>
                  <a:gd name="connsiteX3807" fmla="*/ 3084421 w 6857583"/>
                  <a:gd name="connsiteY3807" fmla="*/ 1016416 h 6858498"/>
                  <a:gd name="connsiteX3808" fmla="*/ 2891561 w 6857583"/>
                  <a:gd name="connsiteY3808" fmla="*/ 1051774 h 6858498"/>
                  <a:gd name="connsiteX3809" fmla="*/ 2338926 w 6857583"/>
                  <a:gd name="connsiteY3809" fmla="*/ 1248766 h 6858498"/>
                  <a:gd name="connsiteX3810" fmla="*/ 1684810 w 6857583"/>
                  <a:gd name="connsiteY3810" fmla="*/ 1725635 h 6858498"/>
                  <a:gd name="connsiteX3811" fmla="*/ 1302534 w 6857583"/>
                  <a:gd name="connsiteY3811" fmla="*/ 2235333 h 6858498"/>
                  <a:gd name="connsiteX3812" fmla="*/ 1043322 w 6857583"/>
                  <a:gd name="connsiteY3812" fmla="*/ 2925497 h 6858498"/>
                  <a:gd name="connsiteX3813" fmla="*/ 1039878 w 6857583"/>
                  <a:gd name="connsiteY3813" fmla="*/ 2945014 h 6858498"/>
                  <a:gd name="connsiteX3814" fmla="*/ 1045388 w 6857583"/>
                  <a:gd name="connsiteY3814" fmla="*/ 2952819 h 6858498"/>
                  <a:gd name="connsiteX3815" fmla="*/ 1058475 w 6857583"/>
                  <a:gd name="connsiteY3815" fmla="*/ 2953508 h 6858498"/>
                  <a:gd name="connsiteX3816" fmla="*/ 1314244 w 6857583"/>
                  <a:gd name="connsiteY3816" fmla="*/ 2953508 h 6858498"/>
                  <a:gd name="connsiteX3817" fmla="*/ 1334678 w 6857583"/>
                  <a:gd name="connsiteY3817" fmla="*/ 2932386 h 6858498"/>
                  <a:gd name="connsiteX3818" fmla="*/ 1334678 w 6857583"/>
                  <a:gd name="connsiteY3818" fmla="*/ 2670186 h 6858498"/>
                  <a:gd name="connsiteX3819" fmla="*/ 1334218 w 6857583"/>
                  <a:gd name="connsiteY3819" fmla="*/ 2657099 h 6858498"/>
                  <a:gd name="connsiteX3820" fmla="*/ 1327101 w 6857583"/>
                  <a:gd name="connsiteY3820" fmla="*/ 2649982 h 6858498"/>
                  <a:gd name="connsiteX3821" fmla="*/ 1305060 w 6857583"/>
                  <a:gd name="connsiteY3821" fmla="*/ 2648835 h 6858498"/>
                  <a:gd name="connsiteX3822" fmla="*/ 1298172 w 6857583"/>
                  <a:gd name="connsiteY3822" fmla="*/ 2641717 h 6858498"/>
                  <a:gd name="connsiteX3823" fmla="*/ 1297942 w 6857583"/>
                  <a:gd name="connsiteY3823" fmla="*/ 2586617 h 6858498"/>
                  <a:gd name="connsiteX3824" fmla="*/ 1298402 w 6857583"/>
                  <a:gd name="connsiteY3824" fmla="*/ 2584550 h 6858498"/>
                  <a:gd name="connsiteX3825" fmla="*/ 1304141 w 6857583"/>
                  <a:gd name="connsiteY3825" fmla="*/ 2578811 h 6858498"/>
                  <a:gd name="connsiteX3826" fmla="*/ 1332841 w 6857583"/>
                  <a:gd name="connsiteY3826" fmla="*/ 2577893 h 6858498"/>
                  <a:gd name="connsiteX3827" fmla="*/ 2509744 w 6857583"/>
                  <a:gd name="connsiteY3827" fmla="*/ 2577893 h 6858498"/>
                  <a:gd name="connsiteX3828" fmla="*/ 2534081 w 6857583"/>
                  <a:gd name="connsiteY3828" fmla="*/ 2577893 h 6858498"/>
                  <a:gd name="connsiteX3829" fmla="*/ 2542806 w 6857583"/>
                  <a:gd name="connsiteY3829" fmla="*/ 2576974 h 6858498"/>
                  <a:gd name="connsiteX3830" fmla="*/ 2548776 w 6857583"/>
                  <a:gd name="connsiteY3830" fmla="*/ 2571236 h 6858498"/>
                  <a:gd name="connsiteX3831" fmla="*/ 2549694 w 6857583"/>
                  <a:gd name="connsiteY3831" fmla="*/ 2553786 h 6858498"/>
                  <a:gd name="connsiteX3832" fmla="*/ 2549923 w 6857583"/>
                  <a:gd name="connsiteY3832" fmla="*/ 2507408 h 6858498"/>
                  <a:gd name="connsiteX3833" fmla="*/ 2559107 w 6857583"/>
                  <a:gd name="connsiteY3833" fmla="*/ 2497536 h 6858498"/>
                  <a:gd name="connsiteX3834" fmla="*/ 2576786 w 6857583"/>
                  <a:gd name="connsiteY3834" fmla="*/ 2497306 h 6858498"/>
                  <a:gd name="connsiteX3835" fmla="*/ 2925082 w 6857583"/>
                  <a:gd name="connsiteY3835" fmla="*/ 2497306 h 6858498"/>
                  <a:gd name="connsiteX3836" fmla="*/ 2938398 w 6857583"/>
                  <a:gd name="connsiteY3836" fmla="*/ 2497306 h 6858498"/>
                  <a:gd name="connsiteX3837" fmla="*/ 2951715 w 6857583"/>
                  <a:gd name="connsiteY3837" fmla="*/ 2509934 h 6858498"/>
                  <a:gd name="connsiteX3838" fmla="*/ 2951944 w 6857583"/>
                  <a:gd name="connsiteY3838" fmla="*/ 2547359 h 6858498"/>
                  <a:gd name="connsiteX3839" fmla="*/ 2952174 w 6857583"/>
                  <a:gd name="connsiteY3839" fmla="*/ 2567103 h 6858498"/>
                  <a:gd name="connsiteX3840" fmla="*/ 2963424 w 6857583"/>
                  <a:gd name="connsiteY3840" fmla="*/ 2577663 h 6858498"/>
                  <a:gd name="connsiteX3841" fmla="*/ 2985465 w 6857583"/>
                  <a:gd name="connsiteY3841" fmla="*/ 2577893 h 6858498"/>
                  <a:gd name="connsiteX3842" fmla="*/ 3871472 w 6857583"/>
                  <a:gd name="connsiteY3842" fmla="*/ 2577893 h 6858498"/>
                  <a:gd name="connsiteX3843" fmla="*/ 3891217 w 6857583"/>
                  <a:gd name="connsiteY3843" fmla="*/ 2577663 h 6858498"/>
                  <a:gd name="connsiteX3844" fmla="*/ 3897646 w 6857583"/>
                  <a:gd name="connsiteY3844" fmla="*/ 2576745 h 6858498"/>
                  <a:gd name="connsiteX3845" fmla="*/ 3903385 w 6857583"/>
                  <a:gd name="connsiteY3845" fmla="*/ 2570776 h 6858498"/>
                  <a:gd name="connsiteX3846" fmla="*/ 3904074 w 6857583"/>
                  <a:gd name="connsiteY3846" fmla="*/ 2557688 h 6858498"/>
                  <a:gd name="connsiteX3847" fmla="*/ 3904074 w 6857583"/>
                  <a:gd name="connsiteY3847" fmla="*/ 2513606 h 6858498"/>
                  <a:gd name="connsiteX3848" fmla="*/ 3905911 w 6857583"/>
                  <a:gd name="connsiteY3848" fmla="*/ 2500980 h 6858498"/>
                  <a:gd name="connsiteX3849" fmla="*/ 3918998 w 6857583"/>
                  <a:gd name="connsiteY3849" fmla="*/ 2496846 h 6858498"/>
                  <a:gd name="connsiteX3850" fmla="*/ 3963080 w 6857583"/>
                  <a:gd name="connsiteY3850" fmla="*/ 2496846 h 6858498"/>
                  <a:gd name="connsiteX3851" fmla="*/ 4278314 w 6857583"/>
                  <a:gd name="connsiteY3851" fmla="*/ 2496846 h 6858498"/>
                  <a:gd name="connsiteX3852" fmla="*/ 4300355 w 6857583"/>
                  <a:gd name="connsiteY3852" fmla="*/ 2497536 h 6858498"/>
                  <a:gd name="connsiteX3853" fmla="*/ 4307702 w 6857583"/>
                  <a:gd name="connsiteY3853" fmla="*/ 2504653 h 6858498"/>
                  <a:gd name="connsiteX3854" fmla="*/ 4308162 w 6857583"/>
                  <a:gd name="connsiteY3854" fmla="*/ 2524398 h 6858498"/>
                  <a:gd name="connsiteX3855" fmla="*/ 4308621 w 6857583"/>
                  <a:gd name="connsiteY3855" fmla="*/ 2568480 h 6858498"/>
                  <a:gd name="connsiteX3856" fmla="*/ 4316656 w 6857583"/>
                  <a:gd name="connsiteY3856" fmla="*/ 2577204 h 6858498"/>
                  <a:gd name="connsiteX3857" fmla="*/ 4343060 w 6857583"/>
                  <a:gd name="connsiteY3857" fmla="*/ 2577893 h 6858498"/>
                  <a:gd name="connsiteX3858" fmla="*/ 5416416 w 6857583"/>
                  <a:gd name="connsiteY3858" fmla="*/ 2577893 h 6858498"/>
                  <a:gd name="connsiteX3859" fmla="*/ 5533280 w 6857583"/>
                  <a:gd name="connsiteY3859" fmla="*/ 2577893 h 6858498"/>
                  <a:gd name="connsiteX3860" fmla="*/ 5553025 w 6857583"/>
                  <a:gd name="connsiteY3860" fmla="*/ 2578582 h 6858498"/>
                  <a:gd name="connsiteX3861" fmla="*/ 5559913 w 6857583"/>
                  <a:gd name="connsiteY3861" fmla="*/ 2585699 h 6858498"/>
                  <a:gd name="connsiteX3862" fmla="*/ 5560142 w 6857583"/>
                  <a:gd name="connsiteY3862" fmla="*/ 2640799 h 6858498"/>
                  <a:gd name="connsiteX3863" fmla="*/ 5559913 w 6857583"/>
                  <a:gd name="connsiteY3863" fmla="*/ 2642865 h 6858498"/>
                  <a:gd name="connsiteX3864" fmla="*/ 5554173 w 6857583"/>
                  <a:gd name="connsiteY3864" fmla="*/ 2648605 h 6858498"/>
                  <a:gd name="connsiteX3865" fmla="*/ 5532132 w 6857583"/>
                  <a:gd name="connsiteY3865" fmla="*/ 2649523 h 6858498"/>
                  <a:gd name="connsiteX3866" fmla="*/ 5522259 w 6857583"/>
                  <a:gd name="connsiteY3866" fmla="*/ 2658936 h 6858498"/>
                  <a:gd name="connsiteX3867" fmla="*/ 5522030 w 6857583"/>
                  <a:gd name="connsiteY3867" fmla="*/ 2672252 h 6858498"/>
                  <a:gd name="connsiteX3868" fmla="*/ 5522030 w 6857583"/>
                  <a:gd name="connsiteY3868" fmla="*/ 2930090 h 6858498"/>
                  <a:gd name="connsiteX3869" fmla="*/ 5522489 w 6857583"/>
                  <a:gd name="connsiteY3869" fmla="*/ 2945473 h 6858498"/>
                  <a:gd name="connsiteX3870" fmla="*/ 5529377 w 6857583"/>
                  <a:gd name="connsiteY3870" fmla="*/ 2952819 h 6858498"/>
                  <a:gd name="connsiteX3871" fmla="*/ 5542464 w 6857583"/>
                  <a:gd name="connsiteY3871" fmla="*/ 2953508 h 6858498"/>
                  <a:gd name="connsiteX3872" fmla="*/ 5800299 w 6857583"/>
                  <a:gd name="connsiteY3872" fmla="*/ 2953508 h 6858498"/>
                  <a:gd name="connsiteX3873" fmla="*/ 5811320 w 6857583"/>
                  <a:gd name="connsiteY3873" fmla="*/ 2953049 h 6858498"/>
                  <a:gd name="connsiteX3874" fmla="*/ 5818207 w 6857583"/>
                  <a:gd name="connsiteY3874" fmla="*/ 2946161 h 6858498"/>
                  <a:gd name="connsiteX3875" fmla="*/ 5816371 w 6857583"/>
                  <a:gd name="connsiteY3875" fmla="*/ 2933075 h 6858498"/>
                  <a:gd name="connsiteX3876" fmla="*/ 5787671 w 6857583"/>
                  <a:gd name="connsiteY3876" fmla="*/ 2810930 h 6858498"/>
                  <a:gd name="connsiteX3877" fmla="*/ 5565423 w 6857583"/>
                  <a:gd name="connsiteY3877" fmla="*/ 2253702 h 6858498"/>
                  <a:gd name="connsiteX3878" fmla="*/ 5080060 w 6857583"/>
                  <a:gd name="connsiteY3878" fmla="*/ 1636093 h 6858498"/>
                  <a:gd name="connsiteX3879" fmla="*/ 4473929 w 6857583"/>
                  <a:gd name="connsiteY3879" fmla="*/ 1227185 h 6858498"/>
                  <a:gd name="connsiteX3880" fmla="*/ 4018412 w 6857583"/>
                  <a:gd name="connsiteY3880" fmla="*/ 1064171 h 6858498"/>
                  <a:gd name="connsiteX3881" fmla="*/ 3721776 w 6857583"/>
                  <a:gd name="connsiteY3881" fmla="*/ 1009528 h 6858498"/>
                  <a:gd name="connsiteX3882" fmla="*/ 3607667 w 6857583"/>
                  <a:gd name="connsiteY3882" fmla="*/ 998507 h 6858498"/>
                  <a:gd name="connsiteX3883" fmla="*/ 3477716 w 6857583"/>
                  <a:gd name="connsiteY3883" fmla="*/ 992308 h 6858498"/>
                  <a:gd name="connsiteX3884" fmla="*/ 3403328 w 6857583"/>
                  <a:gd name="connsiteY3884" fmla="*/ 152450 h 6858498"/>
                  <a:gd name="connsiteX3885" fmla="*/ 3273377 w 6857583"/>
                  <a:gd name="connsiteY3885" fmla="*/ 155435 h 6858498"/>
                  <a:gd name="connsiteX3886" fmla="*/ 3123911 w 6857583"/>
                  <a:gd name="connsiteY3886" fmla="*/ 165996 h 6858498"/>
                  <a:gd name="connsiteX3887" fmla="*/ 2988220 w 6857583"/>
                  <a:gd name="connsiteY3887" fmla="*/ 181379 h 6858498"/>
                  <a:gd name="connsiteX3888" fmla="*/ 2835999 w 6857583"/>
                  <a:gd name="connsiteY3888" fmla="*/ 205716 h 6858498"/>
                  <a:gd name="connsiteX3889" fmla="*/ 2582526 w 6857583"/>
                  <a:gd name="connsiteY3889" fmla="*/ 262885 h 6858498"/>
                  <a:gd name="connsiteX3890" fmla="*/ 1730729 w 6857583"/>
                  <a:gd name="connsiteY3890" fmla="*/ 627252 h 6858498"/>
                  <a:gd name="connsiteX3891" fmla="*/ 1033908 w 6857583"/>
                  <a:gd name="connsiteY3891" fmla="*/ 1194582 h 6858498"/>
                  <a:gd name="connsiteX3892" fmla="*/ 308388 w 6857583"/>
                  <a:gd name="connsiteY3892" fmla="*/ 2426358 h 6858498"/>
                  <a:gd name="connsiteX3893" fmla="*/ 188310 w 6857583"/>
                  <a:gd name="connsiteY3893" fmla="*/ 2936060 h 6858498"/>
                  <a:gd name="connsiteX3894" fmla="*/ 187621 w 6857583"/>
                  <a:gd name="connsiteY3894" fmla="*/ 2947080 h 6858498"/>
                  <a:gd name="connsiteX3895" fmla="*/ 192902 w 6857583"/>
                  <a:gd name="connsiteY3895" fmla="*/ 2953279 h 6858498"/>
                  <a:gd name="connsiteX3896" fmla="*/ 219305 w 6857583"/>
                  <a:gd name="connsiteY3896" fmla="*/ 2953967 h 6858498"/>
                  <a:gd name="connsiteX3897" fmla="*/ 986382 w 6857583"/>
                  <a:gd name="connsiteY3897" fmla="*/ 2953967 h 6858498"/>
                  <a:gd name="connsiteX3898" fmla="*/ 1006127 w 6857583"/>
                  <a:gd name="connsiteY3898" fmla="*/ 2953967 h 6858498"/>
                  <a:gd name="connsiteX3899" fmla="*/ 1012786 w 6857583"/>
                  <a:gd name="connsiteY3899" fmla="*/ 2953279 h 6858498"/>
                  <a:gd name="connsiteX3900" fmla="*/ 1018985 w 6857583"/>
                  <a:gd name="connsiteY3900" fmla="*/ 2947769 h 6858498"/>
                  <a:gd name="connsiteX3901" fmla="*/ 1021740 w 6857583"/>
                  <a:gd name="connsiteY3901" fmla="*/ 2937207 h 6858498"/>
                  <a:gd name="connsiteX3902" fmla="*/ 1043092 w 6857583"/>
                  <a:gd name="connsiteY3902" fmla="*/ 2842614 h 6858498"/>
                  <a:gd name="connsiteX3903" fmla="*/ 1232508 w 6857583"/>
                  <a:gd name="connsiteY3903" fmla="*/ 2326713 h 6858498"/>
                  <a:gd name="connsiteX3904" fmla="*/ 1713509 w 6857583"/>
                  <a:gd name="connsiteY3904" fmla="*/ 1670303 h 6858498"/>
                  <a:gd name="connsiteX3905" fmla="*/ 2675053 w 6857583"/>
                  <a:gd name="connsiteY3905" fmla="*/ 1091034 h 6858498"/>
                  <a:gd name="connsiteX3906" fmla="*/ 2937020 w 6857583"/>
                  <a:gd name="connsiteY3906" fmla="*/ 1022385 h 6858498"/>
                  <a:gd name="connsiteX3907" fmla="*/ 3075925 w 6857583"/>
                  <a:gd name="connsiteY3907" fmla="*/ 998048 h 6858498"/>
                  <a:gd name="connsiteX3908" fmla="*/ 3152381 w 6857583"/>
                  <a:gd name="connsiteY3908" fmla="*/ 988405 h 6858498"/>
                  <a:gd name="connsiteX3909" fmla="*/ 3215978 w 6857583"/>
                  <a:gd name="connsiteY3909" fmla="*/ 982436 h 6858498"/>
                  <a:gd name="connsiteX3910" fmla="*/ 3305980 w 6857583"/>
                  <a:gd name="connsiteY3910" fmla="*/ 975777 h 6858498"/>
                  <a:gd name="connsiteX3911" fmla="*/ 3409527 w 6857583"/>
                  <a:gd name="connsiteY3911" fmla="*/ 973252 h 6858498"/>
                  <a:gd name="connsiteX3912" fmla="*/ 3590218 w 6857583"/>
                  <a:gd name="connsiteY3912" fmla="*/ 978303 h 6858498"/>
                  <a:gd name="connsiteX3913" fmla="*/ 3671495 w 6857583"/>
                  <a:gd name="connsiteY3913" fmla="*/ 984732 h 6858498"/>
                  <a:gd name="connsiteX3914" fmla="*/ 3796165 w 6857583"/>
                  <a:gd name="connsiteY3914" fmla="*/ 1000344 h 6858498"/>
                  <a:gd name="connsiteX3915" fmla="*/ 3960784 w 6857583"/>
                  <a:gd name="connsiteY3915" fmla="*/ 1030880 h 6858498"/>
                  <a:gd name="connsiteX3916" fmla="*/ 4539823 w 6857583"/>
                  <a:gd name="connsiteY3916" fmla="*/ 1238205 h 6858498"/>
                  <a:gd name="connsiteX3917" fmla="*/ 5294501 w 6857583"/>
                  <a:gd name="connsiteY3917" fmla="*/ 1830102 h 6858498"/>
                  <a:gd name="connsiteX3918" fmla="*/ 5639812 w 6857583"/>
                  <a:gd name="connsiteY3918" fmla="*/ 2355182 h 6858498"/>
                  <a:gd name="connsiteX3919" fmla="*/ 5821651 w 6857583"/>
                  <a:gd name="connsiteY3919" fmla="*/ 2869017 h 6858498"/>
                  <a:gd name="connsiteX3920" fmla="*/ 5837952 w 6857583"/>
                  <a:gd name="connsiteY3920" fmla="*/ 2942029 h 6858498"/>
                  <a:gd name="connsiteX3921" fmla="*/ 5851269 w 6857583"/>
                  <a:gd name="connsiteY3921" fmla="*/ 2953279 h 6858498"/>
                  <a:gd name="connsiteX3922" fmla="*/ 5873310 w 6857583"/>
                  <a:gd name="connsiteY3922" fmla="*/ 2953508 h 6858498"/>
                  <a:gd name="connsiteX3923" fmla="*/ 6254667 w 6857583"/>
                  <a:gd name="connsiteY3923" fmla="*/ 2953739 h 6858498"/>
                  <a:gd name="connsiteX3924" fmla="*/ 6640386 w 6857583"/>
                  <a:gd name="connsiteY3924" fmla="*/ 2953739 h 6858498"/>
                  <a:gd name="connsiteX3925" fmla="*/ 6660132 w 6857583"/>
                  <a:gd name="connsiteY3925" fmla="*/ 2953508 h 6858498"/>
                  <a:gd name="connsiteX3926" fmla="*/ 6666561 w 6857583"/>
                  <a:gd name="connsiteY3926" fmla="*/ 2952591 h 6858498"/>
                  <a:gd name="connsiteX3927" fmla="*/ 6670693 w 6857583"/>
                  <a:gd name="connsiteY3927" fmla="*/ 2947998 h 6858498"/>
                  <a:gd name="connsiteX3928" fmla="*/ 6670464 w 6857583"/>
                  <a:gd name="connsiteY3928" fmla="*/ 2941570 h 6858498"/>
                  <a:gd name="connsiteX3929" fmla="*/ 6660821 w 6857583"/>
                  <a:gd name="connsiteY3929" fmla="*/ 2880726 h 6858498"/>
                  <a:gd name="connsiteX3930" fmla="*/ 6603422 w 6857583"/>
                  <a:gd name="connsiteY3930" fmla="*/ 2611413 h 6858498"/>
                  <a:gd name="connsiteX3931" fmla="*/ 6352016 w 6857583"/>
                  <a:gd name="connsiteY3931" fmla="*/ 1947425 h 6858498"/>
                  <a:gd name="connsiteX3932" fmla="*/ 5707772 w 6857583"/>
                  <a:gd name="connsiteY3932" fmla="*/ 1076111 h 6858498"/>
                  <a:gd name="connsiteX3933" fmla="*/ 4435357 w 6857583"/>
                  <a:gd name="connsiteY3933" fmla="*/ 309952 h 6858498"/>
                  <a:gd name="connsiteX3934" fmla="*/ 4112087 w 6857583"/>
                  <a:gd name="connsiteY3934" fmla="*/ 223624 h 6858498"/>
                  <a:gd name="connsiteX3935" fmla="*/ 3882263 w 6857583"/>
                  <a:gd name="connsiteY3935" fmla="*/ 183216 h 6858498"/>
                  <a:gd name="connsiteX3936" fmla="*/ 3735552 w 6857583"/>
                  <a:gd name="connsiteY3936" fmla="*/ 166226 h 6858498"/>
                  <a:gd name="connsiteX3937" fmla="*/ 3671954 w 6857583"/>
                  <a:gd name="connsiteY3937" fmla="*/ 160945 h 6858498"/>
                  <a:gd name="connsiteX3938" fmla="*/ 3544299 w 6857583"/>
                  <a:gd name="connsiteY3938" fmla="*/ 153828 h 6858498"/>
                  <a:gd name="connsiteX3939" fmla="*/ 3403328 w 6857583"/>
                  <a:gd name="connsiteY3939" fmla="*/ 152450 h 6858498"/>
                  <a:gd name="connsiteX3940" fmla="*/ 3429731 w 6857583"/>
                  <a:gd name="connsiteY3940" fmla="*/ 0 h 6858498"/>
                  <a:gd name="connsiteX3941" fmla="*/ 3526620 w 6857583"/>
                  <a:gd name="connsiteY3941" fmla="*/ 1378 h 6858498"/>
                  <a:gd name="connsiteX3942" fmla="*/ 3654275 w 6857583"/>
                  <a:gd name="connsiteY3942" fmla="*/ 7576 h 6858498"/>
                  <a:gd name="connsiteX3943" fmla="*/ 3737848 w 6857583"/>
                  <a:gd name="connsiteY3943" fmla="*/ 13546 h 6858498"/>
                  <a:gd name="connsiteX3944" fmla="*/ 3797083 w 6857583"/>
                  <a:gd name="connsiteY3944" fmla="*/ 19286 h 6858498"/>
                  <a:gd name="connsiteX3945" fmla="*/ 3888921 w 6857583"/>
                  <a:gd name="connsiteY3945" fmla="*/ 30536 h 6858498"/>
                  <a:gd name="connsiteX3946" fmla="*/ 3991320 w 6857583"/>
                  <a:gd name="connsiteY3946" fmla="*/ 45460 h 6858498"/>
                  <a:gd name="connsiteX3947" fmla="*/ 4132062 w 6857583"/>
                  <a:gd name="connsiteY3947" fmla="*/ 71633 h 6858498"/>
                  <a:gd name="connsiteX3948" fmla="*/ 4500103 w 6857583"/>
                  <a:gd name="connsiteY3948" fmla="*/ 169670 h 6858498"/>
                  <a:gd name="connsiteX3949" fmla="*/ 5603536 w 6857583"/>
                  <a:gd name="connsiteY3949" fmla="*/ 776948 h 6858498"/>
                  <a:gd name="connsiteX3950" fmla="*/ 6303112 w 6857583"/>
                  <a:gd name="connsiteY3950" fmla="*/ 1556194 h 6858498"/>
                  <a:gd name="connsiteX3951" fmla="*/ 6684469 w 6857583"/>
                  <a:gd name="connsiteY3951" fmla="*/ 2345539 h 6858498"/>
                  <a:gd name="connsiteX3952" fmla="*/ 6789394 w 6857583"/>
                  <a:gd name="connsiteY3952" fmla="*/ 2739066 h 6858498"/>
                  <a:gd name="connsiteX3953" fmla="*/ 6820618 w 6857583"/>
                  <a:gd name="connsiteY3953" fmla="*/ 2917003 h 6858498"/>
                  <a:gd name="connsiteX3954" fmla="*/ 6840134 w 6857583"/>
                  <a:gd name="connsiteY3954" fmla="*/ 3074505 h 6858498"/>
                  <a:gd name="connsiteX3955" fmla="*/ 6851155 w 6857583"/>
                  <a:gd name="connsiteY3955" fmla="*/ 3206292 h 6858498"/>
                  <a:gd name="connsiteX3956" fmla="*/ 6857583 w 6857583"/>
                  <a:gd name="connsiteY3956" fmla="*/ 3378026 h 6858498"/>
                  <a:gd name="connsiteX3957" fmla="*/ 6856436 w 6857583"/>
                  <a:gd name="connsiteY3957" fmla="*/ 3543332 h 6858498"/>
                  <a:gd name="connsiteX3958" fmla="*/ 6849548 w 6857583"/>
                  <a:gd name="connsiteY3958" fmla="*/ 3673053 h 6858498"/>
                  <a:gd name="connsiteX3959" fmla="*/ 6843349 w 6857583"/>
                  <a:gd name="connsiteY3959" fmla="*/ 3752033 h 6858498"/>
                  <a:gd name="connsiteX3960" fmla="*/ 6838068 w 6857583"/>
                  <a:gd name="connsiteY3960" fmla="*/ 3806906 h 6858498"/>
                  <a:gd name="connsiteX3961" fmla="*/ 6816256 w 6857583"/>
                  <a:gd name="connsiteY3961" fmla="*/ 3970608 h 6858498"/>
                  <a:gd name="connsiteX3962" fmla="*/ 6772174 w 6857583"/>
                  <a:gd name="connsiteY3962" fmla="*/ 4199743 h 6858498"/>
                  <a:gd name="connsiteX3963" fmla="*/ 6644289 w 6857583"/>
                  <a:gd name="connsiteY3963" fmla="*/ 4627938 h 6858498"/>
                  <a:gd name="connsiteX3964" fmla="*/ 6200023 w 6857583"/>
                  <a:gd name="connsiteY3964" fmla="*/ 5451265 h 6858498"/>
                  <a:gd name="connsiteX3965" fmla="*/ 5350982 w 6857583"/>
                  <a:gd name="connsiteY3965" fmla="*/ 6270689 h 6858498"/>
                  <a:gd name="connsiteX3966" fmla="*/ 4501710 w 6857583"/>
                  <a:gd name="connsiteY3966" fmla="*/ 6688323 h 6858498"/>
                  <a:gd name="connsiteX3967" fmla="*/ 4101296 w 6857583"/>
                  <a:gd name="connsiteY3967" fmla="*/ 6793018 h 6858498"/>
                  <a:gd name="connsiteX3968" fmla="*/ 3918998 w 6857583"/>
                  <a:gd name="connsiteY3968" fmla="*/ 6824013 h 6858498"/>
                  <a:gd name="connsiteX3969" fmla="*/ 3772516 w 6857583"/>
                  <a:gd name="connsiteY3969" fmla="*/ 6841692 h 6858498"/>
                  <a:gd name="connsiteX3970" fmla="*/ 3634071 w 6857583"/>
                  <a:gd name="connsiteY3970" fmla="*/ 6852712 h 6858498"/>
                  <a:gd name="connsiteX3971" fmla="*/ 3462334 w 6857583"/>
                  <a:gd name="connsiteY3971" fmla="*/ 6858452 h 6858498"/>
                  <a:gd name="connsiteX3972" fmla="*/ 3347766 w 6857583"/>
                  <a:gd name="connsiteY3972" fmla="*/ 6857763 h 6858498"/>
                  <a:gd name="connsiteX3973" fmla="*/ 3198070 w 6857583"/>
                  <a:gd name="connsiteY3973" fmla="*/ 6850646 h 6858498"/>
                  <a:gd name="connsiteX3974" fmla="*/ 3116793 w 6857583"/>
                  <a:gd name="connsiteY3974" fmla="*/ 6844677 h 6858498"/>
                  <a:gd name="connsiteX3975" fmla="*/ 3053196 w 6857583"/>
                  <a:gd name="connsiteY3975" fmla="*/ 6838248 h 6858498"/>
                  <a:gd name="connsiteX3976" fmla="*/ 3002914 w 6857583"/>
                  <a:gd name="connsiteY3976" fmla="*/ 6832279 h 6858498"/>
                  <a:gd name="connsiteX3977" fmla="*/ 2858958 w 6857583"/>
                  <a:gd name="connsiteY3977" fmla="*/ 6811615 h 6858498"/>
                  <a:gd name="connsiteX3978" fmla="*/ 2713854 w 6857583"/>
                  <a:gd name="connsiteY3978" fmla="*/ 6784293 h 6858498"/>
                  <a:gd name="connsiteX3979" fmla="*/ 2358671 w 6857583"/>
                  <a:gd name="connsiteY3979" fmla="*/ 6689011 h 6858498"/>
                  <a:gd name="connsiteX3980" fmla="*/ 1115414 w 6857583"/>
                  <a:gd name="connsiteY3980" fmla="*/ 5960277 h 6858498"/>
                  <a:gd name="connsiteX3981" fmla="*/ 579770 w 6857583"/>
                  <a:gd name="connsiteY3981" fmla="*/ 5339223 h 6858498"/>
                  <a:gd name="connsiteX3982" fmla="*/ 184637 w 6857583"/>
                  <a:gd name="connsiteY3982" fmla="*/ 4544595 h 6858498"/>
                  <a:gd name="connsiteX3983" fmla="*/ 73283 w 6857583"/>
                  <a:gd name="connsiteY3983" fmla="*/ 4139130 h 6858498"/>
                  <a:gd name="connsiteX3984" fmla="*/ 40221 w 6857583"/>
                  <a:gd name="connsiteY3984" fmla="*/ 3957061 h 6858498"/>
                  <a:gd name="connsiteX3985" fmla="*/ 20476 w 6857583"/>
                  <a:gd name="connsiteY3985" fmla="*/ 3804151 h 6858498"/>
                  <a:gd name="connsiteX3986" fmla="*/ 6701 w 6857583"/>
                  <a:gd name="connsiteY3986" fmla="*/ 3639532 h 6858498"/>
                  <a:gd name="connsiteX3987" fmla="*/ 502 w 6857583"/>
                  <a:gd name="connsiteY3987" fmla="*/ 3366318 h 6858498"/>
                  <a:gd name="connsiteX3988" fmla="*/ 4405 w 6857583"/>
                  <a:gd name="connsiteY3988" fmla="*/ 3254048 h 6858498"/>
                  <a:gd name="connsiteX3989" fmla="*/ 15425 w 6857583"/>
                  <a:gd name="connsiteY3989" fmla="*/ 3104581 h 6858498"/>
                  <a:gd name="connsiteX3990" fmla="*/ 25987 w 6857583"/>
                  <a:gd name="connsiteY3990" fmla="*/ 3003789 h 6858498"/>
                  <a:gd name="connsiteX3991" fmla="*/ 41829 w 6857583"/>
                  <a:gd name="connsiteY3991" fmla="*/ 2892666 h 6858498"/>
                  <a:gd name="connsiteX3992" fmla="*/ 64099 w 6857583"/>
                  <a:gd name="connsiteY3992" fmla="*/ 2764551 h 6858498"/>
                  <a:gd name="connsiteX3993" fmla="*/ 123335 w 6857583"/>
                  <a:gd name="connsiteY3993" fmla="*/ 2511541 h 6858498"/>
                  <a:gd name="connsiteX3994" fmla="*/ 340532 w 6857583"/>
                  <a:gd name="connsiteY3994" fmla="*/ 1935257 h 6858498"/>
                  <a:gd name="connsiteX3995" fmla="*/ 833013 w 6857583"/>
                  <a:gd name="connsiteY3995" fmla="*/ 1188613 h 6858498"/>
                  <a:gd name="connsiteX3996" fmla="*/ 1438914 w 6857583"/>
                  <a:gd name="connsiteY3996" fmla="*/ 635747 h 6858498"/>
                  <a:gd name="connsiteX3997" fmla="*/ 2261093 w 6857583"/>
                  <a:gd name="connsiteY3997" fmla="*/ 203191 h 6858498"/>
                  <a:gd name="connsiteX3998" fmla="*/ 2714084 w 6857583"/>
                  <a:gd name="connsiteY3998" fmla="*/ 74388 h 6858498"/>
                  <a:gd name="connsiteX3999" fmla="*/ 2911306 w 6857583"/>
                  <a:gd name="connsiteY3999" fmla="*/ 38802 h 6858498"/>
                  <a:gd name="connsiteX4000" fmla="*/ 3046767 w 6857583"/>
                  <a:gd name="connsiteY4000" fmla="*/ 21123 h 6858498"/>
                  <a:gd name="connsiteX4001" fmla="*/ 3196004 w 6857583"/>
                  <a:gd name="connsiteY4001" fmla="*/ 8036 h 6858498"/>
                  <a:gd name="connsiteX4002" fmla="*/ 3429731 w 6857583"/>
                  <a:gd name="connsiteY4002" fmla="*/ 0 h 685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</a:cxnLst>
                <a:rect l="l" t="t" r="r" b="b"/>
                <a:pathLst>
                  <a:path w="6857583" h="6858498">
                    <a:moveTo>
                      <a:pt x="3928412" y="4716561"/>
                    </a:moveTo>
                    <a:cubicBezTo>
                      <a:pt x="3996831" y="4716561"/>
                      <a:pt x="4065020" y="4716561"/>
                      <a:pt x="4133440" y="4716561"/>
                    </a:cubicBezTo>
                    <a:cubicBezTo>
                      <a:pt x="4137802" y="4716561"/>
                      <a:pt x="4142164" y="4716790"/>
                      <a:pt x="4146527" y="4717479"/>
                    </a:cubicBezTo>
                    <a:cubicBezTo>
                      <a:pt x="4148593" y="4717709"/>
                      <a:pt x="4150430" y="4719086"/>
                      <a:pt x="4151119" y="4721612"/>
                    </a:cubicBezTo>
                    <a:cubicBezTo>
                      <a:pt x="4152496" y="4726663"/>
                      <a:pt x="4152496" y="4731714"/>
                      <a:pt x="4151348" y="4736765"/>
                    </a:cubicBezTo>
                    <a:cubicBezTo>
                      <a:pt x="4150660" y="4739291"/>
                      <a:pt x="4147904" y="4741816"/>
                      <a:pt x="4145149" y="4742046"/>
                    </a:cubicBezTo>
                    <a:cubicBezTo>
                      <a:pt x="4139180" y="4742276"/>
                      <a:pt x="4133440" y="4742505"/>
                      <a:pt x="4127470" y="4742505"/>
                    </a:cubicBezTo>
                    <a:cubicBezTo>
                      <a:pt x="4095097" y="4742276"/>
                      <a:pt x="4062725" y="4742276"/>
                      <a:pt x="4030352" y="4742276"/>
                    </a:cubicBezTo>
                    <a:cubicBezTo>
                      <a:pt x="3996601" y="4742276"/>
                      <a:pt x="3962851" y="4742276"/>
                      <a:pt x="3929100" y="4742276"/>
                    </a:cubicBezTo>
                    <a:cubicBezTo>
                      <a:pt x="3924049" y="4742276"/>
                      <a:pt x="3918769" y="4741816"/>
                      <a:pt x="3913717" y="4741128"/>
                    </a:cubicBezTo>
                    <a:cubicBezTo>
                      <a:pt x="3912569" y="4740898"/>
                      <a:pt x="3910962" y="4739520"/>
                      <a:pt x="3910733" y="4738373"/>
                    </a:cubicBezTo>
                    <a:cubicBezTo>
                      <a:pt x="3908896" y="4732633"/>
                      <a:pt x="3908896" y="4726663"/>
                      <a:pt x="3910503" y="4721153"/>
                    </a:cubicBezTo>
                    <a:cubicBezTo>
                      <a:pt x="3910962" y="4719546"/>
                      <a:pt x="3913488" y="4717709"/>
                      <a:pt x="3915325" y="4717479"/>
                    </a:cubicBezTo>
                    <a:cubicBezTo>
                      <a:pt x="3919687" y="4716790"/>
                      <a:pt x="3924049" y="4716561"/>
                      <a:pt x="3928412" y="4716561"/>
                    </a:cubicBezTo>
                    <a:close/>
                    <a:moveTo>
                      <a:pt x="2731763" y="4716331"/>
                    </a:moveTo>
                    <a:cubicBezTo>
                      <a:pt x="2788932" y="4716331"/>
                      <a:pt x="2846331" y="4716331"/>
                      <a:pt x="2903500" y="4716331"/>
                    </a:cubicBezTo>
                    <a:cubicBezTo>
                      <a:pt x="2913832" y="4716331"/>
                      <a:pt x="2924163" y="4716331"/>
                      <a:pt x="2934266" y="4716561"/>
                    </a:cubicBezTo>
                    <a:cubicBezTo>
                      <a:pt x="2937251" y="4716561"/>
                      <a:pt x="2940006" y="4717020"/>
                      <a:pt x="2942990" y="4717938"/>
                    </a:cubicBezTo>
                    <a:cubicBezTo>
                      <a:pt x="2944138" y="4718168"/>
                      <a:pt x="2945745" y="4719775"/>
                      <a:pt x="2945975" y="4720923"/>
                    </a:cubicBezTo>
                    <a:cubicBezTo>
                      <a:pt x="2947582" y="4726663"/>
                      <a:pt x="2947812" y="4732632"/>
                      <a:pt x="2945975" y="4738372"/>
                    </a:cubicBezTo>
                    <a:cubicBezTo>
                      <a:pt x="2945516" y="4739520"/>
                      <a:pt x="2944368" y="4740898"/>
                      <a:pt x="2943220" y="4741357"/>
                    </a:cubicBezTo>
                    <a:cubicBezTo>
                      <a:pt x="2941154" y="4742046"/>
                      <a:pt x="2939087" y="4742505"/>
                      <a:pt x="2936791" y="4742505"/>
                    </a:cubicBezTo>
                    <a:cubicBezTo>
                      <a:pt x="2929444" y="4742734"/>
                      <a:pt x="2922097" y="4742734"/>
                      <a:pt x="2914750" y="4742734"/>
                    </a:cubicBezTo>
                    <a:cubicBezTo>
                      <a:pt x="2885132" y="4742275"/>
                      <a:pt x="2855744" y="4742275"/>
                      <a:pt x="2826356" y="4742275"/>
                    </a:cubicBezTo>
                    <a:cubicBezTo>
                      <a:pt x="2791228" y="4742275"/>
                      <a:pt x="2755871" y="4742275"/>
                      <a:pt x="2720742" y="4742275"/>
                    </a:cubicBezTo>
                    <a:cubicBezTo>
                      <a:pt x="2705360" y="4742275"/>
                      <a:pt x="2703752" y="4740209"/>
                      <a:pt x="2704900" y="4723908"/>
                    </a:cubicBezTo>
                    <a:cubicBezTo>
                      <a:pt x="2704900" y="4723219"/>
                      <a:pt x="2705360" y="4722530"/>
                      <a:pt x="2705360" y="4721842"/>
                    </a:cubicBezTo>
                    <a:cubicBezTo>
                      <a:pt x="2705589" y="4719316"/>
                      <a:pt x="2707656" y="4717709"/>
                      <a:pt x="2709722" y="4717479"/>
                    </a:cubicBezTo>
                    <a:cubicBezTo>
                      <a:pt x="2717069" y="4716790"/>
                      <a:pt x="2724416" y="4716331"/>
                      <a:pt x="2731763" y="4716331"/>
                    </a:cubicBezTo>
                    <a:close/>
                    <a:moveTo>
                      <a:pt x="3512156" y="4666050"/>
                    </a:moveTo>
                    <a:cubicBezTo>
                      <a:pt x="3511008" y="4665820"/>
                      <a:pt x="3509401" y="4666279"/>
                      <a:pt x="3508253" y="4666968"/>
                    </a:cubicBezTo>
                    <a:cubicBezTo>
                      <a:pt x="3507105" y="4667657"/>
                      <a:pt x="3505957" y="4668805"/>
                      <a:pt x="3505038" y="4669953"/>
                    </a:cubicBezTo>
                    <a:cubicBezTo>
                      <a:pt x="3479783" y="4700489"/>
                      <a:pt x="3454527" y="4731025"/>
                      <a:pt x="3429501" y="4761561"/>
                    </a:cubicBezTo>
                    <a:cubicBezTo>
                      <a:pt x="3428124" y="4763168"/>
                      <a:pt x="3427205" y="4765234"/>
                      <a:pt x="3426057" y="4767071"/>
                    </a:cubicBezTo>
                    <a:cubicBezTo>
                      <a:pt x="3424680" y="4769367"/>
                      <a:pt x="3426746" y="4773270"/>
                      <a:pt x="3429731" y="4773500"/>
                    </a:cubicBezTo>
                    <a:cubicBezTo>
                      <a:pt x="3431109" y="4773729"/>
                      <a:pt x="3432716" y="4773959"/>
                      <a:pt x="3434093" y="4773959"/>
                    </a:cubicBezTo>
                    <a:cubicBezTo>
                      <a:pt x="3456823" y="4773959"/>
                      <a:pt x="3479553" y="4773959"/>
                      <a:pt x="3502283" y="4773959"/>
                    </a:cubicBezTo>
                    <a:cubicBezTo>
                      <a:pt x="3504350" y="4773959"/>
                      <a:pt x="3506645" y="4773500"/>
                      <a:pt x="3508712" y="4773270"/>
                    </a:cubicBezTo>
                    <a:cubicBezTo>
                      <a:pt x="3511467" y="4773040"/>
                      <a:pt x="3514451" y="4770285"/>
                      <a:pt x="3514681" y="4767760"/>
                    </a:cubicBezTo>
                    <a:cubicBezTo>
                      <a:pt x="3515140" y="4764775"/>
                      <a:pt x="3515599" y="4762020"/>
                      <a:pt x="3515599" y="4759035"/>
                    </a:cubicBezTo>
                    <a:cubicBezTo>
                      <a:pt x="3515829" y="4745030"/>
                      <a:pt x="3515829" y="4731025"/>
                      <a:pt x="3515829" y="4717019"/>
                    </a:cubicBezTo>
                    <a:cubicBezTo>
                      <a:pt x="3515829" y="4708295"/>
                      <a:pt x="3516059" y="4699341"/>
                      <a:pt x="3515829" y="4690616"/>
                    </a:cubicBezTo>
                    <a:cubicBezTo>
                      <a:pt x="3515599" y="4683269"/>
                      <a:pt x="3515370" y="4675922"/>
                      <a:pt x="3514911" y="4668805"/>
                    </a:cubicBezTo>
                    <a:cubicBezTo>
                      <a:pt x="3514911" y="4667657"/>
                      <a:pt x="3513304" y="4666279"/>
                      <a:pt x="3512156" y="4666050"/>
                    </a:cubicBezTo>
                    <a:close/>
                    <a:moveTo>
                      <a:pt x="3224703" y="4633448"/>
                    </a:moveTo>
                    <a:cubicBezTo>
                      <a:pt x="3207254" y="4636892"/>
                      <a:pt x="3193248" y="4645616"/>
                      <a:pt x="3184983" y="4661918"/>
                    </a:cubicBezTo>
                    <a:cubicBezTo>
                      <a:pt x="3175799" y="4680744"/>
                      <a:pt x="3175340" y="4700030"/>
                      <a:pt x="3183835" y="4719316"/>
                    </a:cubicBezTo>
                    <a:cubicBezTo>
                      <a:pt x="3189116" y="4731485"/>
                      <a:pt x="3198299" y="4739291"/>
                      <a:pt x="3210698" y="4743654"/>
                    </a:cubicBezTo>
                    <a:cubicBezTo>
                      <a:pt x="3219193" y="4746409"/>
                      <a:pt x="3227688" y="4748016"/>
                      <a:pt x="3236871" y="4747786"/>
                    </a:cubicBezTo>
                    <a:cubicBezTo>
                      <a:pt x="3252484" y="4748475"/>
                      <a:pt x="3266948" y="4744113"/>
                      <a:pt x="3280265" y="4735618"/>
                    </a:cubicBezTo>
                    <a:cubicBezTo>
                      <a:pt x="3287841" y="4730566"/>
                      <a:pt x="3293122" y="4723908"/>
                      <a:pt x="3296336" y="4715183"/>
                    </a:cubicBezTo>
                    <a:cubicBezTo>
                      <a:pt x="3301388" y="4701638"/>
                      <a:pt x="3302076" y="4687862"/>
                      <a:pt x="3299092" y="4674086"/>
                    </a:cubicBezTo>
                    <a:cubicBezTo>
                      <a:pt x="3295188" y="4655259"/>
                      <a:pt x="3283709" y="4643091"/>
                      <a:pt x="3265800" y="4636433"/>
                    </a:cubicBezTo>
                    <a:cubicBezTo>
                      <a:pt x="3252254" y="4631611"/>
                      <a:pt x="3238479" y="4630693"/>
                      <a:pt x="3224703" y="4633448"/>
                    </a:cubicBezTo>
                    <a:close/>
                    <a:moveTo>
                      <a:pt x="3682056" y="4602452"/>
                    </a:moveTo>
                    <a:cubicBezTo>
                      <a:pt x="3725449" y="4602452"/>
                      <a:pt x="3768613" y="4602452"/>
                      <a:pt x="3812007" y="4602452"/>
                    </a:cubicBezTo>
                    <a:cubicBezTo>
                      <a:pt x="3816369" y="4602452"/>
                      <a:pt x="3820731" y="4602682"/>
                      <a:pt x="3825093" y="4602911"/>
                    </a:cubicBezTo>
                    <a:cubicBezTo>
                      <a:pt x="3828078" y="4603141"/>
                      <a:pt x="3831292" y="4605666"/>
                      <a:pt x="3831292" y="4608192"/>
                    </a:cubicBezTo>
                    <a:cubicBezTo>
                      <a:pt x="3831522" y="4616228"/>
                      <a:pt x="3831522" y="4624264"/>
                      <a:pt x="3831292" y="4632299"/>
                    </a:cubicBezTo>
                    <a:cubicBezTo>
                      <a:pt x="3831292" y="4634825"/>
                      <a:pt x="3828308" y="4638039"/>
                      <a:pt x="3825553" y="4638269"/>
                    </a:cubicBezTo>
                    <a:cubicBezTo>
                      <a:pt x="3819813" y="4638728"/>
                      <a:pt x="3813843" y="4639417"/>
                      <a:pt x="3808103" y="4639417"/>
                    </a:cubicBezTo>
                    <a:cubicBezTo>
                      <a:pt x="3780093" y="4639417"/>
                      <a:pt x="3752312" y="4639417"/>
                      <a:pt x="3724301" y="4639417"/>
                    </a:cubicBezTo>
                    <a:cubicBezTo>
                      <a:pt x="3717643" y="4639417"/>
                      <a:pt x="3711214" y="4639876"/>
                      <a:pt x="3704556" y="4640335"/>
                    </a:cubicBezTo>
                    <a:cubicBezTo>
                      <a:pt x="3701801" y="4640565"/>
                      <a:pt x="3698587" y="4643320"/>
                      <a:pt x="3698357" y="4645845"/>
                    </a:cubicBezTo>
                    <a:cubicBezTo>
                      <a:pt x="3696520" y="4663984"/>
                      <a:pt x="3694683" y="4682351"/>
                      <a:pt x="3693076" y="4700489"/>
                    </a:cubicBezTo>
                    <a:cubicBezTo>
                      <a:pt x="3692847" y="4702326"/>
                      <a:pt x="3695831" y="4704622"/>
                      <a:pt x="3697439" y="4704392"/>
                    </a:cubicBezTo>
                    <a:cubicBezTo>
                      <a:pt x="3698127" y="4704162"/>
                      <a:pt x="3698816" y="4704392"/>
                      <a:pt x="3699505" y="4704162"/>
                    </a:cubicBezTo>
                    <a:cubicBezTo>
                      <a:pt x="3700194" y="4703933"/>
                      <a:pt x="3700883" y="4703933"/>
                      <a:pt x="3701571" y="4703703"/>
                    </a:cubicBezTo>
                    <a:cubicBezTo>
                      <a:pt x="3723842" y="4693601"/>
                      <a:pt x="3747261" y="4693142"/>
                      <a:pt x="3770680" y="4695667"/>
                    </a:cubicBezTo>
                    <a:cubicBezTo>
                      <a:pt x="3795476" y="4698193"/>
                      <a:pt x="3817287" y="4708295"/>
                      <a:pt x="3835196" y="4726204"/>
                    </a:cubicBezTo>
                    <a:cubicBezTo>
                      <a:pt x="3854252" y="4745260"/>
                      <a:pt x="3861140" y="4768220"/>
                      <a:pt x="3857696" y="4794623"/>
                    </a:cubicBezTo>
                    <a:cubicBezTo>
                      <a:pt x="3855859" y="4807940"/>
                      <a:pt x="3851726" y="4820338"/>
                      <a:pt x="3844839" y="4831817"/>
                    </a:cubicBezTo>
                    <a:cubicBezTo>
                      <a:pt x="3833129" y="4851333"/>
                      <a:pt x="3817058" y="4866027"/>
                      <a:pt x="3795017" y="4873144"/>
                    </a:cubicBezTo>
                    <a:cubicBezTo>
                      <a:pt x="3762873" y="4883476"/>
                      <a:pt x="3730041" y="4884394"/>
                      <a:pt x="3697439" y="4875440"/>
                    </a:cubicBezTo>
                    <a:cubicBezTo>
                      <a:pt x="3686648" y="4872456"/>
                      <a:pt x="3676775" y="4867634"/>
                      <a:pt x="3667591" y="4861435"/>
                    </a:cubicBezTo>
                    <a:cubicBezTo>
                      <a:pt x="3649453" y="4849267"/>
                      <a:pt x="3639122" y="4832276"/>
                      <a:pt x="3635907" y="4810695"/>
                    </a:cubicBezTo>
                    <a:cubicBezTo>
                      <a:pt x="3634989" y="4805184"/>
                      <a:pt x="3637285" y="4801740"/>
                      <a:pt x="3642336" y="4801740"/>
                    </a:cubicBezTo>
                    <a:cubicBezTo>
                      <a:pt x="3654504" y="4800592"/>
                      <a:pt x="3666214" y="4799904"/>
                      <a:pt x="3678382" y="4801740"/>
                    </a:cubicBezTo>
                    <a:cubicBezTo>
                      <a:pt x="3679990" y="4804955"/>
                      <a:pt x="3681826" y="4808169"/>
                      <a:pt x="3682974" y="4811613"/>
                    </a:cubicBezTo>
                    <a:cubicBezTo>
                      <a:pt x="3689403" y="4831358"/>
                      <a:pt x="3704556" y="4840771"/>
                      <a:pt x="3723383" y="4844675"/>
                    </a:cubicBezTo>
                    <a:cubicBezTo>
                      <a:pt x="3736470" y="4847430"/>
                      <a:pt x="3749786" y="4847200"/>
                      <a:pt x="3762873" y="4844904"/>
                    </a:cubicBezTo>
                    <a:cubicBezTo>
                      <a:pt x="3800986" y="4838705"/>
                      <a:pt x="3821879" y="4795082"/>
                      <a:pt x="3806267" y="4761791"/>
                    </a:cubicBezTo>
                    <a:cubicBezTo>
                      <a:pt x="3803511" y="4755821"/>
                      <a:pt x="3799379" y="4750541"/>
                      <a:pt x="3794328" y="4746178"/>
                    </a:cubicBezTo>
                    <a:cubicBezTo>
                      <a:pt x="3788817" y="4741357"/>
                      <a:pt x="3782618" y="4737224"/>
                      <a:pt x="3775731" y="4734699"/>
                    </a:cubicBezTo>
                    <a:cubicBezTo>
                      <a:pt x="3747031" y="4724597"/>
                      <a:pt x="3719480" y="4725974"/>
                      <a:pt x="3694454" y="4745030"/>
                    </a:cubicBezTo>
                    <a:cubicBezTo>
                      <a:pt x="3691469" y="4747326"/>
                      <a:pt x="3688944" y="4749852"/>
                      <a:pt x="3685959" y="4751918"/>
                    </a:cubicBezTo>
                    <a:cubicBezTo>
                      <a:pt x="3684122" y="4753066"/>
                      <a:pt x="3681826" y="4753985"/>
                      <a:pt x="3679760" y="4753985"/>
                    </a:cubicBezTo>
                    <a:cubicBezTo>
                      <a:pt x="3670117" y="4754214"/>
                      <a:pt x="3660704" y="4753985"/>
                      <a:pt x="3651520" y="4751000"/>
                    </a:cubicBezTo>
                    <a:cubicBezTo>
                      <a:pt x="3650372" y="4750541"/>
                      <a:pt x="3649224" y="4748933"/>
                      <a:pt x="3648764" y="4747785"/>
                    </a:cubicBezTo>
                    <a:cubicBezTo>
                      <a:pt x="3648305" y="4745719"/>
                      <a:pt x="3648076" y="4743423"/>
                      <a:pt x="3648305" y="4741357"/>
                    </a:cubicBezTo>
                    <a:cubicBezTo>
                      <a:pt x="3648764" y="4732632"/>
                      <a:pt x="3649453" y="4723678"/>
                      <a:pt x="3650372" y="4714954"/>
                    </a:cubicBezTo>
                    <a:cubicBezTo>
                      <a:pt x="3653127" y="4687173"/>
                      <a:pt x="3656112" y="4659392"/>
                      <a:pt x="3659096" y="4631840"/>
                    </a:cubicBezTo>
                    <a:cubicBezTo>
                      <a:pt x="3660015" y="4623804"/>
                      <a:pt x="3661392" y="4615769"/>
                      <a:pt x="3662770" y="4607962"/>
                    </a:cubicBezTo>
                    <a:cubicBezTo>
                      <a:pt x="3663229" y="4605207"/>
                      <a:pt x="3665984" y="4602911"/>
                      <a:pt x="3668969" y="4602911"/>
                    </a:cubicBezTo>
                    <a:cubicBezTo>
                      <a:pt x="3673331" y="4602682"/>
                      <a:pt x="3677694" y="4602452"/>
                      <a:pt x="3682056" y="4602452"/>
                    </a:cubicBezTo>
                    <a:close/>
                    <a:moveTo>
                      <a:pt x="3077762" y="4598779"/>
                    </a:moveTo>
                    <a:cubicBezTo>
                      <a:pt x="3080747" y="4599008"/>
                      <a:pt x="3083502" y="4601304"/>
                      <a:pt x="3083732" y="4604060"/>
                    </a:cubicBezTo>
                    <a:cubicBezTo>
                      <a:pt x="3084191" y="4608422"/>
                      <a:pt x="3084650" y="4612784"/>
                      <a:pt x="3084650" y="4617146"/>
                    </a:cubicBezTo>
                    <a:cubicBezTo>
                      <a:pt x="3084650" y="4696357"/>
                      <a:pt x="3084650" y="4775567"/>
                      <a:pt x="3084650" y="4854777"/>
                    </a:cubicBezTo>
                    <a:cubicBezTo>
                      <a:pt x="3084650" y="4859828"/>
                      <a:pt x="3083961" y="4864879"/>
                      <a:pt x="3083043" y="4869931"/>
                    </a:cubicBezTo>
                    <a:cubicBezTo>
                      <a:pt x="3082813" y="4871079"/>
                      <a:pt x="3081206" y="4872227"/>
                      <a:pt x="3080058" y="4872915"/>
                    </a:cubicBezTo>
                    <a:cubicBezTo>
                      <a:pt x="3078910" y="4873604"/>
                      <a:pt x="3077303" y="4873834"/>
                      <a:pt x="3075696" y="4873834"/>
                    </a:cubicBezTo>
                    <a:cubicBezTo>
                      <a:pt x="3066971" y="4873834"/>
                      <a:pt x="3058017" y="4874063"/>
                      <a:pt x="3049292" y="4873834"/>
                    </a:cubicBezTo>
                    <a:cubicBezTo>
                      <a:pt x="3041945" y="4873604"/>
                      <a:pt x="3039190" y="4870849"/>
                      <a:pt x="3038961" y="4862813"/>
                    </a:cubicBezTo>
                    <a:cubicBezTo>
                      <a:pt x="3038731" y="4856155"/>
                      <a:pt x="3038731" y="4849726"/>
                      <a:pt x="3038731" y="4843068"/>
                    </a:cubicBezTo>
                    <a:cubicBezTo>
                      <a:pt x="3038731" y="4798297"/>
                      <a:pt x="3038731" y="4753526"/>
                      <a:pt x="3038731" y="4708755"/>
                    </a:cubicBezTo>
                    <a:cubicBezTo>
                      <a:pt x="3038731" y="4701408"/>
                      <a:pt x="3038042" y="4694061"/>
                      <a:pt x="3037583" y="4686943"/>
                    </a:cubicBezTo>
                    <a:cubicBezTo>
                      <a:pt x="3037353" y="4684647"/>
                      <a:pt x="3033910" y="4681203"/>
                      <a:pt x="3031614" y="4681203"/>
                    </a:cubicBezTo>
                    <a:cubicBezTo>
                      <a:pt x="3024955" y="4680974"/>
                      <a:pt x="3018527" y="4680744"/>
                      <a:pt x="3011868" y="4680515"/>
                    </a:cubicBezTo>
                    <a:cubicBezTo>
                      <a:pt x="2997863" y="4680285"/>
                      <a:pt x="2984087" y="4680285"/>
                      <a:pt x="2970082" y="4680055"/>
                    </a:cubicBezTo>
                    <a:cubicBezTo>
                      <a:pt x="2967327" y="4680055"/>
                      <a:pt x="2964113" y="4677300"/>
                      <a:pt x="2964113" y="4674545"/>
                    </a:cubicBezTo>
                    <a:cubicBezTo>
                      <a:pt x="2963883" y="4668805"/>
                      <a:pt x="2963654" y="4662836"/>
                      <a:pt x="2963883" y="4657096"/>
                    </a:cubicBezTo>
                    <a:cubicBezTo>
                      <a:pt x="2964113" y="4652963"/>
                      <a:pt x="2966179" y="4651127"/>
                      <a:pt x="2971000" y="4650208"/>
                    </a:cubicBezTo>
                    <a:cubicBezTo>
                      <a:pt x="2978118" y="4649060"/>
                      <a:pt x="2985465" y="4647912"/>
                      <a:pt x="2992812" y="4646764"/>
                    </a:cubicBezTo>
                    <a:cubicBezTo>
                      <a:pt x="2997863" y="4645846"/>
                      <a:pt x="3002914" y="4644927"/>
                      <a:pt x="3007965" y="4644009"/>
                    </a:cubicBezTo>
                    <a:cubicBezTo>
                      <a:pt x="3026103" y="4640565"/>
                      <a:pt x="3038501" y="4630693"/>
                      <a:pt x="3045160" y="4613243"/>
                    </a:cubicBezTo>
                    <a:cubicBezTo>
                      <a:pt x="3046767" y="4608881"/>
                      <a:pt x="3049063" y="4604289"/>
                      <a:pt x="3051129" y="4599697"/>
                    </a:cubicBezTo>
                    <a:cubicBezTo>
                      <a:pt x="3060313" y="4597631"/>
                      <a:pt x="3069037" y="4598320"/>
                      <a:pt x="3077762" y="4598779"/>
                    </a:cubicBezTo>
                    <a:close/>
                    <a:moveTo>
                      <a:pt x="3244621" y="4596598"/>
                    </a:moveTo>
                    <a:cubicBezTo>
                      <a:pt x="3256273" y="4597000"/>
                      <a:pt x="3267867" y="4598779"/>
                      <a:pt x="3279347" y="4602223"/>
                    </a:cubicBezTo>
                    <a:cubicBezTo>
                      <a:pt x="3302995" y="4609340"/>
                      <a:pt x="3320903" y="4623575"/>
                      <a:pt x="3333301" y="4644698"/>
                    </a:cubicBezTo>
                    <a:cubicBezTo>
                      <a:pt x="3339959" y="4656178"/>
                      <a:pt x="3344551" y="4668576"/>
                      <a:pt x="3347307" y="4681663"/>
                    </a:cubicBezTo>
                    <a:cubicBezTo>
                      <a:pt x="3351439" y="4701178"/>
                      <a:pt x="3353046" y="4720923"/>
                      <a:pt x="3351669" y="4740898"/>
                    </a:cubicBezTo>
                    <a:cubicBezTo>
                      <a:pt x="3350062" y="4762939"/>
                      <a:pt x="3346388" y="4784521"/>
                      <a:pt x="3338582" y="4805414"/>
                    </a:cubicBezTo>
                    <a:cubicBezTo>
                      <a:pt x="3334449" y="4816435"/>
                      <a:pt x="3329398" y="4826996"/>
                      <a:pt x="3322510" y="4836640"/>
                    </a:cubicBezTo>
                    <a:cubicBezTo>
                      <a:pt x="3305291" y="4861665"/>
                      <a:pt x="3281872" y="4876130"/>
                      <a:pt x="3251565" y="4880033"/>
                    </a:cubicBezTo>
                    <a:cubicBezTo>
                      <a:pt x="3229295" y="4882788"/>
                      <a:pt x="3207483" y="4881640"/>
                      <a:pt x="3186361" y="4874293"/>
                    </a:cubicBezTo>
                    <a:cubicBezTo>
                      <a:pt x="3164319" y="4866716"/>
                      <a:pt x="3148477" y="4852252"/>
                      <a:pt x="3140212" y="4830211"/>
                    </a:cubicBezTo>
                    <a:cubicBezTo>
                      <a:pt x="3137916" y="4824012"/>
                      <a:pt x="3136768" y="4817583"/>
                      <a:pt x="3137227" y="4810695"/>
                    </a:cubicBezTo>
                    <a:cubicBezTo>
                      <a:pt x="3137457" y="4807940"/>
                      <a:pt x="3139753" y="4805185"/>
                      <a:pt x="3142738" y="4804955"/>
                    </a:cubicBezTo>
                    <a:cubicBezTo>
                      <a:pt x="3149396" y="4804496"/>
                      <a:pt x="3155824" y="4804266"/>
                      <a:pt x="3162483" y="4804266"/>
                    </a:cubicBezTo>
                    <a:cubicBezTo>
                      <a:pt x="3167763" y="4804037"/>
                      <a:pt x="3173044" y="4803578"/>
                      <a:pt x="3179243" y="4806562"/>
                    </a:cubicBezTo>
                    <a:cubicBezTo>
                      <a:pt x="3180850" y="4811384"/>
                      <a:pt x="3181998" y="4815516"/>
                      <a:pt x="3183376" y="4819649"/>
                    </a:cubicBezTo>
                    <a:cubicBezTo>
                      <a:pt x="3187279" y="4831588"/>
                      <a:pt x="3195774" y="4839395"/>
                      <a:pt x="3207254" y="4843986"/>
                    </a:cubicBezTo>
                    <a:cubicBezTo>
                      <a:pt x="3241693" y="4857991"/>
                      <a:pt x="3276362" y="4839624"/>
                      <a:pt x="3288760" y="4815057"/>
                    </a:cubicBezTo>
                    <a:cubicBezTo>
                      <a:pt x="3294040" y="4804496"/>
                      <a:pt x="3298173" y="4793476"/>
                      <a:pt x="3300699" y="4781996"/>
                    </a:cubicBezTo>
                    <a:cubicBezTo>
                      <a:pt x="3301847" y="4776256"/>
                      <a:pt x="3304602" y="4770745"/>
                      <a:pt x="3303454" y="4764776"/>
                    </a:cubicBezTo>
                    <a:cubicBezTo>
                      <a:pt x="3303224" y="4762939"/>
                      <a:pt x="3302076" y="4762021"/>
                      <a:pt x="3300699" y="4762480"/>
                    </a:cubicBezTo>
                    <a:cubicBezTo>
                      <a:pt x="3297944" y="4763628"/>
                      <a:pt x="3295418" y="4764546"/>
                      <a:pt x="3292892" y="4766153"/>
                    </a:cubicBezTo>
                    <a:cubicBezTo>
                      <a:pt x="3257765" y="4786129"/>
                      <a:pt x="3221259" y="4787277"/>
                      <a:pt x="3184753" y="4772353"/>
                    </a:cubicBezTo>
                    <a:cubicBezTo>
                      <a:pt x="3151232" y="4758577"/>
                      <a:pt x="3133783" y="4731944"/>
                      <a:pt x="3132635" y="4694979"/>
                    </a:cubicBezTo>
                    <a:cubicBezTo>
                      <a:pt x="3131946" y="4673627"/>
                      <a:pt x="3137457" y="4654341"/>
                      <a:pt x="3149625" y="4636892"/>
                    </a:cubicBezTo>
                    <a:cubicBezTo>
                      <a:pt x="3164319" y="4615769"/>
                      <a:pt x="3184524" y="4603371"/>
                      <a:pt x="3209550" y="4599238"/>
                    </a:cubicBezTo>
                    <a:cubicBezTo>
                      <a:pt x="3221259" y="4597172"/>
                      <a:pt x="3232969" y="4596196"/>
                      <a:pt x="3244621" y="4596598"/>
                    </a:cubicBezTo>
                    <a:close/>
                    <a:moveTo>
                      <a:pt x="3532590" y="4596482"/>
                    </a:moveTo>
                    <a:cubicBezTo>
                      <a:pt x="3536263" y="4596712"/>
                      <a:pt x="3539937" y="4596482"/>
                      <a:pt x="3543610" y="4596482"/>
                    </a:cubicBezTo>
                    <a:cubicBezTo>
                      <a:pt x="3558763" y="4596712"/>
                      <a:pt x="3559682" y="4597630"/>
                      <a:pt x="3559911" y="4612783"/>
                    </a:cubicBezTo>
                    <a:cubicBezTo>
                      <a:pt x="3559911" y="4637120"/>
                      <a:pt x="3559682" y="4661458"/>
                      <a:pt x="3559682" y="4685565"/>
                    </a:cubicBezTo>
                    <a:cubicBezTo>
                      <a:pt x="3559682" y="4705999"/>
                      <a:pt x="3559682" y="4726662"/>
                      <a:pt x="3559682" y="4747097"/>
                    </a:cubicBezTo>
                    <a:cubicBezTo>
                      <a:pt x="3559682" y="4753066"/>
                      <a:pt x="3559682" y="4758806"/>
                      <a:pt x="3560141" y="4764775"/>
                    </a:cubicBezTo>
                    <a:cubicBezTo>
                      <a:pt x="3560370" y="4769596"/>
                      <a:pt x="3563814" y="4773270"/>
                      <a:pt x="3568177" y="4773500"/>
                    </a:cubicBezTo>
                    <a:cubicBezTo>
                      <a:pt x="3576901" y="4773729"/>
                      <a:pt x="3585856" y="4773729"/>
                      <a:pt x="3594580" y="4773959"/>
                    </a:cubicBezTo>
                    <a:cubicBezTo>
                      <a:pt x="3597565" y="4773959"/>
                      <a:pt x="3600320" y="4774418"/>
                      <a:pt x="3603305" y="4775336"/>
                    </a:cubicBezTo>
                    <a:cubicBezTo>
                      <a:pt x="3604453" y="4775566"/>
                      <a:pt x="3605830" y="4777173"/>
                      <a:pt x="3606289" y="4778321"/>
                    </a:cubicBezTo>
                    <a:cubicBezTo>
                      <a:pt x="3608356" y="4785439"/>
                      <a:pt x="3607667" y="4792786"/>
                      <a:pt x="3606978" y="4800133"/>
                    </a:cubicBezTo>
                    <a:cubicBezTo>
                      <a:pt x="3606749" y="4803347"/>
                      <a:pt x="3603075" y="4806791"/>
                      <a:pt x="3599402" y="4807021"/>
                    </a:cubicBezTo>
                    <a:cubicBezTo>
                      <a:pt x="3592744" y="4807250"/>
                      <a:pt x="3586315" y="4807250"/>
                      <a:pt x="3579657" y="4807480"/>
                    </a:cubicBezTo>
                    <a:cubicBezTo>
                      <a:pt x="3575294" y="4807709"/>
                      <a:pt x="3570932" y="4807939"/>
                      <a:pt x="3566570" y="4808169"/>
                    </a:cubicBezTo>
                    <a:cubicBezTo>
                      <a:pt x="3563814" y="4808398"/>
                      <a:pt x="3560830" y="4811153"/>
                      <a:pt x="3560600" y="4813679"/>
                    </a:cubicBezTo>
                    <a:cubicBezTo>
                      <a:pt x="3560141" y="4819419"/>
                      <a:pt x="3559911" y="4825388"/>
                      <a:pt x="3559682" y="4831128"/>
                    </a:cubicBezTo>
                    <a:cubicBezTo>
                      <a:pt x="3559452" y="4842838"/>
                      <a:pt x="3559452" y="4854547"/>
                      <a:pt x="3559223" y="4866256"/>
                    </a:cubicBezTo>
                    <a:cubicBezTo>
                      <a:pt x="3559223" y="4870389"/>
                      <a:pt x="3556238" y="4873144"/>
                      <a:pt x="3552564" y="4873374"/>
                    </a:cubicBezTo>
                    <a:cubicBezTo>
                      <a:pt x="3551187" y="4873603"/>
                      <a:pt x="3549580" y="4873833"/>
                      <a:pt x="3548202" y="4873603"/>
                    </a:cubicBezTo>
                    <a:cubicBezTo>
                      <a:pt x="3512844" y="4873144"/>
                      <a:pt x="3516518" y="4878654"/>
                      <a:pt x="3516059" y="4842608"/>
                    </a:cubicBezTo>
                    <a:cubicBezTo>
                      <a:pt x="3516059" y="4833195"/>
                      <a:pt x="3515599" y="4823551"/>
                      <a:pt x="3515370" y="4814138"/>
                    </a:cubicBezTo>
                    <a:cubicBezTo>
                      <a:pt x="3515370" y="4811383"/>
                      <a:pt x="3512385" y="4808398"/>
                      <a:pt x="3509860" y="4808169"/>
                    </a:cubicBezTo>
                    <a:cubicBezTo>
                      <a:pt x="3504120" y="4807709"/>
                      <a:pt x="3498150" y="4807250"/>
                      <a:pt x="3492410" y="4807250"/>
                    </a:cubicBezTo>
                    <a:cubicBezTo>
                      <a:pt x="3461645" y="4807250"/>
                      <a:pt x="3430879" y="4807250"/>
                      <a:pt x="3400113" y="4807250"/>
                    </a:cubicBezTo>
                    <a:cubicBezTo>
                      <a:pt x="3394374" y="4807250"/>
                      <a:pt x="3388404" y="4806791"/>
                      <a:pt x="3382664" y="4806561"/>
                    </a:cubicBezTo>
                    <a:cubicBezTo>
                      <a:pt x="3379909" y="4806332"/>
                      <a:pt x="3377154" y="4803347"/>
                      <a:pt x="3376924" y="4800822"/>
                    </a:cubicBezTo>
                    <a:cubicBezTo>
                      <a:pt x="3376924" y="4800133"/>
                      <a:pt x="3376695" y="4799444"/>
                      <a:pt x="3376695" y="4798755"/>
                    </a:cubicBezTo>
                    <a:cubicBezTo>
                      <a:pt x="3376695" y="4791408"/>
                      <a:pt x="3376695" y="4784061"/>
                      <a:pt x="3376465" y="4776714"/>
                    </a:cubicBezTo>
                    <a:cubicBezTo>
                      <a:pt x="3376465" y="4772811"/>
                      <a:pt x="3377843" y="4769596"/>
                      <a:pt x="3380138" y="4766612"/>
                    </a:cubicBezTo>
                    <a:cubicBezTo>
                      <a:pt x="3383353" y="4762709"/>
                      <a:pt x="3386567" y="4758576"/>
                      <a:pt x="3389782" y="4754673"/>
                    </a:cubicBezTo>
                    <a:cubicBezTo>
                      <a:pt x="3429501" y="4707606"/>
                      <a:pt x="3468992" y="4660539"/>
                      <a:pt x="3508712" y="4613472"/>
                    </a:cubicBezTo>
                    <a:cubicBezTo>
                      <a:pt x="3511467" y="4610028"/>
                      <a:pt x="3514451" y="4606814"/>
                      <a:pt x="3517207" y="4603370"/>
                    </a:cubicBezTo>
                    <a:cubicBezTo>
                      <a:pt x="3521110" y="4598319"/>
                      <a:pt x="3526391" y="4596253"/>
                      <a:pt x="3532590" y="4596482"/>
                    </a:cubicBezTo>
                    <a:close/>
                    <a:moveTo>
                      <a:pt x="1188426" y="4349669"/>
                    </a:moveTo>
                    <a:cubicBezTo>
                      <a:pt x="1185441" y="4349669"/>
                      <a:pt x="1182686" y="4350128"/>
                      <a:pt x="1179701" y="4350587"/>
                    </a:cubicBezTo>
                    <a:cubicBezTo>
                      <a:pt x="1177176" y="4350817"/>
                      <a:pt x="1174880" y="4354490"/>
                      <a:pt x="1175798" y="4357246"/>
                    </a:cubicBezTo>
                    <a:cubicBezTo>
                      <a:pt x="1178094" y="4363445"/>
                      <a:pt x="1180160" y="4369643"/>
                      <a:pt x="1182686" y="4375843"/>
                    </a:cubicBezTo>
                    <a:cubicBezTo>
                      <a:pt x="1204038" y="4427502"/>
                      <a:pt x="1227686" y="4478012"/>
                      <a:pt x="1252712" y="4527834"/>
                    </a:cubicBezTo>
                    <a:cubicBezTo>
                      <a:pt x="1374857" y="4770976"/>
                      <a:pt x="1532818" y="4987943"/>
                      <a:pt x="1727515" y="5178047"/>
                    </a:cubicBezTo>
                    <a:cubicBezTo>
                      <a:pt x="1914634" y="5360805"/>
                      <a:pt x="2126091" y="5509123"/>
                      <a:pt x="2361197" y="5623232"/>
                    </a:cubicBezTo>
                    <a:cubicBezTo>
                      <a:pt x="2506989" y="5693947"/>
                      <a:pt x="2658522" y="5749509"/>
                      <a:pt x="2815335" y="5789688"/>
                    </a:cubicBezTo>
                    <a:cubicBezTo>
                      <a:pt x="2879392" y="5806219"/>
                      <a:pt x="2943908" y="5819994"/>
                      <a:pt x="3009113" y="5831245"/>
                    </a:cubicBezTo>
                    <a:cubicBezTo>
                      <a:pt x="3040109" y="5836755"/>
                      <a:pt x="3071563" y="5841347"/>
                      <a:pt x="3102788" y="5845250"/>
                    </a:cubicBezTo>
                    <a:cubicBezTo>
                      <a:pt x="3134013" y="5849383"/>
                      <a:pt x="3165467" y="5852368"/>
                      <a:pt x="3196922" y="5855811"/>
                    </a:cubicBezTo>
                    <a:cubicBezTo>
                      <a:pt x="3232739" y="5859485"/>
                      <a:pt x="3268556" y="5862469"/>
                      <a:pt x="3304602" y="5863617"/>
                    </a:cubicBezTo>
                    <a:cubicBezTo>
                      <a:pt x="3314934" y="5863847"/>
                      <a:pt x="3325266" y="5864077"/>
                      <a:pt x="3335368" y="5864765"/>
                    </a:cubicBezTo>
                    <a:cubicBezTo>
                      <a:pt x="3362460" y="5866602"/>
                      <a:pt x="3389782" y="5866832"/>
                      <a:pt x="3416874" y="5866832"/>
                    </a:cubicBezTo>
                    <a:cubicBezTo>
                      <a:pt x="3456594" y="5866832"/>
                      <a:pt x="3496314" y="5866143"/>
                      <a:pt x="3535804" y="5864306"/>
                    </a:cubicBezTo>
                    <a:cubicBezTo>
                      <a:pt x="3579198" y="5862240"/>
                      <a:pt x="3622361" y="5859255"/>
                      <a:pt x="3665525" y="5855352"/>
                    </a:cubicBezTo>
                    <a:cubicBezTo>
                      <a:pt x="3713051" y="5850990"/>
                      <a:pt x="3760348" y="5844791"/>
                      <a:pt x="3807645" y="5837674"/>
                    </a:cubicBezTo>
                    <a:cubicBezTo>
                      <a:pt x="3872390" y="5828030"/>
                      <a:pt x="3936447" y="5815403"/>
                      <a:pt x="4000045" y="5800250"/>
                    </a:cubicBezTo>
                    <a:cubicBezTo>
                      <a:pt x="4183032" y="5756627"/>
                      <a:pt x="4358672" y="5693029"/>
                      <a:pt x="4526736" y="5608538"/>
                    </a:cubicBezTo>
                    <a:cubicBezTo>
                      <a:pt x="4793525" y="5474454"/>
                      <a:pt x="5027712" y="5297207"/>
                      <a:pt x="5228837" y="5076567"/>
                    </a:cubicBezTo>
                    <a:cubicBezTo>
                      <a:pt x="5417794" y="4869471"/>
                      <a:pt x="5565882" y="4635974"/>
                      <a:pt x="5675170" y="4378139"/>
                    </a:cubicBezTo>
                    <a:cubicBezTo>
                      <a:pt x="5677695" y="4372169"/>
                      <a:pt x="5680221" y="4365970"/>
                      <a:pt x="5682517" y="4359771"/>
                    </a:cubicBezTo>
                    <a:cubicBezTo>
                      <a:pt x="5684813" y="4353342"/>
                      <a:pt x="5682746" y="4350128"/>
                      <a:pt x="5675629" y="4349898"/>
                    </a:cubicBezTo>
                    <a:cubicBezTo>
                      <a:pt x="5666904" y="4349669"/>
                      <a:pt x="5657950" y="4349669"/>
                      <a:pt x="5649225" y="4349669"/>
                    </a:cubicBezTo>
                    <a:cubicBezTo>
                      <a:pt x="4909471" y="4349669"/>
                      <a:pt x="4169716" y="4349669"/>
                      <a:pt x="3429961" y="4349669"/>
                    </a:cubicBezTo>
                    <a:cubicBezTo>
                      <a:pt x="2690895" y="4349669"/>
                      <a:pt x="1951829" y="4349669"/>
                      <a:pt x="1212763" y="4349669"/>
                    </a:cubicBezTo>
                    <a:cubicBezTo>
                      <a:pt x="1204727" y="4349669"/>
                      <a:pt x="1196691" y="4349669"/>
                      <a:pt x="1188426" y="4349669"/>
                    </a:cubicBezTo>
                    <a:close/>
                    <a:moveTo>
                      <a:pt x="5720425" y="4349009"/>
                    </a:moveTo>
                    <a:cubicBezTo>
                      <a:pt x="5704701" y="4348966"/>
                      <a:pt x="5707542" y="4352539"/>
                      <a:pt x="5695144" y="4381812"/>
                    </a:cubicBezTo>
                    <a:cubicBezTo>
                      <a:pt x="5566801" y="4685566"/>
                      <a:pt x="5385650" y="4953274"/>
                      <a:pt x="5149856" y="5183557"/>
                    </a:cubicBezTo>
                    <a:cubicBezTo>
                      <a:pt x="4888348" y="5438867"/>
                      <a:pt x="4585282" y="5627824"/>
                      <a:pt x="4240202" y="5749050"/>
                    </a:cubicBezTo>
                    <a:cubicBezTo>
                      <a:pt x="4136884" y="5785326"/>
                      <a:pt x="4031500" y="5814255"/>
                      <a:pt x="3924049" y="5836066"/>
                    </a:cubicBezTo>
                    <a:cubicBezTo>
                      <a:pt x="3877900" y="5845480"/>
                      <a:pt x="3831752" y="5853516"/>
                      <a:pt x="3785144" y="5860403"/>
                    </a:cubicBezTo>
                    <a:cubicBezTo>
                      <a:pt x="3759659" y="5864306"/>
                      <a:pt x="3734174" y="5867291"/>
                      <a:pt x="3708689" y="5870046"/>
                    </a:cubicBezTo>
                    <a:cubicBezTo>
                      <a:pt x="3687566" y="5872342"/>
                      <a:pt x="3666214" y="5874409"/>
                      <a:pt x="3645091" y="5876016"/>
                    </a:cubicBezTo>
                    <a:cubicBezTo>
                      <a:pt x="3615014" y="5878541"/>
                      <a:pt x="3585167" y="5881526"/>
                      <a:pt x="3555090" y="5882674"/>
                    </a:cubicBezTo>
                    <a:cubicBezTo>
                      <a:pt x="3439833" y="5887037"/>
                      <a:pt x="3324577" y="5886577"/>
                      <a:pt x="3209320" y="5875786"/>
                    </a:cubicBezTo>
                    <a:cubicBezTo>
                      <a:pt x="3164779" y="5871653"/>
                      <a:pt x="3120237" y="5866832"/>
                      <a:pt x="3075925" y="5860403"/>
                    </a:cubicBezTo>
                    <a:cubicBezTo>
                      <a:pt x="3007506" y="5850531"/>
                      <a:pt x="2939776" y="5837903"/>
                      <a:pt x="2872504" y="5822290"/>
                    </a:cubicBezTo>
                    <a:cubicBezTo>
                      <a:pt x="2720513" y="5786933"/>
                      <a:pt x="2572883" y="5737800"/>
                      <a:pt x="2430534" y="5673972"/>
                    </a:cubicBezTo>
                    <a:cubicBezTo>
                      <a:pt x="2151806" y="5549302"/>
                      <a:pt x="1904991" y="5378713"/>
                      <a:pt x="1689172" y="5162894"/>
                    </a:cubicBezTo>
                    <a:cubicBezTo>
                      <a:pt x="1563584" y="5037306"/>
                      <a:pt x="1453149" y="4899319"/>
                      <a:pt x="1357408" y="4749394"/>
                    </a:cubicBezTo>
                    <a:cubicBezTo>
                      <a:pt x="1282100" y="4631382"/>
                      <a:pt x="1217584" y="4507860"/>
                      <a:pt x="1163629" y="4378827"/>
                    </a:cubicBezTo>
                    <a:cubicBezTo>
                      <a:pt x="1160185" y="4370791"/>
                      <a:pt x="1156742" y="4362526"/>
                      <a:pt x="1153068" y="4354720"/>
                    </a:cubicBezTo>
                    <a:cubicBezTo>
                      <a:pt x="1151690" y="4351965"/>
                      <a:pt x="1149395" y="4350128"/>
                      <a:pt x="1146180" y="4349898"/>
                    </a:cubicBezTo>
                    <a:cubicBezTo>
                      <a:pt x="1138833" y="4349439"/>
                      <a:pt x="1131486" y="4349210"/>
                      <a:pt x="1124139" y="4349210"/>
                    </a:cubicBezTo>
                    <a:cubicBezTo>
                      <a:pt x="988448" y="4349669"/>
                      <a:pt x="853217" y="4349669"/>
                      <a:pt x="717986" y="4349669"/>
                    </a:cubicBezTo>
                    <a:cubicBezTo>
                      <a:pt x="635791" y="4349669"/>
                      <a:pt x="553366" y="4349669"/>
                      <a:pt x="471171" y="4349669"/>
                    </a:cubicBezTo>
                    <a:cubicBezTo>
                      <a:pt x="417446" y="4349669"/>
                      <a:pt x="363950" y="4349669"/>
                      <a:pt x="310225" y="4349669"/>
                    </a:cubicBezTo>
                    <a:cubicBezTo>
                      <a:pt x="303567" y="4349669"/>
                      <a:pt x="297138" y="4350128"/>
                      <a:pt x="290480" y="4350358"/>
                    </a:cubicBezTo>
                    <a:cubicBezTo>
                      <a:pt x="287954" y="4350587"/>
                      <a:pt x="285199" y="4354261"/>
                      <a:pt x="285888" y="4356557"/>
                    </a:cubicBezTo>
                    <a:cubicBezTo>
                      <a:pt x="287725" y="4363674"/>
                      <a:pt x="289562" y="4370791"/>
                      <a:pt x="291628" y="4377679"/>
                    </a:cubicBezTo>
                    <a:cubicBezTo>
                      <a:pt x="369920" y="4636203"/>
                      <a:pt x="478748" y="4881181"/>
                      <a:pt x="617882" y="5112613"/>
                    </a:cubicBezTo>
                    <a:cubicBezTo>
                      <a:pt x="774007" y="5372284"/>
                      <a:pt x="962504" y="5606242"/>
                      <a:pt x="1183145" y="5814025"/>
                    </a:cubicBezTo>
                    <a:cubicBezTo>
                      <a:pt x="1420087" y="6037191"/>
                      <a:pt x="1684121" y="6221556"/>
                      <a:pt x="1975707" y="6366430"/>
                    </a:cubicBezTo>
                    <a:cubicBezTo>
                      <a:pt x="2189459" y="6472733"/>
                      <a:pt x="2412396" y="6554469"/>
                      <a:pt x="2644287" y="6611868"/>
                    </a:cubicBezTo>
                    <a:cubicBezTo>
                      <a:pt x="2711329" y="6628398"/>
                      <a:pt x="2778830" y="6643092"/>
                      <a:pt x="2846790" y="6655032"/>
                    </a:cubicBezTo>
                    <a:cubicBezTo>
                      <a:pt x="2887887" y="6662378"/>
                      <a:pt x="2929444" y="6668348"/>
                      <a:pt x="2970771" y="6674547"/>
                    </a:cubicBezTo>
                    <a:cubicBezTo>
                      <a:pt x="2999011" y="6678679"/>
                      <a:pt x="3027481" y="6682353"/>
                      <a:pt x="3055951" y="6685797"/>
                    </a:cubicBezTo>
                    <a:cubicBezTo>
                      <a:pt x="3074089" y="6688093"/>
                      <a:pt x="3092456" y="6689700"/>
                      <a:pt x="3110824" y="6691307"/>
                    </a:cubicBezTo>
                    <a:cubicBezTo>
                      <a:pt x="3134931" y="6693374"/>
                      <a:pt x="3159039" y="6695670"/>
                      <a:pt x="3183376" y="6697277"/>
                    </a:cubicBezTo>
                    <a:cubicBezTo>
                      <a:pt x="3222866" y="6699803"/>
                      <a:pt x="3262586" y="6702787"/>
                      <a:pt x="3302076" y="6704394"/>
                    </a:cubicBezTo>
                    <a:cubicBezTo>
                      <a:pt x="3366593" y="6706690"/>
                      <a:pt x="3431338" y="6707150"/>
                      <a:pt x="3496084" y="6705772"/>
                    </a:cubicBezTo>
                    <a:cubicBezTo>
                      <a:pt x="3527768" y="6705083"/>
                      <a:pt x="3559223" y="6704624"/>
                      <a:pt x="3590907" y="6703017"/>
                    </a:cubicBezTo>
                    <a:cubicBezTo>
                      <a:pt x="3640040" y="6700262"/>
                      <a:pt x="3689174" y="6697047"/>
                      <a:pt x="3738077" y="6692455"/>
                    </a:cubicBezTo>
                    <a:cubicBezTo>
                      <a:pt x="3782619" y="6688093"/>
                      <a:pt x="3827160" y="6683271"/>
                      <a:pt x="3871702" y="6677302"/>
                    </a:cubicBezTo>
                    <a:cubicBezTo>
                      <a:pt x="3922672" y="6670414"/>
                      <a:pt x="3973412" y="6662149"/>
                      <a:pt x="4023923" y="6652965"/>
                    </a:cubicBezTo>
                    <a:cubicBezTo>
                      <a:pt x="4117827" y="6635745"/>
                      <a:pt x="4210813" y="6614623"/>
                      <a:pt x="4302881" y="6588908"/>
                    </a:cubicBezTo>
                    <a:cubicBezTo>
                      <a:pt x="4594696" y="6507861"/>
                      <a:pt x="4870210" y="6388701"/>
                      <a:pt x="5128963" y="6230969"/>
                    </a:cubicBezTo>
                    <a:cubicBezTo>
                      <a:pt x="5363610" y="6088161"/>
                      <a:pt x="5576903" y="5918491"/>
                      <a:pt x="5769304" y="5722417"/>
                    </a:cubicBezTo>
                    <a:cubicBezTo>
                      <a:pt x="5848514" y="5641599"/>
                      <a:pt x="5923591" y="5556879"/>
                      <a:pt x="5994077" y="5468255"/>
                    </a:cubicBezTo>
                    <a:cubicBezTo>
                      <a:pt x="6141936" y="5282513"/>
                      <a:pt x="6268443" y="5083225"/>
                      <a:pt x="6373367" y="4870160"/>
                    </a:cubicBezTo>
                    <a:cubicBezTo>
                      <a:pt x="6452348" y="4709674"/>
                      <a:pt x="6517783" y="4543906"/>
                      <a:pt x="6568983" y="4372628"/>
                    </a:cubicBezTo>
                    <a:cubicBezTo>
                      <a:pt x="6570131" y="4368496"/>
                      <a:pt x="6571508" y="4364133"/>
                      <a:pt x="6572656" y="4360001"/>
                    </a:cubicBezTo>
                    <a:cubicBezTo>
                      <a:pt x="6574263" y="4353113"/>
                      <a:pt x="6572197" y="4349669"/>
                      <a:pt x="6565768" y="4349669"/>
                    </a:cubicBezTo>
                    <a:cubicBezTo>
                      <a:pt x="6557732" y="4349439"/>
                      <a:pt x="6549696" y="4349439"/>
                      <a:pt x="6541431" y="4349439"/>
                    </a:cubicBezTo>
                    <a:cubicBezTo>
                      <a:pt x="6275560" y="4349439"/>
                      <a:pt x="6009460" y="4349210"/>
                      <a:pt x="5743589" y="4349439"/>
                    </a:cubicBezTo>
                    <a:cubicBezTo>
                      <a:pt x="5732970" y="4349439"/>
                      <a:pt x="5725666" y="4349023"/>
                      <a:pt x="5720425" y="4349009"/>
                    </a:cubicBezTo>
                    <a:close/>
                    <a:moveTo>
                      <a:pt x="269816" y="4243596"/>
                    </a:moveTo>
                    <a:cubicBezTo>
                      <a:pt x="266832" y="4243596"/>
                      <a:pt x="264076" y="4244055"/>
                      <a:pt x="261092" y="4244285"/>
                    </a:cubicBezTo>
                    <a:cubicBezTo>
                      <a:pt x="258566" y="4244514"/>
                      <a:pt x="256041" y="4247958"/>
                      <a:pt x="256500" y="4250713"/>
                    </a:cubicBezTo>
                    <a:cubicBezTo>
                      <a:pt x="259485" y="4268163"/>
                      <a:pt x="264765" y="4284923"/>
                      <a:pt x="269816" y="4301913"/>
                    </a:cubicBezTo>
                    <a:cubicBezTo>
                      <a:pt x="270046" y="4302602"/>
                      <a:pt x="270505" y="4303291"/>
                      <a:pt x="270735" y="4303979"/>
                    </a:cubicBezTo>
                    <a:cubicBezTo>
                      <a:pt x="272112" y="4306964"/>
                      <a:pt x="274638" y="4308571"/>
                      <a:pt x="277623" y="4308801"/>
                    </a:cubicBezTo>
                    <a:cubicBezTo>
                      <a:pt x="286347" y="4309260"/>
                      <a:pt x="295301" y="4309490"/>
                      <a:pt x="304026" y="4309490"/>
                    </a:cubicBezTo>
                    <a:cubicBezTo>
                      <a:pt x="501018" y="4309490"/>
                      <a:pt x="697781" y="4309490"/>
                      <a:pt x="894774" y="4309490"/>
                    </a:cubicBezTo>
                    <a:cubicBezTo>
                      <a:pt x="2777682" y="4309490"/>
                      <a:pt x="4660590" y="4309490"/>
                      <a:pt x="6543727" y="4309490"/>
                    </a:cubicBezTo>
                    <a:cubicBezTo>
                      <a:pt x="6554059" y="4309490"/>
                      <a:pt x="6564391" y="4309490"/>
                      <a:pt x="6574493" y="4309260"/>
                    </a:cubicBezTo>
                    <a:cubicBezTo>
                      <a:pt x="6584366" y="4309031"/>
                      <a:pt x="6587809" y="4307423"/>
                      <a:pt x="6590335" y="4297780"/>
                    </a:cubicBezTo>
                    <a:cubicBezTo>
                      <a:pt x="6593090" y="4286989"/>
                      <a:pt x="6596075" y="4276428"/>
                      <a:pt x="6598830" y="4265867"/>
                    </a:cubicBezTo>
                    <a:cubicBezTo>
                      <a:pt x="6600207" y="4260816"/>
                      <a:pt x="6601126" y="4255994"/>
                      <a:pt x="6602274" y="4250943"/>
                    </a:cubicBezTo>
                    <a:cubicBezTo>
                      <a:pt x="6602733" y="4248647"/>
                      <a:pt x="6599748" y="4244744"/>
                      <a:pt x="6597452" y="4244514"/>
                    </a:cubicBezTo>
                    <a:cubicBezTo>
                      <a:pt x="6587121" y="4244285"/>
                      <a:pt x="6577019" y="4243826"/>
                      <a:pt x="6566687" y="4243826"/>
                    </a:cubicBezTo>
                    <a:cubicBezTo>
                      <a:pt x="5521341" y="4243596"/>
                      <a:pt x="4475766" y="4243596"/>
                      <a:pt x="3430420" y="4243596"/>
                    </a:cubicBezTo>
                    <a:cubicBezTo>
                      <a:pt x="2385763" y="4243596"/>
                      <a:pt x="1341106" y="4243596"/>
                      <a:pt x="296220" y="4243596"/>
                    </a:cubicBezTo>
                    <a:cubicBezTo>
                      <a:pt x="287495" y="4243596"/>
                      <a:pt x="278541" y="4243596"/>
                      <a:pt x="269816" y="4243596"/>
                    </a:cubicBezTo>
                    <a:close/>
                    <a:moveTo>
                      <a:pt x="783650" y="4093211"/>
                    </a:moveTo>
                    <a:cubicBezTo>
                      <a:pt x="813038" y="4093211"/>
                      <a:pt x="842196" y="4093211"/>
                      <a:pt x="871584" y="4093211"/>
                    </a:cubicBezTo>
                    <a:cubicBezTo>
                      <a:pt x="874569" y="4093211"/>
                      <a:pt x="877554" y="4093670"/>
                      <a:pt x="880079" y="4094589"/>
                    </a:cubicBezTo>
                    <a:cubicBezTo>
                      <a:pt x="881916" y="4095277"/>
                      <a:pt x="883753" y="4097114"/>
                      <a:pt x="884671" y="4098951"/>
                    </a:cubicBezTo>
                    <a:cubicBezTo>
                      <a:pt x="885590" y="4100787"/>
                      <a:pt x="886049" y="4103083"/>
                      <a:pt x="886049" y="4105379"/>
                    </a:cubicBezTo>
                    <a:cubicBezTo>
                      <a:pt x="886049" y="4124436"/>
                      <a:pt x="886049" y="4143492"/>
                      <a:pt x="886049" y="4162549"/>
                    </a:cubicBezTo>
                    <a:cubicBezTo>
                      <a:pt x="886049" y="4163237"/>
                      <a:pt x="885819" y="4163926"/>
                      <a:pt x="885819" y="4164615"/>
                    </a:cubicBezTo>
                    <a:cubicBezTo>
                      <a:pt x="885360" y="4169666"/>
                      <a:pt x="882146" y="4172880"/>
                      <a:pt x="877554" y="4173110"/>
                    </a:cubicBezTo>
                    <a:cubicBezTo>
                      <a:pt x="873192" y="4173339"/>
                      <a:pt x="868829" y="4173569"/>
                      <a:pt x="864467" y="4173569"/>
                    </a:cubicBezTo>
                    <a:cubicBezTo>
                      <a:pt x="852758" y="4173339"/>
                      <a:pt x="841048" y="4173339"/>
                      <a:pt x="829339" y="4173110"/>
                    </a:cubicBezTo>
                    <a:cubicBezTo>
                      <a:pt x="815334" y="4173110"/>
                      <a:pt x="801558" y="4173110"/>
                      <a:pt x="787553" y="4173110"/>
                    </a:cubicBezTo>
                    <a:cubicBezTo>
                      <a:pt x="783879" y="4173110"/>
                      <a:pt x="780206" y="4172880"/>
                      <a:pt x="776762" y="4171962"/>
                    </a:cubicBezTo>
                    <a:cubicBezTo>
                      <a:pt x="774925" y="4171503"/>
                      <a:pt x="773547" y="4169436"/>
                      <a:pt x="772399" y="4167829"/>
                    </a:cubicBezTo>
                    <a:cubicBezTo>
                      <a:pt x="771711" y="4166681"/>
                      <a:pt x="771481" y="4165074"/>
                      <a:pt x="771481" y="4163697"/>
                    </a:cubicBezTo>
                    <a:cubicBezTo>
                      <a:pt x="771481" y="4143263"/>
                      <a:pt x="771481" y="4122599"/>
                      <a:pt x="771481" y="4102165"/>
                    </a:cubicBezTo>
                    <a:cubicBezTo>
                      <a:pt x="771481" y="4101476"/>
                      <a:pt x="771711" y="4100787"/>
                      <a:pt x="771711" y="4100099"/>
                    </a:cubicBezTo>
                    <a:cubicBezTo>
                      <a:pt x="771940" y="4097573"/>
                      <a:pt x="774925" y="4094589"/>
                      <a:pt x="777221" y="4094129"/>
                    </a:cubicBezTo>
                    <a:cubicBezTo>
                      <a:pt x="779287" y="4093670"/>
                      <a:pt x="781583" y="4093211"/>
                      <a:pt x="783650" y="4093211"/>
                    </a:cubicBezTo>
                    <a:close/>
                    <a:moveTo>
                      <a:pt x="5985123" y="4092981"/>
                    </a:moveTo>
                    <a:cubicBezTo>
                      <a:pt x="6014511" y="4092751"/>
                      <a:pt x="6043670" y="4092981"/>
                      <a:pt x="6073058" y="4092981"/>
                    </a:cubicBezTo>
                    <a:cubicBezTo>
                      <a:pt x="6075124" y="4092981"/>
                      <a:pt x="6077420" y="4093440"/>
                      <a:pt x="6079486" y="4093670"/>
                    </a:cubicBezTo>
                    <a:cubicBezTo>
                      <a:pt x="6082471" y="4094129"/>
                      <a:pt x="6085226" y="4096655"/>
                      <a:pt x="6085456" y="4099180"/>
                    </a:cubicBezTo>
                    <a:cubicBezTo>
                      <a:pt x="6085686" y="4100558"/>
                      <a:pt x="6085915" y="4102165"/>
                      <a:pt x="6085915" y="4103543"/>
                    </a:cubicBezTo>
                    <a:cubicBezTo>
                      <a:pt x="6085915" y="4123288"/>
                      <a:pt x="6085915" y="4143033"/>
                      <a:pt x="6085915" y="4162778"/>
                    </a:cubicBezTo>
                    <a:cubicBezTo>
                      <a:pt x="6085915" y="4164155"/>
                      <a:pt x="6085456" y="4165763"/>
                      <a:pt x="6085226" y="4167140"/>
                    </a:cubicBezTo>
                    <a:cubicBezTo>
                      <a:pt x="6084767" y="4169666"/>
                      <a:pt x="6082012" y="4172421"/>
                      <a:pt x="6079257" y="4172651"/>
                    </a:cubicBezTo>
                    <a:cubicBezTo>
                      <a:pt x="6066170" y="4172880"/>
                      <a:pt x="6052853" y="4173110"/>
                      <a:pt x="6039767" y="4173339"/>
                    </a:cubicBezTo>
                    <a:cubicBezTo>
                      <a:pt x="6036093" y="4173339"/>
                      <a:pt x="6032419" y="4173339"/>
                      <a:pt x="6028746" y="4173110"/>
                    </a:cubicBezTo>
                    <a:cubicBezTo>
                      <a:pt x="6014052" y="4173110"/>
                      <a:pt x="5999358" y="4173110"/>
                      <a:pt x="5984893" y="4173110"/>
                    </a:cubicBezTo>
                    <a:cubicBezTo>
                      <a:pt x="5981908" y="4173110"/>
                      <a:pt x="5978924" y="4172651"/>
                      <a:pt x="5976168" y="4171962"/>
                    </a:cubicBezTo>
                    <a:cubicBezTo>
                      <a:pt x="5975020" y="4171732"/>
                      <a:pt x="5973413" y="4170125"/>
                      <a:pt x="5973184" y="4168977"/>
                    </a:cubicBezTo>
                    <a:cubicBezTo>
                      <a:pt x="5972265" y="4166222"/>
                      <a:pt x="5971806" y="4163237"/>
                      <a:pt x="5971806" y="4160482"/>
                    </a:cubicBezTo>
                    <a:cubicBezTo>
                      <a:pt x="5971577" y="4142114"/>
                      <a:pt x="5971577" y="4123747"/>
                      <a:pt x="5971806" y="4105609"/>
                    </a:cubicBezTo>
                    <a:cubicBezTo>
                      <a:pt x="5971806" y="4095277"/>
                      <a:pt x="5974102" y="4092981"/>
                      <a:pt x="5985123" y="4092981"/>
                    </a:cubicBezTo>
                    <a:close/>
                    <a:moveTo>
                      <a:pt x="5778028" y="4092981"/>
                    </a:moveTo>
                    <a:cubicBezTo>
                      <a:pt x="5806728" y="4092981"/>
                      <a:pt x="5835197" y="4092981"/>
                      <a:pt x="5863897" y="4092981"/>
                    </a:cubicBezTo>
                    <a:cubicBezTo>
                      <a:pt x="5866882" y="4092981"/>
                      <a:pt x="5869637" y="4093670"/>
                      <a:pt x="5872621" y="4094129"/>
                    </a:cubicBezTo>
                    <a:cubicBezTo>
                      <a:pt x="5874917" y="4094359"/>
                      <a:pt x="5877672" y="4097803"/>
                      <a:pt x="5877902" y="4100328"/>
                    </a:cubicBezTo>
                    <a:cubicBezTo>
                      <a:pt x="5878131" y="4101706"/>
                      <a:pt x="5878131" y="4103313"/>
                      <a:pt x="5878131" y="4104691"/>
                    </a:cubicBezTo>
                    <a:cubicBezTo>
                      <a:pt x="5878131" y="4123747"/>
                      <a:pt x="5878131" y="4142803"/>
                      <a:pt x="5878131" y="4161859"/>
                    </a:cubicBezTo>
                    <a:cubicBezTo>
                      <a:pt x="5878131" y="4163926"/>
                      <a:pt x="5878131" y="4166451"/>
                      <a:pt x="5877213" y="4168288"/>
                    </a:cubicBezTo>
                    <a:cubicBezTo>
                      <a:pt x="5876295" y="4170125"/>
                      <a:pt x="5874458" y="4171962"/>
                      <a:pt x="5872621" y="4172421"/>
                    </a:cubicBezTo>
                    <a:cubicBezTo>
                      <a:pt x="5869177" y="4173339"/>
                      <a:pt x="5865274" y="4173339"/>
                      <a:pt x="5861831" y="4173339"/>
                    </a:cubicBezTo>
                    <a:cubicBezTo>
                      <a:pt x="5847825" y="4173339"/>
                      <a:pt x="5834049" y="4173339"/>
                      <a:pt x="5820044" y="4173339"/>
                    </a:cubicBezTo>
                    <a:cubicBezTo>
                      <a:pt x="5820044" y="4173110"/>
                      <a:pt x="5820044" y="4172880"/>
                      <a:pt x="5820044" y="4172880"/>
                    </a:cubicBezTo>
                    <a:cubicBezTo>
                      <a:pt x="5803972" y="4172880"/>
                      <a:pt x="5787901" y="4172880"/>
                      <a:pt x="5771600" y="4172880"/>
                    </a:cubicBezTo>
                    <a:cubicBezTo>
                      <a:pt x="5767697" y="4172880"/>
                      <a:pt x="5764482" y="4169666"/>
                      <a:pt x="5764023" y="4166222"/>
                    </a:cubicBezTo>
                    <a:cubicBezTo>
                      <a:pt x="5763793" y="4164155"/>
                      <a:pt x="5763334" y="4161859"/>
                      <a:pt x="5763334" y="4159564"/>
                    </a:cubicBezTo>
                    <a:cubicBezTo>
                      <a:pt x="5763334" y="4141885"/>
                      <a:pt x="5763334" y="4124436"/>
                      <a:pt x="5763334" y="4106757"/>
                    </a:cubicBezTo>
                    <a:cubicBezTo>
                      <a:pt x="5763334" y="4103772"/>
                      <a:pt x="5763793" y="4100787"/>
                      <a:pt x="5764712" y="4098262"/>
                    </a:cubicBezTo>
                    <a:cubicBezTo>
                      <a:pt x="5765401" y="4096425"/>
                      <a:pt x="5767467" y="4094588"/>
                      <a:pt x="5769304" y="4094129"/>
                    </a:cubicBezTo>
                    <a:cubicBezTo>
                      <a:pt x="5772059" y="4093211"/>
                      <a:pt x="5775044" y="4092981"/>
                      <a:pt x="5778028" y="4092981"/>
                    </a:cubicBezTo>
                    <a:close/>
                    <a:moveTo>
                      <a:pt x="5567260" y="4092981"/>
                    </a:moveTo>
                    <a:cubicBezTo>
                      <a:pt x="5597107" y="4092981"/>
                      <a:pt x="5627184" y="4092981"/>
                      <a:pt x="5657031" y="4092981"/>
                    </a:cubicBezTo>
                    <a:cubicBezTo>
                      <a:pt x="5659098" y="4092981"/>
                      <a:pt x="5661394" y="4093440"/>
                      <a:pt x="5663460" y="4093899"/>
                    </a:cubicBezTo>
                    <a:cubicBezTo>
                      <a:pt x="5665985" y="4094359"/>
                      <a:pt x="5668970" y="4097114"/>
                      <a:pt x="5669429" y="4099639"/>
                    </a:cubicBezTo>
                    <a:cubicBezTo>
                      <a:pt x="5669429" y="4100328"/>
                      <a:pt x="5669888" y="4101017"/>
                      <a:pt x="5669888" y="4101706"/>
                    </a:cubicBezTo>
                    <a:cubicBezTo>
                      <a:pt x="5669888" y="4122828"/>
                      <a:pt x="5669888" y="4144181"/>
                      <a:pt x="5669659" y="4165303"/>
                    </a:cubicBezTo>
                    <a:cubicBezTo>
                      <a:pt x="5669659" y="4169895"/>
                      <a:pt x="5665985" y="4173110"/>
                      <a:pt x="5660934" y="4173110"/>
                    </a:cubicBezTo>
                    <a:cubicBezTo>
                      <a:pt x="5643944" y="4173110"/>
                      <a:pt x="5627184" y="4172880"/>
                      <a:pt x="5610424" y="4173110"/>
                    </a:cubicBezTo>
                    <a:cubicBezTo>
                      <a:pt x="5596648" y="4173110"/>
                      <a:pt x="5582642" y="4173110"/>
                      <a:pt x="5568867" y="4173110"/>
                    </a:cubicBezTo>
                    <a:cubicBezTo>
                      <a:pt x="5565882" y="4173110"/>
                      <a:pt x="5562897" y="4172880"/>
                      <a:pt x="5560372" y="4171962"/>
                    </a:cubicBezTo>
                    <a:cubicBezTo>
                      <a:pt x="5558535" y="4171273"/>
                      <a:pt x="5557157" y="4169436"/>
                      <a:pt x="5556009" y="4167599"/>
                    </a:cubicBezTo>
                    <a:cubicBezTo>
                      <a:pt x="5555321" y="4166451"/>
                      <a:pt x="5555091" y="4164844"/>
                      <a:pt x="5555091" y="4163467"/>
                    </a:cubicBezTo>
                    <a:cubicBezTo>
                      <a:pt x="5555091" y="4143033"/>
                      <a:pt x="5555091" y="4122599"/>
                      <a:pt x="5555091" y="4102165"/>
                    </a:cubicBezTo>
                    <a:cubicBezTo>
                      <a:pt x="5555091" y="4101476"/>
                      <a:pt x="5555321" y="4100787"/>
                      <a:pt x="5555321" y="4100099"/>
                    </a:cubicBezTo>
                    <a:cubicBezTo>
                      <a:pt x="5555550" y="4097573"/>
                      <a:pt x="5558305" y="4094359"/>
                      <a:pt x="5560831" y="4093899"/>
                    </a:cubicBezTo>
                    <a:cubicBezTo>
                      <a:pt x="5562897" y="4093440"/>
                      <a:pt x="5565193" y="4092981"/>
                      <a:pt x="5567260" y="4092981"/>
                    </a:cubicBezTo>
                    <a:close/>
                    <a:moveTo>
                      <a:pt x="6402985" y="4092751"/>
                    </a:moveTo>
                    <a:cubicBezTo>
                      <a:pt x="6431455" y="4092751"/>
                      <a:pt x="6459925" y="4092751"/>
                      <a:pt x="6488395" y="4092751"/>
                    </a:cubicBezTo>
                    <a:cubicBezTo>
                      <a:pt x="6491380" y="4092751"/>
                      <a:pt x="6494135" y="4093440"/>
                      <a:pt x="6497119" y="4093669"/>
                    </a:cubicBezTo>
                    <a:cubicBezTo>
                      <a:pt x="6499645" y="4094129"/>
                      <a:pt x="6502400" y="4097113"/>
                      <a:pt x="6502629" y="4099639"/>
                    </a:cubicBezTo>
                    <a:cubicBezTo>
                      <a:pt x="6502629" y="4100328"/>
                      <a:pt x="6502859" y="4101016"/>
                      <a:pt x="6502859" y="4101705"/>
                    </a:cubicBezTo>
                    <a:cubicBezTo>
                      <a:pt x="6502859" y="4122139"/>
                      <a:pt x="6502859" y="4142573"/>
                      <a:pt x="6502859" y="4163007"/>
                    </a:cubicBezTo>
                    <a:cubicBezTo>
                      <a:pt x="6502859" y="4164385"/>
                      <a:pt x="6502629" y="4165992"/>
                      <a:pt x="6501941" y="4167140"/>
                    </a:cubicBezTo>
                    <a:cubicBezTo>
                      <a:pt x="6500793" y="4168747"/>
                      <a:pt x="6499415" y="4170813"/>
                      <a:pt x="6497578" y="4171502"/>
                    </a:cubicBezTo>
                    <a:cubicBezTo>
                      <a:pt x="6494823" y="4172421"/>
                      <a:pt x="6491839" y="4172650"/>
                      <a:pt x="6489084" y="4172650"/>
                    </a:cubicBezTo>
                    <a:cubicBezTo>
                      <a:pt x="6474619" y="4173339"/>
                      <a:pt x="6459925" y="4173109"/>
                      <a:pt x="6445231" y="4173109"/>
                    </a:cubicBezTo>
                    <a:cubicBezTo>
                      <a:pt x="6430537" y="4173109"/>
                      <a:pt x="6416072" y="4173109"/>
                      <a:pt x="6401378" y="4173109"/>
                    </a:cubicBezTo>
                    <a:cubicBezTo>
                      <a:pt x="6399312" y="4173109"/>
                      <a:pt x="6397016" y="4172880"/>
                      <a:pt x="6394950" y="4172650"/>
                    </a:cubicBezTo>
                    <a:cubicBezTo>
                      <a:pt x="6392195" y="4172421"/>
                      <a:pt x="6389210" y="4169665"/>
                      <a:pt x="6388751" y="4167140"/>
                    </a:cubicBezTo>
                    <a:cubicBezTo>
                      <a:pt x="6388291" y="4165073"/>
                      <a:pt x="6387832" y="4162777"/>
                      <a:pt x="6387832" y="4160711"/>
                    </a:cubicBezTo>
                    <a:cubicBezTo>
                      <a:pt x="6387832" y="4141655"/>
                      <a:pt x="6387832" y="4122828"/>
                      <a:pt x="6387832" y="4103772"/>
                    </a:cubicBezTo>
                    <a:cubicBezTo>
                      <a:pt x="6387832" y="4102394"/>
                      <a:pt x="6388291" y="4100787"/>
                      <a:pt x="6388521" y="4099409"/>
                    </a:cubicBezTo>
                    <a:cubicBezTo>
                      <a:pt x="6388751" y="4096884"/>
                      <a:pt x="6391735" y="4093899"/>
                      <a:pt x="6394261" y="4093669"/>
                    </a:cubicBezTo>
                    <a:cubicBezTo>
                      <a:pt x="6397246" y="4093210"/>
                      <a:pt x="6400001" y="4092751"/>
                      <a:pt x="6402985" y="4092751"/>
                    </a:cubicBezTo>
                    <a:close/>
                    <a:moveTo>
                      <a:pt x="6192217" y="4092751"/>
                    </a:moveTo>
                    <a:cubicBezTo>
                      <a:pt x="6222294" y="4092751"/>
                      <a:pt x="6252371" y="4092751"/>
                      <a:pt x="6282448" y="4092751"/>
                    </a:cubicBezTo>
                    <a:cubicBezTo>
                      <a:pt x="6284514" y="4092751"/>
                      <a:pt x="6287040" y="4092981"/>
                      <a:pt x="6288877" y="4093899"/>
                    </a:cubicBezTo>
                    <a:cubicBezTo>
                      <a:pt x="6290713" y="4094817"/>
                      <a:pt x="6292321" y="4096654"/>
                      <a:pt x="6293239" y="4098261"/>
                    </a:cubicBezTo>
                    <a:cubicBezTo>
                      <a:pt x="6294157" y="4100098"/>
                      <a:pt x="6294387" y="4102624"/>
                      <a:pt x="6294387" y="4104690"/>
                    </a:cubicBezTo>
                    <a:cubicBezTo>
                      <a:pt x="6294387" y="4123058"/>
                      <a:pt x="6294387" y="4141425"/>
                      <a:pt x="6294387" y="4159563"/>
                    </a:cubicBezTo>
                    <a:cubicBezTo>
                      <a:pt x="6294387" y="4161629"/>
                      <a:pt x="6293928" y="4163925"/>
                      <a:pt x="6293698" y="4165992"/>
                    </a:cubicBezTo>
                    <a:cubicBezTo>
                      <a:pt x="6293239" y="4168747"/>
                      <a:pt x="6290484" y="4171732"/>
                      <a:pt x="6287958" y="4171961"/>
                    </a:cubicBezTo>
                    <a:cubicBezTo>
                      <a:pt x="6283596" y="4172191"/>
                      <a:pt x="6279233" y="4172650"/>
                      <a:pt x="6274871" y="4172650"/>
                    </a:cubicBezTo>
                    <a:cubicBezTo>
                      <a:pt x="6261554" y="4173339"/>
                      <a:pt x="6248468" y="4173109"/>
                      <a:pt x="6235151" y="4173109"/>
                    </a:cubicBezTo>
                    <a:cubicBezTo>
                      <a:pt x="6221146" y="4173109"/>
                      <a:pt x="6207370" y="4173109"/>
                      <a:pt x="6193365" y="4173109"/>
                    </a:cubicBezTo>
                    <a:cubicBezTo>
                      <a:pt x="6190380" y="4173109"/>
                      <a:pt x="6187395" y="4173109"/>
                      <a:pt x="6184640" y="4172191"/>
                    </a:cubicBezTo>
                    <a:cubicBezTo>
                      <a:pt x="6183033" y="4171502"/>
                      <a:pt x="6181426" y="4169436"/>
                      <a:pt x="6180507" y="4167599"/>
                    </a:cubicBezTo>
                    <a:cubicBezTo>
                      <a:pt x="6179819" y="4166451"/>
                      <a:pt x="6179819" y="4164844"/>
                      <a:pt x="6179819" y="4163237"/>
                    </a:cubicBezTo>
                    <a:cubicBezTo>
                      <a:pt x="6179819" y="4142803"/>
                      <a:pt x="6179819" y="4122139"/>
                      <a:pt x="6179819" y="4101705"/>
                    </a:cubicBezTo>
                    <a:cubicBezTo>
                      <a:pt x="6179819" y="4100328"/>
                      <a:pt x="6180048" y="4098720"/>
                      <a:pt x="6180737" y="4097572"/>
                    </a:cubicBezTo>
                    <a:cubicBezTo>
                      <a:pt x="6181426" y="4096424"/>
                      <a:pt x="6182574" y="4095047"/>
                      <a:pt x="6183722" y="4094588"/>
                    </a:cubicBezTo>
                    <a:cubicBezTo>
                      <a:pt x="6186477" y="4093669"/>
                      <a:pt x="6189462" y="4092751"/>
                      <a:pt x="6192217" y="4092751"/>
                    </a:cubicBezTo>
                    <a:close/>
                    <a:moveTo>
                      <a:pt x="1206564" y="4092751"/>
                    </a:moveTo>
                    <a:cubicBezTo>
                      <a:pt x="1232967" y="4092751"/>
                      <a:pt x="1259371" y="4092751"/>
                      <a:pt x="1285774" y="4092751"/>
                    </a:cubicBezTo>
                    <a:cubicBezTo>
                      <a:pt x="1289448" y="4092751"/>
                      <a:pt x="1293121" y="4093210"/>
                      <a:pt x="1296795" y="4093669"/>
                    </a:cubicBezTo>
                    <a:cubicBezTo>
                      <a:pt x="1299779" y="4093899"/>
                      <a:pt x="1302534" y="4096654"/>
                      <a:pt x="1302764" y="4099180"/>
                    </a:cubicBezTo>
                    <a:cubicBezTo>
                      <a:pt x="1302994" y="4101476"/>
                      <a:pt x="1303223" y="4103542"/>
                      <a:pt x="1303223" y="4105838"/>
                    </a:cubicBezTo>
                    <a:cubicBezTo>
                      <a:pt x="1303223" y="4124206"/>
                      <a:pt x="1303223" y="4142573"/>
                      <a:pt x="1303223" y="4160941"/>
                    </a:cubicBezTo>
                    <a:cubicBezTo>
                      <a:pt x="1303223" y="4163007"/>
                      <a:pt x="1302764" y="4165303"/>
                      <a:pt x="1302534" y="4167369"/>
                    </a:cubicBezTo>
                    <a:cubicBezTo>
                      <a:pt x="1302305" y="4169895"/>
                      <a:pt x="1299320" y="4172650"/>
                      <a:pt x="1296565" y="4172650"/>
                    </a:cubicBezTo>
                    <a:cubicBezTo>
                      <a:pt x="1284856" y="4172880"/>
                      <a:pt x="1273146" y="4173109"/>
                      <a:pt x="1261437" y="4173109"/>
                    </a:cubicBezTo>
                    <a:cubicBezTo>
                      <a:pt x="1256156" y="4173339"/>
                      <a:pt x="1250876" y="4173339"/>
                      <a:pt x="1245825" y="4173109"/>
                    </a:cubicBezTo>
                    <a:cubicBezTo>
                      <a:pt x="1231131" y="4173109"/>
                      <a:pt x="1216436" y="4173109"/>
                      <a:pt x="1201742" y="4173109"/>
                    </a:cubicBezTo>
                    <a:cubicBezTo>
                      <a:pt x="1198758" y="4173109"/>
                      <a:pt x="1196003" y="4172650"/>
                      <a:pt x="1193018" y="4171961"/>
                    </a:cubicBezTo>
                    <a:cubicBezTo>
                      <a:pt x="1191870" y="4171732"/>
                      <a:pt x="1190722" y="4170125"/>
                      <a:pt x="1190033" y="4168977"/>
                    </a:cubicBezTo>
                    <a:cubicBezTo>
                      <a:pt x="1189344" y="4167829"/>
                      <a:pt x="1188885" y="4166221"/>
                      <a:pt x="1188885" y="4164844"/>
                    </a:cubicBezTo>
                    <a:cubicBezTo>
                      <a:pt x="1188885" y="4143491"/>
                      <a:pt x="1188885" y="4122369"/>
                      <a:pt x="1188885" y="4101016"/>
                    </a:cubicBezTo>
                    <a:cubicBezTo>
                      <a:pt x="1188885" y="4096884"/>
                      <a:pt x="1191640" y="4093899"/>
                      <a:pt x="1195543" y="4093669"/>
                    </a:cubicBezTo>
                    <a:cubicBezTo>
                      <a:pt x="1199217" y="4093210"/>
                      <a:pt x="1202890" y="4092751"/>
                      <a:pt x="1206564" y="4092751"/>
                    </a:cubicBezTo>
                    <a:close/>
                    <a:moveTo>
                      <a:pt x="997862" y="4092751"/>
                    </a:moveTo>
                    <a:cubicBezTo>
                      <a:pt x="1024954" y="4092751"/>
                      <a:pt x="1052046" y="4092751"/>
                      <a:pt x="1079138" y="4092751"/>
                    </a:cubicBezTo>
                    <a:cubicBezTo>
                      <a:pt x="1082812" y="4092751"/>
                      <a:pt x="1086485" y="4093210"/>
                      <a:pt x="1089929" y="4094129"/>
                    </a:cubicBezTo>
                    <a:cubicBezTo>
                      <a:pt x="1091766" y="4094588"/>
                      <a:pt x="1094062" y="4095965"/>
                      <a:pt x="1094291" y="4098491"/>
                    </a:cubicBezTo>
                    <a:cubicBezTo>
                      <a:pt x="1094521" y="4100557"/>
                      <a:pt x="1095210" y="4102853"/>
                      <a:pt x="1095210" y="4104920"/>
                    </a:cubicBezTo>
                    <a:cubicBezTo>
                      <a:pt x="1095210" y="4123287"/>
                      <a:pt x="1095210" y="4141655"/>
                      <a:pt x="1095210" y="4159793"/>
                    </a:cubicBezTo>
                    <a:cubicBezTo>
                      <a:pt x="1095210" y="4161170"/>
                      <a:pt x="1095210" y="4162777"/>
                      <a:pt x="1094980" y="4164155"/>
                    </a:cubicBezTo>
                    <a:cubicBezTo>
                      <a:pt x="1094751" y="4169436"/>
                      <a:pt x="1091766" y="4172650"/>
                      <a:pt x="1086944" y="4172650"/>
                    </a:cubicBezTo>
                    <a:cubicBezTo>
                      <a:pt x="1080286" y="4172880"/>
                      <a:pt x="1073858" y="4172880"/>
                      <a:pt x="1067199" y="4172880"/>
                    </a:cubicBezTo>
                    <a:cubicBezTo>
                      <a:pt x="1057786" y="4173339"/>
                      <a:pt x="1048143" y="4173339"/>
                      <a:pt x="1038729" y="4173109"/>
                    </a:cubicBezTo>
                    <a:cubicBezTo>
                      <a:pt x="1024035" y="4173109"/>
                      <a:pt x="1009341" y="4173109"/>
                      <a:pt x="994647" y="4173109"/>
                    </a:cubicBezTo>
                    <a:cubicBezTo>
                      <a:pt x="991663" y="4173109"/>
                      <a:pt x="988678" y="4173109"/>
                      <a:pt x="985923" y="4172191"/>
                    </a:cubicBezTo>
                    <a:cubicBezTo>
                      <a:pt x="984086" y="4171502"/>
                      <a:pt x="982479" y="4169436"/>
                      <a:pt x="981790" y="4167599"/>
                    </a:cubicBezTo>
                    <a:cubicBezTo>
                      <a:pt x="980872" y="4165762"/>
                      <a:pt x="980642" y="4163466"/>
                      <a:pt x="980642" y="4161170"/>
                    </a:cubicBezTo>
                    <a:cubicBezTo>
                      <a:pt x="980642" y="4142114"/>
                      <a:pt x="980642" y="4123058"/>
                      <a:pt x="980642" y="4104001"/>
                    </a:cubicBezTo>
                    <a:cubicBezTo>
                      <a:pt x="980642" y="4102624"/>
                      <a:pt x="980872" y="4101016"/>
                      <a:pt x="981101" y="4099639"/>
                    </a:cubicBezTo>
                    <a:cubicBezTo>
                      <a:pt x="981331" y="4097572"/>
                      <a:pt x="984775" y="4093899"/>
                      <a:pt x="986841" y="4093669"/>
                    </a:cubicBezTo>
                    <a:cubicBezTo>
                      <a:pt x="990515" y="4093210"/>
                      <a:pt x="994188" y="4092751"/>
                      <a:pt x="997862" y="4092751"/>
                    </a:cubicBezTo>
                    <a:close/>
                    <a:moveTo>
                      <a:pt x="578162" y="4092522"/>
                    </a:moveTo>
                    <a:cubicBezTo>
                      <a:pt x="605943" y="4092522"/>
                      <a:pt x="633954" y="4092522"/>
                      <a:pt x="661735" y="4092522"/>
                    </a:cubicBezTo>
                    <a:cubicBezTo>
                      <a:pt x="664720" y="4092522"/>
                      <a:pt x="667475" y="4092981"/>
                      <a:pt x="670459" y="4093211"/>
                    </a:cubicBezTo>
                    <a:cubicBezTo>
                      <a:pt x="674133" y="4093670"/>
                      <a:pt x="676888" y="4096655"/>
                      <a:pt x="676888" y="4100787"/>
                    </a:cubicBezTo>
                    <a:cubicBezTo>
                      <a:pt x="676888" y="4122140"/>
                      <a:pt x="676888" y="4143262"/>
                      <a:pt x="676888" y="4164615"/>
                    </a:cubicBezTo>
                    <a:cubicBezTo>
                      <a:pt x="676888" y="4165303"/>
                      <a:pt x="676659" y="4165992"/>
                      <a:pt x="676429" y="4166681"/>
                    </a:cubicBezTo>
                    <a:cubicBezTo>
                      <a:pt x="675970" y="4169436"/>
                      <a:pt x="673215" y="4172191"/>
                      <a:pt x="670459" y="4172191"/>
                    </a:cubicBezTo>
                    <a:cubicBezTo>
                      <a:pt x="659439" y="4172421"/>
                      <a:pt x="648418" y="4172651"/>
                      <a:pt x="637398" y="4172880"/>
                    </a:cubicBezTo>
                    <a:cubicBezTo>
                      <a:pt x="632347" y="4173339"/>
                      <a:pt x="626377" y="4173339"/>
                      <a:pt x="620408" y="4173110"/>
                    </a:cubicBezTo>
                    <a:cubicBezTo>
                      <a:pt x="605714" y="4173110"/>
                      <a:pt x="591020" y="4173110"/>
                      <a:pt x="576326" y="4173110"/>
                    </a:cubicBezTo>
                    <a:cubicBezTo>
                      <a:pt x="574030" y="4173110"/>
                      <a:pt x="571963" y="4172880"/>
                      <a:pt x="569667" y="4172651"/>
                    </a:cubicBezTo>
                    <a:cubicBezTo>
                      <a:pt x="566912" y="4172421"/>
                      <a:pt x="563927" y="4169895"/>
                      <a:pt x="563698" y="4167140"/>
                    </a:cubicBezTo>
                    <a:cubicBezTo>
                      <a:pt x="563468" y="4164156"/>
                      <a:pt x="563009" y="4161400"/>
                      <a:pt x="563009" y="4158416"/>
                    </a:cubicBezTo>
                    <a:cubicBezTo>
                      <a:pt x="563009" y="4140737"/>
                      <a:pt x="563009" y="4123288"/>
                      <a:pt x="563009" y="4105609"/>
                    </a:cubicBezTo>
                    <a:cubicBezTo>
                      <a:pt x="563009" y="4103313"/>
                      <a:pt x="563239" y="4101247"/>
                      <a:pt x="563468" y="4098951"/>
                    </a:cubicBezTo>
                    <a:cubicBezTo>
                      <a:pt x="563698" y="4096195"/>
                      <a:pt x="566453" y="4093900"/>
                      <a:pt x="569438" y="4093440"/>
                    </a:cubicBezTo>
                    <a:cubicBezTo>
                      <a:pt x="572422" y="4092981"/>
                      <a:pt x="575178" y="4092522"/>
                      <a:pt x="578162" y="4092522"/>
                    </a:cubicBezTo>
                    <a:close/>
                    <a:moveTo>
                      <a:pt x="373134" y="4092522"/>
                    </a:moveTo>
                    <a:cubicBezTo>
                      <a:pt x="399537" y="4092522"/>
                      <a:pt x="425941" y="4092522"/>
                      <a:pt x="452344" y="4092522"/>
                    </a:cubicBezTo>
                    <a:cubicBezTo>
                      <a:pt x="456018" y="4092522"/>
                      <a:pt x="459691" y="4092981"/>
                      <a:pt x="463365" y="4093440"/>
                    </a:cubicBezTo>
                    <a:cubicBezTo>
                      <a:pt x="466349" y="4093670"/>
                      <a:pt x="469104" y="4096425"/>
                      <a:pt x="469334" y="4098951"/>
                    </a:cubicBezTo>
                    <a:cubicBezTo>
                      <a:pt x="469564" y="4101935"/>
                      <a:pt x="470023" y="4104691"/>
                      <a:pt x="470023" y="4107675"/>
                    </a:cubicBezTo>
                    <a:cubicBezTo>
                      <a:pt x="470023" y="4125354"/>
                      <a:pt x="470023" y="4142803"/>
                      <a:pt x="470023" y="4160482"/>
                    </a:cubicBezTo>
                    <a:cubicBezTo>
                      <a:pt x="470023" y="4162548"/>
                      <a:pt x="469564" y="4164844"/>
                      <a:pt x="469334" y="4166911"/>
                    </a:cubicBezTo>
                    <a:cubicBezTo>
                      <a:pt x="469104" y="4169436"/>
                      <a:pt x="466120" y="4172191"/>
                      <a:pt x="463365" y="4172191"/>
                    </a:cubicBezTo>
                    <a:cubicBezTo>
                      <a:pt x="450966" y="4172421"/>
                      <a:pt x="438568" y="4172651"/>
                      <a:pt x="425941" y="4172880"/>
                    </a:cubicBezTo>
                    <a:cubicBezTo>
                      <a:pt x="421119" y="4173339"/>
                      <a:pt x="416757" y="4173339"/>
                      <a:pt x="412395" y="4173110"/>
                    </a:cubicBezTo>
                    <a:cubicBezTo>
                      <a:pt x="397700" y="4173110"/>
                      <a:pt x="383006" y="4173110"/>
                      <a:pt x="368312" y="4173110"/>
                    </a:cubicBezTo>
                    <a:cubicBezTo>
                      <a:pt x="365328" y="4173110"/>
                      <a:pt x="362572" y="4172651"/>
                      <a:pt x="359588" y="4171962"/>
                    </a:cubicBezTo>
                    <a:cubicBezTo>
                      <a:pt x="358440" y="4171732"/>
                      <a:pt x="357292" y="4170125"/>
                      <a:pt x="356603" y="4168977"/>
                    </a:cubicBezTo>
                    <a:cubicBezTo>
                      <a:pt x="355914" y="4167829"/>
                      <a:pt x="355455" y="4166222"/>
                      <a:pt x="355455" y="4164844"/>
                    </a:cubicBezTo>
                    <a:cubicBezTo>
                      <a:pt x="355455" y="4143492"/>
                      <a:pt x="355455" y="4122369"/>
                      <a:pt x="355455" y="4101017"/>
                    </a:cubicBezTo>
                    <a:cubicBezTo>
                      <a:pt x="355455" y="4096884"/>
                      <a:pt x="358210" y="4093900"/>
                      <a:pt x="362113" y="4093440"/>
                    </a:cubicBezTo>
                    <a:cubicBezTo>
                      <a:pt x="365787" y="4092981"/>
                      <a:pt x="369460" y="4092522"/>
                      <a:pt x="373134" y="4092522"/>
                    </a:cubicBezTo>
                    <a:close/>
                    <a:moveTo>
                      <a:pt x="4938629" y="4064511"/>
                    </a:moveTo>
                    <a:cubicBezTo>
                      <a:pt x="4970772" y="4064511"/>
                      <a:pt x="5002915" y="4064511"/>
                      <a:pt x="5035059" y="4064511"/>
                    </a:cubicBezTo>
                    <a:cubicBezTo>
                      <a:pt x="5036436" y="4064511"/>
                      <a:pt x="5038273" y="4064741"/>
                      <a:pt x="5039191" y="4065429"/>
                    </a:cubicBezTo>
                    <a:cubicBezTo>
                      <a:pt x="5040799" y="4066577"/>
                      <a:pt x="5042635" y="4068184"/>
                      <a:pt x="5043324" y="4069792"/>
                    </a:cubicBezTo>
                    <a:cubicBezTo>
                      <a:pt x="5044242" y="4071628"/>
                      <a:pt x="5044242" y="4074154"/>
                      <a:pt x="5044242" y="4076220"/>
                    </a:cubicBezTo>
                    <a:cubicBezTo>
                      <a:pt x="5044242" y="4101016"/>
                      <a:pt x="5044242" y="4126042"/>
                      <a:pt x="5044242" y="4150839"/>
                    </a:cubicBezTo>
                    <a:cubicBezTo>
                      <a:pt x="5044242" y="4152216"/>
                      <a:pt x="5044013" y="4153823"/>
                      <a:pt x="5043783" y="4155201"/>
                    </a:cubicBezTo>
                    <a:cubicBezTo>
                      <a:pt x="5043554" y="4158415"/>
                      <a:pt x="5040110" y="4161859"/>
                      <a:pt x="5036436" y="4162318"/>
                    </a:cubicBezTo>
                    <a:cubicBezTo>
                      <a:pt x="5032074" y="4162777"/>
                      <a:pt x="5027712" y="4163007"/>
                      <a:pt x="5023349" y="4163007"/>
                    </a:cubicBezTo>
                    <a:cubicBezTo>
                      <a:pt x="5011410" y="4163007"/>
                      <a:pt x="4998783" y="4163007"/>
                      <a:pt x="4986385" y="4163007"/>
                    </a:cubicBezTo>
                    <a:cubicBezTo>
                      <a:pt x="4972379" y="4163007"/>
                      <a:pt x="4958603" y="4163007"/>
                      <a:pt x="4944598" y="4163007"/>
                    </a:cubicBezTo>
                    <a:cubicBezTo>
                      <a:pt x="4941614" y="4163007"/>
                      <a:pt x="4938859" y="4162318"/>
                      <a:pt x="4935874" y="4161859"/>
                    </a:cubicBezTo>
                    <a:cubicBezTo>
                      <a:pt x="4933578" y="4161400"/>
                      <a:pt x="4930593" y="4158415"/>
                      <a:pt x="4930363" y="4155890"/>
                    </a:cubicBezTo>
                    <a:cubicBezTo>
                      <a:pt x="4929904" y="4152905"/>
                      <a:pt x="4929445" y="4150150"/>
                      <a:pt x="4929445" y="4147165"/>
                    </a:cubicBezTo>
                    <a:cubicBezTo>
                      <a:pt x="4929445" y="4124435"/>
                      <a:pt x="4929445" y="4101935"/>
                      <a:pt x="4929445" y="4079205"/>
                    </a:cubicBezTo>
                    <a:cubicBezTo>
                      <a:pt x="4929445" y="4076220"/>
                      <a:pt x="4930134" y="4073465"/>
                      <a:pt x="4930593" y="4070480"/>
                    </a:cubicBezTo>
                    <a:cubicBezTo>
                      <a:pt x="4931052" y="4067955"/>
                      <a:pt x="4934037" y="4065200"/>
                      <a:pt x="4936563" y="4064970"/>
                    </a:cubicBezTo>
                    <a:cubicBezTo>
                      <a:pt x="4937251" y="4064970"/>
                      <a:pt x="4937940" y="4064511"/>
                      <a:pt x="4938629" y="4064511"/>
                    </a:cubicBezTo>
                    <a:close/>
                    <a:moveTo>
                      <a:pt x="5148479" y="4064282"/>
                    </a:moveTo>
                    <a:cubicBezTo>
                      <a:pt x="5178556" y="4064282"/>
                      <a:pt x="5208633" y="4064282"/>
                      <a:pt x="5238710" y="4064282"/>
                    </a:cubicBezTo>
                    <a:cubicBezTo>
                      <a:pt x="5241006" y="4064282"/>
                      <a:pt x="5243072" y="4064512"/>
                      <a:pt x="5245368" y="4064741"/>
                    </a:cubicBezTo>
                    <a:cubicBezTo>
                      <a:pt x="5248123" y="4064971"/>
                      <a:pt x="5251108" y="4067726"/>
                      <a:pt x="5251337" y="4070252"/>
                    </a:cubicBezTo>
                    <a:cubicBezTo>
                      <a:pt x="5251567" y="4072318"/>
                      <a:pt x="5252026" y="4074614"/>
                      <a:pt x="5252026" y="4076910"/>
                    </a:cubicBezTo>
                    <a:cubicBezTo>
                      <a:pt x="5252026" y="4101017"/>
                      <a:pt x="5252026" y="4125354"/>
                      <a:pt x="5252026" y="4149462"/>
                    </a:cubicBezTo>
                    <a:cubicBezTo>
                      <a:pt x="5252026" y="4151758"/>
                      <a:pt x="5251567" y="4153824"/>
                      <a:pt x="5251337" y="4156120"/>
                    </a:cubicBezTo>
                    <a:cubicBezTo>
                      <a:pt x="5251108" y="4158416"/>
                      <a:pt x="5247894" y="4161860"/>
                      <a:pt x="5245598" y="4162090"/>
                    </a:cubicBezTo>
                    <a:cubicBezTo>
                      <a:pt x="5241924" y="4162549"/>
                      <a:pt x="5238251" y="4163238"/>
                      <a:pt x="5234807" y="4163238"/>
                    </a:cubicBezTo>
                    <a:cubicBezTo>
                      <a:pt x="5220342" y="4163008"/>
                      <a:pt x="5206566" y="4163008"/>
                      <a:pt x="5192561" y="4163008"/>
                    </a:cubicBezTo>
                    <a:cubicBezTo>
                      <a:pt x="5179474" y="4163008"/>
                      <a:pt x="5166158" y="4163008"/>
                      <a:pt x="5153071" y="4163008"/>
                    </a:cubicBezTo>
                    <a:cubicBezTo>
                      <a:pt x="5149398" y="4163008"/>
                      <a:pt x="5145724" y="4162549"/>
                      <a:pt x="5142280" y="4161630"/>
                    </a:cubicBezTo>
                    <a:cubicBezTo>
                      <a:pt x="5140443" y="4161171"/>
                      <a:pt x="5138836" y="4159105"/>
                      <a:pt x="5137918" y="4157268"/>
                    </a:cubicBezTo>
                    <a:cubicBezTo>
                      <a:pt x="5136999" y="4155431"/>
                      <a:pt x="5136540" y="4153135"/>
                      <a:pt x="5136540" y="4150839"/>
                    </a:cubicBezTo>
                    <a:cubicBezTo>
                      <a:pt x="5136540" y="4125814"/>
                      <a:pt x="5136540" y="4101017"/>
                      <a:pt x="5136540" y="4075992"/>
                    </a:cubicBezTo>
                    <a:cubicBezTo>
                      <a:pt x="5136540" y="4073925"/>
                      <a:pt x="5136770" y="4071629"/>
                      <a:pt x="5137688" y="4069563"/>
                    </a:cubicBezTo>
                    <a:cubicBezTo>
                      <a:pt x="5138377" y="4067496"/>
                      <a:pt x="5139525" y="4065430"/>
                      <a:pt x="5142051" y="4065200"/>
                    </a:cubicBezTo>
                    <a:cubicBezTo>
                      <a:pt x="5144117" y="4064971"/>
                      <a:pt x="5146413" y="4064282"/>
                      <a:pt x="5148479" y="4064282"/>
                    </a:cubicBezTo>
                    <a:close/>
                    <a:moveTo>
                      <a:pt x="1416184" y="4064282"/>
                    </a:moveTo>
                    <a:cubicBezTo>
                      <a:pt x="1429960" y="4064282"/>
                      <a:pt x="1443965" y="4064282"/>
                      <a:pt x="1457741" y="4064282"/>
                    </a:cubicBezTo>
                    <a:cubicBezTo>
                      <a:pt x="1457970" y="4064282"/>
                      <a:pt x="1457970" y="4064282"/>
                      <a:pt x="1457970" y="4064512"/>
                    </a:cubicBezTo>
                    <a:cubicBezTo>
                      <a:pt x="1474042" y="4064512"/>
                      <a:pt x="1490114" y="4064512"/>
                      <a:pt x="1506185" y="4064512"/>
                    </a:cubicBezTo>
                    <a:cubicBezTo>
                      <a:pt x="1510088" y="4064512"/>
                      <a:pt x="1513303" y="4067726"/>
                      <a:pt x="1513303" y="4071400"/>
                    </a:cubicBezTo>
                    <a:cubicBezTo>
                      <a:pt x="1513532" y="4076451"/>
                      <a:pt x="1513762" y="4081502"/>
                      <a:pt x="1513762" y="4086782"/>
                    </a:cubicBezTo>
                    <a:cubicBezTo>
                      <a:pt x="1513762" y="4106528"/>
                      <a:pt x="1513762" y="4126273"/>
                      <a:pt x="1513762" y="4146018"/>
                    </a:cubicBezTo>
                    <a:cubicBezTo>
                      <a:pt x="1513762" y="4149691"/>
                      <a:pt x="1513762" y="4153365"/>
                      <a:pt x="1512843" y="4156809"/>
                    </a:cubicBezTo>
                    <a:cubicBezTo>
                      <a:pt x="1512384" y="4158646"/>
                      <a:pt x="1510318" y="4160482"/>
                      <a:pt x="1508711" y="4161401"/>
                    </a:cubicBezTo>
                    <a:cubicBezTo>
                      <a:pt x="1506185" y="4162549"/>
                      <a:pt x="1502971" y="4163008"/>
                      <a:pt x="1500216" y="4163008"/>
                    </a:cubicBezTo>
                    <a:cubicBezTo>
                      <a:pt x="1471057" y="4163008"/>
                      <a:pt x="1441669" y="4163008"/>
                      <a:pt x="1412510" y="4163008"/>
                    </a:cubicBezTo>
                    <a:cubicBezTo>
                      <a:pt x="1410444" y="4163008"/>
                      <a:pt x="1408148" y="4162549"/>
                      <a:pt x="1406082" y="4162090"/>
                    </a:cubicBezTo>
                    <a:cubicBezTo>
                      <a:pt x="1403556" y="4161630"/>
                      <a:pt x="1400572" y="4158875"/>
                      <a:pt x="1400112" y="4156350"/>
                    </a:cubicBezTo>
                    <a:cubicBezTo>
                      <a:pt x="1399653" y="4154283"/>
                      <a:pt x="1399194" y="4151987"/>
                      <a:pt x="1399194" y="4149921"/>
                    </a:cubicBezTo>
                    <a:cubicBezTo>
                      <a:pt x="1399194" y="4125814"/>
                      <a:pt x="1399194" y="4101706"/>
                      <a:pt x="1399194" y="4077599"/>
                    </a:cubicBezTo>
                    <a:cubicBezTo>
                      <a:pt x="1399194" y="4075532"/>
                      <a:pt x="1399653" y="4073236"/>
                      <a:pt x="1399883" y="4071170"/>
                    </a:cubicBezTo>
                    <a:cubicBezTo>
                      <a:pt x="1400342" y="4068415"/>
                      <a:pt x="1402867" y="4065430"/>
                      <a:pt x="1405393" y="4065200"/>
                    </a:cubicBezTo>
                    <a:cubicBezTo>
                      <a:pt x="1409067" y="4064741"/>
                      <a:pt x="1412740" y="4064512"/>
                      <a:pt x="1416184" y="4064282"/>
                    </a:cubicBezTo>
                    <a:close/>
                    <a:moveTo>
                      <a:pt x="4735438" y="4064281"/>
                    </a:moveTo>
                    <a:cubicBezTo>
                      <a:pt x="4750821" y="4064051"/>
                      <a:pt x="4766203" y="4064281"/>
                      <a:pt x="4781587" y="4064281"/>
                    </a:cubicBezTo>
                    <a:cubicBezTo>
                      <a:pt x="4781127" y="4064281"/>
                      <a:pt x="4781357" y="4064281"/>
                      <a:pt x="4781357" y="4064511"/>
                    </a:cubicBezTo>
                    <a:cubicBezTo>
                      <a:pt x="4797428" y="4064511"/>
                      <a:pt x="4813730" y="4064511"/>
                      <a:pt x="4829802" y="4064511"/>
                    </a:cubicBezTo>
                    <a:cubicBezTo>
                      <a:pt x="4833475" y="4064511"/>
                      <a:pt x="4836460" y="4067725"/>
                      <a:pt x="4836919" y="4071628"/>
                    </a:cubicBezTo>
                    <a:cubicBezTo>
                      <a:pt x="4837148" y="4073924"/>
                      <a:pt x="4837378" y="4075991"/>
                      <a:pt x="4837378" y="4078287"/>
                    </a:cubicBezTo>
                    <a:cubicBezTo>
                      <a:pt x="4837378" y="4101705"/>
                      <a:pt x="4837378" y="4125124"/>
                      <a:pt x="4837378" y="4148772"/>
                    </a:cubicBezTo>
                    <a:cubicBezTo>
                      <a:pt x="4837378" y="4151757"/>
                      <a:pt x="4837148" y="4154741"/>
                      <a:pt x="4836230" y="4157267"/>
                    </a:cubicBezTo>
                    <a:cubicBezTo>
                      <a:pt x="4835541" y="4159104"/>
                      <a:pt x="4833475" y="4160941"/>
                      <a:pt x="4831638" y="4161629"/>
                    </a:cubicBezTo>
                    <a:cubicBezTo>
                      <a:pt x="4828883" y="4162548"/>
                      <a:pt x="4825898" y="4163007"/>
                      <a:pt x="4823143" y="4163007"/>
                    </a:cubicBezTo>
                    <a:cubicBezTo>
                      <a:pt x="4793755" y="4163007"/>
                      <a:pt x="4764367" y="4163007"/>
                      <a:pt x="4735208" y="4163007"/>
                    </a:cubicBezTo>
                    <a:cubicBezTo>
                      <a:pt x="4733142" y="4163007"/>
                      <a:pt x="4730846" y="4162548"/>
                      <a:pt x="4728780" y="4162089"/>
                    </a:cubicBezTo>
                    <a:cubicBezTo>
                      <a:pt x="4726713" y="4161859"/>
                      <a:pt x="4723269" y="4158185"/>
                      <a:pt x="4723040" y="4155889"/>
                    </a:cubicBezTo>
                    <a:cubicBezTo>
                      <a:pt x="4722810" y="4153823"/>
                      <a:pt x="4722351" y="4151527"/>
                      <a:pt x="4722351" y="4149461"/>
                    </a:cubicBezTo>
                    <a:cubicBezTo>
                      <a:pt x="4722351" y="4125353"/>
                      <a:pt x="4722351" y="4101016"/>
                      <a:pt x="4722351" y="4076909"/>
                    </a:cubicBezTo>
                    <a:cubicBezTo>
                      <a:pt x="4722351" y="4074154"/>
                      <a:pt x="4723040" y="4071169"/>
                      <a:pt x="4723958" y="4068414"/>
                    </a:cubicBezTo>
                    <a:cubicBezTo>
                      <a:pt x="4724417" y="4067266"/>
                      <a:pt x="4725795" y="4065888"/>
                      <a:pt x="4726943" y="4065659"/>
                    </a:cubicBezTo>
                    <a:cubicBezTo>
                      <a:pt x="4729698" y="4064970"/>
                      <a:pt x="4732683" y="4064281"/>
                      <a:pt x="4735438" y="4064281"/>
                    </a:cubicBezTo>
                    <a:close/>
                    <a:moveTo>
                      <a:pt x="2707196" y="4064281"/>
                    </a:moveTo>
                    <a:cubicBezTo>
                      <a:pt x="2722579" y="4064051"/>
                      <a:pt x="2737962" y="4064281"/>
                      <a:pt x="2753345" y="4064281"/>
                    </a:cubicBezTo>
                    <a:cubicBezTo>
                      <a:pt x="2753345" y="4064281"/>
                      <a:pt x="2753345" y="4064281"/>
                      <a:pt x="2753345" y="4064511"/>
                    </a:cubicBezTo>
                    <a:cubicBezTo>
                      <a:pt x="2769417" y="4064511"/>
                      <a:pt x="2785718" y="4064511"/>
                      <a:pt x="2801790" y="4064511"/>
                    </a:cubicBezTo>
                    <a:cubicBezTo>
                      <a:pt x="2805463" y="4064511"/>
                      <a:pt x="2808448" y="4067955"/>
                      <a:pt x="2808907" y="4071628"/>
                    </a:cubicBezTo>
                    <a:cubicBezTo>
                      <a:pt x="2809137" y="4073924"/>
                      <a:pt x="2809366" y="4075991"/>
                      <a:pt x="2809366" y="4078287"/>
                    </a:cubicBezTo>
                    <a:cubicBezTo>
                      <a:pt x="2809366" y="4101705"/>
                      <a:pt x="2809366" y="4125124"/>
                      <a:pt x="2809366" y="4148772"/>
                    </a:cubicBezTo>
                    <a:cubicBezTo>
                      <a:pt x="2809366" y="4151757"/>
                      <a:pt x="2809137" y="4154741"/>
                      <a:pt x="2807989" y="4157267"/>
                    </a:cubicBezTo>
                    <a:cubicBezTo>
                      <a:pt x="2807300" y="4159104"/>
                      <a:pt x="2805234" y="4160711"/>
                      <a:pt x="2803397" y="4161629"/>
                    </a:cubicBezTo>
                    <a:cubicBezTo>
                      <a:pt x="2801560" y="4162548"/>
                      <a:pt x="2799264" y="4163007"/>
                      <a:pt x="2796968" y="4163007"/>
                    </a:cubicBezTo>
                    <a:cubicBezTo>
                      <a:pt x="2766891" y="4163007"/>
                      <a:pt x="2736814" y="4163007"/>
                      <a:pt x="2706737" y="4163007"/>
                    </a:cubicBezTo>
                    <a:cubicBezTo>
                      <a:pt x="2704671" y="4163007"/>
                      <a:pt x="2702375" y="4162548"/>
                      <a:pt x="2700308" y="4162089"/>
                    </a:cubicBezTo>
                    <a:cubicBezTo>
                      <a:pt x="2698242" y="4161859"/>
                      <a:pt x="2694798" y="4158185"/>
                      <a:pt x="2694569" y="4156119"/>
                    </a:cubicBezTo>
                    <a:cubicBezTo>
                      <a:pt x="2694339" y="4154053"/>
                      <a:pt x="2693880" y="4151757"/>
                      <a:pt x="2693880" y="4149461"/>
                    </a:cubicBezTo>
                    <a:cubicBezTo>
                      <a:pt x="2693880" y="4125353"/>
                      <a:pt x="2693880" y="4101016"/>
                      <a:pt x="2693880" y="4076909"/>
                    </a:cubicBezTo>
                    <a:cubicBezTo>
                      <a:pt x="2693880" y="4074154"/>
                      <a:pt x="2694569" y="4071169"/>
                      <a:pt x="2695487" y="4068414"/>
                    </a:cubicBezTo>
                    <a:cubicBezTo>
                      <a:pt x="2695946" y="4067266"/>
                      <a:pt x="2697324" y="4065888"/>
                      <a:pt x="2698472" y="4065659"/>
                    </a:cubicBezTo>
                    <a:cubicBezTo>
                      <a:pt x="2701227" y="4064970"/>
                      <a:pt x="2704212" y="4064281"/>
                      <a:pt x="2707196" y="4064281"/>
                    </a:cubicBezTo>
                    <a:close/>
                    <a:moveTo>
                      <a:pt x="5360395" y="4064052"/>
                    </a:moveTo>
                    <a:cubicBezTo>
                      <a:pt x="5374859" y="4064052"/>
                      <a:pt x="5389324" y="4064052"/>
                      <a:pt x="5404018" y="4064052"/>
                    </a:cubicBezTo>
                    <a:cubicBezTo>
                      <a:pt x="5418023" y="4064052"/>
                      <a:pt x="5431799" y="4064052"/>
                      <a:pt x="5445804" y="4064052"/>
                    </a:cubicBezTo>
                    <a:cubicBezTo>
                      <a:pt x="5448789" y="4064052"/>
                      <a:pt x="5451774" y="4064282"/>
                      <a:pt x="5454299" y="4065430"/>
                    </a:cubicBezTo>
                    <a:cubicBezTo>
                      <a:pt x="5455907" y="4066118"/>
                      <a:pt x="5457514" y="4068185"/>
                      <a:pt x="5458432" y="4070021"/>
                    </a:cubicBezTo>
                    <a:cubicBezTo>
                      <a:pt x="5459350" y="4071858"/>
                      <a:pt x="5459121" y="4074384"/>
                      <a:pt x="5459121" y="4076450"/>
                    </a:cubicBezTo>
                    <a:cubicBezTo>
                      <a:pt x="5459121" y="4100558"/>
                      <a:pt x="5459121" y="4124665"/>
                      <a:pt x="5459121" y="4148773"/>
                    </a:cubicBezTo>
                    <a:cubicBezTo>
                      <a:pt x="5459121" y="4151069"/>
                      <a:pt x="5458891" y="4153135"/>
                      <a:pt x="5458662" y="4155431"/>
                    </a:cubicBezTo>
                    <a:cubicBezTo>
                      <a:pt x="5458432" y="4158186"/>
                      <a:pt x="5455677" y="4161171"/>
                      <a:pt x="5453381" y="4161630"/>
                    </a:cubicBezTo>
                    <a:cubicBezTo>
                      <a:pt x="5450626" y="4162089"/>
                      <a:pt x="5447641" y="4162778"/>
                      <a:pt x="5444886" y="4162778"/>
                    </a:cubicBezTo>
                    <a:cubicBezTo>
                      <a:pt x="5416416" y="4162778"/>
                      <a:pt x="5387946" y="4162778"/>
                      <a:pt x="5359247" y="4162778"/>
                    </a:cubicBezTo>
                    <a:cubicBezTo>
                      <a:pt x="5357181" y="4162778"/>
                      <a:pt x="5354885" y="4162319"/>
                      <a:pt x="5352818" y="4162089"/>
                    </a:cubicBezTo>
                    <a:cubicBezTo>
                      <a:pt x="5349145" y="4161630"/>
                      <a:pt x="5345930" y="4158645"/>
                      <a:pt x="5345242" y="4155201"/>
                    </a:cubicBezTo>
                    <a:cubicBezTo>
                      <a:pt x="5345012" y="4153824"/>
                      <a:pt x="5344553" y="4152217"/>
                      <a:pt x="5344553" y="4150839"/>
                    </a:cubicBezTo>
                    <a:cubicBezTo>
                      <a:pt x="5344553" y="4125354"/>
                      <a:pt x="5344553" y="4099639"/>
                      <a:pt x="5344782" y="4074154"/>
                    </a:cubicBezTo>
                    <a:cubicBezTo>
                      <a:pt x="5344782" y="4072088"/>
                      <a:pt x="5345471" y="4069792"/>
                      <a:pt x="5346390" y="4067955"/>
                    </a:cubicBezTo>
                    <a:cubicBezTo>
                      <a:pt x="5346849" y="4066807"/>
                      <a:pt x="5348456" y="4065430"/>
                      <a:pt x="5349604" y="4065200"/>
                    </a:cubicBezTo>
                    <a:cubicBezTo>
                      <a:pt x="5353278" y="4064511"/>
                      <a:pt x="5356722" y="4064052"/>
                      <a:pt x="5360395" y="4064052"/>
                    </a:cubicBezTo>
                    <a:close/>
                    <a:moveTo>
                      <a:pt x="4526965" y="4064052"/>
                    </a:moveTo>
                    <a:cubicBezTo>
                      <a:pt x="4557043" y="4064052"/>
                      <a:pt x="4587119" y="4064052"/>
                      <a:pt x="4617196" y="4064052"/>
                    </a:cubicBezTo>
                    <a:cubicBezTo>
                      <a:pt x="4619492" y="4064052"/>
                      <a:pt x="4621559" y="4064511"/>
                      <a:pt x="4623855" y="4064741"/>
                    </a:cubicBezTo>
                    <a:cubicBezTo>
                      <a:pt x="4626610" y="4064970"/>
                      <a:pt x="4629365" y="4067725"/>
                      <a:pt x="4629824" y="4070481"/>
                    </a:cubicBezTo>
                    <a:cubicBezTo>
                      <a:pt x="4630054" y="4073465"/>
                      <a:pt x="4630513" y="4076221"/>
                      <a:pt x="4630513" y="4079205"/>
                    </a:cubicBezTo>
                    <a:cubicBezTo>
                      <a:pt x="4630513" y="4101935"/>
                      <a:pt x="4630513" y="4124665"/>
                      <a:pt x="4630513" y="4147395"/>
                    </a:cubicBezTo>
                    <a:cubicBezTo>
                      <a:pt x="4630513" y="4150380"/>
                      <a:pt x="4630054" y="4153135"/>
                      <a:pt x="4629824" y="4156120"/>
                    </a:cubicBezTo>
                    <a:cubicBezTo>
                      <a:pt x="4629594" y="4158186"/>
                      <a:pt x="4625921" y="4161859"/>
                      <a:pt x="4623855" y="4162089"/>
                    </a:cubicBezTo>
                    <a:cubicBezTo>
                      <a:pt x="4620181" y="4162548"/>
                      <a:pt x="4616507" y="4163007"/>
                      <a:pt x="4612834" y="4163007"/>
                    </a:cubicBezTo>
                    <a:cubicBezTo>
                      <a:pt x="4599288" y="4163007"/>
                      <a:pt x="4586201" y="4163007"/>
                      <a:pt x="4572884" y="4163007"/>
                    </a:cubicBezTo>
                    <a:cubicBezTo>
                      <a:pt x="4558879" y="4163007"/>
                      <a:pt x="4545103" y="4163007"/>
                      <a:pt x="4531098" y="4163007"/>
                    </a:cubicBezTo>
                    <a:cubicBezTo>
                      <a:pt x="4527425" y="4163007"/>
                      <a:pt x="4523751" y="4162548"/>
                      <a:pt x="4520307" y="4161400"/>
                    </a:cubicBezTo>
                    <a:cubicBezTo>
                      <a:pt x="4518470" y="4160941"/>
                      <a:pt x="4516863" y="4158875"/>
                      <a:pt x="4515945" y="4157038"/>
                    </a:cubicBezTo>
                    <a:cubicBezTo>
                      <a:pt x="4515027" y="4155201"/>
                      <a:pt x="4514797" y="4152905"/>
                      <a:pt x="4514797" y="4150609"/>
                    </a:cubicBezTo>
                    <a:cubicBezTo>
                      <a:pt x="4514797" y="4125584"/>
                      <a:pt x="4514797" y="4100787"/>
                      <a:pt x="4514797" y="4075761"/>
                    </a:cubicBezTo>
                    <a:cubicBezTo>
                      <a:pt x="4514797" y="4073695"/>
                      <a:pt x="4515027" y="4071399"/>
                      <a:pt x="4515945" y="4069333"/>
                    </a:cubicBezTo>
                    <a:cubicBezTo>
                      <a:pt x="4516634" y="4067266"/>
                      <a:pt x="4518011" y="4065430"/>
                      <a:pt x="4520537" y="4064970"/>
                    </a:cubicBezTo>
                    <a:cubicBezTo>
                      <a:pt x="4522603" y="4064741"/>
                      <a:pt x="4524899" y="4064052"/>
                      <a:pt x="4526965" y="4064052"/>
                    </a:cubicBezTo>
                    <a:close/>
                    <a:moveTo>
                      <a:pt x="2285201" y="4064052"/>
                    </a:moveTo>
                    <a:cubicBezTo>
                      <a:pt x="2299206" y="4064052"/>
                      <a:pt x="2313211" y="4064052"/>
                      <a:pt x="2326987" y="4064052"/>
                    </a:cubicBezTo>
                    <a:cubicBezTo>
                      <a:pt x="2330661" y="4064052"/>
                      <a:pt x="2334334" y="4064282"/>
                      <a:pt x="2337778" y="4065200"/>
                    </a:cubicBezTo>
                    <a:cubicBezTo>
                      <a:pt x="2339615" y="4065659"/>
                      <a:pt x="2341222" y="4067725"/>
                      <a:pt x="2342140" y="4069562"/>
                    </a:cubicBezTo>
                    <a:cubicBezTo>
                      <a:pt x="2343059" y="4071399"/>
                      <a:pt x="2343059" y="4073925"/>
                      <a:pt x="2343059" y="4075991"/>
                    </a:cubicBezTo>
                    <a:cubicBezTo>
                      <a:pt x="2343059" y="4101017"/>
                      <a:pt x="2343059" y="4126043"/>
                      <a:pt x="2343059" y="4150839"/>
                    </a:cubicBezTo>
                    <a:cubicBezTo>
                      <a:pt x="2343059" y="4152217"/>
                      <a:pt x="2342829" y="4153824"/>
                      <a:pt x="2342599" y="4155201"/>
                    </a:cubicBezTo>
                    <a:cubicBezTo>
                      <a:pt x="2342370" y="4158645"/>
                      <a:pt x="2338926" y="4161859"/>
                      <a:pt x="2335252" y="4162089"/>
                    </a:cubicBezTo>
                    <a:cubicBezTo>
                      <a:pt x="2332956" y="4162319"/>
                      <a:pt x="2330890" y="4162778"/>
                      <a:pt x="2328594" y="4162778"/>
                    </a:cubicBezTo>
                    <a:cubicBezTo>
                      <a:pt x="2299895" y="4162778"/>
                      <a:pt x="2271196" y="4162778"/>
                      <a:pt x="2242726" y="4162778"/>
                    </a:cubicBezTo>
                    <a:cubicBezTo>
                      <a:pt x="2239741" y="4162778"/>
                      <a:pt x="2236756" y="4162319"/>
                      <a:pt x="2234231" y="4161400"/>
                    </a:cubicBezTo>
                    <a:cubicBezTo>
                      <a:pt x="2232394" y="4160711"/>
                      <a:pt x="2230787" y="4158875"/>
                      <a:pt x="2229868" y="4157038"/>
                    </a:cubicBezTo>
                    <a:cubicBezTo>
                      <a:pt x="2228950" y="4155201"/>
                      <a:pt x="2228950" y="4152676"/>
                      <a:pt x="2228950" y="4150609"/>
                    </a:cubicBezTo>
                    <a:cubicBezTo>
                      <a:pt x="2228950" y="4125584"/>
                      <a:pt x="2228950" y="4100558"/>
                      <a:pt x="2228950" y="4075761"/>
                    </a:cubicBezTo>
                    <a:cubicBezTo>
                      <a:pt x="2228950" y="4073695"/>
                      <a:pt x="2229180" y="4071169"/>
                      <a:pt x="2230098" y="4069333"/>
                    </a:cubicBezTo>
                    <a:cubicBezTo>
                      <a:pt x="2231016" y="4067725"/>
                      <a:pt x="2232853" y="4065659"/>
                      <a:pt x="2234690" y="4065430"/>
                    </a:cubicBezTo>
                    <a:cubicBezTo>
                      <a:pt x="2238134" y="4064511"/>
                      <a:pt x="2242037" y="4064511"/>
                      <a:pt x="2245710" y="4064511"/>
                    </a:cubicBezTo>
                    <a:cubicBezTo>
                      <a:pt x="2258797" y="4064052"/>
                      <a:pt x="2271884" y="4064052"/>
                      <a:pt x="2285201" y="4064052"/>
                    </a:cubicBezTo>
                    <a:close/>
                    <a:moveTo>
                      <a:pt x="2034483" y="4064052"/>
                    </a:moveTo>
                    <a:cubicBezTo>
                      <a:pt x="2049177" y="4064052"/>
                      <a:pt x="2063871" y="4064052"/>
                      <a:pt x="2078565" y="4064052"/>
                    </a:cubicBezTo>
                    <a:cubicBezTo>
                      <a:pt x="2093259" y="4064052"/>
                      <a:pt x="2107953" y="4064052"/>
                      <a:pt x="2122647" y="4064052"/>
                    </a:cubicBezTo>
                    <a:cubicBezTo>
                      <a:pt x="2124943" y="4064052"/>
                      <a:pt x="2127010" y="4064282"/>
                      <a:pt x="2129306" y="4064511"/>
                    </a:cubicBezTo>
                    <a:cubicBezTo>
                      <a:pt x="2132290" y="4064741"/>
                      <a:pt x="2135045" y="4067266"/>
                      <a:pt x="2135275" y="4070021"/>
                    </a:cubicBezTo>
                    <a:cubicBezTo>
                      <a:pt x="2135505" y="4073006"/>
                      <a:pt x="2135964" y="4075761"/>
                      <a:pt x="2135964" y="4078746"/>
                    </a:cubicBezTo>
                    <a:cubicBezTo>
                      <a:pt x="2135964" y="4101476"/>
                      <a:pt x="2135964" y="4124206"/>
                      <a:pt x="2135964" y="4147166"/>
                    </a:cubicBezTo>
                    <a:cubicBezTo>
                      <a:pt x="2135964" y="4150150"/>
                      <a:pt x="2135505" y="4152905"/>
                      <a:pt x="2135275" y="4155890"/>
                    </a:cubicBezTo>
                    <a:cubicBezTo>
                      <a:pt x="2135045" y="4158415"/>
                      <a:pt x="2132061" y="4161400"/>
                      <a:pt x="2129535" y="4161859"/>
                    </a:cubicBezTo>
                    <a:cubicBezTo>
                      <a:pt x="2128158" y="4162089"/>
                      <a:pt x="2126550" y="4162548"/>
                      <a:pt x="2125173" y="4162548"/>
                    </a:cubicBezTo>
                    <a:cubicBezTo>
                      <a:pt x="2094407" y="4162548"/>
                      <a:pt x="2063412" y="4162548"/>
                      <a:pt x="2032646" y="4162548"/>
                    </a:cubicBezTo>
                    <a:cubicBezTo>
                      <a:pt x="2031269" y="4162548"/>
                      <a:pt x="2029661" y="4162089"/>
                      <a:pt x="2028284" y="4161859"/>
                    </a:cubicBezTo>
                    <a:cubicBezTo>
                      <a:pt x="2025529" y="4161400"/>
                      <a:pt x="2022774" y="4158645"/>
                      <a:pt x="2022314" y="4156120"/>
                    </a:cubicBezTo>
                    <a:cubicBezTo>
                      <a:pt x="2022085" y="4154053"/>
                      <a:pt x="2021396" y="4151757"/>
                      <a:pt x="2021396" y="4149691"/>
                    </a:cubicBezTo>
                    <a:cubicBezTo>
                      <a:pt x="2021396" y="4125354"/>
                      <a:pt x="2021396" y="4101247"/>
                      <a:pt x="2021396" y="4076909"/>
                    </a:cubicBezTo>
                    <a:cubicBezTo>
                      <a:pt x="2021396" y="4073925"/>
                      <a:pt x="2022085" y="4071169"/>
                      <a:pt x="2022774" y="4068185"/>
                    </a:cubicBezTo>
                    <a:cubicBezTo>
                      <a:pt x="2023233" y="4067037"/>
                      <a:pt x="2024610" y="4065430"/>
                      <a:pt x="2025758" y="4065200"/>
                    </a:cubicBezTo>
                    <a:cubicBezTo>
                      <a:pt x="2028513" y="4064511"/>
                      <a:pt x="2031498" y="4064052"/>
                      <a:pt x="2034483" y="4064052"/>
                    </a:cubicBezTo>
                    <a:close/>
                    <a:moveTo>
                      <a:pt x="1871471" y="4064052"/>
                    </a:moveTo>
                    <a:cubicBezTo>
                      <a:pt x="1886165" y="4064052"/>
                      <a:pt x="1900630" y="4064052"/>
                      <a:pt x="1915324" y="4064052"/>
                    </a:cubicBezTo>
                    <a:cubicBezTo>
                      <a:pt x="1918308" y="4064052"/>
                      <a:pt x="1921293" y="4064282"/>
                      <a:pt x="1923819" y="4065200"/>
                    </a:cubicBezTo>
                    <a:cubicBezTo>
                      <a:pt x="1925426" y="4065889"/>
                      <a:pt x="1927033" y="4067955"/>
                      <a:pt x="1927722" y="4069792"/>
                    </a:cubicBezTo>
                    <a:cubicBezTo>
                      <a:pt x="1928411" y="4071629"/>
                      <a:pt x="1928411" y="4074154"/>
                      <a:pt x="1928411" y="4076221"/>
                    </a:cubicBezTo>
                    <a:cubicBezTo>
                      <a:pt x="1928411" y="4101017"/>
                      <a:pt x="1928411" y="4125813"/>
                      <a:pt x="1928411" y="4150839"/>
                    </a:cubicBezTo>
                    <a:cubicBezTo>
                      <a:pt x="1928411" y="4152217"/>
                      <a:pt x="1928181" y="4153824"/>
                      <a:pt x="1927951" y="4155201"/>
                    </a:cubicBezTo>
                    <a:cubicBezTo>
                      <a:pt x="1927722" y="4158415"/>
                      <a:pt x="1924278" y="4161859"/>
                      <a:pt x="1920604" y="4162089"/>
                    </a:cubicBezTo>
                    <a:cubicBezTo>
                      <a:pt x="1918538" y="4162319"/>
                      <a:pt x="1916242" y="4162778"/>
                      <a:pt x="1914176" y="4162778"/>
                    </a:cubicBezTo>
                    <a:cubicBezTo>
                      <a:pt x="1885706" y="4162778"/>
                      <a:pt x="1857236" y="4162778"/>
                      <a:pt x="1828766" y="4162778"/>
                    </a:cubicBezTo>
                    <a:cubicBezTo>
                      <a:pt x="1826471" y="4162778"/>
                      <a:pt x="1824404" y="4162548"/>
                      <a:pt x="1822108" y="4162319"/>
                    </a:cubicBezTo>
                    <a:cubicBezTo>
                      <a:pt x="1818435" y="4161859"/>
                      <a:pt x="1814991" y="4158875"/>
                      <a:pt x="1814761" y="4155431"/>
                    </a:cubicBezTo>
                    <a:cubicBezTo>
                      <a:pt x="1814761" y="4154742"/>
                      <a:pt x="1814302" y="4154053"/>
                      <a:pt x="1814302" y="4153364"/>
                    </a:cubicBezTo>
                    <a:cubicBezTo>
                      <a:pt x="1814302" y="4126272"/>
                      <a:pt x="1814302" y="4099410"/>
                      <a:pt x="1814302" y="4072317"/>
                    </a:cubicBezTo>
                    <a:cubicBezTo>
                      <a:pt x="1814302" y="4071629"/>
                      <a:pt x="1814761" y="4070940"/>
                      <a:pt x="1814761" y="4070251"/>
                    </a:cubicBezTo>
                    <a:cubicBezTo>
                      <a:pt x="1815220" y="4067725"/>
                      <a:pt x="1817975" y="4064970"/>
                      <a:pt x="1820731" y="4064970"/>
                    </a:cubicBezTo>
                    <a:cubicBezTo>
                      <a:pt x="1831751" y="4064741"/>
                      <a:pt x="1842542" y="4064511"/>
                      <a:pt x="1853563" y="4064282"/>
                    </a:cubicBezTo>
                    <a:cubicBezTo>
                      <a:pt x="1859762" y="4064052"/>
                      <a:pt x="1865731" y="4064052"/>
                      <a:pt x="1871471" y="4064052"/>
                    </a:cubicBezTo>
                    <a:close/>
                    <a:moveTo>
                      <a:pt x="4327447" y="4063822"/>
                    </a:moveTo>
                    <a:cubicBezTo>
                      <a:pt x="4339845" y="4064052"/>
                      <a:pt x="4352244" y="4064052"/>
                      <a:pt x="4364871" y="4064052"/>
                    </a:cubicBezTo>
                    <a:cubicBezTo>
                      <a:pt x="4379565" y="4064052"/>
                      <a:pt x="4394260" y="4064052"/>
                      <a:pt x="4408954" y="4064052"/>
                    </a:cubicBezTo>
                    <a:cubicBezTo>
                      <a:pt x="4411938" y="4064052"/>
                      <a:pt x="4414694" y="4064740"/>
                      <a:pt x="4417678" y="4065200"/>
                    </a:cubicBezTo>
                    <a:cubicBezTo>
                      <a:pt x="4420204" y="4065659"/>
                      <a:pt x="4421352" y="4067725"/>
                      <a:pt x="4421811" y="4069791"/>
                    </a:cubicBezTo>
                    <a:cubicBezTo>
                      <a:pt x="4422500" y="4071858"/>
                      <a:pt x="4422729" y="4074154"/>
                      <a:pt x="4422729" y="4076220"/>
                    </a:cubicBezTo>
                    <a:cubicBezTo>
                      <a:pt x="4422729" y="4100328"/>
                      <a:pt x="4422729" y="4124665"/>
                      <a:pt x="4422729" y="4148772"/>
                    </a:cubicBezTo>
                    <a:cubicBezTo>
                      <a:pt x="4422729" y="4150150"/>
                      <a:pt x="4422500" y="4151757"/>
                      <a:pt x="4422500" y="4153134"/>
                    </a:cubicBezTo>
                    <a:cubicBezTo>
                      <a:pt x="4422040" y="4158874"/>
                      <a:pt x="4418597" y="4162089"/>
                      <a:pt x="4412398" y="4162548"/>
                    </a:cubicBezTo>
                    <a:cubicBezTo>
                      <a:pt x="4411020" y="4162777"/>
                      <a:pt x="4409413" y="4162777"/>
                      <a:pt x="4408035" y="4162777"/>
                    </a:cubicBezTo>
                    <a:cubicBezTo>
                      <a:pt x="4379336" y="4162777"/>
                      <a:pt x="4350866" y="4162777"/>
                      <a:pt x="4322167" y="4162777"/>
                    </a:cubicBezTo>
                    <a:cubicBezTo>
                      <a:pt x="4319182" y="4162777"/>
                      <a:pt x="4316427" y="4162089"/>
                      <a:pt x="4313442" y="4161629"/>
                    </a:cubicBezTo>
                    <a:cubicBezTo>
                      <a:pt x="4311146" y="4161170"/>
                      <a:pt x="4308161" y="4157726"/>
                      <a:pt x="4307932" y="4155430"/>
                    </a:cubicBezTo>
                    <a:cubicBezTo>
                      <a:pt x="4307702" y="4152446"/>
                      <a:pt x="4307243" y="4149691"/>
                      <a:pt x="4307243" y="4146706"/>
                    </a:cubicBezTo>
                    <a:cubicBezTo>
                      <a:pt x="4307243" y="4123976"/>
                      <a:pt x="4307243" y="4101246"/>
                      <a:pt x="4307243" y="4078516"/>
                    </a:cubicBezTo>
                    <a:cubicBezTo>
                      <a:pt x="4307243" y="4076220"/>
                      <a:pt x="4307473" y="4074154"/>
                      <a:pt x="4307702" y="4071858"/>
                    </a:cubicBezTo>
                    <a:cubicBezTo>
                      <a:pt x="4307932" y="4067955"/>
                      <a:pt x="4310916" y="4064511"/>
                      <a:pt x="4314360" y="4064281"/>
                    </a:cubicBezTo>
                    <a:cubicBezTo>
                      <a:pt x="4318723" y="4064052"/>
                      <a:pt x="4323085" y="4063822"/>
                      <a:pt x="4327447" y="4063822"/>
                    </a:cubicBezTo>
                    <a:close/>
                    <a:moveTo>
                      <a:pt x="1646467" y="4063822"/>
                    </a:moveTo>
                    <a:cubicBezTo>
                      <a:pt x="1652207" y="4064052"/>
                      <a:pt x="1658177" y="4064052"/>
                      <a:pt x="1663917" y="4064052"/>
                    </a:cubicBezTo>
                    <a:cubicBezTo>
                      <a:pt x="1678611" y="4064052"/>
                      <a:pt x="1693075" y="4064052"/>
                      <a:pt x="1707769" y="4064052"/>
                    </a:cubicBezTo>
                    <a:cubicBezTo>
                      <a:pt x="1710754" y="4064052"/>
                      <a:pt x="1713739" y="4064281"/>
                      <a:pt x="1716264" y="4065200"/>
                    </a:cubicBezTo>
                    <a:cubicBezTo>
                      <a:pt x="1717871" y="4065888"/>
                      <a:pt x="1719479" y="4067955"/>
                      <a:pt x="1720397" y="4069791"/>
                    </a:cubicBezTo>
                    <a:cubicBezTo>
                      <a:pt x="1721315" y="4071628"/>
                      <a:pt x="1721315" y="4074154"/>
                      <a:pt x="1721315" y="4076220"/>
                    </a:cubicBezTo>
                    <a:cubicBezTo>
                      <a:pt x="1721315" y="4101016"/>
                      <a:pt x="1721315" y="4125813"/>
                      <a:pt x="1721315" y="4150839"/>
                    </a:cubicBezTo>
                    <a:cubicBezTo>
                      <a:pt x="1721315" y="4152905"/>
                      <a:pt x="1721315" y="4155430"/>
                      <a:pt x="1720397" y="4157267"/>
                    </a:cubicBezTo>
                    <a:cubicBezTo>
                      <a:pt x="1719479" y="4159104"/>
                      <a:pt x="1717642" y="4160711"/>
                      <a:pt x="1715805" y="4161400"/>
                    </a:cubicBezTo>
                    <a:cubicBezTo>
                      <a:pt x="1713050" y="4162318"/>
                      <a:pt x="1710065" y="4162777"/>
                      <a:pt x="1707310" y="4162777"/>
                    </a:cubicBezTo>
                    <a:cubicBezTo>
                      <a:pt x="1678840" y="4162777"/>
                      <a:pt x="1650370" y="4162777"/>
                      <a:pt x="1621901" y="4162777"/>
                    </a:cubicBezTo>
                    <a:cubicBezTo>
                      <a:pt x="1618916" y="4162777"/>
                      <a:pt x="1616161" y="4162089"/>
                      <a:pt x="1613176" y="4161629"/>
                    </a:cubicBezTo>
                    <a:cubicBezTo>
                      <a:pt x="1610880" y="4161170"/>
                      <a:pt x="1608125" y="4158185"/>
                      <a:pt x="1607666" y="4155430"/>
                    </a:cubicBezTo>
                    <a:cubicBezTo>
                      <a:pt x="1607436" y="4154053"/>
                      <a:pt x="1606977" y="4152446"/>
                      <a:pt x="1606977" y="4151068"/>
                    </a:cubicBezTo>
                    <a:cubicBezTo>
                      <a:pt x="1606977" y="4125583"/>
                      <a:pt x="1606977" y="4099868"/>
                      <a:pt x="1606977" y="4074383"/>
                    </a:cubicBezTo>
                    <a:cubicBezTo>
                      <a:pt x="1606977" y="4073006"/>
                      <a:pt x="1607436" y="4071628"/>
                      <a:pt x="1607666" y="4070021"/>
                    </a:cubicBezTo>
                    <a:cubicBezTo>
                      <a:pt x="1608125" y="4067495"/>
                      <a:pt x="1610880" y="4064740"/>
                      <a:pt x="1613635" y="4064511"/>
                    </a:cubicBezTo>
                    <a:cubicBezTo>
                      <a:pt x="1624656" y="4064281"/>
                      <a:pt x="1635447" y="4064052"/>
                      <a:pt x="1646467" y="4063822"/>
                    </a:cubicBezTo>
                    <a:close/>
                    <a:moveTo>
                      <a:pt x="4062954" y="4063593"/>
                    </a:moveTo>
                    <a:cubicBezTo>
                      <a:pt x="4071679" y="4063363"/>
                      <a:pt x="4080403" y="4063593"/>
                      <a:pt x="4089358" y="4063593"/>
                    </a:cubicBezTo>
                    <a:cubicBezTo>
                      <a:pt x="4094868" y="4064052"/>
                      <a:pt x="4100837" y="4064052"/>
                      <a:pt x="4106577" y="4064052"/>
                    </a:cubicBezTo>
                    <a:cubicBezTo>
                      <a:pt x="4121271" y="4064052"/>
                      <a:pt x="4135736" y="4064052"/>
                      <a:pt x="4150430" y="4064052"/>
                    </a:cubicBezTo>
                    <a:cubicBezTo>
                      <a:pt x="4152496" y="4064052"/>
                      <a:pt x="4154792" y="4064511"/>
                      <a:pt x="4156859" y="4064511"/>
                    </a:cubicBezTo>
                    <a:cubicBezTo>
                      <a:pt x="4159843" y="4064741"/>
                      <a:pt x="4162598" y="4067266"/>
                      <a:pt x="4162828" y="4070022"/>
                    </a:cubicBezTo>
                    <a:cubicBezTo>
                      <a:pt x="4163058" y="4072088"/>
                      <a:pt x="4163517" y="4074384"/>
                      <a:pt x="4163517" y="4076450"/>
                    </a:cubicBezTo>
                    <a:cubicBezTo>
                      <a:pt x="4163517" y="4100558"/>
                      <a:pt x="4163517" y="4124665"/>
                      <a:pt x="4163517" y="4148773"/>
                    </a:cubicBezTo>
                    <a:cubicBezTo>
                      <a:pt x="4163517" y="4150839"/>
                      <a:pt x="4163287" y="4153135"/>
                      <a:pt x="4163058" y="4155201"/>
                    </a:cubicBezTo>
                    <a:cubicBezTo>
                      <a:pt x="4162828" y="4157956"/>
                      <a:pt x="4160073" y="4160941"/>
                      <a:pt x="4157777" y="4161400"/>
                    </a:cubicBezTo>
                    <a:cubicBezTo>
                      <a:pt x="4155022" y="4161859"/>
                      <a:pt x="4152037" y="4162548"/>
                      <a:pt x="4149052" y="4162548"/>
                    </a:cubicBezTo>
                    <a:cubicBezTo>
                      <a:pt x="4120582" y="4162548"/>
                      <a:pt x="4092113" y="4162548"/>
                      <a:pt x="4063643" y="4162548"/>
                    </a:cubicBezTo>
                    <a:cubicBezTo>
                      <a:pt x="4060658" y="4162548"/>
                      <a:pt x="4057674" y="4162089"/>
                      <a:pt x="4055148" y="4161171"/>
                    </a:cubicBezTo>
                    <a:cubicBezTo>
                      <a:pt x="4053311" y="4160482"/>
                      <a:pt x="4051474" y="4158875"/>
                      <a:pt x="4050556" y="4157038"/>
                    </a:cubicBezTo>
                    <a:cubicBezTo>
                      <a:pt x="4049638" y="4155201"/>
                      <a:pt x="4049408" y="4152676"/>
                      <a:pt x="4049408" y="4150610"/>
                    </a:cubicBezTo>
                    <a:cubicBezTo>
                      <a:pt x="4049408" y="4125813"/>
                      <a:pt x="4049178" y="4101017"/>
                      <a:pt x="4049408" y="4075991"/>
                    </a:cubicBezTo>
                    <a:cubicBezTo>
                      <a:pt x="4049408" y="4065659"/>
                      <a:pt x="4051474" y="4063823"/>
                      <a:pt x="4062954" y="4063593"/>
                    </a:cubicBezTo>
                    <a:close/>
                    <a:moveTo>
                      <a:pt x="2452346" y="4063593"/>
                    </a:moveTo>
                    <a:cubicBezTo>
                      <a:pt x="2466122" y="4064052"/>
                      <a:pt x="2479898" y="4064052"/>
                      <a:pt x="2493903" y="4064052"/>
                    </a:cubicBezTo>
                    <a:cubicBezTo>
                      <a:pt x="2508597" y="4064052"/>
                      <a:pt x="2523062" y="4064052"/>
                      <a:pt x="2537756" y="4064052"/>
                    </a:cubicBezTo>
                    <a:cubicBezTo>
                      <a:pt x="2540740" y="4064052"/>
                      <a:pt x="2543496" y="4064511"/>
                      <a:pt x="2546251" y="4065430"/>
                    </a:cubicBezTo>
                    <a:cubicBezTo>
                      <a:pt x="2547399" y="4065889"/>
                      <a:pt x="2548776" y="4067266"/>
                      <a:pt x="2549235" y="4068414"/>
                    </a:cubicBezTo>
                    <a:cubicBezTo>
                      <a:pt x="2549924" y="4071169"/>
                      <a:pt x="2550383" y="4074154"/>
                      <a:pt x="2550383" y="4077139"/>
                    </a:cubicBezTo>
                    <a:cubicBezTo>
                      <a:pt x="2550383" y="4101247"/>
                      <a:pt x="2550383" y="4125354"/>
                      <a:pt x="2550383" y="4149462"/>
                    </a:cubicBezTo>
                    <a:cubicBezTo>
                      <a:pt x="2550383" y="4151528"/>
                      <a:pt x="2549924" y="4153824"/>
                      <a:pt x="2549694" y="4155890"/>
                    </a:cubicBezTo>
                    <a:cubicBezTo>
                      <a:pt x="2549465" y="4158186"/>
                      <a:pt x="2546480" y="4161171"/>
                      <a:pt x="2543955" y="4161630"/>
                    </a:cubicBezTo>
                    <a:cubicBezTo>
                      <a:pt x="2542577" y="4161859"/>
                      <a:pt x="2541200" y="4162319"/>
                      <a:pt x="2539592" y="4162319"/>
                    </a:cubicBezTo>
                    <a:cubicBezTo>
                      <a:pt x="2508826" y="4162319"/>
                      <a:pt x="2478291" y="4162319"/>
                      <a:pt x="2447525" y="4162319"/>
                    </a:cubicBezTo>
                    <a:cubicBezTo>
                      <a:pt x="2445458" y="4162319"/>
                      <a:pt x="2442933" y="4161859"/>
                      <a:pt x="2441096" y="4160941"/>
                    </a:cubicBezTo>
                    <a:cubicBezTo>
                      <a:pt x="2439259" y="4160023"/>
                      <a:pt x="2437652" y="4158186"/>
                      <a:pt x="2436963" y="4156349"/>
                    </a:cubicBezTo>
                    <a:cubicBezTo>
                      <a:pt x="2436045" y="4154513"/>
                      <a:pt x="2436045" y="4151987"/>
                      <a:pt x="2436045" y="4149921"/>
                    </a:cubicBezTo>
                    <a:cubicBezTo>
                      <a:pt x="2436045" y="4125124"/>
                      <a:pt x="2436045" y="4100328"/>
                      <a:pt x="2436045" y="4075302"/>
                    </a:cubicBezTo>
                    <a:cubicBezTo>
                      <a:pt x="2436045" y="4073236"/>
                      <a:pt x="2436275" y="4070710"/>
                      <a:pt x="2437193" y="4068874"/>
                    </a:cubicBezTo>
                    <a:cubicBezTo>
                      <a:pt x="2438111" y="4067037"/>
                      <a:pt x="2439718" y="4065200"/>
                      <a:pt x="2441555" y="4064741"/>
                    </a:cubicBezTo>
                    <a:cubicBezTo>
                      <a:pt x="2444999" y="4063823"/>
                      <a:pt x="2448673" y="4063823"/>
                      <a:pt x="2452346" y="4063593"/>
                    </a:cubicBezTo>
                    <a:close/>
                    <a:moveTo>
                      <a:pt x="5553943" y="4036042"/>
                    </a:moveTo>
                    <a:cubicBezTo>
                      <a:pt x="5546597" y="4036042"/>
                      <a:pt x="5539250" y="4036042"/>
                      <a:pt x="5531902" y="4036272"/>
                    </a:cubicBezTo>
                    <a:cubicBezTo>
                      <a:pt x="5526392" y="4036501"/>
                      <a:pt x="5522489" y="4038338"/>
                      <a:pt x="5522030" y="4045685"/>
                    </a:cubicBezTo>
                    <a:cubicBezTo>
                      <a:pt x="5522030" y="4047981"/>
                      <a:pt x="5521800" y="4050047"/>
                      <a:pt x="5521800" y="4052343"/>
                    </a:cubicBezTo>
                    <a:cubicBezTo>
                      <a:pt x="5521800" y="4102395"/>
                      <a:pt x="5521800" y="4152217"/>
                      <a:pt x="5521800" y="4202269"/>
                    </a:cubicBezTo>
                    <a:cubicBezTo>
                      <a:pt x="5521800" y="4205942"/>
                      <a:pt x="5522259" y="4209616"/>
                      <a:pt x="5522718" y="4213289"/>
                    </a:cubicBezTo>
                    <a:cubicBezTo>
                      <a:pt x="5522948" y="4215815"/>
                      <a:pt x="5525933" y="4218800"/>
                      <a:pt x="5528688" y="4218800"/>
                    </a:cubicBezTo>
                    <a:cubicBezTo>
                      <a:pt x="5537413" y="4219259"/>
                      <a:pt x="5546367" y="4219489"/>
                      <a:pt x="5555091" y="4219489"/>
                    </a:cubicBezTo>
                    <a:cubicBezTo>
                      <a:pt x="5895810" y="4219489"/>
                      <a:pt x="6236759" y="4219489"/>
                      <a:pt x="6577478" y="4219489"/>
                    </a:cubicBezTo>
                    <a:cubicBezTo>
                      <a:pt x="6616738" y="4219489"/>
                      <a:pt x="6608702" y="4224540"/>
                      <a:pt x="6618575" y="4187115"/>
                    </a:cubicBezTo>
                    <a:cubicBezTo>
                      <a:pt x="6619034" y="4185049"/>
                      <a:pt x="6619264" y="4182753"/>
                      <a:pt x="6619723" y="4180687"/>
                    </a:cubicBezTo>
                    <a:cubicBezTo>
                      <a:pt x="6620182" y="4177932"/>
                      <a:pt x="6617886" y="4174488"/>
                      <a:pt x="6615131" y="4174029"/>
                    </a:cubicBezTo>
                    <a:cubicBezTo>
                      <a:pt x="6610769" y="4173340"/>
                      <a:pt x="6606406" y="4173340"/>
                      <a:pt x="6602044" y="4172192"/>
                    </a:cubicBezTo>
                    <a:cubicBezTo>
                      <a:pt x="6600207" y="4171733"/>
                      <a:pt x="6598371" y="4169666"/>
                      <a:pt x="6597682" y="4167830"/>
                    </a:cubicBezTo>
                    <a:cubicBezTo>
                      <a:pt x="6596763" y="4165074"/>
                      <a:pt x="6596304" y="4162090"/>
                      <a:pt x="6596304" y="4159105"/>
                    </a:cubicBezTo>
                    <a:cubicBezTo>
                      <a:pt x="6596304" y="4141426"/>
                      <a:pt x="6596304" y="4123747"/>
                      <a:pt x="6596304" y="4106298"/>
                    </a:cubicBezTo>
                    <a:cubicBezTo>
                      <a:pt x="6596304" y="4104002"/>
                      <a:pt x="6596534" y="4101936"/>
                      <a:pt x="6596993" y="4099640"/>
                    </a:cubicBezTo>
                    <a:cubicBezTo>
                      <a:pt x="6597223" y="4097344"/>
                      <a:pt x="6600437" y="4093900"/>
                      <a:pt x="6602733" y="4093670"/>
                    </a:cubicBezTo>
                    <a:cubicBezTo>
                      <a:pt x="6606406" y="4093211"/>
                      <a:pt x="6610080" y="4092752"/>
                      <a:pt x="6613754" y="4092752"/>
                    </a:cubicBezTo>
                    <a:cubicBezTo>
                      <a:pt x="6619723" y="4092522"/>
                      <a:pt x="6625463" y="4092522"/>
                      <a:pt x="6631433" y="4092293"/>
                    </a:cubicBezTo>
                    <a:cubicBezTo>
                      <a:pt x="6636254" y="4092063"/>
                      <a:pt x="6639927" y="4089308"/>
                      <a:pt x="6641075" y="4084716"/>
                    </a:cubicBezTo>
                    <a:cubicBezTo>
                      <a:pt x="6642682" y="4078288"/>
                      <a:pt x="6644289" y="4071859"/>
                      <a:pt x="6645208" y="4065430"/>
                    </a:cubicBezTo>
                    <a:cubicBezTo>
                      <a:pt x="6650029" y="4034205"/>
                      <a:pt x="6655999" y="4036042"/>
                      <a:pt x="6620412" y="4036042"/>
                    </a:cubicBezTo>
                    <a:cubicBezTo>
                      <a:pt x="6442706" y="4036042"/>
                      <a:pt x="6264999" y="4036042"/>
                      <a:pt x="6087293" y="4036042"/>
                    </a:cubicBezTo>
                    <a:cubicBezTo>
                      <a:pt x="5909586" y="4036042"/>
                      <a:pt x="5731880" y="4036042"/>
                      <a:pt x="5553943" y="4036042"/>
                    </a:cubicBezTo>
                    <a:close/>
                    <a:moveTo>
                      <a:pt x="1302994" y="4035813"/>
                    </a:moveTo>
                    <a:cubicBezTo>
                      <a:pt x="1125976" y="4036042"/>
                      <a:pt x="949188" y="4036042"/>
                      <a:pt x="772170" y="4036042"/>
                    </a:cubicBezTo>
                    <a:cubicBezTo>
                      <a:pt x="596071" y="4036042"/>
                      <a:pt x="419742" y="4036042"/>
                      <a:pt x="243643" y="4036042"/>
                    </a:cubicBezTo>
                    <a:cubicBezTo>
                      <a:pt x="236984" y="4036042"/>
                      <a:pt x="230326" y="4036042"/>
                      <a:pt x="223897" y="4036042"/>
                    </a:cubicBezTo>
                    <a:cubicBezTo>
                      <a:pt x="220913" y="4036042"/>
                      <a:pt x="218157" y="4036501"/>
                      <a:pt x="215173" y="4036731"/>
                    </a:cubicBezTo>
                    <a:cubicBezTo>
                      <a:pt x="212647" y="4036961"/>
                      <a:pt x="209662" y="4040404"/>
                      <a:pt x="210122" y="4042930"/>
                    </a:cubicBezTo>
                    <a:cubicBezTo>
                      <a:pt x="212418" y="4056017"/>
                      <a:pt x="214943" y="4068874"/>
                      <a:pt x="217469" y="4081732"/>
                    </a:cubicBezTo>
                    <a:cubicBezTo>
                      <a:pt x="217698" y="4083109"/>
                      <a:pt x="218157" y="4084487"/>
                      <a:pt x="218617" y="4085864"/>
                    </a:cubicBezTo>
                    <a:cubicBezTo>
                      <a:pt x="219765" y="4089308"/>
                      <a:pt x="222749" y="4091604"/>
                      <a:pt x="226882" y="4091834"/>
                    </a:cubicBezTo>
                    <a:cubicBezTo>
                      <a:pt x="229867" y="4092063"/>
                      <a:pt x="232852" y="4092063"/>
                      <a:pt x="235607" y="4092293"/>
                    </a:cubicBezTo>
                    <a:cubicBezTo>
                      <a:pt x="242265" y="4092522"/>
                      <a:pt x="248694" y="4092981"/>
                      <a:pt x="255352" y="4093441"/>
                    </a:cubicBezTo>
                    <a:cubicBezTo>
                      <a:pt x="258107" y="4093670"/>
                      <a:pt x="260862" y="4096655"/>
                      <a:pt x="261092" y="4099181"/>
                    </a:cubicBezTo>
                    <a:cubicBezTo>
                      <a:pt x="261321" y="4101247"/>
                      <a:pt x="261551" y="4103543"/>
                      <a:pt x="261551" y="4105839"/>
                    </a:cubicBezTo>
                    <a:cubicBezTo>
                      <a:pt x="261551" y="4122829"/>
                      <a:pt x="261551" y="4139589"/>
                      <a:pt x="261551" y="4156579"/>
                    </a:cubicBezTo>
                    <a:cubicBezTo>
                      <a:pt x="261551" y="4169896"/>
                      <a:pt x="261781" y="4173110"/>
                      <a:pt x="245479" y="4173340"/>
                    </a:cubicBezTo>
                    <a:cubicBezTo>
                      <a:pt x="244791" y="4173340"/>
                      <a:pt x="244102" y="4173799"/>
                      <a:pt x="243413" y="4173799"/>
                    </a:cubicBezTo>
                    <a:cubicBezTo>
                      <a:pt x="240428" y="4174488"/>
                      <a:pt x="238591" y="4177013"/>
                      <a:pt x="239051" y="4180457"/>
                    </a:cubicBezTo>
                    <a:cubicBezTo>
                      <a:pt x="240199" y="4186886"/>
                      <a:pt x="241576" y="4193315"/>
                      <a:pt x="243183" y="4199743"/>
                    </a:cubicBezTo>
                    <a:cubicBezTo>
                      <a:pt x="247546" y="4220177"/>
                      <a:pt x="248464" y="4219259"/>
                      <a:pt x="267750" y="4219489"/>
                    </a:cubicBezTo>
                    <a:cubicBezTo>
                      <a:pt x="319179" y="4219489"/>
                      <a:pt x="370609" y="4219489"/>
                      <a:pt x="422038" y="4219489"/>
                    </a:cubicBezTo>
                    <a:cubicBezTo>
                      <a:pt x="715690" y="4219489"/>
                      <a:pt x="1009342" y="4219489"/>
                      <a:pt x="1302994" y="4219489"/>
                    </a:cubicBezTo>
                    <a:cubicBezTo>
                      <a:pt x="1310341" y="4219489"/>
                      <a:pt x="1317688" y="4219489"/>
                      <a:pt x="1325035" y="4219259"/>
                    </a:cubicBezTo>
                    <a:cubicBezTo>
                      <a:pt x="1332382" y="4219029"/>
                      <a:pt x="1334907" y="4216274"/>
                      <a:pt x="1335137" y="4208009"/>
                    </a:cubicBezTo>
                    <a:cubicBezTo>
                      <a:pt x="1335366" y="4203647"/>
                      <a:pt x="1335366" y="4199284"/>
                      <a:pt x="1335366" y="4194692"/>
                    </a:cubicBezTo>
                    <a:cubicBezTo>
                      <a:pt x="1335366" y="4149921"/>
                      <a:pt x="1335366" y="4105150"/>
                      <a:pt x="1335366" y="4060379"/>
                    </a:cubicBezTo>
                    <a:cubicBezTo>
                      <a:pt x="1335366" y="4055328"/>
                      <a:pt x="1335366" y="4050047"/>
                      <a:pt x="1335137" y="4044996"/>
                    </a:cubicBezTo>
                    <a:cubicBezTo>
                      <a:pt x="1334907" y="4039945"/>
                      <a:pt x="1331693" y="4036501"/>
                      <a:pt x="1327101" y="4036272"/>
                    </a:cubicBezTo>
                    <a:cubicBezTo>
                      <a:pt x="1319065" y="4036042"/>
                      <a:pt x="1311029" y="4035813"/>
                      <a:pt x="1302994" y="4035813"/>
                    </a:cubicBezTo>
                    <a:close/>
                    <a:moveTo>
                      <a:pt x="6603651" y="3889101"/>
                    </a:moveTo>
                    <a:cubicBezTo>
                      <a:pt x="6597911" y="3889101"/>
                      <a:pt x="6594697" y="3893004"/>
                      <a:pt x="6594468" y="3899204"/>
                    </a:cubicBezTo>
                    <a:cubicBezTo>
                      <a:pt x="6594468" y="3909535"/>
                      <a:pt x="6594697" y="3919867"/>
                      <a:pt x="6594697" y="3930199"/>
                    </a:cubicBezTo>
                    <a:cubicBezTo>
                      <a:pt x="6594468" y="3930199"/>
                      <a:pt x="6594468" y="3930199"/>
                      <a:pt x="6594238" y="3930199"/>
                    </a:cubicBezTo>
                    <a:cubicBezTo>
                      <a:pt x="6594238" y="3933183"/>
                      <a:pt x="6594238" y="3936168"/>
                      <a:pt x="6594238" y="3938923"/>
                    </a:cubicBezTo>
                    <a:cubicBezTo>
                      <a:pt x="6594468" y="3946959"/>
                      <a:pt x="6594468" y="3954995"/>
                      <a:pt x="6594697" y="3963031"/>
                    </a:cubicBezTo>
                    <a:cubicBezTo>
                      <a:pt x="6594927" y="3969000"/>
                      <a:pt x="6598371" y="3971985"/>
                      <a:pt x="6604799" y="3972215"/>
                    </a:cubicBezTo>
                    <a:cubicBezTo>
                      <a:pt x="6614442" y="3972444"/>
                      <a:pt x="6623856" y="3972444"/>
                      <a:pt x="6633499" y="3972444"/>
                    </a:cubicBezTo>
                    <a:cubicBezTo>
                      <a:pt x="6667479" y="3972444"/>
                      <a:pt x="6661050" y="3974970"/>
                      <a:pt x="6666790" y="3943515"/>
                    </a:cubicBezTo>
                    <a:cubicBezTo>
                      <a:pt x="6669545" y="3928362"/>
                      <a:pt x="6671382" y="3912979"/>
                      <a:pt x="6672989" y="3897826"/>
                    </a:cubicBezTo>
                    <a:cubicBezTo>
                      <a:pt x="6673678" y="3891627"/>
                      <a:pt x="6670234" y="3889331"/>
                      <a:pt x="6665183" y="3889331"/>
                    </a:cubicBezTo>
                    <a:cubicBezTo>
                      <a:pt x="6644749" y="3889101"/>
                      <a:pt x="6624086" y="3889101"/>
                      <a:pt x="6603651" y="3889101"/>
                    </a:cubicBezTo>
                    <a:close/>
                    <a:moveTo>
                      <a:pt x="992122" y="3889101"/>
                    </a:moveTo>
                    <a:cubicBezTo>
                      <a:pt x="989137" y="3889101"/>
                      <a:pt x="986152" y="3889560"/>
                      <a:pt x="983627" y="3890479"/>
                    </a:cubicBezTo>
                    <a:cubicBezTo>
                      <a:pt x="981790" y="3891168"/>
                      <a:pt x="980183" y="3893234"/>
                      <a:pt x="979494" y="3895071"/>
                    </a:cubicBezTo>
                    <a:cubicBezTo>
                      <a:pt x="978576" y="3896908"/>
                      <a:pt x="978346" y="3899433"/>
                      <a:pt x="978346" y="3901500"/>
                    </a:cubicBezTo>
                    <a:cubicBezTo>
                      <a:pt x="978346" y="3921245"/>
                      <a:pt x="978346" y="3940990"/>
                      <a:pt x="978346" y="3960735"/>
                    </a:cubicBezTo>
                    <a:cubicBezTo>
                      <a:pt x="978346" y="3962801"/>
                      <a:pt x="978576" y="3965327"/>
                      <a:pt x="979494" y="3967164"/>
                    </a:cubicBezTo>
                    <a:cubicBezTo>
                      <a:pt x="980413" y="3969000"/>
                      <a:pt x="982249" y="3970837"/>
                      <a:pt x="984086" y="3971296"/>
                    </a:cubicBezTo>
                    <a:cubicBezTo>
                      <a:pt x="987530" y="3972215"/>
                      <a:pt x="991204" y="3972444"/>
                      <a:pt x="994877" y="3972444"/>
                    </a:cubicBezTo>
                    <a:cubicBezTo>
                      <a:pt x="1008882" y="3972444"/>
                      <a:pt x="1022888" y="3972444"/>
                      <a:pt x="1036663" y="3972444"/>
                    </a:cubicBezTo>
                    <a:cubicBezTo>
                      <a:pt x="1051357" y="3972444"/>
                      <a:pt x="1066052" y="3972444"/>
                      <a:pt x="1080516" y="3972444"/>
                    </a:cubicBezTo>
                    <a:cubicBezTo>
                      <a:pt x="1084190" y="3972444"/>
                      <a:pt x="1087863" y="3972215"/>
                      <a:pt x="1091307" y="3971067"/>
                    </a:cubicBezTo>
                    <a:cubicBezTo>
                      <a:pt x="1092914" y="3970608"/>
                      <a:pt x="1094751" y="3968312"/>
                      <a:pt x="1095440" y="3966704"/>
                    </a:cubicBezTo>
                    <a:cubicBezTo>
                      <a:pt x="1096358" y="3964868"/>
                      <a:pt x="1096358" y="3962342"/>
                      <a:pt x="1096358" y="3960276"/>
                    </a:cubicBezTo>
                    <a:cubicBezTo>
                      <a:pt x="1096358" y="3940531"/>
                      <a:pt x="1096358" y="3920785"/>
                      <a:pt x="1096358" y="3901040"/>
                    </a:cubicBezTo>
                    <a:cubicBezTo>
                      <a:pt x="1096358" y="3898974"/>
                      <a:pt x="1095669" y="3896678"/>
                      <a:pt x="1095210" y="3894612"/>
                    </a:cubicBezTo>
                    <a:cubicBezTo>
                      <a:pt x="1094751" y="3892086"/>
                      <a:pt x="1092685" y="3890938"/>
                      <a:pt x="1090848" y="3890249"/>
                    </a:cubicBezTo>
                    <a:cubicBezTo>
                      <a:pt x="1088093" y="3889331"/>
                      <a:pt x="1085108" y="3889101"/>
                      <a:pt x="1082123" y="3889101"/>
                    </a:cubicBezTo>
                    <a:cubicBezTo>
                      <a:pt x="1052046" y="3889101"/>
                      <a:pt x="1021969" y="3889101"/>
                      <a:pt x="992122" y="3889101"/>
                    </a:cubicBezTo>
                    <a:close/>
                    <a:moveTo>
                      <a:pt x="6191299" y="3888872"/>
                    </a:moveTo>
                    <a:cubicBezTo>
                      <a:pt x="6189232" y="3888872"/>
                      <a:pt x="6186937" y="3889331"/>
                      <a:pt x="6184870" y="3889790"/>
                    </a:cubicBezTo>
                    <a:cubicBezTo>
                      <a:pt x="6182574" y="3890249"/>
                      <a:pt x="6179360" y="3893464"/>
                      <a:pt x="6179131" y="3895760"/>
                    </a:cubicBezTo>
                    <a:cubicBezTo>
                      <a:pt x="6178901" y="3897826"/>
                      <a:pt x="6178442" y="3900122"/>
                      <a:pt x="6178442" y="3902188"/>
                    </a:cubicBezTo>
                    <a:cubicBezTo>
                      <a:pt x="6178442" y="3921245"/>
                      <a:pt x="6178442" y="3940301"/>
                      <a:pt x="6178442" y="3959357"/>
                    </a:cubicBezTo>
                    <a:cubicBezTo>
                      <a:pt x="6178442" y="3962342"/>
                      <a:pt x="6178901" y="3965097"/>
                      <a:pt x="6179819" y="3968082"/>
                    </a:cubicBezTo>
                    <a:cubicBezTo>
                      <a:pt x="6180049" y="3969230"/>
                      <a:pt x="6181656" y="3970608"/>
                      <a:pt x="6182804" y="3971067"/>
                    </a:cubicBezTo>
                    <a:cubicBezTo>
                      <a:pt x="6185559" y="3971756"/>
                      <a:pt x="6188544" y="3972444"/>
                      <a:pt x="6191528" y="3972444"/>
                    </a:cubicBezTo>
                    <a:cubicBezTo>
                      <a:pt x="6206452" y="3972444"/>
                      <a:pt x="6221835" y="3972444"/>
                      <a:pt x="6237218" y="3972444"/>
                    </a:cubicBezTo>
                    <a:cubicBezTo>
                      <a:pt x="6251223" y="3972444"/>
                      <a:pt x="6264999" y="3972674"/>
                      <a:pt x="6279004" y="3972444"/>
                    </a:cubicBezTo>
                    <a:cubicBezTo>
                      <a:pt x="6282677" y="3972444"/>
                      <a:pt x="6286351" y="3971985"/>
                      <a:pt x="6290025" y="3971756"/>
                    </a:cubicBezTo>
                    <a:cubicBezTo>
                      <a:pt x="6292321" y="3971526"/>
                      <a:pt x="6295305" y="3968312"/>
                      <a:pt x="6295765" y="3965786"/>
                    </a:cubicBezTo>
                    <a:cubicBezTo>
                      <a:pt x="6295994" y="3963720"/>
                      <a:pt x="6296683" y="3961424"/>
                      <a:pt x="6296683" y="3959357"/>
                    </a:cubicBezTo>
                    <a:cubicBezTo>
                      <a:pt x="6296683" y="3940301"/>
                      <a:pt x="6296683" y="3921245"/>
                      <a:pt x="6296683" y="3902188"/>
                    </a:cubicBezTo>
                    <a:cubicBezTo>
                      <a:pt x="6296683" y="3900122"/>
                      <a:pt x="6296224" y="3897826"/>
                      <a:pt x="6295765" y="3895760"/>
                    </a:cubicBezTo>
                    <a:cubicBezTo>
                      <a:pt x="6295305" y="3893234"/>
                      <a:pt x="6292321" y="3890249"/>
                      <a:pt x="6290025" y="3889790"/>
                    </a:cubicBezTo>
                    <a:cubicBezTo>
                      <a:pt x="6287958" y="3889560"/>
                      <a:pt x="6285662" y="3888872"/>
                      <a:pt x="6283596" y="3888872"/>
                    </a:cubicBezTo>
                    <a:cubicBezTo>
                      <a:pt x="6252830" y="3888872"/>
                      <a:pt x="6222065" y="3888872"/>
                      <a:pt x="6191299" y="3888872"/>
                    </a:cubicBezTo>
                    <a:close/>
                    <a:moveTo>
                      <a:pt x="5985123" y="3888872"/>
                    </a:moveTo>
                    <a:cubicBezTo>
                      <a:pt x="5982138" y="3888872"/>
                      <a:pt x="5979383" y="3889331"/>
                      <a:pt x="5976398" y="3889790"/>
                    </a:cubicBezTo>
                    <a:cubicBezTo>
                      <a:pt x="5974332" y="3890020"/>
                      <a:pt x="5971117" y="3893923"/>
                      <a:pt x="5970658" y="3895989"/>
                    </a:cubicBezTo>
                    <a:cubicBezTo>
                      <a:pt x="5970658" y="3896678"/>
                      <a:pt x="5970428" y="3897367"/>
                      <a:pt x="5970428" y="3898285"/>
                    </a:cubicBezTo>
                    <a:cubicBezTo>
                      <a:pt x="5970428" y="3920326"/>
                      <a:pt x="5970428" y="3942367"/>
                      <a:pt x="5970428" y="3964408"/>
                    </a:cubicBezTo>
                    <a:cubicBezTo>
                      <a:pt x="5970428" y="3965786"/>
                      <a:pt x="5970888" y="3967393"/>
                      <a:pt x="5971576" y="3968541"/>
                    </a:cubicBezTo>
                    <a:cubicBezTo>
                      <a:pt x="5972265" y="3969689"/>
                      <a:pt x="5973413" y="3971067"/>
                      <a:pt x="5974791" y="3971526"/>
                    </a:cubicBezTo>
                    <a:cubicBezTo>
                      <a:pt x="5977546" y="3972215"/>
                      <a:pt x="5980531" y="3972674"/>
                      <a:pt x="5983516" y="3972674"/>
                    </a:cubicBezTo>
                    <a:cubicBezTo>
                      <a:pt x="5998210" y="3972444"/>
                      <a:pt x="6012903" y="3972444"/>
                      <a:pt x="6027598" y="3972444"/>
                    </a:cubicBezTo>
                    <a:cubicBezTo>
                      <a:pt x="6034945" y="3972444"/>
                      <a:pt x="6042292" y="3972444"/>
                      <a:pt x="6049639" y="3972444"/>
                    </a:cubicBezTo>
                    <a:cubicBezTo>
                      <a:pt x="6059282" y="3972444"/>
                      <a:pt x="6068695" y="3972444"/>
                      <a:pt x="6078338" y="3972215"/>
                    </a:cubicBezTo>
                    <a:cubicBezTo>
                      <a:pt x="6084308" y="3971985"/>
                      <a:pt x="6087522" y="3969000"/>
                      <a:pt x="6087522" y="3962342"/>
                    </a:cubicBezTo>
                    <a:cubicBezTo>
                      <a:pt x="6087752" y="3940990"/>
                      <a:pt x="6087522" y="3919867"/>
                      <a:pt x="6087522" y="3898515"/>
                    </a:cubicBezTo>
                    <a:cubicBezTo>
                      <a:pt x="6087522" y="3897137"/>
                      <a:pt x="6086833" y="3895760"/>
                      <a:pt x="6086604" y="3894382"/>
                    </a:cubicBezTo>
                    <a:cubicBezTo>
                      <a:pt x="6086145" y="3891856"/>
                      <a:pt x="6084078" y="3890708"/>
                      <a:pt x="6082012" y="3890020"/>
                    </a:cubicBezTo>
                    <a:cubicBezTo>
                      <a:pt x="6079257" y="3889101"/>
                      <a:pt x="6076272" y="3888872"/>
                      <a:pt x="6073287" y="3888872"/>
                    </a:cubicBezTo>
                    <a:cubicBezTo>
                      <a:pt x="6043899" y="3888872"/>
                      <a:pt x="6014511" y="3888872"/>
                      <a:pt x="5985123" y="3888872"/>
                    </a:cubicBezTo>
                    <a:close/>
                    <a:moveTo>
                      <a:pt x="5567489" y="3888872"/>
                    </a:moveTo>
                    <a:cubicBezTo>
                      <a:pt x="5564505" y="3888872"/>
                      <a:pt x="5561520" y="3889331"/>
                      <a:pt x="5558994" y="3890249"/>
                    </a:cubicBezTo>
                    <a:cubicBezTo>
                      <a:pt x="5557158" y="3890938"/>
                      <a:pt x="5555551" y="3892775"/>
                      <a:pt x="5554632" y="3894612"/>
                    </a:cubicBezTo>
                    <a:cubicBezTo>
                      <a:pt x="5553714" y="3896448"/>
                      <a:pt x="5553484" y="3898744"/>
                      <a:pt x="5553484" y="3901040"/>
                    </a:cubicBezTo>
                    <a:cubicBezTo>
                      <a:pt x="5553484" y="3920785"/>
                      <a:pt x="5553484" y="3940531"/>
                      <a:pt x="5553484" y="3960505"/>
                    </a:cubicBezTo>
                    <a:cubicBezTo>
                      <a:pt x="5553484" y="3962572"/>
                      <a:pt x="5553714" y="3965097"/>
                      <a:pt x="5554632" y="3966934"/>
                    </a:cubicBezTo>
                    <a:cubicBezTo>
                      <a:pt x="5555551" y="3968771"/>
                      <a:pt x="5557158" y="3970837"/>
                      <a:pt x="5558994" y="3971296"/>
                    </a:cubicBezTo>
                    <a:cubicBezTo>
                      <a:pt x="5562438" y="3972215"/>
                      <a:pt x="5566112" y="3972674"/>
                      <a:pt x="5569785" y="3972674"/>
                    </a:cubicBezTo>
                    <a:cubicBezTo>
                      <a:pt x="5583102" y="3972444"/>
                      <a:pt x="5597107" y="3972444"/>
                      <a:pt x="5610883" y="3972444"/>
                    </a:cubicBezTo>
                    <a:cubicBezTo>
                      <a:pt x="5625577" y="3972444"/>
                      <a:pt x="5640271" y="3972444"/>
                      <a:pt x="5654965" y="3972444"/>
                    </a:cubicBezTo>
                    <a:cubicBezTo>
                      <a:pt x="5658639" y="3972444"/>
                      <a:pt x="5662312" y="3972215"/>
                      <a:pt x="5665756" y="3971296"/>
                    </a:cubicBezTo>
                    <a:cubicBezTo>
                      <a:pt x="5667593" y="3970837"/>
                      <a:pt x="5669430" y="3969000"/>
                      <a:pt x="5670348" y="3967164"/>
                    </a:cubicBezTo>
                    <a:cubicBezTo>
                      <a:pt x="5671267" y="3965327"/>
                      <a:pt x="5671496" y="3962801"/>
                      <a:pt x="5671496" y="3960735"/>
                    </a:cubicBezTo>
                    <a:cubicBezTo>
                      <a:pt x="5671496" y="3940990"/>
                      <a:pt x="5671496" y="3921245"/>
                      <a:pt x="5671496" y="3901270"/>
                    </a:cubicBezTo>
                    <a:cubicBezTo>
                      <a:pt x="5671496" y="3899204"/>
                      <a:pt x="5671267" y="3896678"/>
                      <a:pt x="5670348" y="3894841"/>
                    </a:cubicBezTo>
                    <a:cubicBezTo>
                      <a:pt x="5669430" y="3893004"/>
                      <a:pt x="5667823" y="3890938"/>
                      <a:pt x="5666215" y="3890249"/>
                    </a:cubicBezTo>
                    <a:cubicBezTo>
                      <a:pt x="5663690" y="3889101"/>
                      <a:pt x="5660475" y="3888872"/>
                      <a:pt x="5657720" y="3888872"/>
                    </a:cubicBezTo>
                    <a:cubicBezTo>
                      <a:pt x="5627644" y="3888872"/>
                      <a:pt x="5597567" y="3888872"/>
                      <a:pt x="5567489" y="3888872"/>
                    </a:cubicBezTo>
                    <a:close/>
                    <a:moveTo>
                      <a:pt x="1201053" y="3888872"/>
                    </a:moveTo>
                    <a:cubicBezTo>
                      <a:pt x="1198069" y="3888872"/>
                      <a:pt x="1195084" y="3889101"/>
                      <a:pt x="1192558" y="3890249"/>
                    </a:cubicBezTo>
                    <a:cubicBezTo>
                      <a:pt x="1190722" y="3890938"/>
                      <a:pt x="1189114" y="3893004"/>
                      <a:pt x="1188196" y="3894841"/>
                    </a:cubicBezTo>
                    <a:cubicBezTo>
                      <a:pt x="1187278" y="3896678"/>
                      <a:pt x="1187048" y="3898974"/>
                      <a:pt x="1187048" y="3901270"/>
                    </a:cubicBezTo>
                    <a:cubicBezTo>
                      <a:pt x="1187048" y="3921015"/>
                      <a:pt x="1187048" y="3940760"/>
                      <a:pt x="1187048" y="3960505"/>
                    </a:cubicBezTo>
                    <a:cubicBezTo>
                      <a:pt x="1187048" y="3962572"/>
                      <a:pt x="1187278" y="3965097"/>
                      <a:pt x="1187967" y="3966934"/>
                    </a:cubicBezTo>
                    <a:cubicBezTo>
                      <a:pt x="1188885" y="3968771"/>
                      <a:pt x="1190262" y="3970837"/>
                      <a:pt x="1192099" y="3971526"/>
                    </a:cubicBezTo>
                    <a:cubicBezTo>
                      <a:pt x="1194854" y="3972444"/>
                      <a:pt x="1197839" y="3972674"/>
                      <a:pt x="1200824" y="3972674"/>
                    </a:cubicBezTo>
                    <a:cubicBezTo>
                      <a:pt x="1215518" y="3972444"/>
                      <a:pt x="1230212" y="3972444"/>
                      <a:pt x="1244676" y="3972444"/>
                    </a:cubicBezTo>
                    <a:cubicBezTo>
                      <a:pt x="1259370" y="3972444"/>
                      <a:pt x="1273835" y="3972444"/>
                      <a:pt x="1288529" y="3972444"/>
                    </a:cubicBezTo>
                    <a:cubicBezTo>
                      <a:pt x="1292203" y="3972444"/>
                      <a:pt x="1295876" y="3972215"/>
                      <a:pt x="1299320" y="3971296"/>
                    </a:cubicBezTo>
                    <a:cubicBezTo>
                      <a:pt x="1300927" y="3970837"/>
                      <a:pt x="1302764" y="3968771"/>
                      <a:pt x="1303453" y="3966934"/>
                    </a:cubicBezTo>
                    <a:cubicBezTo>
                      <a:pt x="1304371" y="3965097"/>
                      <a:pt x="1304601" y="3962572"/>
                      <a:pt x="1304601" y="3960505"/>
                    </a:cubicBezTo>
                    <a:cubicBezTo>
                      <a:pt x="1304601" y="3940760"/>
                      <a:pt x="1304601" y="3921015"/>
                      <a:pt x="1304601" y="3901270"/>
                    </a:cubicBezTo>
                    <a:cubicBezTo>
                      <a:pt x="1304601" y="3899204"/>
                      <a:pt x="1304371" y="3896678"/>
                      <a:pt x="1303682" y="3894841"/>
                    </a:cubicBezTo>
                    <a:cubicBezTo>
                      <a:pt x="1302764" y="3893004"/>
                      <a:pt x="1301386" y="3890938"/>
                      <a:pt x="1299550" y="3890249"/>
                    </a:cubicBezTo>
                    <a:cubicBezTo>
                      <a:pt x="1297024" y="3889101"/>
                      <a:pt x="1293810" y="3888872"/>
                      <a:pt x="1291055" y="3888872"/>
                    </a:cubicBezTo>
                    <a:cubicBezTo>
                      <a:pt x="1260978" y="3888872"/>
                      <a:pt x="1231130" y="3888872"/>
                      <a:pt x="1201053" y="3888872"/>
                    </a:cubicBezTo>
                    <a:close/>
                    <a:moveTo>
                      <a:pt x="789619" y="3888872"/>
                    </a:moveTo>
                    <a:cubicBezTo>
                      <a:pt x="785946" y="3888872"/>
                      <a:pt x="782272" y="3889101"/>
                      <a:pt x="778599" y="3889331"/>
                    </a:cubicBezTo>
                    <a:cubicBezTo>
                      <a:pt x="773777" y="3889790"/>
                      <a:pt x="770333" y="3893004"/>
                      <a:pt x="770333" y="3897826"/>
                    </a:cubicBezTo>
                    <a:cubicBezTo>
                      <a:pt x="770104" y="3919867"/>
                      <a:pt x="770333" y="3941908"/>
                      <a:pt x="770333" y="3963720"/>
                    </a:cubicBezTo>
                    <a:cubicBezTo>
                      <a:pt x="770333" y="3965097"/>
                      <a:pt x="770792" y="3966704"/>
                      <a:pt x="771252" y="3967852"/>
                    </a:cubicBezTo>
                    <a:cubicBezTo>
                      <a:pt x="771940" y="3969000"/>
                      <a:pt x="773088" y="3970608"/>
                      <a:pt x="774236" y="3970837"/>
                    </a:cubicBezTo>
                    <a:cubicBezTo>
                      <a:pt x="776992" y="3971756"/>
                      <a:pt x="779976" y="3972215"/>
                      <a:pt x="782731" y="3972215"/>
                    </a:cubicBezTo>
                    <a:cubicBezTo>
                      <a:pt x="798114" y="3972444"/>
                      <a:pt x="813497" y="3972444"/>
                      <a:pt x="828880" y="3972444"/>
                    </a:cubicBezTo>
                    <a:cubicBezTo>
                      <a:pt x="842885" y="3972444"/>
                      <a:pt x="856661" y="3972674"/>
                      <a:pt x="870666" y="3972444"/>
                    </a:cubicBezTo>
                    <a:cubicBezTo>
                      <a:pt x="874340" y="3972444"/>
                      <a:pt x="878013" y="3971985"/>
                      <a:pt x="881687" y="3971756"/>
                    </a:cubicBezTo>
                    <a:cubicBezTo>
                      <a:pt x="884212" y="3971526"/>
                      <a:pt x="887197" y="3968541"/>
                      <a:pt x="887656" y="3966016"/>
                    </a:cubicBezTo>
                    <a:cubicBezTo>
                      <a:pt x="887886" y="3963949"/>
                      <a:pt x="888575" y="3961653"/>
                      <a:pt x="888575" y="3959587"/>
                    </a:cubicBezTo>
                    <a:cubicBezTo>
                      <a:pt x="888575" y="3940531"/>
                      <a:pt x="888575" y="3921474"/>
                      <a:pt x="888575" y="3902418"/>
                    </a:cubicBezTo>
                    <a:cubicBezTo>
                      <a:pt x="888575" y="3900352"/>
                      <a:pt x="888115" y="3898056"/>
                      <a:pt x="887656" y="3895989"/>
                    </a:cubicBezTo>
                    <a:cubicBezTo>
                      <a:pt x="887197" y="3893464"/>
                      <a:pt x="884212" y="3890249"/>
                      <a:pt x="881916" y="3890020"/>
                    </a:cubicBezTo>
                    <a:cubicBezTo>
                      <a:pt x="877554" y="3889560"/>
                      <a:pt x="873192" y="3888872"/>
                      <a:pt x="868829" y="3888872"/>
                    </a:cubicBezTo>
                    <a:cubicBezTo>
                      <a:pt x="842426" y="3888872"/>
                      <a:pt x="816023" y="3888872"/>
                      <a:pt x="789619" y="3888872"/>
                    </a:cubicBezTo>
                    <a:close/>
                    <a:moveTo>
                      <a:pt x="573800" y="3888872"/>
                    </a:moveTo>
                    <a:cubicBezTo>
                      <a:pt x="571734" y="3888872"/>
                      <a:pt x="569438" y="3889101"/>
                      <a:pt x="567371" y="3890020"/>
                    </a:cubicBezTo>
                    <a:cubicBezTo>
                      <a:pt x="565535" y="3890708"/>
                      <a:pt x="563239" y="3891856"/>
                      <a:pt x="562779" y="3894382"/>
                    </a:cubicBezTo>
                    <a:cubicBezTo>
                      <a:pt x="562320" y="3896448"/>
                      <a:pt x="561632" y="3898744"/>
                      <a:pt x="561632" y="3900811"/>
                    </a:cubicBezTo>
                    <a:cubicBezTo>
                      <a:pt x="561632" y="3921245"/>
                      <a:pt x="561632" y="3941679"/>
                      <a:pt x="561632" y="3962112"/>
                    </a:cubicBezTo>
                    <a:cubicBezTo>
                      <a:pt x="561632" y="3963490"/>
                      <a:pt x="562091" y="3965097"/>
                      <a:pt x="562320" y="3966475"/>
                    </a:cubicBezTo>
                    <a:cubicBezTo>
                      <a:pt x="562779" y="3969000"/>
                      <a:pt x="565535" y="3971756"/>
                      <a:pt x="568290" y="3971985"/>
                    </a:cubicBezTo>
                    <a:cubicBezTo>
                      <a:pt x="570356" y="3972215"/>
                      <a:pt x="572652" y="3972674"/>
                      <a:pt x="574718" y="3972674"/>
                    </a:cubicBezTo>
                    <a:cubicBezTo>
                      <a:pt x="589642" y="3972444"/>
                      <a:pt x="604336" y="3972444"/>
                      <a:pt x="618801" y="3972444"/>
                    </a:cubicBezTo>
                    <a:cubicBezTo>
                      <a:pt x="633495" y="3972444"/>
                      <a:pt x="647959" y="3972444"/>
                      <a:pt x="662653" y="3972444"/>
                    </a:cubicBezTo>
                    <a:cubicBezTo>
                      <a:pt x="666327" y="3972444"/>
                      <a:pt x="670000" y="3972215"/>
                      <a:pt x="673444" y="3971526"/>
                    </a:cubicBezTo>
                    <a:cubicBezTo>
                      <a:pt x="675281" y="3971067"/>
                      <a:pt x="677118" y="3969230"/>
                      <a:pt x="677807" y="3967393"/>
                    </a:cubicBezTo>
                    <a:cubicBezTo>
                      <a:pt x="678725" y="3965556"/>
                      <a:pt x="678955" y="3963260"/>
                      <a:pt x="678955" y="3960964"/>
                    </a:cubicBezTo>
                    <a:cubicBezTo>
                      <a:pt x="678955" y="3940531"/>
                      <a:pt x="678955" y="3920097"/>
                      <a:pt x="678955" y="3899663"/>
                    </a:cubicBezTo>
                    <a:cubicBezTo>
                      <a:pt x="678955" y="3898285"/>
                      <a:pt x="678495" y="3896908"/>
                      <a:pt x="678266" y="3895300"/>
                    </a:cubicBezTo>
                    <a:cubicBezTo>
                      <a:pt x="677807" y="3893234"/>
                      <a:pt x="674592" y="3890020"/>
                      <a:pt x="672296" y="3889560"/>
                    </a:cubicBezTo>
                    <a:cubicBezTo>
                      <a:pt x="670230" y="3889331"/>
                      <a:pt x="667934" y="3888872"/>
                      <a:pt x="665868" y="3888872"/>
                    </a:cubicBezTo>
                    <a:cubicBezTo>
                      <a:pt x="635102" y="3888872"/>
                      <a:pt x="604566" y="3888872"/>
                      <a:pt x="573800" y="3888872"/>
                    </a:cubicBezTo>
                    <a:close/>
                    <a:moveTo>
                      <a:pt x="370609" y="3888872"/>
                    </a:moveTo>
                    <a:cubicBezTo>
                      <a:pt x="366935" y="3888872"/>
                      <a:pt x="363261" y="3889331"/>
                      <a:pt x="359818" y="3889790"/>
                    </a:cubicBezTo>
                    <a:cubicBezTo>
                      <a:pt x="357522" y="3890020"/>
                      <a:pt x="354766" y="3893234"/>
                      <a:pt x="354307" y="3895989"/>
                    </a:cubicBezTo>
                    <a:cubicBezTo>
                      <a:pt x="354078" y="3897367"/>
                      <a:pt x="353848" y="3898974"/>
                      <a:pt x="353848" y="3900352"/>
                    </a:cubicBezTo>
                    <a:cubicBezTo>
                      <a:pt x="353848" y="3920785"/>
                      <a:pt x="353848" y="3941219"/>
                      <a:pt x="353848" y="3961883"/>
                    </a:cubicBezTo>
                    <a:cubicBezTo>
                      <a:pt x="353848" y="3963949"/>
                      <a:pt x="354537" y="3966245"/>
                      <a:pt x="355226" y="3968312"/>
                    </a:cubicBezTo>
                    <a:cubicBezTo>
                      <a:pt x="355685" y="3969460"/>
                      <a:pt x="356833" y="3970837"/>
                      <a:pt x="357981" y="3971296"/>
                    </a:cubicBezTo>
                    <a:cubicBezTo>
                      <a:pt x="360736" y="3972215"/>
                      <a:pt x="363721" y="3972674"/>
                      <a:pt x="366476" y="3972674"/>
                    </a:cubicBezTo>
                    <a:cubicBezTo>
                      <a:pt x="381629" y="3972444"/>
                      <a:pt x="397012" y="3972444"/>
                      <a:pt x="412395" y="3972444"/>
                    </a:cubicBezTo>
                    <a:cubicBezTo>
                      <a:pt x="425482" y="3972444"/>
                      <a:pt x="438798" y="3972674"/>
                      <a:pt x="451885" y="3972444"/>
                    </a:cubicBezTo>
                    <a:cubicBezTo>
                      <a:pt x="456247" y="3972444"/>
                      <a:pt x="460610" y="3971985"/>
                      <a:pt x="464972" y="3971526"/>
                    </a:cubicBezTo>
                    <a:cubicBezTo>
                      <a:pt x="467498" y="3971296"/>
                      <a:pt x="470253" y="3968312"/>
                      <a:pt x="470482" y="3965556"/>
                    </a:cubicBezTo>
                    <a:cubicBezTo>
                      <a:pt x="470712" y="3963490"/>
                      <a:pt x="471171" y="3961194"/>
                      <a:pt x="471171" y="3959128"/>
                    </a:cubicBezTo>
                    <a:cubicBezTo>
                      <a:pt x="471171" y="3940071"/>
                      <a:pt x="471171" y="3921015"/>
                      <a:pt x="471171" y="3901959"/>
                    </a:cubicBezTo>
                    <a:cubicBezTo>
                      <a:pt x="471171" y="3899892"/>
                      <a:pt x="470712" y="3897596"/>
                      <a:pt x="470482" y="3895530"/>
                    </a:cubicBezTo>
                    <a:cubicBezTo>
                      <a:pt x="470253" y="3893234"/>
                      <a:pt x="467038" y="3890020"/>
                      <a:pt x="464742" y="3889790"/>
                    </a:cubicBezTo>
                    <a:cubicBezTo>
                      <a:pt x="461069" y="3889331"/>
                      <a:pt x="457395" y="3888872"/>
                      <a:pt x="453951" y="3888872"/>
                    </a:cubicBezTo>
                    <a:cubicBezTo>
                      <a:pt x="426171" y="3888872"/>
                      <a:pt x="398390" y="3888872"/>
                      <a:pt x="370609" y="3888872"/>
                    </a:cubicBezTo>
                    <a:close/>
                    <a:moveTo>
                      <a:pt x="198183" y="3888872"/>
                    </a:moveTo>
                    <a:cubicBezTo>
                      <a:pt x="196116" y="3888872"/>
                      <a:pt x="193820" y="3889331"/>
                      <a:pt x="191754" y="3889560"/>
                    </a:cubicBezTo>
                    <a:cubicBezTo>
                      <a:pt x="188081" y="3890020"/>
                      <a:pt x="185096" y="3893693"/>
                      <a:pt x="185555" y="3897137"/>
                    </a:cubicBezTo>
                    <a:cubicBezTo>
                      <a:pt x="188769" y="3918719"/>
                      <a:pt x="191984" y="3940301"/>
                      <a:pt x="195428" y="3961883"/>
                    </a:cubicBezTo>
                    <a:cubicBezTo>
                      <a:pt x="195657" y="3964638"/>
                      <a:pt x="197035" y="3967393"/>
                      <a:pt x="197953" y="3970608"/>
                    </a:cubicBezTo>
                    <a:cubicBezTo>
                      <a:pt x="201627" y="3971296"/>
                      <a:pt x="205071" y="3972215"/>
                      <a:pt x="208744" y="3972215"/>
                    </a:cubicBezTo>
                    <a:cubicBezTo>
                      <a:pt x="222520" y="3972444"/>
                      <a:pt x="236525" y="3972215"/>
                      <a:pt x="250301" y="3972215"/>
                    </a:cubicBezTo>
                    <a:cubicBezTo>
                      <a:pt x="252367" y="3972215"/>
                      <a:pt x="254663" y="3971756"/>
                      <a:pt x="256729" y="3971526"/>
                    </a:cubicBezTo>
                    <a:cubicBezTo>
                      <a:pt x="259255" y="3971296"/>
                      <a:pt x="262010" y="3968312"/>
                      <a:pt x="262469" y="3965786"/>
                    </a:cubicBezTo>
                    <a:cubicBezTo>
                      <a:pt x="262469" y="3965097"/>
                      <a:pt x="262929" y="3964408"/>
                      <a:pt x="262929" y="3963720"/>
                    </a:cubicBezTo>
                    <a:cubicBezTo>
                      <a:pt x="262929" y="3941908"/>
                      <a:pt x="262929" y="3919867"/>
                      <a:pt x="262929" y="3898056"/>
                    </a:cubicBezTo>
                    <a:cubicBezTo>
                      <a:pt x="262929" y="3897367"/>
                      <a:pt x="262699" y="3896678"/>
                      <a:pt x="262699" y="3895989"/>
                    </a:cubicBezTo>
                    <a:cubicBezTo>
                      <a:pt x="262469" y="3893464"/>
                      <a:pt x="259485" y="3890249"/>
                      <a:pt x="257189" y="3890020"/>
                    </a:cubicBezTo>
                    <a:cubicBezTo>
                      <a:pt x="254204" y="3889560"/>
                      <a:pt x="251449" y="3889101"/>
                      <a:pt x="248464" y="3888872"/>
                    </a:cubicBezTo>
                    <a:cubicBezTo>
                      <a:pt x="231704" y="3888872"/>
                      <a:pt x="214943" y="3888872"/>
                      <a:pt x="198183" y="3888872"/>
                    </a:cubicBezTo>
                    <a:close/>
                    <a:moveTo>
                      <a:pt x="6400690" y="3888642"/>
                    </a:moveTo>
                    <a:cubicBezTo>
                      <a:pt x="6397705" y="3888642"/>
                      <a:pt x="6394720" y="3889101"/>
                      <a:pt x="6392195" y="3890020"/>
                    </a:cubicBezTo>
                    <a:cubicBezTo>
                      <a:pt x="6390358" y="3890708"/>
                      <a:pt x="6388980" y="3892775"/>
                      <a:pt x="6387832" y="3894382"/>
                    </a:cubicBezTo>
                    <a:cubicBezTo>
                      <a:pt x="6387143" y="3895530"/>
                      <a:pt x="6386914" y="3897137"/>
                      <a:pt x="6386914" y="3898515"/>
                    </a:cubicBezTo>
                    <a:cubicBezTo>
                      <a:pt x="6386914" y="3919867"/>
                      <a:pt x="6386914" y="3940990"/>
                      <a:pt x="6386914" y="3962342"/>
                    </a:cubicBezTo>
                    <a:cubicBezTo>
                      <a:pt x="6386914" y="3963720"/>
                      <a:pt x="6387143" y="3965556"/>
                      <a:pt x="6387832" y="3966475"/>
                    </a:cubicBezTo>
                    <a:cubicBezTo>
                      <a:pt x="6388980" y="3968082"/>
                      <a:pt x="6390587" y="3970148"/>
                      <a:pt x="6392424" y="3970608"/>
                    </a:cubicBezTo>
                    <a:cubicBezTo>
                      <a:pt x="6395868" y="3971526"/>
                      <a:pt x="6399542" y="3971756"/>
                      <a:pt x="6403215" y="3971756"/>
                    </a:cubicBezTo>
                    <a:cubicBezTo>
                      <a:pt x="6416761" y="3972444"/>
                      <a:pt x="6430537" y="3972444"/>
                      <a:pt x="6444542" y="3972444"/>
                    </a:cubicBezTo>
                    <a:cubicBezTo>
                      <a:pt x="6459236" y="3972444"/>
                      <a:pt x="6473930" y="3972444"/>
                      <a:pt x="6488625" y="3972444"/>
                    </a:cubicBezTo>
                    <a:cubicBezTo>
                      <a:pt x="6492298" y="3972444"/>
                      <a:pt x="6495972" y="3972215"/>
                      <a:pt x="6499415" y="3971067"/>
                    </a:cubicBezTo>
                    <a:cubicBezTo>
                      <a:pt x="6501252" y="3970608"/>
                      <a:pt x="6502859" y="3968541"/>
                      <a:pt x="6503778" y="3966704"/>
                    </a:cubicBezTo>
                    <a:cubicBezTo>
                      <a:pt x="6504696" y="3964868"/>
                      <a:pt x="6504925" y="3962342"/>
                      <a:pt x="6504925" y="3960276"/>
                    </a:cubicBezTo>
                    <a:cubicBezTo>
                      <a:pt x="6504925" y="3940531"/>
                      <a:pt x="6504925" y="3920785"/>
                      <a:pt x="6504925" y="3900811"/>
                    </a:cubicBezTo>
                    <a:cubicBezTo>
                      <a:pt x="6504925" y="3898744"/>
                      <a:pt x="6504696" y="3896219"/>
                      <a:pt x="6503778" y="3894382"/>
                    </a:cubicBezTo>
                    <a:cubicBezTo>
                      <a:pt x="6502859" y="3892545"/>
                      <a:pt x="6501252" y="3890708"/>
                      <a:pt x="6499415" y="3890020"/>
                    </a:cubicBezTo>
                    <a:cubicBezTo>
                      <a:pt x="6496660" y="3889101"/>
                      <a:pt x="6493676" y="3888642"/>
                      <a:pt x="6490921" y="3888642"/>
                    </a:cubicBezTo>
                    <a:cubicBezTo>
                      <a:pt x="6460843" y="3888642"/>
                      <a:pt x="6430766" y="3888642"/>
                      <a:pt x="6400690" y="3888642"/>
                    </a:cubicBezTo>
                    <a:close/>
                    <a:moveTo>
                      <a:pt x="5863438" y="3888412"/>
                    </a:moveTo>
                    <a:cubicBezTo>
                      <a:pt x="5849662" y="3888642"/>
                      <a:pt x="5835656" y="3888642"/>
                      <a:pt x="5821651" y="3888642"/>
                    </a:cubicBezTo>
                    <a:cubicBezTo>
                      <a:pt x="5806957" y="3888642"/>
                      <a:pt x="5792263" y="3888642"/>
                      <a:pt x="5777569" y="3888642"/>
                    </a:cubicBezTo>
                    <a:cubicBezTo>
                      <a:pt x="5773896" y="3888642"/>
                      <a:pt x="5770222" y="3889101"/>
                      <a:pt x="5766778" y="3890020"/>
                    </a:cubicBezTo>
                    <a:cubicBezTo>
                      <a:pt x="5764941" y="3890479"/>
                      <a:pt x="5763334" y="3892545"/>
                      <a:pt x="5762416" y="3894382"/>
                    </a:cubicBezTo>
                    <a:cubicBezTo>
                      <a:pt x="5761497" y="3896219"/>
                      <a:pt x="5761038" y="3898515"/>
                      <a:pt x="5761038" y="3900811"/>
                    </a:cubicBezTo>
                    <a:cubicBezTo>
                      <a:pt x="5761038" y="3920556"/>
                      <a:pt x="5761038" y="3940301"/>
                      <a:pt x="5761038" y="3960276"/>
                    </a:cubicBezTo>
                    <a:cubicBezTo>
                      <a:pt x="5761038" y="3962342"/>
                      <a:pt x="5761268" y="3964638"/>
                      <a:pt x="5762186" y="3966704"/>
                    </a:cubicBezTo>
                    <a:cubicBezTo>
                      <a:pt x="5762875" y="3968541"/>
                      <a:pt x="5764023" y="3970837"/>
                      <a:pt x="5766549" y="3971296"/>
                    </a:cubicBezTo>
                    <a:cubicBezTo>
                      <a:pt x="5768615" y="3971526"/>
                      <a:pt x="5770911" y="3972215"/>
                      <a:pt x="5772977" y="3972215"/>
                    </a:cubicBezTo>
                    <a:cubicBezTo>
                      <a:pt x="5804432" y="3972215"/>
                      <a:pt x="5836115" y="3972215"/>
                      <a:pt x="5867570" y="3972215"/>
                    </a:cubicBezTo>
                    <a:cubicBezTo>
                      <a:pt x="5869636" y="3972215"/>
                      <a:pt x="5872162" y="3971985"/>
                      <a:pt x="5873999" y="3971067"/>
                    </a:cubicBezTo>
                    <a:cubicBezTo>
                      <a:pt x="5875835" y="3970148"/>
                      <a:pt x="5877442" y="3968541"/>
                      <a:pt x="5878361" y="3966704"/>
                    </a:cubicBezTo>
                    <a:cubicBezTo>
                      <a:pt x="5879279" y="3964868"/>
                      <a:pt x="5879279" y="3962342"/>
                      <a:pt x="5879509" y="3960276"/>
                    </a:cubicBezTo>
                    <a:cubicBezTo>
                      <a:pt x="5879509" y="3940531"/>
                      <a:pt x="5879509" y="3920785"/>
                      <a:pt x="5879509" y="3900811"/>
                    </a:cubicBezTo>
                    <a:cubicBezTo>
                      <a:pt x="5879509" y="3898744"/>
                      <a:pt x="5879279" y="3896219"/>
                      <a:pt x="5878361" y="3894382"/>
                    </a:cubicBezTo>
                    <a:cubicBezTo>
                      <a:pt x="5877442" y="3892545"/>
                      <a:pt x="5875835" y="3890479"/>
                      <a:pt x="5874228" y="3889790"/>
                    </a:cubicBezTo>
                    <a:cubicBezTo>
                      <a:pt x="5870784" y="3888642"/>
                      <a:pt x="5867111" y="3888412"/>
                      <a:pt x="5863438" y="3888412"/>
                    </a:cubicBezTo>
                    <a:close/>
                    <a:moveTo>
                      <a:pt x="1411822" y="3871192"/>
                    </a:moveTo>
                    <a:cubicBezTo>
                      <a:pt x="1441899" y="3871192"/>
                      <a:pt x="1471975" y="3871192"/>
                      <a:pt x="1502052" y="3871192"/>
                    </a:cubicBezTo>
                    <a:cubicBezTo>
                      <a:pt x="1504119" y="3871192"/>
                      <a:pt x="1506644" y="3871192"/>
                      <a:pt x="1508481" y="3872111"/>
                    </a:cubicBezTo>
                    <a:cubicBezTo>
                      <a:pt x="1510318" y="3873029"/>
                      <a:pt x="1511925" y="3874636"/>
                      <a:pt x="1512843" y="3876244"/>
                    </a:cubicBezTo>
                    <a:cubicBezTo>
                      <a:pt x="1513762" y="3878080"/>
                      <a:pt x="1513762" y="3880606"/>
                      <a:pt x="1513762" y="3882672"/>
                    </a:cubicBezTo>
                    <a:cubicBezTo>
                      <a:pt x="1513762" y="3907698"/>
                      <a:pt x="1513762" y="3932495"/>
                      <a:pt x="1513762" y="3957520"/>
                    </a:cubicBezTo>
                    <a:cubicBezTo>
                      <a:pt x="1513762" y="3959587"/>
                      <a:pt x="1513303" y="3961882"/>
                      <a:pt x="1513073" y="3963949"/>
                    </a:cubicBezTo>
                    <a:cubicBezTo>
                      <a:pt x="1512843" y="3966474"/>
                      <a:pt x="1511007" y="3968082"/>
                      <a:pt x="1508940" y="3968541"/>
                    </a:cubicBezTo>
                    <a:cubicBezTo>
                      <a:pt x="1505496" y="3969459"/>
                      <a:pt x="1501823" y="3969918"/>
                      <a:pt x="1498149" y="3969918"/>
                    </a:cubicBezTo>
                    <a:cubicBezTo>
                      <a:pt x="1484374" y="3970148"/>
                      <a:pt x="1470368" y="3969918"/>
                      <a:pt x="1456593" y="3969918"/>
                    </a:cubicBezTo>
                    <a:cubicBezTo>
                      <a:pt x="1441899" y="3969918"/>
                      <a:pt x="1427204" y="3969918"/>
                      <a:pt x="1412510" y="3969918"/>
                    </a:cubicBezTo>
                    <a:cubicBezTo>
                      <a:pt x="1410215" y="3969918"/>
                      <a:pt x="1408148" y="3969459"/>
                      <a:pt x="1405852" y="3969230"/>
                    </a:cubicBezTo>
                    <a:cubicBezTo>
                      <a:pt x="1403556" y="3969000"/>
                      <a:pt x="1400342" y="3965786"/>
                      <a:pt x="1399883" y="3963490"/>
                    </a:cubicBezTo>
                    <a:cubicBezTo>
                      <a:pt x="1399653" y="3961423"/>
                      <a:pt x="1399194" y="3959127"/>
                      <a:pt x="1399194" y="3957061"/>
                    </a:cubicBezTo>
                    <a:cubicBezTo>
                      <a:pt x="1399194" y="3932954"/>
                      <a:pt x="1399194" y="3908617"/>
                      <a:pt x="1399194" y="3884509"/>
                    </a:cubicBezTo>
                    <a:cubicBezTo>
                      <a:pt x="1399194" y="3881524"/>
                      <a:pt x="1399653" y="3878540"/>
                      <a:pt x="1400801" y="3876014"/>
                    </a:cubicBezTo>
                    <a:cubicBezTo>
                      <a:pt x="1401490" y="3874177"/>
                      <a:pt x="1403556" y="3872800"/>
                      <a:pt x="1405393" y="3871881"/>
                    </a:cubicBezTo>
                    <a:cubicBezTo>
                      <a:pt x="1407230" y="3870963"/>
                      <a:pt x="1409755" y="3871192"/>
                      <a:pt x="1411822" y="3871192"/>
                    </a:cubicBezTo>
                    <a:close/>
                    <a:moveTo>
                      <a:pt x="4942762" y="3870963"/>
                    </a:moveTo>
                    <a:cubicBezTo>
                      <a:pt x="4958145" y="3870963"/>
                      <a:pt x="4973527" y="3870963"/>
                      <a:pt x="4988910" y="3870963"/>
                    </a:cubicBezTo>
                    <a:cubicBezTo>
                      <a:pt x="4988681" y="3870963"/>
                      <a:pt x="4988681" y="3871193"/>
                      <a:pt x="4988681" y="3871193"/>
                    </a:cubicBezTo>
                    <a:cubicBezTo>
                      <a:pt x="5004752" y="3871193"/>
                      <a:pt x="5020824" y="3871193"/>
                      <a:pt x="5036896" y="3871193"/>
                    </a:cubicBezTo>
                    <a:cubicBezTo>
                      <a:pt x="5040569" y="3871193"/>
                      <a:pt x="5043784" y="3874407"/>
                      <a:pt x="5044243" y="3878080"/>
                    </a:cubicBezTo>
                    <a:cubicBezTo>
                      <a:pt x="5044472" y="3879458"/>
                      <a:pt x="5044702" y="3881065"/>
                      <a:pt x="5044702" y="3882443"/>
                    </a:cubicBezTo>
                    <a:cubicBezTo>
                      <a:pt x="5044702" y="3907239"/>
                      <a:pt x="5044702" y="3932265"/>
                      <a:pt x="5044702" y="3957061"/>
                    </a:cubicBezTo>
                    <a:cubicBezTo>
                      <a:pt x="5044702" y="3959128"/>
                      <a:pt x="5044243" y="3961423"/>
                      <a:pt x="5044013" y="3963490"/>
                    </a:cubicBezTo>
                    <a:cubicBezTo>
                      <a:pt x="5043784" y="3965786"/>
                      <a:pt x="5040569" y="3968770"/>
                      <a:pt x="5038044" y="3969230"/>
                    </a:cubicBezTo>
                    <a:cubicBezTo>
                      <a:pt x="5036666" y="3969459"/>
                      <a:pt x="5035059" y="3969918"/>
                      <a:pt x="5033681" y="3969918"/>
                    </a:cubicBezTo>
                    <a:cubicBezTo>
                      <a:pt x="5002227" y="3969918"/>
                      <a:pt x="4970772" y="3969918"/>
                      <a:pt x="4939318" y="3969918"/>
                    </a:cubicBezTo>
                    <a:cubicBezTo>
                      <a:pt x="4937940" y="3969918"/>
                      <a:pt x="4936103" y="3969918"/>
                      <a:pt x="4934955" y="3969230"/>
                    </a:cubicBezTo>
                    <a:cubicBezTo>
                      <a:pt x="4933348" y="3968082"/>
                      <a:pt x="4931511" y="3966474"/>
                      <a:pt x="4930593" y="3964638"/>
                    </a:cubicBezTo>
                    <a:cubicBezTo>
                      <a:pt x="4929675" y="3962801"/>
                      <a:pt x="4929445" y="3960505"/>
                      <a:pt x="4929445" y="3958209"/>
                    </a:cubicBezTo>
                    <a:cubicBezTo>
                      <a:pt x="4929445" y="3933413"/>
                      <a:pt x="4929215" y="3908387"/>
                      <a:pt x="4929445" y="3883591"/>
                    </a:cubicBezTo>
                    <a:cubicBezTo>
                      <a:pt x="4929445" y="3880836"/>
                      <a:pt x="4930134" y="3877851"/>
                      <a:pt x="4931052" y="3875096"/>
                    </a:cubicBezTo>
                    <a:cubicBezTo>
                      <a:pt x="4931511" y="3873948"/>
                      <a:pt x="4932889" y="3872341"/>
                      <a:pt x="4934037" y="3872111"/>
                    </a:cubicBezTo>
                    <a:cubicBezTo>
                      <a:pt x="4936792" y="3871422"/>
                      <a:pt x="4939777" y="3870963"/>
                      <a:pt x="4942762" y="3870963"/>
                    </a:cubicBezTo>
                    <a:close/>
                    <a:moveTo>
                      <a:pt x="4733831" y="3870963"/>
                    </a:moveTo>
                    <a:cubicBezTo>
                      <a:pt x="4763907" y="3870963"/>
                      <a:pt x="4793755" y="3870963"/>
                      <a:pt x="4823832" y="3870963"/>
                    </a:cubicBezTo>
                    <a:cubicBezTo>
                      <a:pt x="4826128" y="3870963"/>
                      <a:pt x="4828194" y="3871193"/>
                      <a:pt x="4830490" y="3871422"/>
                    </a:cubicBezTo>
                    <a:cubicBezTo>
                      <a:pt x="4833246" y="3871652"/>
                      <a:pt x="4836230" y="3874177"/>
                      <a:pt x="4836460" y="3876932"/>
                    </a:cubicBezTo>
                    <a:cubicBezTo>
                      <a:pt x="4836689" y="3878999"/>
                      <a:pt x="4837149" y="3881295"/>
                      <a:pt x="4837149" y="3883361"/>
                    </a:cubicBezTo>
                    <a:cubicBezTo>
                      <a:pt x="4837149" y="3908157"/>
                      <a:pt x="4837149" y="3933183"/>
                      <a:pt x="4837149" y="3957980"/>
                    </a:cubicBezTo>
                    <a:cubicBezTo>
                      <a:pt x="4837149" y="3960046"/>
                      <a:pt x="4836919" y="3962571"/>
                      <a:pt x="4836001" y="3964408"/>
                    </a:cubicBezTo>
                    <a:cubicBezTo>
                      <a:pt x="4835082" y="3966245"/>
                      <a:pt x="4833475" y="3967852"/>
                      <a:pt x="4831638" y="3968770"/>
                    </a:cubicBezTo>
                    <a:cubicBezTo>
                      <a:pt x="4829802" y="3969689"/>
                      <a:pt x="4827506" y="3969918"/>
                      <a:pt x="4825210" y="3969918"/>
                    </a:cubicBezTo>
                    <a:cubicBezTo>
                      <a:pt x="4794444" y="3969918"/>
                      <a:pt x="4763678" y="3969918"/>
                      <a:pt x="4732912" y="3969918"/>
                    </a:cubicBezTo>
                    <a:cubicBezTo>
                      <a:pt x="4731535" y="3969918"/>
                      <a:pt x="4729928" y="3969459"/>
                      <a:pt x="4728550" y="3969459"/>
                    </a:cubicBezTo>
                    <a:cubicBezTo>
                      <a:pt x="4726024" y="3969230"/>
                      <a:pt x="4723040" y="3966245"/>
                      <a:pt x="4722580" y="3963719"/>
                    </a:cubicBezTo>
                    <a:cubicBezTo>
                      <a:pt x="4722351" y="3962342"/>
                      <a:pt x="4721892" y="3960964"/>
                      <a:pt x="4721892" y="3959357"/>
                    </a:cubicBezTo>
                    <a:cubicBezTo>
                      <a:pt x="4721892" y="3932954"/>
                      <a:pt x="4721892" y="3906780"/>
                      <a:pt x="4722121" y="3880376"/>
                    </a:cubicBezTo>
                    <a:cubicBezTo>
                      <a:pt x="4722121" y="3877621"/>
                      <a:pt x="4723728" y="3874866"/>
                      <a:pt x="4724647" y="3872111"/>
                    </a:cubicBezTo>
                    <a:cubicBezTo>
                      <a:pt x="4728091" y="3871652"/>
                      <a:pt x="4730846" y="3870963"/>
                      <a:pt x="4733831" y="3870963"/>
                    </a:cubicBezTo>
                    <a:close/>
                    <a:moveTo>
                      <a:pt x="4318952" y="3870963"/>
                    </a:moveTo>
                    <a:cubicBezTo>
                      <a:pt x="4349718" y="3870963"/>
                      <a:pt x="4380483" y="3870963"/>
                      <a:pt x="4411249" y="3870963"/>
                    </a:cubicBezTo>
                    <a:cubicBezTo>
                      <a:pt x="4412627" y="3870963"/>
                      <a:pt x="4414234" y="3871193"/>
                      <a:pt x="4415611" y="3871422"/>
                    </a:cubicBezTo>
                    <a:cubicBezTo>
                      <a:pt x="4418367" y="3871652"/>
                      <a:pt x="4421351" y="3874407"/>
                      <a:pt x="4421810" y="3876703"/>
                    </a:cubicBezTo>
                    <a:cubicBezTo>
                      <a:pt x="4422040" y="3878769"/>
                      <a:pt x="4422729" y="3881065"/>
                      <a:pt x="4422729" y="3883132"/>
                    </a:cubicBezTo>
                    <a:cubicBezTo>
                      <a:pt x="4422729" y="3907928"/>
                      <a:pt x="4422729" y="3932954"/>
                      <a:pt x="4422729" y="3957750"/>
                    </a:cubicBezTo>
                    <a:cubicBezTo>
                      <a:pt x="4422729" y="3959816"/>
                      <a:pt x="4422499" y="3962342"/>
                      <a:pt x="4421581" y="3964178"/>
                    </a:cubicBezTo>
                    <a:cubicBezTo>
                      <a:pt x="4420662" y="3966015"/>
                      <a:pt x="4419055" y="3967852"/>
                      <a:pt x="4417219" y="3968541"/>
                    </a:cubicBezTo>
                    <a:cubicBezTo>
                      <a:pt x="4414463" y="3969459"/>
                      <a:pt x="4411479" y="3969689"/>
                      <a:pt x="4408723" y="3969918"/>
                    </a:cubicBezTo>
                    <a:cubicBezTo>
                      <a:pt x="4394030" y="3969918"/>
                      <a:pt x="4379335" y="3969918"/>
                      <a:pt x="4364641" y="3969918"/>
                    </a:cubicBezTo>
                    <a:cubicBezTo>
                      <a:pt x="4350636" y="3969918"/>
                      <a:pt x="4336860" y="3969918"/>
                      <a:pt x="4322855" y="3969918"/>
                    </a:cubicBezTo>
                    <a:cubicBezTo>
                      <a:pt x="4319870" y="3969918"/>
                      <a:pt x="4317115" y="3969689"/>
                      <a:pt x="4314130" y="3969230"/>
                    </a:cubicBezTo>
                    <a:cubicBezTo>
                      <a:pt x="4310916" y="3969000"/>
                      <a:pt x="4307702" y="3965326"/>
                      <a:pt x="4307243" y="3961653"/>
                    </a:cubicBezTo>
                    <a:cubicBezTo>
                      <a:pt x="4307013" y="3960275"/>
                      <a:pt x="4307013" y="3958668"/>
                      <a:pt x="4307013" y="3957291"/>
                    </a:cubicBezTo>
                    <a:cubicBezTo>
                      <a:pt x="4307013" y="3932495"/>
                      <a:pt x="4307013" y="3907469"/>
                      <a:pt x="4307013" y="3882672"/>
                    </a:cubicBezTo>
                    <a:cubicBezTo>
                      <a:pt x="4307013" y="3880606"/>
                      <a:pt x="4307243" y="3878080"/>
                      <a:pt x="4308161" y="3876244"/>
                    </a:cubicBezTo>
                    <a:cubicBezTo>
                      <a:pt x="4309079" y="3874407"/>
                      <a:pt x="4310686" y="3872800"/>
                      <a:pt x="4312523" y="3871881"/>
                    </a:cubicBezTo>
                    <a:cubicBezTo>
                      <a:pt x="4314360" y="3870963"/>
                      <a:pt x="4316885" y="3870963"/>
                      <a:pt x="4318952" y="3870963"/>
                    </a:cubicBezTo>
                    <a:close/>
                    <a:moveTo>
                      <a:pt x="4066398" y="3870963"/>
                    </a:moveTo>
                    <a:cubicBezTo>
                      <a:pt x="4080403" y="3870963"/>
                      <a:pt x="4094179" y="3870963"/>
                      <a:pt x="4108184" y="3870963"/>
                    </a:cubicBezTo>
                    <a:cubicBezTo>
                      <a:pt x="4107954" y="3870963"/>
                      <a:pt x="4107954" y="3871193"/>
                      <a:pt x="4107954" y="3871193"/>
                    </a:cubicBezTo>
                    <a:cubicBezTo>
                      <a:pt x="4124026" y="3871193"/>
                      <a:pt x="4140098" y="3871193"/>
                      <a:pt x="4156399" y="3871193"/>
                    </a:cubicBezTo>
                    <a:cubicBezTo>
                      <a:pt x="4160302" y="3871193"/>
                      <a:pt x="4163057" y="3874177"/>
                      <a:pt x="4163516" y="3878080"/>
                    </a:cubicBezTo>
                    <a:cubicBezTo>
                      <a:pt x="4163746" y="3881065"/>
                      <a:pt x="4163976" y="3883820"/>
                      <a:pt x="4163976" y="3886805"/>
                    </a:cubicBezTo>
                    <a:cubicBezTo>
                      <a:pt x="4163976" y="3909535"/>
                      <a:pt x="4163976" y="3932265"/>
                      <a:pt x="4163976" y="3954995"/>
                    </a:cubicBezTo>
                    <a:cubicBezTo>
                      <a:pt x="4163976" y="3957291"/>
                      <a:pt x="4163746" y="3959357"/>
                      <a:pt x="4163746" y="3961653"/>
                    </a:cubicBezTo>
                    <a:cubicBezTo>
                      <a:pt x="4163516" y="3965556"/>
                      <a:pt x="4160761" y="3968770"/>
                      <a:pt x="4157088" y="3969230"/>
                    </a:cubicBezTo>
                    <a:cubicBezTo>
                      <a:pt x="4155710" y="3969459"/>
                      <a:pt x="4154103" y="3969689"/>
                      <a:pt x="4152725" y="3969689"/>
                    </a:cubicBezTo>
                    <a:cubicBezTo>
                      <a:pt x="4121960" y="3969689"/>
                      <a:pt x="4091194" y="3969689"/>
                      <a:pt x="4060428" y="3969689"/>
                    </a:cubicBezTo>
                    <a:cubicBezTo>
                      <a:pt x="4058362" y="3969689"/>
                      <a:pt x="4056066" y="3969230"/>
                      <a:pt x="4054000" y="3968311"/>
                    </a:cubicBezTo>
                    <a:cubicBezTo>
                      <a:pt x="4052852" y="3967852"/>
                      <a:pt x="4051704" y="3966474"/>
                      <a:pt x="4051015" y="3965326"/>
                    </a:cubicBezTo>
                    <a:cubicBezTo>
                      <a:pt x="4050326" y="3964178"/>
                      <a:pt x="4049867" y="3962571"/>
                      <a:pt x="4049867" y="3961194"/>
                    </a:cubicBezTo>
                    <a:cubicBezTo>
                      <a:pt x="4049867" y="3934102"/>
                      <a:pt x="4049867" y="3907009"/>
                      <a:pt x="4049867" y="3879917"/>
                    </a:cubicBezTo>
                    <a:cubicBezTo>
                      <a:pt x="4049867" y="3878540"/>
                      <a:pt x="4050097" y="3876703"/>
                      <a:pt x="4050785" y="3875784"/>
                    </a:cubicBezTo>
                    <a:cubicBezTo>
                      <a:pt x="4051933" y="3874177"/>
                      <a:pt x="4053540" y="3872111"/>
                      <a:pt x="4055377" y="3871881"/>
                    </a:cubicBezTo>
                    <a:cubicBezTo>
                      <a:pt x="4058821" y="3870963"/>
                      <a:pt x="4062724" y="3870963"/>
                      <a:pt x="4066398" y="3870963"/>
                    </a:cubicBezTo>
                    <a:close/>
                    <a:moveTo>
                      <a:pt x="3671495" y="3870963"/>
                    </a:moveTo>
                    <a:cubicBezTo>
                      <a:pt x="3730271" y="3870963"/>
                      <a:pt x="3789047" y="3870963"/>
                      <a:pt x="3847824" y="3870963"/>
                    </a:cubicBezTo>
                    <a:cubicBezTo>
                      <a:pt x="3850808" y="3870963"/>
                      <a:pt x="3853793" y="3871193"/>
                      <a:pt x="3856548" y="3871422"/>
                    </a:cubicBezTo>
                    <a:cubicBezTo>
                      <a:pt x="3860451" y="3871652"/>
                      <a:pt x="3863206" y="3874636"/>
                      <a:pt x="3863436" y="3878540"/>
                    </a:cubicBezTo>
                    <a:cubicBezTo>
                      <a:pt x="3863666" y="3894611"/>
                      <a:pt x="3863666" y="3910913"/>
                      <a:pt x="3863666" y="3926984"/>
                    </a:cubicBezTo>
                    <a:cubicBezTo>
                      <a:pt x="3863666" y="3936627"/>
                      <a:pt x="3863436" y="3946040"/>
                      <a:pt x="3863206" y="3955684"/>
                    </a:cubicBezTo>
                    <a:cubicBezTo>
                      <a:pt x="3863206" y="3959357"/>
                      <a:pt x="3859992" y="3962571"/>
                      <a:pt x="3856089" y="3962801"/>
                    </a:cubicBezTo>
                    <a:cubicBezTo>
                      <a:pt x="3851038" y="3963031"/>
                      <a:pt x="3845757" y="3963260"/>
                      <a:pt x="3840706" y="3963260"/>
                    </a:cubicBezTo>
                    <a:cubicBezTo>
                      <a:pt x="3786292" y="3963260"/>
                      <a:pt x="3732108" y="3963260"/>
                      <a:pt x="3677694" y="3963260"/>
                    </a:cubicBezTo>
                    <a:cubicBezTo>
                      <a:pt x="3672643" y="3963260"/>
                      <a:pt x="3667362" y="3963031"/>
                      <a:pt x="3662311" y="3962801"/>
                    </a:cubicBezTo>
                    <a:cubicBezTo>
                      <a:pt x="3658867" y="3962571"/>
                      <a:pt x="3655882" y="3959357"/>
                      <a:pt x="3655423" y="3955454"/>
                    </a:cubicBezTo>
                    <a:cubicBezTo>
                      <a:pt x="3655194" y="3953158"/>
                      <a:pt x="3654964" y="3951092"/>
                      <a:pt x="3654964" y="3948796"/>
                    </a:cubicBezTo>
                    <a:cubicBezTo>
                      <a:pt x="3654964" y="3927443"/>
                      <a:pt x="3654964" y="3906321"/>
                      <a:pt x="3654964" y="3884968"/>
                    </a:cubicBezTo>
                    <a:cubicBezTo>
                      <a:pt x="3654964" y="3880376"/>
                      <a:pt x="3654964" y="3875784"/>
                      <a:pt x="3659556" y="3871881"/>
                    </a:cubicBezTo>
                    <a:cubicBezTo>
                      <a:pt x="3662770" y="3871652"/>
                      <a:pt x="3667132" y="3870963"/>
                      <a:pt x="3671495" y="3870963"/>
                    </a:cubicBezTo>
                    <a:close/>
                    <a:moveTo>
                      <a:pt x="2242267" y="3870963"/>
                    </a:moveTo>
                    <a:cubicBezTo>
                      <a:pt x="2271655" y="3870963"/>
                      <a:pt x="2300813" y="3870963"/>
                      <a:pt x="2330202" y="3870963"/>
                    </a:cubicBezTo>
                    <a:cubicBezTo>
                      <a:pt x="2333186" y="3870963"/>
                      <a:pt x="2335942" y="3871422"/>
                      <a:pt x="2338926" y="3872111"/>
                    </a:cubicBezTo>
                    <a:cubicBezTo>
                      <a:pt x="2340074" y="3872341"/>
                      <a:pt x="2341222" y="3873948"/>
                      <a:pt x="2341681" y="3875325"/>
                    </a:cubicBezTo>
                    <a:cubicBezTo>
                      <a:pt x="2342370" y="3877392"/>
                      <a:pt x="2342829" y="3879688"/>
                      <a:pt x="2342829" y="3881754"/>
                    </a:cubicBezTo>
                    <a:cubicBezTo>
                      <a:pt x="2342829" y="3907469"/>
                      <a:pt x="2342829" y="3933183"/>
                      <a:pt x="2342829" y="3958668"/>
                    </a:cubicBezTo>
                    <a:cubicBezTo>
                      <a:pt x="2342829" y="3960046"/>
                      <a:pt x="2342600" y="3961653"/>
                      <a:pt x="2342370" y="3963031"/>
                    </a:cubicBezTo>
                    <a:cubicBezTo>
                      <a:pt x="2342140" y="3965786"/>
                      <a:pt x="2339385" y="3968770"/>
                      <a:pt x="2336860" y="3969000"/>
                    </a:cubicBezTo>
                    <a:cubicBezTo>
                      <a:pt x="2333186" y="3969459"/>
                      <a:pt x="2329513" y="3969918"/>
                      <a:pt x="2325839" y="3969918"/>
                    </a:cubicBezTo>
                    <a:cubicBezTo>
                      <a:pt x="2312982" y="3970148"/>
                      <a:pt x="2299895" y="3969918"/>
                      <a:pt x="2286579" y="3969918"/>
                    </a:cubicBezTo>
                    <a:cubicBezTo>
                      <a:pt x="2271884" y="3969918"/>
                      <a:pt x="2257190" y="3969918"/>
                      <a:pt x="2242496" y="3969918"/>
                    </a:cubicBezTo>
                    <a:cubicBezTo>
                      <a:pt x="2239512" y="3969918"/>
                      <a:pt x="2236527" y="3969918"/>
                      <a:pt x="2233772" y="3968770"/>
                    </a:cubicBezTo>
                    <a:cubicBezTo>
                      <a:pt x="2231935" y="3968082"/>
                      <a:pt x="2230557" y="3966015"/>
                      <a:pt x="2229639" y="3964178"/>
                    </a:cubicBezTo>
                    <a:cubicBezTo>
                      <a:pt x="2228721" y="3962342"/>
                      <a:pt x="2228721" y="3959816"/>
                      <a:pt x="2228491" y="3957750"/>
                    </a:cubicBezTo>
                    <a:cubicBezTo>
                      <a:pt x="2228491" y="3932724"/>
                      <a:pt x="2228491" y="3907928"/>
                      <a:pt x="2228491" y="3882902"/>
                    </a:cubicBezTo>
                    <a:cubicBezTo>
                      <a:pt x="2228491" y="3880836"/>
                      <a:pt x="2229180" y="3878540"/>
                      <a:pt x="2229409" y="3876473"/>
                    </a:cubicBezTo>
                    <a:cubicBezTo>
                      <a:pt x="2229639" y="3873948"/>
                      <a:pt x="2231705" y="3872341"/>
                      <a:pt x="2233542" y="3871881"/>
                    </a:cubicBezTo>
                    <a:cubicBezTo>
                      <a:pt x="2236297" y="3870963"/>
                      <a:pt x="2239282" y="3870963"/>
                      <a:pt x="2242267" y="3870963"/>
                    </a:cubicBezTo>
                    <a:close/>
                    <a:moveTo>
                      <a:pt x="2034942" y="3870963"/>
                    </a:moveTo>
                    <a:cubicBezTo>
                      <a:pt x="2049406" y="3870963"/>
                      <a:pt x="2063871" y="3870963"/>
                      <a:pt x="2078565" y="3870963"/>
                    </a:cubicBezTo>
                    <a:cubicBezTo>
                      <a:pt x="2093259" y="3870963"/>
                      <a:pt x="2107953" y="3870963"/>
                      <a:pt x="2122647" y="3870963"/>
                    </a:cubicBezTo>
                    <a:cubicBezTo>
                      <a:pt x="2124943" y="3870963"/>
                      <a:pt x="2127010" y="3871193"/>
                      <a:pt x="2129306" y="3871422"/>
                    </a:cubicBezTo>
                    <a:cubicBezTo>
                      <a:pt x="2132061" y="3871652"/>
                      <a:pt x="2135045" y="3874177"/>
                      <a:pt x="2135275" y="3876932"/>
                    </a:cubicBezTo>
                    <a:cubicBezTo>
                      <a:pt x="2135505" y="3879917"/>
                      <a:pt x="2135964" y="3882672"/>
                      <a:pt x="2135964" y="3885657"/>
                    </a:cubicBezTo>
                    <a:cubicBezTo>
                      <a:pt x="2135964" y="3909076"/>
                      <a:pt x="2135964" y="3932495"/>
                      <a:pt x="2135964" y="3956143"/>
                    </a:cubicBezTo>
                    <a:cubicBezTo>
                      <a:pt x="2135964" y="3959128"/>
                      <a:pt x="2135734" y="3962112"/>
                      <a:pt x="2134816" y="3964867"/>
                    </a:cubicBezTo>
                    <a:cubicBezTo>
                      <a:pt x="2134127" y="3966704"/>
                      <a:pt x="2132061" y="3968311"/>
                      <a:pt x="2130454" y="3969000"/>
                    </a:cubicBezTo>
                    <a:cubicBezTo>
                      <a:pt x="2128617" y="3969918"/>
                      <a:pt x="2126091" y="3969918"/>
                      <a:pt x="2124025" y="3969918"/>
                    </a:cubicBezTo>
                    <a:cubicBezTo>
                      <a:pt x="2093948" y="3969918"/>
                      <a:pt x="2063871" y="3969918"/>
                      <a:pt x="2033794" y="3969918"/>
                    </a:cubicBezTo>
                    <a:cubicBezTo>
                      <a:pt x="2031728" y="3969918"/>
                      <a:pt x="2029432" y="3969689"/>
                      <a:pt x="2027365" y="3969000"/>
                    </a:cubicBezTo>
                    <a:cubicBezTo>
                      <a:pt x="2025299" y="3968311"/>
                      <a:pt x="2023233" y="3967163"/>
                      <a:pt x="2022773" y="3964867"/>
                    </a:cubicBezTo>
                    <a:cubicBezTo>
                      <a:pt x="2022544" y="3963490"/>
                      <a:pt x="2021855" y="3962112"/>
                      <a:pt x="2021855" y="3960735"/>
                    </a:cubicBezTo>
                    <a:cubicBezTo>
                      <a:pt x="2021855" y="3934331"/>
                      <a:pt x="2021625" y="3907928"/>
                      <a:pt x="2021855" y="3881524"/>
                    </a:cubicBezTo>
                    <a:cubicBezTo>
                      <a:pt x="2021855" y="3879458"/>
                      <a:pt x="2022544" y="3877162"/>
                      <a:pt x="2023233" y="3875096"/>
                    </a:cubicBezTo>
                    <a:cubicBezTo>
                      <a:pt x="2023692" y="3873948"/>
                      <a:pt x="2025069" y="3872570"/>
                      <a:pt x="2026217" y="3872111"/>
                    </a:cubicBezTo>
                    <a:cubicBezTo>
                      <a:pt x="2028973" y="3871422"/>
                      <a:pt x="2031957" y="3870963"/>
                      <a:pt x="2034942" y="3870963"/>
                    </a:cubicBezTo>
                    <a:close/>
                    <a:moveTo>
                      <a:pt x="1831292" y="3870963"/>
                    </a:moveTo>
                    <a:cubicBezTo>
                      <a:pt x="1845297" y="3870963"/>
                      <a:pt x="1859073" y="3870963"/>
                      <a:pt x="1873078" y="3870963"/>
                    </a:cubicBezTo>
                    <a:cubicBezTo>
                      <a:pt x="1873078" y="3870963"/>
                      <a:pt x="1873078" y="3871193"/>
                      <a:pt x="1873078" y="3871193"/>
                    </a:cubicBezTo>
                    <a:cubicBezTo>
                      <a:pt x="1889150" y="3871193"/>
                      <a:pt x="1905221" y="3871193"/>
                      <a:pt x="1921523" y="3871193"/>
                    </a:cubicBezTo>
                    <a:cubicBezTo>
                      <a:pt x="1925426" y="3871193"/>
                      <a:pt x="1928181" y="3874177"/>
                      <a:pt x="1928410" y="3878080"/>
                    </a:cubicBezTo>
                    <a:cubicBezTo>
                      <a:pt x="1928640" y="3880376"/>
                      <a:pt x="1928870" y="3882443"/>
                      <a:pt x="1928870" y="3884739"/>
                    </a:cubicBezTo>
                    <a:cubicBezTo>
                      <a:pt x="1928870" y="3908157"/>
                      <a:pt x="1928870" y="3931576"/>
                      <a:pt x="1928870" y="3955224"/>
                    </a:cubicBezTo>
                    <a:cubicBezTo>
                      <a:pt x="1928870" y="3958209"/>
                      <a:pt x="1928410" y="3960964"/>
                      <a:pt x="1928181" y="3963949"/>
                    </a:cubicBezTo>
                    <a:cubicBezTo>
                      <a:pt x="1927951" y="3966474"/>
                      <a:pt x="1926115" y="3967852"/>
                      <a:pt x="1924048" y="3968541"/>
                    </a:cubicBezTo>
                    <a:cubicBezTo>
                      <a:pt x="1921982" y="3969459"/>
                      <a:pt x="1919686" y="3969689"/>
                      <a:pt x="1917619" y="3969689"/>
                    </a:cubicBezTo>
                    <a:cubicBezTo>
                      <a:pt x="1886854" y="3969689"/>
                      <a:pt x="1856088" y="3969689"/>
                      <a:pt x="1825322" y="3969689"/>
                    </a:cubicBezTo>
                    <a:cubicBezTo>
                      <a:pt x="1823256" y="3969689"/>
                      <a:pt x="1820960" y="3969000"/>
                      <a:pt x="1818894" y="3968311"/>
                    </a:cubicBezTo>
                    <a:cubicBezTo>
                      <a:pt x="1817746" y="3967852"/>
                      <a:pt x="1816598" y="3966474"/>
                      <a:pt x="1815909" y="3965326"/>
                    </a:cubicBezTo>
                    <a:cubicBezTo>
                      <a:pt x="1815220" y="3964178"/>
                      <a:pt x="1814761" y="3962571"/>
                      <a:pt x="1814761" y="3961194"/>
                    </a:cubicBezTo>
                    <a:cubicBezTo>
                      <a:pt x="1814761" y="3934102"/>
                      <a:pt x="1814761" y="3907009"/>
                      <a:pt x="1814761" y="3879917"/>
                    </a:cubicBezTo>
                    <a:cubicBezTo>
                      <a:pt x="1814761" y="3878540"/>
                      <a:pt x="1814991" y="3876703"/>
                      <a:pt x="1815679" y="3875784"/>
                    </a:cubicBezTo>
                    <a:cubicBezTo>
                      <a:pt x="1816827" y="3874177"/>
                      <a:pt x="1818664" y="3872341"/>
                      <a:pt x="1820271" y="3871881"/>
                    </a:cubicBezTo>
                    <a:cubicBezTo>
                      <a:pt x="1823715" y="3871193"/>
                      <a:pt x="1827618" y="3870963"/>
                      <a:pt x="1831292" y="3870963"/>
                    </a:cubicBezTo>
                    <a:close/>
                    <a:moveTo>
                      <a:pt x="1618228" y="3870963"/>
                    </a:moveTo>
                    <a:cubicBezTo>
                      <a:pt x="1648994" y="3870963"/>
                      <a:pt x="1679759" y="3870963"/>
                      <a:pt x="1710525" y="3870963"/>
                    </a:cubicBezTo>
                    <a:cubicBezTo>
                      <a:pt x="1712591" y="3870963"/>
                      <a:pt x="1714887" y="3871422"/>
                      <a:pt x="1716954" y="3872111"/>
                    </a:cubicBezTo>
                    <a:cubicBezTo>
                      <a:pt x="1718102" y="3872570"/>
                      <a:pt x="1719479" y="3873948"/>
                      <a:pt x="1719938" y="3875325"/>
                    </a:cubicBezTo>
                    <a:cubicBezTo>
                      <a:pt x="1720627" y="3877392"/>
                      <a:pt x="1721086" y="3879688"/>
                      <a:pt x="1721086" y="3881754"/>
                    </a:cubicBezTo>
                    <a:cubicBezTo>
                      <a:pt x="1721086" y="3907469"/>
                      <a:pt x="1721086" y="3933183"/>
                      <a:pt x="1721086" y="3958668"/>
                    </a:cubicBezTo>
                    <a:cubicBezTo>
                      <a:pt x="1721086" y="3960046"/>
                      <a:pt x="1720857" y="3961653"/>
                      <a:pt x="1720627" y="3963031"/>
                    </a:cubicBezTo>
                    <a:cubicBezTo>
                      <a:pt x="1720397" y="3966015"/>
                      <a:pt x="1717872" y="3968770"/>
                      <a:pt x="1715117" y="3969000"/>
                    </a:cubicBezTo>
                    <a:cubicBezTo>
                      <a:pt x="1711443" y="3969459"/>
                      <a:pt x="1707770" y="3969918"/>
                      <a:pt x="1704096" y="3969918"/>
                    </a:cubicBezTo>
                    <a:cubicBezTo>
                      <a:pt x="1691239" y="3970148"/>
                      <a:pt x="1678152" y="3969918"/>
                      <a:pt x="1664835" y="3969918"/>
                    </a:cubicBezTo>
                    <a:cubicBezTo>
                      <a:pt x="1650141" y="3969918"/>
                      <a:pt x="1635447" y="3969918"/>
                      <a:pt x="1620753" y="3969918"/>
                    </a:cubicBezTo>
                    <a:cubicBezTo>
                      <a:pt x="1617769" y="3969918"/>
                      <a:pt x="1614784" y="3969918"/>
                      <a:pt x="1612029" y="3968770"/>
                    </a:cubicBezTo>
                    <a:cubicBezTo>
                      <a:pt x="1610192" y="3968082"/>
                      <a:pt x="1608814" y="3966015"/>
                      <a:pt x="1607896" y="3964178"/>
                    </a:cubicBezTo>
                    <a:cubicBezTo>
                      <a:pt x="1606978" y="3962342"/>
                      <a:pt x="1606748" y="3959816"/>
                      <a:pt x="1606748" y="3957750"/>
                    </a:cubicBezTo>
                    <a:cubicBezTo>
                      <a:pt x="1606748" y="3932724"/>
                      <a:pt x="1606748" y="3907928"/>
                      <a:pt x="1606748" y="3882902"/>
                    </a:cubicBezTo>
                    <a:cubicBezTo>
                      <a:pt x="1606748" y="3880836"/>
                      <a:pt x="1607437" y="3878540"/>
                      <a:pt x="1607666" y="3876473"/>
                    </a:cubicBezTo>
                    <a:cubicBezTo>
                      <a:pt x="1607896" y="3873948"/>
                      <a:pt x="1609962" y="3872570"/>
                      <a:pt x="1611799" y="3871881"/>
                    </a:cubicBezTo>
                    <a:cubicBezTo>
                      <a:pt x="1613866" y="3871193"/>
                      <a:pt x="1616161" y="3870963"/>
                      <a:pt x="1618228" y="3870963"/>
                    </a:cubicBezTo>
                    <a:close/>
                    <a:moveTo>
                      <a:pt x="5164550" y="3870733"/>
                    </a:moveTo>
                    <a:cubicBezTo>
                      <a:pt x="5174882" y="3870733"/>
                      <a:pt x="5184985" y="3870733"/>
                      <a:pt x="5195317" y="3870963"/>
                    </a:cubicBezTo>
                    <a:cubicBezTo>
                      <a:pt x="5210010" y="3870963"/>
                      <a:pt x="5224475" y="3870963"/>
                      <a:pt x="5239169" y="3870963"/>
                    </a:cubicBezTo>
                    <a:cubicBezTo>
                      <a:pt x="5241236" y="3870963"/>
                      <a:pt x="5243531" y="3871422"/>
                      <a:pt x="5245598" y="3871651"/>
                    </a:cubicBezTo>
                    <a:cubicBezTo>
                      <a:pt x="5248123" y="3871881"/>
                      <a:pt x="5250649" y="3874866"/>
                      <a:pt x="5251108" y="3877621"/>
                    </a:cubicBezTo>
                    <a:cubicBezTo>
                      <a:pt x="5251108" y="3878309"/>
                      <a:pt x="5251567" y="3878998"/>
                      <a:pt x="5251567" y="3879687"/>
                    </a:cubicBezTo>
                    <a:cubicBezTo>
                      <a:pt x="5251567" y="3906779"/>
                      <a:pt x="5251567" y="3933872"/>
                      <a:pt x="5251567" y="3960964"/>
                    </a:cubicBezTo>
                    <a:cubicBezTo>
                      <a:pt x="5251567" y="3961653"/>
                      <a:pt x="5251337" y="3962341"/>
                      <a:pt x="5251108" y="3963030"/>
                    </a:cubicBezTo>
                    <a:cubicBezTo>
                      <a:pt x="5250649" y="3965556"/>
                      <a:pt x="5247894" y="3968540"/>
                      <a:pt x="5245368" y="3968999"/>
                    </a:cubicBezTo>
                    <a:cubicBezTo>
                      <a:pt x="5243302" y="3969229"/>
                      <a:pt x="5241006" y="3969688"/>
                      <a:pt x="5238940" y="3969918"/>
                    </a:cubicBezTo>
                    <a:cubicBezTo>
                      <a:pt x="5208862" y="3969918"/>
                      <a:pt x="5179015" y="3969918"/>
                      <a:pt x="5148938" y="3969918"/>
                    </a:cubicBezTo>
                    <a:cubicBezTo>
                      <a:pt x="5146872" y="3969918"/>
                      <a:pt x="5144347" y="3969688"/>
                      <a:pt x="5142510" y="3968999"/>
                    </a:cubicBezTo>
                    <a:cubicBezTo>
                      <a:pt x="5140673" y="3968081"/>
                      <a:pt x="5138836" y="3966704"/>
                      <a:pt x="5137918" y="3964867"/>
                    </a:cubicBezTo>
                    <a:cubicBezTo>
                      <a:pt x="5136999" y="3963030"/>
                      <a:pt x="5136540" y="3960734"/>
                      <a:pt x="5136540" y="3958438"/>
                    </a:cubicBezTo>
                    <a:cubicBezTo>
                      <a:pt x="5136540" y="3932953"/>
                      <a:pt x="5136540" y="3907239"/>
                      <a:pt x="5136540" y="3881753"/>
                    </a:cubicBezTo>
                    <a:cubicBezTo>
                      <a:pt x="5136540" y="3880376"/>
                      <a:pt x="5136999" y="3878769"/>
                      <a:pt x="5137229" y="3877391"/>
                    </a:cubicBezTo>
                    <a:cubicBezTo>
                      <a:pt x="5137688" y="3874406"/>
                      <a:pt x="5140214" y="3871651"/>
                      <a:pt x="5142739" y="3871422"/>
                    </a:cubicBezTo>
                    <a:cubicBezTo>
                      <a:pt x="5150086" y="3871192"/>
                      <a:pt x="5157433" y="3870963"/>
                      <a:pt x="5164550" y="3870733"/>
                    </a:cubicBezTo>
                    <a:close/>
                    <a:moveTo>
                      <a:pt x="4527195" y="3870733"/>
                    </a:moveTo>
                    <a:cubicBezTo>
                      <a:pt x="4557272" y="3870733"/>
                      <a:pt x="4587119" y="3870733"/>
                      <a:pt x="4617196" y="3870733"/>
                    </a:cubicBezTo>
                    <a:cubicBezTo>
                      <a:pt x="4620181" y="3870733"/>
                      <a:pt x="4622936" y="3871192"/>
                      <a:pt x="4625921" y="3871881"/>
                    </a:cubicBezTo>
                    <a:cubicBezTo>
                      <a:pt x="4627069" y="3872111"/>
                      <a:pt x="4628217" y="3873718"/>
                      <a:pt x="4628906" y="3874866"/>
                    </a:cubicBezTo>
                    <a:cubicBezTo>
                      <a:pt x="4629594" y="3876014"/>
                      <a:pt x="4630054" y="3877621"/>
                      <a:pt x="4630054" y="3878998"/>
                    </a:cubicBezTo>
                    <a:cubicBezTo>
                      <a:pt x="4630054" y="3906091"/>
                      <a:pt x="4630054" y="3933183"/>
                      <a:pt x="4630054" y="3960275"/>
                    </a:cubicBezTo>
                    <a:cubicBezTo>
                      <a:pt x="4630054" y="3961653"/>
                      <a:pt x="4629824" y="3963489"/>
                      <a:pt x="4629135" y="3964408"/>
                    </a:cubicBezTo>
                    <a:cubicBezTo>
                      <a:pt x="4627987" y="3966015"/>
                      <a:pt x="4626380" y="3967851"/>
                      <a:pt x="4624543" y="3968540"/>
                    </a:cubicBezTo>
                    <a:cubicBezTo>
                      <a:pt x="4621788" y="3969459"/>
                      <a:pt x="4618803" y="3969688"/>
                      <a:pt x="4615819" y="3969688"/>
                    </a:cubicBezTo>
                    <a:cubicBezTo>
                      <a:pt x="4600895" y="3969918"/>
                      <a:pt x="4586201" y="3969918"/>
                      <a:pt x="4571507" y="3969918"/>
                    </a:cubicBezTo>
                    <a:cubicBezTo>
                      <a:pt x="4556813" y="3969918"/>
                      <a:pt x="4542119" y="3969918"/>
                      <a:pt x="4527654" y="3969918"/>
                    </a:cubicBezTo>
                    <a:cubicBezTo>
                      <a:pt x="4525588" y="3969918"/>
                      <a:pt x="4523292" y="3969459"/>
                      <a:pt x="4521225" y="3969229"/>
                    </a:cubicBezTo>
                    <a:cubicBezTo>
                      <a:pt x="4518930" y="3968999"/>
                      <a:pt x="4515715" y="3965785"/>
                      <a:pt x="4515486" y="3963260"/>
                    </a:cubicBezTo>
                    <a:cubicBezTo>
                      <a:pt x="4515256" y="3961193"/>
                      <a:pt x="4514797" y="3958898"/>
                      <a:pt x="4514797" y="3956831"/>
                    </a:cubicBezTo>
                    <a:cubicBezTo>
                      <a:pt x="4514797" y="3932724"/>
                      <a:pt x="4514797" y="3908616"/>
                      <a:pt x="4514797" y="3884279"/>
                    </a:cubicBezTo>
                    <a:cubicBezTo>
                      <a:pt x="4514797" y="3881294"/>
                      <a:pt x="4515256" y="3878309"/>
                      <a:pt x="4516175" y="3875554"/>
                    </a:cubicBezTo>
                    <a:cubicBezTo>
                      <a:pt x="4516863" y="3873718"/>
                      <a:pt x="4518241" y="3871651"/>
                      <a:pt x="4520766" y="3871422"/>
                    </a:cubicBezTo>
                    <a:cubicBezTo>
                      <a:pt x="4522833" y="3871192"/>
                      <a:pt x="4525129" y="3870733"/>
                      <a:pt x="4527195" y="3870733"/>
                    </a:cubicBezTo>
                    <a:close/>
                    <a:moveTo>
                      <a:pt x="3343404" y="3870733"/>
                    </a:moveTo>
                    <a:cubicBezTo>
                      <a:pt x="3400573" y="3870733"/>
                      <a:pt x="3457972" y="3870733"/>
                      <a:pt x="3515141" y="3870733"/>
                    </a:cubicBezTo>
                    <a:cubicBezTo>
                      <a:pt x="3518814" y="3870733"/>
                      <a:pt x="3522488" y="3870963"/>
                      <a:pt x="3526161" y="3871192"/>
                    </a:cubicBezTo>
                    <a:cubicBezTo>
                      <a:pt x="3530064" y="3871422"/>
                      <a:pt x="3532820" y="3874406"/>
                      <a:pt x="3533049" y="3878309"/>
                    </a:cubicBezTo>
                    <a:cubicBezTo>
                      <a:pt x="3533279" y="3893004"/>
                      <a:pt x="3533508" y="3907698"/>
                      <a:pt x="3533279" y="3922392"/>
                    </a:cubicBezTo>
                    <a:cubicBezTo>
                      <a:pt x="3533279" y="3933412"/>
                      <a:pt x="3533049" y="3944433"/>
                      <a:pt x="3532820" y="3955454"/>
                    </a:cubicBezTo>
                    <a:cubicBezTo>
                      <a:pt x="3532820" y="3959127"/>
                      <a:pt x="3529605" y="3962341"/>
                      <a:pt x="3525702" y="3962571"/>
                    </a:cubicBezTo>
                    <a:cubicBezTo>
                      <a:pt x="3519733" y="3962801"/>
                      <a:pt x="3513993" y="3963030"/>
                      <a:pt x="3508023" y="3963030"/>
                    </a:cubicBezTo>
                    <a:cubicBezTo>
                      <a:pt x="3480702" y="3963260"/>
                      <a:pt x="3453609" y="3963260"/>
                      <a:pt x="3426517" y="3963260"/>
                    </a:cubicBezTo>
                    <a:cubicBezTo>
                      <a:pt x="3400114" y="3963260"/>
                      <a:pt x="3373710" y="3963260"/>
                      <a:pt x="3347307" y="3963260"/>
                    </a:cubicBezTo>
                    <a:cubicBezTo>
                      <a:pt x="3342256" y="3963260"/>
                      <a:pt x="3336975" y="3962801"/>
                      <a:pt x="3331924" y="3962341"/>
                    </a:cubicBezTo>
                    <a:cubicBezTo>
                      <a:pt x="3329398" y="3962112"/>
                      <a:pt x="3326643" y="3959127"/>
                      <a:pt x="3326414" y="3956372"/>
                    </a:cubicBezTo>
                    <a:cubicBezTo>
                      <a:pt x="3326184" y="3954994"/>
                      <a:pt x="3325725" y="3953387"/>
                      <a:pt x="3325725" y="3952010"/>
                    </a:cubicBezTo>
                    <a:cubicBezTo>
                      <a:pt x="3325725" y="3928591"/>
                      <a:pt x="3325725" y="3904943"/>
                      <a:pt x="3325725" y="3881524"/>
                    </a:cubicBezTo>
                    <a:cubicBezTo>
                      <a:pt x="3325725" y="3880146"/>
                      <a:pt x="3326184" y="3878539"/>
                      <a:pt x="3326414" y="3877161"/>
                    </a:cubicBezTo>
                    <a:cubicBezTo>
                      <a:pt x="3326873" y="3874406"/>
                      <a:pt x="3329628" y="3871651"/>
                      <a:pt x="3332383" y="3871422"/>
                    </a:cubicBezTo>
                    <a:cubicBezTo>
                      <a:pt x="3336057" y="3871192"/>
                      <a:pt x="3339730" y="3870733"/>
                      <a:pt x="3343404" y="3870733"/>
                    </a:cubicBezTo>
                    <a:close/>
                    <a:moveTo>
                      <a:pt x="3055951" y="3870733"/>
                    </a:moveTo>
                    <a:cubicBezTo>
                      <a:pt x="3070415" y="3870733"/>
                      <a:pt x="3085109" y="3870733"/>
                      <a:pt x="3099803" y="3870963"/>
                    </a:cubicBezTo>
                    <a:cubicBezTo>
                      <a:pt x="3126896" y="3870963"/>
                      <a:pt x="3154217" y="3870963"/>
                      <a:pt x="3181310" y="3870963"/>
                    </a:cubicBezTo>
                    <a:cubicBezTo>
                      <a:pt x="3186361" y="3870963"/>
                      <a:pt x="3191641" y="3871422"/>
                      <a:pt x="3196693" y="3871651"/>
                    </a:cubicBezTo>
                    <a:cubicBezTo>
                      <a:pt x="3199218" y="3871881"/>
                      <a:pt x="3201973" y="3874636"/>
                      <a:pt x="3202203" y="3877621"/>
                    </a:cubicBezTo>
                    <a:cubicBezTo>
                      <a:pt x="3202203" y="3878309"/>
                      <a:pt x="3202432" y="3878998"/>
                      <a:pt x="3202432" y="3879687"/>
                    </a:cubicBezTo>
                    <a:cubicBezTo>
                      <a:pt x="3202432" y="3904713"/>
                      <a:pt x="3202432" y="3929509"/>
                      <a:pt x="3202432" y="3954535"/>
                    </a:cubicBezTo>
                    <a:cubicBezTo>
                      <a:pt x="3202432" y="3955913"/>
                      <a:pt x="3202203" y="3957520"/>
                      <a:pt x="3201514" y="3958668"/>
                    </a:cubicBezTo>
                    <a:cubicBezTo>
                      <a:pt x="3200825" y="3959816"/>
                      <a:pt x="3199677" y="3961423"/>
                      <a:pt x="3198529" y="3961653"/>
                    </a:cubicBezTo>
                    <a:cubicBezTo>
                      <a:pt x="3194167" y="3962341"/>
                      <a:pt x="3189805" y="3963030"/>
                      <a:pt x="3185442" y="3963030"/>
                    </a:cubicBezTo>
                    <a:cubicBezTo>
                      <a:pt x="3128273" y="3963030"/>
                      <a:pt x="3070874" y="3963030"/>
                      <a:pt x="3013705" y="3963030"/>
                    </a:cubicBezTo>
                    <a:cubicBezTo>
                      <a:pt x="3010721" y="3963030"/>
                      <a:pt x="3007736" y="3963030"/>
                      <a:pt x="3004981" y="3962801"/>
                    </a:cubicBezTo>
                    <a:cubicBezTo>
                      <a:pt x="2998782" y="3962341"/>
                      <a:pt x="2995797" y="3959586"/>
                      <a:pt x="2995567" y="3952928"/>
                    </a:cubicBezTo>
                    <a:cubicBezTo>
                      <a:pt x="2995338" y="3928820"/>
                      <a:pt x="2995338" y="3904483"/>
                      <a:pt x="2995567" y="3880376"/>
                    </a:cubicBezTo>
                    <a:cubicBezTo>
                      <a:pt x="2995567" y="3874177"/>
                      <a:pt x="2999011" y="3871192"/>
                      <a:pt x="3005210" y="3870963"/>
                    </a:cubicBezTo>
                    <a:cubicBezTo>
                      <a:pt x="3022200" y="3870733"/>
                      <a:pt x="3038961" y="3870733"/>
                      <a:pt x="3055951" y="3870733"/>
                    </a:cubicBezTo>
                    <a:close/>
                    <a:moveTo>
                      <a:pt x="2707196" y="3870733"/>
                    </a:moveTo>
                    <a:cubicBezTo>
                      <a:pt x="2722579" y="3870733"/>
                      <a:pt x="2737962" y="3870733"/>
                      <a:pt x="2753345" y="3870733"/>
                    </a:cubicBezTo>
                    <a:cubicBezTo>
                      <a:pt x="2753345" y="3870963"/>
                      <a:pt x="2753345" y="3871192"/>
                      <a:pt x="2753345" y="3871192"/>
                    </a:cubicBezTo>
                    <a:cubicBezTo>
                      <a:pt x="2769416" y="3871192"/>
                      <a:pt x="2785488" y="3871192"/>
                      <a:pt x="2801560" y="3871192"/>
                    </a:cubicBezTo>
                    <a:cubicBezTo>
                      <a:pt x="2805233" y="3871192"/>
                      <a:pt x="2808218" y="3874406"/>
                      <a:pt x="2808677" y="3878080"/>
                    </a:cubicBezTo>
                    <a:cubicBezTo>
                      <a:pt x="2808677" y="3878769"/>
                      <a:pt x="2808907" y="3879457"/>
                      <a:pt x="2808907" y="3880146"/>
                    </a:cubicBezTo>
                    <a:cubicBezTo>
                      <a:pt x="2808907" y="3907239"/>
                      <a:pt x="2808907" y="3934331"/>
                      <a:pt x="2808677" y="3961423"/>
                    </a:cubicBezTo>
                    <a:cubicBezTo>
                      <a:pt x="2808677" y="3965785"/>
                      <a:pt x="2804774" y="3969229"/>
                      <a:pt x="2799953" y="3969459"/>
                    </a:cubicBezTo>
                    <a:cubicBezTo>
                      <a:pt x="2797657" y="3969688"/>
                      <a:pt x="2795590" y="3969688"/>
                      <a:pt x="2793294" y="3969688"/>
                    </a:cubicBezTo>
                    <a:cubicBezTo>
                      <a:pt x="2764824" y="3969688"/>
                      <a:pt x="2736125" y="3969688"/>
                      <a:pt x="2707656" y="3969688"/>
                    </a:cubicBezTo>
                    <a:cubicBezTo>
                      <a:pt x="2704671" y="3969688"/>
                      <a:pt x="2701686" y="3969459"/>
                      <a:pt x="2699160" y="3968540"/>
                    </a:cubicBezTo>
                    <a:cubicBezTo>
                      <a:pt x="2697324" y="3967851"/>
                      <a:pt x="2695716" y="3966015"/>
                      <a:pt x="2694798" y="3964178"/>
                    </a:cubicBezTo>
                    <a:cubicBezTo>
                      <a:pt x="2693880" y="3962341"/>
                      <a:pt x="2693650" y="3960045"/>
                      <a:pt x="2693650" y="3957750"/>
                    </a:cubicBezTo>
                    <a:cubicBezTo>
                      <a:pt x="2693650" y="3932953"/>
                      <a:pt x="2693650" y="3907927"/>
                      <a:pt x="2693650" y="3883131"/>
                    </a:cubicBezTo>
                    <a:cubicBezTo>
                      <a:pt x="2693650" y="3880376"/>
                      <a:pt x="2694568" y="3877391"/>
                      <a:pt x="2695487" y="3874636"/>
                    </a:cubicBezTo>
                    <a:cubicBezTo>
                      <a:pt x="2695946" y="3873488"/>
                      <a:pt x="2697324" y="3872111"/>
                      <a:pt x="2698472" y="3871881"/>
                    </a:cubicBezTo>
                    <a:cubicBezTo>
                      <a:pt x="2701227" y="3871192"/>
                      <a:pt x="2704212" y="3870733"/>
                      <a:pt x="2707196" y="3870733"/>
                    </a:cubicBezTo>
                    <a:close/>
                    <a:moveTo>
                      <a:pt x="2464515" y="3870733"/>
                    </a:moveTo>
                    <a:cubicBezTo>
                      <a:pt x="2474387" y="3870733"/>
                      <a:pt x="2484719" y="3870733"/>
                      <a:pt x="2495051" y="3870963"/>
                    </a:cubicBezTo>
                    <a:cubicBezTo>
                      <a:pt x="2509056" y="3870963"/>
                      <a:pt x="2522832" y="3870963"/>
                      <a:pt x="2536837" y="3870963"/>
                    </a:cubicBezTo>
                    <a:cubicBezTo>
                      <a:pt x="2539822" y="3870963"/>
                      <a:pt x="2542807" y="3870963"/>
                      <a:pt x="2545562" y="3872111"/>
                    </a:cubicBezTo>
                    <a:cubicBezTo>
                      <a:pt x="2547169" y="3872799"/>
                      <a:pt x="2548776" y="3874866"/>
                      <a:pt x="2549465" y="3876702"/>
                    </a:cubicBezTo>
                    <a:cubicBezTo>
                      <a:pt x="2550383" y="3878539"/>
                      <a:pt x="2550383" y="3881065"/>
                      <a:pt x="2550383" y="3883131"/>
                    </a:cubicBezTo>
                    <a:cubicBezTo>
                      <a:pt x="2550383" y="3908157"/>
                      <a:pt x="2550383" y="3932953"/>
                      <a:pt x="2550383" y="3957979"/>
                    </a:cubicBezTo>
                    <a:cubicBezTo>
                      <a:pt x="2550383" y="3960045"/>
                      <a:pt x="2549924" y="3962341"/>
                      <a:pt x="2549465" y="3964408"/>
                    </a:cubicBezTo>
                    <a:cubicBezTo>
                      <a:pt x="2549235" y="3966933"/>
                      <a:pt x="2547169" y="3968081"/>
                      <a:pt x="2545103" y="3968770"/>
                    </a:cubicBezTo>
                    <a:cubicBezTo>
                      <a:pt x="2543036" y="3969459"/>
                      <a:pt x="2540740" y="3969688"/>
                      <a:pt x="2538674" y="3969688"/>
                    </a:cubicBezTo>
                    <a:cubicBezTo>
                      <a:pt x="2508597" y="3969688"/>
                      <a:pt x="2478520" y="3969688"/>
                      <a:pt x="2448443" y="3969688"/>
                    </a:cubicBezTo>
                    <a:cubicBezTo>
                      <a:pt x="2446377" y="3969688"/>
                      <a:pt x="2444081" y="3969229"/>
                      <a:pt x="2442014" y="3968999"/>
                    </a:cubicBezTo>
                    <a:cubicBezTo>
                      <a:pt x="2439948" y="3968770"/>
                      <a:pt x="2436734" y="3965326"/>
                      <a:pt x="2436504" y="3962801"/>
                    </a:cubicBezTo>
                    <a:cubicBezTo>
                      <a:pt x="2436275" y="3961423"/>
                      <a:pt x="2436045" y="3959816"/>
                      <a:pt x="2436045" y="3958438"/>
                    </a:cubicBezTo>
                    <a:cubicBezTo>
                      <a:pt x="2436045" y="3932724"/>
                      <a:pt x="2436045" y="3907009"/>
                      <a:pt x="2436045" y="3881524"/>
                    </a:cubicBezTo>
                    <a:cubicBezTo>
                      <a:pt x="2436045" y="3880146"/>
                      <a:pt x="2436504" y="3878539"/>
                      <a:pt x="2436734" y="3877161"/>
                    </a:cubicBezTo>
                    <a:cubicBezTo>
                      <a:pt x="2437193" y="3874406"/>
                      <a:pt x="2439718" y="3871422"/>
                      <a:pt x="2442474" y="3871422"/>
                    </a:cubicBezTo>
                    <a:cubicBezTo>
                      <a:pt x="2449821" y="3871192"/>
                      <a:pt x="2457168" y="3870733"/>
                      <a:pt x="2464515" y="3870733"/>
                    </a:cubicBezTo>
                    <a:close/>
                    <a:moveTo>
                      <a:pt x="5360854" y="3870504"/>
                    </a:moveTo>
                    <a:cubicBezTo>
                      <a:pt x="5374859" y="3870734"/>
                      <a:pt x="5388635" y="3870963"/>
                      <a:pt x="5402641" y="3870963"/>
                    </a:cubicBezTo>
                    <a:cubicBezTo>
                      <a:pt x="5415728" y="3870963"/>
                      <a:pt x="5429044" y="3870963"/>
                      <a:pt x="5442131" y="3870963"/>
                    </a:cubicBezTo>
                    <a:cubicBezTo>
                      <a:pt x="5445804" y="3870963"/>
                      <a:pt x="5449478" y="3871422"/>
                      <a:pt x="5453152" y="3871652"/>
                    </a:cubicBezTo>
                    <a:cubicBezTo>
                      <a:pt x="5455677" y="3871882"/>
                      <a:pt x="5458203" y="3874866"/>
                      <a:pt x="5458432" y="3877621"/>
                    </a:cubicBezTo>
                    <a:cubicBezTo>
                      <a:pt x="5458662" y="3879917"/>
                      <a:pt x="5458891" y="3881984"/>
                      <a:pt x="5458891" y="3884280"/>
                    </a:cubicBezTo>
                    <a:cubicBezTo>
                      <a:pt x="5458891" y="3908387"/>
                      <a:pt x="5458891" y="3932724"/>
                      <a:pt x="5458891" y="3956832"/>
                    </a:cubicBezTo>
                    <a:cubicBezTo>
                      <a:pt x="5458891" y="3959816"/>
                      <a:pt x="5458203" y="3962572"/>
                      <a:pt x="5457514" y="3965327"/>
                    </a:cubicBezTo>
                    <a:cubicBezTo>
                      <a:pt x="5457055" y="3966475"/>
                      <a:pt x="5455677" y="3967622"/>
                      <a:pt x="5454529" y="3968311"/>
                    </a:cubicBezTo>
                    <a:cubicBezTo>
                      <a:pt x="5453381" y="3969000"/>
                      <a:pt x="5451774" y="3969459"/>
                      <a:pt x="5450396" y="3969459"/>
                    </a:cubicBezTo>
                    <a:cubicBezTo>
                      <a:pt x="5418253" y="3969459"/>
                      <a:pt x="5385880" y="3969459"/>
                      <a:pt x="5353737" y="3969459"/>
                    </a:cubicBezTo>
                    <a:cubicBezTo>
                      <a:pt x="5353048" y="3969459"/>
                      <a:pt x="5352359" y="3969230"/>
                      <a:pt x="5351670" y="3969000"/>
                    </a:cubicBezTo>
                    <a:cubicBezTo>
                      <a:pt x="5348456" y="3968541"/>
                      <a:pt x="5345242" y="3965097"/>
                      <a:pt x="5344782" y="3961424"/>
                    </a:cubicBezTo>
                    <a:cubicBezTo>
                      <a:pt x="5344553" y="3959357"/>
                      <a:pt x="5344094" y="3957061"/>
                      <a:pt x="5344094" y="3954765"/>
                    </a:cubicBezTo>
                    <a:cubicBezTo>
                      <a:pt x="5344094" y="3931347"/>
                      <a:pt x="5344094" y="3907928"/>
                      <a:pt x="5344094" y="3884280"/>
                    </a:cubicBezTo>
                    <a:cubicBezTo>
                      <a:pt x="5344094" y="3881295"/>
                      <a:pt x="5344553" y="3878310"/>
                      <a:pt x="5345701" y="3875785"/>
                    </a:cubicBezTo>
                    <a:cubicBezTo>
                      <a:pt x="5346390" y="3873948"/>
                      <a:pt x="5348226" y="3871882"/>
                      <a:pt x="5350063" y="3871422"/>
                    </a:cubicBezTo>
                    <a:cubicBezTo>
                      <a:pt x="5353507" y="3870504"/>
                      <a:pt x="5357410" y="3870504"/>
                      <a:pt x="5360854" y="3870504"/>
                    </a:cubicBezTo>
                    <a:close/>
                    <a:moveTo>
                      <a:pt x="4307702" y="3800248"/>
                    </a:moveTo>
                    <a:cubicBezTo>
                      <a:pt x="4281299" y="3800248"/>
                      <a:pt x="4282447" y="3800018"/>
                      <a:pt x="4282447" y="3825963"/>
                    </a:cubicBezTo>
                    <a:cubicBezTo>
                      <a:pt x="4282447" y="3900122"/>
                      <a:pt x="4282447" y="3974281"/>
                      <a:pt x="4282447" y="4048440"/>
                    </a:cubicBezTo>
                    <a:cubicBezTo>
                      <a:pt x="4282447" y="4096885"/>
                      <a:pt x="4282447" y="4145329"/>
                      <a:pt x="4282447" y="4193774"/>
                    </a:cubicBezTo>
                    <a:cubicBezTo>
                      <a:pt x="4282447" y="4200432"/>
                      <a:pt x="4282906" y="4206861"/>
                      <a:pt x="4283365" y="4213519"/>
                    </a:cubicBezTo>
                    <a:cubicBezTo>
                      <a:pt x="4283595" y="4216045"/>
                      <a:pt x="4286580" y="4219029"/>
                      <a:pt x="4289335" y="4219029"/>
                    </a:cubicBezTo>
                    <a:cubicBezTo>
                      <a:pt x="4297370" y="4219489"/>
                      <a:pt x="4305406" y="4219718"/>
                      <a:pt x="4313442" y="4219718"/>
                    </a:cubicBezTo>
                    <a:cubicBezTo>
                      <a:pt x="4506072" y="4219489"/>
                      <a:pt x="4698473" y="4219489"/>
                      <a:pt x="4890873" y="4219489"/>
                    </a:cubicBezTo>
                    <a:cubicBezTo>
                      <a:pt x="5081896" y="4219489"/>
                      <a:pt x="5272690" y="4219489"/>
                      <a:pt x="5463713" y="4219489"/>
                    </a:cubicBezTo>
                    <a:cubicBezTo>
                      <a:pt x="5471059" y="4219489"/>
                      <a:pt x="5478407" y="4219489"/>
                      <a:pt x="5485754" y="4219489"/>
                    </a:cubicBezTo>
                    <a:cubicBezTo>
                      <a:pt x="5488050" y="4219489"/>
                      <a:pt x="5490116" y="4219029"/>
                      <a:pt x="5492183" y="4218800"/>
                    </a:cubicBezTo>
                    <a:cubicBezTo>
                      <a:pt x="5494479" y="4218570"/>
                      <a:pt x="5497693" y="4215356"/>
                      <a:pt x="5497923" y="4212830"/>
                    </a:cubicBezTo>
                    <a:cubicBezTo>
                      <a:pt x="5498382" y="4204795"/>
                      <a:pt x="5498841" y="4196759"/>
                      <a:pt x="5498841" y="4188723"/>
                    </a:cubicBezTo>
                    <a:cubicBezTo>
                      <a:pt x="5498841" y="4092522"/>
                      <a:pt x="5498841" y="3996322"/>
                      <a:pt x="5498841" y="3900122"/>
                    </a:cubicBezTo>
                    <a:cubicBezTo>
                      <a:pt x="5498841" y="3875096"/>
                      <a:pt x="5498841" y="3850300"/>
                      <a:pt x="5498841" y="3825274"/>
                    </a:cubicBezTo>
                    <a:cubicBezTo>
                      <a:pt x="5498841" y="3819534"/>
                      <a:pt x="5498382" y="3813565"/>
                      <a:pt x="5497923" y="3807825"/>
                    </a:cubicBezTo>
                    <a:cubicBezTo>
                      <a:pt x="5497693" y="3804381"/>
                      <a:pt x="5494019" y="3800707"/>
                      <a:pt x="5490805" y="3800707"/>
                    </a:cubicBezTo>
                    <a:cubicBezTo>
                      <a:pt x="5482080" y="3800478"/>
                      <a:pt x="5473126" y="3800248"/>
                      <a:pt x="5464401" y="3800248"/>
                    </a:cubicBezTo>
                    <a:cubicBezTo>
                      <a:pt x="5125060" y="3800248"/>
                      <a:pt x="4785948" y="3800248"/>
                      <a:pt x="4446607" y="3800248"/>
                    </a:cubicBezTo>
                    <a:cubicBezTo>
                      <a:pt x="4400229" y="3800248"/>
                      <a:pt x="4354081" y="3800248"/>
                      <a:pt x="4307702" y="3800248"/>
                    </a:cubicBezTo>
                    <a:close/>
                    <a:moveTo>
                      <a:pt x="3641877" y="3800248"/>
                    </a:moveTo>
                    <a:cubicBezTo>
                      <a:pt x="3636137" y="3800248"/>
                      <a:pt x="3630168" y="3800707"/>
                      <a:pt x="3624428" y="3801166"/>
                    </a:cubicBezTo>
                    <a:cubicBezTo>
                      <a:pt x="3621902" y="3801396"/>
                      <a:pt x="3618688" y="3804381"/>
                      <a:pt x="3618458" y="3806906"/>
                    </a:cubicBezTo>
                    <a:cubicBezTo>
                      <a:pt x="3617999" y="3813565"/>
                      <a:pt x="3617540" y="3819993"/>
                      <a:pt x="3617540" y="3826651"/>
                    </a:cubicBezTo>
                    <a:cubicBezTo>
                      <a:pt x="3617540" y="3877392"/>
                      <a:pt x="3617540" y="3927903"/>
                      <a:pt x="3617540" y="3978643"/>
                    </a:cubicBezTo>
                    <a:cubicBezTo>
                      <a:pt x="3617540" y="4052114"/>
                      <a:pt x="3617540" y="4125584"/>
                      <a:pt x="3617540" y="4199055"/>
                    </a:cubicBezTo>
                    <a:cubicBezTo>
                      <a:pt x="3617540" y="4219489"/>
                      <a:pt x="3618229" y="4219948"/>
                      <a:pt x="3638433" y="4219718"/>
                    </a:cubicBezTo>
                    <a:cubicBezTo>
                      <a:pt x="3641418" y="4219718"/>
                      <a:pt x="3644403" y="4219489"/>
                      <a:pt x="3647158" y="4219259"/>
                    </a:cubicBezTo>
                    <a:cubicBezTo>
                      <a:pt x="3650831" y="4219029"/>
                      <a:pt x="3653816" y="4216045"/>
                      <a:pt x="3654045" y="4211912"/>
                    </a:cubicBezTo>
                    <a:cubicBezTo>
                      <a:pt x="3654275" y="4200203"/>
                      <a:pt x="3654505" y="4188493"/>
                      <a:pt x="3654505" y="4176784"/>
                    </a:cubicBezTo>
                    <a:cubicBezTo>
                      <a:pt x="3654505" y="4146707"/>
                      <a:pt x="3654505" y="4116630"/>
                      <a:pt x="3654505" y="4086553"/>
                    </a:cubicBezTo>
                    <a:cubicBezTo>
                      <a:pt x="3654505" y="4081502"/>
                      <a:pt x="3654964" y="4076221"/>
                      <a:pt x="3655193" y="4071170"/>
                    </a:cubicBezTo>
                    <a:cubicBezTo>
                      <a:pt x="3655423" y="4068185"/>
                      <a:pt x="3657948" y="4065430"/>
                      <a:pt x="3660704" y="4065201"/>
                    </a:cubicBezTo>
                    <a:cubicBezTo>
                      <a:pt x="3665066" y="4064741"/>
                      <a:pt x="3669428" y="4064512"/>
                      <a:pt x="3673791" y="4064512"/>
                    </a:cubicBezTo>
                    <a:cubicBezTo>
                      <a:pt x="3730271" y="4064512"/>
                      <a:pt x="3786981" y="4064512"/>
                      <a:pt x="3843461" y="4064512"/>
                    </a:cubicBezTo>
                    <a:cubicBezTo>
                      <a:pt x="3847824" y="4064512"/>
                      <a:pt x="3852186" y="4064971"/>
                      <a:pt x="3856548" y="4065201"/>
                    </a:cubicBezTo>
                    <a:cubicBezTo>
                      <a:pt x="3859303" y="4065430"/>
                      <a:pt x="3862288" y="4068185"/>
                      <a:pt x="3862288" y="4070711"/>
                    </a:cubicBezTo>
                    <a:cubicBezTo>
                      <a:pt x="3862518" y="4077369"/>
                      <a:pt x="3862977" y="4083798"/>
                      <a:pt x="3862977" y="4090456"/>
                    </a:cubicBezTo>
                    <a:cubicBezTo>
                      <a:pt x="3862977" y="4124895"/>
                      <a:pt x="3862977" y="4159564"/>
                      <a:pt x="3862977" y="4194003"/>
                    </a:cubicBezTo>
                    <a:cubicBezTo>
                      <a:pt x="3862977" y="4199973"/>
                      <a:pt x="3863206" y="4205713"/>
                      <a:pt x="3863436" y="4211682"/>
                    </a:cubicBezTo>
                    <a:cubicBezTo>
                      <a:pt x="3863666" y="4216504"/>
                      <a:pt x="3866880" y="4219489"/>
                      <a:pt x="3872161" y="4219489"/>
                    </a:cubicBezTo>
                    <a:cubicBezTo>
                      <a:pt x="3878819" y="4219718"/>
                      <a:pt x="3885477" y="4219948"/>
                      <a:pt x="3891906" y="4219718"/>
                    </a:cubicBezTo>
                    <a:cubicBezTo>
                      <a:pt x="3920605" y="4219489"/>
                      <a:pt x="3919228" y="4222244"/>
                      <a:pt x="3919228" y="4192167"/>
                    </a:cubicBezTo>
                    <a:cubicBezTo>
                      <a:pt x="3919916" y="4131783"/>
                      <a:pt x="3919916" y="4071400"/>
                      <a:pt x="3919916" y="4011246"/>
                    </a:cubicBezTo>
                    <a:cubicBezTo>
                      <a:pt x="3919916" y="3951781"/>
                      <a:pt x="3919916" y="3892316"/>
                      <a:pt x="3919916" y="3832851"/>
                    </a:cubicBezTo>
                    <a:cubicBezTo>
                      <a:pt x="3919916" y="3826192"/>
                      <a:pt x="3919916" y="3819534"/>
                      <a:pt x="3919687" y="3813106"/>
                    </a:cubicBezTo>
                    <a:cubicBezTo>
                      <a:pt x="3919687" y="3810810"/>
                      <a:pt x="3919228" y="3808743"/>
                      <a:pt x="3918769" y="3806677"/>
                    </a:cubicBezTo>
                    <a:cubicBezTo>
                      <a:pt x="3918309" y="3804151"/>
                      <a:pt x="3915325" y="3801166"/>
                      <a:pt x="3912799" y="3800937"/>
                    </a:cubicBezTo>
                    <a:cubicBezTo>
                      <a:pt x="3906141" y="3800707"/>
                      <a:pt x="3899712" y="3800248"/>
                      <a:pt x="3893054" y="3800248"/>
                    </a:cubicBezTo>
                    <a:cubicBezTo>
                      <a:pt x="3836573" y="3800248"/>
                      <a:pt x="3779864" y="3800248"/>
                      <a:pt x="3723383" y="3800248"/>
                    </a:cubicBezTo>
                    <a:cubicBezTo>
                      <a:pt x="3696291" y="3800248"/>
                      <a:pt x="3668969" y="3800248"/>
                      <a:pt x="3641877" y="3800248"/>
                    </a:cubicBezTo>
                    <a:close/>
                    <a:moveTo>
                      <a:pt x="2632348" y="3800018"/>
                    </a:moveTo>
                    <a:cubicBezTo>
                      <a:pt x="2605945" y="3800018"/>
                      <a:pt x="2607093" y="3799789"/>
                      <a:pt x="2607093" y="3825503"/>
                    </a:cubicBezTo>
                    <a:cubicBezTo>
                      <a:pt x="2607322" y="3887265"/>
                      <a:pt x="2607322" y="3948796"/>
                      <a:pt x="2607322" y="4010557"/>
                    </a:cubicBezTo>
                    <a:cubicBezTo>
                      <a:pt x="2607322" y="4070711"/>
                      <a:pt x="2607322" y="4131094"/>
                      <a:pt x="2607322" y="4191248"/>
                    </a:cubicBezTo>
                    <a:cubicBezTo>
                      <a:pt x="2607322" y="4198595"/>
                      <a:pt x="2607782" y="4205942"/>
                      <a:pt x="2608241" y="4213289"/>
                    </a:cubicBezTo>
                    <a:cubicBezTo>
                      <a:pt x="2608470" y="4215815"/>
                      <a:pt x="2611455" y="4218570"/>
                      <a:pt x="2614210" y="4218800"/>
                    </a:cubicBezTo>
                    <a:cubicBezTo>
                      <a:pt x="2618572" y="4219029"/>
                      <a:pt x="2622935" y="4219489"/>
                      <a:pt x="2627297" y="4219489"/>
                    </a:cubicBezTo>
                    <a:cubicBezTo>
                      <a:pt x="2711099" y="4219489"/>
                      <a:pt x="2794672" y="4219489"/>
                      <a:pt x="2878474" y="4219489"/>
                    </a:cubicBezTo>
                    <a:cubicBezTo>
                      <a:pt x="2882836" y="4219489"/>
                      <a:pt x="2887198" y="4219259"/>
                      <a:pt x="2891561" y="4219029"/>
                    </a:cubicBezTo>
                    <a:cubicBezTo>
                      <a:pt x="2895234" y="4218800"/>
                      <a:pt x="2898449" y="4215585"/>
                      <a:pt x="2898678" y="4211912"/>
                    </a:cubicBezTo>
                    <a:cubicBezTo>
                      <a:pt x="2898908" y="4204565"/>
                      <a:pt x="2899367" y="4197218"/>
                      <a:pt x="2899367" y="4189871"/>
                    </a:cubicBezTo>
                    <a:cubicBezTo>
                      <a:pt x="2899367" y="4070252"/>
                      <a:pt x="2899367" y="3950403"/>
                      <a:pt x="2899367" y="3830784"/>
                    </a:cubicBezTo>
                    <a:cubicBezTo>
                      <a:pt x="2899367" y="3824815"/>
                      <a:pt x="2899367" y="3819075"/>
                      <a:pt x="2899137" y="3813106"/>
                    </a:cubicBezTo>
                    <a:cubicBezTo>
                      <a:pt x="2899137" y="3811039"/>
                      <a:pt x="2898678" y="3808743"/>
                      <a:pt x="2898219" y="3806677"/>
                    </a:cubicBezTo>
                    <a:cubicBezTo>
                      <a:pt x="2897760" y="3804151"/>
                      <a:pt x="2894775" y="3801166"/>
                      <a:pt x="2892249" y="3800937"/>
                    </a:cubicBezTo>
                    <a:cubicBezTo>
                      <a:pt x="2886510" y="3800478"/>
                      <a:pt x="2880540" y="3800018"/>
                      <a:pt x="2874800" y="3800018"/>
                    </a:cubicBezTo>
                    <a:cubicBezTo>
                      <a:pt x="2793983" y="3800018"/>
                      <a:pt x="2713165" y="3800018"/>
                      <a:pt x="2632348" y="3800018"/>
                    </a:cubicBezTo>
                    <a:close/>
                    <a:moveTo>
                      <a:pt x="1386336" y="3800018"/>
                    </a:moveTo>
                    <a:cubicBezTo>
                      <a:pt x="1357408" y="3800018"/>
                      <a:pt x="1359015" y="3798641"/>
                      <a:pt x="1359015" y="3827799"/>
                    </a:cubicBezTo>
                    <a:cubicBezTo>
                      <a:pt x="1359015" y="3912979"/>
                      <a:pt x="1359015" y="3998159"/>
                      <a:pt x="1359015" y="4083568"/>
                    </a:cubicBezTo>
                    <a:cubicBezTo>
                      <a:pt x="1359015" y="4120303"/>
                      <a:pt x="1359015" y="4157039"/>
                      <a:pt x="1359015" y="4193774"/>
                    </a:cubicBezTo>
                    <a:cubicBezTo>
                      <a:pt x="1359015" y="4200432"/>
                      <a:pt x="1359474" y="4206861"/>
                      <a:pt x="1359933" y="4213519"/>
                    </a:cubicBezTo>
                    <a:cubicBezTo>
                      <a:pt x="1360163" y="4216045"/>
                      <a:pt x="1363147" y="4218800"/>
                      <a:pt x="1365903" y="4219029"/>
                    </a:cubicBezTo>
                    <a:cubicBezTo>
                      <a:pt x="1373938" y="4219259"/>
                      <a:pt x="1381974" y="4219718"/>
                      <a:pt x="1390010" y="4219718"/>
                    </a:cubicBezTo>
                    <a:cubicBezTo>
                      <a:pt x="1582181" y="4219489"/>
                      <a:pt x="1773893" y="4219489"/>
                      <a:pt x="1965604" y="4219489"/>
                    </a:cubicBezTo>
                    <a:cubicBezTo>
                      <a:pt x="2158005" y="4219489"/>
                      <a:pt x="2350635" y="4219489"/>
                      <a:pt x="2543036" y="4219489"/>
                    </a:cubicBezTo>
                    <a:cubicBezTo>
                      <a:pt x="2578393" y="4219489"/>
                      <a:pt x="2574720" y="4223162"/>
                      <a:pt x="2574720" y="4187575"/>
                    </a:cubicBezTo>
                    <a:cubicBezTo>
                      <a:pt x="2574949" y="4069333"/>
                      <a:pt x="2574720" y="3951092"/>
                      <a:pt x="2574720" y="3832851"/>
                    </a:cubicBezTo>
                    <a:cubicBezTo>
                      <a:pt x="2574720" y="3826192"/>
                      <a:pt x="2574720" y="3819534"/>
                      <a:pt x="2574490" y="3813106"/>
                    </a:cubicBezTo>
                    <a:cubicBezTo>
                      <a:pt x="2574490" y="3811039"/>
                      <a:pt x="2574031" y="3808743"/>
                      <a:pt x="2573572" y="3806677"/>
                    </a:cubicBezTo>
                    <a:cubicBezTo>
                      <a:pt x="2573113" y="3804151"/>
                      <a:pt x="2570128" y="3801166"/>
                      <a:pt x="2567602" y="3800937"/>
                    </a:cubicBezTo>
                    <a:cubicBezTo>
                      <a:pt x="2560944" y="3800478"/>
                      <a:pt x="2554515" y="3800018"/>
                      <a:pt x="2547857" y="3800018"/>
                    </a:cubicBezTo>
                    <a:cubicBezTo>
                      <a:pt x="2160760" y="3800018"/>
                      <a:pt x="1773434" y="3800018"/>
                      <a:pt x="1386336" y="3800018"/>
                    </a:cubicBezTo>
                    <a:close/>
                    <a:moveTo>
                      <a:pt x="3971019" y="3799975"/>
                    </a:moveTo>
                    <a:cubicBezTo>
                      <a:pt x="3957297" y="3800578"/>
                      <a:pt x="3958718" y="3805184"/>
                      <a:pt x="3958718" y="3832391"/>
                    </a:cubicBezTo>
                    <a:cubicBezTo>
                      <a:pt x="3958718" y="3950633"/>
                      <a:pt x="3958718" y="4068874"/>
                      <a:pt x="3958718" y="4187115"/>
                    </a:cubicBezTo>
                    <a:cubicBezTo>
                      <a:pt x="3958718" y="4193085"/>
                      <a:pt x="3958718" y="4198825"/>
                      <a:pt x="3958948" y="4204795"/>
                    </a:cubicBezTo>
                    <a:cubicBezTo>
                      <a:pt x="3958948" y="4207779"/>
                      <a:pt x="3959407" y="4210534"/>
                      <a:pt x="3959866" y="4213519"/>
                    </a:cubicBezTo>
                    <a:cubicBezTo>
                      <a:pt x="3960096" y="4215585"/>
                      <a:pt x="3963769" y="4219029"/>
                      <a:pt x="3965835" y="4219259"/>
                    </a:cubicBezTo>
                    <a:cubicBezTo>
                      <a:pt x="3972493" y="4219489"/>
                      <a:pt x="3978922" y="4219718"/>
                      <a:pt x="3985581" y="4219718"/>
                    </a:cubicBezTo>
                    <a:cubicBezTo>
                      <a:pt x="4064791" y="4219718"/>
                      <a:pt x="4144231" y="4219718"/>
                      <a:pt x="4223441" y="4219718"/>
                    </a:cubicBezTo>
                    <a:cubicBezTo>
                      <a:pt x="4251911" y="4219718"/>
                      <a:pt x="4250763" y="4222244"/>
                      <a:pt x="4250763" y="4191937"/>
                    </a:cubicBezTo>
                    <a:cubicBezTo>
                      <a:pt x="4250992" y="4130865"/>
                      <a:pt x="4250992" y="4070022"/>
                      <a:pt x="4250992" y="4008950"/>
                    </a:cubicBezTo>
                    <a:cubicBezTo>
                      <a:pt x="4250992" y="3970837"/>
                      <a:pt x="4250992" y="3932495"/>
                      <a:pt x="4250992" y="3894382"/>
                    </a:cubicBezTo>
                    <a:cubicBezTo>
                      <a:pt x="4250992" y="3870963"/>
                      <a:pt x="4250992" y="3847315"/>
                      <a:pt x="4250992" y="3823896"/>
                    </a:cubicBezTo>
                    <a:cubicBezTo>
                      <a:pt x="4250992" y="3818156"/>
                      <a:pt x="4250303" y="3812187"/>
                      <a:pt x="4249844" y="3806447"/>
                    </a:cubicBezTo>
                    <a:cubicBezTo>
                      <a:pt x="4249615" y="3803922"/>
                      <a:pt x="4246400" y="3800937"/>
                      <a:pt x="4243875" y="3800707"/>
                    </a:cubicBezTo>
                    <a:cubicBezTo>
                      <a:pt x="4236528" y="3800478"/>
                      <a:pt x="4229181" y="3800018"/>
                      <a:pt x="4221834" y="3800018"/>
                    </a:cubicBezTo>
                    <a:cubicBezTo>
                      <a:pt x="4144690" y="3800018"/>
                      <a:pt x="4067546" y="3799789"/>
                      <a:pt x="3990402" y="3800018"/>
                    </a:cubicBezTo>
                    <a:cubicBezTo>
                      <a:pt x="3981850" y="3800018"/>
                      <a:pt x="3975593" y="3799774"/>
                      <a:pt x="3971019" y="3799975"/>
                    </a:cubicBezTo>
                    <a:close/>
                    <a:moveTo>
                      <a:pt x="3305291" y="3799789"/>
                    </a:moveTo>
                    <a:cubicBezTo>
                      <a:pt x="3299321" y="3799789"/>
                      <a:pt x="3293581" y="3800018"/>
                      <a:pt x="3287612" y="3800248"/>
                    </a:cubicBezTo>
                    <a:cubicBezTo>
                      <a:pt x="3282791" y="3800478"/>
                      <a:pt x="3278887" y="3804151"/>
                      <a:pt x="3278887" y="3808514"/>
                    </a:cubicBezTo>
                    <a:cubicBezTo>
                      <a:pt x="3278658" y="3815861"/>
                      <a:pt x="3278428" y="3823207"/>
                      <a:pt x="3278428" y="3830555"/>
                    </a:cubicBezTo>
                    <a:cubicBezTo>
                      <a:pt x="3278428" y="3950403"/>
                      <a:pt x="3278428" y="4070022"/>
                      <a:pt x="3278428" y="4189871"/>
                    </a:cubicBezTo>
                    <a:cubicBezTo>
                      <a:pt x="3278428" y="4195840"/>
                      <a:pt x="3278428" y="4201580"/>
                      <a:pt x="3278658" y="4207550"/>
                    </a:cubicBezTo>
                    <a:cubicBezTo>
                      <a:pt x="3278887" y="4216504"/>
                      <a:pt x="3281643" y="4219489"/>
                      <a:pt x="3290597" y="4219489"/>
                    </a:cubicBezTo>
                    <a:cubicBezTo>
                      <a:pt x="3299321" y="4219718"/>
                      <a:pt x="3308276" y="4219489"/>
                      <a:pt x="3317000" y="4219259"/>
                    </a:cubicBezTo>
                    <a:cubicBezTo>
                      <a:pt x="3320903" y="4219259"/>
                      <a:pt x="3324118" y="4216274"/>
                      <a:pt x="3324347" y="4212601"/>
                    </a:cubicBezTo>
                    <a:cubicBezTo>
                      <a:pt x="3324806" y="4205254"/>
                      <a:pt x="3325266" y="4197907"/>
                      <a:pt x="3325266" y="4190559"/>
                    </a:cubicBezTo>
                    <a:cubicBezTo>
                      <a:pt x="3325266" y="4153824"/>
                      <a:pt x="3325266" y="4117089"/>
                      <a:pt x="3325495" y="4080354"/>
                    </a:cubicBezTo>
                    <a:cubicBezTo>
                      <a:pt x="3325495" y="4065660"/>
                      <a:pt x="3327102" y="4064282"/>
                      <a:pt x="3342255" y="4064282"/>
                    </a:cubicBezTo>
                    <a:cubicBezTo>
                      <a:pt x="3400343" y="4064282"/>
                      <a:pt x="3458431" y="4064282"/>
                      <a:pt x="3516289" y="4064282"/>
                    </a:cubicBezTo>
                    <a:cubicBezTo>
                      <a:pt x="3519962" y="4064282"/>
                      <a:pt x="3523635" y="4064741"/>
                      <a:pt x="3527309" y="4065201"/>
                    </a:cubicBezTo>
                    <a:cubicBezTo>
                      <a:pt x="3529835" y="4065430"/>
                      <a:pt x="3532590" y="4068415"/>
                      <a:pt x="3532590" y="4071170"/>
                    </a:cubicBezTo>
                    <a:cubicBezTo>
                      <a:pt x="3532819" y="4077828"/>
                      <a:pt x="3533049" y="4084257"/>
                      <a:pt x="3533049" y="4090915"/>
                    </a:cubicBezTo>
                    <a:cubicBezTo>
                      <a:pt x="3533049" y="4127651"/>
                      <a:pt x="3533049" y="4164386"/>
                      <a:pt x="3533049" y="4201121"/>
                    </a:cubicBezTo>
                    <a:cubicBezTo>
                      <a:pt x="3533049" y="4219029"/>
                      <a:pt x="3533738" y="4219489"/>
                      <a:pt x="3551646" y="4219718"/>
                    </a:cubicBezTo>
                    <a:cubicBezTo>
                      <a:pt x="3552335" y="4219718"/>
                      <a:pt x="3553024" y="4219718"/>
                      <a:pt x="3553942" y="4219718"/>
                    </a:cubicBezTo>
                    <a:cubicBezTo>
                      <a:pt x="3579886" y="4219718"/>
                      <a:pt x="3578968" y="4221096"/>
                      <a:pt x="3578968" y="4194233"/>
                    </a:cubicBezTo>
                    <a:cubicBezTo>
                      <a:pt x="3578968" y="4133161"/>
                      <a:pt x="3578968" y="4072088"/>
                      <a:pt x="3578968" y="4011246"/>
                    </a:cubicBezTo>
                    <a:cubicBezTo>
                      <a:pt x="3578968" y="4005276"/>
                      <a:pt x="3578968" y="3999536"/>
                      <a:pt x="3578968" y="3993567"/>
                    </a:cubicBezTo>
                    <a:cubicBezTo>
                      <a:pt x="3578968" y="3938464"/>
                      <a:pt x="3578968" y="3883362"/>
                      <a:pt x="3578968" y="3828259"/>
                    </a:cubicBezTo>
                    <a:cubicBezTo>
                      <a:pt x="3578968" y="3821600"/>
                      <a:pt x="3578738" y="3814942"/>
                      <a:pt x="3578509" y="3808514"/>
                    </a:cubicBezTo>
                    <a:cubicBezTo>
                      <a:pt x="3578279" y="3804151"/>
                      <a:pt x="3574606" y="3800478"/>
                      <a:pt x="3569784" y="3800248"/>
                    </a:cubicBezTo>
                    <a:cubicBezTo>
                      <a:pt x="3563815" y="3800018"/>
                      <a:pt x="3558075" y="3799789"/>
                      <a:pt x="3552105" y="3799789"/>
                    </a:cubicBezTo>
                    <a:cubicBezTo>
                      <a:pt x="3469910" y="3799789"/>
                      <a:pt x="3387486" y="3799789"/>
                      <a:pt x="3305291" y="3799789"/>
                    </a:cubicBezTo>
                    <a:close/>
                    <a:moveTo>
                      <a:pt x="2962046" y="3799789"/>
                    </a:moveTo>
                    <a:cubicBezTo>
                      <a:pt x="2956306" y="3799789"/>
                      <a:pt x="2950337" y="3800248"/>
                      <a:pt x="2944597" y="3800707"/>
                    </a:cubicBezTo>
                    <a:cubicBezTo>
                      <a:pt x="2942072" y="3800937"/>
                      <a:pt x="2938857" y="3803922"/>
                      <a:pt x="2938857" y="3806447"/>
                    </a:cubicBezTo>
                    <a:cubicBezTo>
                      <a:pt x="2938398" y="3813106"/>
                      <a:pt x="2937939" y="3819534"/>
                      <a:pt x="2937939" y="3826192"/>
                    </a:cubicBezTo>
                    <a:cubicBezTo>
                      <a:pt x="2937939" y="3887265"/>
                      <a:pt x="2937939" y="3948337"/>
                      <a:pt x="2937939" y="4009179"/>
                    </a:cubicBezTo>
                    <a:cubicBezTo>
                      <a:pt x="2937939" y="4069333"/>
                      <a:pt x="2937939" y="4129487"/>
                      <a:pt x="2937939" y="4189871"/>
                    </a:cubicBezTo>
                    <a:cubicBezTo>
                      <a:pt x="2937939" y="4197218"/>
                      <a:pt x="2938168" y="4204565"/>
                      <a:pt x="2938398" y="4211912"/>
                    </a:cubicBezTo>
                    <a:cubicBezTo>
                      <a:pt x="2938628" y="4215815"/>
                      <a:pt x="2941612" y="4219029"/>
                      <a:pt x="2945286" y="4219029"/>
                    </a:cubicBezTo>
                    <a:cubicBezTo>
                      <a:pt x="2953322" y="4219259"/>
                      <a:pt x="2961358" y="4219718"/>
                      <a:pt x="2969394" y="4219718"/>
                    </a:cubicBezTo>
                    <a:cubicBezTo>
                      <a:pt x="2994879" y="4219718"/>
                      <a:pt x="2994649" y="4221325"/>
                      <a:pt x="2994649" y="4194233"/>
                    </a:cubicBezTo>
                    <a:cubicBezTo>
                      <a:pt x="2994649" y="4160482"/>
                      <a:pt x="2994649" y="4126732"/>
                      <a:pt x="2994649" y="4092981"/>
                    </a:cubicBezTo>
                    <a:cubicBezTo>
                      <a:pt x="2994649" y="4086323"/>
                      <a:pt x="2994879" y="4079665"/>
                      <a:pt x="2995108" y="4073236"/>
                    </a:cubicBezTo>
                    <a:cubicBezTo>
                      <a:pt x="2995338" y="4067956"/>
                      <a:pt x="2998322" y="4064971"/>
                      <a:pt x="3003144" y="4064741"/>
                    </a:cubicBezTo>
                    <a:cubicBezTo>
                      <a:pt x="3008195" y="4064512"/>
                      <a:pt x="3013476" y="4064282"/>
                      <a:pt x="3018527" y="4064282"/>
                    </a:cubicBezTo>
                    <a:cubicBezTo>
                      <a:pt x="3072022" y="4064282"/>
                      <a:pt x="3125748" y="4064282"/>
                      <a:pt x="3179243" y="4064282"/>
                    </a:cubicBezTo>
                    <a:cubicBezTo>
                      <a:pt x="3184294" y="4064282"/>
                      <a:pt x="3189575" y="4064512"/>
                      <a:pt x="3194626" y="4064741"/>
                    </a:cubicBezTo>
                    <a:cubicBezTo>
                      <a:pt x="3198529" y="4064971"/>
                      <a:pt x="3201514" y="4067956"/>
                      <a:pt x="3201743" y="4071629"/>
                    </a:cubicBezTo>
                    <a:cubicBezTo>
                      <a:pt x="3201973" y="4078288"/>
                      <a:pt x="3202203" y="4084716"/>
                      <a:pt x="3202203" y="4091374"/>
                    </a:cubicBezTo>
                    <a:cubicBezTo>
                      <a:pt x="3202203" y="4125125"/>
                      <a:pt x="3202203" y="4158875"/>
                      <a:pt x="3202203" y="4192626"/>
                    </a:cubicBezTo>
                    <a:cubicBezTo>
                      <a:pt x="3202203" y="4199284"/>
                      <a:pt x="3202432" y="4205713"/>
                      <a:pt x="3202891" y="4212371"/>
                    </a:cubicBezTo>
                    <a:cubicBezTo>
                      <a:pt x="3203121" y="4215126"/>
                      <a:pt x="3205646" y="4218111"/>
                      <a:pt x="3208172" y="4218570"/>
                    </a:cubicBezTo>
                    <a:cubicBezTo>
                      <a:pt x="3216897" y="4219948"/>
                      <a:pt x="3225621" y="4220177"/>
                      <a:pt x="3234346" y="4218341"/>
                    </a:cubicBezTo>
                    <a:cubicBezTo>
                      <a:pt x="3235953" y="4217881"/>
                      <a:pt x="3238020" y="4215585"/>
                      <a:pt x="3238479" y="4213749"/>
                    </a:cubicBezTo>
                    <a:cubicBezTo>
                      <a:pt x="3239397" y="4210305"/>
                      <a:pt x="3239627" y="4206402"/>
                      <a:pt x="3239627" y="4202958"/>
                    </a:cubicBezTo>
                    <a:cubicBezTo>
                      <a:pt x="3239627" y="4074384"/>
                      <a:pt x="3239627" y="3946041"/>
                      <a:pt x="3239627" y="3817468"/>
                    </a:cubicBezTo>
                    <a:cubicBezTo>
                      <a:pt x="3239627" y="3813794"/>
                      <a:pt x="3239168" y="3810121"/>
                      <a:pt x="3238708" y="3806447"/>
                    </a:cubicBezTo>
                    <a:cubicBezTo>
                      <a:pt x="3238479" y="3803922"/>
                      <a:pt x="3235494" y="3800937"/>
                      <a:pt x="3232739" y="3800707"/>
                    </a:cubicBezTo>
                    <a:cubicBezTo>
                      <a:pt x="3226080" y="3800248"/>
                      <a:pt x="3219652" y="3799789"/>
                      <a:pt x="3212994" y="3799789"/>
                    </a:cubicBezTo>
                    <a:cubicBezTo>
                      <a:pt x="3155825" y="3799789"/>
                      <a:pt x="3098426" y="3799789"/>
                      <a:pt x="3041257" y="3799789"/>
                    </a:cubicBezTo>
                    <a:cubicBezTo>
                      <a:pt x="3014853" y="3799789"/>
                      <a:pt x="2988450" y="3799789"/>
                      <a:pt x="2962046" y="3799789"/>
                    </a:cubicBezTo>
                    <a:close/>
                    <a:moveTo>
                      <a:pt x="6399771" y="3687287"/>
                    </a:moveTo>
                    <a:cubicBezTo>
                      <a:pt x="6388980" y="3687746"/>
                      <a:pt x="6386455" y="3689813"/>
                      <a:pt x="6386455" y="3699915"/>
                    </a:cubicBezTo>
                    <a:cubicBezTo>
                      <a:pt x="6386225" y="3718972"/>
                      <a:pt x="6386455" y="3737798"/>
                      <a:pt x="6386455" y="3756855"/>
                    </a:cubicBezTo>
                    <a:cubicBezTo>
                      <a:pt x="6386455" y="3758921"/>
                      <a:pt x="6386914" y="3761217"/>
                      <a:pt x="6387143" y="3763283"/>
                    </a:cubicBezTo>
                    <a:cubicBezTo>
                      <a:pt x="6387603" y="3765809"/>
                      <a:pt x="6390358" y="3768794"/>
                      <a:pt x="6392883" y="3769023"/>
                    </a:cubicBezTo>
                    <a:cubicBezTo>
                      <a:pt x="6395868" y="3769253"/>
                      <a:pt x="6398623" y="3769712"/>
                      <a:pt x="6401608" y="3769712"/>
                    </a:cubicBezTo>
                    <a:cubicBezTo>
                      <a:pt x="6416072" y="3769942"/>
                      <a:pt x="6430766" y="3769942"/>
                      <a:pt x="6445231" y="3769942"/>
                    </a:cubicBezTo>
                    <a:cubicBezTo>
                      <a:pt x="6445231" y="3769942"/>
                      <a:pt x="6445231" y="3769712"/>
                      <a:pt x="6445231" y="3769712"/>
                    </a:cubicBezTo>
                    <a:cubicBezTo>
                      <a:pt x="6461991" y="3769712"/>
                      <a:pt x="6478752" y="3769712"/>
                      <a:pt x="6495742" y="3769712"/>
                    </a:cubicBezTo>
                    <a:cubicBezTo>
                      <a:pt x="6500793" y="3769712"/>
                      <a:pt x="6504466" y="3766498"/>
                      <a:pt x="6504466" y="3761676"/>
                    </a:cubicBezTo>
                    <a:cubicBezTo>
                      <a:pt x="6504696" y="3739865"/>
                      <a:pt x="6504696" y="3717824"/>
                      <a:pt x="6504696" y="3696012"/>
                    </a:cubicBezTo>
                    <a:cubicBezTo>
                      <a:pt x="6504696" y="3695323"/>
                      <a:pt x="6504466" y="3694634"/>
                      <a:pt x="6504237" y="3693946"/>
                    </a:cubicBezTo>
                    <a:cubicBezTo>
                      <a:pt x="6503778" y="3691420"/>
                      <a:pt x="6501022" y="3688665"/>
                      <a:pt x="6498267" y="3688206"/>
                    </a:cubicBezTo>
                    <a:cubicBezTo>
                      <a:pt x="6494594" y="3687746"/>
                      <a:pt x="6490921" y="3687287"/>
                      <a:pt x="6487477" y="3687287"/>
                    </a:cubicBezTo>
                    <a:cubicBezTo>
                      <a:pt x="6459695" y="3687287"/>
                      <a:pt x="6431914" y="3687287"/>
                      <a:pt x="6404134" y="3687287"/>
                    </a:cubicBezTo>
                    <a:cubicBezTo>
                      <a:pt x="6402756" y="3687287"/>
                      <a:pt x="6401149" y="3687287"/>
                      <a:pt x="6399771" y="3687287"/>
                    </a:cubicBezTo>
                    <a:close/>
                    <a:moveTo>
                      <a:pt x="5773666" y="3687287"/>
                    </a:moveTo>
                    <a:cubicBezTo>
                      <a:pt x="5771600" y="3687287"/>
                      <a:pt x="5769074" y="3687517"/>
                      <a:pt x="5767237" y="3688206"/>
                    </a:cubicBezTo>
                    <a:cubicBezTo>
                      <a:pt x="5765401" y="3689124"/>
                      <a:pt x="5763793" y="3690731"/>
                      <a:pt x="5762645" y="3692338"/>
                    </a:cubicBezTo>
                    <a:cubicBezTo>
                      <a:pt x="5761957" y="3693486"/>
                      <a:pt x="5761497" y="3695094"/>
                      <a:pt x="5761497" y="3696471"/>
                    </a:cubicBezTo>
                    <a:cubicBezTo>
                      <a:pt x="5761497" y="3717824"/>
                      <a:pt x="5761497" y="3739176"/>
                      <a:pt x="5761497" y="3760299"/>
                    </a:cubicBezTo>
                    <a:cubicBezTo>
                      <a:pt x="5761497" y="3761676"/>
                      <a:pt x="5761727" y="3763513"/>
                      <a:pt x="5762645" y="3764431"/>
                    </a:cubicBezTo>
                    <a:cubicBezTo>
                      <a:pt x="5763793" y="3766039"/>
                      <a:pt x="5765630" y="3768105"/>
                      <a:pt x="5767467" y="3768564"/>
                    </a:cubicBezTo>
                    <a:cubicBezTo>
                      <a:pt x="5770911" y="3769482"/>
                      <a:pt x="5774584" y="3769712"/>
                      <a:pt x="5778258" y="3769712"/>
                    </a:cubicBezTo>
                    <a:cubicBezTo>
                      <a:pt x="5792033" y="3769942"/>
                      <a:pt x="5806039" y="3769942"/>
                      <a:pt x="5820044" y="3769942"/>
                    </a:cubicBezTo>
                    <a:cubicBezTo>
                      <a:pt x="5830376" y="3769942"/>
                      <a:pt x="5840707" y="3769942"/>
                      <a:pt x="5850810" y="3769942"/>
                    </a:cubicBezTo>
                    <a:cubicBezTo>
                      <a:pt x="5858157" y="3769942"/>
                      <a:pt x="5865504" y="3769482"/>
                      <a:pt x="5872851" y="3769253"/>
                    </a:cubicBezTo>
                    <a:cubicBezTo>
                      <a:pt x="5875606" y="3769023"/>
                      <a:pt x="5878590" y="3766268"/>
                      <a:pt x="5878820" y="3763743"/>
                    </a:cubicBezTo>
                    <a:cubicBezTo>
                      <a:pt x="5879050" y="3762365"/>
                      <a:pt x="5879509" y="3760758"/>
                      <a:pt x="5879509" y="3759380"/>
                    </a:cubicBezTo>
                    <a:cubicBezTo>
                      <a:pt x="5879509" y="3738717"/>
                      <a:pt x="5879509" y="3718283"/>
                      <a:pt x="5879509" y="3697619"/>
                    </a:cubicBezTo>
                    <a:cubicBezTo>
                      <a:pt x="5879509" y="3696242"/>
                      <a:pt x="5879509" y="3694405"/>
                      <a:pt x="5878820" y="3693257"/>
                    </a:cubicBezTo>
                    <a:cubicBezTo>
                      <a:pt x="5877672" y="3691420"/>
                      <a:pt x="5876524" y="3689354"/>
                      <a:pt x="5874687" y="3688665"/>
                    </a:cubicBezTo>
                    <a:cubicBezTo>
                      <a:pt x="5872162" y="3687517"/>
                      <a:pt x="5868948" y="3687287"/>
                      <a:pt x="5866193" y="3687287"/>
                    </a:cubicBezTo>
                    <a:cubicBezTo>
                      <a:pt x="5835427" y="3687287"/>
                      <a:pt x="5804432" y="3687287"/>
                      <a:pt x="5773666" y="3687287"/>
                    </a:cubicBezTo>
                    <a:close/>
                    <a:moveTo>
                      <a:pt x="580229" y="3687287"/>
                    </a:moveTo>
                    <a:cubicBezTo>
                      <a:pt x="576555" y="3687287"/>
                      <a:pt x="572882" y="3687746"/>
                      <a:pt x="569208" y="3687976"/>
                    </a:cubicBezTo>
                    <a:cubicBezTo>
                      <a:pt x="565535" y="3688435"/>
                      <a:pt x="562320" y="3691420"/>
                      <a:pt x="562320" y="3695094"/>
                    </a:cubicBezTo>
                    <a:cubicBezTo>
                      <a:pt x="562091" y="3717135"/>
                      <a:pt x="562091" y="3738946"/>
                      <a:pt x="562091" y="3760987"/>
                    </a:cubicBezTo>
                    <a:cubicBezTo>
                      <a:pt x="562091" y="3766957"/>
                      <a:pt x="565305" y="3769712"/>
                      <a:pt x="572193" y="3769942"/>
                    </a:cubicBezTo>
                    <a:cubicBezTo>
                      <a:pt x="588035" y="3769712"/>
                      <a:pt x="604336" y="3769712"/>
                      <a:pt x="620408" y="3769712"/>
                    </a:cubicBezTo>
                    <a:cubicBezTo>
                      <a:pt x="632806" y="3769942"/>
                      <a:pt x="645204" y="3769942"/>
                      <a:pt x="657832" y="3769942"/>
                    </a:cubicBezTo>
                    <a:cubicBezTo>
                      <a:pt x="662883" y="3769942"/>
                      <a:pt x="668164" y="3769482"/>
                      <a:pt x="673215" y="3769253"/>
                    </a:cubicBezTo>
                    <a:cubicBezTo>
                      <a:pt x="675740" y="3769023"/>
                      <a:pt x="678495" y="3766039"/>
                      <a:pt x="678955" y="3763513"/>
                    </a:cubicBezTo>
                    <a:cubicBezTo>
                      <a:pt x="679184" y="3762135"/>
                      <a:pt x="679643" y="3760528"/>
                      <a:pt x="679643" y="3759151"/>
                    </a:cubicBezTo>
                    <a:cubicBezTo>
                      <a:pt x="679643" y="3738717"/>
                      <a:pt x="679643" y="3718053"/>
                      <a:pt x="679643" y="3697619"/>
                    </a:cubicBezTo>
                    <a:cubicBezTo>
                      <a:pt x="679643" y="3696242"/>
                      <a:pt x="679643" y="3694634"/>
                      <a:pt x="678955" y="3693257"/>
                    </a:cubicBezTo>
                    <a:cubicBezTo>
                      <a:pt x="678036" y="3691420"/>
                      <a:pt x="677118" y="3689124"/>
                      <a:pt x="674592" y="3688665"/>
                    </a:cubicBezTo>
                    <a:cubicBezTo>
                      <a:pt x="670230" y="3687976"/>
                      <a:pt x="665868" y="3687287"/>
                      <a:pt x="661505" y="3687287"/>
                    </a:cubicBezTo>
                    <a:cubicBezTo>
                      <a:pt x="634413" y="3687058"/>
                      <a:pt x="607321" y="3687058"/>
                      <a:pt x="580229" y="3687287"/>
                    </a:cubicBezTo>
                    <a:close/>
                    <a:moveTo>
                      <a:pt x="6615820" y="3687058"/>
                    </a:moveTo>
                    <a:cubicBezTo>
                      <a:pt x="6611458" y="3687058"/>
                      <a:pt x="6607095" y="3687287"/>
                      <a:pt x="6602733" y="3687517"/>
                    </a:cubicBezTo>
                    <a:cubicBezTo>
                      <a:pt x="6597911" y="3687746"/>
                      <a:pt x="6595156" y="3690961"/>
                      <a:pt x="6594697" y="3696242"/>
                    </a:cubicBezTo>
                    <a:cubicBezTo>
                      <a:pt x="6594697" y="3696930"/>
                      <a:pt x="6594468" y="3697619"/>
                      <a:pt x="6594468" y="3698308"/>
                    </a:cubicBezTo>
                    <a:cubicBezTo>
                      <a:pt x="6594468" y="3718053"/>
                      <a:pt x="6594468" y="3737798"/>
                      <a:pt x="6594468" y="3757543"/>
                    </a:cubicBezTo>
                    <a:cubicBezTo>
                      <a:pt x="6594468" y="3758921"/>
                      <a:pt x="6594697" y="3760528"/>
                      <a:pt x="6594927" y="3761906"/>
                    </a:cubicBezTo>
                    <a:cubicBezTo>
                      <a:pt x="6595386" y="3765809"/>
                      <a:pt x="6598371" y="3769023"/>
                      <a:pt x="6601814" y="3769253"/>
                    </a:cubicBezTo>
                    <a:cubicBezTo>
                      <a:pt x="6605488" y="3769482"/>
                      <a:pt x="6609162" y="3769712"/>
                      <a:pt x="6612835" y="3769712"/>
                    </a:cubicBezTo>
                    <a:cubicBezTo>
                      <a:pt x="6632580" y="3769712"/>
                      <a:pt x="6652325" y="3769942"/>
                      <a:pt x="6672071" y="3769712"/>
                    </a:cubicBezTo>
                    <a:cubicBezTo>
                      <a:pt x="6689290" y="3769482"/>
                      <a:pt x="6689520" y="3769253"/>
                      <a:pt x="6691356" y="3751115"/>
                    </a:cubicBezTo>
                    <a:cubicBezTo>
                      <a:pt x="6691816" y="3746064"/>
                      <a:pt x="6692504" y="3741013"/>
                      <a:pt x="6692964" y="3735961"/>
                    </a:cubicBezTo>
                    <a:cubicBezTo>
                      <a:pt x="6693882" y="3724252"/>
                      <a:pt x="6695030" y="3712772"/>
                      <a:pt x="6695719" y="3701063"/>
                    </a:cubicBezTo>
                    <a:cubicBezTo>
                      <a:pt x="6696408" y="3690042"/>
                      <a:pt x="6694341" y="3687517"/>
                      <a:pt x="6684010" y="3687517"/>
                    </a:cubicBezTo>
                    <a:cubicBezTo>
                      <a:pt x="6671612" y="3687058"/>
                      <a:pt x="6659213" y="3687287"/>
                      <a:pt x="6646585" y="3687287"/>
                    </a:cubicBezTo>
                    <a:cubicBezTo>
                      <a:pt x="6636254" y="3687058"/>
                      <a:pt x="6626152" y="3687058"/>
                      <a:pt x="6615820" y="3687058"/>
                    </a:cubicBezTo>
                    <a:close/>
                    <a:moveTo>
                      <a:pt x="6195661" y="3687058"/>
                    </a:moveTo>
                    <a:cubicBezTo>
                      <a:pt x="6191299" y="3687058"/>
                      <a:pt x="6186937" y="3687976"/>
                      <a:pt x="6182804" y="3688665"/>
                    </a:cubicBezTo>
                    <a:cubicBezTo>
                      <a:pt x="6181656" y="3688894"/>
                      <a:pt x="6180279" y="3690272"/>
                      <a:pt x="6179819" y="3691420"/>
                    </a:cubicBezTo>
                    <a:cubicBezTo>
                      <a:pt x="6178901" y="3693486"/>
                      <a:pt x="6178442" y="3695553"/>
                      <a:pt x="6178442" y="3697849"/>
                    </a:cubicBezTo>
                    <a:cubicBezTo>
                      <a:pt x="6178442" y="3718512"/>
                      <a:pt x="6178442" y="3738946"/>
                      <a:pt x="6178442" y="3759610"/>
                    </a:cubicBezTo>
                    <a:cubicBezTo>
                      <a:pt x="6178442" y="3760299"/>
                      <a:pt x="6178671" y="3760987"/>
                      <a:pt x="6178671" y="3761906"/>
                    </a:cubicBezTo>
                    <a:cubicBezTo>
                      <a:pt x="6178901" y="3765809"/>
                      <a:pt x="6181886" y="3769023"/>
                      <a:pt x="6185329" y="3769253"/>
                    </a:cubicBezTo>
                    <a:cubicBezTo>
                      <a:pt x="6187625" y="3769482"/>
                      <a:pt x="6189692" y="3769712"/>
                      <a:pt x="6191988" y="3769942"/>
                    </a:cubicBezTo>
                    <a:cubicBezTo>
                      <a:pt x="6206452" y="3769712"/>
                      <a:pt x="6221147" y="3769712"/>
                      <a:pt x="6235840" y="3769712"/>
                    </a:cubicBezTo>
                    <a:cubicBezTo>
                      <a:pt x="6250534" y="3769712"/>
                      <a:pt x="6265229" y="3769942"/>
                      <a:pt x="6279922" y="3769712"/>
                    </a:cubicBezTo>
                    <a:cubicBezTo>
                      <a:pt x="6283596" y="3769712"/>
                      <a:pt x="6287269" y="3769482"/>
                      <a:pt x="6290713" y="3768564"/>
                    </a:cubicBezTo>
                    <a:cubicBezTo>
                      <a:pt x="6292550" y="3768105"/>
                      <a:pt x="6294387" y="3766039"/>
                      <a:pt x="6295305" y="3764431"/>
                    </a:cubicBezTo>
                    <a:cubicBezTo>
                      <a:pt x="6296224" y="3762595"/>
                      <a:pt x="6296453" y="3760069"/>
                      <a:pt x="6296453" y="3758003"/>
                    </a:cubicBezTo>
                    <a:cubicBezTo>
                      <a:pt x="6296453" y="3738257"/>
                      <a:pt x="6296453" y="3718283"/>
                      <a:pt x="6296453" y="3698538"/>
                    </a:cubicBezTo>
                    <a:cubicBezTo>
                      <a:pt x="6296453" y="3697849"/>
                      <a:pt x="6296224" y="3697160"/>
                      <a:pt x="6296224" y="3696242"/>
                    </a:cubicBezTo>
                    <a:cubicBezTo>
                      <a:pt x="6295765" y="3690961"/>
                      <a:pt x="6293009" y="3687746"/>
                      <a:pt x="6288188" y="3687517"/>
                    </a:cubicBezTo>
                    <a:cubicBezTo>
                      <a:pt x="6285203" y="3687287"/>
                      <a:pt x="6282218" y="3687058"/>
                      <a:pt x="6279463" y="3687058"/>
                    </a:cubicBezTo>
                    <a:cubicBezTo>
                      <a:pt x="6251453" y="3687058"/>
                      <a:pt x="6223672" y="3687058"/>
                      <a:pt x="6195661" y="3687058"/>
                    </a:cubicBezTo>
                    <a:close/>
                    <a:moveTo>
                      <a:pt x="5566571" y="3687058"/>
                    </a:moveTo>
                    <a:cubicBezTo>
                      <a:pt x="5555780" y="3687517"/>
                      <a:pt x="5553255" y="3689583"/>
                      <a:pt x="5553255" y="3699686"/>
                    </a:cubicBezTo>
                    <a:cubicBezTo>
                      <a:pt x="5553025" y="3718742"/>
                      <a:pt x="5553255" y="3737569"/>
                      <a:pt x="5553255" y="3756625"/>
                    </a:cubicBezTo>
                    <a:cubicBezTo>
                      <a:pt x="5553255" y="3758691"/>
                      <a:pt x="5553714" y="3760987"/>
                      <a:pt x="5553943" y="3763054"/>
                    </a:cubicBezTo>
                    <a:cubicBezTo>
                      <a:pt x="5554403" y="3765579"/>
                      <a:pt x="5557158" y="3768335"/>
                      <a:pt x="5559683" y="3768794"/>
                    </a:cubicBezTo>
                    <a:cubicBezTo>
                      <a:pt x="5561749" y="3769023"/>
                      <a:pt x="5564045" y="3769482"/>
                      <a:pt x="5566112" y="3769482"/>
                    </a:cubicBezTo>
                    <a:cubicBezTo>
                      <a:pt x="5581495" y="3769712"/>
                      <a:pt x="5596648" y="3769712"/>
                      <a:pt x="5612031" y="3769712"/>
                    </a:cubicBezTo>
                    <a:cubicBezTo>
                      <a:pt x="5612031" y="3769712"/>
                      <a:pt x="5612031" y="3769482"/>
                      <a:pt x="5612031" y="3769482"/>
                    </a:cubicBezTo>
                    <a:cubicBezTo>
                      <a:pt x="5628792" y="3769482"/>
                      <a:pt x="5645552" y="3769482"/>
                      <a:pt x="5662542" y="3769482"/>
                    </a:cubicBezTo>
                    <a:cubicBezTo>
                      <a:pt x="5667593" y="3769482"/>
                      <a:pt x="5671037" y="3766268"/>
                      <a:pt x="5671267" y="3761447"/>
                    </a:cubicBezTo>
                    <a:cubicBezTo>
                      <a:pt x="5671496" y="3739635"/>
                      <a:pt x="5671496" y="3717594"/>
                      <a:pt x="5671496" y="3695782"/>
                    </a:cubicBezTo>
                    <a:cubicBezTo>
                      <a:pt x="5671496" y="3695094"/>
                      <a:pt x="5671267" y="3694405"/>
                      <a:pt x="5671037" y="3693716"/>
                    </a:cubicBezTo>
                    <a:cubicBezTo>
                      <a:pt x="5670578" y="3691190"/>
                      <a:pt x="5667823" y="3688435"/>
                      <a:pt x="5665067" y="3687976"/>
                    </a:cubicBezTo>
                    <a:cubicBezTo>
                      <a:pt x="5661394" y="3687517"/>
                      <a:pt x="5657720" y="3687058"/>
                      <a:pt x="5654276" y="3687058"/>
                    </a:cubicBezTo>
                    <a:cubicBezTo>
                      <a:pt x="5626496" y="3687058"/>
                      <a:pt x="5598714" y="3687058"/>
                      <a:pt x="5570933" y="3687058"/>
                    </a:cubicBezTo>
                    <a:cubicBezTo>
                      <a:pt x="5569556" y="3687058"/>
                      <a:pt x="5567949" y="3687058"/>
                      <a:pt x="5566571" y="3687058"/>
                    </a:cubicBezTo>
                    <a:close/>
                    <a:moveTo>
                      <a:pt x="1000617" y="3687058"/>
                    </a:moveTo>
                    <a:cubicBezTo>
                      <a:pt x="997632" y="3687058"/>
                      <a:pt x="994648" y="3687058"/>
                      <a:pt x="991892" y="3687287"/>
                    </a:cubicBezTo>
                    <a:cubicBezTo>
                      <a:pt x="980872" y="3687746"/>
                      <a:pt x="978346" y="3689583"/>
                      <a:pt x="978346" y="3699915"/>
                    </a:cubicBezTo>
                    <a:cubicBezTo>
                      <a:pt x="978117" y="3718972"/>
                      <a:pt x="978346" y="3738028"/>
                      <a:pt x="978346" y="3757084"/>
                    </a:cubicBezTo>
                    <a:cubicBezTo>
                      <a:pt x="978346" y="3759151"/>
                      <a:pt x="978805" y="3761447"/>
                      <a:pt x="979265" y="3763513"/>
                    </a:cubicBezTo>
                    <a:cubicBezTo>
                      <a:pt x="979494" y="3765809"/>
                      <a:pt x="982938" y="3769023"/>
                      <a:pt x="985234" y="3769253"/>
                    </a:cubicBezTo>
                    <a:cubicBezTo>
                      <a:pt x="987530" y="3769482"/>
                      <a:pt x="989596" y="3769712"/>
                      <a:pt x="991892" y="3769712"/>
                    </a:cubicBezTo>
                    <a:cubicBezTo>
                      <a:pt x="1007275" y="3769712"/>
                      <a:pt x="1022658" y="3769712"/>
                      <a:pt x="1038041" y="3769712"/>
                    </a:cubicBezTo>
                    <a:cubicBezTo>
                      <a:pt x="1050439" y="3769712"/>
                      <a:pt x="1063067" y="3769712"/>
                      <a:pt x="1075465" y="3769712"/>
                    </a:cubicBezTo>
                    <a:cubicBezTo>
                      <a:pt x="1079827" y="3769712"/>
                      <a:pt x="1084190" y="3769482"/>
                      <a:pt x="1088552" y="3769253"/>
                    </a:cubicBezTo>
                    <a:cubicBezTo>
                      <a:pt x="1092225" y="3769023"/>
                      <a:pt x="1095669" y="3765809"/>
                      <a:pt x="1095899" y="3762595"/>
                    </a:cubicBezTo>
                    <a:cubicBezTo>
                      <a:pt x="1096128" y="3761217"/>
                      <a:pt x="1096358" y="3759610"/>
                      <a:pt x="1096358" y="3758232"/>
                    </a:cubicBezTo>
                    <a:cubicBezTo>
                      <a:pt x="1096358" y="3738487"/>
                      <a:pt x="1096358" y="3718512"/>
                      <a:pt x="1096358" y="3698767"/>
                    </a:cubicBezTo>
                    <a:cubicBezTo>
                      <a:pt x="1096358" y="3696701"/>
                      <a:pt x="1095669" y="3694405"/>
                      <a:pt x="1095440" y="3692338"/>
                    </a:cubicBezTo>
                    <a:cubicBezTo>
                      <a:pt x="1094981" y="3689813"/>
                      <a:pt x="1092914" y="3688435"/>
                      <a:pt x="1090848" y="3688206"/>
                    </a:cubicBezTo>
                    <a:cubicBezTo>
                      <a:pt x="1086486" y="3687517"/>
                      <a:pt x="1082123" y="3687058"/>
                      <a:pt x="1077761" y="3687058"/>
                    </a:cubicBezTo>
                    <a:cubicBezTo>
                      <a:pt x="1052046" y="3687058"/>
                      <a:pt x="1026332" y="3687058"/>
                      <a:pt x="1000617" y="3687058"/>
                    </a:cubicBezTo>
                    <a:close/>
                    <a:moveTo>
                      <a:pt x="784109" y="3687058"/>
                    </a:moveTo>
                    <a:cubicBezTo>
                      <a:pt x="781124" y="3687058"/>
                      <a:pt x="778139" y="3687287"/>
                      <a:pt x="775384" y="3687976"/>
                    </a:cubicBezTo>
                    <a:cubicBezTo>
                      <a:pt x="773548" y="3688435"/>
                      <a:pt x="771252" y="3689354"/>
                      <a:pt x="770792" y="3692109"/>
                    </a:cubicBezTo>
                    <a:cubicBezTo>
                      <a:pt x="770563" y="3693486"/>
                      <a:pt x="769874" y="3694864"/>
                      <a:pt x="769874" y="3696242"/>
                    </a:cubicBezTo>
                    <a:cubicBezTo>
                      <a:pt x="769874" y="3717364"/>
                      <a:pt x="769874" y="3738717"/>
                      <a:pt x="769874" y="3759839"/>
                    </a:cubicBezTo>
                    <a:cubicBezTo>
                      <a:pt x="769874" y="3761217"/>
                      <a:pt x="769874" y="3763054"/>
                      <a:pt x="770792" y="3763972"/>
                    </a:cubicBezTo>
                    <a:cubicBezTo>
                      <a:pt x="771940" y="3765579"/>
                      <a:pt x="773548" y="3767646"/>
                      <a:pt x="775155" y="3768105"/>
                    </a:cubicBezTo>
                    <a:cubicBezTo>
                      <a:pt x="778599" y="3769023"/>
                      <a:pt x="782272" y="3769253"/>
                      <a:pt x="785946" y="3769253"/>
                    </a:cubicBezTo>
                    <a:cubicBezTo>
                      <a:pt x="799951" y="3769942"/>
                      <a:pt x="813727" y="3769942"/>
                      <a:pt x="827732" y="3769942"/>
                    </a:cubicBezTo>
                    <a:cubicBezTo>
                      <a:pt x="842426" y="3769942"/>
                      <a:pt x="856891" y="3769942"/>
                      <a:pt x="871585" y="3769942"/>
                    </a:cubicBezTo>
                    <a:cubicBezTo>
                      <a:pt x="875258" y="3769942"/>
                      <a:pt x="878932" y="3769712"/>
                      <a:pt x="882376" y="3768794"/>
                    </a:cubicBezTo>
                    <a:cubicBezTo>
                      <a:pt x="884212" y="3768335"/>
                      <a:pt x="886049" y="3766498"/>
                      <a:pt x="886967" y="3764661"/>
                    </a:cubicBezTo>
                    <a:cubicBezTo>
                      <a:pt x="887886" y="3762824"/>
                      <a:pt x="888115" y="3760528"/>
                      <a:pt x="888115" y="3758232"/>
                    </a:cubicBezTo>
                    <a:cubicBezTo>
                      <a:pt x="888115" y="3738487"/>
                      <a:pt x="888345" y="3718742"/>
                      <a:pt x="888115" y="3698997"/>
                    </a:cubicBezTo>
                    <a:cubicBezTo>
                      <a:pt x="888115" y="3696930"/>
                      <a:pt x="887886" y="3694405"/>
                      <a:pt x="886967" y="3692568"/>
                    </a:cubicBezTo>
                    <a:cubicBezTo>
                      <a:pt x="886049" y="3690731"/>
                      <a:pt x="884442" y="3688894"/>
                      <a:pt x="882605" y="3688206"/>
                    </a:cubicBezTo>
                    <a:cubicBezTo>
                      <a:pt x="879850" y="3687287"/>
                      <a:pt x="876865" y="3687058"/>
                      <a:pt x="873881" y="3687058"/>
                    </a:cubicBezTo>
                    <a:cubicBezTo>
                      <a:pt x="844033" y="3687058"/>
                      <a:pt x="813956" y="3687058"/>
                      <a:pt x="784109" y="3687058"/>
                    </a:cubicBezTo>
                    <a:close/>
                    <a:moveTo>
                      <a:pt x="365557" y="3687058"/>
                    </a:moveTo>
                    <a:cubicBezTo>
                      <a:pt x="363491" y="3687058"/>
                      <a:pt x="360966" y="3687058"/>
                      <a:pt x="359129" y="3687976"/>
                    </a:cubicBezTo>
                    <a:cubicBezTo>
                      <a:pt x="357292" y="3688894"/>
                      <a:pt x="355455" y="3690502"/>
                      <a:pt x="354996" y="3692338"/>
                    </a:cubicBezTo>
                    <a:cubicBezTo>
                      <a:pt x="354078" y="3695094"/>
                      <a:pt x="353848" y="3698078"/>
                      <a:pt x="353848" y="3701063"/>
                    </a:cubicBezTo>
                    <a:cubicBezTo>
                      <a:pt x="353848" y="3718742"/>
                      <a:pt x="353619" y="3736191"/>
                      <a:pt x="353848" y="3753870"/>
                    </a:cubicBezTo>
                    <a:cubicBezTo>
                      <a:pt x="353848" y="3756855"/>
                      <a:pt x="354307" y="3759610"/>
                      <a:pt x="354537" y="3762595"/>
                    </a:cubicBezTo>
                    <a:cubicBezTo>
                      <a:pt x="354996" y="3766498"/>
                      <a:pt x="357751" y="3769253"/>
                      <a:pt x="361884" y="3769253"/>
                    </a:cubicBezTo>
                    <a:cubicBezTo>
                      <a:pt x="378185" y="3769482"/>
                      <a:pt x="395175" y="3769482"/>
                      <a:pt x="411936" y="3769482"/>
                    </a:cubicBezTo>
                    <a:cubicBezTo>
                      <a:pt x="411936" y="3769712"/>
                      <a:pt x="411936" y="3769712"/>
                      <a:pt x="411936" y="3769942"/>
                    </a:cubicBezTo>
                    <a:cubicBezTo>
                      <a:pt x="422267" y="3769942"/>
                      <a:pt x="432370" y="3769942"/>
                      <a:pt x="442701" y="3769942"/>
                    </a:cubicBezTo>
                    <a:cubicBezTo>
                      <a:pt x="450048" y="3769942"/>
                      <a:pt x="457395" y="3769482"/>
                      <a:pt x="464742" y="3769023"/>
                    </a:cubicBezTo>
                    <a:cubicBezTo>
                      <a:pt x="467268" y="3768794"/>
                      <a:pt x="470253" y="3765809"/>
                      <a:pt x="470482" y="3763283"/>
                    </a:cubicBezTo>
                    <a:cubicBezTo>
                      <a:pt x="470712" y="3761906"/>
                      <a:pt x="471171" y="3760299"/>
                      <a:pt x="471171" y="3758921"/>
                    </a:cubicBezTo>
                    <a:cubicBezTo>
                      <a:pt x="471171" y="3738487"/>
                      <a:pt x="471171" y="3717824"/>
                      <a:pt x="471171" y="3697390"/>
                    </a:cubicBezTo>
                    <a:cubicBezTo>
                      <a:pt x="471171" y="3696012"/>
                      <a:pt x="471171" y="3694175"/>
                      <a:pt x="470482" y="3693027"/>
                    </a:cubicBezTo>
                    <a:cubicBezTo>
                      <a:pt x="469334" y="3691190"/>
                      <a:pt x="467957" y="3689124"/>
                      <a:pt x="466350" y="3688435"/>
                    </a:cubicBezTo>
                    <a:cubicBezTo>
                      <a:pt x="463824" y="3687287"/>
                      <a:pt x="460610" y="3687058"/>
                      <a:pt x="457855" y="3687058"/>
                    </a:cubicBezTo>
                    <a:cubicBezTo>
                      <a:pt x="427089" y="3687058"/>
                      <a:pt x="396323" y="3687058"/>
                      <a:pt x="365557" y="3687058"/>
                    </a:cubicBezTo>
                    <a:close/>
                    <a:moveTo>
                      <a:pt x="187851" y="3687058"/>
                    </a:moveTo>
                    <a:cubicBezTo>
                      <a:pt x="181193" y="3687058"/>
                      <a:pt x="174764" y="3687517"/>
                      <a:pt x="168106" y="3687976"/>
                    </a:cubicBezTo>
                    <a:cubicBezTo>
                      <a:pt x="165810" y="3688206"/>
                      <a:pt x="162596" y="3691879"/>
                      <a:pt x="162596" y="3693946"/>
                    </a:cubicBezTo>
                    <a:cubicBezTo>
                      <a:pt x="162596" y="3695323"/>
                      <a:pt x="162366" y="3696930"/>
                      <a:pt x="162366" y="3698308"/>
                    </a:cubicBezTo>
                    <a:cubicBezTo>
                      <a:pt x="163744" y="3713691"/>
                      <a:pt x="164891" y="3729074"/>
                      <a:pt x="166269" y="3744227"/>
                    </a:cubicBezTo>
                    <a:cubicBezTo>
                      <a:pt x="166958" y="3750656"/>
                      <a:pt x="168335" y="3757314"/>
                      <a:pt x="169254" y="3763743"/>
                    </a:cubicBezTo>
                    <a:cubicBezTo>
                      <a:pt x="169713" y="3766268"/>
                      <a:pt x="172698" y="3769023"/>
                      <a:pt x="175453" y="3769253"/>
                    </a:cubicBezTo>
                    <a:cubicBezTo>
                      <a:pt x="177749" y="3769482"/>
                      <a:pt x="179815" y="3769712"/>
                      <a:pt x="182111" y="3769712"/>
                    </a:cubicBezTo>
                    <a:cubicBezTo>
                      <a:pt x="204841" y="3769712"/>
                      <a:pt x="227571" y="3769712"/>
                      <a:pt x="250301" y="3769712"/>
                    </a:cubicBezTo>
                    <a:cubicBezTo>
                      <a:pt x="252367" y="3769712"/>
                      <a:pt x="254663" y="3769253"/>
                      <a:pt x="256729" y="3769023"/>
                    </a:cubicBezTo>
                    <a:cubicBezTo>
                      <a:pt x="259255" y="3768794"/>
                      <a:pt x="262010" y="3765809"/>
                      <a:pt x="262469" y="3763054"/>
                    </a:cubicBezTo>
                    <a:cubicBezTo>
                      <a:pt x="262699" y="3761676"/>
                      <a:pt x="262929" y="3760069"/>
                      <a:pt x="262929" y="3758691"/>
                    </a:cubicBezTo>
                    <a:cubicBezTo>
                      <a:pt x="262929" y="3738257"/>
                      <a:pt x="262929" y="3717594"/>
                      <a:pt x="262929" y="3697160"/>
                    </a:cubicBezTo>
                    <a:cubicBezTo>
                      <a:pt x="262929" y="3695782"/>
                      <a:pt x="262929" y="3694175"/>
                      <a:pt x="262010" y="3693027"/>
                    </a:cubicBezTo>
                    <a:cubicBezTo>
                      <a:pt x="260862" y="3691190"/>
                      <a:pt x="259485" y="3689124"/>
                      <a:pt x="257877" y="3688435"/>
                    </a:cubicBezTo>
                    <a:cubicBezTo>
                      <a:pt x="255122" y="3687517"/>
                      <a:pt x="252138" y="3687058"/>
                      <a:pt x="249382" y="3687058"/>
                    </a:cubicBezTo>
                    <a:cubicBezTo>
                      <a:pt x="237673" y="3687058"/>
                      <a:pt x="225964" y="3687058"/>
                      <a:pt x="214254" y="3687058"/>
                    </a:cubicBezTo>
                    <a:cubicBezTo>
                      <a:pt x="205530" y="3686828"/>
                      <a:pt x="196576" y="3686828"/>
                      <a:pt x="187851" y="3687058"/>
                    </a:cubicBezTo>
                    <a:close/>
                    <a:moveTo>
                      <a:pt x="5985812" y="3686828"/>
                    </a:moveTo>
                    <a:cubicBezTo>
                      <a:pt x="5982827" y="3686828"/>
                      <a:pt x="5980072" y="3687058"/>
                      <a:pt x="5977087" y="3687517"/>
                    </a:cubicBezTo>
                    <a:cubicBezTo>
                      <a:pt x="5973643" y="3687746"/>
                      <a:pt x="5970428" y="3691190"/>
                      <a:pt x="5970428" y="3695094"/>
                    </a:cubicBezTo>
                    <a:cubicBezTo>
                      <a:pt x="5970199" y="3717135"/>
                      <a:pt x="5970199" y="3738946"/>
                      <a:pt x="5970199" y="3760987"/>
                    </a:cubicBezTo>
                    <a:cubicBezTo>
                      <a:pt x="5970199" y="3762365"/>
                      <a:pt x="5970658" y="3763972"/>
                      <a:pt x="5971347" y="3765120"/>
                    </a:cubicBezTo>
                    <a:cubicBezTo>
                      <a:pt x="5972036" y="3766268"/>
                      <a:pt x="5973184" y="3767875"/>
                      <a:pt x="5974332" y="3768105"/>
                    </a:cubicBezTo>
                    <a:cubicBezTo>
                      <a:pt x="5977087" y="3768794"/>
                      <a:pt x="5980072" y="3769482"/>
                      <a:pt x="5982827" y="3769482"/>
                    </a:cubicBezTo>
                    <a:cubicBezTo>
                      <a:pt x="5998439" y="3769942"/>
                      <a:pt x="6013822" y="3769712"/>
                      <a:pt x="6029205" y="3769712"/>
                    </a:cubicBezTo>
                    <a:cubicBezTo>
                      <a:pt x="6040226" y="3769712"/>
                      <a:pt x="6051246" y="3769712"/>
                      <a:pt x="6062037" y="3769712"/>
                    </a:cubicBezTo>
                    <a:cubicBezTo>
                      <a:pt x="6066399" y="3769712"/>
                      <a:pt x="6070762" y="3769712"/>
                      <a:pt x="6075124" y="3769482"/>
                    </a:cubicBezTo>
                    <a:cubicBezTo>
                      <a:pt x="6084997" y="3769253"/>
                      <a:pt x="6087293" y="3767187"/>
                      <a:pt x="6087522" y="3758232"/>
                    </a:cubicBezTo>
                    <a:cubicBezTo>
                      <a:pt x="6087752" y="3738487"/>
                      <a:pt x="6087752" y="3718742"/>
                      <a:pt x="6087522" y="3698997"/>
                    </a:cubicBezTo>
                    <a:cubicBezTo>
                      <a:pt x="6087522" y="3696930"/>
                      <a:pt x="6087522" y="3694405"/>
                      <a:pt x="6086604" y="3692568"/>
                    </a:cubicBezTo>
                    <a:cubicBezTo>
                      <a:pt x="6085686" y="3690731"/>
                      <a:pt x="6084078" y="3688665"/>
                      <a:pt x="6082242" y="3688206"/>
                    </a:cubicBezTo>
                    <a:cubicBezTo>
                      <a:pt x="6078798" y="3687287"/>
                      <a:pt x="6075124" y="3686828"/>
                      <a:pt x="6071450" y="3686828"/>
                    </a:cubicBezTo>
                    <a:cubicBezTo>
                      <a:pt x="6042981" y="3686828"/>
                      <a:pt x="6014281" y="3686828"/>
                      <a:pt x="5985812" y="3686828"/>
                    </a:cubicBezTo>
                    <a:close/>
                    <a:moveTo>
                      <a:pt x="1202890" y="3686828"/>
                    </a:moveTo>
                    <a:cubicBezTo>
                      <a:pt x="1199905" y="3686828"/>
                      <a:pt x="1197150" y="3687287"/>
                      <a:pt x="1194165" y="3687517"/>
                    </a:cubicBezTo>
                    <a:cubicBezTo>
                      <a:pt x="1190722" y="3687976"/>
                      <a:pt x="1187507" y="3691190"/>
                      <a:pt x="1187507" y="3695094"/>
                    </a:cubicBezTo>
                    <a:cubicBezTo>
                      <a:pt x="1187278" y="3717135"/>
                      <a:pt x="1187278" y="3738946"/>
                      <a:pt x="1187278" y="3760987"/>
                    </a:cubicBezTo>
                    <a:cubicBezTo>
                      <a:pt x="1187278" y="3762365"/>
                      <a:pt x="1187737" y="3763972"/>
                      <a:pt x="1188426" y="3765120"/>
                    </a:cubicBezTo>
                    <a:cubicBezTo>
                      <a:pt x="1189114" y="3766268"/>
                      <a:pt x="1190262" y="3767875"/>
                      <a:pt x="1191410" y="3768105"/>
                    </a:cubicBezTo>
                    <a:cubicBezTo>
                      <a:pt x="1194165" y="3768794"/>
                      <a:pt x="1197150" y="3769482"/>
                      <a:pt x="1199905" y="3769482"/>
                    </a:cubicBezTo>
                    <a:cubicBezTo>
                      <a:pt x="1214829" y="3769942"/>
                      <a:pt x="1229294" y="3769712"/>
                      <a:pt x="1243988" y="3769712"/>
                    </a:cubicBezTo>
                    <a:cubicBezTo>
                      <a:pt x="1257075" y="3769712"/>
                      <a:pt x="1270391" y="3769712"/>
                      <a:pt x="1283478" y="3769712"/>
                    </a:cubicBezTo>
                    <a:cubicBezTo>
                      <a:pt x="1287840" y="3769712"/>
                      <a:pt x="1292203" y="3769482"/>
                      <a:pt x="1296565" y="3769253"/>
                    </a:cubicBezTo>
                    <a:cubicBezTo>
                      <a:pt x="1301157" y="3769023"/>
                      <a:pt x="1304141" y="3765809"/>
                      <a:pt x="1304371" y="3760528"/>
                    </a:cubicBezTo>
                    <a:cubicBezTo>
                      <a:pt x="1304371" y="3759839"/>
                      <a:pt x="1304601" y="3759151"/>
                      <a:pt x="1304601" y="3758232"/>
                    </a:cubicBezTo>
                    <a:cubicBezTo>
                      <a:pt x="1304601" y="3738487"/>
                      <a:pt x="1304601" y="3718742"/>
                      <a:pt x="1304601" y="3698997"/>
                    </a:cubicBezTo>
                    <a:cubicBezTo>
                      <a:pt x="1304601" y="3696930"/>
                      <a:pt x="1304601" y="3694405"/>
                      <a:pt x="1303682" y="3692568"/>
                    </a:cubicBezTo>
                    <a:cubicBezTo>
                      <a:pt x="1302764" y="3690731"/>
                      <a:pt x="1301157" y="3688665"/>
                      <a:pt x="1299320" y="3688206"/>
                    </a:cubicBezTo>
                    <a:cubicBezTo>
                      <a:pt x="1295876" y="3687287"/>
                      <a:pt x="1292203" y="3686828"/>
                      <a:pt x="1288529" y="3686828"/>
                    </a:cubicBezTo>
                    <a:cubicBezTo>
                      <a:pt x="1260059" y="3686828"/>
                      <a:pt x="1231360" y="3686828"/>
                      <a:pt x="1202890" y="3686828"/>
                    </a:cubicBezTo>
                    <a:close/>
                    <a:moveTo>
                      <a:pt x="4941155" y="3625297"/>
                    </a:moveTo>
                    <a:cubicBezTo>
                      <a:pt x="4939777" y="3625297"/>
                      <a:pt x="4938170" y="3625526"/>
                      <a:pt x="4936792" y="3625526"/>
                    </a:cubicBezTo>
                    <a:cubicBezTo>
                      <a:pt x="4931971" y="3625986"/>
                      <a:pt x="4928068" y="3629200"/>
                      <a:pt x="4928068" y="3633562"/>
                    </a:cubicBezTo>
                    <a:cubicBezTo>
                      <a:pt x="4927838" y="3655374"/>
                      <a:pt x="4927838" y="3677415"/>
                      <a:pt x="4928068" y="3699226"/>
                    </a:cubicBezTo>
                    <a:cubicBezTo>
                      <a:pt x="4928068" y="3704048"/>
                      <a:pt x="4931741" y="3707492"/>
                      <a:pt x="4936333" y="3707721"/>
                    </a:cubicBezTo>
                    <a:cubicBezTo>
                      <a:pt x="4953094" y="3707721"/>
                      <a:pt x="4969854" y="3707721"/>
                      <a:pt x="4986614" y="3707721"/>
                    </a:cubicBezTo>
                    <a:cubicBezTo>
                      <a:pt x="5003375" y="3707721"/>
                      <a:pt x="5020135" y="3707951"/>
                      <a:pt x="5037125" y="3707721"/>
                    </a:cubicBezTo>
                    <a:cubicBezTo>
                      <a:pt x="5042177" y="3707721"/>
                      <a:pt x="5045850" y="3704507"/>
                      <a:pt x="5045850" y="3699686"/>
                    </a:cubicBezTo>
                    <a:cubicBezTo>
                      <a:pt x="5046080" y="3677874"/>
                      <a:pt x="5046080" y="3655833"/>
                      <a:pt x="5045850" y="3634021"/>
                    </a:cubicBezTo>
                    <a:cubicBezTo>
                      <a:pt x="5045850" y="3632644"/>
                      <a:pt x="5045391" y="3631037"/>
                      <a:pt x="5044702" y="3629889"/>
                    </a:cubicBezTo>
                    <a:cubicBezTo>
                      <a:pt x="5044013" y="3628741"/>
                      <a:pt x="5042865" y="3627363"/>
                      <a:pt x="5041717" y="3627134"/>
                    </a:cubicBezTo>
                    <a:cubicBezTo>
                      <a:pt x="5038962" y="3626215"/>
                      <a:pt x="5035977" y="3625297"/>
                      <a:pt x="5033222" y="3625297"/>
                    </a:cubicBezTo>
                    <a:cubicBezTo>
                      <a:pt x="5002457" y="3625067"/>
                      <a:pt x="4971691" y="3625297"/>
                      <a:pt x="4941155" y="3625297"/>
                    </a:cubicBezTo>
                    <a:close/>
                    <a:moveTo>
                      <a:pt x="1409755" y="3625297"/>
                    </a:moveTo>
                    <a:cubicBezTo>
                      <a:pt x="1407689" y="3625297"/>
                      <a:pt x="1405393" y="3625756"/>
                      <a:pt x="1403327" y="3626215"/>
                    </a:cubicBezTo>
                    <a:cubicBezTo>
                      <a:pt x="1400801" y="3626674"/>
                      <a:pt x="1398046" y="3629659"/>
                      <a:pt x="1397816" y="3632185"/>
                    </a:cubicBezTo>
                    <a:cubicBezTo>
                      <a:pt x="1397587" y="3633562"/>
                      <a:pt x="1397127" y="3635169"/>
                      <a:pt x="1397127" y="3636547"/>
                    </a:cubicBezTo>
                    <a:cubicBezTo>
                      <a:pt x="1397127" y="3656292"/>
                      <a:pt x="1397127" y="3676037"/>
                      <a:pt x="1397127" y="3695782"/>
                    </a:cubicBezTo>
                    <a:cubicBezTo>
                      <a:pt x="1397127" y="3697849"/>
                      <a:pt x="1397816" y="3700145"/>
                      <a:pt x="1398046" y="3702211"/>
                    </a:cubicBezTo>
                    <a:cubicBezTo>
                      <a:pt x="1398275" y="3704277"/>
                      <a:pt x="1402179" y="3707492"/>
                      <a:pt x="1404245" y="3707721"/>
                    </a:cubicBezTo>
                    <a:cubicBezTo>
                      <a:pt x="1406541" y="3707951"/>
                      <a:pt x="1408607" y="3708180"/>
                      <a:pt x="1410903" y="3708180"/>
                    </a:cubicBezTo>
                    <a:cubicBezTo>
                      <a:pt x="1426286" y="3707951"/>
                      <a:pt x="1441439" y="3707951"/>
                      <a:pt x="1456822" y="3707951"/>
                    </a:cubicBezTo>
                    <a:cubicBezTo>
                      <a:pt x="1470598" y="3707951"/>
                      <a:pt x="1484603" y="3707951"/>
                      <a:pt x="1498379" y="3707951"/>
                    </a:cubicBezTo>
                    <a:cubicBezTo>
                      <a:pt x="1502052" y="3707951"/>
                      <a:pt x="1505726" y="3707492"/>
                      <a:pt x="1509170" y="3707033"/>
                    </a:cubicBezTo>
                    <a:cubicBezTo>
                      <a:pt x="1511695" y="3706803"/>
                      <a:pt x="1514221" y="3703818"/>
                      <a:pt x="1514680" y="3701063"/>
                    </a:cubicBezTo>
                    <a:cubicBezTo>
                      <a:pt x="1514910" y="3699686"/>
                      <a:pt x="1515139" y="3698078"/>
                      <a:pt x="1515139" y="3696701"/>
                    </a:cubicBezTo>
                    <a:cubicBezTo>
                      <a:pt x="1515139" y="3676267"/>
                      <a:pt x="1515139" y="3655833"/>
                      <a:pt x="1515139" y="3635399"/>
                    </a:cubicBezTo>
                    <a:cubicBezTo>
                      <a:pt x="1515139" y="3634021"/>
                      <a:pt x="1515139" y="3632414"/>
                      <a:pt x="1514450" y="3631266"/>
                    </a:cubicBezTo>
                    <a:cubicBezTo>
                      <a:pt x="1513302" y="3629430"/>
                      <a:pt x="1511925" y="3627363"/>
                      <a:pt x="1510318" y="3626674"/>
                    </a:cubicBezTo>
                    <a:cubicBezTo>
                      <a:pt x="1507792" y="3625526"/>
                      <a:pt x="1504578" y="3625297"/>
                      <a:pt x="1501823" y="3625297"/>
                    </a:cubicBezTo>
                    <a:cubicBezTo>
                      <a:pt x="1471057" y="3625297"/>
                      <a:pt x="1440521" y="3625297"/>
                      <a:pt x="1409755" y="3625297"/>
                    </a:cubicBezTo>
                    <a:close/>
                    <a:moveTo>
                      <a:pt x="5356722" y="3625067"/>
                    </a:moveTo>
                    <a:cubicBezTo>
                      <a:pt x="5353737" y="3625067"/>
                      <a:pt x="5350752" y="3625297"/>
                      <a:pt x="5348226" y="3626215"/>
                    </a:cubicBezTo>
                    <a:cubicBezTo>
                      <a:pt x="5346390" y="3626904"/>
                      <a:pt x="5344553" y="3628741"/>
                      <a:pt x="5343634" y="3630348"/>
                    </a:cubicBezTo>
                    <a:cubicBezTo>
                      <a:pt x="5342716" y="3632185"/>
                      <a:pt x="5342257" y="3634481"/>
                      <a:pt x="5342257" y="3636777"/>
                    </a:cubicBezTo>
                    <a:cubicBezTo>
                      <a:pt x="5342257" y="3656522"/>
                      <a:pt x="5342257" y="3676267"/>
                      <a:pt x="5342257" y="3696012"/>
                    </a:cubicBezTo>
                    <a:cubicBezTo>
                      <a:pt x="5342257" y="3698078"/>
                      <a:pt x="5342486" y="3700374"/>
                      <a:pt x="5343405" y="3702441"/>
                    </a:cubicBezTo>
                    <a:cubicBezTo>
                      <a:pt x="5344094" y="3704277"/>
                      <a:pt x="5345471" y="3706344"/>
                      <a:pt x="5347997" y="3706803"/>
                    </a:cubicBezTo>
                    <a:cubicBezTo>
                      <a:pt x="5351670" y="3707262"/>
                      <a:pt x="5355114" y="3707951"/>
                      <a:pt x="5358788" y="3707951"/>
                    </a:cubicBezTo>
                    <a:cubicBezTo>
                      <a:pt x="5372563" y="3708180"/>
                      <a:pt x="5386339" y="3707951"/>
                      <a:pt x="5400345" y="3707951"/>
                    </a:cubicBezTo>
                    <a:cubicBezTo>
                      <a:pt x="5415039" y="3707951"/>
                      <a:pt x="5429503" y="3707951"/>
                      <a:pt x="5444197" y="3707951"/>
                    </a:cubicBezTo>
                    <a:cubicBezTo>
                      <a:pt x="5447871" y="3707951"/>
                      <a:pt x="5451544" y="3707721"/>
                      <a:pt x="5454988" y="3706803"/>
                    </a:cubicBezTo>
                    <a:cubicBezTo>
                      <a:pt x="5456825" y="3706344"/>
                      <a:pt x="5458662" y="3704507"/>
                      <a:pt x="5459580" y="3702670"/>
                    </a:cubicBezTo>
                    <a:cubicBezTo>
                      <a:pt x="5460498" y="3700834"/>
                      <a:pt x="5460728" y="3698308"/>
                      <a:pt x="5460728" y="3696242"/>
                    </a:cubicBezTo>
                    <a:cubicBezTo>
                      <a:pt x="5460728" y="3676497"/>
                      <a:pt x="5460728" y="3656751"/>
                      <a:pt x="5460728" y="3637006"/>
                    </a:cubicBezTo>
                    <a:cubicBezTo>
                      <a:pt x="5460728" y="3634940"/>
                      <a:pt x="5460039" y="3632644"/>
                      <a:pt x="5459810" y="3630578"/>
                    </a:cubicBezTo>
                    <a:cubicBezTo>
                      <a:pt x="5459350" y="3628052"/>
                      <a:pt x="5457284" y="3626904"/>
                      <a:pt x="5455218" y="3626215"/>
                    </a:cubicBezTo>
                    <a:cubicBezTo>
                      <a:pt x="5452463" y="3625297"/>
                      <a:pt x="5449478" y="3625067"/>
                      <a:pt x="5446493" y="3625067"/>
                    </a:cubicBezTo>
                    <a:cubicBezTo>
                      <a:pt x="5416646" y="3625067"/>
                      <a:pt x="5386569" y="3625067"/>
                      <a:pt x="5356722" y="3625067"/>
                    </a:cubicBezTo>
                    <a:close/>
                    <a:moveTo>
                      <a:pt x="4322856" y="3625067"/>
                    </a:moveTo>
                    <a:cubicBezTo>
                      <a:pt x="4319871" y="3625067"/>
                      <a:pt x="4317116" y="3625297"/>
                      <a:pt x="4314131" y="3625526"/>
                    </a:cubicBezTo>
                    <a:cubicBezTo>
                      <a:pt x="4309080" y="3625986"/>
                      <a:pt x="4305866" y="3628970"/>
                      <a:pt x="4305866" y="3634021"/>
                    </a:cubicBezTo>
                    <a:cubicBezTo>
                      <a:pt x="4305636" y="3655144"/>
                      <a:pt x="4305636" y="3676497"/>
                      <a:pt x="4305636" y="3697619"/>
                    </a:cubicBezTo>
                    <a:cubicBezTo>
                      <a:pt x="4305636" y="3698308"/>
                      <a:pt x="4305866" y="3698997"/>
                      <a:pt x="4305866" y="3699686"/>
                    </a:cubicBezTo>
                    <a:cubicBezTo>
                      <a:pt x="4306325" y="3704277"/>
                      <a:pt x="4309539" y="3707262"/>
                      <a:pt x="4314590" y="3707492"/>
                    </a:cubicBezTo>
                    <a:cubicBezTo>
                      <a:pt x="4318952" y="3707721"/>
                      <a:pt x="4323315" y="3707721"/>
                      <a:pt x="4327677" y="3707721"/>
                    </a:cubicBezTo>
                    <a:cubicBezTo>
                      <a:pt x="4340305" y="3707951"/>
                      <a:pt x="4352703" y="3707951"/>
                      <a:pt x="4365101" y="3707951"/>
                    </a:cubicBezTo>
                    <a:cubicBezTo>
                      <a:pt x="4379106" y="3707951"/>
                      <a:pt x="4392882" y="3707951"/>
                      <a:pt x="4406887" y="3707951"/>
                    </a:cubicBezTo>
                    <a:cubicBezTo>
                      <a:pt x="4410561" y="3707951"/>
                      <a:pt x="4414234" y="3707492"/>
                      <a:pt x="4417678" y="3707033"/>
                    </a:cubicBezTo>
                    <a:cubicBezTo>
                      <a:pt x="4420204" y="3706803"/>
                      <a:pt x="4422959" y="3703818"/>
                      <a:pt x="4423418" y="3701293"/>
                    </a:cubicBezTo>
                    <a:cubicBezTo>
                      <a:pt x="4423418" y="3700604"/>
                      <a:pt x="4423877" y="3699915"/>
                      <a:pt x="4423877" y="3699226"/>
                    </a:cubicBezTo>
                    <a:cubicBezTo>
                      <a:pt x="4423877" y="3677185"/>
                      <a:pt x="4423877" y="3655374"/>
                      <a:pt x="4423877" y="3633333"/>
                    </a:cubicBezTo>
                    <a:cubicBezTo>
                      <a:pt x="4423877" y="3629659"/>
                      <a:pt x="4420663" y="3626215"/>
                      <a:pt x="4417219" y="3625986"/>
                    </a:cubicBezTo>
                    <a:cubicBezTo>
                      <a:pt x="4413546" y="3625526"/>
                      <a:pt x="4409872" y="3625067"/>
                      <a:pt x="4406198" y="3625067"/>
                    </a:cubicBezTo>
                    <a:cubicBezTo>
                      <a:pt x="4378418" y="3625067"/>
                      <a:pt x="4350637" y="3625067"/>
                      <a:pt x="4322856" y="3625067"/>
                    </a:cubicBezTo>
                    <a:close/>
                    <a:moveTo>
                      <a:pt x="2451657" y="3625067"/>
                    </a:moveTo>
                    <a:cubicBezTo>
                      <a:pt x="2447295" y="3625067"/>
                      <a:pt x="2442932" y="3625756"/>
                      <a:pt x="2438570" y="3626445"/>
                    </a:cubicBezTo>
                    <a:cubicBezTo>
                      <a:pt x="2437422" y="3626674"/>
                      <a:pt x="2436044" y="3628052"/>
                      <a:pt x="2435356" y="3629200"/>
                    </a:cubicBezTo>
                    <a:cubicBezTo>
                      <a:pt x="2434667" y="3630348"/>
                      <a:pt x="2434208" y="3631955"/>
                      <a:pt x="2434208" y="3633333"/>
                    </a:cubicBezTo>
                    <a:cubicBezTo>
                      <a:pt x="2434208" y="3655374"/>
                      <a:pt x="2434208" y="3677415"/>
                      <a:pt x="2434437" y="3699226"/>
                    </a:cubicBezTo>
                    <a:cubicBezTo>
                      <a:pt x="2434437" y="3700604"/>
                      <a:pt x="2434896" y="3702211"/>
                      <a:pt x="2435815" y="3703359"/>
                    </a:cubicBezTo>
                    <a:cubicBezTo>
                      <a:pt x="2436504" y="3704507"/>
                      <a:pt x="2437652" y="3705885"/>
                      <a:pt x="2438799" y="3706114"/>
                    </a:cubicBezTo>
                    <a:cubicBezTo>
                      <a:pt x="2441555" y="3706803"/>
                      <a:pt x="2444539" y="3707492"/>
                      <a:pt x="2447295" y="3707492"/>
                    </a:cubicBezTo>
                    <a:cubicBezTo>
                      <a:pt x="2462677" y="3707951"/>
                      <a:pt x="2478060" y="3707951"/>
                      <a:pt x="2493443" y="3707951"/>
                    </a:cubicBezTo>
                    <a:cubicBezTo>
                      <a:pt x="2507448" y="3707951"/>
                      <a:pt x="2521224" y="3707951"/>
                      <a:pt x="2535229" y="3707951"/>
                    </a:cubicBezTo>
                    <a:cubicBezTo>
                      <a:pt x="2538903" y="3707951"/>
                      <a:pt x="2542577" y="3707721"/>
                      <a:pt x="2546020" y="3706803"/>
                    </a:cubicBezTo>
                    <a:cubicBezTo>
                      <a:pt x="2547857" y="3706344"/>
                      <a:pt x="2549694" y="3704507"/>
                      <a:pt x="2550612" y="3702670"/>
                    </a:cubicBezTo>
                    <a:cubicBezTo>
                      <a:pt x="2551531" y="3700834"/>
                      <a:pt x="2551760" y="3698308"/>
                      <a:pt x="2551760" y="3696242"/>
                    </a:cubicBezTo>
                    <a:cubicBezTo>
                      <a:pt x="2551760" y="3676497"/>
                      <a:pt x="2551760" y="3656522"/>
                      <a:pt x="2551760" y="3636777"/>
                    </a:cubicBezTo>
                    <a:cubicBezTo>
                      <a:pt x="2551760" y="3634710"/>
                      <a:pt x="2551071" y="3632414"/>
                      <a:pt x="2550842" y="3630348"/>
                    </a:cubicBezTo>
                    <a:cubicBezTo>
                      <a:pt x="2550383" y="3627822"/>
                      <a:pt x="2548316" y="3626445"/>
                      <a:pt x="2546250" y="3626215"/>
                    </a:cubicBezTo>
                    <a:cubicBezTo>
                      <a:pt x="2541888" y="3625526"/>
                      <a:pt x="2537525" y="3625067"/>
                      <a:pt x="2533163" y="3625067"/>
                    </a:cubicBezTo>
                    <a:cubicBezTo>
                      <a:pt x="2506071" y="3625067"/>
                      <a:pt x="2478749" y="3624838"/>
                      <a:pt x="2451657" y="3625067"/>
                    </a:cubicBezTo>
                    <a:close/>
                    <a:moveTo>
                      <a:pt x="2031498" y="3625067"/>
                    </a:moveTo>
                    <a:cubicBezTo>
                      <a:pt x="2029432" y="3625067"/>
                      <a:pt x="2026906" y="3625297"/>
                      <a:pt x="2025070" y="3626215"/>
                    </a:cubicBezTo>
                    <a:cubicBezTo>
                      <a:pt x="2023233" y="3627134"/>
                      <a:pt x="2021396" y="3628741"/>
                      <a:pt x="2020478" y="3630348"/>
                    </a:cubicBezTo>
                    <a:cubicBezTo>
                      <a:pt x="2019559" y="3632185"/>
                      <a:pt x="2019330" y="3634710"/>
                      <a:pt x="2019330" y="3636777"/>
                    </a:cubicBezTo>
                    <a:cubicBezTo>
                      <a:pt x="2019330" y="3656522"/>
                      <a:pt x="2019330" y="3676497"/>
                      <a:pt x="2019330" y="3696242"/>
                    </a:cubicBezTo>
                    <a:cubicBezTo>
                      <a:pt x="2019330" y="3698308"/>
                      <a:pt x="2019559" y="3700834"/>
                      <a:pt x="2020478" y="3702670"/>
                    </a:cubicBezTo>
                    <a:cubicBezTo>
                      <a:pt x="2021396" y="3704507"/>
                      <a:pt x="2023233" y="3706344"/>
                      <a:pt x="2025070" y="3706803"/>
                    </a:cubicBezTo>
                    <a:cubicBezTo>
                      <a:pt x="2028513" y="3707721"/>
                      <a:pt x="2032187" y="3707721"/>
                      <a:pt x="2035860" y="3707951"/>
                    </a:cubicBezTo>
                    <a:cubicBezTo>
                      <a:pt x="2050095" y="3707951"/>
                      <a:pt x="2063871" y="3707951"/>
                      <a:pt x="2077876" y="3707951"/>
                    </a:cubicBezTo>
                    <a:cubicBezTo>
                      <a:pt x="2088208" y="3707951"/>
                      <a:pt x="2098310" y="3708180"/>
                      <a:pt x="2108642" y="3707951"/>
                    </a:cubicBezTo>
                    <a:cubicBezTo>
                      <a:pt x="2115989" y="3707951"/>
                      <a:pt x="2123336" y="3707492"/>
                      <a:pt x="2130683" y="3707262"/>
                    </a:cubicBezTo>
                    <a:cubicBezTo>
                      <a:pt x="2133438" y="3707033"/>
                      <a:pt x="2136194" y="3704277"/>
                      <a:pt x="2136653" y="3701752"/>
                    </a:cubicBezTo>
                    <a:cubicBezTo>
                      <a:pt x="2136882" y="3700374"/>
                      <a:pt x="2137342" y="3698767"/>
                      <a:pt x="2137342" y="3697390"/>
                    </a:cubicBezTo>
                    <a:cubicBezTo>
                      <a:pt x="2137342" y="3676956"/>
                      <a:pt x="2137342" y="3656292"/>
                      <a:pt x="2137342" y="3635858"/>
                    </a:cubicBezTo>
                    <a:cubicBezTo>
                      <a:pt x="2137342" y="3635169"/>
                      <a:pt x="2137112" y="3634481"/>
                      <a:pt x="2137112" y="3633562"/>
                    </a:cubicBezTo>
                    <a:cubicBezTo>
                      <a:pt x="2136653" y="3628741"/>
                      <a:pt x="2133668" y="3625986"/>
                      <a:pt x="2128387" y="3625526"/>
                    </a:cubicBezTo>
                    <a:cubicBezTo>
                      <a:pt x="2127010" y="3625297"/>
                      <a:pt x="2125403" y="3625067"/>
                      <a:pt x="2124025" y="3625067"/>
                    </a:cubicBezTo>
                    <a:cubicBezTo>
                      <a:pt x="2093259" y="3625067"/>
                      <a:pt x="2062493" y="3625067"/>
                      <a:pt x="2031498" y="3625067"/>
                    </a:cubicBezTo>
                    <a:close/>
                    <a:moveTo>
                      <a:pt x="5153300" y="3624838"/>
                    </a:moveTo>
                    <a:cubicBezTo>
                      <a:pt x="5149627" y="3624838"/>
                      <a:pt x="5145953" y="3625297"/>
                      <a:pt x="5142280" y="3625526"/>
                    </a:cubicBezTo>
                    <a:cubicBezTo>
                      <a:pt x="5138607" y="3625986"/>
                      <a:pt x="5135163" y="3629200"/>
                      <a:pt x="5135163" y="3632644"/>
                    </a:cubicBezTo>
                    <a:cubicBezTo>
                      <a:pt x="5135163" y="3655374"/>
                      <a:pt x="5135163" y="3677874"/>
                      <a:pt x="5135392" y="3700604"/>
                    </a:cubicBezTo>
                    <a:cubicBezTo>
                      <a:pt x="5135392" y="3704048"/>
                      <a:pt x="5139295" y="3707262"/>
                      <a:pt x="5142739" y="3707492"/>
                    </a:cubicBezTo>
                    <a:cubicBezTo>
                      <a:pt x="5145724" y="3707721"/>
                      <a:pt x="5148479" y="3707951"/>
                      <a:pt x="5151463" y="3707951"/>
                    </a:cubicBezTo>
                    <a:cubicBezTo>
                      <a:pt x="5165469" y="3707951"/>
                      <a:pt x="5179245" y="3707951"/>
                      <a:pt x="5193250" y="3707951"/>
                    </a:cubicBezTo>
                    <a:cubicBezTo>
                      <a:pt x="5207944" y="3707951"/>
                      <a:pt x="5222409" y="3707951"/>
                      <a:pt x="5237102" y="3707951"/>
                    </a:cubicBezTo>
                    <a:cubicBezTo>
                      <a:pt x="5240776" y="3707951"/>
                      <a:pt x="5244449" y="3707721"/>
                      <a:pt x="5247893" y="3706573"/>
                    </a:cubicBezTo>
                    <a:cubicBezTo>
                      <a:pt x="5249730" y="3706114"/>
                      <a:pt x="5251337" y="3704048"/>
                      <a:pt x="5252256" y="3702211"/>
                    </a:cubicBezTo>
                    <a:cubicBezTo>
                      <a:pt x="5253174" y="3700374"/>
                      <a:pt x="5253174" y="3697849"/>
                      <a:pt x="5253404" y="3695782"/>
                    </a:cubicBezTo>
                    <a:cubicBezTo>
                      <a:pt x="5253404" y="3676037"/>
                      <a:pt x="5253404" y="3656292"/>
                      <a:pt x="5253404" y="3636547"/>
                    </a:cubicBezTo>
                    <a:cubicBezTo>
                      <a:pt x="5253404" y="3635169"/>
                      <a:pt x="5253174" y="3633562"/>
                      <a:pt x="5252944" y="3632185"/>
                    </a:cubicBezTo>
                    <a:cubicBezTo>
                      <a:pt x="5252715" y="3629889"/>
                      <a:pt x="5249500" y="3626215"/>
                      <a:pt x="5247434" y="3625986"/>
                    </a:cubicBezTo>
                    <a:cubicBezTo>
                      <a:pt x="5243072" y="3625526"/>
                      <a:pt x="5238710" y="3624838"/>
                      <a:pt x="5234347" y="3624838"/>
                    </a:cubicBezTo>
                    <a:cubicBezTo>
                      <a:pt x="5207255" y="3624838"/>
                      <a:pt x="5180163" y="3624838"/>
                      <a:pt x="5153300" y="3624838"/>
                    </a:cubicBezTo>
                    <a:close/>
                    <a:moveTo>
                      <a:pt x="4739800" y="3624838"/>
                    </a:moveTo>
                    <a:cubicBezTo>
                      <a:pt x="4737504" y="3624838"/>
                      <a:pt x="4735438" y="3624838"/>
                      <a:pt x="4733142" y="3625067"/>
                    </a:cubicBezTo>
                    <a:cubicBezTo>
                      <a:pt x="4722351" y="3625526"/>
                      <a:pt x="4719825" y="3627822"/>
                      <a:pt x="4719825" y="3637924"/>
                    </a:cubicBezTo>
                    <a:cubicBezTo>
                      <a:pt x="4719596" y="3656981"/>
                      <a:pt x="4719825" y="3676037"/>
                      <a:pt x="4719825" y="3694864"/>
                    </a:cubicBezTo>
                    <a:cubicBezTo>
                      <a:pt x="4719825" y="3696930"/>
                      <a:pt x="4720284" y="3699226"/>
                      <a:pt x="4720514" y="3701293"/>
                    </a:cubicBezTo>
                    <a:cubicBezTo>
                      <a:pt x="4720973" y="3703818"/>
                      <a:pt x="4723728" y="3706803"/>
                      <a:pt x="4726254" y="3707033"/>
                    </a:cubicBezTo>
                    <a:cubicBezTo>
                      <a:pt x="4728320" y="3707262"/>
                      <a:pt x="4730616" y="3707721"/>
                      <a:pt x="4732683" y="3707721"/>
                    </a:cubicBezTo>
                    <a:cubicBezTo>
                      <a:pt x="4748524" y="3707951"/>
                      <a:pt x="4763907" y="3707951"/>
                      <a:pt x="4779290" y="3707951"/>
                    </a:cubicBezTo>
                    <a:cubicBezTo>
                      <a:pt x="4795362" y="3707951"/>
                      <a:pt x="4811434" y="3707951"/>
                      <a:pt x="4827505" y="3707721"/>
                    </a:cubicBezTo>
                    <a:cubicBezTo>
                      <a:pt x="4835311" y="3707721"/>
                      <a:pt x="4838526" y="3704737"/>
                      <a:pt x="4838526" y="3697390"/>
                    </a:cubicBezTo>
                    <a:cubicBezTo>
                      <a:pt x="4838755" y="3676956"/>
                      <a:pt x="4838755" y="3656522"/>
                      <a:pt x="4838526" y="3635858"/>
                    </a:cubicBezTo>
                    <a:cubicBezTo>
                      <a:pt x="4838526" y="3634481"/>
                      <a:pt x="4838066" y="3632874"/>
                      <a:pt x="4837837" y="3631496"/>
                    </a:cubicBezTo>
                    <a:cubicBezTo>
                      <a:pt x="4837378" y="3628970"/>
                      <a:pt x="4834623" y="3626215"/>
                      <a:pt x="4831867" y="3625756"/>
                    </a:cubicBezTo>
                    <a:cubicBezTo>
                      <a:pt x="4827505" y="3625297"/>
                      <a:pt x="4823143" y="3624838"/>
                      <a:pt x="4818781" y="3624838"/>
                    </a:cubicBezTo>
                    <a:cubicBezTo>
                      <a:pt x="4792377" y="3624838"/>
                      <a:pt x="4766203" y="3624838"/>
                      <a:pt x="4739800" y="3624838"/>
                    </a:cubicBezTo>
                    <a:close/>
                    <a:moveTo>
                      <a:pt x="4531328" y="3624838"/>
                    </a:moveTo>
                    <a:cubicBezTo>
                      <a:pt x="4528343" y="3624838"/>
                      <a:pt x="4525588" y="3625067"/>
                      <a:pt x="4522603" y="3625297"/>
                    </a:cubicBezTo>
                    <a:cubicBezTo>
                      <a:pt x="4516404" y="3625756"/>
                      <a:pt x="4513190" y="3628741"/>
                      <a:pt x="4512960" y="3634940"/>
                    </a:cubicBezTo>
                    <a:cubicBezTo>
                      <a:pt x="4512731" y="3656063"/>
                      <a:pt x="4512960" y="3677415"/>
                      <a:pt x="4512960" y="3698538"/>
                    </a:cubicBezTo>
                    <a:cubicBezTo>
                      <a:pt x="4512960" y="3699226"/>
                      <a:pt x="4513190" y="3699915"/>
                      <a:pt x="4513419" y="3700604"/>
                    </a:cubicBezTo>
                    <a:cubicBezTo>
                      <a:pt x="4513879" y="3704048"/>
                      <a:pt x="4517322" y="3707262"/>
                      <a:pt x="4520766" y="3707492"/>
                    </a:cubicBezTo>
                    <a:cubicBezTo>
                      <a:pt x="4523751" y="3707721"/>
                      <a:pt x="4526506" y="3707951"/>
                      <a:pt x="4529491" y="3707951"/>
                    </a:cubicBezTo>
                    <a:cubicBezTo>
                      <a:pt x="4543726" y="3707951"/>
                      <a:pt x="4557502" y="3707951"/>
                      <a:pt x="4571507" y="3707951"/>
                    </a:cubicBezTo>
                    <a:cubicBezTo>
                      <a:pt x="4586201" y="3707951"/>
                      <a:pt x="4600666" y="3707951"/>
                      <a:pt x="4615359" y="3707951"/>
                    </a:cubicBezTo>
                    <a:cubicBezTo>
                      <a:pt x="4619033" y="3707951"/>
                      <a:pt x="4622707" y="3707721"/>
                      <a:pt x="4626150" y="3706573"/>
                    </a:cubicBezTo>
                    <a:cubicBezTo>
                      <a:pt x="4627987" y="3706114"/>
                      <a:pt x="4629594" y="3704048"/>
                      <a:pt x="4630513" y="3702211"/>
                    </a:cubicBezTo>
                    <a:cubicBezTo>
                      <a:pt x="4631431" y="3700374"/>
                      <a:pt x="4631661" y="3697849"/>
                      <a:pt x="4631661" y="3695782"/>
                    </a:cubicBezTo>
                    <a:cubicBezTo>
                      <a:pt x="4631661" y="3676037"/>
                      <a:pt x="4631661" y="3656292"/>
                      <a:pt x="4631661" y="3636547"/>
                    </a:cubicBezTo>
                    <a:cubicBezTo>
                      <a:pt x="4631661" y="3635169"/>
                      <a:pt x="4631431" y="3633562"/>
                      <a:pt x="4631201" y="3632185"/>
                    </a:cubicBezTo>
                    <a:cubicBezTo>
                      <a:pt x="4630972" y="3629889"/>
                      <a:pt x="4627987" y="3626215"/>
                      <a:pt x="4625691" y="3625986"/>
                    </a:cubicBezTo>
                    <a:cubicBezTo>
                      <a:pt x="4621329" y="3625526"/>
                      <a:pt x="4616967" y="3624838"/>
                      <a:pt x="4612604" y="3624838"/>
                    </a:cubicBezTo>
                    <a:cubicBezTo>
                      <a:pt x="4585512" y="3624838"/>
                      <a:pt x="4558420" y="3624838"/>
                      <a:pt x="4531328" y="3624838"/>
                    </a:cubicBezTo>
                    <a:close/>
                    <a:moveTo>
                      <a:pt x="4066168" y="3624838"/>
                    </a:moveTo>
                    <a:cubicBezTo>
                      <a:pt x="4062495" y="3624838"/>
                      <a:pt x="4058821" y="3625067"/>
                      <a:pt x="4055148" y="3625526"/>
                    </a:cubicBezTo>
                    <a:cubicBezTo>
                      <a:pt x="4051474" y="3625756"/>
                      <a:pt x="4048030" y="3628970"/>
                      <a:pt x="4048030" y="3632644"/>
                    </a:cubicBezTo>
                    <a:cubicBezTo>
                      <a:pt x="4048030" y="3655374"/>
                      <a:pt x="4048030" y="3678104"/>
                      <a:pt x="4048260" y="3700834"/>
                    </a:cubicBezTo>
                    <a:cubicBezTo>
                      <a:pt x="4048260" y="3704507"/>
                      <a:pt x="4051704" y="3707492"/>
                      <a:pt x="4055607" y="3707492"/>
                    </a:cubicBezTo>
                    <a:cubicBezTo>
                      <a:pt x="4072367" y="3707721"/>
                      <a:pt x="4089128" y="3707492"/>
                      <a:pt x="4106118" y="3707492"/>
                    </a:cubicBezTo>
                    <a:cubicBezTo>
                      <a:pt x="4106118" y="3707721"/>
                      <a:pt x="4106118" y="3707721"/>
                      <a:pt x="4106118" y="3707951"/>
                    </a:cubicBezTo>
                    <a:cubicBezTo>
                      <a:pt x="4120123" y="3707951"/>
                      <a:pt x="4133899" y="3707951"/>
                      <a:pt x="4147904" y="3707951"/>
                    </a:cubicBezTo>
                    <a:cubicBezTo>
                      <a:pt x="4151578" y="3707951"/>
                      <a:pt x="4155251" y="3707492"/>
                      <a:pt x="4158925" y="3707262"/>
                    </a:cubicBezTo>
                    <a:cubicBezTo>
                      <a:pt x="4161450" y="3707033"/>
                      <a:pt x="4164665" y="3704048"/>
                      <a:pt x="4164665" y="3701522"/>
                    </a:cubicBezTo>
                    <a:cubicBezTo>
                      <a:pt x="4164894" y="3678793"/>
                      <a:pt x="4165124" y="3656063"/>
                      <a:pt x="4165124" y="3633333"/>
                    </a:cubicBezTo>
                    <a:cubicBezTo>
                      <a:pt x="4165124" y="3629200"/>
                      <a:pt x="4162369" y="3626215"/>
                      <a:pt x="4158465" y="3625756"/>
                    </a:cubicBezTo>
                    <a:cubicBezTo>
                      <a:pt x="4154103" y="3625297"/>
                      <a:pt x="4149741" y="3624838"/>
                      <a:pt x="4145379" y="3624838"/>
                    </a:cubicBezTo>
                    <a:cubicBezTo>
                      <a:pt x="4118975" y="3624838"/>
                      <a:pt x="4092572" y="3624838"/>
                      <a:pt x="4066168" y="3624838"/>
                    </a:cubicBezTo>
                    <a:close/>
                    <a:moveTo>
                      <a:pt x="3677005" y="3624838"/>
                    </a:moveTo>
                    <a:cubicBezTo>
                      <a:pt x="3671265" y="3624838"/>
                      <a:pt x="3665296" y="3625526"/>
                      <a:pt x="3659556" y="3625986"/>
                    </a:cubicBezTo>
                    <a:cubicBezTo>
                      <a:pt x="3657030" y="3626215"/>
                      <a:pt x="3654045" y="3629430"/>
                      <a:pt x="3653816" y="3631955"/>
                    </a:cubicBezTo>
                    <a:cubicBezTo>
                      <a:pt x="3653816" y="3632644"/>
                      <a:pt x="3653586" y="3633333"/>
                      <a:pt x="3653586" y="3634021"/>
                    </a:cubicBezTo>
                    <a:cubicBezTo>
                      <a:pt x="3653586" y="3655374"/>
                      <a:pt x="3653357" y="3676497"/>
                      <a:pt x="3653586" y="3697849"/>
                    </a:cubicBezTo>
                    <a:cubicBezTo>
                      <a:pt x="3653586" y="3704048"/>
                      <a:pt x="3657030" y="3707262"/>
                      <a:pt x="3663000" y="3707721"/>
                    </a:cubicBezTo>
                    <a:cubicBezTo>
                      <a:pt x="3667362" y="3707951"/>
                      <a:pt x="3671724" y="3707951"/>
                      <a:pt x="3676316" y="3707951"/>
                    </a:cubicBezTo>
                    <a:cubicBezTo>
                      <a:pt x="3704097" y="3707951"/>
                      <a:pt x="3732108" y="3707951"/>
                      <a:pt x="3759889" y="3707951"/>
                    </a:cubicBezTo>
                    <a:cubicBezTo>
                      <a:pt x="3786981" y="3707951"/>
                      <a:pt x="3814303" y="3707951"/>
                      <a:pt x="3841395" y="3707951"/>
                    </a:cubicBezTo>
                    <a:cubicBezTo>
                      <a:pt x="3847135" y="3707951"/>
                      <a:pt x="3853104" y="3707492"/>
                      <a:pt x="3858844" y="3707033"/>
                    </a:cubicBezTo>
                    <a:cubicBezTo>
                      <a:pt x="3861370" y="3706803"/>
                      <a:pt x="3864125" y="3703818"/>
                      <a:pt x="3864354" y="3701063"/>
                    </a:cubicBezTo>
                    <a:cubicBezTo>
                      <a:pt x="3864584" y="3699686"/>
                      <a:pt x="3864814" y="3698078"/>
                      <a:pt x="3864814" y="3696701"/>
                    </a:cubicBezTo>
                    <a:cubicBezTo>
                      <a:pt x="3864814" y="3676956"/>
                      <a:pt x="3865043" y="3656981"/>
                      <a:pt x="3864814" y="3637236"/>
                    </a:cubicBezTo>
                    <a:cubicBezTo>
                      <a:pt x="3864814" y="3628052"/>
                      <a:pt x="3862288" y="3625526"/>
                      <a:pt x="3853104" y="3625067"/>
                    </a:cubicBezTo>
                    <a:cubicBezTo>
                      <a:pt x="3849431" y="3624838"/>
                      <a:pt x="3845757" y="3624838"/>
                      <a:pt x="3842084" y="3624838"/>
                    </a:cubicBezTo>
                    <a:cubicBezTo>
                      <a:pt x="3823027" y="3624838"/>
                      <a:pt x="3803971" y="3624838"/>
                      <a:pt x="3784915" y="3624838"/>
                    </a:cubicBezTo>
                    <a:cubicBezTo>
                      <a:pt x="3748868" y="3624838"/>
                      <a:pt x="3713051" y="3624838"/>
                      <a:pt x="3677005" y="3624838"/>
                    </a:cubicBezTo>
                    <a:close/>
                    <a:moveTo>
                      <a:pt x="3016231" y="3624838"/>
                    </a:moveTo>
                    <a:cubicBezTo>
                      <a:pt x="3010491" y="3624838"/>
                      <a:pt x="3004521" y="3625297"/>
                      <a:pt x="2998782" y="3626215"/>
                    </a:cubicBezTo>
                    <a:cubicBezTo>
                      <a:pt x="2996945" y="3626445"/>
                      <a:pt x="2995108" y="3628511"/>
                      <a:pt x="2994190" y="3630348"/>
                    </a:cubicBezTo>
                    <a:cubicBezTo>
                      <a:pt x="2993271" y="3632185"/>
                      <a:pt x="2992812" y="3634481"/>
                      <a:pt x="2992812" y="3636777"/>
                    </a:cubicBezTo>
                    <a:cubicBezTo>
                      <a:pt x="2992812" y="3656522"/>
                      <a:pt x="2992812" y="3676267"/>
                      <a:pt x="2992812" y="3696012"/>
                    </a:cubicBezTo>
                    <a:cubicBezTo>
                      <a:pt x="2992812" y="3698078"/>
                      <a:pt x="2993042" y="3700604"/>
                      <a:pt x="2993960" y="3702441"/>
                    </a:cubicBezTo>
                    <a:cubicBezTo>
                      <a:pt x="2994879" y="3704277"/>
                      <a:pt x="2996715" y="3706344"/>
                      <a:pt x="2998552" y="3706573"/>
                    </a:cubicBezTo>
                    <a:cubicBezTo>
                      <a:pt x="3002685" y="3707492"/>
                      <a:pt x="3007277" y="3707721"/>
                      <a:pt x="3011639" y="3707721"/>
                    </a:cubicBezTo>
                    <a:cubicBezTo>
                      <a:pt x="3040338" y="3707951"/>
                      <a:pt x="3068808" y="3707951"/>
                      <a:pt x="3097507" y="3707951"/>
                    </a:cubicBezTo>
                    <a:cubicBezTo>
                      <a:pt x="3125977" y="3707951"/>
                      <a:pt x="3154677" y="3707951"/>
                      <a:pt x="3183146" y="3707951"/>
                    </a:cubicBezTo>
                    <a:cubicBezTo>
                      <a:pt x="3188197" y="3707951"/>
                      <a:pt x="3193478" y="3707721"/>
                      <a:pt x="3198300" y="3706803"/>
                    </a:cubicBezTo>
                    <a:cubicBezTo>
                      <a:pt x="3200136" y="3706573"/>
                      <a:pt x="3201973" y="3704507"/>
                      <a:pt x="3202891" y="3702670"/>
                    </a:cubicBezTo>
                    <a:cubicBezTo>
                      <a:pt x="3203810" y="3700834"/>
                      <a:pt x="3204039" y="3698308"/>
                      <a:pt x="3204039" y="3696242"/>
                    </a:cubicBezTo>
                    <a:cubicBezTo>
                      <a:pt x="3204039" y="3676497"/>
                      <a:pt x="3204039" y="3656751"/>
                      <a:pt x="3204039" y="3637006"/>
                    </a:cubicBezTo>
                    <a:cubicBezTo>
                      <a:pt x="3204039" y="3634940"/>
                      <a:pt x="3203810" y="3632414"/>
                      <a:pt x="3202891" y="3630578"/>
                    </a:cubicBezTo>
                    <a:cubicBezTo>
                      <a:pt x="3201973" y="3628741"/>
                      <a:pt x="3200136" y="3626674"/>
                      <a:pt x="3198529" y="3626215"/>
                    </a:cubicBezTo>
                    <a:cubicBezTo>
                      <a:pt x="3193478" y="3625297"/>
                      <a:pt x="3188427" y="3624838"/>
                      <a:pt x="3183376" y="3624838"/>
                    </a:cubicBezTo>
                    <a:cubicBezTo>
                      <a:pt x="3160646" y="3624608"/>
                      <a:pt x="3137916" y="3624838"/>
                      <a:pt x="3115186" y="3624838"/>
                    </a:cubicBezTo>
                    <a:cubicBezTo>
                      <a:pt x="3082125" y="3624838"/>
                      <a:pt x="3049292" y="3624838"/>
                      <a:pt x="3016231" y="3624838"/>
                    </a:cubicBezTo>
                    <a:close/>
                    <a:moveTo>
                      <a:pt x="2717069" y="3624838"/>
                    </a:moveTo>
                    <a:cubicBezTo>
                      <a:pt x="2712017" y="3624838"/>
                      <a:pt x="2706737" y="3625067"/>
                      <a:pt x="2701686" y="3625297"/>
                    </a:cubicBezTo>
                    <a:cubicBezTo>
                      <a:pt x="2695487" y="3625756"/>
                      <a:pt x="2692272" y="3628741"/>
                      <a:pt x="2692272" y="3634940"/>
                    </a:cubicBezTo>
                    <a:cubicBezTo>
                      <a:pt x="2692043" y="3656063"/>
                      <a:pt x="2692272" y="3677415"/>
                      <a:pt x="2692272" y="3698538"/>
                    </a:cubicBezTo>
                    <a:cubicBezTo>
                      <a:pt x="2692272" y="3699915"/>
                      <a:pt x="2692502" y="3701752"/>
                      <a:pt x="2693191" y="3702670"/>
                    </a:cubicBezTo>
                    <a:cubicBezTo>
                      <a:pt x="2694339" y="3704277"/>
                      <a:pt x="2696176" y="3705885"/>
                      <a:pt x="2698012" y="3706803"/>
                    </a:cubicBezTo>
                    <a:cubicBezTo>
                      <a:pt x="2699849" y="3707721"/>
                      <a:pt x="2702375" y="3707951"/>
                      <a:pt x="2704441" y="3707951"/>
                    </a:cubicBezTo>
                    <a:cubicBezTo>
                      <a:pt x="2735895" y="3707951"/>
                      <a:pt x="2767350" y="3707951"/>
                      <a:pt x="2798804" y="3707951"/>
                    </a:cubicBezTo>
                    <a:cubicBezTo>
                      <a:pt x="2800871" y="3707951"/>
                      <a:pt x="2803396" y="3707721"/>
                      <a:pt x="2805233" y="3706803"/>
                    </a:cubicBezTo>
                    <a:cubicBezTo>
                      <a:pt x="2807070" y="3705885"/>
                      <a:pt x="2808677" y="3704277"/>
                      <a:pt x="2809595" y="3702441"/>
                    </a:cubicBezTo>
                    <a:cubicBezTo>
                      <a:pt x="2810514" y="3700604"/>
                      <a:pt x="2810743" y="3698078"/>
                      <a:pt x="2810743" y="3696012"/>
                    </a:cubicBezTo>
                    <a:cubicBezTo>
                      <a:pt x="2810743" y="3676267"/>
                      <a:pt x="2810743" y="3656522"/>
                      <a:pt x="2810743" y="3636777"/>
                    </a:cubicBezTo>
                    <a:cubicBezTo>
                      <a:pt x="2810743" y="3635399"/>
                      <a:pt x="2810514" y="3633792"/>
                      <a:pt x="2810284" y="3632414"/>
                    </a:cubicBezTo>
                    <a:cubicBezTo>
                      <a:pt x="2810055" y="3630118"/>
                      <a:pt x="2806840" y="3626445"/>
                      <a:pt x="2804774" y="3626215"/>
                    </a:cubicBezTo>
                    <a:cubicBezTo>
                      <a:pt x="2800411" y="3625756"/>
                      <a:pt x="2796049" y="3625067"/>
                      <a:pt x="2791687" y="3625067"/>
                    </a:cubicBezTo>
                    <a:cubicBezTo>
                      <a:pt x="2778600" y="3624838"/>
                      <a:pt x="2765513" y="3624838"/>
                      <a:pt x="2752197" y="3624838"/>
                    </a:cubicBezTo>
                    <a:cubicBezTo>
                      <a:pt x="2740487" y="3624838"/>
                      <a:pt x="2728778" y="3624838"/>
                      <a:pt x="2717069" y="3624838"/>
                    </a:cubicBezTo>
                    <a:close/>
                    <a:moveTo>
                      <a:pt x="2241118" y="3624838"/>
                    </a:moveTo>
                    <a:cubicBezTo>
                      <a:pt x="2238134" y="3624838"/>
                      <a:pt x="2235149" y="3625297"/>
                      <a:pt x="2232623" y="3626215"/>
                    </a:cubicBezTo>
                    <a:cubicBezTo>
                      <a:pt x="2230787" y="3626904"/>
                      <a:pt x="2229409" y="3628970"/>
                      <a:pt x="2228261" y="3630578"/>
                    </a:cubicBezTo>
                    <a:cubicBezTo>
                      <a:pt x="2227572" y="3631726"/>
                      <a:pt x="2227343" y="3633333"/>
                      <a:pt x="2227343" y="3634710"/>
                    </a:cubicBezTo>
                    <a:cubicBezTo>
                      <a:pt x="2227343" y="3655833"/>
                      <a:pt x="2227343" y="3677185"/>
                      <a:pt x="2227572" y="3698308"/>
                    </a:cubicBezTo>
                    <a:cubicBezTo>
                      <a:pt x="2227572" y="3699686"/>
                      <a:pt x="2227802" y="3701522"/>
                      <a:pt x="2228720" y="3702441"/>
                    </a:cubicBezTo>
                    <a:cubicBezTo>
                      <a:pt x="2229868" y="3704048"/>
                      <a:pt x="2231475" y="3706114"/>
                      <a:pt x="2233312" y="3706344"/>
                    </a:cubicBezTo>
                    <a:cubicBezTo>
                      <a:pt x="2236756" y="3707262"/>
                      <a:pt x="2240659" y="3707262"/>
                      <a:pt x="2244103" y="3707262"/>
                    </a:cubicBezTo>
                    <a:cubicBezTo>
                      <a:pt x="2257879" y="3707951"/>
                      <a:pt x="2271884" y="3707951"/>
                      <a:pt x="2285660" y="3707951"/>
                    </a:cubicBezTo>
                    <a:cubicBezTo>
                      <a:pt x="2297369" y="3707951"/>
                      <a:pt x="2309078" y="3707951"/>
                      <a:pt x="2320788" y="3707951"/>
                    </a:cubicBezTo>
                    <a:cubicBezTo>
                      <a:pt x="2326528" y="3707951"/>
                      <a:pt x="2332497" y="3707492"/>
                      <a:pt x="2338237" y="3707033"/>
                    </a:cubicBezTo>
                    <a:cubicBezTo>
                      <a:pt x="2340763" y="3706803"/>
                      <a:pt x="2343518" y="3703818"/>
                      <a:pt x="2343977" y="3701293"/>
                    </a:cubicBezTo>
                    <a:cubicBezTo>
                      <a:pt x="2344206" y="3699915"/>
                      <a:pt x="2344436" y="3698308"/>
                      <a:pt x="2344436" y="3696930"/>
                    </a:cubicBezTo>
                    <a:cubicBezTo>
                      <a:pt x="2344436" y="3676497"/>
                      <a:pt x="2344436" y="3655833"/>
                      <a:pt x="2344436" y="3635399"/>
                    </a:cubicBezTo>
                    <a:cubicBezTo>
                      <a:pt x="2344436" y="3634021"/>
                      <a:pt x="2344436" y="3632185"/>
                      <a:pt x="2343747" y="3631037"/>
                    </a:cubicBezTo>
                    <a:cubicBezTo>
                      <a:pt x="2342599" y="3629200"/>
                      <a:pt x="2341451" y="3627134"/>
                      <a:pt x="2339615" y="3626445"/>
                    </a:cubicBezTo>
                    <a:cubicBezTo>
                      <a:pt x="2337089" y="3625297"/>
                      <a:pt x="2333875" y="3624838"/>
                      <a:pt x="2331120" y="3624838"/>
                    </a:cubicBezTo>
                    <a:cubicBezTo>
                      <a:pt x="2301043" y="3624838"/>
                      <a:pt x="2270966" y="3624838"/>
                      <a:pt x="2241118" y="3624838"/>
                    </a:cubicBezTo>
                    <a:close/>
                    <a:moveTo>
                      <a:pt x="1913946" y="3624838"/>
                    </a:moveTo>
                    <a:cubicBezTo>
                      <a:pt x="1899711" y="3624838"/>
                      <a:pt x="1885705" y="3625067"/>
                      <a:pt x="1871700" y="3625067"/>
                    </a:cubicBezTo>
                    <a:cubicBezTo>
                      <a:pt x="1859991" y="3625067"/>
                      <a:pt x="1848281" y="3624838"/>
                      <a:pt x="1836572" y="3625067"/>
                    </a:cubicBezTo>
                    <a:cubicBezTo>
                      <a:pt x="1830832" y="3625067"/>
                      <a:pt x="1824863" y="3625526"/>
                      <a:pt x="1819123" y="3625986"/>
                    </a:cubicBezTo>
                    <a:cubicBezTo>
                      <a:pt x="1816368" y="3626215"/>
                      <a:pt x="1813613" y="3628970"/>
                      <a:pt x="1813153" y="3631496"/>
                    </a:cubicBezTo>
                    <a:cubicBezTo>
                      <a:pt x="1813153" y="3632185"/>
                      <a:pt x="1812694" y="3632874"/>
                      <a:pt x="1812694" y="3633562"/>
                    </a:cubicBezTo>
                    <a:cubicBezTo>
                      <a:pt x="1812694" y="3655603"/>
                      <a:pt x="1812694" y="3677645"/>
                      <a:pt x="1812924" y="3699456"/>
                    </a:cubicBezTo>
                    <a:cubicBezTo>
                      <a:pt x="1812924" y="3700834"/>
                      <a:pt x="1813383" y="3702441"/>
                      <a:pt x="1814301" y="3703589"/>
                    </a:cubicBezTo>
                    <a:cubicBezTo>
                      <a:pt x="1814990" y="3704737"/>
                      <a:pt x="1816138" y="3706114"/>
                      <a:pt x="1817286" y="3706344"/>
                    </a:cubicBezTo>
                    <a:cubicBezTo>
                      <a:pt x="1820041" y="3707033"/>
                      <a:pt x="1823026" y="3707721"/>
                      <a:pt x="1825781" y="3707721"/>
                    </a:cubicBezTo>
                    <a:cubicBezTo>
                      <a:pt x="1855858" y="3707721"/>
                      <a:pt x="1885935" y="3707721"/>
                      <a:pt x="1916012" y="3707721"/>
                    </a:cubicBezTo>
                    <a:cubicBezTo>
                      <a:pt x="1918997" y="3707721"/>
                      <a:pt x="1921981" y="3707492"/>
                      <a:pt x="1924736" y="3706573"/>
                    </a:cubicBezTo>
                    <a:cubicBezTo>
                      <a:pt x="1926573" y="3705885"/>
                      <a:pt x="1928410" y="3704277"/>
                      <a:pt x="1929328" y="3702441"/>
                    </a:cubicBezTo>
                    <a:cubicBezTo>
                      <a:pt x="1930247" y="3700604"/>
                      <a:pt x="1930476" y="3698078"/>
                      <a:pt x="1930476" y="3696012"/>
                    </a:cubicBezTo>
                    <a:cubicBezTo>
                      <a:pt x="1930476" y="3676267"/>
                      <a:pt x="1930476" y="3656292"/>
                      <a:pt x="1930476" y="3636547"/>
                    </a:cubicBezTo>
                    <a:cubicBezTo>
                      <a:pt x="1930476" y="3634481"/>
                      <a:pt x="1929788" y="3632185"/>
                      <a:pt x="1929328" y="3630118"/>
                    </a:cubicBezTo>
                    <a:cubicBezTo>
                      <a:pt x="1928869" y="3627593"/>
                      <a:pt x="1926803" y="3626445"/>
                      <a:pt x="1924736" y="3625986"/>
                    </a:cubicBezTo>
                    <a:cubicBezTo>
                      <a:pt x="1921293" y="3625067"/>
                      <a:pt x="1917389" y="3624838"/>
                      <a:pt x="1913946" y="3624838"/>
                    </a:cubicBezTo>
                    <a:close/>
                    <a:moveTo>
                      <a:pt x="1622819" y="3624838"/>
                    </a:moveTo>
                    <a:cubicBezTo>
                      <a:pt x="1619146" y="3624838"/>
                      <a:pt x="1615472" y="3625297"/>
                      <a:pt x="1611799" y="3625526"/>
                    </a:cubicBezTo>
                    <a:cubicBezTo>
                      <a:pt x="1608355" y="3625756"/>
                      <a:pt x="1605140" y="3629200"/>
                      <a:pt x="1604911" y="3632874"/>
                    </a:cubicBezTo>
                    <a:cubicBezTo>
                      <a:pt x="1604681" y="3639532"/>
                      <a:pt x="1604222" y="3645960"/>
                      <a:pt x="1604222" y="3652619"/>
                    </a:cubicBezTo>
                    <a:cubicBezTo>
                      <a:pt x="1604222" y="3667313"/>
                      <a:pt x="1604222" y="3682007"/>
                      <a:pt x="1604452" y="3696701"/>
                    </a:cubicBezTo>
                    <a:cubicBezTo>
                      <a:pt x="1604681" y="3704507"/>
                      <a:pt x="1607666" y="3707492"/>
                      <a:pt x="1615013" y="3707721"/>
                    </a:cubicBezTo>
                    <a:cubicBezTo>
                      <a:pt x="1631544" y="3707951"/>
                      <a:pt x="1647615" y="3707951"/>
                      <a:pt x="1663917" y="3707951"/>
                    </a:cubicBezTo>
                    <a:cubicBezTo>
                      <a:pt x="1677233" y="3708180"/>
                      <a:pt x="1690320" y="3708180"/>
                      <a:pt x="1703637" y="3707951"/>
                    </a:cubicBezTo>
                    <a:cubicBezTo>
                      <a:pt x="1707999" y="3707951"/>
                      <a:pt x="1712361" y="3707492"/>
                      <a:pt x="1716724" y="3707033"/>
                    </a:cubicBezTo>
                    <a:cubicBezTo>
                      <a:pt x="1719249" y="3706803"/>
                      <a:pt x="1722004" y="3703818"/>
                      <a:pt x="1722234" y="3701063"/>
                    </a:cubicBezTo>
                    <a:cubicBezTo>
                      <a:pt x="1722463" y="3699686"/>
                      <a:pt x="1722693" y="3698078"/>
                      <a:pt x="1722693" y="3696701"/>
                    </a:cubicBezTo>
                    <a:cubicBezTo>
                      <a:pt x="1722693" y="3676956"/>
                      <a:pt x="1722923" y="3656981"/>
                      <a:pt x="1722693" y="3637236"/>
                    </a:cubicBezTo>
                    <a:cubicBezTo>
                      <a:pt x="1722693" y="3628052"/>
                      <a:pt x="1720167" y="3625526"/>
                      <a:pt x="1710984" y="3625067"/>
                    </a:cubicBezTo>
                    <a:cubicBezTo>
                      <a:pt x="1708688" y="3624838"/>
                      <a:pt x="1706621" y="3624838"/>
                      <a:pt x="1704325" y="3624838"/>
                    </a:cubicBezTo>
                    <a:cubicBezTo>
                      <a:pt x="1677233" y="3624838"/>
                      <a:pt x="1649911" y="3624838"/>
                      <a:pt x="1622819" y="3624838"/>
                    </a:cubicBezTo>
                    <a:close/>
                    <a:moveTo>
                      <a:pt x="3513763" y="3624608"/>
                    </a:moveTo>
                    <a:cubicBezTo>
                      <a:pt x="3485752" y="3624838"/>
                      <a:pt x="3457971" y="3624838"/>
                      <a:pt x="3430190" y="3624838"/>
                    </a:cubicBezTo>
                    <a:cubicBezTo>
                      <a:pt x="3402409" y="3624838"/>
                      <a:pt x="3374399" y="3624838"/>
                      <a:pt x="3346618" y="3624838"/>
                    </a:cubicBezTo>
                    <a:cubicBezTo>
                      <a:pt x="3340878" y="3624838"/>
                      <a:pt x="3334909" y="3625297"/>
                      <a:pt x="3329169" y="3626215"/>
                    </a:cubicBezTo>
                    <a:cubicBezTo>
                      <a:pt x="3327332" y="3626445"/>
                      <a:pt x="3325495" y="3628511"/>
                      <a:pt x="3324577" y="3630348"/>
                    </a:cubicBezTo>
                    <a:cubicBezTo>
                      <a:pt x="3323658" y="3632185"/>
                      <a:pt x="3323199" y="3634481"/>
                      <a:pt x="3323199" y="3636777"/>
                    </a:cubicBezTo>
                    <a:cubicBezTo>
                      <a:pt x="3323199" y="3656522"/>
                      <a:pt x="3323199" y="3676267"/>
                      <a:pt x="3323199" y="3696012"/>
                    </a:cubicBezTo>
                    <a:cubicBezTo>
                      <a:pt x="3323199" y="3698078"/>
                      <a:pt x="3323429" y="3700604"/>
                      <a:pt x="3324347" y="3702441"/>
                    </a:cubicBezTo>
                    <a:cubicBezTo>
                      <a:pt x="3325266" y="3704277"/>
                      <a:pt x="3327102" y="3705885"/>
                      <a:pt x="3328939" y="3706573"/>
                    </a:cubicBezTo>
                    <a:cubicBezTo>
                      <a:pt x="3331694" y="3707492"/>
                      <a:pt x="3334679" y="3707721"/>
                      <a:pt x="3337664" y="3707721"/>
                    </a:cubicBezTo>
                    <a:cubicBezTo>
                      <a:pt x="3398506" y="3707721"/>
                      <a:pt x="3459349" y="3707721"/>
                      <a:pt x="3520192" y="3707721"/>
                    </a:cubicBezTo>
                    <a:cubicBezTo>
                      <a:pt x="3523176" y="3707721"/>
                      <a:pt x="3526161" y="3707492"/>
                      <a:pt x="3528916" y="3706573"/>
                    </a:cubicBezTo>
                    <a:cubicBezTo>
                      <a:pt x="3530753" y="3705885"/>
                      <a:pt x="3532590" y="3704277"/>
                      <a:pt x="3533508" y="3702441"/>
                    </a:cubicBezTo>
                    <a:cubicBezTo>
                      <a:pt x="3534427" y="3700604"/>
                      <a:pt x="3534656" y="3698078"/>
                      <a:pt x="3534656" y="3696012"/>
                    </a:cubicBezTo>
                    <a:cubicBezTo>
                      <a:pt x="3534656" y="3676267"/>
                      <a:pt x="3534656" y="3656522"/>
                      <a:pt x="3534656" y="3636777"/>
                    </a:cubicBezTo>
                    <a:cubicBezTo>
                      <a:pt x="3534656" y="3634710"/>
                      <a:pt x="3533967" y="3632414"/>
                      <a:pt x="3533738" y="3630348"/>
                    </a:cubicBezTo>
                    <a:cubicBezTo>
                      <a:pt x="3533279" y="3627822"/>
                      <a:pt x="3531212" y="3626445"/>
                      <a:pt x="3529146" y="3625986"/>
                    </a:cubicBezTo>
                    <a:cubicBezTo>
                      <a:pt x="3524095" y="3625067"/>
                      <a:pt x="3519044" y="3624838"/>
                      <a:pt x="3513763" y="3624608"/>
                    </a:cubicBezTo>
                    <a:close/>
                    <a:moveTo>
                      <a:pt x="1198987" y="3485703"/>
                    </a:moveTo>
                    <a:cubicBezTo>
                      <a:pt x="1196921" y="3485703"/>
                      <a:pt x="1194395" y="3485703"/>
                      <a:pt x="1192558" y="3486621"/>
                    </a:cubicBezTo>
                    <a:cubicBezTo>
                      <a:pt x="1190722" y="3487540"/>
                      <a:pt x="1189114" y="3489147"/>
                      <a:pt x="1188196" y="3490984"/>
                    </a:cubicBezTo>
                    <a:cubicBezTo>
                      <a:pt x="1187278" y="3492821"/>
                      <a:pt x="1187048" y="3495346"/>
                      <a:pt x="1187048" y="3497413"/>
                    </a:cubicBezTo>
                    <a:cubicBezTo>
                      <a:pt x="1187048" y="3517158"/>
                      <a:pt x="1187048" y="3536903"/>
                      <a:pt x="1187048" y="3556648"/>
                    </a:cubicBezTo>
                    <a:cubicBezTo>
                      <a:pt x="1187048" y="3558025"/>
                      <a:pt x="1187278" y="3559633"/>
                      <a:pt x="1187507" y="3561010"/>
                    </a:cubicBezTo>
                    <a:cubicBezTo>
                      <a:pt x="1187967" y="3564454"/>
                      <a:pt x="1190951" y="3567439"/>
                      <a:pt x="1194854" y="3567669"/>
                    </a:cubicBezTo>
                    <a:cubicBezTo>
                      <a:pt x="1197839" y="3567898"/>
                      <a:pt x="1200594" y="3568128"/>
                      <a:pt x="1203579" y="3568128"/>
                    </a:cubicBezTo>
                    <a:cubicBezTo>
                      <a:pt x="1217814" y="3567669"/>
                      <a:pt x="1231819" y="3567669"/>
                      <a:pt x="1245595" y="3567669"/>
                    </a:cubicBezTo>
                    <a:cubicBezTo>
                      <a:pt x="1255927" y="3567669"/>
                      <a:pt x="1266029" y="3567898"/>
                      <a:pt x="1276361" y="3567669"/>
                    </a:cubicBezTo>
                    <a:cubicBezTo>
                      <a:pt x="1283707" y="3567669"/>
                      <a:pt x="1291055" y="3567209"/>
                      <a:pt x="1298172" y="3566980"/>
                    </a:cubicBezTo>
                    <a:cubicBezTo>
                      <a:pt x="1300927" y="3566750"/>
                      <a:pt x="1303682" y="3563995"/>
                      <a:pt x="1303912" y="3561469"/>
                    </a:cubicBezTo>
                    <a:cubicBezTo>
                      <a:pt x="1304141" y="3560092"/>
                      <a:pt x="1304601" y="3558485"/>
                      <a:pt x="1304601" y="3557107"/>
                    </a:cubicBezTo>
                    <a:cubicBezTo>
                      <a:pt x="1304601" y="3536673"/>
                      <a:pt x="1304601" y="3516239"/>
                      <a:pt x="1304601" y="3495805"/>
                    </a:cubicBezTo>
                    <a:cubicBezTo>
                      <a:pt x="1304601" y="3494428"/>
                      <a:pt x="1304141" y="3492821"/>
                      <a:pt x="1303912" y="3491443"/>
                    </a:cubicBezTo>
                    <a:cubicBezTo>
                      <a:pt x="1303453" y="3488917"/>
                      <a:pt x="1300698" y="3486392"/>
                      <a:pt x="1297713" y="3486162"/>
                    </a:cubicBezTo>
                    <a:cubicBezTo>
                      <a:pt x="1296335" y="3485933"/>
                      <a:pt x="1294728" y="3485703"/>
                      <a:pt x="1293350" y="3485703"/>
                    </a:cubicBezTo>
                    <a:cubicBezTo>
                      <a:pt x="1261896" y="3485703"/>
                      <a:pt x="1230442" y="3485703"/>
                      <a:pt x="1198987" y="3485703"/>
                    </a:cubicBezTo>
                    <a:close/>
                    <a:moveTo>
                      <a:pt x="782961" y="3485703"/>
                    </a:moveTo>
                    <a:cubicBezTo>
                      <a:pt x="780895" y="3485703"/>
                      <a:pt x="778599" y="3486162"/>
                      <a:pt x="776532" y="3486392"/>
                    </a:cubicBezTo>
                    <a:cubicBezTo>
                      <a:pt x="773777" y="3486621"/>
                      <a:pt x="771022" y="3489606"/>
                      <a:pt x="770563" y="3492132"/>
                    </a:cubicBezTo>
                    <a:cubicBezTo>
                      <a:pt x="770333" y="3493509"/>
                      <a:pt x="769874" y="3495117"/>
                      <a:pt x="769874" y="3496494"/>
                    </a:cubicBezTo>
                    <a:cubicBezTo>
                      <a:pt x="769874" y="3516928"/>
                      <a:pt x="769874" y="3537592"/>
                      <a:pt x="769874" y="3558025"/>
                    </a:cubicBezTo>
                    <a:cubicBezTo>
                      <a:pt x="769874" y="3559403"/>
                      <a:pt x="769874" y="3561240"/>
                      <a:pt x="770792" y="3562388"/>
                    </a:cubicBezTo>
                    <a:cubicBezTo>
                      <a:pt x="771940" y="3563995"/>
                      <a:pt x="773318" y="3566291"/>
                      <a:pt x="775155" y="3566750"/>
                    </a:cubicBezTo>
                    <a:cubicBezTo>
                      <a:pt x="778599" y="3567669"/>
                      <a:pt x="782272" y="3568128"/>
                      <a:pt x="785946" y="3568128"/>
                    </a:cubicBezTo>
                    <a:cubicBezTo>
                      <a:pt x="799721" y="3567669"/>
                      <a:pt x="813727" y="3567669"/>
                      <a:pt x="827732" y="3567669"/>
                    </a:cubicBezTo>
                    <a:cubicBezTo>
                      <a:pt x="842426" y="3567669"/>
                      <a:pt x="857120" y="3567669"/>
                      <a:pt x="871814" y="3567669"/>
                    </a:cubicBezTo>
                    <a:cubicBezTo>
                      <a:pt x="875488" y="3567669"/>
                      <a:pt x="879161" y="3567439"/>
                      <a:pt x="882605" y="3566291"/>
                    </a:cubicBezTo>
                    <a:cubicBezTo>
                      <a:pt x="884442" y="3565832"/>
                      <a:pt x="886049" y="3563765"/>
                      <a:pt x="887197" y="3562158"/>
                    </a:cubicBezTo>
                    <a:cubicBezTo>
                      <a:pt x="887886" y="3561010"/>
                      <a:pt x="888115" y="3559403"/>
                      <a:pt x="888115" y="3558025"/>
                    </a:cubicBezTo>
                    <a:cubicBezTo>
                      <a:pt x="888115" y="3537592"/>
                      <a:pt x="888345" y="3516928"/>
                      <a:pt x="888115" y="3496494"/>
                    </a:cubicBezTo>
                    <a:cubicBezTo>
                      <a:pt x="888115" y="3494428"/>
                      <a:pt x="887427" y="3492132"/>
                      <a:pt x="886738" y="3490295"/>
                    </a:cubicBezTo>
                    <a:cubicBezTo>
                      <a:pt x="886279" y="3489147"/>
                      <a:pt x="885131" y="3487769"/>
                      <a:pt x="883753" y="3487310"/>
                    </a:cubicBezTo>
                    <a:cubicBezTo>
                      <a:pt x="880998" y="3486392"/>
                      <a:pt x="878013" y="3485703"/>
                      <a:pt x="875258" y="3485703"/>
                    </a:cubicBezTo>
                    <a:cubicBezTo>
                      <a:pt x="844492" y="3485703"/>
                      <a:pt x="813727" y="3485703"/>
                      <a:pt x="782961" y="3485703"/>
                    </a:cubicBezTo>
                    <a:close/>
                    <a:moveTo>
                      <a:pt x="6399542" y="3485473"/>
                    </a:moveTo>
                    <a:cubicBezTo>
                      <a:pt x="6398164" y="3485473"/>
                      <a:pt x="6396557" y="3485703"/>
                      <a:pt x="6395179" y="3485703"/>
                    </a:cubicBezTo>
                    <a:cubicBezTo>
                      <a:pt x="6390358" y="3486162"/>
                      <a:pt x="6386684" y="3489377"/>
                      <a:pt x="6386684" y="3493969"/>
                    </a:cubicBezTo>
                    <a:cubicBezTo>
                      <a:pt x="6386684" y="3516010"/>
                      <a:pt x="6386684" y="3537821"/>
                      <a:pt x="6386914" y="3559862"/>
                    </a:cubicBezTo>
                    <a:cubicBezTo>
                      <a:pt x="6386914" y="3560551"/>
                      <a:pt x="6386914" y="3561469"/>
                      <a:pt x="6387373" y="3561929"/>
                    </a:cubicBezTo>
                    <a:cubicBezTo>
                      <a:pt x="6388751" y="3563536"/>
                      <a:pt x="6390128" y="3565602"/>
                      <a:pt x="6391965" y="3566061"/>
                    </a:cubicBezTo>
                    <a:cubicBezTo>
                      <a:pt x="6395409" y="3566980"/>
                      <a:pt x="6399083" y="3567439"/>
                      <a:pt x="6402756" y="3567439"/>
                    </a:cubicBezTo>
                    <a:cubicBezTo>
                      <a:pt x="6416531" y="3567669"/>
                      <a:pt x="6430537" y="3567669"/>
                      <a:pt x="6444313" y="3567669"/>
                    </a:cubicBezTo>
                    <a:cubicBezTo>
                      <a:pt x="6459007" y="3567669"/>
                      <a:pt x="6473701" y="3567669"/>
                      <a:pt x="6488395" y="3567669"/>
                    </a:cubicBezTo>
                    <a:cubicBezTo>
                      <a:pt x="6492069" y="3567669"/>
                      <a:pt x="6495742" y="3567209"/>
                      <a:pt x="6499186" y="3566291"/>
                    </a:cubicBezTo>
                    <a:cubicBezTo>
                      <a:pt x="6501022" y="3565832"/>
                      <a:pt x="6502630" y="3563765"/>
                      <a:pt x="6503778" y="3562158"/>
                    </a:cubicBezTo>
                    <a:cubicBezTo>
                      <a:pt x="6504466" y="3561010"/>
                      <a:pt x="6504696" y="3559403"/>
                      <a:pt x="6504696" y="3557796"/>
                    </a:cubicBezTo>
                    <a:cubicBezTo>
                      <a:pt x="6504696" y="3537362"/>
                      <a:pt x="6504696" y="3516698"/>
                      <a:pt x="6504696" y="3496265"/>
                    </a:cubicBezTo>
                    <a:cubicBezTo>
                      <a:pt x="6504696" y="3494887"/>
                      <a:pt x="6504237" y="3493280"/>
                      <a:pt x="6504007" y="3491902"/>
                    </a:cubicBezTo>
                    <a:cubicBezTo>
                      <a:pt x="6503548" y="3489377"/>
                      <a:pt x="6500793" y="3486392"/>
                      <a:pt x="6498267" y="3486162"/>
                    </a:cubicBezTo>
                    <a:cubicBezTo>
                      <a:pt x="6496201" y="3485933"/>
                      <a:pt x="6493905" y="3485473"/>
                      <a:pt x="6491839" y="3485473"/>
                    </a:cubicBezTo>
                    <a:cubicBezTo>
                      <a:pt x="6461073" y="3485473"/>
                      <a:pt x="6430307" y="3485473"/>
                      <a:pt x="6399542" y="3485473"/>
                    </a:cubicBezTo>
                    <a:close/>
                    <a:moveTo>
                      <a:pt x="6190840" y="3485244"/>
                    </a:moveTo>
                    <a:cubicBezTo>
                      <a:pt x="6188773" y="3485244"/>
                      <a:pt x="6186477" y="3485703"/>
                      <a:pt x="6184411" y="3485933"/>
                    </a:cubicBezTo>
                    <a:cubicBezTo>
                      <a:pt x="6181886" y="3486162"/>
                      <a:pt x="6179131" y="3489377"/>
                      <a:pt x="6178901" y="3491902"/>
                    </a:cubicBezTo>
                    <a:cubicBezTo>
                      <a:pt x="6178671" y="3493280"/>
                      <a:pt x="6178442" y="3494887"/>
                      <a:pt x="6178442" y="3496265"/>
                    </a:cubicBezTo>
                    <a:cubicBezTo>
                      <a:pt x="6178442" y="3516010"/>
                      <a:pt x="6178442" y="3535755"/>
                      <a:pt x="6178442" y="3555500"/>
                    </a:cubicBezTo>
                    <a:cubicBezTo>
                      <a:pt x="6178442" y="3557566"/>
                      <a:pt x="6178442" y="3560092"/>
                      <a:pt x="6179360" y="3561929"/>
                    </a:cubicBezTo>
                    <a:cubicBezTo>
                      <a:pt x="6180279" y="3563765"/>
                      <a:pt x="6182115" y="3565602"/>
                      <a:pt x="6183952" y="3566061"/>
                    </a:cubicBezTo>
                    <a:cubicBezTo>
                      <a:pt x="6187396" y="3566980"/>
                      <a:pt x="6191069" y="3567209"/>
                      <a:pt x="6194743" y="3567209"/>
                    </a:cubicBezTo>
                    <a:cubicBezTo>
                      <a:pt x="6208519" y="3567669"/>
                      <a:pt x="6222294" y="3567669"/>
                      <a:pt x="6236299" y="3567669"/>
                    </a:cubicBezTo>
                    <a:cubicBezTo>
                      <a:pt x="6245024" y="3567669"/>
                      <a:pt x="6253978" y="3567669"/>
                      <a:pt x="6262703" y="3567669"/>
                    </a:cubicBezTo>
                    <a:cubicBezTo>
                      <a:pt x="6270739" y="3567669"/>
                      <a:pt x="6278774" y="3567669"/>
                      <a:pt x="6286810" y="3567209"/>
                    </a:cubicBezTo>
                    <a:cubicBezTo>
                      <a:pt x="6292550" y="3566980"/>
                      <a:pt x="6296224" y="3564684"/>
                      <a:pt x="6296224" y="3557566"/>
                    </a:cubicBezTo>
                    <a:cubicBezTo>
                      <a:pt x="6296453" y="3537132"/>
                      <a:pt x="6296453" y="3516469"/>
                      <a:pt x="6296224" y="3496035"/>
                    </a:cubicBezTo>
                    <a:cubicBezTo>
                      <a:pt x="6296224" y="3493969"/>
                      <a:pt x="6295535" y="3491673"/>
                      <a:pt x="6294617" y="3489836"/>
                    </a:cubicBezTo>
                    <a:cubicBezTo>
                      <a:pt x="6294157" y="3488688"/>
                      <a:pt x="6292780" y="3487310"/>
                      <a:pt x="6291632" y="3486851"/>
                    </a:cubicBezTo>
                    <a:cubicBezTo>
                      <a:pt x="6288877" y="3485933"/>
                      <a:pt x="6285892" y="3485244"/>
                      <a:pt x="6283137" y="3485244"/>
                    </a:cubicBezTo>
                    <a:cubicBezTo>
                      <a:pt x="6252371" y="3485244"/>
                      <a:pt x="6221606" y="3485244"/>
                      <a:pt x="6190840" y="3485244"/>
                    </a:cubicBezTo>
                    <a:close/>
                    <a:moveTo>
                      <a:pt x="5985123" y="3485244"/>
                    </a:moveTo>
                    <a:cubicBezTo>
                      <a:pt x="5982138" y="3485244"/>
                      <a:pt x="5979383" y="3485703"/>
                      <a:pt x="5976398" y="3485933"/>
                    </a:cubicBezTo>
                    <a:cubicBezTo>
                      <a:pt x="5973872" y="3486162"/>
                      <a:pt x="5971117" y="3489147"/>
                      <a:pt x="5970888" y="3491902"/>
                    </a:cubicBezTo>
                    <a:cubicBezTo>
                      <a:pt x="5970888" y="3492591"/>
                      <a:pt x="5970428" y="3493280"/>
                      <a:pt x="5970428" y="3493969"/>
                    </a:cubicBezTo>
                    <a:cubicBezTo>
                      <a:pt x="5970428" y="3515321"/>
                      <a:pt x="5970428" y="3536673"/>
                      <a:pt x="5970428" y="3557796"/>
                    </a:cubicBezTo>
                    <a:cubicBezTo>
                      <a:pt x="5970428" y="3559173"/>
                      <a:pt x="5970658" y="3561010"/>
                      <a:pt x="5971347" y="3562158"/>
                    </a:cubicBezTo>
                    <a:cubicBezTo>
                      <a:pt x="5972495" y="3563765"/>
                      <a:pt x="5974102" y="3565832"/>
                      <a:pt x="5975939" y="3566291"/>
                    </a:cubicBezTo>
                    <a:cubicBezTo>
                      <a:pt x="5979383" y="3567209"/>
                      <a:pt x="5983286" y="3567439"/>
                      <a:pt x="5986730" y="3567439"/>
                    </a:cubicBezTo>
                    <a:cubicBezTo>
                      <a:pt x="6000735" y="3567669"/>
                      <a:pt x="6014740" y="3567669"/>
                      <a:pt x="6028746" y="3567669"/>
                    </a:cubicBezTo>
                    <a:cubicBezTo>
                      <a:pt x="6040455" y="3567669"/>
                      <a:pt x="6052164" y="3567898"/>
                      <a:pt x="6064103" y="3567669"/>
                    </a:cubicBezTo>
                    <a:cubicBezTo>
                      <a:pt x="6070073" y="3567669"/>
                      <a:pt x="6075813" y="3567209"/>
                      <a:pt x="6081553" y="3566750"/>
                    </a:cubicBezTo>
                    <a:cubicBezTo>
                      <a:pt x="6084078" y="3566521"/>
                      <a:pt x="6086833" y="3563536"/>
                      <a:pt x="6087063" y="3560781"/>
                    </a:cubicBezTo>
                    <a:cubicBezTo>
                      <a:pt x="6087063" y="3560092"/>
                      <a:pt x="6087522" y="3559403"/>
                      <a:pt x="6087522" y="3558714"/>
                    </a:cubicBezTo>
                    <a:cubicBezTo>
                      <a:pt x="6087522" y="3537362"/>
                      <a:pt x="6087522" y="3516010"/>
                      <a:pt x="6087522" y="3494887"/>
                    </a:cubicBezTo>
                    <a:cubicBezTo>
                      <a:pt x="6087522" y="3493509"/>
                      <a:pt x="6087293" y="3491673"/>
                      <a:pt x="6086604" y="3490525"/>
                    </a:cubicBezTo>
                    <a:cubicBezTo>
                      <a:pt x="6085456" y="3488917"/>
                      <a:pt x="6083849" y="3487081"/>
                      <a:pt x="6082012" y="3486392"/>
                    </a:cubicBezTo>
                    <a:cubicBezTo>
                      <a:pt x="6079257" y="3485473"/>
                      <a:pt x="6076272" y="3485244"/>
                      <a:pt x="6073287" y="3485244"/>
                    </a:cubicBezTo>
                    <a:cubicBezTo>
                      <a:pt x="6043899" y="3485244"/>
                      <a:pt x="6014511" y="3485244"/>
                      <a:pt x="5985123" y="3485244"/>
                    </a:cubicBezTo>
                    <a:close/>
                    <a:moveTo>
                      <a:pt x="5778717" y="3485244"/>
                    </a:moveTo>
                    <a:cubicBezTo>
                      <a:pt x="5775043" y="3485244"/>
                      <a:pt x="5771370" y="3485703"/>
                      <a:pt x="5767697" y="3485933"/>
                    </a:cubicBezTo>
                    <a:cubicBezTo>
                      <a:pt x="5765401" y="3486162"/>
                      <a:pt x="5762186" y="3489377"/>
                      <a:pt x="5761957" y="3491902"/>
                    </a:cubicBezTo>
                    <a:cubicBezTo>
                      <a:pt x="5761727" y="3493969"/>
                      <a:pt x="5761038" y="3496265"/>
                      <a:pt x="5761038" y="3498331"/>
                    </a:cubicBezTo>
                    <a:cubicBezTo>
                      <a:pt x="5761038" y="3517387"/>
                      <a:pt x="5761038" y="3536444"/>
                      <a:pt x="5761038" y="3555500"/>
                    </a:cubicBezTo>
                    <a:cubicBezTo>
                      <a:pt x="5761038" y="3557566"/>
                      <a:pt x="5761268" y="3560092"/>
                      <a:pt x="5762186" y="3561929"/>
                    </a:cubicBezTo>
                    <a:cubicBezTo>
                      <a:pt x="5763105" y="3563765"/>
                      <a:pt x="5764941" y="3565373"/>
                      <a:pt x="5766549" y="3566291"/>
                    </a:cubicBezTo>
                    <a:cubicBezTo>
                      <a:pt x="5768385" y="3567209"/>
                      <a:pt x="5770681" y="3567439"/>
                      <a:pt x="5772977" y="3567439"/>
                    </a:cubicBezTo>
                    <a:cubicBezTo>
                      <a:pt x="5804432" y="3567439"/>
                      <a:pt x="5836115" y="3567439"/>
                      <a:pt x="5867570" y="3567439"/>
                    </a:cubicBezTo>
                    <a:cubicBezTo>
                      <a:pt x="5869636" y="3567439"/>
                      <a:pt x="5872162" y="3567209"/>
                      <a:pt x="5873999" y="3566291"/>
                    </a:cubicBezTo>
                    <a:cubicBezTo>
                      <a:pt x="5875835" y="3565373"/>
                      <a:pt x="5877672" y="3563765"/>
                      <a:pt x="5878361" y="3561929"/>
                    </a:cubicBezTo>
                    <a:cubicBezTo>
                      <a:pt x="5879279" y="3559173"/>
                      <a:pt x="5879509" y="3556189"/>
                      <a:pt x="5879509" y="3553204"/>
                    </a:cubicBezTo>
                    <a:cubicBezTo>
                      <a:pt x="5879509" y="3535525"/>
                      <a:pt x="5879509" y="3518076"/>
                      <a:pt x="5879509" y="3500397"/>
                    </a:cubicBezTo>
                    <a:cubicBezTo>
                      <a:pt x="5879509" y="3497413"/>
                      <a:pt x="5879050" y="3494657"/>
                      <a:pt x="5878820" y="3491673"/>
                    </a:cubicBezTo>
                    <a:cubicBezTo>
                      <a:pt x="5878590" y="3489147"/>
                      <a:pt x="5875606" y="3486162"/>
                      <a:pt x="5873080" y="3485933"/>
                    </a:cubicBezTo>
                    <a:cubicBezTo>
                      <a:pt x="5871014" y="3485703"/>
                      <a:pt x="5868718" y="3485244"/>
                      <a:pt x="5866652" y="3485244"/>
                    </a:cubicBezTo>
                    <a:cubicBezTo>
                      <a:pt x="5851269" y="3485244"/>
                      <a:pt x="5835886" y="3485244"/>
                      <a:pt x="5820503" y="3485244"/>
                    </a:cubicBezTo>
                    <a:cubicBezTo>
                      <a:pt x="5806498" y="3485244"/>
                      <a:pt x="5792722" y="3485014"/>
                      <a:pt x="5778717" y="3485244"/>
                    </a:cubicBezTo>
                    <a:close/>
                    <a:moveTo>
                      <a:pt x="5568178" y="3485244"/>
                    </a:moveTo>
                    <a:cubicBezTo>
                      <a:pt x="5566801" y="3485244"/>
                      <a:pt x="5565193" y="3485244"/>
                      <a:pt x="5563816" y="3485473"/>
                    </a:cubicBezTo>
                    <a:cubicBezTo>
                      <a:pt x="5556010" y="3485933"/>
                      <a:pt x="5553025" y="3488688"/>
                      <a:pt x="5552796" y="3496035"/>
                    </a:cubicBezTo>
                    <a:cubicBezTo>
                      <a:pt x="5552566" y="3516469"/>
                      <a:pt x="5552796" y="3537132"/>
                      <a:pt x="5552796" y="3557566"/>
                    </a:cubicBezTo>
                    <a:cubicBezTo>
                      <a:pt x="5552796" y="3558944"/>
                      <a:pt x="5552796" y="3560781"/>
                      <a:pt x="5553714" y="3561929"/>
                    </a:cubicBezTo>
                    <a:cubicBezTo>
                      <a:pt x="5554862" y="3563536"/>
                      <a:pt x="5556239" y="3565832"/>
                      <a:pt x="5558076" y="3566291"/>
                    </a:cubicBezTo>
                    <a:cubicBezTo>
                      <a:pt x="5561520" y="3567209"/>
                      <a:pt x="5565193" y="3567669"/>
                      <a:pt x="5568867" y="3567669"/>
                    </a:cubicBezTo>
                    <a:cubicBezTo>
                      <a:pt x="5583102" y="3567669"/>
                      <a:pt x="5597107" y="3567669"/>
                      <a:pt x="5610883" y="3567669"/>
                    </a:cubicBezTo>
                    <a:cubicBezTo>
                      <a:pt x="5623970" y="3567669"/>
                      <a:pt x="5637287" y="3567669"/>
                      <a:pt x="5650373" y="3567669"/>
                    </a:cubicBezTo>
                    <a:cubicBezTo>
                      <a:pt x="5654735" y="3567669"/>
                      <a:pt x="5659098" y="3567439"/>
                      <a:pt x="5663460" y="3567209"/>
                    </a:cubicBezTo>
                    <a:cubicBezTo>
                      <a:pt x="5666904" y="3566980"/>
                      <a:pt x="5670578" y="3563536"/>
                      <a:pt x="5670807" y="3560092"/>
                    </a:cubicBezTo>
                    <a:cubicBezTo>
                      <a:pt x="5671037" y="3538051"/>
                      <a:pt x="5671037" y="3516239"/>
                      <a:pt x="5671037" y="3494198"/>
                    </a:cubicBezTo>
                    <a:cubicBezTo>
                      <a:pt x="5671037" y="3493509"/>
                      <a:pt x="5670807" y="3492821"/>
                      <a:pt x="5670578" y="3492132"/>
                    </a:cubicBezTo>
                    <a:cubicBezTo>
                      <a:pt x="5670119" y="3489606"/>
                      <a:pt x="5667363" y="3486621"/>
                      <a:pt x="5664838" y="3486162"/>
                    </a:cubicBezTo>
                    <a:cubicBezTo>
                      <a:pt x="5661853" y="3485703"/>
                      <a:pt x="5659098" y="3485244"/>
                      <a:pt x="5656113" y="3485244"/>
                    </a:cubicBezTo>
                    <a:cubicBezTo>
                      <a:pt x="5626725" y="3485244"/>
                      <a:pt x="5597567" y="3485244"/>
                      <a:pt x="5568178" y="3485244"/>
                    </a:cubicBezTo>
                    <a:close/>
                    <a:moveTo>
                      <a:pt x="991433" y="3485244"/>
                    </a:moveTo>
                    <a:cubicBezTo>
                      <a:pt x="989367" y="3485244"/>
                      <a:pt x="987071" y="3485703"/>
                      <a:pt x="985005" y="3485933"/>
                    </a:cubicBezTo>
                    <a:cubicBezTo>
                      <a:pt x="982709" y="3486162"/>
                      <a:pt x="979724" y="3489377"/>
                      <a:pt x="979265" y="3491902"/>
                    </a:cubicBezTo>
                    <a:cubicBezTo>
                      <a:pt x="979035" y="3493280"/>
                      <a:pt x="978576" y="3494887"/>
                      <a:pt x="978576" y="3496265"/>
                    </a:cubicBezTo>
                    <a:cubicBezTo>
                      <a:pt x="978576" y="3516010"/>
                      <a:pt x="978576" y="3535755"/>
                      <a:pt x="978576" y="3555500"/>
                    </a:cubicBezTo>
                    <a:cubicBezTo>
                      <a:pt x="978576" y="3557566"/>
                      <a:pt x="978805" y="3560092"/>
                      <a:pt x="979724" y="3561929"/>
                    </a:cubicBezTo>
                    <a:cubicBezTo>
                      <a:pt x="980642" y="3563765"/>
                      <a:pt x="982479" y="3565602"/>
                      <a:pt x="984316" y="3566291"/>
                    </a:cubicBezTo>
                    <a:cubicBezTo>
                      <a:pt x="987760" y="3567209"/>
                      <a:pt x="991433" y="3567439"/>
                      <a:pt x="995107" y="3567439"/>
                    </a:cubicBezTo>
                    <a:cubicBezTo>
                      <a:pt x="1008882" y="3567669"/>
                      <a:pt x="1022888" y="3567669"/>
                      <a:pt x="1036663" y="3567669"/>
                    </a:cubicBezTo>
                    <a:cubicBezTo>
                      <a:pt x="1046995" y="3567669"/>
                      <a:pt x="1057097" y="3567669"/>
                      <a:pt x="1067429" y="3567669"/>
                    </a:cubicBezTo>
                    <a:cubicBezTo>
                      <a:pt x="1074776" y="3567669"/>
                      <a:pt x="1082123" y="3567439"/>
                      <a:pt x="1089241" y="3566980"/>
                    </a:cubicBezTo>
                    <a:cubicBezTo>
                      <a:pt x="1092914" y="3566750"/>
                      <a:pt x="1096128" y="3563536"/>
                      <a:pt x="1096128" y="3559633"/>
                    </a:cubicBezTo>
                    <a:cubicBezTo>
                      <a:pt x="1096358" y="3537592"/>
                      <a:pt x="1096358" y="3515780"/>
                      <a:pt x="1096358" y="3493739"/>
                    </a:cubicBezTo>
                    <a:cubicBezTo>
                      <a:pt x="1096358" y="3492361"/>
                      <a:pt x="1095899" y="3490754"/>
                      <a:pt x="1095210" y="3489606"/>
                    </a:cubicBezTo>
                    <a:cubicBezTo>
                      <a:pt x="1094521" y="3488458"/>
                      <a:pt x="1093373" y="3487081"/>
                      <a:pt x="1092225" y="3486621"/>
                    </a:cubicBezTo>
                    <a:cubicBezTo>
                      <a:pt x="1089470" y="3485933"/>
                      <a:pt x="1086486" y="3485244"/>
                      <a:pt x="1083730" y="3485244"/>
                    </a:cubicBezTo>
                    <a:cubicBezTo>
                      <a:pt x="1052965" y="3485244"/>
                      <a:pt x="1022199" y="3485244"/>
                      <a:pt x="991433" y="3485244"/>
                    </a:cubicBezTo>
                    <a:close/>
                    <a:moveTo>
                      <a:pt x="578392" y="3485244"/>
                    </a:moveTo>
                    <a:cubicBezTo>
                      <a:pt x="574718" y="3485244"/>
                      <a:pt x="571045" y="3485473"/>
                      <a:pt x="567601" y="3486392"/>
                    </a:cubicBezTo>
                    <a:cubicBezTo>
                      <a:pt x="565764" y="3486851"/>
                      <a:pt x="563927" y="3488688"/>
                      <a:pt x="563009" y="3490295"/>
                    </a:cubicBezTo>
                    <a:cubicBezTo>
                      <a:pt x="562091" y="3492132"/>
                      <a:pt x="561861" y="3494428"/>
                      <a:pt x="561861" y="3496724"/>
                    </a:cubicBezTo>
                    <a:cubicBezTo>
                      <a:pt x="561861" y="3516469"/>
                      <a:pt x="561861" y="3536214"/>
                      <a:pt x="561861" y="3555959"/>
                    </a:cubicBezTo>
                    <a:cubicBezTo>
                      <a:pt x="561861" y="3558025"/>
                      <a:pt x="561861" y="3560551"/>
                      <a:pt x="563009" y="3562388"/>
                    </a:cubicBezTo>
                    <a:cubicBezTo>
                      <a:pt x="563927" y="3564225"/>
                      <a:pt x="565764" y="3566061"/>
                      <a:pt x="567601" y="3566521"/>
                    </a:cubicBezTo>
                    <a:cubicBezTo>
                      <a:pt x="571045" y="3567439"/>
                      <a:pt x="574718" y="3567669"/>
                      <a:pt x="578392" y="3567669"/>
                    </a:cubicBezTo>
                    <a:cubicBezTo>
                      <a:pt x="606862" y="3567669"/>
                      <a:pt x="635332" y="3567669"/>
                      <a:pt x="664031" y="3567669"/>
                    </a:cubicBezTo>
                    <a:cubicBezTo>
                      <a:pt x="667704" y="3567669"/>
                      <a:pt x="671378" y="3567209"/>
                      <a:pt x="674822" y="3566521"/>
                    </a:cubicBezTo>
                    <a:cubicBezTo>
                      <a:pt x="675970" y="3566291"/>
                      <a:pt x="677577" y="3564913"/>
                      <a:pt x="678036" y="3563765"/>
                    </a:cubicBezTo>
                    <a:cubicBezTo>
                      <a:pt x="678955" y="3561699"/>
                      <a:pt x="679414" y="3559633"/>
                      <a:pt x="679414" y="3557337"/>
                    </a:cubicBezTo>
                    <a:cubicBezTo>
                      <a:pt x="679414" y="3536903"/>
                      <a:pt x="679414" y="3516469"/>
                      <a:pt x="679414" y="3496035"/>
                    </a:cubicBezTo>
                    <a:cubicBezTo>
                      <a:pt x="679414" y="3493969"/>
                      <a:pt x="678955" y="3491673"/>
                      <a:pt x="678036" y="3489606"/>
                    </a:cubicBezTo>
                    <a:cubicBezTo>
                      <a:pt x="677577" y="3488458"/>
                      <a:pt x="676199" y="3487081"/>
                      <a:pt x="675051" y="3486621"/>
                    </a:cubicBezTo>
                    <a:cubicBezTo>
                      <a:pt x="672296" y="3485933"/>
                      <a:pt x="669312" y="3485473"/>
                      <a:pt x="666327" y="3485473"/>
                    </a:cubicBezTo>
                    <a:cubicBezTo>
                      <a:pt x="651633" y="3485244"/>
                      <a:pt x="636939" y="3485244"/>
                      <a:pt x="622245" y="3485244"/>
                    </a:cubicBezTo>
                    <a:cubicBezTo>
                      <a:pt x="607551" y="3485244"/>
                      <a:pt x="593086" y="3485244"/>
                      <a:pt x="578392" y="3485244"/>
                    </a:cubicBezTo>
                    <a:close/>
                    <a:moveTo>
                      <a:pt x="369920" y="3485244"/>
                    </a:moveTo>
                    <a:cubicBezTo>
                      <a:pt x="366246" y="3485244"/>
                      <a:pt x="362573" y="3485244"/>
                      <a:pt x="359129" y="3486162"/>
                    </a:cubicBezTo>
                    <a:cubicBezTo>
                      <a:pt x="357292" y="3486621"/>
                      <a:pt x="355455" y="3488688"/>
                      <a:pt x="354537" y="3490295"/>
                    </a:cubicBezTo>
                    <a:cubicBezTo>
                      <a:pt x="353619" y="3492132"/>
                      <a:pt x="353389" y="3494428"/>
                      <a:pt x="353389" y="3496724"/>
                    </a:cubicBezTo>
                    <a:cubicBezTo>
                      <a:pt x="353389" y="3516469"/>
                      <a:pt x="353389" y="3536214"/>
                      <a:pt x="353389" y="3555959"/>
                    </a:cubicBezTo>
                    <a:cubicBezTo>
                      <a:pt x="353389" y="3558025"/>
                      <a:pt x="353619" y="3560551"/>
                      <a:pt x="354537" y="3562388"/>
                    </a:cubicBezTo>
                    <a:cubicBezTo>
                      <a:pt x="355455" y="3564225"/>
                      <a:pt x="357292" y="3566291"/>
                      <a:pt x="358899" y="3566521"/>
                    </a:cubicBezTo>
                    <a:cubicBezTo>
                      <a:pt x="363261" y="3567439"/>
                      <a:pt x="367624" y="3567439"/>
                      <a:pt x="371986" y="3567669"/>
                    </a:cubicBezTo>
                    <a:cubicBezTo>
                      <a:pt x="398390" y="3567669"/>
                      <a:pt x="424563" y="3567669"/>
                      <a:pt x="450967" y="3567669"/>
                    </a:cubicBezTo>
                    <a:cubicBezTo>
                      <a:pt x="454640" y="3567669"/>
                      <a:pt x="458314" y="3567669"/>
                      <a:pt x="461987" y="3567439"/>
                    </a:cubicBezTo>
                    <a:cubicBezTo>
                      <a:pt x="467038" y="3567209"/>
                      <a:pt x="470712" y="3564225"/>
                      <a:pt x="470712" y="3559403"/>
                    </a:cubicBezTo>
                    <a:cubicBezTo>
                      <a:pt x="470942" y="3537362"/>
                      <a:pt x="470712" y="3515550"/>
                      <a:pt x="470712" y="3493509"/>
                    </a:cubicBezTo>
                    <a:cubicBezTo>
                      <a:pt x="470712" y="3492132"/>
                      <a:pt x="470253" y="3490525"/>
                      <a:pt x="469564" y="3489377"/>
                    </a:cubicBezTo>
                    <a:cubicBezTo>
                      <a:pt x="468875" y="3488229"/>
                      <a:pt x="467727" y="3486851"/>
                      <a:pt x="466350" y="3486621"/>
                    </a:cubicBezTo>
                    <a:cubicBezTo>
                      <a:pt x="462906" y="3485933"/>
                      <a:pt x="459232" y="3485244"/>
                      <a:pt x="455559" y="3485244"/>
                    </a:cubicBezTo>
                    <a:cubicBezTo>
                      <a:pt x="441094" y="3485244"/>
                      <a:pt x="426400" y="3485244"/>
                      <a:pt x="411706" y="3485244"/>
                    </a:cubicBezTo>
                    <a:cubicBezTo>
                      <a:pt x="397701" y="3485244"/>
                      <a:pt x="383925" y="3485244"/>
                      <a:pt x="369920" y="3485244"/>
                    </a:cubicBezTo>
                    <a:close/>
                    <a:moveTo>
                      <a:pt x="6694800" y="3485014"/>
                    </a:moveTo>
                    <a:cubicBezTo>
                      <a:pt x="6680107" y="3485244"/>
                      <a:pt x="6666331" y="3485244"/>
                      <a:pt x="6652325" y="3485244"/>
                    </a:cubicBezTo>
                    <a:cubicBezTo>
                      <a:pt x="6637631" y="3485244"/>
                      <a:pt x="6622938" y="3485244"/>
                      <a:pt x="6608243" y="3485244"/>
                    </a:cubicBezTo>
                    <a:cubicBezTo>
                      <a:pt x="6605258" y="3485244"/>
                      <a:pt x="6602503" y="3485933"/>
                      <a:pt x="6599748" y="3486621"/>
                    </a:cubicBezTo>
                    <a:cubicBezTo>
                      <a:pt x="6598600" y="3486851"/>
                      <a:pt x="6596993" y="3488229"/>
                      <a:pt x="6596763" y="3489377"/>
                    </a:cubicBezTo>
                    <a:cubicBezTo>
                      <a:pt x="6595845" y="3492132"/>
                      <a:pt x="6594927" y="3494887"/>
                      <a:pt x="6594927" y="3497872"/>
                    </a:cubicBezTo>
                    <a:cubicBezTo>
                      <a:pt x="6594697" y="3516928"/>
                      <a:pt x="6594927" y="3535984"/>
                      <a:pt x="6594927" y="3555041"/>
                    </a:cubicBezTo>
                    <a:cubicBezTo>
                      <a:pt x="6594927" y="3557107"/>
                      <a:pt x="6595386" y="3559403"/>
                      <a:pt x="6595845" y="3561469"/>
                    </a:cubicBezTo>
                    <a:cubicBezTo>
                      <a:pt x="6596075" y="3563536"/>
                      <a:pt x="6599978" y="3566750"/>
                      <a:pt x="6602274" y="3566980"/>
                    </a:cubicBezTo>
                    <a:cubicBezTo>
                      <a:pt x="6603651" y="3566980"/>
                      <a:pt x="6605258" y="3567439"/>
                      <a:pt x="6606636" y="3567439"/>
                    </a:cubicBezTo>
                    <a:cubicBezTo>
                      <a:pt x="6635336" y="3567439"/>
                      <a:pt x="6663805" y="3567439"/>
                      <a:pt x="6692504" y="3567439"/>
                    </a:cubicBezTo>
                    <a:cubicBezTo>
                      <a:pt x="6693193" y="3567439"/>
                      <a:pt x="6693882" y="3567439"/>
                      <a:pt x="6694800" y="3567209"/>
                    </a:cubicBezTo>
                    <a:cubicBezTo>
                      <a:pt x="6701229" y="3566750"/>
                      <a:pt x="6704444" y="3563995"/>
                      <a:pt x="6704673" y="3558025"/>
                    </a:cubicBezTo>
                    <a:cubicBezTo>
                      <a:pt x="6705592" y="3538280"/>
                      <a:pt x="6706280" y="3518535"/>
                      <a:pt x="6706969" y="3498560"/>
                    </a:cubicBezTo>
                    <a:cubicBezTo>
                      <a:pt x="6706969" y="3495576"/>
                      <a:pt x="6706740" y="3492591"/>
                      <a:pt x="6706051" y="3489836"/>
                    </a:cubicBezTo>
                    <a:cubicBezTo>
                      <a:pt x="6705821" y="3488688"/>
                      <a:pt x="6704444" y="3487081"/>
                      <a:pt x="6703296" y="3486621"/>
                    </a:cubicBezTo>
                    <a:cubicBezTo>
                      <a:pt x="6700540" y="3485703"/>
                      <a:pt x="6697556" y="3485014"/>
                      <a:pt x="6694800" y="3485014"/>
                    </a:cubicBezTo>
                    <a:close/>
                    <a:moveTo>
                      <a:pt x="245938" y="3484785"/>
                    </a:moveTo>
                    <a:cubicBezTo>
                      <a:pt x="233540" y="3485244"/>
                      <a:pt x="221142" y="3485244"/>
                      <a:pt x="208515" y="3485244"/>
                    </a:cubicBezTo>
                    <a:cubicBezTo>
                      <a:pt x="197494" y="3485244"/>
                      <a:pt x="186473" y="3485244"/>
                      <a:pt x="175453" y="3485244"/>
                    </a:cubicBezTo>
                    <a:cubicBezTo>
                      <a:pt x="171091" y="3485244"/>
                      <a:pt x="166728" y="3485244"/>
                      <a:pt x="162136" y="3485473"/>
                    </a:cubicBezTo>
                    <a:cubicBezTo>
                      <a:pt x="155708" y="3485703"/>
                      <a:pt x="152264" y="3488917"/>
                      <a:pt x="152493" y="3494887"/>
                    </a:cubicBezTo>
                    <a:cubicBezTo>
                      <a:pt x="152723" y="3515550"/>
                      <a:pt x="153412" y="3535984"/>
                      <a:pt x="154101" y="3556418"/>
                    </a:cubicBezTo>
                    <a:cubicBezTo>
                      <a:pt x="154101" y="3557796"/>
                      <a:pt x="154560" y="3559403"/>
                      <a:pt x="155019" y="3560781"/>
                    </a:cubicBezTo>
                    <a:cubicBezTo>
                      <a:pt x="155478" y="3563077"/>
                      <a:pt x="158692" y="3566521"/>
                      <a:pt x="160759" y="3566750"/>
                    </a:cubicBezTo>
                    <a:cubicBezTo>
                      <a:pt x="162825" y="3566980"/>
                      <a:pt x="165121" y="3567439"/>
                      <a:pt x="167187" y="3567439"/>
                    </a:cubicBezTo>
                    <a:cubicBezTo>
                      <a:pt x="195198" y="3567439"/>
                      <a:pt x="222979" y="3567439"/>
                      <a:pt x="250990" y="3567439"/>
                    </a:cubicBezTo>
                    <a:cubicBezTo>
                      <a:pt x="253056" y="3567439"/>
                      <a:pt x="255581" y="3567209"/>
                      <a:pt x="257418" y="3566291"/>
                    </a:cubicBezTo>
                    <a:cubicBezTo>
                      <a:pt x="259255" y="3565373"/>
                      <a:pt x="261551" y="3563995"/>
                      <a:pt x="262240" y="3562158"/>
                    </a:cubicBezTo>
                    <a:cubicBezTo>
                      <a:pt x="263158" y="3559403"/>
                      <a:pt x="263388" y="3556418"/>
                      <a:pt x="263388" y="3553433"/>
                    </a:cubicBezTo>
                    <a:cubicBezTo>
                      <a:pt x="263388" y="3535066"/>
                      <a:pt x="263388" y="3516698"/>
                      <a:pt x="263388" y="3498331"/>
                    </a:cubicBezTo>
                    <a:cubicBezTo>
                      <a:pt x="263388" y="3496035"/>
                      <a:pt x="262929" y="3493969"/>
                      <a:pt x="262699" y="3491673"/>
                    </a:cubicBezTo>
                    <a:cubicBezTo>
                      <a:pt x="262469" y="3489147"/>
                      <a:pt x="259485" y="3485933"/>
                      <a:pt x="256959" y="3485703"/>
                    </a:cubicBezTo>
                    <a:cubicBezTo>
                      <a:pt x="253286" y="3485244"/>
                      <a:pt x="249612" y="3484785"/>
                      <a:pt x="245938" y="3484785"/>
                    </a:cubicBezTo>
                    <a:close/>
                    <a:moveTo>
                      <a:pt x="4940236" y="3403051"/>
                    </a:moveTo>
                    <a:cubicBezTo>
                      <a:pt x="4938170" y="3403051"/>
                      <a:pt x="4935874" y="3403510"/>
                      <a:pt x="4933807" y="3403969"/>
                    </a:cubicBezTo>
                    <a:cubicBezTo>
                      <a:pt x="4931511" y="3404429"/>
                      <a:pt x="4928527" y="3407412"/>
                      <a:pt x="4928297" y="3409938"/>
                    </a:cubicBezTo>
                    <a:cubicBezTo>
                      <a:pt x="4928068" y="3412003"/>
                      <a:pt x="4927608" y="3414300"/>
                      <a:pt x="4927608" y="3416366"/>
                    </a:cubicBezTo>
                    <a:cubicBezTo>
                      <a:pt x="4927608" y="3435422"/>
                      <a:pt x="4927608" y="3454478"/>
                      <a:pt x="4927608" y="3473535"/>
                    </a:cubicBezTo>
                    <a:cubicBezTo>
                      <a:pt x="4927608" y="3475601"/>
                      <a:pt x="4928297" y="3477897"/>
                      <a:pt x="4928527" y="3479963"/>
                    </a:cubicBezTo>
                    <a:cubicBezTo>
                      <a:pt x="4928986" y="3482259"/>
                      <a:pt x="4931971" y="3485244"/>
                      <a:pt x="4934726" y="3485473"/>
                    </a:cubicBezTo>
                    <a:cubicBezTo>
                      <a:pt x="4937711" y="3485703"/>
                      <a:pt x="4940466" y="3486162"/>
                      <a:pt x="4943451" y="3486162"/>
                    </a:cubicBezTo>
                    <a:cubicBezTo>
                      <a:pt x="4957227" y="3486392"/>
                      <a:pt x="4971231" y="3486162"/>
                      <a:pt x="4985007" y="3486162"/>
                    </a:cubicBezTo>
                    <a:cubicBezTo>
                      <a:pt x="4999702" y="3486162"/>
                      <a:pt x="5014395" y="3486162"/>
                      <a:pt x="5028860" y="3486162"/>
                    </a:cubicBezTo>
                    <a:cubicBezTo>
                      <a:pt x="5032533" y="3486162"/>
                      <a:pt x="5036207" y="3485473"/>
                      <a:pt x="5039651" y="3485244"/>
                    </a:cubicBezTo>
                    <a:cubicBezTo>
                      <a:pt x="5042177" y="3485014"/>
                      <a:pt x="5044932" y="3481800"/>
                      <a:pt x="5045161" y="3479274"/>
                    </a:cubicBezTo>
                    <a:cubicBezTo>
                      <a:pt x="5045391" y="3477208"/>
                      <a:pt x="5045850" y="3474912"/>
                      <a:pt x="5045850" y="3472846"/>
                    </a:cubicBezTo>
                    <a:cubicBezTo>
                      <a:pt x="5045850" y="3453789"/>
                      <a:pt x="5045850" y="3434733"/>
                      <a:pt x="5045850" y="3415678"/>
                    </a:cubicBezTo>
                    <a:cubicBezTo>
                      <a:pt x="5045850" y="3413611"/>
                      <a:pt x="5045391" y="3411315"/>
                      <a:pt x="5044932" y="3409249"/>
                    </a:cubicBezTo>
                    <a:cubicBezTo>
                      <a:pt x="5044473" y="3406953"/>
                      <a:pt x="5041488" y="3403969"/>
                      <a:pt x="5038962" y="3403739"/>
                    </a:cubicBezTo>
                    <a:cubicBezTo>
                      <a:pt x="5036896" y="3403510"/>
                      <a:pt x="5034600" y="3403051"/>
                      <a:pt x="5032533" y="3403051"/>
                    </a:cubicBezTo>
                    <a:cubicBezTo>
                      <a:pt x="5001768" y="3403051"/>
                      <a:pt x="4971002" y="3403051"/>
                      <a:pt x="4940236" y="3403051"/>
                    </a:cubicBezTo>
                    <a:close/>
                    <a:moveTo>
                      <a:pt x="4316656" y="3403051"/>
                    </a:moveTo>
                    <a:cubicBezTo>
                      <a:pt x="4309080" y="3403510"/>
                      <a:pt x="4305636" y="3406494"/>
                      <a:pt x="4305636" y="3413611"/>
                    </a:cubicBezTo>
                    <a:cubicBezTo>
                      <a:pt x="4305406" y="3434044"/>
                      <a:pt x="4305636" y="3454708"/>
                      <a:pt x="4305636" y="3475142"/>
                    </a:cubicBezTo>
                    <a:cubicBezTo>
                      <a:pt x="4305636" y="3476519"/>
                      <a:pt x="4306095" y="3478126"/>
                      <a:pt x="4306325" y="3479504"/>
                    </a:cubicBezTo>
                    <a:cubicBezTo>
                      <a:pt x="4306784" y="3482029"/>
                      <a:pt x="4309539" y="3485014"/>
                      <a:pt x="4312065" y="3485473"/>
                    </a:cubicBezTo>
                    <a:cubicBezTo>
                      <a:pt x="4315738" y="3485933"/>
                      <a:pt x="4319412" y="3486392"/>
                      <a:pt x="4322856" y="3486392"/>
                    </a:cubicBezTo>
                    <a:cubicBezTo>
                      <a:pt x="4336861" y="3486392"/>
                      <a:pt x="4350866" y="3486392"/>
                      <a:pt x="4364642" y="3486392"/>
                    </a:cubicBezTo>
                    <a:cubicBezTo>
                      <a:pt x="4368315" y="3486392"/>
                      <a:pt x="4371989" y="3486392"/>
                      <a:pt x="4375663" y="3486392"/>
                    </a:cubicBezTo>
                    <a:cubicBezTo>
                      <a:pt x="4388749" y="3486162"/>
                      <a:pt x="4402066" y="3486162"/>
                      <a:pt x="4415153" y="3485933"/>
                    </a:cubicBezTo>
                    <a:cubicBezTo>
                      <a:pt x="4419745" y="3485933"/>
                      <a:pt x="4423877" y="3482029"/>
                      <a:pt x="4423877" y="3477667"/>
                    </a:cubicBezTo>
                    <a:cubicBezTo>
                      <a:pt x="4424107" y="3455626"/>
                      <a:pt x="4423877" y="3433815"/>
                      <a:pt x="4423877" y="3411775"/>
                    </a:cubicBezTo>
                    <a:cubicBezTo>
                      <a:pt x="4423877" y="3410397"/>
                      <a:pt x="4423418" y="3408790"/>
                      <a:pt x="4422729" y="3407642"/>
                    </a:cubicBezTo>
                    <a:cubicBezTo>
                      <a:pt x="4422041" y="3406494"/>
                      <a:pt x="4420893" y="3404887"/>
                      <a:pt x="4419745" y="3404657"/>
                    </a:cubicBezTo>
                    <a:cubicBezTo>
                      <a:pt x="4416990" y="3403739"/>
                      <a:pt x="4414005" y="3403051"/>
                      <a:pt x="4411250" y="3403051"/>
                    </a:cubicBezTo>
                    <a:cubicBezTo>
                      <a:pt x="4380484" y="3403051"/>
                      <a:pt x="4349718" y="3403051"/>
                      <a:pt x="4318952" y="3403051"/>
                    </a:cubicBezTo>
                    <a:cubicBezTo>
                      <a:pt x="4318264" y="3403051"/>
                      <a:pt x="4317575" y="3403051"/>
                      <a:pt x="4316656" y="3403051"/>
                    </a:cubicBezTo>
                    <a:close/>
                    <a:moveTo>
                      <a:pt x="3344092" y="3403051"/>
                    </a:moveTo>
                    <a:cubicBezTo>
                      <a:pt x="3339730" y="3403051"/>
                      <a:pt x="3335368" y="3403280"/>
                      <a:pt x="3331006" y="3403510"/>
                    </a:cubicBezTo>
                    <a:cubicBezTo>
                      <a:pt x="3327791" y="3403739"/>
                      <a:pt x="3324347" y="3407183"/>
                      <a:pt x="3324118" y="3410855"/>
                    </a:cubicBezTo>
                    <a:cubicBezTo>
                      <a:pt x="3323888" y="3413841"/>
                      <a:pt x="3323429" y="3416596"/>
                      <a:pt x="3323429" y="3419581"/>
                    </a:cubicBezTo>
                    <a:cubicBezTo>
                      <a:pt x="3323429" y="3436340"/>
                      <a:pt x="3323199" y="3453330"/>
                      <a:pt x="3323429" y="3470091"/>
                    </a:cubicBezTo>
                    <a:cubicBezTo>
                      <a:pt x="3323658" y="3484325"/>
                      <a:pt x="3325495" y="3486162"/>
                      <a:pt x="3340419" y="3486392"/>
                    </a:cubicBezTo>
                    <a:cubicBezTo>
                      <a:pt x="3370266" y="3486392"/>
                      <a:pt x="3400343" y="3486392"/>
                      <a:pt x="3430420" y="3486392"/>
                    </a:cubicBezTo>
                    <a:cubicBezTo>
                      <a:pt x="3456823" y="3486392"/>
                      <a:pt x="3483227" y="3486392"/>
                      <a:pt x="3509630" y="3486392"/>
                    </a:cubicBezTo>
                    <a:cubicBezTo>
                      <a:pt x="3515370" y="3486392"/>
                      <a:pt x="3521339" y="3485933"/>
                      <a:pt x="3527079" y="3485703"/>
                    </a:cubicBezTo>
                    <a:cubicBezTo>
                      <a:pt x="3530523" y="3485473"/>
                      <a:pt x="3534197" y="3482029"/>
                      <a:pt x="3534197" y="3478356"/>
                    </a:cubicBezTo>
                    <a:cubicBezTo>
                      <a:pt x="3534427" y="3456315"/>
                      <a:pt x="3534427" y="3434274"/>
                      <a:pt x="3534427" y="3412463"/>
                    </a:cubicBezTo>
                    <a:cubicBezTo>
                      <a:pt x="3534427" y="3411085"/>
                      <a:pt x="3534197" y="3409249"/>
                      <a:pt x="3533508" y="3408331"/>
                    </a:cubicBezTo>
                    <a:cubicBezTo>
                      <a:pt x="3532360" y="3406725"/>
                      <a:pt x="3530753" y="3404429"/>
                      <a:pt x="3528916" y="3404199"/>
                    </a:cubicBezTo>
                    <a:cubicBezTo>
                      <a:pt x="3523176" y="3403280"/>
                      <a:pt x="3517207" y="3403051"/>
                      <a:pt x="3511467" y="3403051"/>
                    </a:cubicBezTo>
                    <a:cubicBezTo>
                      <a:pt x="3474043" y="3403051"/>
                      <a:pt x="3436619" y="3403051"/>
                      <a:pt x="3399195" y="3403051"/>
                    </a:cubicBezTo>
                    <a:cubicBezTo>
                      <a:pt x="3380828" y="3403051"/>
                      <a:pt x="3362460" y="3403051"/>
                      <a:pt x="3344092" y="3403051"/>
                    </a:cubicBezTo>
                    <a:close/>
                    <a:moveTo>
                      <a:pt x="3011409" y="3403051"/>
                    </a:moveTo>
                    <a:cubicBezTo>
                      <a:pt x="3007047" y="3403051"/>
                      <a:pt x="3002685" y="3403510"/>
                      <a:pt x="2998322" y="3404429"/>
                    </a:cubicBezTo>
                    <a:cubicBezTo>
                      <a:pt x="2996486" y="3404887"/>
                      <a:pt x="2994419" y="3406953"/>
                      <a:pt x="2993960" y="3408790"/>
                    </a:cubicBezTo>
                    <a:cubicBezTo>
                      <a:pt x="2993042" y="3412235"/>
                      <a:pt x="2992583" y="3415907"/>
                      <a:pt x="2992583" y="3419581"/>
                    </a:cubicBezTo>
                    <a:cubicBezTo>
                      <a:pt x="2992353" y="3436340"/>
                      <a:pt x="2992353" y="3453330"/>
                      <a:pt x="2992583" y="3470091"/>
                    </a:cubicBezTo>
                    <a:cubicBezTo>
                      <a:pt x="2992812" y="3484555"/>
                      <a:pt x="2994649" y="3486392"/>
                      <a:pt x="3009343" y="3486621"/>
                    </a:cubicBezTo>
                    <a:cubicBezTo>
                      <a:pt x="3039650" y="3486392"/>
                      <a:pt x="3069726" y="3486392"/>
                      <a:pt x="3099803" y="3486392"/>
                    </a:cubicBezTo>
                    <a:cubicBezTo>
                      <a:pt x="3127584" y="3486392"/>
                      <a:pt x="3155595" y="3486392"/>
                      <a:pt x="3183376" y="3486392"/>
                    </a:cubicBezTo>
                    <a:cubicBezTo>
                      <a:pt x="3188427" y="3486392"/>
                      <a:pt x="3193708" y="3485933"/>
                      <a:pt x="3198529" y="3485014"/>
                    </a:cubicBezTo>
                    <a:cubicBezTo>
                      <a:pt x="3200136" y="3484785"/>
                      <a:pt x="3202203" y="3482489"/>
                      <a:pt x="3202891" y="3480652"/>
                    </a:cubicBezTo>
                    <a:cubicBezTo>
                      <a:pt x="3203810" y="3477897"/>
                      <a:pt x="3204039" y="3474912"/>
                      <a:pt x="3204039" y="3472157"/>
                    </a:cubicBezTo>
                    <a:cubicBezTo>
                      <a:pt x="3204269" y="3454478"/>
                      <a:pt x="3204269" y="3437029"/>
                      <a:pt x="3204039" y="3419351"/>
                    </a:cubicBezTo>
                    <a:cubicBezTo>
                      <a:pt x="3203810" y="3404657"/>
                      <a:pt x="3202432" y="3403051"/>
                      <a:pt x="3187509" y="3403051"/>
                    </a:cubicBezTo>
                    <a:cubicBezTo>
                      <a:pt x="3153758" y="3402821"/>
                      <a:pt x="3120008" y="3403051"/>
                      <a:pt x="3086257" y="3403051"/>
                    </a:cubicBezTo>
                    <a:cubicBezTo>
                      <a:pt x="3061232" y="3403051"/>
                      <a:pt x="3036435" y="3403051"/>
                      <a:pt x="3011409" y="3403051"/>
                    </a:cubicBezTo>
                    <a:close/>
                    <a:moveTo>
                      <a:pt x="1410214" y="3403051"/>
                    </a:moveTo>
                    <a:cubicBezTo>
                      <a:pt x="1408148" y="3403051"/>
                      <a:pt x="1405852" y="3403510"/>
                      <a:pt x="1403786" y="3403739"/>
                    </a:cubicBezTo>
                    <a:cubicBezTo>
                      <a:pt x="1401260" y="3403969"/>
                      <a:pt x="1398505" y="3406953"/>
                      <a:pt x="1398046" y="3409708"/>
                    </a:cubicBezTo>
                    <a:cubicBezTo>
                      <a:pt x="1397587" y="3411775"/>
                      <a:pt x="1397127" y="3414070"/>
                      <a:pt x="1397127" y="3416138"/>
                    </a:cubicBezTo>
                    <a:cubicBezTo>
                      <a:pt x="1397127" y="3435192"/>
                      <a:pt x="1397127" y="3454249"/>
                      <a:pt x="1397127" y="3473305"/>
                    </a:cubicBezTo>
                    <a:cubicBezTo>
                      <a:pt x="1397127" y="3475371"/>
                      <a:pt x="1397587" y="3477667"/>
                      <a:pt x="1398046" y="3479734"/>
                    </a:cubicBezTo>
                    <a:cubicBezTo>
                      <a:pt x="1398505" y="3482259"/>
                      <a:pt x="1401490" y="3485244"/>
                      <a:pt x="1403786" y="3485703"/>
                    </a:cubicBezTo>
                    <a:cubicBezTo>
                      <a:pt x="1405852" y="3485933"/>
                      <a:pt x="1408148" y="3486392"/>
                      <a:pt x="1410214" y="3486392"/>
                    </a:cubicBezTo>
                    <a:cubicBezTo>
                      <a:pt x="1425597" y="3486162"/>
                      <a:pt x="1440980" y="3486162"/>
                      <a:pt x="1456363" y="3486162"/>
                    </a:cubicBezTo>
                    <a:cubicBezTo>
                      <a:pt x="1470368" y="3486162"/>
                      <a:pt x="1484144" y="3486392"/>
                      <a:pt x="1498149" y="3486162"/>
                    </a:cubicBezTo>
                    <a:cubicBezTo>
                      <a:pt x="1501823" y="3486162"/>
                      <a:pt x="1505496" y="3485703"/>
                      <a:pt x="1508940" y="3485244"/>
                    </a:cubicBezTo>
                    <a:cubicBezTo>
                      <a:pt x="1511466" y="3485014"/>
                      <a:pt x="1514450" y="3482029"/>
                      <a:pt x="1514680" y="3479504"/>
                    </a:cubicBezTo>
                    <a:cubicBezTo>
                      <a:pt x="1514680" y="3478815"/>
                      <a:pt x="1515139" y="3478126"/>
                      <a:pt x="1515139" y="3477438"/>
                    </a:cubicBezTo>
                    <a:cubicBezTo>
                      <a:pt x="1515139" y="3455397"/>
                      <a:pt x="1515139" y="3433585"/>
                      <a:pt x="1515139" y="3411545"/>
                    </a:cubicBezTo>
                    <a:cubicBezTo>
                      <a:pt x="1515139" y="3410167"/>
                      <a:pt x="1514680" y="3408560"/>
                      <a:pt x="1513991" y="3407412"/>
                    </a:cubicBezTo>
                    <a:cubicBezTo>
                      <a:pt x="1513302" y="3406265"/>
                      <a:pt x="1512154" y="3404657"/>
                      <a:pt x="1511006" y="3404429"/>
                    </a:cubicBezTo>
                    <a:cubicBezTo>
                      <a:pt x="1508251" y="3403510"/>
                      <a:pt x="1505267" y="3403051"/>
                      <a:pt x="1502512" y="3403051"/>
                    </a:cubicBezTo>
                    <a:cubicBezTo>
                      <a:pt x="1471746" y="3403051"/>
                      <a:pt x="1440980" y="3403051"/>
                      <a:pt x="1410214" y="3403051"/>
                    </a:cubicBezTo>
                    <a:close/>
                    <a:moveTo>
                      <a:pt x="5356492" y="3402821"/>
                    </a:moveTo>
                    <a:cubicBezTo>
                      <a:pt x="5353507" y="3402821"/>
                      <a:pt x="5350522" y="3403051"/>
                      <a:pt x="5347997" y="3404199"/>
                    </a:cubicBezTo>
                    <a:cubicBezTo>
                      <a:pt x="5346160" y="3404887"/>
                      <a:pt x="5344553" y="3406725"/>
                      <a:pt x="5343634" y="3408560"/>
                    </a:cubicBezTo>
                    <a:cubicBezTo>
                      <a:pt x="5342716" y="3410397"/>
                      <a:pt x="5342486" y="3412693"/>
                      <a:pt x="5342486" y="3414988"/>
                    </a:cubicBezTo>
                    <a:cubicBezTo>
                      <a:pt x="5342486" y="3434733"/>
                      <a:pt x="5342486" y="3454478"/>
                      <a:pt x="5342486" y="3474223"/>
                    </a:cubicBezTo>
                    <a:cubicBezTo>
                      <a:pt x="5342486" y="3476290"/>
                      <a:pt x="5342716" y="3478815"/>
                      <a:pt x="5343864" y="3480652"/>
                    </a:cubicBezTo>
                    <a:cubicBezTo>
                      <a:pt x="5344782" y="3482489"/>
                      <a:pt x="5346390" y="3484325"/>
                      <a:pt x="5348226" y="3485014"/>
                    </a:cubicBezTo>
                    <a:cubicBezTo>
                      <a:pt x="5350982" y="3485933"/>
                      <a:pt x="5353966" y="3486392"/>
                      <a:pt x="5356722" y="3486392"/>
                    </a:cubicBezTo>
                    <a:cubicBezTo>
                      <a:pt x="5370956" y="3486392"/>
                      <a:pt x="5385650" y="3486162"/>
                      <a:pt x="5400345" y="3486162"/>
                    </a:cubicBezTo>
                    <a:cubicBezTo>
                      <a:pt x="5415039" y="3486162"/>
                      <a:pt x="5429732" y="3486392"/>
                      <a:pt x="5444197" y="3486162"/>
                    </a:cubicBezTo>
                    <a:cubicBezTo>
                      <a:pt x="5447871" y="3486162"/>
                      <a:pt x="5451544" y="3485703"/>
                      <a:pt x="5454988" y="3484785"/>
                    </a:cubicBezTo>
                    <a:cubicBezTo>
                      <a:pt x="5456825" y="3484325"/>
                      <a:pt x="5458432" y="3482259"/>
                      <a:pt x="5459350" y="3480422"/>
                    </a:cubicBezTo>
                    <a:cubicBezTo>
                      <a:pt x="5460269" y="3478586"/>
                      <a:pt x="5460498" y="3476290"/>
                      <a:pt x="5460498" y="3473994"/>
                    </a:cubicBezTo>
                    <a:cubicBezTo>
                      <a:pt x="5460498" y="3454249"/>
                      <a:pt x="5460498" y="3434503"/>
                      <a:pt x="5460498" y="3414758"/>
                    </a:cubicBezTo>
                    <a:cubicBezTo>
                      <a:pt x="5460498" y="3412693"/>
                      <a:pt x="5460269" y="3410167"/>
                      <a:pt x="5459350" y="3408331"/>
                    </a:cubicBezTo>
                    <a:cubicBezTo>
                      <a:pt x="5458432" y="3406494"/>
                      <a:pt x="5456825" y="3404657"/>
                      <a:pt x="5454988" y="3403969"/>
                    </a:cubicBezTo>
                    <a:cubicBezTo>
                      <a:pt x="5452233" y="3403051"/>
                      <a:pt x="5449248" y="3402821"/>
                      <a:pt x="5446493" y="3402821"/>
                    </a:cubicBezTo>
                    <a:cubicBezTo>
                      <a:pt x="5416416" y="3402821"/>
                      <a:pt x="5386569" y="3402821"/>
                      <a:pt x="5356492" y="3402821"/>
                    </a:cubicBezTo>
                    <a:close/>
                    <a:moveTo>
                      <a:pt x="5148938" y="3402821"/>
                    </a:moveTo>
                    <a:cubicBezTo>
                      <a:pt x="5145953" y="3402821"/>
                      <a:pt x="5142969" y="3403051"/>
                      <a:pt x="5140443" y="3403969"/>
                    </a:cubicBezTo>
                    <a:cubicBezTo>
                      <a:pt x="5138607" y="3404657"/>
                      <a:pt x="5136770" y="3406494"/>
                      <a:pt x="5135851" y="3408101"/>
                    </a:cubicBezTo>
                    <a:cubicBezTo>
                      <a:pt x="5134933" y="3409938"/>
                      <a:pt x="5134703" y="3412235"/>
                      <a:pt x="5134703" y="3414530"/>
                    </a:cubicBezTo>
                    <a:cubicBezTo>
                      <a:pt x="5134703" y="3434274"/>
                      <a:pt x="5134474" y="3454019"/>
                      <a:pt x="5134703" y="3473764"/>
                    </a:cubicBezTo>
                    <a:cubicBezTo>
                      <a:pt x="5134703" y="3475831"/>
                      <a:pt x="5134933" y="3478356"/>
                      <a:pt x="5135851" y="3480193"/>
                    </a:cubicBezTo>
                    <a:cubicBezTo>
                      <a:pt x="5136770" y="3482029"/>
                      <a:pt x="5138377" y="3484096"/>
                      <a:pt x="5140214" y="3484555"/>
                    </a:cubicBezTo>
                    <a:cubicBezTo>
                      <a:pt x="5143657" y="3485473"/>
                      <a:pt x="5147331" y="3485933"/>
                      <a:pt x="5151004" y="3485933"/>
                    </a:cubicBezTo>
                    <a:cubicBezTo>
                      <a:pt x="5164780" y="3486392"/>
                      <a:pt x="5178786" y="3486392"/>
                      <a:pt x="5192791" y="3486392"/>
                    </a:cubicBezTo>
                    <a:cubicBezTo>
                      <a:pt x="5207485" y="3486392"/>
                      <a:pt x="5222179" y="3486392"/>
                      <a:pt x="5236643" y="3486392"/>
                    </a:cubicBezTo>
                    <a:cubicBezTo>
                      <a:pt x="5240317" y="3486392"/>
                      <a:pt x="5243990" y="3485933"/>
                      <a:pt x="5247434" y="3485014"/>
                    </a:cubicBezTo>
                    <a:cubicBezTo>
                      <a:pt x="5249271" y="3484555"/>
                      <a:pt x="5250878" y="3482489"/>
                      <a:pt x="5251796" y="3480652"/>
                    </a:cubicBezTo>
                    <a:cubicBezTo>
                      <a:pt x="5252715" y="3478815"/>
                      <a:pt x="5252944" y="3476519"/>
                      <a:pt x="5252944" y="3474223"/>
                    </a:cubicBezTo>
                    <a:cubicBezTo>
                      <a:pt x="5252944" y="3454478"/>
                      <a:pt x="5252944" y="3434733"/>
                      <a:pt x="5252944" y="3414988"/>
                    </a:cubicBezTo>
                    <a:cubicBezTo>
                      <a:pt x="5252944" y="3412922"/>
                      <a:pt x="5252715" y="3410397"/>
                      <a:pt x="5251796" y="3408560"/>
                    </a:cubicBezTo>
                    <a:cubicBezTo>
                      <a:pt x="5250878" y="3406725"/>
                      <a:pt x="5249271" y="3404887"/>
                      <a:pt x="5247434" y="3404199"/>
                    </a:cubicBezTo>
                    <a:cubicBezTo>
                      <a:pt x="5244679" y="3403280"/>
                      <a:pt x="5241694" y="3402821"/>
                      <a:pt x="5238939" y="3402821"/>
                    </a:cubicBezTo>
                    <a:cubicBezTo>
                      <a:pt x="5208862" y="3402821"/>
                      <a:pt x="5179015" y="3402821"/>
                      <a:pt x="5148938" y="3402821"/>
                    </a:cubicBezTo>
                    <a:close/>
                    <a:moveTo>
                      <a:pt x="4737504" y="3402821"/>
                    </a:moveTo>
                    <a:cubicBezTo>
                      <a:pt x="4733831" y="3402821"/>
                      <a:pt x="4730157" y="3403280"/>
                      <a:pt x="4726713" y="3403739"/>
                    </a:cubicBezTo>
                    <a:cubicBezTo>
                      <a:pt x="4724188" y="3403969"/>
                      <a:pt x="4721432" y="3407183"/>
                      <a:pt x="4720973" y="3409708"/>
                    </a:cubicBezTo>
                    <a:cubicBezTo>
                      <a:pt x="4720744" y="3411775"/>
                      <a:pt x="4720284" y="3414070"/>
                      <a:pt x="4720284" y="3416138"/>
                    </a:cubicBezTo>
                    <a:cubicBezTo>
                      <a:pt x="4720284" y="3435192"/>
                      <a:pt x="4720284" y="3454249"/>
                      <a:pt x="4720284" y="3473305"/>
                    </a:cubicBezTo>
                    <a:cubicBezTo>
                      <a:pt x="4720284" y="3475371"/>
                      <a:pt x="4720744" y="3477667"/>
                      <a:pt x="4721203" y="3479734"/>
                    </a:cubicBezTo>
                    <a:cubicBezTo>
                      <a:pt x="4721662" y="3482259"/>
                      <a:pt x="4724647" y="3485014"/>
                      <a:pt x="4727172" y="3485473"/>
                    </a:cubicBezTo>
                    <a:cubicBezTo>
                      <a:pt x="4729239" y="3485703"/>
                      <a:pt x="4731535" y="3486162"/>
                      <a:pt x="4733601" y="3486162"/>
                    </a:cubicBezTo>
                    <a:cubicBezTo>
                      <a:pt x="4764367" y="3486162"/>
                      <a:pt x="4795132" y="3486162"/>
                      <a:pt x="4825898" y="3486162"/>
                    </a:cubicBezTo>
                    <a:cubicBezTo>
                      <a:pt x="4827964" y="3486162"/>
                      <a:pt x="4830260" y="3485703"/>
                      <a:pt x="4832327" y="3485244"/>
                    </a:cubicBezTo>
                    <a:cubicBezTo>
                      <a:pt x="4834852" y="3484785"/>
                      <a:pt x="4837837" y="3481800"/>
                      <a:pt x="4838066" y="3479274"/>
                    </a:cubicBezTo>
                    <a:cubicBezTo>
                      <a:pt x="4838296" y="3477208"/>
                      <a:pt x="4838755" y="3474912"/>
                      <a:pt x="4838755" y="3472846"/>
                    </a:cubicBezTo>
                    <a:cubicBezTo>
                      <a:pt x="4838755" y="3453789"/>
                      <a:pt x="4838755" y="3434733"/>
                      <a:pt x="4838755" y="3415678"/>
                    </a:cubicBezTo>
                    <a:cubicBezTo>
                      <a:pt x="4838755" y="3413611"/>
                      <a:pt x="4838296" y="3411315"/>
                      <a:pt x="4837837" y="3409249"/>
                    </a:cubicBezTo>
                    <a:cubicBezTo>
                      <a:pt x="4837378" y="3406725"/>
                      <a:pt x="4834393" y="3403969"/>
                      <a:pt x="4831867" y="3403510"/>
                    </a:cubicBezTo>
                    <a:cubicBezTo>
                      <a:pt x="4828883" y="3403280"/>
                      <a:pt x="4826128" y="3402821"/>
                      <a:pt x="4823143" y="3402821"/>
                    </a:cubicBezTo>
                    <a:cubicBezTo>
                      <a:pt x="4809367" y="3402821"/>
                      <a:pt x="4795362" y="3402821"/>
                      <a:pt x="4781357" y="3402821"/>
                    </a:cubicBezTo>
                    <a:cubicBezTo>
                      <a:pt x="4766663" y="3402821"/>
                      <a:pt x="4751968" y="3402821"/>
                      <a:pt x="4737504" y="3402821"/>
                    </a:cubicBezTo>
                    <a:close/>
                    <a:moveTo>
                      <a:pt x="4530409" y="3402821"/>
                    </a:moveTo>
                    <a:cubicBezTo>
                      <a:pt x="4526736" y="3402821"/>
                      <a:pt x="4523062" y="3403280"/>
                      <a:pt x="4519618" y="3403739"/>
                    </a:cubicBezTo>
                    <a:cubicBezTo>
                      <a:pt x="4517093" y="3403969"/>
                      <a:pt x="4514108" y="3406953"/>
                      <a:pt x="4513879" y="3409480"/>
                    </a:cubicBezTo>
                    <a:cubicBezTo>
                      <a:pt x="4513649" y="3411545"/>
                      <a:pt x="4512960" y="3413841"/>
                      <a:pt x="4512960" y="3415907"/>
                    </a:cubicBezTo>
                    <a:cubicBezTo>
                      <a:pt x="4512960" y="3434963"/>
                      <a:pt x="4512960" y="3454019"/>
                      <a:pt x="4512960" y="3473075"/>
                    </a:cubicBezTo>
                    <a:cubicBezTo>
                      <a:pt x="4512960" y="3475142"/>
                      <a:pt x="4513419" y="3477438"/>
                      <a:pt x="4513879" y="3479504"/>
                    </a:cubicBezTo>
                    <a:cubicBezTo>
                      <a:pt x="4514338" y="3482029"/>
                      <a:pt x="4517322" y="3485014"/>
                      <a:pt x="4519848" y="3485244"/>
                    </a:cubicBezTo>
                    <a:cubicBezTo>
                      <a:pt x="4522833" y="3485703"/>
                      <a:pt x="4525588" y="3486162"/>
                      <a:pt x="4528573" y="3486162"/>
                    </a:cubicBezTo>
                    <a:cubicBezTo>
                      <a:pt x="4557961" y="3486162"/>
                      <a:pt x="4587119" y="3486162"/>
                      <a:pt x="4616507" y="3486162"/>
                    </a:cubicBezTo>
                    <a:cubicBezTo>
                      <a:pt x="4619492" y="3486162"/>
                      <a:pt x="4622247" y="3485703"/>
                      <a:pt x="4625232" y="3485244"/>
                    </a:cubicBezTo>
                    <a:cubicBezTo>
                      <a:pt x="4627758" y="3485014"/>
                      <a:pt x="4630742" y="3482029"/>
                      <a:pt x="4630972" y="3479504"/>
                    </a:cubicBezTo>
                    <a:cubicBezTo>
                      <a:pt x="4631201" y="3477438"/>
                      <a:pt x="4631661" y="3475142"/>
                      <a:pt x="4631661" y="3473075"/>
                    </a:cubicBezTo>
                    <a:cubicBezTo>
                      <a:pt x="4631661" y="3454019"/>
                      <a:pt x="4631661" y="3434963"/>
                      <a:pt x="4631661" y="3415907"/>
                    </a:cubicBezTo>
                    <a:cubicBezTo>
                      <a:pt x="4631661" y="3413841"/>
                      <a:pt x="4631201" y="3411545"/>
                      <a:pt x="4630742" y="3409480"/>
                    </a:cubicBezTo>
                    <a:cubicBezTo>
                      <a:pt x="4630283" y="3406953"/>
                      <a:pt x="4627298" y="3403969"/>
                      <a:pt x="4624773" y="3403739"/>
                    </a:cubicBezTo>
                    <a:cubicBezTo>
                      <a:pt x="4621788" y="3403510"/>
                      <a:pt x="4619033" y="3403051"/>
                      <a:pt x="4616048" y="3402821"/>
                    </a:cubicBezTo>
                    <a:cubicBezTo>
                      <a:pt x="4601584" y="3402821"/>
                      <a:pt x="4586890" y="3402821"/>
                      <a:pt x="4572196" y="3402821"/>
                    </a:cubicBezTo>
                    <a:cubicBezTo>
                      <a:pt x="4558190" y="3402821"/>
                      <a:pt x="4544415" y="3402821"/>
                      <a:pt x="4530409" y="3402821"/>
                    </a:cubicBezTo>
                    <a:close/>
                    <a:moveTo>
                      <a:pt x="4063643" y="3402821"/>
                    </a:moveTo>
                    <a:cubicBezTo>
                      <a:pt x="4060658" y="3402821"/>
                      <a:pt x="4057673" y="3403051"/>
                      <a:pt x="4054918" y="3403280"/>
                    </a:cubicBezTo>
                    <a:cubicBezTo>
                      <a:pt x="4051474" y="3403510"/>
                      <a:pt x="4048260" y="3406725"/>
                      <a:pt x="4048260" y="3410627"/>
                    </a:cubicBezTo>
                    <a:cubicBezTo>
                      <a:pt x="4048260" y="3433355"/>
                      <a:pt x="4048260" y="3456085"/>
                      <a:pt x="4048260" y="3478815"/>
                    </a:cubicBezTo>
                    <a:cubicBezTo>
                      <a:pt x="4048260" y="3479504"/>
                      <a:pt x="4048260" y="3480422"/>
                      <a:pt x="4048719" y="3480882"/>
                    </a:cubicBezTo>
                    <a:cubicBezTo>
                      <a:pt x="4050097" y="3482489"/>
                      <a:pt x="4051704" y="3484555"/>
                      <a:pt x="4053541" y="3485014"/>
                    </a:cubicBezTo>
                    <a:cubicBezTo>
                      <a:pt x="4056985" y="3485933"/>
                      <a:pt x="4060888" y="3486162"/>
                      <a:pt x="4064331" y="3486162"/>
                    </a:cubicBezTo>
                    <a:cubicBezTo>
                      <a:pt x="4078337" y="3486392"/>
                      <a:pt x="4092113" y="3486392"/>
                      <a:pt x="4106118" y="3486392"/>
                    </a:cubicBezTo>
                    <a:cubicBezTo>
                      <a:pt x="4120123" y="3486392"/>
                      <a:pt x="4134128" y="3486392"/>
                      <a:pt x="4147904" y="3486392"/>
                    </a:cubicBezTo>
                    <a:cubicBezTo>
                      <a:pt x="4151578" y="3486392"/>
                      <a:pt x="4155251" y="3485933"/>
                      <a:pt x="4158925" y="3485473"/>
                    </a:cubicBezTo>
                    <a:cubicBezTo>
                      <a:pt x="4161450" y="3485244"/>
                      <a:pt x="4164205" y="3482029"/>
                      <a:pt x="4164665" y="3479504"/>
                    </a:cubicBezTo>
                    <a:cubicBezTo>
                      <a:pt x="4164894" y="3477438"/>
                      <a:pt x="4165353" y="3475142"/>
                      <a:pt x="4165353" y="3472846"/>
                    </a:cubicBezTo>
                    <a:cubicBezTo>
                      <a:pt x="4165353" y="3453789"/>
                      <a:pt x="4165353" y="3434733"/>
                      <a:pt x="4165353" y="3415448"/>
                    </a:cubicBezTo>
                    <a:cubicBezTo>
                      <a:pt x="4165353" y="3413382"/>
                      <a:pt x="4164894" y="3411085"/>
                      <a:pt x="4164435" y="3409020"/>
                    </a:cubicBezTo>
                    <a:cubicBezTo>
                      <a:pt x="4163976" y="3406494"/>
                      <a:pt x="4160991" y="3403739"/>
                      <a:pt x="4158236" y="3403510"/>
                    </a:cubicBezTo>
                    <a:cubicBezTo>
                      <a:pt x="4155251" y="3403280"/>
                      <a:pt x="4152496" y="3402821"/>
                      <a:pt x="4149511" y="3402821"/>
                    </a:cubicBezTo>
                    <a:cubicBezTo>
                      <a:pt x="4120812" y="3402821"/>
                      <a:pt x="4092113" y="3402821"/>
                      <a:pt x="4063643" y="3402821"/>
                    </a:cubicBezTo>
                    <a:close/>
                    <a:moveTo>
                      <a:pt x="3685500" y="3402821"/>
                    </a:moveTo>
                    <a:cubicBezTo>
                      <a:pt x="3678842" y="3402821"/>
                      <a:pt x="3672413" y="3402821"/>
                      <a:pt x="3665755" y="3403051"/>
                    </a:cubicBezTo>
                    <a:cubicBezTo>
                      <a:pt x="3663688" y="3403051"/>
                      <a:pt x="3661163" y="3403280"/>
                      <a:pt x="3659326" y="3404199"/>
                    </a:cubicBezTo>
                    <a:cubicBezTo>
                      <a:pt x="3657489" y="3405117"/>
                      <a:pt x="3655882" y="3406725"/>
                      <a:pt x="3654734" y="3408331"/>
                    </a:cubicBezTo>
                    <a:cubicBezTo>
                      <a:pt x="3654045" y="3409480"/>
                      <a:pt x="3653586" y="3411085"/>
                      <a:pt x="3653586" y="3412463"/>
                    </a:cubicBezTo>
                    <a:cubicBezTo>
                      <a:pt x="3653586" y="3433585"/>
                      <a:pt x="3653357" y="3454937"/>
                      <a:pt x="3653586" y="3476060"/>
                    </a:cubicBezTo>
                    <a:cubicBezTo>
                      <a:pt x="3653586" y="3482259"/>
                      <a:pt x="3657030" y="3485703"/>
                      <a:pt x="3663000" y="3485933"/>
                    </a:cubicBezTo>
                    <a:cubicBezTo>
                      <a:pt x="3668740" y="3486162"/>
                      <a:pt x="3674709" y="3486392"/>
                      <a:pt x="3680449" y="3486392"/>
                    </a:cubicBezTo>
                    <a:cubicBezTo>
                      <a:pt x="3706852" y="3486392"/>
                      <a:pt x="3733256" y="3486392"/>
                      <a:pt x="3759659" y="3486392"/>
                    </a:cubicBezTo>
                    <a:cubicBezTo>
                      <a:pt x="3785374" y="3486392"/>
                      <a:pt x="3810859" y="3486392"/>
                      <a:pt x="3836573" y="3486392"/>
                    </a:cubicBezTo>
                    <a:cubicBezTo>
                      <a:pt x="3842313" y="3486392"/>
                      <a:pt x="3848283" y="3486392"/>
                      <a:pt x="3854023" y="3486162"/>
                    </a:cubicBezTo>
                    <a:cubicBezTo>
                      <a:pt x="3861599" y="3485933"/>
                      <a:pt x="3864814" y="3482718"/>
                      <a:pt x="3865043" y="3475601"/>
                    </a:cubicBezTo>
                    <a:cubicBezTo>
                      <a:pt x="3865273" y="3455167"/>
                      <a:pt x="3865043" y="3434503"/>
                      <a:pt x="3865043" y="3414070"/>
                    </a:cubicBezTo>
                    <a:cubicBezTo>
                      <a:pt x="3865043" y="3412693"/>
                      <a:pt x="3864584" y="3411085"/>
                      <a:pt x="3864354" y="3409708"/>
                    </a:cubicBezTo>
                    <a:cubicBezTo>
                      <a:pt x="3863895" y="3406953"/>
                      <a:pt x="3861370" y="3403969"/>
                      <a:pt x="3858844" y="3403739"/>
                    </a:cubicBezTo>
                    <a:cubicBezTo>
                      <a:pt x="3852186" y="3403280"/>
                      <a:pt x="3845757" y="3402821"/>
                      <a:pt x="3839099" y="3402821"/>
                    </a:cubicBezTo>
                    <a:cubicBezTo>
                      <a:pt x="3787899" y="3402821"/>
                      <a:pt x="3736700" y="3402821"/>
                      <a:pt x="3685500" y="3402821"/>
                    </a:cubicBezTo>
                    <a:close/>
                    <a:moveTo>
                      <a:pt x="2453494" y="3402821"/>
                    </a:moveTo>
                    <a:cubicBezTo>
                      <a:pt x="2449131" y="3402821"/>
                      <a:pt x="2444769" y="3403280"/>
                      <a:pt x="2440407" y="3403510"/>
                    </a:cubicBezTo>
                    <a:cubicBezTo>
                      <a:pt x="2437881" y="3403739"/>
                      <a:pt x="2435126" y="3406725"/>
                      <a:pt x="2434896" y="3409480"/>
                    </a:cubicBezTo>
                    <a:cubicBezTo>
                      <a:pt x="2434667" y="3410855"/>
                      <a:pt x="2434208" y="3412463"/>
                      <a:pt x="2434208" y="3413841"/>
                    </a:cubicBezTo>
                    <a:cubicBezTo>
                      <a:pt x="2434208" y="3434274"/>
                      <a:pt x="2434208" y="3454708"/>
                      <a:pt x="2434208" y="3475142"/>
                    </a:cubicBezTo>
                    <a:cubicBezTo>
                      <a:pt x="2434208" y="3476519"/>
                      <a:pt x="2434667" y="3478126"/>
                      <a:pt x="2434896" y="3479504"/>
                    </a:cubicBezTo>
                    <a:cubicBezTo>
                      <a:pt x="2435356" y="3482259"/>
                      <a:pt x="2437881" y="3485244"/>
                      <a:pt x="2440407" y="3485473"/>
                    </a:cubicBezTo>
                    <a:cubicBezTo>
                      <a:pt x="2442473" y="3485703"/>
                      <a:pt x="2444769" y="3486162"/>
                      <a:pt x="2446835" y="3486162"/>
                    </a:cubicBezTo>
                    <a:cubicBezTo>
                      <a:pt x="2477601" y="3486162"/>
                      <a:pt x="2508137" y="3486162"/>
                      <a:pt x="2538903" y="3486162"/>
                    </a:cubicBezTo>
                    <a:cubicBezTo>
                      <a:pt x="2540969" y="3486162"/>
                      <a:pt x="2543265" y="3485703"/>
                      <a:pt x="2545332" y="3485473"/>
                    </a:cubicBezTo>
                    <a:cubicBezTo>
                      <a:pt x="2547857" y="3485014"/>
                      <a:pt x="2550612" y="3482259"/>
                      <a:pt x="2551071" y="3479504"/>
                    </a:cubicBezTo>
                    <a:cubicBezTo>
                      <a:pt x="2551071" y="3478815"/>
                      <a:pt x="2551531" y="3478126"/>
                      <a:pt x="2551531" y="3477438"/>
                    </a:cubicBezTo>
                    <a:cubicBezTo>
                      <a:pt x="2551531" y="3455626"/>
                      <a:pt x="2551531" y="3433585"/>
                      <a:pt x="2551531" y="3411775"/>
                    </a:cubicBezTo>
                    <a:cubicBezTo>
                      <a:pt x="2551531" y="3410397"/>
                      <a:pt x="2551071" y="3408790"/>
                      <a:pt x="2550383" y="3407642"/>
                    </a:cubicBezTo>
                    <a:cubicBezTo>
                      <a:pt x="2549694" y="3406494"/>
                      <a:pt x="2548546" y="3404887"/>
                      <a:pt x="2547398" y="3404657"/>
                    </a:cubicBezTo>
                    <a:cubicBezTo>
                      <a:pt x="2544643" y="3403739"/>
                      <a:pt x="2541658" y="3403051"/>
                      <a:pt x="2538903" y="3403051"/>
                    </a:cubicBezTo>
                    <a:cubicBezTo>
                      <a:pt x="2523520" y="3402821"/>
                      <a:pt x="2508367" y="3402821"/>
                      <a:pt x="2492984" y="3402821"/>
                    </a:cubicBezTo>
                    <a:cubicBezTo>
                      <a:pt x="2479897" y="3402821"/>
                      <a:pt x="2466581" y="3402591"/>
                      <a:pt x="2453494" y="3402821"/>
                    </a:cubicBezTo>
                    <a:close/>
                    <a:moveTo>
                      <a:pt x="1822337" y="3402821"/>
                    </a:moveTo>
                    <a:cubicBezTo>
                      <a:pt x="1820960" y="3402821"/>
                      <a:pt x="1819353" y="3403051"/>
                      <a:pt x="1818205" y="3403739"/>
                    </a:cubicBezTo>
                    <a:cubicBezTo>
                      <a:pt x="1816368" y="3404887"/>
                      <a:pt x="1814531" y="3406265"/>
                      <a:pt x="1813613" y="3408101"/>
                    </a:cubicBezTo>
                    <a:cubicBezTo>
                      <a:pt x="1812694" y="3409938"/>
                      <a:pt x="1812465" y="3412235"/>
                      <a:pt x="1812465" y="3414530"/>
                    </a:cubicBezTo>
                    <a:cubicBezTo>
                      <a:pt x="1812465" y="3434274"/>
                      <a:pt x="1812235" y="3454019"/>
                      <a:pt x="1812465" y="3473764"/>
                    </a:cubicBezTo>
                    <a:cubicBezTo>
                      <a:pt x="1812465" y="3475831"/>
                      <a:pt x="1813153" y="3478126"/>
                      <a:pt x="1813383" y="3480193"/>
                    </a:cubicBezTo>
                    <a:cubicBezTo>
                      <a:pt x="1813613" y="3482489"/>
                      <a:pt x="1817057" y="3485473"/>
                      <a:pt x="1819582" y="3485703"/>
                    </a:cubicBezTo>
                    <a:cubicBezTo>
                      <a:pt x="1821648" y="3485933"/>
                      <a:pt x="1823944" y="3486162"/>
                      <a:pt x="1826240" y="3486162"/>
                    </a:cubicBezTo>
                    <a:cubicBezTo>
                      <a:pt x="1841164" y="3486162"/>
                      <a:pt x="1856547" y="3486162"/>
                      <a:pt x="1871930" y="3486162"/>
                    </a:cubicBezTo>
                    <a:cubicBezTo>
                      <a:pt x="1885705" y="3486162"/>
                      <a:pt x="1899711" y="3486392"/>
                      <a:pt x="1913486" y="3486162"/>
                    </a:cubicBezTo>
                    <a:cubicBezTo>
                      <a:pt x="1917160" y="3486162"/>
                      <a:pt x="1920833" y="3485933"/>
                      <a:pt x="1924277" y="3485014"/>
                    </a:cubicBezTo>
                    <a:cubicBezTo>
                      <a:pt x="1926114" y="3484555"/>
                      <a:pt x="1927721" y="3482489"/>
                      <a:pt x="1928640" y="3480882"/>
                    </a:cubicBezTo>
                    <a:cubicBezTo>
                      <a:pt x="1929558" y="3479045"/>
                      <a:pt x="1930017" y="3476749"/>
                      <a:pt x="1930017" y="3474453"/>
                    </a:cubicBezTo>
                    <a:cubicBezTo>
                      <a:pt x="1930017" y="3454708"/>
                      <a:pt x="1930017" y="3434963"/>
                      <a:pt x="1930017" y="3415218"/>
                    </a:cubicBezTo>
                    <a:cubicBezTo>
                      <a:pt x="1930017" y="3413152"/>
                      <a:pt x="1929788" y="3410627"/>
                      <a:pt x="1929099" y="3408790"/>
                    </a:cubicBezTo>
                    <a:cubicBezTo>
                      <a:pt x="1928180" y="3406953"/>
                      <a:pt x="1926803" y="3404887"/>
                      <a:pt x="1925196" y="3403969"/>
                    </a:cubicBezTo>
                    <a:cubicBezTo>
                      <a:pt x="1923359" y="3403051"/>
                      <a:pt x="1921063" y="3402821"/>
                      <a:pt x="1918767" y="3402821"/>
                    </a:cubicBezTo>
                    <a:cubicBezTo>
                      <a:pt x="1886624" y="3402821"/>
                      <a:pt x="1854481" y="3402821"/>
                      <a:pt x="1822337" y="3402821"/>
                    </a:cubicBezTo>
                    <a:close/>
                    <a:moveTo>
                      <a:pt x="1620294" y="3402821"/>
                    </a:moveTo>
                    <a:cubicBezTo>
                      <a:pt x="1617309" y="3402821"/>
                      <a:pt x="1614554" y="3403051"/>
                      <a:pt x="1611569" y="3403280"/>
                    </a:cubicBezTo>
                    <a:cubicBezTo>
                      <a:pt x="1609273" y="3403510"/>
                      <a:pt x="1605829" y="3406494"/>
                      <a:pt x="1605370" y="3408790"/>
                    </a:cubicBezTo>
                    <a:cubicBezTo>
                      <a:pt x="1605140" y="3410167"/>
                      <a:pt x="1604681" y="3411545"/>
                      <a:pt x="1604681" y="3413152"/>
                    </a:cubicBezTo>
                    <a:cubicBezTo>
                      <a:pt x="1604681" y="3434274"/>
                      <a:pt x="1604681" y="3455626"/>
                      <a:pt x="1604681" y="3476749"/>
                    </a:cubicBezTo>
                    <a:cubicBezTo>
                      <a:pt x="1604681" y="3478126"/>
                      <a:pt x="1604911" y="3479963"/>
                      <a:pt x="1605829" y="3480882"/>
                    </a:cubicBezTo>
                    <a:cubicBezTo>
                      <a:pt x="1606977" y="3482489"/>
                      <a:pt x="1608584" y="3484555"/>
                      <a:pt x="1610421" y="3485014"/>
                    </a:cubicBezTo>
                    <a:cubicBezTo>
                      <a:pt x="1613865" y="3485933"/>
                      <a:pt x="1617539" y="3486162"/>
                      <a:pt x="1621212" y="3486162"/>
                    </a:cubicBezTo>
                    <a:cubicBezTo>
                      <a:pt x="1635447" y="3486392"/>
                      <a:pt x="1649452" y="3486392"/>
                      <a:pt x="1663228" y="3486392"/>
                    </a:cubicBezTo>
                    <a:cubicBezTo>
                      <a:pt x="1679300" y="3486162"/>
                      <a:pt x="1695371" y="3486392"/>
                      <a:pt x="1711443" y="3486162"/>
                    </a:cubicBezTo>
                    <a:cubicBezTo>
                      <a:pt x="1719020" y="3486162"/>
                      <a:pt x="1722693" y="3482948"/>
                      <a:pt x="1722693" y="3475831"/>
                    </a:cubicBezTo>
                    <a:cubicBezTo>
                      <a:pt x="1722923" y="3455397"/>
                      <a:pt x="1722923" y="3434963"/>
                      <a:pt x="1722693" y="3414530"/>
                    </a:cubicBezTo>
                    <a:cubicBezTo>
                      <a:pt x="1722693" y="3412463"/>
                      <a:pt x="1722463" y="3409938"/>
                      <a:pt x="1721315" y="3408101"/>
                    </a:cubicBezTo>
                    <a:cubicBezTo>
                      <a:pt x="1720397" y="3406265"/>
                      <a:pt x="1718560" y="3404429"/>
                      <a:pt x="1716724" y="3403969"/>
                    </a:cubicBezTo>
                    <a:cubicBezTo>
                      <a:pt x="1713280" y="3403051"/>
                      <a:pt x="1709606" y="3402821"/>
                      <a:pt x="1705933" y="3402821"/>
                    </a:cubicBezTo>
                    <a:cubicBezTo>
                      <a:pt x="1677463" y="3402821"/>
                      <a:pt x="1648993" y="3402821"/>
                      <a:pt x="1620294" y="3402821"/>
                    </a:cubicBezTo>
                    <a:close/>
                    <a:moveTo>
                      <a:pt x="2704671" y="3402591"/>
                    </a:moveTo>
                    <a:cubicBezTo>
                      <a:pt x="2703293" y="3402591"/>
                      <a:pt x="2701686" y="3402821"/>
                      <a:pt x="2700308" y="3402821"/>
                    </a:cubicBezTo>
                    <a:cubicBezTo>
                      <a:pt x="2696635" y="3403051"/>
                      <a:pt x="2693191" y="3406265"/>
                      <a:pt x="2692732" y="3409708"/>
                    </a:cubicBezTo>
                    <a:cubicBezTo>
                      <a:pt x="2692502" y="3411775"/>
                      <a:pt x="2692043" y="3414070"/>
                      <a:pt x="2692043" y="3416138"/>
                    </a:cubicBezTo>
                    <a:cubicBezTo>
                      <a:pt x="2692043" y="3435192"/>
                      <a:pt x="2692043" y="3454249"/>
                      <a:pt x="2692043" y="3473305"/>
                    </a:cubicBezTo>
                    <a:cubicBezTo>
                      <a:pt x="2692043" y="3475371"/>
                      <a:pt x="2692272" y="3477897"/>
                      <a:pt x="2693191" y="3479734"/>
                    </a:cubicBezTo>
                    <a:cubicBezTo>
                      <a:pt x="2694109" y="3481570"/>
                      <a:pt x="2695487" y="3483866"/>
                      <a:pt x="2697324" y="3484325"/>
                    </a:cubicBezTo>
                    <a:cubicBezTo>
                      <a:pt x="2700767" y="3485473"/>
                      <a:pt x="2704441" y="3485703"/>
                      <a:pt x="2708114" y="3485933"/>
                    </a:cubicBezTo>
                    <a:cubicBezTo>
                      <a:pt x="2721890" y="3486392"/>
                      <a:pt x="2735895" y="3486162"/>
                      <a:pt x="2749901" y="3486162"/>
                    </a:cubicBezTo>
                    <a:cubicBezTo>
                      <a:pt x="2762988" y="3486162"/>
                      <a:pt x="2776304" y="3486162"/>
                      <a:pt x="2789391" y="3486162"/>
                    </a:cubicBezTo>
                    <a:cubicBezTo>
                      <a:pt x="2793753" y="3486162"/>
                      <a:pt x="2798116" y="3485933"/>
                      <a:pt x="2802478" y="3485703"/>
                    </a:cubicBezTo>
                    <a:cubicBezTo>
                      <a:pt x="2806151" y="3485473"/>
                      <a:pt x="2809595" y="3482259"/>
                      <a:pt x="2810055" y="3478815"/>
                    </a:cubicBezTo>
                    <a:cubicBezTo>
                      <a:pt x="2810284" y="3477438"/>
                      <a:pt x="2810743" y="3475831"/>
                      <a:pt x="2810743" y="3474453"/>
                    </a:cubicBezTo>
                    <a:cubicBezTo>
                      <a:pt x="2810743" y="3454708"/>
                      <a:pt x="2810743" y="3434963"/>
                      <a:pt x="2810743" y="3415218"/>
                    </a:cubicBezTo>
                    <a:cubicBezTo>
                      <a:pt x="2810743" y="3413841"/>
                      <a:pt x="2810514" y="3412235"/>
                      <a:pt x="2810284" y="3410855"/>
                    </a:cubicBezTo>
                    <a:cubicBezTo>
                      <a:pt x="2809825" y="3407183"/>
                      <a:pt x="2806840" y="3403739"/>
                      <a:pt x="2803396" y="3403280"/>
                    </a:cubicBezTo>
                    <a:cubicBezTo>
                      <a:pt x="2801330" y="3403051"/>
                      <a:pt x="2799034" y="3402591"/>
                      <a:pt x="2796968" y="3402591"/>
                    </a:cubicBezTo>
                    <a:cubicBezTo>
                      <a:pt x="2766202" y="3402591"/>
                      <a:pt x="2735436" y="3402591"/>
                      <a:pt x="2704671" y="3402591"/>
                    </a:cubicBezTo>
                    <a:close/>
                    <a:moveTo>
                      <a:pt x="2033794" y="3402591"/>
                    </a:moveTo>
                    <a:cubicBezTo>
                      <a:pt x="2030809" y="3402591"/>
                      <a:pt x="2028054" y="3403280"/>
                      <a:pt x="2025070" y="3403739"/>
                    </a:cubicBezTo>
                    <a:cubicBezTo>
                      <a:pt x="2022544" y="3404199"/>
                      <a:pt x="2021396" y="3406265"/>
                      <a:pt x="2020707" y="3408101"/>
                    </a:cubicBezTo>
                    <a:cubicBezTo>
                      <a:pt x="2020018" y="3410167"/>
                      <a:pt x="2019559" y="3412463"/>
                      <a:pt x="2019559" y="3414530"/>
                    </a:cubicBezTo>
                    <a:cubicBezTo>
                      <a:pt x="2019559" y="3434274"/>
                      <a:pt x="2019559" y="3454019"/>
                      <a:pt x="2019559" y="3473764"/>
                    </a:cubicBezTo>
                    <a:cubicBezTo>
                      <a:pt x="2019559" y="3475142"/>
                      <a:pt x="2019789" y="3476749"/>
                      <a:pt x="2020018" y="3478126"/>
                    </a:cubicBezTo>
                    <a:cubicBezTo>
                      <a:pt x="2020478" y="3481800"/>
                      <a:pt x="2023462" y="3485244"/>
                      <a:pt x="2026906" y="3485703"/>
                    </a:cubicBezTo>
                    <a:cubicBezTo>
                      <a:pt x="2028973" y="3485933"/>
                      <a:pt x="2031269" y="3486162"/>
                      <a:pt x="2033565" y="3486162"/>
                    </a:cubicBezTo>
                    <a:cubicBezTo>
                      <a:pt x="2047799" y="3486162"/>
                      <a:pt x="2062493" y="3486162"/>
                      <a:pt x="2077188" y="3486162"/>
                    </a:cubicBezTo>
                    <a:cubicBezTo>
                      <a:pt x="2091882" y="3486162"/>
                      <a:pt x="2106346" y="3486392"/>
                      <a:pt x="2121040" y="3486162"/>
                    </a:cubicBezTo>
                    <a:cubicBezTo>
                      <a:pt x="2124714" y="3486162"/>
                      <a:pt x="2128387" y="3485933"/>
                      <a:pt x="2131831" y="3484785"/>
                    </a:cubicBezTo>
                    <a:cubicBezTo>
                      <a:pt x="2133668" y="3484325"/>
                      <a:pt x="2135275" y="3482259"/>
                      <a:pt x="2136194" y="3480422"/>
                    </a:cubicBezTo>
                    <a:cubicBezTo>
                      <a:pt x="2137112" y="3478586"/>
                      <a:pt x="2137342" y="3476290"/>
                      <a:pt x="2137342" y="3473994"/>
                    </a:cubicBezTo>
                    <a:cubicBezTo>
                      <a:pt x="2137342" y="3454249"/>
                      <a:pt x="2137342" y="3434503"/>
                      <a:pt x="2137342" y="3414758"/>
                    </a:cubicBezTo>
                    <a:cubicBezTo>
                      <a:pt x="2137342" y="3412693"/>
                      <a:pt x="2137112" y="3410167"/>
                      <a:pt x="2136194" y="3408331"/>
                    </a:cubicBezTo>
                    <a:cubicBezTo>
                      <a:pt x="2135275" y="3406494"/>
                      <a:pt x="2133898" y="3404429"/>
                      <a:pt x="2132061" y="3403739"/>
                    </a:cubicBezTo>
                    <a:cubicBezTo>
                      <a:pt x="2129535" y="3402821"/>
                      <a:pt x="2126321" y="3402591"/>
                      <a:pt x="2123566" y="3402591"/>
                    </a:cubicBezTo>
                    <a:cubicBezTo>
                      <a:pt x="2093718" y="3402591"/>
                      <a:pt x="2063641" y="3402591"/>
                      <a:pt x="2033794" y="3402591"/>
                    </a:cubicBezTo>
                    <a:close/>
                    <a:moveTo>
                      <a:pt x="2328594" y="3402362"/>
                    </a:moveTo>
                    <a:cubicBezTo>
                      <a:pt x="2314359" y="3402591"/>
                      <a:pt x="2300354" y="3402821"/>
                      <a:pt x="2286578" y="3402821"/>
                    </a:cubicBezTo>
                    <a:cubicBezTo>
                      <a:pt x="2273491" y="3402821"/>
                      <a:pt x="2260175" y="3402821"/>
                      <a:pt x="2247088" y="3402821"/>
                    </a:cubicBezTo>
                    <a:cubicBezTo>
                      <a:pt x="2242726" y="3402821"/>
                      <a:pt x="2238363" y="3403280"/>
                      <a:pt x="2234001" y="3403510"/>
                    </a:cubicBezTo>
                    <a:cubicBezTo>
                      <a:pt x="2231475" y="3403739"/>
                      <a:pt x="2228491" y="3406725"/>
                      <a:pt x="2228261" y="3409249"/>
                    </a:cubicBezTo>
                    <a:cubicBezTo>
                      <a:pt x="2228032" y="3411315"/>
                      <a:pt x="2227572" y="3413611"/>
                      <a:pt x="2227572" y="3415678"/>
                    </a:cubicBezTo>
                    <a:cubicBezTo>
                      <a:pt x="2227572" y="3434733"/>
                      <a:pt x="2227572" y="3453789"/>
                      <a:pt x="2227572" y="3472846"/>
                    </a:cubicBezTo>
                    <a:cubicBezTo>
                      <a:pt x="2227572" y="3474912"/>
                      <a:pt x="2228032" y="3477208"/>
                      <a:pt x="2228261" y="3479274"/>
                    </a:cubicBezTo>
                    <a:cubicBezTo>
                      <a:pt x="2228491" y="3481570"/>
                      <a:pt x="2231935" y="3484785"/>
                      <a:pt x="2234230" y="3485014"/>
                    </a:cubicBezTo>
                    <a:cubicBezTo>
                      <a:pt x="2236297" y="3485244"/>
                      <a:pt x="2238593" y="3485703"/>
                      <a:pt x="2240659" y="3485703"/>
                    </a:cubicBezTo>
                    <a:cubicBezTo>
                      <a:pt x="2271425" y="3485703"/>
                      <a:pt x="2302191" y="3485703"/>
                      <a:pt x="2332956" y="3485703"/>
                    </a:cubicBezTo>
                    <a:cubicBezTo>
                      <a:pt x="2335023" y="3485703"/>
                      <a:pt x="2337548" y="3485473"/>
                      <a:pt x="2339385" y="3484555"/>
                    </a:cubicBezTo>
                    <a:cubicBezTo>
                      <a:pt x="2341222" y="3483637"/>
                      <a:pt x="2342599" y="3481800"/>
                      <a:pt x="2343747" y="3479963"/>
                    </a:cubicBezTo>
                    <a:cubicBezTo>
                      <a:pt x="2344436" y="3478815"/>
                      <a:pt x="2344666" y="3477208"/>
                      <a:pt x="2344666" y="3475831"/>
                    </a:cubicBezTo>
                    <a:cubicBezTo>
                      <a:pt x="2344666" y="3454478"/>
                      <a:pt x="2344666" y="3433355"/>
                      <a:pt x="2344666" y="3412003"/>
                    </a:cubicBezTo>
                    <a:cubicBezTo>
                      <a:pt x="2344666" y="3410627"/>
                      <a:pt x="2344436" y="3409020"/>
                      <a:pt x="2343747" y="3407872"/>
                    </a:cubicBezTo>
                    <a:cubicBezTo>
                      <a:pt x="2342599" y="3406265"/>
                      <a:pt x="2341222" y="3403969"/>
                      <a:pt x="2339385" y="3403510"/>
                    </a:cubicBezTo>
                    <a:cubicBezTo>
                      <a:pt x="2335941" y="3402591"/>
                      <a:pt x="2332268" y="3402362"/>
                      <a:pt x="2328594" y="3402362"/>
                    </a:cubicBezTo>
                    <a:close/>
                    <a:moveTo>
                      <a:pt x="576096" y="3283205"/>
                    </a:moveTo>
                    <a:cubicBezTo>
                      <a:pt x="573111" y="3283205"/>
                      <a:pt x="570127" y="3283435"/>
                      <a:pt x="567371" y="3284124"/>
                    </a:cubicBezTo>
                    <a:cubicBezTo>
                      <a:pt x="565535" y="3284811"/>
                      <a:pt x="563698" y="3286419"/>
                      <a:pt x="562779" y="3288026"/>
                    </a:cubicBezTo>
                    <a:cubicBezTo>
                      <a:pt x="561861" y="3289864"/>
                      <a:pt x="561632" y="3292159"/>
                      <a:pt x="561632" y="3294455"/>
                    </a:cubicBezTo>
                    <a:cubicBezTo>
                      <a:pt x="561632" y="3314200"/>
                      <a:pt x="561632" y="3333945"/>
                      <a:pt x="561632" y="3353690"/>
                    </a:cubicBezTo>
                    <a:cubicBezTo>
                      <a:pt x="561632" y="3355755"/>
                      <a:pt x="561632" y="3358281"/>
                      <a:pt x="562550" y="3360118"/>
                    </a:cubicBezTo>
                    <a:cubicBezTo>
                      <a:pt x="563468" y="3361956"/>
                      <a:pt x="565305" y="3363791"/>
                      <a:pt x="567142" y="3364251"/>
                    </a:cubicBezTo>
                    <a:cubicBezTo>
                      <a:pt x="570586" y="3365169"/>
                      <a:pt x="574259" y="3365398"/>
                      <a:pt x="577933" y="3365398"/>
                    </a:cubicBezTo>
                    <a:cubicBezTo>
                      <a:pt x="592168" y="3365169"/>
                      <a:pt x="605943" y="3365169"/>
                      <a:pt x="619949" y="3365169"/>
                    </a:cubicBezTo>
                    <a:cubicBezTo>
                      <a:pt x="628673" y="3365169"/>
                      <a:pt x="637398" y="3365398"/>
                      <a:pt x="646352" y="3365169"/>
                    </a:cubicBezTo>
                    <a:cubicBezTo>
                      <a:pt x="655077" y="3364939"/>
                      <a:pt x="663801" y="3364711"/>
                      <a:pt x="672526" y="3364481"/>
                    </a:cubicBezTo>
                    <a:cubicBezTo>
                      <a:pt x="675281" y="3364481"/>
                      <a:pt x="678266" y="3361496"/>
                      <a:pt x="678495" y="3359200"/>
                    </a:cubicBezTo>
                    <a:cubicBezTo>
                      <a:pt x="678495" y="3358511"/>
                      <a:pt x="678955" y="3357823"/>
                      <a:pt x="678955" y="3357133"/>
                    </a:cubicBezTo>
                    <a:cubicBezTo>
                      <a:pt x="678955" y="3335321"/>
                      <a:pt x="678955" y="3313281"/>
                      <a:pt x="678955" y="3291471"/>
                    </a:cubicBezTo>
                    <a:cubicBezTo>
                      <a:pt x="678955" y="3290093"/>
                      <a:pt x="678495" y="3288486"/>
                      <a:pt x="677807" y="3287338"/>
                    </a:cubicBezTo>
                    <a:cubicBezTo>
                      <a:pt x="677118" y="3286190"/>
                      <a:pt x="675970" y="3284811"/>
                      <a:pt x="674822" y="3284353"/>
                    </a:cubicBezTo>
                    <a:cubicBezTo>
                      <a:pt x="672067" y="3283664"/>
                      <a:pt x="669082" y="3283205"/>
                      <a:pt x="666097" y="3283205"/>
                    </a:cubicBezTo>
                    <a:cubicBezTo>
                      <a:pt x="636020" y="3283205"/>
                      <a:pt x="606173" y="3283205"/>
                      <a:pt x="576096" y="3283205"/>
                    </a:cubicBezTo>
                    <a:close/>
                    <a:moveTo>
                      <a:pt x="6396098" y="3282976"/>
                    </a:moveTo>
                    <a:cubicBezTo>
                      <a:pt x="6394720" y="3282976"/>
                      <a:pt x="6393113" y="3283205"/>
                      <a:pt x="6391965" y="3284124"/>
                    </a:cubicBezTo>
                    <a:cubicBezTo>
                      <a:pt x="6390358" y="3285271"/>
                      <a:pt x="6388521" y="3286879"/>
                      <a:pt x="6387832" y="3288716"/>
                    </a:cubicBezTo>
                    <a:cubicBezTo>
                      <a:pt x="6386914" y="3290552"/>
                      <a:pt x="6386914" y="3293077"/>
                      <a:pt x="6386914" y="3295144"/>
                    </a:cubicBezTo>
                    <a:cubicBezTo>
                      <a:pt x="6386914" y="3314200"/>
                      <a:pt x="6386914" y="3333255"/>
                      <a:pt x="6386914" y="3352312"/>
                    </a:cubicBezTo>
                    <a:cubicBezTo>
                      <a:pt x="6386914" y="3354378"/>
                      <a:pt x="6387373" y="3356675"/>
                      <a:pt x="6387603" y="3358740"/>
                    </a:cubicBezTo>
                    <a:cubicBezTo>
                      <a:pt x="6387832" y="3360808"/>
                      <a:pt x="6391506" y="3364021"/>
                      <a:pt x="6393802" y="3364251"/>
                    </a:cubicBezTo>
                    <a:cubicBezTo>
                      <a:pt x="6396787" y="3364481"/>
                      <a:pt x="6399542" y="3364939"/>
                      <a:pt x="6402526" y="3364939"/>
                    </a:cubicBezTo>
                    <a:cubicBezTo>
                      <a:pt x="6415843" y="3365169"/>
                      <a:pt x="6429618" y="3365169"/>
                      <a:pt x="6443624" y="3365169"/>
                    </a:cubicBezTo>
                    <a:cubicBezTo>
                      <a:pt x="6458318" y="3365169"/>
                      <a:pt x="6473012" y="3365169"/>
                      <a:pt x="6487706" y="3365169"/>
                    </a:cubicBezTo>
                    <a:cubicBezTo>
                      <a:pt x="6491380" y="3365169"/>
                      <a:pt x="6495053" y="3364711"/>
                      <a:pt x="6498497" y="3364251"/>
                    </a:cubicBezTo>
                    <a:cubicBezTo>
                      <a:pt x="6501022" y="3364021"/>
                      <a:pt x="6503778" y="3360808"/>
                      <a:pt x="6504237" y="3358281"/>
                    </a:cubicBezTo>
                    <a:cubicBezTo>
                      <a:pt x="6504466" y="3356903"/>
                      <a:pt x="6504696" y="3355295"/>
                      <a:pt x="6504925" y="3353920"/>
                    </a:cubicBezTo>
                    <a:cubicBezTo>
                      <a:pt x="6504925" y="3334174"/>
                      <a:pt x="6504925" y="3314429"/>
                      <a:pt x="6504925" y="3294455"/>
                    </a:cubicBezTo>
                    <a:cubicBezTo>
                      <a:pt x="6504925" y="3292389"/>
                      <a:pt x="6504696" y="3289864"/>
                      <a:pt x="6503778" y="3288026"/>
                    </a:cubicBezTo>
                    <a:cubicBezTo>
                      <a:pt x="6502859" y="3286190"/>
                      <a:pt x="6500793" y="3285041"/>
                      <a:pt x="6499186" y="3283894"/>
                    </a:cubicBezTo>
                    <a:cubicBezTo>
                      <a:pt x="6498038" y="3283205"/>
                      <a:pt x="6496431" y="3282976"/>
                      <a:pt x="6495053" y="3282976"/>
                    </a:cubicBezTo>
                    <a:cubicBezTo>
                      <a:pt x="6461991" y="3282976"/>
                      <a:pt x="6429159" y="3282976"/>
                      <a:pt x="6396098" y="3282976"/>
                    </a:cubicBezTo>
                    <a:close/>
                    <a:moveTo>
                      <a:pt x="5777569" y="3282976"/>
                    </a:moveTo>
                    <a:cubicBezTo>
                      <a:pt x="5774584" y="3282976"/>
                      <a:pt x="5771600" y="3283205"/>
                      <a:pt x="5768845" y="3283435"/>
                    </a:cubicBezTo>
                    <a:cubicBezTo>
                      <a:pt x="5765401" y="3283664"/>
                      <a:pt x="5762186" y="3287108"/>
                      <a:pt x="5761957" y="3290782"/>
                    </a:cubicBezTo>
                    <a:cubicBezTo>
                      <a:pt x="5761497" y="3298817"/>
                      <a:pt x="5761268" y="3306853"/>
                      <a:pt x="5761268" y="3314889"/>
                    </a:cubicBezTo>
                    <a:cubicBezTo>
                      <a:pt x="5761268" y="3328893"/>
                      <a:pt x="5761497" y="3342669"/>
                      <a:pt x="5761957" y="3356675"/>
                    </a:cubicBezTo>
                    <a:cubicBezTo>
                      <a:pt x="5762186" y="3361496"/>
                      <a:pt x="5765630" y="3364939"/>
                      <a:pt x="5770452" y="3364939"/>
                    </a:cubicBezTo>
                    <a:cubicBezTo>
                      <a:pt x="5786293" y="3364939"/>
                      <a:pt x="5802365" y="3364711"/>
                      <a:pt x="5818437" y="3364711"/>
                    </a:cubicBezTo>
                    <a:cubicBezTo>
                      <a:pt x="5818437" y="3364939"/>
                      <a:pt x="5818437" y="3364939"/>
                      <a:pt x="5818437" y="3365169"/>
                    </a:cubicBezTo>
                    <a:cubicBezTo>
                      <a:pt x="5833131" y="3365169"/>
                      <a:pt x="5847825" y="3365169"/>
                      <a:pt x="5862519" y="3365169"/>
                    </a:cubicBezTo>
                    <a:cubicBezTo>
                      <a:pt x="5866193" y="3365169"/>
                      <a:pt x="5869866" y="3364711"/>
                      <a:pt x="5873310" y="3364251"/>
                    </a:cubicBezTo>
                    <a:cubicBezTo>
                      <a:pt x="5875835" y="3364021"/>
                      <a:pt x="5878590" y="3361036"/>
                      <a:pt x="5879050" y="3358511"/>
                    </a:cubicBezTo>
                    <a:cubicBezTo>
                      <a:pt x="5879279" y="3357133"/>
                      <a:pt x="5879509" y="3355526"/>
                      <a:pt x="5879509" y="3354148"/>
                    </a:cubicBezTo>
                    <a:cubicBezTo>
                      <a:pt x="5879509" y="3334403"/>
                      <a:pt x="5879509" y="3314659"/>
                      <a:pt x="5879509" y="3294684"/>
                    </a:cubicBezTo>
                    <a:cubicBezTo>
                      <a:pt x="5879509" y="3292619"/>
                      <a:pt x="5879509" y="3290093"/>
                      <a:pt x="5878590" y="3288256"/>
                    </a:cubicBezTo>
                    <a:cubicBezTo>
                      <a:pt x="5877672" y="3286419"/>
                      <a:pt x="5875835" y="3284583"/>
                      <a:pt x="5874228" y="3284124"/>
                    </a:cubicBezTo>
                    <a:cubicBezTo>
                      <a:pt x="5870784" y="3283205"/>
                      <a:pt x="5867111" y="3282976"/>
                      <a:pt x="5863438" y="3282976"/>
                    </a:cubicBezTo>
                    <a:cubicBezTo>
                      <a:pt x="5834738" y="3282976"/>
                      <a:pt x="5806268" y="3282976"/>
                      <a:pt x="5777569" y="3282976"/>
                    </a:cubicBezTo>
                    <a:close/>
                    <a:moveTo>
                      <a:pt x="788012" y="3282976"/>
                    </a:moveTo>
                    <a:cubicBezTo>
                      <a:pt x="785716" y="3282976"/>
                      <a:pt x="783650" y="3282976"/>
                      <a:pt x="781354" y="3283205"/>
                    </a:cubicBezTo>
                    <a:cubicBezTo>
                      <a:pt x="773548" y="3283664"/>
                      <a:pt x="770333" y="3286190"/>
                      <a:pt x="770333" y="3293537"/>
                    </a:cubicBezTo>
                    <a:cubicBezTo>
                      <a:pt x="770104" y="3313970"/>
                      <a:pt x="770333" y="3334634"/>
                      <a:pt x="770333" y="3355067"/>
                    </a:cubicBezTo>
                    <a:cubicBezTo>
                      <a:pt x="770333" y="3356445"/>
                      <a:pt x="770333" y="3358281"/>
                      <a:pt x="771022" y="3359430"/>
                    </a:cubicBezTo>
                    <a:cubicBezTo>
                      <a:pt x="772170" y="3361266"/>
                      <a:pt x="773548" y="3363333"/>
                      <a:pt x="775384" y="3363791"/>
                    </a:cubicBezTo>
                    <a:cubicBezTo>
                      <a:pt x="778828" y="3364939"/>
                      <a:pt x="782502" y="3365169"/>
                      <a:pt x="786175" y="3365398"/>
                    </a:cubicBezTo>
                    <a:cubicBezTo>
                      <a:pt x="799492" y="3365398"/>
                      <a:pt x="813497" y="3365169"/>
                      <a:pt x="827502" y="3365169"/>
                    </a:cubicBezTo>
                    <a:cubicBezTo>
                      <a:pt x="842196" y="3365169"/>
                      <a:pt x="856891" y="3365169"/>
                      <a:pt x="871585" y="3365169"/>
                    </a:cubicBezTo>
                    <a:cubicBezTo>
                      <a:pt x="875258" y="3365169"/>
                      <a:pt x="878932" y="3364939"/>
                      <a:pt x="882376" y="3364021"/>
                    </a:cubicBezTo>
                    <a:cubicBezTo>
                      <a:pt x="884212" y="3363563"/>
                      <a:pt x="885819" y="3361496"/>
                      <a:pt x="887197" y="3359888"/>
                    </a:cubicBezTo>
                    <a:cubicBezTo>
                      <a:pt x="887886" y="3358740"/>
                      <a:pt x="888345" y="3357133"/>
                      <a:pt x="888345" y="3355755"/>
                    </a:cubicBezTo>
                    <a:cubicBezTo>
                      <a:pt x="888345" y="3334403"/>
                      <a:pt x="888345" y="3313281"/>
                      <a:pt x="888345" y="3291929"/>
                    </a:cubicBezTo>
                    <a:cubicBezTo>
                      <a:pt x="888345" y="3291241"/>
                      <a:pt x="888115" y="3290552"/>
                      <a:pt x="887886" y="3289864"/>
                    </a:cubicBezTo>
                    <a:cubicBezTo>
                      <a:pt x="887427" y="3287108"/>
                      <a:pt x="884901" y="3284124"/>
                      <a:pt x="882376" y="3283894"/>
                    </a:cubicBezTo>
                    <a:cubicBezTo>
                      <a:pt x="878702" y="3283435"/>
                      <a:pt x="875029" y="3282976"/>
                      <a:pt x="871585" y="3282976"/>
                    </a:cubicBezTo>
                    <a:cubicBezTo>
                      <a:pt x="843804" y="3282976"/>
                      <a:pt x="815793" y="3282976"/>
                      <a:pt x="788012" y="3282976"/>
                    </a:cubicBezTo>
                    <a:close/>
                    <a:moveTo>
                      <a:pt x="368772" y="3282976"/>
                    </a:moveTo>
                    <a:cubicBezTo>
                      <a:pt x="365098" y="3282976"/>
                      <a:pt x="361654" y="3283664"/>
                      <a:pt x="357981" y="3284353"/>
                    </a:cubicBezTo>
                    <a:cubicBezTo>
                      <a:pt x="356833" y="3284583"/>
                      <a:pt x="355455" y="3285959"/>
                      <a:pt x="354996" y="3287108"/>
                    </a:cubicBezTo>
                    <a:cubicBezTo>
                      <a:pt x="354078" y="3289864"/>
                      <a:pt x="353389" y="3292847"/>
                      <a:pt x="353389" y="3295604"/>
                    </a:cubicBezTo>
                    <a:cubicBezTo>
                      <a:pt x="353159" y="3314659"/>
                      <a:pt x="353389" y="3333715"/>
                      <a:pt x="353389" y="3352772"/>
                    </a:cubicBezTo>
                    <a:cubicBezTo>
                      <a:pt x="353389" y="3354837"/>
                      <a:pt x="353848" y="3357133"/>
                      <a:pt x="354078" y="3359200"/>
                    </a:cubicBezTo>
                    <a:cubicBezTo>
                      <a:pt x="354307" y="3361496"/>
                      <a:pt x="357751" y="3364481"/>
                      <a:pt x="360277" y="3364711"/>
                    </a:cubicBezTo>
                    <a:cubicBezTo>
                      <a:pt x="363261" y="3364939"/>
                      <a:pt x="366017" y="3365398"/>
                      <a:pt x="369001" y="3365398"/>
                    </a:cubicBezTo>
                    <a:cubicBezTo>
                      <a:pt x="383695" y="3365169"/>
                      <a:pt x="398390" y="3365169"/>
                      <a:pt x="412854" y="3365169"/>
                    </a:cubicBezTo>
                    <a:cubicBezTo>
                      <a:pt x="426859" y="3365169"/>
                      <a:pt x="440635" y="3365169"/>
                      <a:pt x="454640" y="3365169"/>
                    </a:cubicBezTo>
                    <a:cubicBezTo>
                      <a:pt x="458314" y="3365169"/>
                      <a:pt x="461987" y="3364939"/>
                      <a:pt x="465431" y="3364021"/>
                    </a:cubicBezTo>
                    <a:cubicBezTo>
                      <a:pt x="467268" y="3363563"/>
                      <a:pt x="468875" y="3361726"/>
                      <a:pt x="470023" y="3359888"/>
                    </a:cubicBezTo>
                    <a:cubicBezTo>
                      <a:pt x="470712" y="3358740"/>
                      <a:pt x="470942" y="3357133"/>
                      <a:pt x="470942" y="3355755"/>
                    </a:cubicBezTo>
                    <a:cubicBezTo>
                      <a:pt x="470942" y="3334634"/>
                      <a:pt x="470942" y="3313281"/>
                      <a:pt x="470942" y="3292159"/>
                    </a:cubicBezTo>
                    <a:cubicBezTo>
                      <a:pt x="470942" y="3291471"/>
                      <a:pt x="470712" y="3290782"/>
                      <a:pt x="470482" y="3290093"/>
                    </a:cubicBezTo>
                    <a:cubicBezTo>
                      <a:pt x="470023" y="3286649"/>
                      <a:pt x="466809" y="3283664"/>
                      <a:pt x="463135" y="3283435"/>
                    </a:cubicBezTo>
                    <a:cubicBezTo>
                      <a:pt x="460151" y="3283205"/>
                      <a:pt x="457395" y="3282976"/>
                      <a:pt x="454411" y="3282976"/>
                    </a:cubicBezTo>
                    <a:cubicBezTo>
                      <a:pt x="425941" y="3282976"/>
                      <a:pt x="397242" y="3282976"/>
                      <a:pt x="368772" y="3282976"/>
                    </a:cubicBezTo>
                    <a:close/>
                    <a:moveTo>
                      <a:pt x="6610998" y="3282746"/>
                    </a:moveTo>
                    <a:cubicBezTo>
                      <a:pt x="6608014" y="3282746"/>
                      <a:pt x="6605029" y="3282976"/>
                      <a:pt x="6602274" y="3283205"/>
                    </a:cubicBezTo>
                    <a:cubicBezTo>
                      <a:pt x="6598830" y="3283435"/>
                      <a:pt x="6595615" y="3286879"/>
                      <a:pt x="6595386" y="3290552"/>
                    </a:cubicBezTo>
                    <a:cubicBezTo>
                      <a:pt x="6594927" y="3299965"/>
                      <a:pt x="6594697" y="3309608"/>
                      <a:pt x="6594697" y="3319021"/>
                    </a:cubicBezTo>
                    <a:cubicBezTo>
                      <a:pt x="6594697" y="3331418"/>
                      <a:pt x="6594927" y="3343816"/>
                      <a:pt x="6595386" y="3356445"/>
                    </a:cubicBezTo>
                    <a:cubicBezTo>
                      <a:pt x="6595615" y="3361036"/>
                      <a:pt x="6597911" y="3364711"/>
                      <a:pt x="6603651" y="3364711"/>
                    </a:cubicBezTo>
                    <a:cubicBezTo>
                      <a:pt x="6618805" y="3364939"/>
                      <a:pt x="6634188" y="3364711"/>
                      <a:pt x="6649570" y="3364711"/>
                    </a:cubicBezTo>
                    <a:cubicBezTo>
                      <a:pt x="6649570" y="3364939"/>
                      <a:pt x="6649570" y="3364939"/>
                      <a:pt x="6649570" y="3365169"/>
                    </a:cubicBezTo>
                    <a:cubicBezTo>
                      <a:pt x="6662657" y="3365169"/>
                      <a:pt x="6675974" y="3365169"/>
                      <a:pt x="6689060" y="3365169"/>
                    </a:cubicBezTo>
                    <a:cubicBezTo>
                      <a:pt x="6692734" y="3365169"/>
                      <a:pt x="6696408" y="3364711"/>
                      <a:pt x="6700081" y="3364251"/>
                    </a:cubicBezTo>
                    <a:cubicBezTo>
                      <a:pt x="6702607" y="3364021"/>
                      <a:pt x="6705362" y="3361036"/>
                      <a:pt x="6705592" y="3358281"/>
                    </a:cubicBezTo>
                    <a:cubicBezTo>
                      <a:pt x="6705821" y="3356215"/>
                      <a:pt x="6706280" y="3353920"/>
                      <a:pt x="6706280" y="3351852"/>
                    </a:cubicBezTo>
                    <a:cubicBezTo>
                      <a:pt x="6705592" y="3332797"/>
                      <a:pt x="6704903" y="3313741"/>
                      <a:pt x="6704214" y="3294684"/>
                    </a:cubicBezTo>
                    <a:cubicBezTo>
                      <a:pt x="6704214" y="3292619"/>
                      <a:pt x="6703984" y="3290093"/>
                      <a:pt x="6703066" y="3288256"/>
                    </a:cubicBezTo>
                    <a:cubicBezTo>
                      <a:pt x="6702148" y="3286419"/>
                      <a:pt x="6700540" y="3284353"/>
                      <a:pt x="6698704" y="3283894"/>
                    </a:cubicBezTo>
                    <a:cubicBezTo>
                      <a:pt x="6695260" y="3282976"/>
                      <a:pt x="6691586" y="3282746"/>
                      <a:pt x="6687913" y="3282746"/>
                    </a:cubicBezTo>
                    <a:cubicBezTo>
                      <a:pt x="6662198" y="3282746"/>
                      <a:pt x="6636713" y="3282746"/>
                      <a:pt x="6610998" y="3282746"/>
                    </a:cubicBezTo>
                    <a:close/>
                    <a:moveTo>
                      <a:pt x="6193595" y="3282746"/>
                    </a:moveTo>
                    <a:cubicBezTo>
                      <a:pt x="6189921" y="3282746"/>
                      <a:pt x="6186248" y="3283435"/>
                      <a:pt x="6182804" y="3284124"/>
                    </a:cubicBezTo>
                    <a:cubicBezTo>
                      <a:pt x="6181656" y="3284353"/>
                      <a:pt x="6180279" y="3285731"/>
                      <a:pt x="6179819" y="3287108"/>
                    </a:cubicBezTo>
                    <a:cubicBezTo>
                      <a:pt x="6178901" y="3289174"/>
                      <a:pt x="6178442" y="3291241"/>
                      <a:pt x="6178442" y="3293537"/>
                    </a:cubicBezTo>
                    <a:cubicBezTo>
                      <a:pt x="6178442" y="3313970"/>
                      <a:pt x="6178442" y="3334634"/>
                      <a:pt x="6178442" y="3355067"/>
                    </a:cubicBezTo>
                    <a:cubicBezTo>
                      <a:pt x="6178442" y="3356445"/>
                      <a:pt x="6178442" y="3358281"/>
                      <a:pt x="6179131" y="3359430"/>
                    </a:cubicBezTo>
                    <a:cubicBezTo>
                      <a:pt x="6180279" y="3361266"/>
                      <a:pt x="6181656" y="3363333"/>
                      <a:pt x="6183263" y="3364021"/>
                    </a:cubicBezTo>
                    <a:cubicBezTo>
                      <a:pt x="6186707" y="3365169"/>
                      <a:pt x="6190380" y="3365398"/>
                      <a:pt x="6194054" y="3365398"/>
                    </a:cubicBezTo>
                    <a:cubicBezTo>
                      <a:pt x="6207830" y="3365398"/>
                      <a:pt x="6221835" y="3365169"/>
                      <a:pt x="6235840" y="3365169"/>
                    </a:cubicBezTo>
                    <a:cubicBezTo>
                      <a:pt x="6250534" y="3365169"/>
                      <a:pt x="6265229" y="3365169"/>
                      <a:pt x="6279693" y="3365169"/>
                    </a:cubicBezTo>
                    <a:cubicBezTo>
                      <a:pt x="6283366" y="3365169"/>
                      <a:pt x="6287040" y="3364939"/>
                      <a:pt x="6290484" y="3364021"/>
                    </a:cubicBezTo>
                    <a:cubicBezTo>
                      <a:pt x="6292321" y="3363563"/>
                      <a:pt x="6294157" y="3361496"/>
                      <a:pt x="6295076" y="3359888"/>
                    </a:cubicBezTo>
                    <a:cubicBezTo>
                      <a:pt x="6295994" y="3358051"/>
                      <a:pt x="6296453" y="3355755"/>
                      <a:pt x="6296453" y="3353460"/>
                    </a:cubicBezTo>
                    <a:cubicBezTo>
                      <a:pt x="6296453" y="3333715"/>
                      <a:pt x="6296453" y="3313970"/>
                      <a:pt x="6296453" y="3294226"/>
                    </a:cubicBezTo>
                    <a:cubicBezTo>
                      <a:pt x="6296453" y="3292847"/>
                      <a:pt x="6295994" y="3291241"/>
                      <a:pt x="6295765" y="3289864"/>
                    </a:cubicBezTo>
                    <a:cubicBezTo>
                      <a:pt x="6295305" y="3286419"/>
                      <a:pt x="6292091" y="3283664"/>
                      <a:pt x="6288188" y="3283205"/>
                    </a:cubicBezTo>
                    <a:cubicBezTo>
                      <a:pt x="6285892" y="3282976"/>
                      <a:pt x="6283825" y="3282746"/>
                      <a:pt x="6281530" y="3282746"/>
                    </a:cubicBezTo>
                    <a:cubicBezTo>
                      <a:pt x="6252142" y="3282746"/>
                      <a:pt x="6222983" y="3282746"/>
                      <a:pt x="6193595" y="3282746"/>
                    </a:cubicBezTo>
                    <a:close/>
                    <a:moveTo>
                      <a:pt x="5986271" y="3282746"/>
                    </a:moveTo>
                    <a:cubicBezTo>
                      <a:pt x="5983286" y="3282746"/>
                      <a:pt x="5980531" y="3282976"/>
                      <a:pt x="5977546" y="3283435"/>
                    </a:cubicBezTo>
                    <a:cubicBezTo>
                      <a:pt x="5973872" y="3283664"/>
                      <a:pt x="5970888" y="3286879"/>
                      <a:pt x="5970888" y="3290782"/>
                    </a:cubicBezTo>
                    <a:cubicBezTo>
                      <a:pt x="5970658" y="3309837"/>
                      <a:pt x="5970428" y="3328664"/>
                      <a:pt x="5970428" y="3347720"/>
                    </a:cubicBezTo>
                    <a:cubicBezTo>
                      <a:pt x="5970428" y="3351394"/>
                      <a:pt x="5970888" y="3355067"/>
                      <a:pt x="5971117" y="3358511"/>
                    </a:cubicBezTo>
                    <a:cubicBezTo>
                      <a:pt x="5971347" y="3361036"/>
                      <a:pt x="5974102" y="3364021"/>
                      <a:pt x="5976628" y="3364251"/>
                    </a:cubicBezTo>
                    <a:cubicBezTo>
                      <a:pt x="5978694" y="3364481"/>
                      <a:pt x="5980990" y="3364939"/>
                      <a:pt x="5983056" y="3364939"/>
                    </a:cubicBezTo>
                    <a:cubicBezTo>
                      <a:pt x="5998210" y="3365169"/>
                      <a:pt x="6013592" y="3365169"/>
                      <a:pt x="6028975" y="3365169"/>
                    </a:cubicBezTo>
                    <a:cubicBezTo>
                      <a:pt x="6040685" y="3365398"/>
                      <a:pt x="6052394" y="3365398"/>
                      <a:pt x="6064103" y="3365169"/>
                    </a:cubicBezTo>
                    <a:cubicBezTo>
                      <a:pt x="6069843" y="3365169"/>
                      <a:pt x="6075813" y="3364711"/>
                      <a:pt x="6081553" y="3364251"/>
                    </a:cubicBezTo>
                    <a:cubicBezTo>
                      <a:pt x="6084078" y="3364021"/>
                      <a:pt x="6086833" y="3361036"/>
                      <a:pt x="6087063" y="3358281"/>
                    </a:cubicBezTo>
                    <a:cubicBezTo>
                      <a:pt x="6087293" y="3356903"/>
                      <a:pt x="6087522" y="3355295"/>
                      <a:pt x="6087522" y="3353920"/>
                    </a:cubicBezTo>
                    <a:cubicBezTo>
                      <a:pt x="6087522" y="3334174"/>
                      <a:pt x="6087522" y="3314429"/>
                      <a:pt x="6087522" y="3294684"/>
                    </a:cubicBezTo>
                    <a:cubicBezTo>
                      <a:pt x="6087522" y="3292619"/>
                      <a:pt x="6087293" y="3290093"/>
                      <a:pt x="6086604" y="3288256"/>
                    </a:cubicBezTo>
                    <a:cubicBezTo>
                      <a:pt x="6085686" y="3286419"/>
                      <a:pt x="6084078" y="3284353"/>
                      <a:pt x="6082471" y="3283894"/>
                    </a:cubicBezTo>
                    <a:cubicBezTo>
                      <a:pt x="6079027" y="3282976"/>
                      <a:pt x="6075354" y="3282746"/>
                      <a:pt x="6071680" y="3282746"/>
                    </a:cubicBezTo>
                    <a:cubicBezTo>
                      <a:pt x="6043210" y="3282746"/>
                      <a:pt x="6014740" y="3282746"/>
                      <a:pt x="5986271" y="3282746"/>
                    </a:cubicBezTo>
                    <a:close/>
                    <a:moveTo>
                      <a:pt x="5568408" y="3282746"/>
                    </a:moveTo>
                    <a:cubicBezTo>
                      <a:pt x="5567030" y="3282746"/>
                      <a:pt x="5565423" y="3282746"/>
                      <a:pt x="5564045" y="3282976"/>
                    </a:cubicBezTo>
                    <a:cubicBezTo>
                      <a:pt x="5556239" y="3283435"/>
                      <a:pt x="5553255" y="3286190"/>
                      <a:pt x="5553025" y="3293537"/>
                    </a:cubicBezTo>
                    <a:cubicBezTo>
                      <a:pt x="5552796" y="3313970"/>
                      <a:pt x="5553025" y="3334634"/>
                      <a:pt x="5553025" y="3355067"/>
                    </a:cubicBezTo>
                    <a:cubicBezTo>
                      <a:pt x="5553025" y="3356445"/>
                      <a:pt x="5553025" y="3358281"/>
                      <a:pt x="5553943" y="3359430"/>
                    </a:cubicBezTo>
                    <a:cubicBezTo>
                      <a:pt x="5555091" y="3361266"/>
                      <a:pt x="5556699" y="3363333"/>
                      <a:pt x="5558306" y="3363791"/>
                    </a:cubicBezTo>
                    <a:cubicBezTo>
                      <a:pt x="5561749" y="3364939"/>
                      <a:pt x="5565423" y="3365169"/>
                      <a:pt x="5569097" y="3365169"/>
                    </a:cubicBezTo>
                    <a:cubicBezTo>
                      <a:pt x="5583102" y="3365398"/>
                      <a:pt x="5596878" y="3365169"/>
                      <a:pt x="5610883" y="3365169"/>
                    </a:cubicBezTo>
                    <a:cubicBezTo>
                      <a:pt x="5610883" y="3365169"/>
                      <a:pt x="5610883" y="3364939"/>
                      <a:pt x="5610883" y="3364939"/>
                    </a:cubicBezTo>
                    <a:cubicBezTo>
                      <a:pt x="5627644" y="3364939"/>
                      <a:pt x="5644633" y="3364939"/>
                      <a:pt x="5661394" y="3364939"/>
                    </a:cubicBezTo>
                    <a:cubicBezTo>
                      <a:pt x="5667593" y="3364939"/>
                      <a:pt x="5671267" y="3361266"/>
                      <a:pt x="5671267" y="3355526"/>
                    </a:cubicBezTo>
                    <a:cubicBezTo>
                      <a:pt x="5671496" y="3334174"/>
                      <a:pt x="5671267" y="3313052"/>
                      <a:pt x="5671267" y="3291699"/>
                    </a:cubicBezTo>
                    <a:cubicBezTo>
                      <a:pt x="5671267" y="3291012"/>
                      <a:pt x="5671037" y="3290322"/>
                      <a:pt x="5670807" y="3289634"/>
                    </a:cubicBezTo>
                    <a:cubicBezTo>
                      <a:pt x="5670348" y="3287108"/>
                      <a:pt x="5667593" y="3283894"/>
                      <a:pt x="5665067" y="3283664"/>
                    </a:cubicBezTo>
                    <a:cubicBezTo>
                      <a:pt x="5662083" y="3283205"/>
                      <a:pt x="5659327" y="3282746"/>
                      <a:pt x="5656343" y="3282746"/>
                    </a:cubicBezTo>
                    <a:cubicBezTo>
                      <a:pt x="5626955" y="3282746"/>
                      <a:pt x="5597796" y="3282746"/>
                      <a:pt x="5568408" y="3282746"/>
                    </a:cubicBezTo>
                    <a:close/>
                    <a:moveTo>
                      <a:pt x="1202201" y="3282746"/>
                    </a:moveTo>
                    <a:cubicBezTo>
                      <a:pt x="1199217" y="3282746"/>
                      <a:pt x="1196461" y="3283205"/>
                      <a:pt x="1193477" y="3283435"/>
                    </a:cubicBezTo>
                    <a:cubicBezTo>
                      <a:pt x="1190951" y="3283664"/>
                      <a:pt x="1188196" y="3286649"/>
                      <a:pt x="1187967" y="3289174"/>
                    </a:cubicBezTo>
                    <a:cubicBezTo>
                      <a:pt x="1187737" y="3290552"/>
                      <a:pt x="1187278" y="3292159"/>
                      <a:pt x="1187278" y="3293537"/>
                    </a:cubicBezTo>
                    <a:cubicBezTo>
                      <a:pt x="1187278" y="3313970"/>
                      <a:pt x="1187278" y="3334403"/>
                      <a:pt x="1187278" y="3355067"/>
                    </a:cubicBezTo>
                    <a:cubicBezTo>
                      <a:pt x="1187278" y="3356445"/>
                      <a:pt x="1187278" y="3358281"/>
                      <a:pt x="1187967" y="3359430"/>
                    </a:cubicBezTo>
                    <a:cubicBezTo>
                      <a:pt x="1189114" y="3361266"/>
                      <a:pt x="1190492" y="3363333"/>
                      <a:pt x="1192099" y="3364021"/>
                    </a:cubicBezTo>
                    <a:cubicBezTo>
                      <a:pt x="1194854" y="3364939"/>
                      <a:pt x="1197839" y="3365169"/>
                      <a:pt x="1200594" y="3365169"/>
                    </a:cubicBezTo>
                    <a:cubicBezTo>
                      <a:pt x="1215518" y="3365169"/>
                      <a:pt x="1230212" y="3365169"/>
                      <a:pt x="1244676" y="3365169"/>
                    </a:cubicBezTo>
                    <a:cubicBezTo>
                      <a:pt x="1252023" y="3365169"/>
                      <a:pt x="1259370" y="3365398"/>
                      <a:pt x="1266718" y="3365169"/>
                    </a:cubicBezTo>
                    <a:cubicBezTo>
                      <a:pt x="1277049" y="3364939"/>
                      <a:pt x="1287151" y="3364939"/>
                      <a:pt x="1297483" y="3364481"/>
                    </a:cubicBezTo>
                    <a:cubicBezTo>
                      <a:pt x="1301386" y="3364251"/>
                      <a:pt x="1304371" y="3361266"/>
                      <a:pt x="1304371" y="3357363"/>
                    </a:cubicBezTo>
                    <a:cubicBezTo>
                      <a:pt x="1304371" y="3334634"/>
                      <a:pt x="1304371" y="3312133"/>
                      <a:pt x="1304141" y="3289404"/>
                    </a:cubicBezTo>
                    <a:cubicBezTo>
                      <a:pt x="1304141" y="3286649"/>
                      <a:pt x="1301157" y="3283664"/>
                      <a:pt x="1298631" y="3283435"/>
                    </a:cubicBezTo>
                    <a:cubicBezTo>
                      <a:pt x="1295646" y="3283205"/>
                      <a:pt x="1292891" y="3282746"/>
                      <a:pt x="1289907" y="3282746"/>
                    </a:cubicBezTo>
                    <a:cubicBezTo>
                      <a:pt x="1260748" y="3282746"/>
                      <a:pt x="1231360" y="3282746"/>
                      <a:pt x="1202201" y="3282746"/>
                    </a:cubicBezTo>
                    <a:close/>
                    <a:moveTo>
                      <a:pt x="170402" y="3282746"/>
                    </a:moveTo>
                    <a:cubicBezTo>
                      <a:pt x="166728" y="3282746"/>
                      <a:pt x="163055" y="3283435"/>
                      <a:pt x="159611" y="3284124"/>
                    </a:cubicBezTo>
                    <a:cubicBezTo>
                      <a:pt x="158463" y="3284353"/>
                      <a:pt x="157085" y="3285731"/>
                      <a:pt x="156626" y="3286879"/>
                    </a:cubicBezTo>
                    <a:cubicBezTo>
                      <a:pt x="155708" y="3288716"/>
                      <a:pt x="154789" y="3291012"/>
                      <a:pt x="154560" y="3293077"/>
                    </a:cubicBezTo>
                    <a:cubicBezTo>
                      <a:pt x="153871" y="3314429"/>
                      <a:pt x="153182" y="3335552"/>
                      <a:pt x="152723" y="3356903"/>
                    </a:cubicBezTo>
                    <a:cubicBezTo>
                      <a:pt x="152723" y="3357593"/>
                      <a:pt x="152953" y="3358281"/>
                      <a:pt x="153182" y="3358970"/>
                    </a:cubicBezTo>
                    <a:cubicBezTo>
                      <a:pt x="153412" y="3361266"/>
                      <a:pt x="156626" y="3364251"/>
                      <a:pt x="159381" y="3364481"/>
                    </a:cubicBezTo>
                    <a:cubicBezTo>
                      <a:pt x="163055" y="3364711"/>
                      <a:pt x="166728" y="3365169"/>
                      <a:pt x="170402" y="3365169"/>
                    </a:cubicBezTo>
                    <a:cubicBezTo>
                      <a:pt x="182800" y="3365169"/>
                      <a:pt x="195198" y="3365169"/>
                      <a:pt x="207596" y="3365169"/>
                    </a:cubicBezTo>
                    <a:cubicBezTo>
                      <a:pt x="220913" y="3365169"/>
                      <a:pt x="234000" y="3365169"/>
                      <a:pt x="247316" y="3365169"/>
                    </a:cubicBezTo>
                    <a:cubicBezTo>
                      <a:pt x="250990" y="3365169"/>
                      <a:pt x="254663" y="3364711"/>
                      <a:pt x="258107" y="3363563"/>
                    </a:cubicBezTo>
                    <a:cubicBezTo>
                      <a:pt x="259944" y="3363103"/>
                      <a:pt x="261551" y="3360808"/>
                      <a:pt x="262240" y="3358970"/>
                    </a:cubicBezTo>
                    <a:cubicBezTo>
                      <a:pt x="263158" y="3357133"/>
                      <a:pt x="263158" y="3354608"/>
                      <a:pt x="263158" y="3352542"/>
                    </a:cubicBezTo>
                    <a:cubicBezTo>
                      <a:pt x="263158" y="3333486"/>
                      <a:pt x="263158" y="3314429"/>
                      <a:pt x="263158" y="3295374"/>
                    </a:cubicBezTo>
                    <a:cubicBezTo>
                      <a:pt x="263158" y="3293307"/>
                      <a:pt x="262699" y="3291012"/>
                      <a:pt x="262469" y="3288944"/>
                    </a:cubicBezTo>
                    <a:cubicBezTo>
                      <a:pt x="262010" y="3286419"/>
                      <a:pt x="259255" y="3283664"/>
                      <a:pt x="256270" y="3283435"/>
                    </a:cubicBezTo>
                    <a:cubicBezTo>
                      <a:pt x="253286" y="3283205"/>
                      <a:pt x="250530" y="3282746"/>
                      <a:pt x="247546" y="3282746"/>
                    </a:cubicBezTo>
                    <a:cubicBezTo>
                      <a:pt x="221831" y="3282746"/>
                      <a:pt x="196116" y="3282746"/>
                      <a:pt x="170402" y="3282746"/>
                    </a:cubicBezTo>
                    <a:close/>
                    <a:moveTo>
                      <a:pt x="993040" y="3282516"/>
                    </a:moveTo>
                    <a:cubicBezTo>
                      <a:pt x="990056" y="3282516"/>
                      <a:pt x="987071" y="3282746"/>
                      <a:pt x="984545" y="3283664"/>
                    </a:cubicBezTo>
                    <a:cubicBezTo>
                      <a:pt x="982709" y="3284353"/>
                      <a:pt x="981101" y="3286190"/>
                      <a:pt x="979953" y="3287797"/>
                    </a:cubicBezTo>
                    <a:cubicBezTo>
                      <a:pt x="979265" y="3288944"/>
                      <a:pt x="979035" y="3290552"/>
                      <a:pt x="979035" y="3291929"/>
                    </a:cubicBezTo>
                    <a:cubicBezTo>
                      <a:pt x="979035" y="3313052"/>
                      <a:pt x="979035" y="3334403"/>
                      <a:pt x="979265" y="3355526"/>
                    </a:cubicBezTo>
                    <a:cubicBezTo>
                      <a:pt x="979265" y="3356215"/>
                      <a:pt x="979494" y="3356903"/>
                      <a:pt x="979724" y="3357593"/>
                    </a:cubicBezTo>
                    <a:cubicBezTo>
                      <a:pt x="979953" y="3359888"/>
                      <a:pt x="983168" y="3363563"/>
                      <a:pt x="985464" y="3363791"/>
                    </a:cubicBezTo>
                    <a:cubicBezTo>
                      <a:pt x="989137" y="3364251"/>
                      <a:pt x="992811" y="3364711"/>
                      <a:pt x="996255" y="3364711"/>
                    </a:cubicBezTo>
                    <a:cubicBezTo>
                      <a:pt x="1009571" y="3365169"/>
                      <a:pt x="1023576" y="3365169"/>
                      <a:pt x="1037352" y="3365169"/>
                    </a:cubicBezTo>
                    <a:cubicBezTo>
                      <a:pt x="1050439" y="3365169"/>
                      <a:pt x="1063756" y="3365169"/>
                      <a:pt x="1076843" y="3365169"/>
                    </a:cubicBezTo>
                    <a:cubicBezTo>
                      <a:pt x="1081205" y="3365169"/>
                      <a:pt x="1085567" y="3364711"/>
                      <a:pt x="1089929" y="3364251"/>
                    </a:cubicBezTo>
                    <a:cubicBezTo>
                      <a:pt x="1092685" y="3364021"/>
                      <a:pt x="1095440" y="3361036"/>
                      <a:pt x="1095899" y="3358511"/>
                    </a:cubicBezTo>
                    <a:cubicBezTo>
                      <a:pt x="1096128" y="3357133"/>
                      <a:pt x="1096588" y="3355526"/>
                      <a:pt x="1096588" y="3354148"/>
                    </a:cubicBezTo>
                    <a:cubicBezTo>
                      <a:pt x="1096588" y="3333715"/>
                      <a:pt x="1096588" y="3313052"/>
                      <a:pt x="1096588" y="3292619"/>
                    </a:cubicBezTo>
                    <a:cubicBezTo>
                      <a:pt x="1096588" y="3291241"/>
                      <a:pt x="1096588" y="3289404"/>
                      <a:pt x="1095669" y="3288256"/>
                    </a:cubicBezTo>
                    <a:cubicBezTo>
                      <a:pt x="1094521" y="3286419"/>
                      <a:pt x="1093144" y="3284353"/>
                      <a:pt x="1091537" y="3283894"/>
                    </a:cubicBezTo>
                    <a:cubicBezTo>
                      <a:pt x="1088781" y="3282976"/>
                      <a:pt x="1085797" y="3282516"/>
                      <a:pt x="1083042" y="3282516"/>
                    </a:cubicBezTo>
                    <a:cubicBezTo>
                      <a:pt x="1052965" y="3282516"/>
                      <a:pt x="1022888" y="3282516"/>
                      <a:pt x="993040" y="3282516"/>
                    </a:cubicBezTo>
                    <a:close/>
                    <a:moveTo>
                      <a:pt x="5356492" y="3179429"/>
                    </a:moveTo>
                    <a:cubicBezTo>
                      <a:pt x="5353507" y="3179429"/>
                      <a:pt x="5350522" y="3179889"/>
                      <a:pt x="5347997" y="3180806"/>
                    </a:cubicBezTo>
                    <a:cubicBezTo>
                      <a:pt x="5346160" y="3181495"/>
                      <a:pt x="5344553" y="3183333"/>
                      <a:pt x="5343405" y="3185169"/>
                    </a:cubicBezTo>
                    <a:cubicBezTo>
                      <a:pt x="5342486" y="3187006"/>
                      <a:pt x="5342027" y="3189302"/>
                      <a:pt x="5342027" y="3191598"/>
                    </a:cubicBezTo>
                    <a:cubicBezTo>
                      <a:pt x="5342027" y="3211344"/>
                      <a:pt x="5342027" y="3231087"/>
                      <a:pt x="5342027" y="3250833"/>
                    </a:cubicBezTo>
                    <a:cubicBezTo>
                      <a:pt x="5342027" y="3252899"/>
                      <a:pt x="5342257" y="3255195"/>
                      <a:pt x="5343175" y="3257261"/>
                    </a:cubicBezTo>
                    <a:cubicBezTo>
                      <a:pt x="5343864" y="3259099"/>
                      <a:pt x="5345012" y="3261394"/>
                      <a:pt x="5347538" y="3261624"/>
                    </a:cubicBezTo>
                    <a:cubicBezTo>
                      <a:pt x="5350522" y="3262082"/>
                      <a:pt x="5353278" y="3262770"/>
                      <a:pt x="5356262" y="3262770"/>
                    </a:cubicBezTo>
                    <a:cubicBezTo>
                      <a:pt x="5370956" y="3262542"/>
                      <a:pt x="5385650" y="3262542"/>
                      <a:pt x="5400345" y="3262542"/>
                    </a:cubicBezTo>
                    <a:cubicBezTo>
                      <a:pt x="5415039" y="3262542"/>
                      <a:pt x="5429503" y="3262542"/>
                      <a:pt x="5444197" y="3262542"/>
                    </a:cubicBezTo>
                    <a:cubicBezTo>
                      <a:pt x="5447871" y="3262542"/>
                      <a:pt x="5451544" y="3262312"/>
                      <a:pt x="5454988" y="3261394"/>
                    </a:cubicBezTo>
                    <a:cubicBezTo>
                      <a:pt x="5456825" y="3260936"/>
                      <a:pt x="5458662" y="3258869"/>
                      <a:pt x="5459350" y="3257261"/>
                    </a:cubicBezTo>
                    <a:cubicBezTo>
                      <a:pt x="5460269" y="3255425"/>
                      <a:pt x="5460498" y="3253129"/>
                      <a:pt x="5460498" y="3250833"/>
                    </a:cubicBezTo>
                    <a:cubicBezTo>
                      <a:pt x="5460498" y="3231087"/>
                      <a:pt x="5460498" y="3211344"/>
                      <a:pt x="5460498" y="3191598"/>
                    </a:cubicBezTo>
                    <a:cubicBezTo>
                      <a:pt x="5460498" y="3189531"/>
                      <a:pt x="5459810" y="3187235"/>
                      <a:pt x="5459580" y="3185169"/>
                    </a:cubicBezTo>
                    <a:cubicBezTo>
                      <a:pt x="5459121" y="3182643"/>
                      <a:pt x="5457055" y="3181495"/>
                      <a:pt x="5455218" y="3180806"/>
                    </a:cubicBezTo>
                    <a:cubicBezTo>
                      <a:pt x="5452463" y="3179889"/>
                      <a:pt x="5449478" y="3179429"/>
                      <a:pt x="5446493" y="3179429"/>
                    </a:cubicBezTo>
                    <a:cubicBezTo>
                      <a:pt x="5416416" y="3179429"/>
                      <a:pt x="5386569" y="3179429"/>
                      <a:pt x="5356492" y="3179429"/>
                    </a:cubicBezTo>
                    <a:close/>
                    <a:moveTo>
                      <a:pt x="4736127" y="3179429"/>
                    </a:moveTo>
                    <a:cubicBezTo>
                      <a:pt x="4733142" y="3179429"/>
                      <a:pt x="4730387" y="3179889"/>
                      <a:pt x="4727402" y="3180118"/>
                    </a:cubicBezTo>
                    <a:cubicBezTo>
                      <a:pt x="4723958" y="3180577"/>
                      <a:pt x="4720514" y="3184020"/>
                      <a:pt x="4720514" y="3187464"/>
                    </a:cubicBezTo>
                    <a:cubicBezTo>
                      <a:pt x="4720284" y="3209507"/>
                      <a:pt x="4720284" y="3231316"/>
                      <a:pt x="4720284" y="3253358"/>
                    </a:cubicBezTo>
                    <a:cubicBezTo>
                      <a:pt x="4720284" y="3254048"/>
                      <a:pt x="4720514" y="3254737"/>
                      <a:pt x="4720744" y="3255425"/>
                    </a:cubicBezTo>
                    <a:cubicBezTo>
                      <a:pt x="4721203" y="3258639"/>
                      <a:pt x="4724647" y="3262082"/>
                      <a:pt x="4728320" y="3262312"/>
                    </a:cubicBezTo>
                    <a:cubicBezTo>
                      <a:pt x="4731305" y="3262542"/>
                      <a:pt x="4734060" y="3262770"/>
                      <a:pt x="4737045" y="3262770"/>
                    </a:cubicBezTo>
                    <a:cubicBezTo>
                      <a:pt x="4750820" y="3262542"/>
                      <a:pt x="4764826" y="3262542"/>
                      <a:pt x="4778602" y="3262542"/>
                    </a:cubicBezTo>
                    <a:cubicBezTo>
                      <a:pt x="4793295" y="3262542"/>
                      <a:pt x="4807990" y="3262542"/>
                      <a:pt x="4822454" y="3262542"/>
                    </a:cubicBezTo>
                    <a:cubicBezTo>
                      <a:pt x="4826128" y="3262542"/>
                      <a:pt x="4829801" y="3262082"/>
                      <a:pt x="4833245" y="3261164"/>
                    </a:cubicBezTo>
                    <a:cubicBezTo>
                      <a:pt x="4835082" y="3260704"/>
                      <a:pt x="4836689" y="3258409"/>
                      <a:pt x="4837378" y="3256802"/>
                    </a:cubicBezTo>
                    <a:cubicBezTo>
                      <a:pt x="4838296" y="3254966"/>
                      <a:pt x="4838526" y="3252441"/>
                      <a:pt x="4838526" y="3250373"/>
                    </a:cubicBezTo>
                    <a:cubicBezTo>
                      <a:pt x="4838526" y="3230628"/>
                      <a:pt x="4838526" y="3210884"/>
                      <a:pt x="4838526" y="3191138"/>
                    </a:cubicBezTo>
                    <a:cubicBezTo>
                      <a:pt x="4838526" y="3189760"/>
                      <a:pt x="4838296" y="3188154"/>
                      <a:pt x="4838066" y="3186776"/>
                    </a:cubicBezTo>
                    <a:cubicBezTo>
                      <a:pt x="4837837" y="3184480"/>
                      <a:pt x="4834852" y="3181036"/>
                      <a:pt x="4832556" y="3180577"/>
                    </a:cubicBezTo>
                    <a:cubicBezTo>
                      <a:pt x="4828883" y="3180118"/>
                      <a:pt x="4825209" y="3179429"/>
                      <a:pt x="4821766" y="3179429"/>
                    </a:cubicBezTo>
                    <a:cubicBezTo>
                      <a:pt x="4793295" y="3179429"/>
                      <a:pt x="4764596" y="3179429"/>
                      <a:pt x="4736127" y="3179429"/>
                    </a:cubicBezTo>
                    <a:close/>
                    <a:moveTo>
                      <a:pt x="4527654" y="3179429"/>
                    </a:moveTo>
                    <a:cubicBezTo>
                      <a:pt x="4524669" y="3179429"/>
                      <a:pt x="4521914" y="3180118"/>
                      <a:pt x="4518930" y="3180577"/>
                    </a:cubicBezTo>
                    <a:cubicBezTo>
                      <a:pt x="4516634" y="3181036"/>
                      <a:pt x="4513649" y="3184250"/>
                      <a:pt x="4513419" y="3186776"/>
                    </a:cubicBezTo>
                    <a:cubicBezTo>
                      <a:pt x="4513190" y="3188154"/>
                      <a:pt x="4512960" y="3189760"/>
                      <a:pt x="4512960" y="3191138"/>
                    </a:cubicBezTo>
                    <a:cubicBezTo>
                      <a:pt x="4512960" y="3210884"/>
                      <a:pt x="4512960" y="3230628"/>
                      <a:pt x="4512960" y="3250373"/>
                    </a:cubicBezTo>
                    <a:cubicBezTo>
                      <a:pt x="4512960" y="3252441"/>
                      <a:pt x="4513190" y="3254966"/>
                      <a:pt x="4514108" y="3256802"/>
                    </a:cubicBezTo>
                    <a:cubicBezTo>
                      <a:pt x="4515027" y="3258639"/>
                      <a:pt x="4516634" y="3260476"/>
                      <a:pt x="4518470" y="3261164"/>
                    </a:cubicBezTo>
                    <a:cubicBezTo>
                      <a:pt x="4521225" y="3262082"/>
                      <a:pt x="4524210" y="3262542"/>
                      <a:pt x="4526965" y="3262542"/>
                    </a:cubicBezTo>
                    <a:cubicBezTo>
                      <a:pt x="4541659" y="3262542"/>
                      <a:pt x="4556124" y="3262542"/>
                      <a:pt x="4570818" y="3262542"/>
                    </a:cubicBezTo>
                    <a:cubicBezTo>
                      <a:pt x="4585512" y="3262542"/>
                      <a:pt x="4600206" y="3262542"/>
                      <a:pt x="4614671" y="3262542"/>
                    </a:cubicBezTo>
                    <a:cubicBezTo>
                      <a:pt x="4618344" y="3262542"/>
                      <a:pt x="4622018" y="3262312"/>
                      <a:pt x="4625462" y="3261394"/>
                    </a:cubicBezTo>
                    <a:cubicBezTo>
                      <a:pt x="4627298" y="3260936"/>
                      <a:pt x="4629365" y="3259099"/>
                      <a:pt x="4630283" y="3257491"/>
                    </a:cubicBezTo>
                    <a:cubicBezTo>
                      <a:pt x="4631201" y="3255654"/>
                      <a:pt x="4631431" y="3253358"/>
                      <a:pt x="4631431" y="3251063"/>
                    </a:cubicBezTo>
                    <a:cubicBezTo>
                      <a:pt x="4631431" y="3231316"/>
                      <a:pt x="4631661" y="3211574"/>
                      <a:pt x="4631431" y="3191826"/>
                    </a:cubicBezTo>
                    <a:cubicBezTo>
                      <a:pt x="4631431" y="3189760"/>
                      <a:pt x="4631201" y="3187235"/>
                      <a:pt x="4630283" y="3185398"/>
                    </a:cubicBezTo>
                    <a:cubicBezTo>
                      <a:pt x="4629365" y="3183562"/>
                      <a:pt x="4627758" y="3181495"/>
                      <a:pt x="4626150" y="3180806"/>
                    </a:cubicBezTo>
                    <a:cubicBezTo>
                      <a:pt x="4623625" y="3179658"/>
                      <a:pt x="4620411" y="3179429"/>
                      <a:pt x="4617655" y="3179429"/>
                    </a:cubicBezTo>
                    <a:cubicBezTo>
                      <a:pt x="4587578" y="3179429"/>
                      <a:pt x="4557502" y="3179429"/>
                      <a:pt x="4527654" y="3179429"/>
                    </a:cubicBezTo>
                    <a:close/>
                    <a:moveTo>
                      <a:pt x="4325611" y="3179429"/>
                    </a:moveTo>
                    <a:cubicBezTo>
                      <a:pt x="4321937" y="3179429"/>
                      <a:pt x="4318264" y="3179658"/>
                      <a:pt x="4314590" y="3179889"/>
                    </a:cubicBezTo>
                    <a:cubicBezTo>
                      <a:pt x="4309769" y="3180347"/>
                      <a:pt x="4306095" y="3183562"/>
                      <a:pt x="4306095" y="3188383"/>
                    </a:cubicBezTo>
                    <a:cubicBezTo>
                      <a:pt x="4305866" y="3210426"/>
                      <a:pt x="4306095" y="3232234"/>
                      <a:pt x="4306095" y="3254277"/>
                    </a:cubicBezTo>
                    <a:cubicBezTo>
                      <a:pt x="4306095" y="3254966"/>
                      <a:pt x="4306554" y="3255654"/>
                      <a:pt x="4306554" y="3256343"/>
                    </a:cubicBezTo>
                    <a:cubicBezTo>
                      <a:pt x="4307014" y="3258869"/>
                      <a:pt x="4309769" y="3261624"/>
                      <a:pt x="4312524" y="3262082"/>
                    </a:cubicBezTo>
                    <a:cubicBezTo>
                      <a:pt x="4316197" y="3262542"/>
                      <a:pt x="4319871" y="3262770"/>
                      <a:pt x="4323544" y="3262770"/>
                    </a:cubicBezTo>
                    <a:cubicBezTo>
                      <a:pt x="4337090" y="3262770"/>
                      <a:pt x="4351096" y="3262542"/>
                      <a:pt x="4364871" y="3262542"/>
                    </a:cubicBezTo>
                    <a:cubicBezTo>
                      <a:pt x="4378877" y="3262542"/>
                      <a:pt x="4392652" y="3262542"/>
                      <a:pt x="4406658" y="3262542"/>
                    </a:cubicBezTo>
                    <a:cubicBezTo>
                      <a:pt x="4410331" y="3262542"/>
                      <a:pt x="4414005" y="3262082"/>
                      <a:pt x="4417678" y="3261853"/>
                    </a:cubicBezTo>
                    <a:cubicBezTo>
                      <a:pt x="4420204" y="3261624"/>
                      <a:pt x="4423189" y="3258639"/>
                      <a:pt x="4423648" y="3256113"/>
                    </a:cubicBezTo>
                    <a:cubicBezTo>
                      <a:pt x="4423877" y="3254048"/>
                      <a:pt x="4424566" y="3251751"/>
                      <a:pt x="4424566" y="3249686"/>
                    </a:cubicBezTo>
                    <a:cubicBezTo>
                      <a:pt x="4424566" y="3230628"/>
                      <a:pt x="4424566" y="3211574"/>
                      <a:pt x="4424566" y="3192515"/>
                    </a:cubicBezTo>
                    <a:cubicBezTo>
                      <a:pt x="4424566" y="3190450"/>
                      <a:pt x="4424107" y="3188154"/>
                      <a:pt x="4423877" y="3186088"/>
                    </a:cubicBezTo>
                    <a:cubicBezTo>
                      <a:pt x="4423648" y="3183562"/>
                      <a:pt x="4420434" y="3180806"/>
                      <a:pt x="4417908" y="3180347"/>
                    </a:cubicBezTo>
                    <a:cubicBezTo>
                      <a:pt x="4413546" y="3179889"/>
                      <a:pt x="4409183" y="3179429"/>
                      <a:pt x="4404821" y="3179429"/>
                    </a:cubicBezTo>
                    <a:cubicBezTo>
                      <a:pt x="4378418" y="3179429"/>
                      <a:pt x="4352014" y="3179429"/>
                      <a:pt x="4325611" y="3179429"/>
                    </a:cubicBezTo>
                    <a:close/>
                    <a:moveTo>
                      <a:pt x="4061347" y="3179429"/>
                    </a:moveTo>
                    <a:cubicBezTo>
                      <a:pt x="4058362" y="3179429"/>
                      <a:pt x="4055377" y="3179889"/>
                      <a:pt x="4052852" y="3180806"/>
                    </a:cubicBezTo>
                    <a:cubicBezTo>
                      <a:pt x="4051015" y="3181495"/>
                      <a:pt x="4049178" y="3183562"/>
                      <a:pt x="4048719" y="3185169"/>
                    </a:cubicBezTo>
                    <a:cubicBezTo>
                      <a:pt x="4047801" y="3187923"/>
                      <a:pt x="4047801" y="3190908"/>
                      <a:pt x="4047801" y="3193893"/>
                    </a:cubicBezTo>
                    <a:cubicBezTo>
                      <a:pt x="4047801" y="3211574"/>
                      <a:pt x="4047571" y="3229021"/>
                      <a:pt x="4047801" y="3246700"/>
                    </a:cubicBezTo>
                    <a:cubicBezTo>
                      <a:pt x="4047801" y="3249686"/>
                      <a:pt x="4048260" y="3252441"/>
                      <a:pt x="4048490" y="3255425"/>
                    </a:cubicBezTo>
                    <a:cubicBezTo>
                      <a:pt x="4048949" y="3259099"/>
                      <a:pt x="4051704" y="3262082"/>
                      <a:pt x="4055837" y="3262082"/>
                    </a:cubicBezTo>
                    <a:cubicBezTo>
                      <a:pt x="4072367" y="3262312"/>
                      <a:pt x="4089357" y="3262312"/>
                      <a:pt x="4106118" y="3262312"/>
                    </a:cubicBezTo>
                    <a:cubicBezTo>
                      <a:pt x="4106118" y="3262542"/>
                      <a:pt x="4106118" y="3262542"/>
                      <a:pt x="4106118" y="3262770"/>
                    </a:cubicBezTo>
                    <a:cubicBezTo>
                      <a:pt x="4119434" y="3262770"/>
                      <a:pt x="4132521" y="3262770"/>
                      <a:pt x="4145838" y="3262770"/>
                    </a:cubicBezTo>
                    <a:cubicBezTo>
                      <a:pt x="4150200" y="3262770"/>
                      <a:pt x="4154562" y="3262312"/>
                      <a:pt x="4158925" y="3261853"/>
                    </a:cubicBezTo>
                    <a:cubicBezTo>
                      <a:pt x="4161450" y="3261624"/>
                      <a:pt x="4164205" y="3258639"/>
                      <a:pt x="4164435" y="3255885"/>
                    </a:cubicBezTo>
                    <a:cubicBezTo>
                      <a:pt x="4164665" y="3253818"/>
                      <a:pt x="4165124" y="3251522"/>
                      <a:pt x="4165124" y="3249226"/>
                    </a:cubicBezTo>
                    <a:cubicBezTo>
                      <a:pt x="4165124" y="3230169"/>
                      <a:pt x="4165124" y="3211114"/>
                      <a:pt x="4165124" y="3192056"/>
                    </a:cubicBezTo>
                    <a:cubicBezTo>
                      <a:pt x="4165124" y="3189990"/>
                      <a:pt x="4165124" y="3187464"/>
                      <a:pt x="4164205" y="3185628"/>
                    </a:cubicBezTo>
                    <a:cubicBezTo>
                      <a:pt x="4163287" y="3183792"/>
                      <a:pt x="4161909" y="3181726"/>
                      <a:pt x="4160073" y="3181036"/>
                    </a:cubicBezTo>
                    <a:cubicBezTo>
                      <a:pt x="4157547" y="3179889"/>
                      <a:pt x="4154333" y="3179429"/>
                      <a:pt x="4151578" y="3179429"/>
                    </a:cubicBezTo>
                    <a:cubicBezTo>
                      <a:pt x="4121501" y="3179429"/>
                      <a:pt x="4091424" y="3179429"/>
                      <a:pt x="4061347" y="3179429"/>
                    </a:cubicBezTo>
                    <a:close/>
                    <a:moveTo>
                      <a:pt x="3035976" y="3179429"/>
                    </a:moveTo>
                    <a:cubicBezTo>
                      <a:pt x="3026562" y="3179429"/>
                      <a:pt x="3016920" y="3179429"/>
                      <a:pt x="3007506" y="3179658"/>
                    </a:cubicBezTo>
                    <a:cubicBezTo>
                      <a:pt x="3004521" y="3179658"/>
                      <a:pt x="3001537" y="3179889"/>
                      <a:pt x="2999011" y="3181036"/>
                    </a:cubicBezTo>
                    <a:cubicBezTo>
                      <a:pt x="2997174" y="3181726"/>
                      <a:pt x="2995567" y="3183562"/>
                      <a:pt x="2994649" y="3185398"/>
                    </a:cubicBezTo>
                    <a:cubicBezTo>
                      <a:pt x="2993731" y="3187235"/>
                      <a:pt x="2993271" y="3189531"/>
                      <a:pt x="2993271" y="3191826"/>
                    </a:cubicBezTo>
                    <a:cubicBezTo>
                      <a:pt x="2993271" y="3211574"/>
                      <a:pt x="2993271" y="3231316"/>
                      <a:pt x="2993271" y="3251293"/>
                    </a:cubicBezTo>
                    <a:cubicBezTo>
                      <a:pt x="2993271" y="3253358"/>
                      <a:pt x="2993501" y="3255885"/>
                      <a:pt x="2994419" y="3257721"/>
                    </a:cubicBezTo>
                    <a:cubicBezTo>
                      <a:pt x="2995338" y="3259558"/>
                      <a:pt x="2997174" y="3261624"/>
                      <a:pt x="2999011" y="3261853"/>
                    </a:cubicBezTo>
                    <a:cubicBezTo>
                      <a:pt x="3003144" y="3262770"/>
                      <a:pt x="3007736" y="3263002"/>
                      <a:pt x="3012098" y="3263002"/>
                    </a:cubicBezTo>
                    <a:cubicBezTo>
                      <a:pt x="3041027" y="3262770"/>
                      <a:pt x="3070415" y="3262542"/>
                      <a:pt x="3099803" y="3262542"/>
                    </a:cubicBezTo>
                    <a:cubicBezTo>
                      <a:pt x="3127584" y="3262542"/>
                      <a:pt x="3155595" y="3262542"/>
                      <a:pt x="3183376" y="3262542"/>
                    </a:cubicBezTo>
                    <a:cubicBezTo>
                      <a:pt x="3188427" y="3262542"/>
                      <a:pt x="3193708" y="3262312"/>
                      <a:pt x="3198529" y="3261394"/>
                    </a:cubicBezTo>
                    <a:cubicBezTo>
                      <a:pt x="3200136" y="3261164"/>
                      <a:pt x="3202432" y="3258869"/>
                      <a:pt x="3202891" y="3257261"/>
                    </a:cubicBezTo>
                    <a:cubicBezTo>
                      <a:pt x="3203810" y="3253818"/>
                      <a:pt x="3204039" y="3250145"/>
                      <a:pt x="3204039" y="3246470"/>
                    </a:cubicBezTo>
                    <a:cubicBezTo>
                      <a:pt x="3204269" y="3232464"/>
                      <a:pt x="3204269" y="3218688"/>
                      <a:pt x="3204039" y="3204684"/>
                    </a:cubicBezTo>
                    <a:cubicBezTo>
                      <a:pt x="3204039" y="3179429"/>
                      <a:pt x="3205646" y="3179429"/>
                      <a:pt x="3178784" y="3179429"/>
                    </a:cubicBezTo>
                    <a:cubicBezTo>
                      <a:pt x="3131258" y="3179429"/>
                      <a:pt x="3083502" y="3179429"/>
                      <a:pt x="3035976" y="3179429"/>
                    </a:cubicBezTo>
                    <a:close/>
                    <a:moveTo>
                      <a:pt x="2448443" y="3179429"/>
                    </a:moveTo>
                    <a:cubicBezTo>
                      <a:pt x="2445458" y="3179429"/>
                      <a:pt x="2442473" y="3179658"/>
                      <a:pt x="2439718" y="3180577"/>
                    </a:cubicBezTo>
                    <a:cubicBezTo>
                      <a:pt x="2437881" y="3181266"/>
                      <a:pt x="2436044" y="3182872"/>
                      <a:pt x="2435126" y="3184710"/>
                    </a:cubicBezTo>
                    <a:cubicBezTo>
                      <a:pt x="2434208" y="3186547"/>
                      <a:pt x="2433978" y="3189071"/>
                      <a:pt x="2433978" y="3191138"/>
                    </a:cubicBezTo>
                    <a:cubicBezTo>
                      <a:pt x="2433978" y="3210884"/>
                      <a:pt x="2433978" y="3230858"/>
                      <a:pt x="2433978" y="3250603"/>
                    </a:cubicBezTo>
                    <a:cubicBezTo>
                      <a:pt x="2433978" y="3252670"/>
                      <a:pt x="2434208" y="3254966"/>
                      <a:pt x="2434896" y="3257031"/>
                    </a:cubicBezTo>
                    <a:cubicBezTo>
                      <a:pt x="2435585" y="3259099"/>
                      <a:pt x="2436733" y="3261164"/>
                      <a:pt x="2439259" y="3261624"/>
                    </a:cubicBezTo>
                    <a:cubicBezTo>
                      <a:pt x="2442243" y="3262082"/>
                      <a:pt x="2444999" y="3262542"/>
                      <a:pt x="2447983" y="3262770"/>
                    </a:cubicBezTo>
                    <a:cubicBezTo>
                      <a:pt x="2462677" y="3262542"/>
                      <a:pt x="2477372" y="3262542"/>
                      <a:pt x="2492066" y="3262542"/>
                    </a:cubicBezTo>
                    <a:cubicBezTo>
                      <a:pt x="2492066" y="3262542"/>
                      <a:pt x="2492066" y="3262312"/>
                      <a:pt x="2492066" y="3262312"/>
                    </a:cubicBezTo>
                    <a:cubicBezTo>
                      <a:pt x="2509056" y="3262312"/>
                      <a:pt x="2525816" y="3262312"/>
                      <a:pt x="2542806" y="3262312"/>
                    </a:cubicBezTo>
                    <a:cubicBezTo>
                      <a:pt x="2547857" y="3262312"/>
                      <a:pt x="2551531" y="3258869"/>
                      <a:pt x="2551531" y="3254506"/>
                    </a:cubicBezTo>
                    <a:cubicBezTo>
                      <a:pt x="2551760" y="3232464"/>
                      <a:pt x="2551531" y="3210426"/>
                      <a:pt x="2551531" y="3188383"/>
                    </a:cubicBezTo>
                    <a:cubicBezTo>
                      <a:pt x="2551531" y="3187006"/>
                      <a:pt x="2551071" y="3185398"/>
                      <a:pt x="2550383" y="3184250"/>
                    </a:cubicBezTo>
                    <a:cubicBezTo>
                      <a:pt x="2549694" y="3183102"/>
                      <a:pt x="2548546" y="3181726"/>
                      <a:pt x="2547398" y="3181266"/>
                    </a:cubicBezTo>
                    <a:cubicBezTo>
                      <a:pt x="2543954" y="3180347"/>
                      <a:pt x="2540281" y="3179429"/>
                      <a:pt x="2536607" y="3179429"/>
                    </a:cubicBezTo>
                    <a:cubicBezTo>
                      <a:pt x="2507219" y="3179200"/>
                      <a:pt x="2477831" y="3179429"/>
                      <a:pt x="2448443" y="3179429"/>
                    </a:cubicBezTo>
                    <a:close/>
                    <a:moveTo>
                      <a:pt x="2241348" y="3179429"/>
                    </a:moveTo>
                    <a:cubicBezTo>
                      <a:pt x="2238363" y="3179429"/>
                      <a:pt x="2235378" y="3179658"/>
                      <a:pt x="2232853" y="3180806"/>
                    </a:cubicBezTo>
                    <a:cubicBezTo>
                      <a:pt x="2231016" y="3181495"/>
                      <a:pt x="2229639" y="3183562"/>
                      <a:pt x="2228491" y="3185169"/>
                    </a:cubicBezTo>
                    <a:cubicBezTo>
                      <a:pt x="2227802" y="3186317"/>
                      <a:pt x="2227572" y="3187923"/>
                      <a:pt x="2227572" y="3189302"/>
                    </a:cubicBezTo>
                    <a:cubicBezTo>
                      <a:pt x="2227572" y="3210655"/>
                      <a:pt x="2227572" y="3231776"/>
                      <a:pt x="2227572" y="3253129"/>
                    </a:cubicBezTo>
                    <a:cubicBezTo>
                      <a:pt x="2227572" y="3254506"/>
                      <a:pt x="2227802" y="3256343"/>
                      <a:pt x="2228491" y="3257261"/>
                    </a:cubicBezTo>
                    <a:cubicBezTo>
                      <a:pt x="2229639" y="3258869"/>
                      <a:pt x="2231246" y="3260936"/>
                      <a:pt x="2233082" y="3261394"/>
                    </a:cubicBezTo>
                    <a:cubicBezTo>
                      <a:pt x="2236526" y="3262312"/>
                      <a:pt x="2240430" y="3262312"/>
                      <a:pt x="2243873" y="3262312"/>
                    </a:cubicBezTo>
                    <a:cubicBezTo>
                      <a:pt x="2257649" y="3262770"/>
                      <a:pt x="2271655" y="3262542"/>
                      <a:pt x="2285660" y="3262542"/>
                    </a:cubicBezTo>
                    <a:cubicBezTo>
                      <a:pt x="2297369" y="3262542"/>
                      <a:pt x="2309078" y="3262770"/>
                      <a:pt x="2320788" y="3262542"/>
                    </a:cubicBezTo>
                    <a:cubicBezTo>
                      <a:pt x="2326528" y="3262542"/>
                      <a:pt x="2332497" y="3262082"/>
                      <a:pt x="2338237" y="3261624"/>
                    </a:cubicBezTo>
                    <a:cubicBezTo>
                      <a:pt x="2340763" y="3261394"/>
                      <a:pt x="2343518" y="3258409"/>
                      <a:pt x="2343977" y="3255885"/>
                    </a:cubicBezTo>
                    <a:cubicBezTo>
                      <a:pt x="2344206" y="3254506"/>
                      <a:pt x="2344666" y="3252899"/>
                      <a:pt x="2344666" y="3251522"/>
                    </a:cubicBezTo>
                    <a:cubicBezTo>
                      <a:pt x="2344666" y="3231087"/>
                      <a:pt x="2344666" y="3210426"/>
                      <a:pt x="2344666" y="3189990"/>
                    </a:cubicBezTo>
                    <a:cubicBezTo>
                      <a:pt x="2344666" y="3188612"/>
                      <a:pt x="2344206" y="3187006"/>
                      <a:pt x="2343977" y="3185628"/>
                    </a:cubicBezTo>
                    <a:cubicBezTo>
                      <a:pt x="2343518" y="3183333"/>
                      <a:pt x="2340533" y="3180347"/>
                      <a:pt x="2338007" y="3180118"/>
                    </a:cubicBezTo>
                    <a:cubicBezTo>
                      <a:pt x="2335941" y="3179889"/>
                      <a:pt x="2333645" y="3179429"/>
                      <a:pt x="2331579" y="3179429"/>
                    </a:cubicBezTo>
                    <a:cubicBezTo>
                      <a:pt x="2301502" y="3179429"/>
                      <a:pt x="2271425" y="3179429"/>
                      <a:pt x="2241348" y="3179429"/>
                    </a:cubicBezTo>
                    <a:close/>
                    <a:moveTo>
                      <a:pt x="5154678" y="3179200"/>
                    </a:moveTo>
                    <a:cubicBezTo>
                      <a:pt x="5151004" y="3179200"/>
                      <a:pt x="5147331" y="3179429"/>
                      <a:pt x="5143657" y="3179658"/>
                    </a:cubicBezTo>
                    <a:cubicBezTo>
                      <a:pt x="5139066" y="3180118"/>
                      <a:pt x="5134933" y="3183562"/>
                      <a:pt x="5134933" y="3187923"/>
                    </a:cubicBezTo>
                    <a:cubicBezTo>
                      <a:pt x="5134703" y="3209967"/>
                      <a:pt x="5134703" y="3231776"/>
                      <a:pt x="5134933" y="3253818"/>
                    </a:cubicBezTo>
                    <a:cubicBezTo>
                      <a:pt x="5134933" y="3258639"/>
                      <a:pt x="5138607" y="3262312"/>
                      <a:pt x="5143198" y="3262312"/>
                    </a:cubicBezTo>
                    <a:cubicBezTo>
                      <a:pt x="5159499" y="3262312"/>
                      <a:pt x="5175571" y="3262312"/>
                      <a:pt x="5191643" y="3262312"/>
                    </a:cubicBezTo>
                    <a:cubicBezTo>
                      <a:pt x="5208403" y="3262542"/>
                      <a:pt x="5225393" y="3262542"/>
                      <a:pt x="5242153" y="3262542"/>
                    </a:cubicBezTo>
                    <a:cubicBezTo>
                      <a:pt x="5249730" y="3262542"/>
                      <a:pt x="5252944" y="3259327"/>
                      <a:pt x="5253174" y="3251982"/>
                    </a:cubicBezTo>
                    <a:cubicBezTo>
                      <a:pt x="5253404" y="3231547"/>
                      <a:pt x="5253174" y="3211114"/>
                      <a:pt x="5253174" y="3190450"/>
                    </a:cubicBezTo>
                    <a:cubicBezTo>
                      <a:pt x="5253174" y="3189071"/>
                      <a:pt x="5252715" y="3187464"/>
                      <a:pt x="5252485" y="3186088"/>
                    </a:cubicBezTo>
                    <a:cubicBezTo>
                      <a:pt x="5252026" y="3183562"/>
                      <a:pt x="5249271" y="3180577"/>
                      <a:pt x="5246745" y="3180347"/>
                    </a:cubicBezTo>
                    <a:cubicBezTo>
                      <a:pt x="5242383" y="3179889"/>
                      <a:pt x="5238021" y="3179200"/>
                      <a:pt x="5233659" y="3179200"/>
                    </a:cubicBezTo>
                    <a:cubicBezTo>
                      <a:pt x="5207255" y="3179200"/>
                      <a:pt x="5181082" y="3179200"/>
                      <a:pt x="5154678" y="3179200"/>
                    </a:cubicBezTo>
                    <a:close/>
                    <a:moveTo>
                      <a:pt x="4946895" y="3179200"/>
                    </a:moveTo>
                    <a:cubicBezTo>
                      <a:pt x="4943221" y="3179200"/>
                      <a:pt x="4939547" y="3179429"/>
                      <a:pt x="4935874" y="3179658"/>
                    </a:cubicBezTo>
                    <a:cubicBezTo>
                      <a:pt x="4931282" y="3180118"/>
                      <a:pt x="4927838" y="3183562"/>
                      <a:pt x="4927838" y="3188383"/>
                    </a:cubicBezTo>
                    <a:cubicBezTo>
                      <a:pt x="4927608" y="3209507"/>
                      <a:pt x="4927608" y="3230858"/>
                      <a:pt x="4927608" y="3251982"/>
                    </a:cubicBezTo>
                    <a:cubicBezTo>
                      <a:pt x="4927608" y="3253358"/>
                      <a:pt x="4928068" y="3254737"/>
                      <a:pt x="4928297" y="3256343"/>
                    </a:cubicBezTo>
                    <a:cubicBezTo>
                      <a:pt x="4928756" y="3258639"/>
                      <a:pt x="4931971" y="3261624"/>
                      <a:pt x="4934496" y="3261853"/>
                    </a:cubicBezTo>
                    <a:cubicBezTo>
                      <a:pt x="4938170" y="3262082"/>
                      <a:pt x="4941843" y="3262542"/>
                      <a:pt x="4945517" y="3262542"/>
                    </a:cubicBezTo>
                    <a:cubicBezTo>
                      <a:pt x="4959522" y="3262770"/>
                      <a:pt x="4973298" y="3262542"/>
                      <a:pt x="4987303" y="3262542"/>
                    </a:cubicBezTo>
                    <a:cubicBezTo>
                      <a:pt x="5001309" y="3262542"/>
                      <a:pt x="5015084" y="3262542"/>
                      <a:pt x="5029089" y="3262542"/>
                    </a:cubicBezTo>
                    <a:cubicBezTo>
                      <a:pt x="5032763" y="3262542"/>
                      <a:pt x="5036437" y="3262082"/>
                      <a:pt x="5039881" y="3261624"/>
                    </a:cubicBezTo>
                    <a:cubicBezTo>
                      <a:pt x="5042177" y="3261394"/>
                      <a:pt x="5045391" y="3258179"/>
                      <a:pt x="5045391" y="3255654"/>
                    </a:cubicBezTo>
                    <a:cubicBezTo>
                      <a:pt x="5045850" y="3248308"/>
                      <a:pt x="5046080" y="3240960"/>
                      <a:pt x="5046080" y="3233842"/>
                    </a:cubicBezTo>
                    <a:cubicBezTo>
                      <a:pt x="5046080" y="3218461"/>
                      <a:pt x="5045850" y="3203078"/>
                      <a:pt x="5045621" y="3187695"/>
                    </a:cubicBezTo>
                    <a:cubicBezTo>
                      <a:pt x="5045621" y="3184020"/>
                      <a:pt x="5042406" y="3180577"/>
                      <a:pt x="5038962" y="3180118"/>
                    </a:cubicBezTo>
                    <a:cubicBezTo>
                      <a:pt x="5034600" y="3179658"/>
                      <a:pt x="5030237" y="3179200"/>
                      <a:pt x="5025875" y="3179200"/>
                    </a:cubicBezTo>
                    <a:cubicBezTo>
                      <a:pt x="4999472" y="3179200"/>
                      <a:pt x="4973068" y="3179200"/>
                      <a:pt x="4946895" y="3179200"/>
                    </a:cubicBezTo>
                    <a:close/>
                    <a:moveTo>
                      <a:pt x="3678153" y="3179200"/>
                    </a:moveTo>
                    <a:cubicBezTo>
                      <a:pt x="3673791" y="3179200"/>
                      <a:pt x="3669428" y="3179200"/>
                      <a:pt x="3664836" y="3179429"/>
                    </a:cubicBezTo>
                    <a:cubicBezTo>
                      <a:pt x="3657260" y="3179889"/>
                      <a:pt x="3653816" y="3182872"/>
                      <a:pt x="3653816" y="3190220"/>
                    </a:cubicBezTo>
                    <a:cubicBezTo>
                      <a:pt x="3653586" y="3210884"/>
                      <a:pt x="3653816" y="3231316"/>
                      <a:pt x="3653816" y="3251982"/>
                    </a:cubicBezTo>
                    <a:cubicBezTo>
                      <a:pt x="3653816" y="3253358"/>
                      <a:pt x="3654275" y="3254966"/>
                      <a:pt x="3654505" y="3256343"/>
                    </a:cubicBezTo>
                    <a:cubicBezTo>
                      <a:pt x="3654964" y="3258869"/>
                      <a:pt x="3657948" y="3261853"/>
                      <a:pt x="3660474" y="3262082"/>
                    </a:cubicBezTo>
                    <a:cubicBezTo>
                      <a:pt x="3665525" y="3262542"/>
                      <a:pt x="3670806" y="3262770"/>
                      <a:pt x="3675857" y="3262770"/>
                    </a:cubicBezTo>
                    <a:cubicBezTo>
                      <a:pt x="3703408" y="3262770"/>
                      <a:pt x="3731419" y="3262542"/>
                      <a:pt x="3759430" y="3262542"/>
                    </a:cubicBezTo>
                    <a:cubicBezTo>
                      <a:pt x="3788818" y="3262542"/>
                      <a:pt x="3818206" y="3262542"/>
                      <a:pt x="3847594" y="3262542"/>
                    </a:cubicBezTo>
                    <a:cubicBezTo>
                      <a:pt x="3851956" y="3262542"/>
                      <a:pt x="3856319" y="3261853"/>
                      <a:pt x="3860681" y="3261164"/>
                    </a:cubicBezTo>
                    <a:cubicBezTo>
                      <a:pt x="3861829" y="3260936"/>
                      <a:pt x="3863206" y="3259558"/>
                      <a:pt x="3863895" y="3258179"/>
                    </a:cubicBezTo>
                    <a:cubicBezTo>
                      <a:pt x="3864814" y="3256113"/>
                      <a:pt x="3865273" y="3253818"/>
                      <a:pt x="3865273" y="3251751"/>
                    </a:cubicBezTo>
                    <a:cubicBezTo>
                      <a:pt x="3865273" y="3231087"/>
                      <a:pt x="3865273" y="3210655"/>
                      <a:pt x="3865273" y="3189990"/>
                    </a:cubicBezTo>
                    <a:cubicBezTo>
                      <a:pt x="3865273" y="3188612"/>
                      <a:pt x="3864814" y="3187006"/>
                      <a:pt x="3864584" y="3185628"/>
                    </a:cubicBezTo>
                    <a:cubicBezTo>
                      <a:pt x="3864125" y="3183102"/>
                      <a:pt x="3861370" y="3180347"/>
                      <a:pt x="3858614" y="3180118"/>
                    </a:cubicBezTo>
                    <a:cubicBezTo>
                      <a:pt x="3852875" y="3179658"/>
                      <a:pt x="3846905" y="3179200"/>
                      <a:pt x="3841165" y="3179200"/>
                    </a:cubicBezTo>
                    <a:cubicBezTo>
                      <a:pt x="3786751" y="3179200"/>
                      <a:pt x="3732567" y="3179200"/>
                      <a:pt x="3678153" y="3179200"/>
                    </a:cubicBezTo>
                    <a:close/>
                    <a:moveTo>
                      <a:pt x="3348455" y="3179200"/>
                    </a:moveTo>
                    <a:cubicBezTo>
                      <a:pt x="3344092" y="3179200"/>
                      <a:pt x="3339730" y="3179200"/>
                      <a:pt x="3335368" y="3179429"/>
                    </a:cubicBezTo>
                    <a:cubicBezTo>
                      <a:pt x="3333301" y="3179658"/>
                      <a:pt x="3330776" y="3179658"/>
                      <a:pt x="3328939" y="3180806"/>
                    </a:cubicBezTo>
                    <a:cubicBezTo>
                      <a:pt x="3327102" y="3181726"/>
                      <a:pt x="3325725" y="3183562"/>
                      <a:pt x="3324577" y="3185169"/>
                    </a:cubicBezTo>
                    <a:cubicBezTo>
                      <a:pt x="3323888" y="3186317"/>
                      <a:pt x="3323658" y="3187923"/>
                      <a:pt x="3323658" y="3189302"/>
                    </a:cubicBezTo>
                    <a:cubicBezTo>
                      <a:pt x="3323658" y="3210655"/>
                      <a:pt x="3323658" y="3231776"/>
                      <a:pt x="3323658" y="3253129"/>
                    </a:cubicBezTo>
                    <a:cubicBezTo>
                      <a:pt x="3323658" y="3254506"/>
                      <a:pt x="3323888" y="3256343"/>
                      <a:pt x="3324806" y="3257261"/>
                    </a:cubicBezTo>
                    <a:cubicBezTo>
                      <a:pt x="3325954" y="3258869"/>
                      <a:pt x="3327791" y="3260936"/>
                      <a:pt x="3329628" y="3261394"/>
                    </a:cubicBezTo>
                    <a:cubicBezTo>
                      <a:pt x="3334679" y="3262312"/>
                      <a:pt x="3339730" y="3262542"/>
                      <a:pt x="3344781" y="3262542"/>
                    </a:cubicBezTo>
                    <a:cubicBezTo>
                      <a:pt x="3373251" y="3262770"/>
                      <a:pt x="3401721" y="3262542"/>
                      <a:pt x="3430420" y="3262542"/>
                    </a:cubicBezTo>
                    <a:cubicBezTo>
                      <a:pt x="3458201" y="3262542"/>
                      <a:pt x="3486212" y="3262542"/>
                      <a:pt x="3513993" y="3262542"/>
                    </a:cubicBezTo>
                    <a:cubicBezTo>
                      <a:pt x="3519044" y="3262542"/>
                      <a:pt x="3524324" y="3262082"/>
                      <a:pt x="3529146" y="3261164"/>
                    </a:cubicBezTo>
                    <a:cubicBezTo>
                      <a:pt x="3530753" y="3260936"/>
                      <a:pt x="3532819" y="3258639"/>
                      <a:pt x="3533279" y="3256802"/>
                    </a:cubicBezTo>
                    <a:cubicBezTo>
                      <a:pt x="3534197" y="3253358"/>
                      <a:pt x="3534427" y="3249686"/>
                      <a:pt x="3534427" y="3246012"/>
                    </a:cubicBezTo>
                    <a:cubicBezTo>
                      <a:pt x="3534656" y="3232006"/>
                      <a:pt x="3534427" y="3218230"/>
                      <a:pt x="3534427" y="3204226"/>
                    </a:cubicBezTo>
                    <a:cubicBezTo>
                      <a:pt x="3534427" y="3179200"/>
                      <a:pt x="3536034" y="3179200"/>
                      <a:pt x="3508942" y="3179200"/>
                    </a:cubicBezTo>
                    <a:cubicBezTo>
                      <a:pt x="3455446" y="3179200"/>
                      <a:pt x="3401950" y="3179200"/>
                      <a:pt x="3348455" y="3179200"/>
                    </a:cubicBezTo>
                    <a:close/>
                    <a:moveTo>
                      <a:pt x="2712017" y="3179200"/>
                    </a:moveTo>
                    <a:cubicBezTo>
                      <a:pt x="2708344" y="3179200"/>
                      <a:pt x="2704671" y="3179429"/>
                      <a:pt x="2700997" y="3179658"/>
                    </a:cubicBezTo>
                    <a:cubicBezTo>
                      <a:pt x="2696176" y="3180118"/>
                      <a:pt x="2692732" y="3183333"/>
                      <a:pt x="2692502" y="3188154"/>
                    </a:cubicBezTo>
                    <a:cubicBezTo>
                      <a:pt x="2692272" y="3210195"/>
                      <a:pt x="2692502" y="3232006"/>
                      <a:pt x="2692502" y="3254048"/>
                    </a:cubicBezTo>
                    <a:cubicBezTo>
                      <a:pt x="2692502" y="3254737"/>
                      <a:pt x="2692961" y="3255425"/>
                      <a:pt x="2692961" y="3256113"/>
                    </a:cubicBezTo>
                    <a:cubicBezTo>
                      <a:pt x="2693420" y="3258639"/>
                      <a:pt x="2696176" y="3261394"/>
                      <a:pt x="2698931" y="3261853"/>
                    </a:cubicBezTo>
                    <a:cubicBezTo>
                      <a:pt x="2702604" y="3262312"/>
                      <a:pt x="2706278" y="3262542"/>
                      <a:pt x="2709951" y="3262542"/>
                    </a:cubicBezTo>
                    <a:cubicBezTo>
                      <a:pt x="2723727" y="3262770"/>
                      <a:pt x="2737503" y="3262542"/>
                      <a:pt x="2751508" y="3262542"/>
                    </a:cubicBezTo>
                    <a:cubicBezTo>
                      <a:pt x="2765513" y="3262542"/>
                      <a:pt x="2779289" y="3262542"/>
                      <a:pt x="2793294" y="3262542"/>
                    </a:cubicBezTo>
                    <a:cubicBezTo>
                      <a:pt x="2796968" y="3262542"/>
                      <a:pt x="2800641" y="3262082"/>
                      <a:pt x="2804085" y="3261624"/>
                    </a:cubicBezTo>
                    <a:cubicBezTo>
                      <a:pt x="2806611" y="3261394"/>
                      <a:pt x="2809595" y="3258409"/>
                      <a:pt x="2809825" y="3255885"/>
                    </a:cubicBezTo>
                    <a:cubicBezTo>
                      <a:pt x="2810055" y="3253818"/>
                      <a:pt x="2810743" y="3251522"/>
                      <a:pt x="2810743" y="3249455"/>
                    </a:cubicBezTo>
                    <a:cubicBezTo>
                      <a:pt x="2810743" y="3230399"/>
                      <a:pt x="2810743" y="3211344"/>
                      <a:pt x="2810743" y="3192286"/>
                    </a:cubicBezTo>
                    <a:cubicBezTo>
                      <a:pt x="2810743" y="3190220"/>
                      <a:pt x="2810284" y="3187923"/>
                      <a:pt x="2810055" y="3185857"/>
                    </a:cubicBezTo>
                    <a:cubicBezTo>
                      <a:pt x="2809595" y="3183562"/>
                      <a:pt x="2806611" y="3180577"/>
                      <a:pt x="2804085" y="3180118"/>
                    </a:cubicBezTo>
                    <a:cubicBezTo>
                      <a:pt x="2799723" y="3179658"/>
                      <a:pt x="2795360" y="3179200"/>
                      <a:pt x="2790998" y="3179200"/>
                    </a:cubicBezTo>
                    <a:cubicBezTo>
                      <a:pt x="2764595" y="3179200"/>
                      <a:pt x="2738191" y="3179200"/>
                      <a:pt x="2712017" y="3179200"/>
                    </a:cubicBezTo>
                    <a:close/>
                    <a:moveTo>
                      <a:pt x="2033794" y="3179200"/>
                    </a:moveTo>
                    <a:cubicBezTo>
                      <a:pt x="2030809" y="3179200"/>
                      <a:pt x="2027825" y="3179429"/>
                      <a:pt x="2025070" y="3180347"/>
                    </a:cubicBezTo>
                    <a:cubicBezTo>
                      <a:pt x="2023233" y="3181036"/>
                      <a:pt x="2021396" y="3182872"/>
                      <a:pt x="2020478" y="3184480"/>
                    </a:cubicBezTo>
                    <a:cubicBezTo>
                      <a:pt x="2019559" y="3186317"/>
                      <a:pt x="2019330" y="3188843"/>
                      <a:pt x="2019330" y="3190908"/>
                    </a:cubicBezTo>
                    <a:cubicBezTo>
                      <a:pt x="2019330" y="3210655"/>
                      <a:pt x="2019330" y="3230628"/>
                      <a:pt x="2019330" y="3250373"/>
                    </a:cubicBezTo>
                    <a:cubicBezTo>
                      <a:pt x="2019330" y="3252441"/>
                      <a:pt x="2019559" y="3254966"/>
                      <a:pt x="2020478" y="3256802"/>
                    </a:cubicBezTo>
                    <a:cubicBezTo>
                      <a:pt x="2021396" y="3258639"/>
                      <a:pt x="2023003" y="3260476"/>
                      <a:pt x="2024840" y="3261164"/>
                    </a:cubicBezTo>
                    <a:cubicBezTo>
                      <a:pt x="2027595" y="3262082"/>
                      <a:pt x="2030580" y="3262312"/>
                      <a:pt x="2033565" y="3262312"/>
                    </a:cubicBezTo>
                    <a:cubicBezTo>
                      <a:pt x="2048488" y="3262542"/>
                      <a:pt x="2063182" y="3262542"/>
                      <a:pt x="2077876" y="3262542"/>
                    </a:cubicBezTo>
                    <a:cubicBezTo>
                      <a:pt x="2088208" y="3262542"/>
                      <a:pt x="2098540" y="3262770"/>
                      <a:pt x="2108642" y="3262542"/>
                    </a:cubicBezTo>
                    <a:cubicBezTo>
                      <a:pt x="2115989" y="3262542"/>
                      <a:pt x="2123336" y="3262082"/>
                      <a:pt x="2130683" y="3261853"/>
                    </a:cubicBezTo>
                    <a:cubicBezTo>
                      <a:pt x="2133438" y="3261624"/>
                      <a:pt x="2136194" y="3258869"/>
                      <a:pt x="2136653" y="3256343"/>
                    </a:cubicBezTo>
                    <a:cubicBezTo>
                      <a:pt x="2136882" y="3254966"/>
                      <a:pt x="2137342" y="3253358"/>
                      <a:pt x="2137342" y="3251982"/>
                    </a:cubicBezTo>
                    <a:cubicBezTo>
                      <a:pt x="2137342" y="3231316"/>
                      <a:pt x="2137342" y="3210884"/>
                      <a:pt x="2137342" y="3190220"/>
                    </a:cubicBezTo>
                    <a:cubicBezTo>
                      <a:pt x="2137342" y="3188843"/>
                      <a:pt x="2136882" y="3187235"/>
                      <a:pt x="2136653" y="3185857"/>
                    </a:cubicBezTo>
                    <a:cubicBezTo>
                      <a:pt x="2136423" y="3183562"/>
                      <a:pt x="2133209" y="3180577"/>
                      <a:pt x="2130683" y="3180118"/>
                    </a:cubicBezTo>
                    <a:cubicBezTo>
                      <a:pt x="2127699" y="3179658"/>
                      <a:pt x="2124943" y="3179200"/>
                      <a:pt x="2121959" y="3179200"/>
                    </a:cubicBezTo>
                    <a:cubicBezTo>
                      <a:pt x="2092570" y="3179200"/>
                      <a:pt x="2063182" y="3179200"/>
                      <a:pt x="2033794" y="3179200"/>
                    </a:cubicBezTo>
                    <a:close/>
                    <a:moveTo>
                      <a:pt x="1826470" y="3179200"/>
                    </a:moveTo>
                    <a:cubicBezTo>
                      <a:pt x="1823485" y="3179200"/>
                      <a:pt x="1820500" y="3179429"/>
                      <a:pt x="1817745" y="3180347"/>
                    </a:cubicBezTo>
                    <a:cubicBezTo>
                      <a:pt x="1815909" y="3181036"/>
                      <a:pt x="1814072" y="3182872"/>
                      <a:pt x="1813153" y="3184480"/>
                    </a:cubicBezTo>
                    <a:cubicBezTo>
                      <a:pt x="1812235" y="3186317"/>
                      <a:pt x="1812005" y="3188843"/>
                      <a:pt x="1812005" y="3190908"/>
                    </a:cubicBezTo>
                    <a:cubicBezTo>
                      <a:pt x="1812005" y="3210655"/>
                      <a:pt x="1812005" y="3230628"/>
                      <a:pt x="1812005" y="3250373"/>
                    </a:cubicBezTo>
                    <a:cubicBezTo>
                      <a:pt x="1812005" y="3252441"/>
                      <a:pt x="1812235" y="3254966"/>
                      <a:pt x="1813153" y="3256802"/>
                    </a:cubicBezTo>
                    <a:cubicBezTo>
                      <a:pt x="1814072" y="3258639"/>
                      <a:pt x="1815679" y="3260476"/>
                      <a:pt x="1817516" y="3261164"/>
                    </a:cubicBezTo>
                    <a:cubicBezTo>
                      <a:pt x="1820271" y="3262082"/>
                      <a:pt x="1823256" y="3262312"/>
                      <a:pt x="1826240" y="3262312"/>
                    </a:cubicBezTo>
                    <a:cubicBezTo>
                      <a:pt x="1841164" y="3262542"/>
                      <a:pt x="1855858" y="3262542"/>
                      <a:pt x="1870552" y="3262542"/>
                    </a:cubicBezTo>
                    <a:cubicBezTo>
                      <a:pt x="1880884" y="3262542"/>
                      <a:pt x="1891216" y="3262770"/>
                      <a:pt x="1901318" y="3262542"/>
                    </a:cubicBezTo>
                    <a:cubicBezTo>
                      <a:pt x="1908665" y="3262542"/>
                      <a:pt x="1916012" y="3262082"/>
                      <a:pt x="1923359" y="3261853"/>
                    </a:cubicBezTo>
                    <a:cubicBezTo>
                      <a:pt x="1926114" y="3261624"/>
                      <a:pt x="1928869" y="3258869"/>
                      <a:pt x="1929328" y="3256343"/>
                    </a:cubicBezTo>
                    <a:cubicBezTo>
                      <a:pt x="1929558" y="3254966"/>
                      <a:pt x="1930017" y="3253358"/>
                      <a:pt x="1930017" y="3251982"/>
                    </a:cubicBezTo>
                    <a:cubicBezTo>
                      <a:pt x="1930017" y="3231316"/>
                      <a:pt x="1930017" y="3210884"/>
                      <a:pt x="1930017" y="3190220"/>
                    </a:cubicBezTo>
                    <a:cubicBezTo>
                      <a:pt x="1930017" y="3188843"/>
                      <a:pt x="1929558" y="3187235"/>
                      <a:pt x="1929328" y="3185857"/>
                    </a:cubicBezTo>
                    <a:cubicBezTo>
                      <a:pt x="1929099" y="3183562"/>
                      <a:pt x="1925884" y="3180347"/>
                      <a:pt x="1923359" y="3180118"/>
                    </a:cubicBezTo>
                    <a:cubicBezTo>
                      <a:pt x="1920374" y="3179658"/>
                      <a:pt x="1917619" y="3179200"/>
                      <a:pt x="1914634" y="3179200"/>
                    </a:cubicBezTo>
                    <a:cubicBezTo>
                      <a:pt x="1885246" y="3179200"/>
                      <a:pt x="1855858" y="3179200"/>
                      <a:pt x="1826470" y="3179200"/>
                    </a:cubicBezTo>
                    <a:close/>
                    <a:moveTo>
                      <a:pt x="1614783" y="3179200"/>
                    </a:moveTo>
                    <a:cubicBezTo>
                      <a:pt x="1613406" y="3179200"/>
                      <a:pt x="1611799" y="3179429"/>
                      <a:pt x="1610651" y="3180118"/>
                    </a:cubicBezTo>
                    <a:cubicBezTo>
                      <a:pt x="1608814" y="3181266"/>
                      <a:pt x="1606748" y="3182643"/>
                      <a:pt x="1606059" y="3184250"/>
                    </a:cubicBezTo>
                    <a:cubicBezTo>
                      <a:pt x="1604911" y="3186776"/>
                      <a:pt x="1604681" y="3189990"/>
                      <a:pt x="1604681" y="3192745"/>
                    </a:cubicBezTo>
                    <a:cubicBezTo>
                      <a:pt x="1604452" y="3211114"/>
                      <a:pt x="1604452" y="3229251"/>
                      <a:pt x="1604681" y="3247618"/>
                    </a:cubicBezTo>
                    <a:cubicBezTo>
                      <a:pt x="1604681" y="3250603"/>
                      <a:pt x="1605370" y="3253358"/>
                      <a:pt x="1605829" y="3256343"/>
                    </a:cubicBezTo>
                    <a:cubicBezTo>
                      <a:pt x="1606059" y="3258409"/>
                      <a:pt x="1609962" y="3261624"/>
                      <a:pt x="1612028" y="3261624"/>
                    </a:cubicBezTo>
                    <a:cubicBezTo>
                      <a:pt x="1614324" y="3261853"/>
                      <a:pt x="1616391" y="3262082"/>
                      <a:pt x="1618687" y="3262082"/>
                    </a:cubicBezTo>
                    <a:cubicBezTo>
                      <a:pt x="1633151" y="3262542"/>
                      <a:pt x="1647845" y="3262542"/>
                      <a:pt x="1662310" y="3262542"/>
                    </a:cubicBezTo>
                    <a:cubicBezTo>
                      <a:pt x="1677004" y="3262542"/>
                      <a:pt x="1691468" y="3262542"/>
                      <a:pt x="1706162" y="3262542"/>
                    </a:cubicBezTo>
                    <a:cubicBezTo>
                      <a:pt x="1709836" y="3262542"/>
                      <a:pt x="1713509" y="3262312"/>
                      <a:pt x="1716953" y="3261394"/>
                    </a:cubicBezTo>
                    <a:cubicBezTo>
                      <a:pt x="1718790" y="3260936"/>
                      <a:pt x="1720627" y="3259099"/>
                      <a:pt x="1721545" y="3257261"/>
                    </a:cubicBezTo>
                    <a:cubicBezTo>
                      <a:pt x="1722463" y="3255425"/>
                      <a:pt x="1722693" y="3253129"/>
                      <a:pt x="1722693" y="3250833"/>
                    </a:cubicBezTo>
                    <a:cubicBezTo>
                      <a:pt x="1722693" y="3231087"/>
                      <a:pt x="1722693" y="3211344"/>
                      <a:pt x="1722693" y="3191598"/>
                    </a:cubicBezTo>
                    <a:cubicBezTo>
                      <a:pt x="1722693" y="3189531"/>
                      <a:pt x="1722463" y="3187006"/>
                      <a:pt x="1721775" y="3185169"/>
                    </a:cubicBezTo>
                    <a:cubicBezTo>
                      <a:pt x="1720856" y="3183333"/>
                      <a:pt x="1719249" y="3181495"/>
                      <a:pt x="1717642" y="3180577"/>
                    </a:cubicBezTo>
                    <a:cubicBezTo>
                      <a:pt x="1715805" y="3179658"/>
                      <a:pt x="1713509" y="3179200"/>
                      <a:pt x="1711213" y="3179200"/>
                    </a:cubicBezTo>
                    <a:cubicBezTo>
                      <a:pt x="1679070" y="3179200"/>
                      <a:pt x="1646927" y="3179200"/>
                      <a:pt x="1614783" y="3179200"/>
                    </a:cubicBezTo>
                    <a:close/>
                    <a:moveTo>
                      <a:pt x="1410674" y="3179200"/>
                    </a:moveTo>
                    <a:cubicBezTo>
                      <a:pt x="1407689" y="3179200"/>
                      <a:pt x="1404704" y="3179658"/>
                      <a:pt x="1402179" y="3180577"/>
                    </a:cubicBezTo>
                    <a:cubicBezTo>
                      <a:pt x="1400342" y="3181266"/>
                      <a:pt x="1398964" y="3183333"/>
                      <a:pt x="1397816" y="3185169"/>
                    </a:cubicBezTo>
                    <a:cubicBezTo>
                      <a:pt x="1397127" y="3186317"/>
                      <a:pt x="1396898" y="3187923"/>
                      <a:pt x="1396898" y="3189302"/>
                    </a:cubicBezTo>
                    <a:cubicBezTo>
                      <a:pt x="1396898" y="3210426"/>
                      <a:pt x="1396898" y="3231776"/>
                      <a:pt x="1396898" y="3252899"/>
                    </a:cubicBezTo>
                    <a:cubicBezTo>
                      <a:pt x="1396898" y="3254277"/>
                      <a:pt x="1397127" y="3256113"/>
                      <a:pt x="1397816" y="3257031"/>
                    </a:cubicBezTo>
                    <a:cubicBezTo>
                      <a:pt x="1398964" y="3258639"/>
                      <a:pt x="1400571" y="3260704"/>
                      <a:pt x="1402408" y="3261164"/>
                    </a:cubicBezTo>
                    <a:cubicBezTo>
                      <a:pt x="1405852" y="3262082"/>
                      <a:pt x="1409526" y="3262312"/>
                      <a:pt x="1413199" y="3262312"/>
                    </a:cubicBezTo>
                    <a:cubicBezTo>
                      <a:pt x="1427664" y="3262770"/>
                      <a:pt x="1441669" y="3262542"/>
                      <a:pt x="1455445" y="3262542"/>
                    </a:cubicBezTo>
                    <a:cubicBezTo>
                      <a:pt x="1470139" y="3262542"/>
                      <a:pt x="1484603" y="3262542"/>
                      <a:pt x="1499297" y="3262542"/>
                    </a:cubicBezTo>
                    <a:cubicBezTo>
                      <a:pt x="1502971" y="3262542"/>
                      <a:pt x="1506644" y="3262312"/>
                      <a:pt x="1510088" y="3261164"/>
                    </a:cubicBezTo>
                    <a:cubicBezTo>
                      <a:pt x="1511925" y="3260704"/>
                      <a:pt x="1513532" y="3258639"/>
                      <a:pt x="1514221" y="3256802"/>
                    </a:cubicBezTo>
                    <a:cubicBezTo>
                      <a:pt x="1515139" y="3254966"/>
                      <a:pt x="1515139" y="3252441"/>
                      <a:pt x="1515139" y="3250373"/>
                    </a:cubicBezTo>
                    <a:cubicBezTo>
                      <a:pt x="1515139" y="3230628"/>
                      <a:pt x="1515139" y="3210884"/>
                      <a:pt x="1515139" y="3191138"/>
                    </a:cubicBezTo>
                    <a:cubicBezTo>
                      <a:pt x="1515139" y="3189760"/>
                      <a:pt x="1514910" y="3188154"/>
                      <a:pt x="1514680" y="3186776"/>
                    </a:cubicBezTo>
                    <a:cubicBezTo>
                      <a:pt x="1514450" y="3183562"/>
                      <a:pt x="1511006" y="3180347"/>
                      <a:pt x="1507103" y="3179889"/>
                    </a:cubicBezTo>
                    <a:cubicBezTo>
                      <a:pt x="1505037" y="3179658"/>
                      <a:pt x="1502741" y="3179200"/>
                      <a:pt x="1500675" y="3179200"/>
                    </a:cubicBezTo>
                    <a:cubicBezTo>
                      <a:pt x="1470598" y="3179200"/>
                      <a:pt x="1440750" y="3179200"/>
                      <a:pt x="1410674" y="3179200"/>
                    </a:cubicBezTo>
                    <a:close/>
                    <a:moveTo>
                      <a:pt x="993958" y="3082310"/>
                    </a:moveTo>
                    <a:cubicBezTo>
                      <a:pt x="1023347" y="3082310"/>
                      <a:pt x="1052735" y="3082310"/>
                      <a:pt x="1082123" y="3082310"/>
                    </a:cubicBezTo>
                    <a:cubicBezTo>
                      <a:pt x="1084419" y="3082310"/>
                      <a:pt x="1086485" y="3082540"/>
                      <a:pt x="1088781" y="3082769"/>
                    </a:cubicBezTo>
                    <a:cubicBezTo>
                      <a:pt x="1091536" y="3082999"/>
                      <a:pt x="1094521" y="3085754"/>
                      <a:pt x="1094751" y="3088279"/>
                    </a:cubicBezTo>
                    <a:cubicBezTo>
                      <a:pt x="1094980" y="3092642"/>
                      <a:pt x="1095439" y="3097005"/>
                      <a:pt x="1095439" y="3101366"/>
                    </a:cubicBezTo>
                    <a:cubicBezTo>
                      <a:pt x="1095439" y="3118356"/>
                      <a:pt x="1095439" y="3135117"/>
                      <a:pt x="1095210" y="3152107"/>
                    </a:cubicBezTo>
                    <a:cubicBezTo>
                      <a:pt x="1095210" y="3158076"/>
                      <a:pt x="1091766" y="3161291"/>
                      <a:pt x="1085567" y="3161520"/>
                    </a:cubicBezTo>
                    <a:cubicBezTo>
                      <a:pt x="1076842" y="3161750"/>
                      <a:pt x="1067888" y="3161979"/>
                      <a:pt x="1059163" y="3161979"/>
                    </a:cubicBezTo>
                    <a:cubicBezTo>
                      <a:pt x="1051587" y="3161979"/>
                      <a:pt x="1044240" y="3161750"/>
                      <a:pt x="1036893" y="3161750"/>
                    </a:cubicBezTo>
                    <a:cubicBezTo>
                      <a:pt x="1023576" y="3161750"/>
                      <a:pt x="1010489" y="3161750"/>
                      <a:pt x="997173" y="3161750"/>
                    </a:cubicBezTo>
                    <a:cubicBezTo>
                      <a:pt x="993499" y="3161750"/>
                      <a:pt x="989826" y="3161291"/>
                      <a:pt x="986382" y="3160372"/>
                    </a:cubicBezTo>
                    <a:cubicBezTo>
                      <a:pt x="984545" y="3159912"/>
                      <a:pt x="982938" y="3157847"/>
                      <a:pt x="981790" y="3156239"/>
                    </a:cubicBezTo>
                    <a:cubicBezTo>
                      <a:pt x="981101" y="3155091"/>
                      <a:pt x="980872" y="3153484"/>
                      <a:pt x="980872" y="3152107"/>
                    </a:cubicBezTo>
                    <a:cubicBezTo>
                      <a:pt x="980872" y="3132362"/>
                      <a:pt x="980642" y="3112387"/>
                      <a:pt x="980642" y="3092642"/>
                    </a:cubicBezTo>
                    <a:cubicBezTo>
                      <a:pt x="980642" y="3091264"/>
                      <a:pt x="981101" y="3089657"/>
                      <a:pt x="981331" y="3088279"/>
                    </a:cubicBezTo>
                    <a:cubicBezTo>
                      <a:pt x="981790" y="3085754"/>
                      <a:pt x="984775" y="3082999"/>
                      <a:pt x="987300" y="3082769"/>
                    </a:cubicBezTo>
                    <a:cubicBezTo>
                      <a:pt x="989596" y="3082540"/>
                      <a:pt x="991663" y="3082310"/>
                      <a:pt x="993958" y="3082310"/>
                    </a:cubicBezTo>
                    <a:close/>
                    <a:moveTo>
                      <a:pt x="6421353" y="3082306"/>
                    </a:moveTo>
                    <a:lnTo>
                      <a:pt x="6447297" y="3082306"/>
                    </a:lnTo>
                    <a:cubicBezTo>
                      <a:pt x="6447297" y="3082077"/>
                      <a:pt x="6447297" y="3082077"/>
                      <a:pt x="6447756" y="3082306"/>
                    </a:cubicBezTo>
                    <a:lnTo>
                      <a:pt x="6495742" y="3082306"/>
                    </a:lnTo>
                    <a:cubicBezTo>
                      <a:pt x="6499185" y="3082306"/>
                      <a:pt x="6502629" y="3085750"/>
                      <a:pt x="6502859" y="3089424"/>
                    </a:cubicBezTo>
                    <a:cubicBezTo>
                      <a:pt x="6503088" y="3093098"/>
                      <a:pt x="6503548" y="3096770"/>
                      <a:pt x="6503548" y="3100444"/>
                    </a:cubicBezTo>
                    <a:cubicBezTo>
                      <a:pt x="6503548" y="3118123"/>
                      <a:pt x="6503318" y="3135572"/>
                      <a:pt x="6503088" y="3153251"/>
                    </a:cubicBezTo>
                    <a:cubicBezTo>
                      <a:pt x="6503088" y="3158072"/>
                      <a:pt x="6500333" y="3161516"/>
                      <a:pt x="6494594" y="3161516"/>
                    </a:cubicBezTo>
                    <a:cubicBezTo>
                      <a:pt x="6462450" y="3161746"/>
                      <a:pt x="6430078" y="3161746"/>
                      <a:pt x="6397934" y="3161746"/>
                    </a:cubicBezTo>
                    <a:cubicBezTo>
                      <a:pt x="6396557" y="3161746"/>
                      <a:pt x="6394950" y="3161516"/>
                      <a:pt x="6393802" y="3160598"/>
                    </a:cubicBezTo>
                    <a:cubicBezTo>
                      <a:pt x="6391965" y="3159450"/>
                      <a:pt x="6390358" y="3157843"/>
                      <a:pt x="6389210" y="3156236"/>
                    </a:cubicBezTo>
                    <a:cubicBezTo>
                      <a:pt x="6388521" y="3155088"/>
                      <a:pt x="6388291" y="3153481"/>
                      <a:pt x="6388291" y="3152103"/>
                    </a:cubicBezTo>
                    <a:cubicBezTo>
                      <a:pt x="6388291" y="3132358"/>
                      <a:pt x="6388291" y="3112613"/>
                      <a:pt x="6388291" y="3092867"/>
                    </a:cubicBezTo>
                    <a:cubicBezTo>
                      <a:pt x="6388291" y="3091490"/>
                      <a:pt x="6388751" y="3089883"/>
                      <a:pt x="6388980" y="3088505"/>
                    </a:cubicBezTo>
                    <a:cubicBezTo>
                      <a:pt x="6389439" y="3085750"/>
                      <a:pt x="6392195" y="3082995"/>
                      <a:pt x="6394950" y="3082995"/>
                    </a:cubicBezTo>
                    <a:cubicBezTo>
                      <a:pt x="6403674" y="3082765"/>
                      <a:pt x="6412398" y="3082536"/>
                      <a:pt x="6421353" y="3082306"/>
                    </a:cubicBezTo>
                    <a:close/>
                    <a:moveTo>
                      <a:pt x="5981908" y="3082306"/>
                    </a:moveTo>
                    <a:cubicBezTo>
                      <a:pt x="5997980" y="3082076"/>
                      <a:pt x="6014281" y="3082306"/>
                      <a:pt x="6030353" y="3082306"/>
                    </a:cubicBezTo>
                    <a:cubicBezTo>
                      <a:pt x="6046425" y="3082306"/>
                      <a:pt x="6062726" y="3082306"/>
                      <a:pt x="6078798" y="3082306"/>
                    </a:cubicBezTo>
                    <a:cubicBezTo>
                      <a:pt x="6082701" y="3082306"/>
                      <a:pt x="6085686" y="3085520"/>
                      <a:pt x="6085686" y="3089423"/>
                    </a:cubicBezTo>
                    <a:cubicBezTo>
                      <a:pt x="6085686" y="3110776"/>
                      <a:pt x="6085915" y="3131898"/>
                      <a:pt x="6085686" y="3153250"/>
                    </a:cubicBezTo>
                    <a:cubicBezTo>
                      <a:pt x="6085686" y="3158072"/>
                      <a:pt x="6082471" y="3160827"/>
                      <a:pt x="6077190" y="3161287"/>
                    </a:cubicBezTo>
                    <a:cubicBezTo>
                      <a:pt x="6074206" y="3161516"/>
                      <a:pt x="6071221" y="3161746"/>
                      <a:pt x="6068466" y="3161746"/>
                    </a:cubicBezTo>
                    <a:cubicBezTo>
                      <a:pt x="6042063" y="3161746"/>
                      <a:pt x="6015659" y="3161746"/>
                      <a:pt x="5989256" y="3161746"/>
                    </a:cubicBezTo>
                    <a:cubicBezTo>
                      <a:pt x="5984893" y="3161746"/>
                      <a:pt x="5980531" y="3160827"/>
                      <a:pt x="5976168" y="3159908"/>
                    </a:cubicBezTo>
                    <a:cubicBezTo>
                      <a:pt x="5975020" y="3159679"/>
                      <a:pt x="5973872" y="3158072"/>
                      <a:pt x="5973184" y="3156924"/>
                    </a:cubicBezTo>
                    <a:cubicBezTo>
                      <a:pt x="5972495" y="3155776"/>
                      <a:pt x="5972036" y="3154169"/>
                      <a:pt x="5972036" y="3152792"/>
                    </a:cubicBezTo>
                    <a:cubicBezTo>
                      <a:pt x="5972036" y="3132358"/>
                      <a:pt x="5971806" y="3111694"/>
                      <a:pt x="5972036" y="3091260"/>
                    </a:cubicBezTo>
                    <a:cubicBezTo>
                      <a:pt x="5972036" y="3085061"/>
                      <a:pt x="5975020" y="3082306"/>
                      <a:pt x="5981908" y="3082306"/>
                    </a:cubicBezTo>
                    <a:close/>
                    <a:moveTo>
                      <a:pt x="5774125" y="3082306"/>
                    </a:moveTo>
                    <a:cubicBezTo>
                      <a:pt x="5804891" y="3082306"/>
                      <a:pt x="5835886" y="3082306"/>
                      <a:pt x="5866652" y="3082306"/>
                    </a:cubicBezTo>
                    <a:cubicBezTo>
                      <a:pt x="5868718" y="3082306"/>
                      <a:pt x="5871244" y="3082306"/>
                      <a:pt x="5873080" y="3083224"/>
                    </a:cubicBezTo>
                    <a:cubicBezTo>
                      <a:pt x="5874688" y="3084143"/>
                      <a:pt x="5876065" y="3086209"/>
                      <a:pt x="5877213" y="3087816"/>
                    </a:cubicBezTo>
                    <a:cubicBezTo>
                      <a:pt x="5877672" y="3088275"/>
                      <a:pt x="5877672" y="3089194"/>
                      <a:pt x="5877672" y="3089883"/>
                    </a:cubicBezTo>
                    <a:cubicBezTo>
                      <a:pt x="5877672" y="3111235"/>
                      <a:pt x="5877672" y="3132358"/>
                      <a:pt x="5877443" y="3153710"/>
                    </a:cubicBezTo>
                    <a:cubicBezTo>
                      <a:pt x="5877443" y="3157383"/>
                      <a:pt x="5874228" y="3161057"/>
                      <a:pt x="5870555" y="3161057"/>
                    </a:cubicBezTo>
                    <a:cubicBezTo>
                      <a:pt x="5862519" y="3161516"/>
                      <a:pt x="5854483" y="3161746"/>
                      <a:pt x="5846447" y="3161746"/>
                    </a:cubicBezTo>
                    <a:cubicBezTo>
                      <a:pt x="5837952" y="3161975"/>
                      <a:pt x="5828998" y="3161746"/>
                      <a:pt x="5820274" y="3161746"/>
                    </a:cubicBezTo>
                    <a:cubicBezTo>
                      <a:pt x="5806957" y="3161746"/>
                      <a:pt x="5793870" y="3161746"/>
                      <a:pt x="5780554" y="3161746"/>
                    </a:cubicBezTo>
                    <a:cubicBezTo>
                      <a:pt x="5776880" y="3161746"/>
                      <a:pt x="5773207" y="3161057"/>
                      <a:pt x="5769533" y="3160598"/>
                    </a:cubicBezTo>
                    <a:cubicBezTo>
                      <a:pt x="5767008" y="3160368"/>
                      <a:pt x="5764482" y="3157154"/>
                      <a:pt x="5764023" y="3154628"/>
                    </a:cubicBezTo>
                    <a:cubicBezTo>
                      <a:pt x="5763793" y="3153251"/>
                      <a:pt x="5763334" y="3151644"/>
                      <a:pt x="5763334" y="3150266"/>
                    </a:cubicBezTo>
                    <a:cubicBezTo>
                      <a:pt x="5763334" y="3131210"/>
                      <a:pt x="5763334" y="3112153"/>
                      <a:pt x="5763334" y="3093097"/>
                    </a:cubicBezTo>
                    <a:cubicBezTo>
                      <a:pt x="5763334" y="3091719"/>
                      <a:pt x="5763793" y="3090112"/>
                      <a:pt x="5764023" y="3088735"/>
                    </a:cubicBezTo>
                    <a:cubicBezTo>
                      <a:pt x="5764482" y="3086209"/>
                      <a:pt x="5767237" y="3082995"/>
                      <a:pt x="5769763" y="3082765"/>
                    </a:cubicBezTo>
                    <a:cubicBezTo>
                      <a:pt x="5771141" y="3082536"/>
                      <a:pt x="5772748" y="3082306"/>
                      <a:pt x="5774125" y="3082306"/>
                    </a:cubicBezTo>
                    <a:close/>
                    <a:moveTo>
                      <a:pt x="827502" y="3082081"/>
                    </a:moveTo>
                    <a:cubicBezTo>
                      <a:pt x="843574" y="3082081"/>
                      <a:pt x="859645" y="3082081"/>
                      <a:pt x="875717" y="3082081"/>
                    </a:cubicBezTo>
                    <a:cubicBezTo>
                      <a:pt x="882146" y="3082081"/>
                      <a:pt x="885819" y="3085066"/>
                      <a:pt x="885819" y="3091035"/>
                    </a:cubicBezTo>
                    <a:cubicBezTo>
                      <a:pt x="886049" y="3111469"/>
                      <a:pt x="886049" y="3131903"/>
                      <a:pt x="885819" y="3152337"/>
                    </a:cubicBezTo>
                    <a:cubicBezTo>
                      <a:pt x="885819" y="3157388"/>
                      <a:pt x="882375" y="3160602"/>
                      <a:pt x="877783" y="3161062"/>
                    </a:cubicBezTo>
                    <a:cubicBezTo>
                      <a:pt x="874799" y="3161291"/>
                      <a:pt x="872044" y="3161750"/>
                      <a:pt x="869059" y="3161750"/>
                    </a:cubicBezTo>
                    <a:cubicBezTo>
                      <a:pt x="841967" y="3161750"/>
                      <a:pt x="815104" y="3161750"/>
                      <a:pt x="788012" y="3161750"/>
                    </a:cubicBezTo>
                    <a:cubicBezTo>
                      <a:pt x="784338" y="3161750"/>
                      <a:pt x="780894" y="3161062"/>
                      <a:pt x="777221" y="3160602"/>
                    </a:cubicBezTo>
                    <a:cubicBezTo>
                      <a:pt x="774695" y="3160143"/>
                      <a:pt x="772170" y="3157157"/>
                      <a:pt x="771711" y="3154402"/>
                    </a:cubicBezTo>
                    <a:cubicBezTo>
                      <a:pt x="771711" y="3153715"/>
                      <a:pt x="771481" y="3153026"/>
                      <a:pt x="771481" y="3152337"/>
                    </a:cubicBezTo>
                    <a:cubicBezTo>
                      <a:pt x="771481" y="3131903"/>
                      <a:pt x="771481" y="3111469"/>
                      <a:pt x="771481" y="3091035"/>
                    </a:cubicBezTo>
                    <a:cubicBezTo>
                      <a:pt x="771481" y="3085066"/>
                      <a:pt x="774695" y="3082311"/>
                      <a:pt x="781354" y="3082311"/>
                    </a:cubicBezTo>
                    <a:cubicBezTo>
                      <a:pt x="796736" y="3082081"/>
                      <a:pt x="812119" y="3082081"/>
                      <a:pt x="827502" y="3082081"/>
                    </a:cubicBezTo>
                    <a:close/>
                    <a:moveTo>
                      <a:pt x="607321" y="3082080"/>
                    </a:moveTo>
                    <a:cubicBezTo>
                      <a:pt x="611454" y="3081851"/>
                      <a:pt x="615816" y="3081851"/>
                      <a:pt x="620178" y="3082080"/>
                    </a:cubicBezTo>
                    <a:cubicBezTo>
                      <a:pt x="634872" y="3082080"/>
                      <a:pt x="649566" y="3082080"/>
                      <a:pt x="664261" y="3082080"/>
                    </a:cubicBezTo>
                    <a:cubicBezTo>
                      <a:pt x="667245" y="3082080"/>
                      <a:pt x="670230" y="3082310"/>
                      <a:pt x="672985" y="3082999"/>
                    </a:cubicBezTo>
                    <a:cubicBezTo>
                      <a:pt x="674133" y="3083228"/>
                      <a:pt x="675511" y="3084606"/>
                      <a:pt x="676200" y="3085983"/>
                    </a:cubicBezTo>
                    <a:cubicBezTo>
                      <a:pt x="677118" y="3088050"/>
                      <a:pt x="677577" y="3090346"/>
                      <a:pt x="677577" y="3092412"/>
                    </a:cubicBezTo>
                    <a:cubicBezTo>
                      <a:pt x="677577" y="3112158"/>
                      <a:pt x="677577" y="3132132"/>
                      <a:pt x="677577" y="3151877"/>
                    </a:cubicBezTo>
                    <a:cubicBezTo>
                      <a:pt x="677577" y="3153255"/>
                      <a:pt x="677577" y="3155091"/>
                      <a:pt x="676659" y="3156239"/>
                    </a:cubicBezTo>
                    <a:cubicBezTo>
                      <a:pt x="675511" y="3157845"/>
                      <a:pt x="673904" y="3159683"/>
                      <a:pt x="672296" y="3160602"/>
                    </a:cubicBezTo>
                    <a:cubicBezTo>
                      <a:pt x="670460" y="3161520"/>
                      <a:pt x="667934" y="3161748"/>
                      <a:pt x="665868" y="3161748"/>
                    </a:cubicBezTo>
                    <a:cubicBezTo>
                      <a:pt x="635791" y="3161748"/>
                      <a:pt x="605714" y="3161748"/>
                      <a:pt x="575637" y="3161748"/>
                    </a:cubicBezTo>
                    <a:cubicBezTo>
                      <a:pt x="574259" y="3161748"/>
                      <a:pt x="572652" y="3161520"/>
                      <a:pt x="571275" y="3161290"/>
                    </a:cubicBezTo>
                    <a:cubicBezTo>
                      <a:pt x="567601" y="3160831"/>
                      <a:pt x="564387" y="3157845"/>
                      <a:pt x="563928" y="3154402"/>
                    </a:cubicBezTo>
                    <a:cubicBezTo>
                      <a:pt x="563928" y="3153714"/>
                      <a:pt x="563698" y="3153025"/>
                      <a:pt x="563698" y="3152336"/>
                    </a:cubicBezTo>
                    <a:cubicBezTo>
                      <a:pt x="563698" y="3131673"/>
                      <a:pt x="563698" y="3111240"/>
                      <a:pt x="563698" y="3090575"/>
                    </a:cubicBezTo>
                    <a:cubicBezTo>
                      <a:pt x="563698" y="3089886"/>
                      <a:pt x="563928" y="3089198"/>
                      <a:pt x="564157" y="3088509"/>
                    </a:cubicBezTo>
                    <a:cubicBezTo>
                      <a:pt x="564387" y="3085754"/>
                      <a:pt x="567142" y="3082999"/>
                      <a:pt x="569897" y="3082769"/>
                    </a:cubicBezTo>
                    <a:cubicBezTo>
                      <a:pt x="582295" y="3082539"/>
                      <a:pt x="594923" y="3082310"/>
                      <a:pt x="607321" y="3082080"/>
                    </a:cubicBezTo>
                    <a:close/>
                    <a:moveTo>
                      <a:pt x="401833" y="3082080"/>
                    </a:moveTo>
                    <a:cubicBezTo>
                      <a:pt x="405507" y="3081851"/>
                      <a:pt x="409180" y="3081851"/>
                      <a:pt x="412854" y="3082080"/>
                    </a:cubicBezTo>
                    <a:cubicBezTo>
                      <a:pt x="427548" y="3082080"/>
                      <a:pt x="442242" y="3082080"/>
                      <a:pt x="456936" y="3082080"/>
                    </a:cubicBezTo>
                    <a:cubicBezTo>
                      <a:pt x="459232" y="3082080"/>
                      <a:pt x="461298" y="3082539"/>
                      <a:pt x="463594" y="3082769"/>
                    </a:cubicBezTo>
                    <a:cubicBezTo>
                      <a:pt x="466349" y="3082999"/>
                      <a:pt x="469104" y="3085754"/>
                      <a:pt x="469334" y="3088509"/>
                    </a:cubicBezTo>
                    <a:cubicBezTo>
                      <a:pt x="469564" y="3092871"/>
                      <a:pt x="470023" y="3097232"/>
                      <a:pt x="470023" y="3101596"/>
                    </a:cubicBezTo>
                    <a:cubicBezTo>
                      <a:pt x="470023" y="3117667"/>
                      <a:pt x="470023" y="3133968"/>
                      <a:pt x="469793" y="3150039"/>
                    </a:cubicBezTo>
                    <a:cubicBezTo>
                      <a:pt x="469793" y="3158994"/>
                      <a:pt x="467038" y="3161290"/>
                      <a:pt x="457625" y="3161748"/>
                    </a:cubicBezTo>
                    <a:cubicBezTo>
                      <a:pt x="455329" y="3161748"/>
                      <a:pt x="453262" y="3161979"/>
                      <a:pt x="450966" y="3161979"/>
                    </a:cubicBezTo>
                    <a:cubicBezTo>
                      <a:pt x="425252" y="3161979"/>
                      <a:pt x="399537" y="3161979"/>
                      <a:pt x="373823" y="3161979"/>
                    </a:cubicBezTo>
                    <a:cubicBezTo>
                      <a:pt x="369460" y="3161979"/>
                      <a:pt x="365098" y="3161520"/>
                      <a:pt x="360736" y="3160602"/>
                    </a:cubicBezTo>
                    <a:cubicBezTo>
                      <a:pt x="359128" y="3160142"/>
                      <a:pt x="357521" y="3158076"/>
                      <a:pt x="356373" y="3156239"/>
                    </a:cubicBezTo>
                    <a:cubicBezTo>
                      <a:pt x="355685" y="3155091"/>
                      <a:pt x="355455" y="3153484"/>
                      <a:pt x="355455" y="3151877"/>
                    </a:cubicBezTo>
                    <a:cubicBezTo>
                      <a:pt x="355455" y="3132132"/>
                      <a:pt x="355455" y="3112158"/>
                      <a:pt x="355455" y="3092412"/>
                    </a:cubicBezTo>
                    <a:cubicBezTo>
                      <a:pt x="355455" y="3091034"/>
                      <a:pt x="355914" y="3089427"/>
                      <a:pt x="356144" y="3088050"/>
                    </a:cubicBezTo>
                    <a:cubicBezTo>
                      <a:pt x="356603" y="3085524"/>
                      <a:pt x="359358" y="3082769"/>
                      <a:pt x="362113" y="3082769"/>
                    </a:cubicBezTo>
                    <a:cubicBezTo>
                      <a:pt x="375430" y="3082539"/>
                      <a:pt x="388517" y="3082310"/>
                      <a:pt x="401833" y="3082080"/>
                    </a:cubicBezTo>
                    <a:close/>
                    <a:moveTo>
                      <a:pt x="6190151" y="3082077"/>
                    </a:moveTo>
                    <a:cubicBezTo>
                      <a:pt x="6206222" y="3081846"/>
                      <a:pt x="6222523" y="3082077"/>
                      <a:pt x="6238595" y="3082077"/>
                    </a:cubicBezTo>
                    <a:cubicBezTo>
                      <a:pt x="6238366" y="3082077"/>
                      <a:pt x="6238366" y="3082306"/>
                      <a:pt x="6238366" y="3082306"/>
                    </a:cubicBezTo>
                    <a:cubicBezTo>
                      <a:pt x="6254437" y="3082306"/>
                      <a:pt x="6270738" y="3082306"/>
                      <a:pt x="6286810" y="3082306"/>
                    </a:cubicBezTo>
                    <a:cubicBezTo>
                      <a:pt x="6290484" y="3082306"/>
                      <a:pt x="6293698" y="3085750"/>
                      <a:pt x="6293928" y="3089424"/>
                    </a:cubicBezTo>
                    <a:cubicBezTo>
                      <a:pt x="6294157" y="3092409"/>
                      <a:pt x="6294387" y="3095393"/>
                      <a:pt x="6294387" y="3098149"/>
                    </a:cubicBezTo>
                    <a:cubicBezTo>
                      <a:pt x="6294387" y="3113531"/>
                      <a:pt x="6294617" y="3128914"/>
                      <a:pt x="6294387" y="3144527"/>
                    </a:cubicBezTo>
                    <a:cubicBezTo>
                      <a:pt x="6294157" y="3160368"/>
                      <a:pt x="6293009" y="3161516"/>
                      <a:pt x="6276249" y="3161746"/>
                    </a:cubicBezTo>
                    <a:cubicBezTo>
                      <a:pt x="6249846" y="3161976"/>
                      <a:pt x="6223442" y="3161976"/>
                      <a:pt x="6197039" y="3161746"/>
                    </a:cubicBezTo>
                    <a:cubicBezTo>
                      <a:pt x="6192676" y="3161746"/>
                      <a:pt x="6188314" y="3160828"/>
                      <a:pt x="6184181" y="3159910"/>
                    </a:cubicBezTo>
                    <a:cubicBezTo>
                      <a:pt x="6183033" y="3159680"/>
                      <a:pt x="6181885" y="3158073"/>
                      <a:pt x="6181196" y="3156925"/>
                    </a:cubicBezTo>
                    <a:cubicBezTo>
                      <a:pt x="6180507" y="3155777"/>
                      <a:pt x="6180278" y="3154170"/>
                      <a:pt x="6180278" y="3152792"/>
                    </a:cubicBezTo>
                    <a:cubicBezTo>
                      <a:pt x="6180278" y="3132129"/>
                      <a:pt x="6180048" y="3111695"/>
                      <a:pt x="6180278" y="3091031"/>
                    </a:cubicBezTo>
                    <a:cubicBezTo>
                      <a:pt x="6180278" y="3084831"/>
                      <a:pt x="6183263" y="3082306"/>
                      <a:pt x="6190151" y="3082077"/>
                    </a:cubicBezTo>
                    <a:close/>
                    <a:moveTo>
                      <a:pt x="5612950" y="3082077"/>
                    </a:moveTo>
                    <a:cubicBezTo>
                      <a:pt x="5627644" y="3082077"/>
                      <a:pt x="5642338" y="3082077"/>
                      <a:pt x="5656802" y="3082077"/>
                    </a:cubicBezTo>
                    <a:cubicBezTo>
                      <a:pt x="5659787" y="3082077"/>
                      <a:pt x="5662542" y="3082536"/>
                      <a:pt x="5665527" y="3083455"/>
                    </a:cubicBezTo>
                    <a:cubicBezTo>
                      <a:pt x="5666675" y="3083684"/>
                      <a:pt x="5667823" y="3085291"/>
                      <a:pt x="5668511" y="3086439"/>
                    </a:cubicBezTo>
                    <a:cubicBezTo>
                      <a:pt x="5669200" y="3087587"/>
                      <a:pt x="5669889" y="3089194"/>
                      <a:pt x="5669889" y="3090572"/>
                    </a:cubicBezTo>
                    <a:cubicBezTo>
                      <a:pt x="5669889" y="3111006"/>
                      <a:pt x="5669889" y="3131669"/>
                      <a:pt x="5669889" y="3152103"/>
                    </a:cubicBezTo>
                    <a:cubicBezTo>
                      <a:pt x="5669889" y="3153481"/>
                      <a:pt x="5669659" y="3155088"/>
                      <a:pt x="5668741" y="3156236"/>
                    </a:cubicBezTo>
                    <a:cubicBezTo>
                      <a:pt x="5667593" y="3157843"/>
                      <a:pt x="5665986" y="3159680"/>
                      <a:pt x="5664149" y="3160598"/>
                    </a:cubicBezTo>
                    <a:cubicBezTo>
                      <a:pt x="5662313" y="3161517"/>
                      <a:pt x="5660017" y="3161746"/>
                      <a:pt x="5657721" y="3161746"/>
                    </a:cubicBezTo>
                    <a:cubicBezTo>
                      <a:pt x="5627644" y="3161746"/>
                      <a:pt x="5597567" y="3161746"/>
                      <a:pt x="5567490" y="3161746"/>
                    </a:cubicBezTo>
                    <a:cubicBezTo>
                      <a:pt x="5565424" y="3161746"/>
                      <a:pt x="5563128" y="3161287"/>
                      <a:pt x="5561062" y="3160828"/>
                    </a:cubicBezTo>
                    <a:cubicBezTo>
                      <a:pt x="5558766" y="3160598"/>
                      <a:pt x="5555551" y="3157154"/>
                      <a:pt x="5555322" y="3154858"/>
                    </a:cubicBezTo>
                    <a:cubicBezTo>
                      <a:pt x="5555322" y="3154170"/>
                      <a:pt x="5554862" y="3153481"/>
                      <a:pt x="5554862" y="3152792"/>
                    </a:cubicBezTo>
                    <a:cubicBezTo>
                      <a:pt x="5554862" y="3131669"/>
                      <a:pt x="5554862" y="3110317"/>
                      <a:pt x="5555092" y="3089194"/>
                    </a:cubicBezTo>
                    <a:cubicBezTo>
                      <a:pt x="5555092" y="3085521"/>
                      <a:pt x="5558536" y="3082307"/>
                      <a:pt x="5562439" y="3082307"/>
                    </a:cubicBezTo>
                    <a:cubicBezTo>
                      <a:pt x="5579199" y="3082307"/>
                      <a:pt x="5596189" y="3082307"/>
                      <a:pt x="5612950" y="3082307"/>
                    </a:cubicBezTo>
                    <a:cubicBezTo>
                      <a:pt x="5612950" y="3082077"/>
                      <a:pt x="5612950" y="3082077"/>
                      <a:pt x="5612950" y="3082077"/>
                    </a:cubicBezTo>
                    <a:close/>
                    <a:moveTo>
                      <a:pt x="1218962" y="3081392"/>
                    </a:moveTo>
                    <a:cubicBezTo>
                      <a:pt x="1228145" y="3081851"/>
                      <a:pt x="1236870" y="3081851"/>
                      <a:pt x="1245824" y="3081851"/>
                    </a:cubicBezTo>
                    <a:cubicBezTo>
                      <a:pt x="1258222" y="3081851"/>
                      <a:pt x="1270850" y="3081851"/>
                      <a:pt x="1283248" y="3081851"/>
                    </a:cubicBezTo>
                    <a:cubicBezTo>
                      <a:pt x="1287610" y="3081851"/>
                      <a:pt x="1291973" y="3082081"/>
                      <a:pt x="1296335" y="3082310"/>
                    </a:cubicBezTo>
                    <a:cubicBezTo>
                      <a:pt x="1299090" y="3082540"/>
                      <a:pt x="1302075" y="3085065"/>
                      <a:pt x="1302304" y="3087591"/>
                    </a:cubicBezTo>
                    <a:cubicBezTo>
                      <a:pt x="1302304" y="3088280"/>
                      <a:pt x="1302764" y="3088969"/>
                      <a:pt x="1302764" y="3089657"/>
                    </a:cubicBezTo>
                    <a:cubicBezTo>
                      <a:pt x="1302764" y="3111010"/>
                      <a:pt x="1302764" y="3132132"/>
                      <a:pt x="1302534" y="3153485"/>
                    </a:cubicBezTo>
                    <a:cubicBezTo>
                      <a:pt x="1302534" y="3157157"/>
                      <a:pt x="1299320" y="3160372"/>
                      <a:pt x="1295646" y="3160602"/>
                    </a:cubicBezTo>
                    <a:cubicBezTo>
                      <a:pt x="1291973" y="3160832"/>
                      <a:pt x="1288299" y="3161291"/>
                      <a:pt x="1284626" y="3161291"/>
                    </a:cubicBezTo>
                    <a:cubicBezTo>
                      <a:pt x="1258911" y="3161291"/>
                      <a:pt x="1233196" y="3161291"/>
                      <a:pt x="1207482" y="3161291"/>
                    </a:cubicBezTo>
                    <a:cubicBezTo>
                      <a:pt x="1203119" y="3161291"/>
                      <a:pt x="1198757" y="3160602"/>
                      <a:pt x="1194395" y="3160143"/>
                    </a:cubicBezTo>
                    <a:cubicBezTo>
                      <a:pt x="1191869" y="3159914"/>
                      <a:pt x="1190721" y="3157847"/>
                      <a:pt x="1189573" y="3156010"/>
                    </a:cubicBezTo>
                    <a:cubicBezTo>
                      <a:pt x="1188885" y="3154862"/>
                      <a:pt x="1188655" y="3153255"/>
                      <a:pt x="1188655" y="3151647"/>
                    </a:cubicBezTo>
                    <a:cubicBezTo>
                      <a:pt x="1188655" y="3130984"/>
                      <a:pt x="1188655" y="3110551"/>
                      <a:pt x="1188655" y="3089887"/>
                    </a:cubicBezTo>
                    <a:cubicBezTo>
                      <a:pt x="1188655" y="3089198"/>
                      <a:pt x="1188885" y="3088509"/>
                      <a:pt x="1189114" y="3087821"/>
                    </a:cubicBezTo>
                    <a:cubicBezTo>
                      <a:pt x="1189344" y="3085065"/>
                      <a:pt x="1192099" y="3082081"/>
                      <a:pt x="1194854" y="3082081"/>
                    </a:cubicBezTo>
                    <a:cubicBezTo>
                      <a:pt x="1202890" y="3081851"/>
                      <a:pt x="1210926" y="3081622"/>
                      <a:pt x="1218962" y="3081392"/>
                    </a:cubicBezTo>
                    <a:close/>
                    <a:moveTo>
                      <a:pt x="5556239" y="3004937"/>
                    </a:moveTo>
                    <a:cubicBezTo>
                      <a:pt x="5548204" y="3004937"/>
                      <a:pt x="5540168" y="3004937"/>
                      <a:pt x="5531902" y="3005168"/>
                    </a:cubicBezTo>
                    <a:cubicBezTo>
                      <a:pt x="5526392" y="3005397"/>
                      <a:pt x="5522030" y="3007005"/>
                      <a:pt x="5521800" y="3014122"/>
                    </a:cubicBezTo>
                    <a:cubicBezTo>
                      <a:pt x="5521570" y="3018483"/>
                      <a:pt x="5521570" y="3022846"/>
                      <a:pt x="5521570" y="3027438"/>
                    </a:cubicBezTo>
                    <a:cubicBezTo>
                      <a:pt x="5521570" y="3078178"/>
                      <a:pt x="5521570" y="3128689"/>
                      <a:pt x="5521570" y="3179429"/>
                    </a:cubicBezTo>
                    <a:cubicBezTo>
                      <a:pt x="5521570" y="3183792"/>
                      <a:pt x="5521800" y="3188154"/>
                      <a:pt x="5522030" y="3192515"/>
                    </a:cubicBezTo>
                    <a:cubicBezTo>
                      <a:pt x="5522259" y="3197337"/>
                      <a:pt x="5525703" y="3200322"/>
                      <a:pt x="5530754" y="3200551"/>
                    </a:cubicBezTo>
                    <a:cubicBezTo>
                      <a:pt x="5538790" y="3200781"/>
                      <a:pt x="5546826" y="3201010"/>
                      <a:pt x="5554862" y="3201010"/>
                    </a:cubicBezTo>
                    <a:cubicBezTo>
                      <a:pt x="5739686" y="3201241"/>
                      <a:pt x="5923821" y="3201241"/>
                      <a:pt x="6108185" y="3201241"/>
                    </a:cubicBezTo>
                    <a:cubicBezTo>
                      <a:pt x="6293239" y="3201241"/>
                      <a:pt x="6478293" y="3201241"/>
                      <a:pt x="6663346" y="3201241"/>
                    </a:cubicBezTo>
                    <a:cubicBezTo>
                      <a:pt x="6669316" y="3201241"/>
                      <a:pt x="6675056" y="3201241"/>
                      <a:pt x="6681025" y="3201241"/>
                    </a:cubicBezTo>
                    <a:cubicBezTo>
                      <a:pt x="6698474" y="3201010"/>
                      <a:pt x="6700081" y="3199403"/>
                      <a:pt x="6698244" y="3182185"/>
                    </a:cubicBezTo>
                    <a:cubicBezTo>
                      <a:pt x="6697785" y="3177134"/>
                      <a:pt x="6696867" y="3172082"/>
                      <a:pt x="6695489" y="3167030"/>
                    </a:cubicBezTo>
                    <a:cubicBezTo>
                      <a:pt x="6695030" y="3165423"/>
                      <a:pt x="6692504" y="3163358"/>
                      <a:pt x="6690897" y="3163127"/>
                    </a:cubicBezTo>
                    <a:cubicBezTo>
                      <a:pt x="6685846" y="3162210"/>
                      <a:pt x="6680795" y="3161980"/>
                      <a:pt x="6675515" y="3161980"/>
                    </a:cubicBezTo>
                    <a:cubicBezTo>
                      <a:pt x="6658525" y="3161751"/>
                      <a:pt x="6641764" y="3161980"/>
                      <a:pt x="6624774" y="3161980"/>
                    </a:cubicBezTo>
                    <a:cubicBezTo>
                      <a:pt x="6618805" y="3161980"/>
                      <a:pt x="6613065" y="3161980"/>
                      <a:pt x="6607095" y="3161520"/>
                    </a:cubicBezTo>
                    <a:cubicBezTo>
                      <a:pt x="6600666" y="3161292"/>
                      <a:pt x="6596993" y="3158307"/>
                      <a:pt x="6596993" y="3152337"/>
                    </a:cubicBezTo>
                    <a:cubicBezTo>
                      <a:pt x="6596763" y="3131903"/>
                      <a:pt x="6596763" y="3111240"/>
                      <a:pt x="6596993" y="3090576"/>
                    </a:cubicBezTo>
                    <a:cubicBezTo>
                      <a:pt x="6596993" y="3085525"/>
                      <a:pt x="6600207" y="3082311"/>
                      <a:pt x="6605258" y="3082081"/>
                    </a:cubicBezTo>
                    <a:cubicBezTo>
                      <a:pt x="6622938" y="3081853"/>
                      <a:pt x="6640386" y="3081853"/>
                      <a:pt x="6658065" y="3081622"/>
                    </a:cubicBezTo>
                    <a:cubicBezTo>
                      <a:pt x="6665413" y="3081622"/>
                      <a:pt x="6672760" y="3081392"/>
                      <a:pt x="6680107" y="3081163"/>
                    </a:cubicBezTo>
                    <a:cubicBezTo>
                      <a:pt x="6683780" y="3080933"/>
                      <a:pt x="6686994" y="3077719"/>
                      <a:pt x="6686994" y="3074045"/>
                    </a:cubicBezTo>
                    <a:cubicBezTo>
                      <a:pt x="6686765" y="3053383"/>
                      <a:pt x="6682862" y="3033178"/>
                      <a:pt x="6680336" y="3012744"/>
                    </a:cubicBezTo>
                    <a:cubicBezTo>
                      <a:pt x="6679877" y="3008381"/>
                      <a:pt x="6675974" y="3005397"/>
                      <a:pt x="6670923" y="3005168"/>
                    </a:cubicBezTo>
                    <a:cubicBezTo>
                      <a:pt x="6664265" y="3004937"/>
                      <a:pt x="6657606" y="3004937"/>
                      <a:pt x="6651177" y="3004937"/>
                    </a:cubicBezTo>
                    <a:cubicBezTo>
                      <a:pt x="6599748" y="3004937"/>
                      <a:pt x="6548319" y="3004937"/>
                      <a:pt x="6496890" y="3004937"/>
                    </a:cubicBezTo>
                    <a:cubicBezTo>
                      <a:pt x="6183263" y="3004937"/>
                      <a:pt x="5869866" y="3004937"/>
                      <a:pt x="5556239" y="3004937"/>
                    </a:cubicBezTo>
                    <a:close/>
                    <a:moveTo>
                      <a:pt x="205989" y="3004937"/>
                    </a:moveTo>
                    <a:cubicBezTo>
                      <a:pt x="199331" y="3004937"/>
                      <a:pt x="192672" y="3005168"/>
                      <a:pt x="186244" y="3005626"/>
                    </a:cubicBezTo>
                    <a:cubicBezTo>
                      <a:pt x="183948" y="3006086"/>
                      <a:pt x="181881" y="3007464"/>
                      <a:pt x="179586" y="3008381"/>
                    </a:cubicBezTo>
                    <a:cubicBezTo>
                      <a:pt x="174534" y="3029964"/>
                      <a:pt x="173846" y="3052003"/>
                      <a:pt x="171091" y="3073817"/>
                    </a:cubicBezTo>
                    <a:cubicBezTo>
                      <a:pt x="171091" y="3074505"/>
                      <a:pt x="171550" y="3075193"/>
                      <a:pt x="171550" y="3075882"/>
                    </a:cubicBezTo>
                    <a:cubicBezTo>
                      <a:pt x="171779" y="3078408"/>
                      <a:pt x="173616" y="3080015"/>
                      <a:pt x="175682" y="3080474"/>
                    </a:cubicBezTo>
                    <a:cubicBezTo>
                      <a:pt x="179126" y="3081392"/>
                      <a:pt x="183029" y="3081622"/>
                      <a:pt x="186473" y="3081622"/>
                    </a:cubicBezTo>
                    <a:cubicBezTo>
                      <a:pt x="202545" y="3081853"/>
                      <a:pt x="218846" y="3081622"/>
                      <a:pt x="234918" y="3081622"/>
                    </a:cubicBezTo>
                    <a:cubicBezTo>
                      <a:pt x="240887" y="3081622"/>
                      <a:pt x="246627" y="3081622"/>
                      <a:pt x="252597" y="3081853"/>
                    </a:cubicBezTo>
                    <a:cubicBezTo>
                      <a:pt x="258796" y="3082081"/>
                      <a:pt x="261551" y="3084837"/>
                      <a:pt x="261551" y="3091724"/>
                    </a:cubicBezTo>
                    <a:cubicBezTo>
                      <a:pt x="261781" y="3110092"/>
                      <a:pt x="261781" y="3128458"/>
                      <a:pt x="261781" y="3146827"/>
                    </a:cubicBezTo>
                    <a:cubicBezTo>
                      <a:pt x="261781" y="3158996"/>
                      <a:pt x="259714" y="3160832"/>
                      <a:pt x="247775" y="3161292"/>
                    </a:cubicBezTo>
                    <a:cubicBezTo>
                      <a:pt x="243413" y="3161520"/>
                      <a:pt x="239051" y="3161520"/>
                      <a:pt x="234459" y="3161520"/>
                    </a:cubicBezTo>
                    <a:cubicBezTo>
                      <a:pt x="216780" y="3161520"/>
                      <a:pt x="199101" y="3161520"/>
                      <a:pt x="181652" y="3161520"/>
                    </a:cubicBezTo>
                    <a:cubicBezTo>
                      <a:pt x="177290" y="3161520"/>
                      <a:pt x="172927" y="3162210"/>
                      <a:pt x="168565" y="3162668"/>
                    </a:cubicBezTo>
                    <a:cubicBezTo>
                      <a:pt x="166039" y="3162899"/>
                      <a:pt x="163055" y="3166113"/>
                      <a:pt x="162596" y="3168408"/>
                    </a:cubicBezTo>
                    <a:cubicBezTo>
                      <a:pt x="160988" y="3177134"/>
                      <a:pt x="160529" y="3185857"/>
                      <a:pt x="161448" y="3194583"/>
                    </a:cubicBezTo>
                    <a:cubicBezTo>
                      <a:pt x="161677" y="3197107"/>
                      <a:pt x="164432" y="3200093"/>
                      <a:pt x="167417" y="3200093"/>
                    </a:cubicBezTo>
                    <a:cubicBezTo>
                      <a:pt x="175453" y="3200322"/>
                      <a:pt x="183489" y="3200781"/>
                      <a:pt x="191524" y="3200781"/>
                    </a:cubicBezTo>
                    <a:cubicBezTo>
                      <a:pt x="562550" y="3200781"/>
                      <a:pt x="933575" y="3200781"/>
                      <a:pt x="1304371" y="3200781"/>
                    </a:cubicBezTo>
                    <a:cubicBezTo>
                      <a:pt x="1310341" y="3200781"/>
                      <a:pt x="1316080" y="3200781"/>
                      <a:pt x="1322050" y="3200781"/>
                    </a:cubicBezTo>
                    <a:cubicBezTo>
                      <a:pt x="1333300" y="3200551"/>
                      <a:pt x="1335137" y="3198714"/>
                      <a:pt x="1335596" y="3188383"/>
                    </a:cubicBezTo>
                    <a:cubicBezTo>
                      <a:pt x="1335826" y="3183333"/>
                      <a:pt x="1335826" y="3178051"/>
                      <a:pt x="1335826" y="3173000"/>
                    </a:cubicBezTo>
                    <a:cubicBezTo>
                      <a:pt x="1335826" y="3125934"/>
                      <a:pt x="1335826" y="3078867"/>
                      <a:pt x="1335826" y="3032029"/>
                    </a:cubicBezTo>
                    <a:cubicBezTo>
                      <a:pt x="1335826" y="3002871"/>
                      <a:pt x="1337892" y="3004937"/>
                      <a:pt x="1308045" y="3004937"/>
                    </a:cubicBezTo>
                    <a:cubicBezTo>
                      <a:pt x="940693" y="3004937"/>
                      <a:pt x="573341" y="3004937"/>
                      <a:pt x="205989" y="3004937"/>
                    </a:cubicBezTo>
                    <a:close/>
                    <a:moveTo>
                      <a:pt x="5148708" y="2955346"/>
                    </a:moveTo>
                    <a:cubicBezTo>
                      <a:pt x="5145724" y="2955346"/>
                      <a:pt x="5142739" y="2955575"/>
                      <a:pt x="5140214" y="2956723"/>
                    </a:cubicBezTo>
                    <a:cubicBezTo>
                      <a:pt x="5138377" y="2957412"/>
                      <a:pt x="5136540" y="2959249"/>
                      <a:pt x="5135622" y="2960855"/>
                    </a:cubicBezTo>
                    <a:cubicBezTo>
                      <a:pt x="5134703" y="2962692"/>
                      <a:pt x="5134474" y="2964988"/>
                      <a:pt x="5134474" y="2967285"/>
                    </a:cubicBezTo>
                    <a:cubicBezTo>
                      <a:pt x="5134474" y="2987029"/>
                      <a:pt x="5134474" y="3006774"/>
                      <a:pt x="5134474" y="3026519"/>
                    </a:cubicBezTo>
                    <a:cubicBezTo>
                      <a:pt x="5134474" y="3028586"/>
                      <a:pt x="5134703" y="3031111"/>
                      <a:pt x="5135622" y="3032949"/>
                    </a:cubicBezTo>
                    <a:cubicBezTo>
                      <a:pt x="5136540" y="3034786"/>
                      <a:pt x="5138377" y="3036621"/>
                      <a:pt x="5140214" y="3037080"/>
                    </a:cubicBezTo>
                    <a:cubicBezTo>
                      <a:pt x="5143657" y="3037999"/>
                      <a:pt x="5147331" y="3038230"/>
                      <a:pt x="5151004" y="3038459"/>
                    </a:cubicBezTo>
                    <a:cubicBezTo>
                      <a:pt x="5165010" y="3037999"/>
                      <a:pt x="5179015" y="3037999"/>
                      <a:pt x="5192791" y="3037999"/>
                    </a:cubicBezTo>
                    <a:cubicBezTo>
                      <a:pt x="5207485" y="3037999"/>
                      <a:pt x="5221949" y="3037999"/>
                      <a:pt x="5236643" y="3037999"/>
                    </a:cubicBezTo>
                    <a:cubicBezTo>
                      <a:pt x="5240317" y="3037999"/>
                      <a:pt x="5243990" y="3037770"/>
                      <a:pt x="5247434" y="3036852"/>
                    </a:cubicBezTo>
                    <a:cubicBezTo>
                      <a:pt x="5249271" y="3036393"/>
                      <a:pt x="5251108" y="3034326"/>
                      <a:pt x="5252026" y="3032719"/>
                    </a:cubicBezTo>
                    <a:cubicBezTo>
                      <a:pt x="5252944" y="3030881"/>
                      <a:pt x="5253174" y="3028586"/>
                      <a:pt x="5253174" y="3026291"/>
                    </a:cubicBezTo>
                    <a:cubicBezTo>
                      <a:pt x="5253174" y="3006545"/>
                      <a:pt x="5253174" y="2986800"/>
                      <a:pt x="5253174" y="2967055"/>
                    </a:cubicBezTo>
                    <a:cubicBezTo>
                      <a:pt x="5253174" y="2964988"/>
                      <a:pt x="5252485" y="2962692"/>
                      <a:pt x="5252026" y="2960626"/>
                    </a:cubicBezTo>
                    <a:cubicBezTo>
                      <a:pt x="5251567" y="2958100"/>
                      <a:pt x="5249500" y="2956953"/>
                      <a:pt x="5247434" y="2956493"/>
                    </a:cubicBezTo>
                    <a:cubicBezTo>
                      <a:pt x="5244679" y="2955575"/>
                      <a:pt x="5241694" y="2955346"/>
                      <a:pt x="5238710" y="2955346"/>
                    </a:cubicBezTo>
                    <a:cubicBezTo>
                      <a:pt x="5208633" y="2955346"/>
                      <a:pt x="5178786" y="2955346"/>
                      <a:pt x="5148708" y="2955346"/>
                    </a:cubicBezTo>
                    <a:close/>
                    <a:moveTo>
                      <a:pt x="5355574" y="2955115"/>
                    </a:moveTo>
                    <a:cubicBezTo>
                      <a:pt x="5345012" y="2955115"/>
                      <a:pt x="5342257" y="2957870"/>
                      <a:pt x="5342027" y="2967973"/>
                    </a:cubicBezTo>
                    <a:cubicBezTo>
                      <a:pt x="5341798" y="2987029"/>
                      <a:pt x="5342027" y="3005857"/>
                      <a:pt x="5342027" y="3024912"/>
                    </a:cubicBezTo>
                    <a:cubicBezTo>
                      <a:pt x="5342027" y="3026978"/>
                      <a:pt x="5342486" y="3029275"/>
                      <a:pt x="5342946" y="3031342"/>
                    </a:cubicBezTo>
                    <a:cubicBezTo>
                      <a:pt x="5343405" y="3034097"/>
                      <a:pt x="5346160" y="3036852"/>
                      <a:pt x="5348686" y="3037312"/>
                    </a:cubicBezTo>
                    <a:cubicBezTo>
                      <a:pt x="5350752" y="3037539"/>
                      <a:pt x="5353048" y="3037999"/>
                      <a:pt x="5355114" y="3037999"/>
                    </a:cubicBezTo>
                    <a:cubicBezTo>
                      <a:pt x="5370497" y="3037770"/>
                      <a:pt x="5385880" y="3037770"/>
                      <a:pt x="5401263" y="3037770"/>
                    </a:cubicBezTo>
                    <a:cubicBezTo>
                      <a:pt x="5401263" y="3037770"/>
                      <a:pt x="5401263" y="3037539"/>
                      <a:pt x="5401263" y="3037539"/>
                    </a:cubicBezTo>
                    <a:cubicBezTo>
                      <a:pt x="5418023" y="3037539"/>
                      <a:pt x="5434784" y="3037539"/>
                      <a:pt x="5451774" y="3037539"/>
                    </a:cubicBezTo>
                    <a:cubicBezTo>
                      <a:pt x="5456595" y="3037539"/>
                      <a:pt x="5460269" y="3034097"/>
                      <a:pt x="5460269" y="3029505"/>
                    </a:cubicBezTo>
                    <a:cubicBezTo>
                      <a:pt x="5460498" y="3007693"/>
                      <a:pt x="5460269" y="2985651"/>
                      <a:pt x="5460269" y="2963840"/>
                    </a:cubicBezTo>
                    <a:cubicBezTo>
                      <a:pt x="5460269" y="2962462"/>
                      <a:pt x="5459810" y="2960855"/>
                      <a:pt x="5459121" y="2959708"/>
                    </a:cubicBezTo>
                    <a:cubicBezTo>
                      <a:pt x="5458432" y="2958560"/>
                      <a:pt x="5457284" y="2957182"/>
                      <a:pt x="5456136" y="2956953"/>
                    </a:cubicBezTo>
                    <a:cubicBezTo>
                      <a:pt x="5453381" y="2956034"/>
                      <a:pt x="5450396" y="2955346"/>
                      <a:pt x="5447641" y="2955115"/>
                    </a:cubicBezTo>
                    <a:cubicBezTo>
                      <a:pt x="5416875" y="2954886"/>
                      <a:pt x="5386339" y="2954886"/>
                      <a:pt x="5355574" y="2955115"/>
                    </a:cubicBezTo>
                    <a:close/>
                    <a:moveTo>
                      <a:pt x="4736127" y="2955115"/>
                    </a:moveTo>
                    <a:cubicBezTo>
                      <a:pt x="4733142" y="2955115"/>
                      <a:pt x="4730387" y="2955575"/>
                      <a:pt x="4727402" y="2955804"/>
                    </a:cubicBezTo>
                    <a:cubicBezTo>
                      <a:pt x="4723958" y="2956263"/>
                      <a:pt x="4720514" y="2959479"/>
                      <a:pt x="4720514" y="2963152"/>
                    </a:cubicBezTo>
                    <a:cubicBezTo>
                      <a:pt x="4720284" y="2985192"/>
                      <a:pt x="4720284" y="3007005"/>
                      <a:pt x="4720284" y="3029045"/>
                    </a:cubicBezTo>
                    <a:cubicBezTo>
                      <a:pt x="4720284" y="3029735"/>
                      <a:pt x="4720744" y="3030423"/>
                      <a:pt x="4720744" y="3031111"/>
                    </a:cubicBezTo>
                    <a:cubicBezTo>
                      <a:pt x="4721203" y="3033638"/>
                      <a:pt x="4723958" y="3036852"/>
                      <a:pt x="4726254" y="3037080"/>
                    </a:cubicBezTo>
                    <a:cubicBezTo>
                      <a:pt x="4729928" y="3037539"/>
                      <a:pt x="4733601" y="3037999"/>
                      <a:pt x="4737045" y="3037999"/>
                    </a:cubicBezTo>
                    <a:cubicBezTo>
                      <a:pt x="4751050" y="3037999"/>
                      <a:pt x="4765055" y="3037999"/>
                      <a:pt x="4778831" y="3037999"/>
                    </a:cubicBezTo>
                    <a:cubicBezTo>
                      <a:pt x="4790540" y="3037999"/>
                      <a:pt x="4802250" y="3037999"/>
                      <a:pt x="4813959" y="3037999"/>
                    </a:cubicBezTo>
                    <a:cubicBezTo>
                      <a:pt x="4819010" y="3037999"/>
                      <a:pt x="4824291" y="3037999"/>
                      <a:pt x="4829342" y="3037770"/>
                    </a:cubicBezTo>
                    <a:cubicBezTo>
                      <a:pt x="4834623" y="3037539"/>
                      <a:pt x="4838296" y="3034555"/>
                      <a:pt x="4838296" y="3029964"/>
                    </a:cubicBezTo>
                    <a:cubicBezTo>
                      <a:pt x="4838296" y="3007234"/>
                      <a:pt x="4838296" y="2984733"/>
                      <a:pt x="4838296" y="2962003"/>
                    </a:cubicBezTo>
                    <a:cubicBezTo>
                      <a:pt x="4838296" y="2959708"/>
                      <a:pt x="4835082" y="2956493"/>
                      <a:pt x="4832556" y="2956034"/>
                    </a:cubicBezTo>
                    <a:cubicBezTo>
                      <a:pt x="4829572" y="2955575"/>
                      <a:pt x="4826817" y="2955115"/>
                      <a:pt x="4823832" y="2955115"/>
                    </a:cubicBezTo>
                    <a:cubicBezTo>
                      <a:pt x="4794673" y="2955115"/>
                      <a:pt x="4765285" y="2955115"/>
                      <a:pt x="4736127" y="2955115"/>
                    </a:cubicBezTo>
                    <a:close/>
                    <a:moveTo>
                      <a:pt x="4060428" y="2955115"/>
                    </a:moveTo>
                    <a:cubicBezTo>
                      <a:pt x="4058362" y="2955115"/>
                      <a:pt x="4056066" y="2955575"/>
                      <a:pt x="4054000" y="2955804"/>
                    </a:cubicBezTo>
                    <a:cubicBezTo>
                      <a:pt x="4051474" y="2956034"/>
                      <a:pt x="4048490" y="2959018"/>
                      <a:pt x="4048260" y="2961544"/>
                    </a:cubicBezTo>
                    <a:cubicBezTo>
                      <a:pt x="4046882" y="2984963"/>
                      <a:pt x="4046653" y="3008381"/>
                      <a:pt x="4048490" y="3031801"/>
                    </a:cubicBezTo>
                    <a:cubicBezTo>
                      <a:pt x="4048490" y="3032489"/>
                      <a:pt x="4048949" y="3033178"/>
                      <a:pt x="4049408" y="3033638"/>
                    </a:cubicBezTo>
                    <a:cubicBezTo>
                      <a:pt x="4050326" y="3034555"/>
                      <a:pt x="4051245" y="3036163"/>
                      <a:pt x="4052393" y="3036393"/>
                    </a:cubicBezTo>
                    <a:cubicBezTo>
                      <a:pt x="4055837" y="3037080"/>
                      <a:pt x="4059510" y="3037770"/>
                      <a:pt x="4063183" y="3037770"/>
                    </a:cubicBezTo>
                    <a:cubicBezTo>
                      <a:pt x="4076959" y="3037999"/>
                      <a:pt x="4090965" y="3037999"/>
                      <a:pt x="4104970" y="3037999"/>
                    </a:cubicBezTo>
                    <a:cubicBezTo>
                      <a:pt x="4119664" y="3037999"/>
                      <a:pt x="4134358" y="3037999"/>
                      <a:pt x="4149052" y="3037999"/>
                    </a:cubicBezTo>
                    <a:cubicBezTo>
                      <a:pt x="4152725" y="3037999"/>
                      <a:pt x="4156399" y="3037770"/>
                      <a:pt x="4159843" y="3036852"/>
                    </a:cubicBezTo>
                    <a:cubicBezTo>
                      <a:pt x="4161680" y="3036393"/>
                      <a:pt x="4163287" y="3034326"/>
                      <a:pt x="4164205" y="3032489"/>
                    </a:cubicBezTo>
                    <a:cubicBezTo>
                      <a:pt x="4165124" y="3030653"/>
                      <a:pt x="4165353" y="3028126"/>
                      <a:pt x="4165353" y="3026060"/>
                    </a:cubicBezTo>
                    <a:cubicBezTo>
                      <a:pt x="4165353" y="3006316"/>
                      <a:pt x="4165353" y="2986340"/>
                      <a:pt x="4165353" y="2966595"/>
                    </a:cubicBezTo>
                    <a:cubicBezTo>
                      <a:pt x="4165353" y="2965218"/>
                      <a:pt x="4165124" y="2963610"/>
                      <a:pt x="4164894" y="2962234"/>
                    </a:cubicBezTo>
                    <a:cubicBezTo>
                      <a:pt x="4164665" y="2960166"/>
                      <a:pt x="4161450" y="2956263"/>
                      <a:pt x="4159384" y="2956034"/>
                    </a:cubicBezTo>
                    <a:cubicBezTo>
                      <a:pt x="4156399" y="2955575"/>
                      <a:pt x="4153644" y="2955115"/>
                      <a:pt x="4150659" y="2955115"/>
                    </a:cubicBezTo>
                    <a:cubicBezTo>
                      <a:pt x="4120582" y="2955115"/>
                      <a:pt x="4090505" y="2955115"/>
                      <a:pt x="4060428" y="2955115"/>
                    </a:cubicBezTo>
                    <a:close/>
                    <a:moveTo>
                      <a:pt x="3675857" y="2955115"/>
                    </a:moveTo>
                    <a:cubicBezTo>
                      <a:pt x="3670806" y="2955115"/>
                      <a:pt x="3665525" y="2955575"/>
                      <a:pt x="3660474" y="2956034"/>
                    </a:cubicBezTo>
                    <a:cubicBezTo>
                      <a:pt x="3657030" y="2956263"/>
                      <a:pt x="3653816" y="2959937"/>
                      <a:pt x="3653816" y="2963610"/>
                    </a:cubicBezTo>
                    <a:cubicBezTo>
                      <a:pt x="3653816" y="2985651"/>
                      <a:pt x="3653816" y="3007693"/>
                      <a:pt x="3653816" y="3029735"/>
                    </a:cubicBezTo>
                    <a:cubicBezTo>
                      <a:pt x="3653816" y="3030423"/>
                      <a:pt x="3654275" y="3031111"/>
                      <a:pt x="3654275" y="3031801"/>
                    </a:cubicBezTo>
                    <a:cubicBezTo>
                      <a:pt x="3654734" y="3034326"/>
                      <a:pt x="3657489" y="3037312"/>
                      <a:pt x="3660244" y="3037539"/>
                    </a:cubicBezTo>
                    <a:cubicBezTo>
                      <a:pt x="3665296" y="3037999"/>
                      <a:pt x="3670576" y="3038230"/>
                      <a:pt x="3675627" y="3038230"/>
                    </a:cubicBezTo>
                    <a:cubicBezTo>
                      <a:pt x="3703408" y="3037999"/>
                      <a:pt x="3731189" y="3037999"/>
                      <a:pt x="3759200" y="3037999"/>
                    </a:cubicBezTo>
                    <a:cubicBezTo>
                      <a:pt x="3785603" y="3037999"/>
                      <a:pt x="3812007" y="3037999"/>
                      <a:pt x="3838410" y="3037999"/>
                    </a:cubicBezTo>
                    <a:cubicBezTo>
                      <a:pt x="3844380" y="3037999"/>
                      <a:pt x="3850120" y="3037999"/>
                      <a:pt x="3856089" y="3037770"/>
                    </a:cubicBezTo>
                    <a:cubicBezTo>
                      <a:pt x="3861140" y="3037539"/>
                      <a:pt x="3864814" y="3034326"/>
                      <a:pt x="3864814" y="3029735"/>
                    </a:cubicBezTo>
                    <a:cubicBezTo>
                      <a:pt x="3865043" y="3007693"/>
                      <a:pt x="3864814" y="2985651"/>
                      <a:pt x="3864814" y="2963610"/>
                    </a:cubicBezTo>
                    <a:cubicBezTo>
                      <a:pt x="3864814" y="2962921"/>
                      <a:pt x="3864584" y="2962234"/>
                      <a:pt x="3864584" y="2961544"/>
                    </a:cubicBezTo>
                    <a:cubicBezTo>
                      <a:pt x="3864354" y="2959249"/>
                      <a:pt x="3861140" y="2956263"/>
                      <a:pt x="3858614" y="2956034"/>
                    </a:cubicBezTo>
                    <a:cubicBezTo>
                      <a:pt x="3853563" y="2955575"/>
                      <a:pt x="3848283" y="2955115"/>
                      <a:pt x="3843232" y="2955115"/>
                    </a:cubicBezTo>
                    <a:cubicBezTo>
                      <a:pt x="3787440" y="2955115"/>
                      <a:pt x="3731649" y="2955115"/>
                      <a:pt x="3675857" y="2955115"/>
                    </a:cubicBezTo>
                    <a:close/>
                    <a:moveTo>
                      <a:pt x="4947354" y="2954886"/>
                    </a:moveTo>
                    <a:cubicBezTo>
                      <a:pt x="4943680" y="2954886"/>
                      <a:pt x="4940007" y="2955115"/>
                      <a:pt x="4936333" y="2955346"/>
                    </a:cubicBezTo>
                    <a:cubicBezTo>
                      <a:pt x="4931511" y="2955804"/>
                      <a:pt x="4928068" y="2959018"/>
                      <a:pt x="4928068" y="2963840"/>
                    </a:cubicBezTo>
                    <a:cubicBezTo>
                      <a:pt x="4927838" y="2984963"/>
                      <a:pt x="4927838" y="3006316"/>
                      <a:pt x="4927838" y="3027438"/>
                    </a:cubicBezTo>
                    <a:cubicBezTo>
                      <a:pt x="4927838" y="3028816"/>
                      <a:pt x="4928297" y="3030193"/>
                      <a:pt x="4928527" y="3031801"/>
                    </a:cubicBezTo>
                    <a:cubicBezTo>
                      <a:pt x="4928986" y="3034097"/>
                      <a:pt x="4932200" y="3037080"/>
                      <a:pt x="4934726" y="3037312"/>
                    </a:cubicBezTo>
                    <a:cubicBezTo>
                      <a:pt x="4938399" y="3037539"/>
                      <a:pt x="4942073" y="3037999"/>
                      <a:pt x="4945747" y="3037999"/>
                    </a:cubicBezTo>
                    <a:cubicBezTo>
                      <a:pt x="4959522" y="3037999"/>
                      <a:pt x="4973298" y="3037999"/>
                      <a:pt x="4987303" y="3037999"/>
                    </a:cubicBezTo>
                    <a:cubicBezTo>
                      <a:pt x="5001309" y="3037999"/>
                      <a:pt x="5015084" y="3037999"/>
                      <a:pt x="5029089" y="3037999"/>
                    </a:cubicBezTo>
                    <a:cubicBezTo>
                      <a:pt x="5032763" y="3037999"/>
                      <a:pt x="5036437" y="3037539"/>
                      <a:pt x="5039881" y="3037080"/>
                    </a:cubicBezTo>
                    <a:cubicBezTo>
                      <a:pt x="5042406" y="3036852"/>
                      <a:pt x="5045161" y="3033867"/>
                      <a:pt x="5045621" y="3031111"/>
                    </a:cubicBezTo>
                    <a:cubicBezTo>
                      <a:pt x="5045850" y="3029735"/>
                      <a:pt x="5046309" y="3028126"/>
                      <a:pt x="5046309" y="3026750"/>
                    </a:cubicBezTo>
                    <a:cubicBezTo>
                      <a:pt x="5046309" y="3006316"/>
                      <a:pt x="5046309" y="2985881"/>
                      <a:pt x="5046309" y="2965448"/>
                    </a:cubicBezTo>
                    <a:cubicBezTo>
                      <a:pt x="5046309" y="2959018"/>
                      <a:pt x="5043095" y="2955804"/>
                      <a:pt x="5037355" y="2955346"/>
                    </a:cubicBezTo>
                    <a:cubicBezTo>
                      <a:pt x="5033681" y="2955115"/>
                      <a:pt x="5030008" y="2954886"/>
                      <a:pt x="5026334" y="2954886"/>
                    </a:cubicBezTo>
                    <a:cubicBezTo>
                      <a:pt x="4999931" y="2954886"/>
                      <a:pt x="4973757" y="2954886"/>
                      <a:pt x="4947354" y="2954886"/>
                    </a:cubicBezTo>
                    <a:close/>
                    <a:moveTo>
                      <a:pt x="4537756" y="2954886"/>
                    </a:moveTo>
                    <a:cubicBezTo>
                      <a:pt x="4532017" y="2954886"/>
                      <a:pt x="4526047" y="2955346"/>
                      <a:pt x="4520307" y="2955804"/>
                    </a:cubicBezTo>
                    <a:cubicBezTo>
                      <a:pt x="4516863" y="2956034"/>
                      <a:pt x="4513419" y="2959479"/>
                      <a:pt x="4513190" y="2962921"/>
                    </a:cubicBezTo>
                    <a:cubicBezTo>
                      <a:pt x="4512960" y="2984963"/>
                      <a:pt x="4512960" y="3006774"/>
                      <a:pt x="4512960" y="3028816"/>
                    </a:cubicBezTo>
                    <a:cubicBezTo>
                      <a:pt x="4512960" y="3030193"/>
                      <a:pt x="4513419" y="3031801"/>
                      <a:pt x="4513879" y="3032949"/>
                    </a:cubicBezTo>
                    <a:cubicBezTo>
                      <a:pt x="4514567" y="3034097"/>
                      <a:pt x="4515486" y="3035473"/>
                      <a:pt x="4516863" y="3036163"/>
                    </a:cubicBezTo>
                    <a:cubicBezTo>
                      <a:pt x="4518930" y="3037080"/>
                      <a:pt x="4520996" y="3037770"/>
                      <a:pt x="4523062" y="3037770"/>
                    </a:cubicBezTo>
                    <a:cubicBezTo>
                      <a:pt x="4555206" y="3037999"/>
                      <a:pt x="4587349" y="3037999"/>
                      <a:pt x="4619722" y="3037770"/>
                    </a:cubicBezTo>
                    <a:cubicBezTo>
                      <a:pt x="4621788" y="3037770"/>
                      <a:pt x="4624314" y="3037539"/>
                      <a:pt x="4626150" y="3036621"/>
                    </a:cubicBezTo>
                    <a:cubicBezTo>
                      <a:pt x="4627987" y="3035704"/>
                      <a:pt x="4629824" y="3033867"/>
                      <a:pt x="4630283" y="3032029"/>
                    </a:cubicBezTo>
                    <a:cubicBezTo>
                      <a:pt x="4631201" y="3028586"/>
                      <a:pt x="4631431" y="3024912"/>
                      <a:pt x="4631431" y="3021240"/>
                    </a:cubicBezTo>
                    <a:cubicBezTo>
                      <a:pt x="4631431" y="3004478"/>
                      <a:pt x="4631431" y="2987488"/>
                      <a:pt x="4631431" y="2970729"/>
                    </a:cubicBezTo>
                    <a:cubicBezTo>
                      <a:pt x="4631431" y="2967744"/>
                      <a:pt x="4631201" y="2964988"/>
                      <a:pt x="4630972" y="2962003"/>
                    </a:cubicBezTo>
                    <a:cubicBezTo>
                      <a:pt x="4630742" y="2959708"/>
                      <a:pt x="4627528" y="2956263"/>
                      <a:pt x="4625232" y="2956034"/>
                    </a:cubicBezTo>
                    <a:cubicBezTo>
                      <a:pt x="4622247" y="2955575"/>
                      <a:pt x="4619492" y="2955115"/>
                      <a:pt x="4616507" y="2955115"/>
                    </a:cubicBezTo>
                    <a:cubicBezTo>
                      <a:pt x="4602273" y="2954886"/>
                      <a:pt x="4587578" y="2954886"/>
                      <a:pt x="4572884" y="2954886"/>
                    </a:cubicBezTo>
                    <a:cubicBezTo>
                      <a:pt x="4561175" y="2954886"/>
                      <a:pt x="4549466" y="2954656"/>
                      <a:pt x="4537756" y="2954886"/>
                    </a:cubicBezTo>
                    <a:close/>
                    <a:moveTo>
                      <a:pt x="4325152" y="2954886"/>
                    </a:moveTo>
                    <a:cubicBezTo>
                      <a:pt x="4322167" y="2954886"/>
                      <a:pt x="4319412" y="2955115"/>
                      <a:pt x="4316427" y="2955115"/>
                    </a:cubicBezTo>
                    <a:cubicBezTo>
                      <a:pt x="4308621" y="2955575"/>
                      <a:pt x="4305636" y="2958331"/>
                      <a:pt x="4305636" y="2965676"/>
                    </a:cubicBezTo>
                    <a:cubicBezTo>
                      <a:pt x="4305406" y="2986110"/>
                      <a:pt x="4305636" y="3006545"/>
                      <a:pt x="4305636" y="3027208"/>
                    </a:cubicBezTo>
                    <a:cubicBezTo>
                      <a:pt x="4305636" y="3028586"/>
                      <a:pt x="4306095" y="3030193"/>
                      <a:pt x="4306325" y="3031570"/>
                    </a:cubicBezTo>
                    <a:cubicBezTo>
                      <a:pt x="4306784" y="3034097"/>
                      <a:pt x="4309539" y="3036852"/>
                      <a:pt x="4312294" y="3037080"/>
                    </a:cubicBezTo>
                    <a:cubicBezTo>
                      <a:pt x="4315279" y="3037312"/>
                      <a:pt x="4318034" y="3037770"/>
                      <a:pt x="4321019" y="3037770"/>
                    </a:cubicBezTo>
                    <a:cubicBezTo>
                      <a:pt x="4335713" y="3037999"/>
                      <a:pt x="4350407" y="3037999"/>
                      <a:pt x="4364871" y="3037999"/>
                    </a:cubicBezTo>
                    <a:cubicBezTo>
                      <a:pt x="4378877" y="3037999"/>
                      <a:pt x="4392652" y="3037999"/>
                      <a:pt x="4406658" y="3037999"/>
                    </a:cubicBezTo>
                    <a:cubicBezTo>
                      <a:pt x="4410331" y="3037999"/>
                      <a:pt x="4414005" y="3037539"/>
                      <a:pt x="4417449" y="3037080"/>
                    </a:cubicBezTo>
                    <a:cubicBezTo>
                      <a:pt x="4419974" y="3036852"/>
                      <a:pt x="4422959" y="3033867"/>
                      <a:pt x="4423418" y="3031342"/>
                    </a:cubicBezTo>
                    <a:cubicBezTo>
                      <a:pt x="4423648" y="3030653"/>
                      <a:pt x="4423877" y="3029964"/>
                      <a:pt x="4423877" y="3029275"/>
                    </a:cubicBezTo>
                    <a:cubicBezTo>
                      <a:pt x="4423877" y="3007234"/>
                      <a:pt x="4423877" y="2985422"/>
                      <a:pt x="4423877" y="2963381"/>
                    </a:cubicBezTo>
                    <a:cubicBezTo>
                      <a:pt x="4423877" y="2958790"/>
                      <a:pt x="4420204" y="2955575"/>
                      <a:pt x="4415153" y="2955346"/>
                    </a:cubicBezTo>
                    <a:cubicBezTo>
                      <a:pt x="4411479" y="2955115"/>
                      <a:pt x="4407806" y="2954886"/>
                      <a:pt x="4404132" y="2954886"/>
                    </a:cubicBezTo>
                    <a:cubicBezTo>
                      <a:pt x="4377729" y="2954886"/>
                      <a:pt x="4351555" y="2954886"/>
                      <a:pt x="4325152" y="2954886"/>
                    </a:cubicBezTo>
                    <a:close/>
                    <a:moveTo>
                      <a:pt x="3342944" y="2954886"/>
                    </a:moveTo>
                    <a:cubicBezTo>
                      <a:pt x="3338582" y="2954886"/>
                      <a:pt x="3334220" y="2955346"/>
                      <a:pt x="3329858" y="2955804"/>
                    </a:cubicBezTo>
                    <a:cubicBezTo>
                      <a:pt x="3327332" y="2956034"/>
                      <a:pt x="3324347" y="2959018"/>
                      <a:pt x="3323888" y="2961544"/>
                    </a:cubicBezTo>
                    <a:cubicBezTo>
                      <a:pt x="3323658" y="2962921"/>
                      <a:pt x="3323199" y="2964530"/>
                      <a:pt x="3323199" y="2965907"/>
                    </a:cubicBezTo>
                    <a:cubicBezTo>
                      <a:pt x="3323199" y="2985651"/>
                      <a:pt x="3323199" y="3005397"/>
                      <a:pt x="3323199" y="3025143"/>
                    </a:cubicBezTo>
                    <a:cubicBezTo>
                      <a:pt x="3323199" y="3027208"/>
                      <a:pt x="3323888" y="3029505"/>
                      <a:pt x="3324118" y="3031570"/>
                    </a:cubicBezTo>
                    <a:cubicBezTo>
                      <a:pt x="3324577" y="3033638"/>
                      <a:pt x="3328021" y="3037080"/>
                      <a:pt x="3330317" y="3037080"/>
                    </a:cubicBezTo>
                    <a:cubicBezTo>
                      <a:pt x="3335368" y="3037312"/>
                      <a:pt x="3340648" y="3037770"/>
                      <a:pt x="3345699" y="3037770"/>
                    </a:cubicBezTo>
                    <a:cubicBezTo>
                      <a:pt x="3373481" y="3037999"/>
                      <a:pt x="3401491" y="3037999"/>
                      <a:pt x="3429272" y="3037999"/>
                    </a:cubicBezTo>
                    <a:cubicBezTo>
                      <a:pt x="3456364" y="3037999"/>
                      <a:pt x="3483456" y="3037999"/>
                      <a:pt x="3510549" y="3037999"/>
                    </a:cubicBezTo>
                    <a:cubicBezTo>
                      <a:pt x="3516289" y="3037999"/>
                      <a:pt x="3522258" y="3037539"/>
                      <a:pt x="3527998" y="3037080"/>
                    </a:cubicBezTo>
                    <a:cubicBezTo>
                      <a:pt x="3530523" y="3036852"/>
                      <a:pt x="3533738" y="3033867"/>
                      <a:pt x="3533738" y="3031342"/>
                    </a:cubicBezTo>
                    <a:cubicBezTo>
                      <a:pt x="3533967" y="3008612"/>
                      <a:pt x="3534197" y="2985881"/>
                      <a:pt x="3534197" y="2963381"/>
                    </a:cubicBezTo>
                    <a:cubicBezTo>
                      <a:pt x="3534197" y="2959479"/>
                      <a:pt x="3531212" y="2956263"/>
                      <a:pt x="3527539" y="2955804"/>
                    </a:cubicBezTo>
                    <a:cubicBezTo>
                      <a:pt x="3523176" y="2955346"/>
                      <a:pt x="3518814" y="2954886"/>
                      <a:pt x="3514452" y="2954886"/>
                    </a:cubicBezTo>
                    <a:cubicBezTo>
                      <a:pt x="3457283" y="2954886"/>
                      <a:pt x="3400114" y="2954886"/>
                      <a:pt x="3342944" y="2954886"/>
                    </a:cubicBezTo>
                    <a:close/>
                    <a:moveTo>
                      <a:pt x="3016231" y="2954886"/>
                    </a:moveTo>
                    <a:cubicBezTo>
                      <a:pt x="3010491" y="2954886"/>
                      <a:pt x="3004521" y="2955346"/>
                      <a:pt x="2998782" y="2956263"/>
                    </a:cubicBezTo>
                    <a:cubicBezTo>
                      <a:pt x="2997174" y="2956493"/>
                      <a:pt x="2995108" y="2958790"/>
                      <a:pt x="2994190" y="2960396"/>
                    </a:cubicBezTo>
                    <a:cubicBezTo>
                      <a:pt x="2993271" y="2962234"/>
                      <a:pt x="2992812" y="2964530"/>
                      <a:pt x="2992812" y="2966825"/>
                    </a:cubicBezTo>
                    <a:cubicBezTo>
                      <a:pt x="2992812" y="2986570"/>
                      <a:pt x="2992812" y="3006316"/>
                      <a:pt x="2992812" y="3026060"/>
                    </a:cubicBezTo>
                    <a:cubicBezTo>
                      <a:pt x="2992812" y="3028126"/>
                      <a:pt x="2993042" y="3030653"/>
                      <a:pt x="2993960" y="3032489"/>
                    </a:cubicBezTo>
                    <a:cubicBezTo>
                      <a:pt x="2994879" y="3034326"/>
                      <a:pt x="2996715" y="3036393"/>
                      <a:pt x="2998552" y="3036621"/>
                    </a:cubicBezTo>
                    <a:cubicBezTo>
                      <a:pt x="3002685" y="3037539"/>
                      <a:pt x="3007277" y="3037770"/>
                      <a:pt x="3011639" y="3037770"/>
                    </a:cubicBezTo>
                    <a:cubicBezTo>
                      <a:pt x="3040338" y="3037999"/>
                      <a:pt x="3069038" y="3037999"/>
                      <a:pt x="3097507" y="3037999"/>
                    </a:cubicBezTo>
                    <a:cubicBezTo>
                      <a:pt x="3125977" y="3037999"/>
                      <a:pt x="3154677" y="3037999"/>
                      <a:pt x="3183146" y="3037999"/>
                    </a:cubicBezTo>
                    <a:cubicBezTo>
                      <a:pt x="3188197" y="3037999"/>
                      <a:pt x="3193478" y="3037770"/>
                      <a:pt x="3198300" y="3036852"/>
                    </a:cubicBezTo>
                    <a:cubicBezTo>
                      <a:pt x="3199907" y="3036621"/>
                      <a:pt x="3201973" y="3034555"/>
                      <a:pt x="3202891" y="3032719"/>
                    </a:cubicBezTo>
                    <a:cubicBezTo>
                      <a:pt x="3203810" y="3030881"/>
                      <a:pt x="3204039" y="3028357"/>
                      <a:pt x="3204039" y="3026291"/>
                    </a:cubicBezTo>
                    <a:cubicBezTo>
                      <a:pt x="3204039" y="3006545"/>
                      <a:pt x="3204039" y="2986800"/>
                      <a:pt x="3204039" y="2967055"/>
                    </a:cubicBezTo>
                    <a:cubicBezTo>
                      <a:pt x="3204039" y="2964988"/>
                      <a:pt x="3203351" y="2962692"/>
                      <a:pt x="3203121" y="2960626"/>
                    </a:cubicBezTo>
                    <a:cubicBezTo>
                      <a:pt x="3202662" y="2958100"/>
                      <a:pt x="3200596" y="2956723"/>
                      <a:pt x="3198529" y="2956263"/>
                    </a:cubicBezTo>
                    <a:cubicBezTo>
                      <a:pt x="3193478" y="2955346"/>
                      <a:pt x="3188427" y="2955115"/>
                      <a:pt x="3183376" y="2954886"/>
                    </a:cubicBezTo>
                    <a:cubicBezTo>
                      <a:pt x="3162253" y="2954656"/>
                      <a:pt x="3140901" y="2954886"/>
                      <a:pt x="3119548" y="2954886"/>
                    </a:cubicBezTo>
                    <a:cubicBezTo>
                      <a:pt x="3085109" y="2954886"/>
                      <a:pt x="3050670" y="2954886"/>
                      <a:pt x="3016231" y="2954886"/>
                    </a:cubicBezTo>
                    <a:close/>
                    <a:moveTo>
                      <a:pt x="2711788" y="2954886"/>
                    </a:moveTo>
                    <a:cubicBezTo>
                      <a:pt x="2708114" y="2954886"/>
                      <a:pt x="2704441" y="2955115"/>
                      <a:pt x="2700767" y="2955346"/>
                    </a:cubicBezTo>
                    <a:cubicBezTo>
                      <a:pt x="2695716" y="2955804"/>
                      <a:pt x="2692502" y="2958790"/>
                      <a:pt x="2692502" y="2963840"/>
                    </a:cubicBezTo>
                    <a:cubicBezTo>
                      <a:pt x="2692502" y="2985651"/>
                      <a:pt x="2692502" y="3007693"/>
                      <a:pt x="2692502" y="3029735"/>
                    </a:cubicBezTo>
                    <a:cubicBezTo>
                      <a:pt x="2692502" y="3030423"/>
                      <a:pt x="2692961" y="3031111"/>
                      <a:pt x="2692961" y="3031801"/>
                    </a:cubicBezTo>
                    <a:cubicBezTo>
                      <a:pt x="2693420" y="3034326"/>
                      <a:pt x="2696405" y="3037080"/>
                      <a:pt x="2699160" y="3037312"/>
                    </a:cubicBezTo>
                    <a:cubicBezTo>
                      <a:pt x="2702834" y="3037539"/>
                      <a:pt x="2706507" y="3037999"/>
                      <a:pt x="2709951" y="3037999"/>
                    </a:cubicBezTo>
                    <a:cubicBezTo>
                      <a:pt x="2723957" y="3037999"/>
                      <a:pt x="2737732" y="3037999"/>
                      <a:pt x="2751737" y="3037999"/>
                    </a:cubicBezTo>
                    <a:cubicBezTo>
                      <a:pt x="2765743" y="3037999"/>
                      <a:pt x="2779518" y="3037999"/>
                      <a:pt x="2793524" y="3037999"/>
                    </a:cubicBezTo>
                    <a:cubicBezTo>
                      <a:pt x="2797197" y="3037999"/>
                      <a:pt x="2800871" y="3037539"/>
                      <a:pt x="2804315" y="3037080"/>
                    </a:cubicBezTo>
                    <a:cubicBezTo>
                      <a:pt x="2806840" y="3036852"/>
                      <a:pt x="2809825" y="3033867"/>
                      <a:pt x="2810055" y="3031342"/>
                    </a:cubicBezTo>
                    <a:cubicBezTo>
                      <a:pt x="2810514" y="3025601"/>
                      <a:pt x="2810973" y="3019631"/>
                      <a:pt x="2810973" y="3013891"/>
                    </a:cubicBezTo>
                    <a:cubicBezTo>
                      <a:pt x="2810973" y="2997132"/>
                      <a:pt x="2810743" y="2980371"/>
                      <a:pt x="2810514" y="2963381"/>
                    </a:cubicBezTo>
                    <a:cubicBezTo>
                      <a:pt x="2810514" y="2959708"/>
                      <a:pt x="2807299" y="2956263"/>
                      <a:pt x="2803855" y="2955804"/>
                    </a:cubicBezTo>
                    <a:cubicBezTo>
                      <a:pt x="2799493" y="2955346"/>
                      <a:pt x="2795131" y="2954886"/>
                      <a:pt x="2790769" y="2954886"/>
                    </a:cubicBezTo>
                    <a:cubicBezTo>
                      <a:pt x="2764365" y="2954886"/>
                      <a:pt x="2738191" y="2954886"/>
                      <a:pt x="2711788" y="2954886"/>
                    </a:cubicBezTo>
                    <a:close/>
                    <a:moveTo>
                      <a:pt x="2245251" y="2954886"/>
                    </a:moveTo>
                    <a:cubicBezTo>
                      <a:pt x="2241578" y="2954886"/>
                      <a:pt x="2237904" y="2955346"/>
                      <a:pt x="2234230" y="2955575"/>
                    </a:cubicBezTo>
                    <a:cubicBezTo>
                      <a:pt x="2230557" y="2956034"/>
                      <a:pt x="2227343" y="2959018"/>
                      <a:pt x="2227343" y="2962921"/>
                    </a:cubicBezTo>
                    <a:cubicBezTo>
                      <a:pt x="2227113" y="2984963"/>
                      <a:pt x="2227113" y="3006774"/>
                      <a:pt x="2227113" y="3028816"/>
                    </a:cubicBezTo>
                    <a:cubicBezTo>
                      <a:pt x="2227113" y="3034097"/>
                      <a:pt x="2230327" y="3037080"/>
                      <a:pt x="2235149" y="3037539"/>
                    </a:cubicBezTo>
                    <a:cubicBezTo>
                      <a:pt x="2238134" y="3037770"/>
                      <a:pt x="2240889" y="3037999"/>
                      <a:pt x="2243873" y="3037999"/>
                    </a:cubicBezTo>
                    <a:cubicBezTo>
                      <a:pt x="2258108" y="3037999"/>
                      <a:pt x="2271884" y="3037999"/>
                      <a:pt x="2285889" y="3037999"/>
                    </a:cubicBezTo>
                    <a:cubicBezTo>
                      <a:pt x="2298976" y="3037999"/>
                      <a:pt x="2312293" y="3037999"/>
                      <a:pt x="2325380" y="3037999"/>
                    </a:cubicBezTo>
                    <a:cubicBezTo>
                      <a:pt x="2329742" y="3037999"/>
                      <a:pt x="2334104" y="3037539"/>
                      <a:pt x="2338467" y="3037080"/>
                    </a:cubicBezTo>
                    <a:cubicBezTo>
                      <a:pt x="2340992" y="3036852"/>
                      <a:pt x="2343747" y="3033867"/>
                      <a:pt x="2343977" y="3031111"/>
                    </a:cubicBezTo>
                    <a:cubicBezTo>
                      <a:pt x="2344206" y="3029735"/>
                      <a:pt x="2344436" y="3028126"/>
                      <a:pt x="2344436" y="3026750"/>
                    </a:cubicBezTo>
                    <a:cubicBezTo>
                      <a:pt x="2344436" y="3006316"/>
                      <a:pt x="2344436" y="2985651"/>
                      <a:pt x="2344436" y="2965218"/>
                    </a:cubicBezTo>
                    <a:cubicBezTo>
                      <a:pt x="2344436" y="2958790"/>
                      <a:pt x="2341451" y="2955804"/>
                      <a:pt x="2335252" y="2955346"/>
                    </a:cubicBezTo>
                    <a:cubicBezTo>
                      <a:pt x="2332268" y="2955115"/>
                      <a:pt x="2329512" y="2954886"/>
                      <a:pt x="2326528" y="2954886"/>
                    </a:cubicBezTo>
                    <a:cubicBezTo>
                      <a:pt x="2299435" y="2954886"/>
                      <a:pt x="2272343" y="2954886"/>
                      <a:pt x="2245251" y="2954886"/>
                    </a:cubicBezTo>
                    <a:close/>
                    <a:moveTo>
                      <a:pt x="2035631" y="2954886"/>
                    </a:moveTo>
                    <a:cubicBezTo>
                      <a:pt x="2032646" y="2954886"/>
                      <a:pt x="2029891" y="2955115"/>
                      <a:pt x="2026906" y="2955575"/>
                    </a:cubicBezTo>
                    <a:cubicBezTo>
                      <a:pt x="2023233" y="2956034"/>
                      <a:pt x="2020018" y="2959018"/>
                      <a:pt x="2019789" y="2962692"/>
                    </a:cubicBezTo>
                    <a:cubicBezTo>
                      <a:pt x="2019559" y="2984733"/>
                      <a:pt x="2019559" y="3006774"/>
                      <a:pt x="2019789" y="3028586"/>
                    </a:cubicBezTo>
                    <a:cubicBezTo>
                      <a:pt x="2019789" y="3029964"/>
                      <a:pt x="2020018" y="3031570"/>
                      <a:pt x="2020937" y="3032719"/>
                    </a:cubicBezTo>
                    <a:cubicBezTo>
                      <a:pt x="2022085" y="3034326"/>
                      <a:pt x="2023692" y="3036393"/>
                      <a:pt x="2025529" y="3036852"/>
                    </a:cubicBezTo>
                    <a:cubicBezTo>
                      <a:pt x="2028973" y="3037770"/>
                      <a:pt x="2032876" y="3037770"/>
                      <a:pt x="2036320" y="3037770"/>
                    </a:cubicBezTo>
                    <a:cubicBezTo>
                      <a:pt x="2050325" y="3037999"/>
                      <a:pt x="2064330" y="3037999"/>
                      <a:pt x="2078106" y="3037999"/>
                    </a:cubicBezTo>
                    <a:cubicBezTo>
                      <a:pt x="2089815" y="3037999"/>
                      <a:pt x="2101525" y="3037999"/>
                      <a:pt x="2113234" y="3037999"/>
                    </a:cubicBezTo>
                    <a:cubicBezTo>
                      <a:pt x="2118974" y="3037999"/>
                      <a:pt x="2124943" y="3037539"/>
                      <a:pt x="2130683" y="3037080"/>
                    </a:cubicBezTo>
                    <a:cubicBezTo>
                      <a:pt x="2133209" y="3036852"/>
                      <a:pt x="2135964" y="3033867"/>
                      <a:pt x="2136423" y="3031342"/>
                    </a:cubicBezTo>
                    <a:cubicBezTo>
                      <a:pt x="2136653" y="3029964"/>
                      <a:pt x="2137112" y="3028357"/>
                      <a:pt x="2137112" y="3026978"/>
                    </a:cubicBezTo>
                    <a:cubicBezTo>
                      <a:pt x="2137112" y="3006545"/>
                      <a:pt x="2137112" y="2985881"/>
                      <a:pt x="2137112" y="2965448"/>
                    </a:cubicBezTo>
                    <a:cubicBezTo>
                      <a:pt x="2137112" y="2959018"/>
                      <a:pt x="2134127" y="2956034"/>
                      <a:pt x="2127928" y="2955346"/>
                    </a:cubicBezTo>
                    <a:cubicBezTo>
                      <a:pt x="2124943" y="2955115"/>
                      <a:pt x="2121959" y="2954886"/>
                      <a:pt x="2119203" y="2954886"/>
                    </a:cubicBezTo>
                    <a:cubicBezTo>
                      <a:pt x="2091422" y="2954886"/>
                      <a:pt x="2063412" y="2954886"/>
                      <a:pt x="2035631" y="2954886"/>
                    </a:cubicBezTo>
                    <a:close/>
                    <a:moveTo>
                      <a:pt x="1624197" y="2954886"/>
                    </a:moveTo>
                    <a:cubicBezTo>
                      <a:pt x="1619834" y="2954886"/>
                      <a:pt x="1615472" y="2955346"/>
                      <a:pt x="1611110" y="2955804"/>
                    </a:cubicBezTo>
                    <a:cubicBezTo>
                      <a:pt x="1608584" y="2956034"/>
                      <a:pt x="1605600" y="2959018"/>
                      <a:pt x="1605370" y="2961774"/>
                    </a:cubicBezTo>
                    <a:cubicBezTo>
                      <a:pt x="1605140" y="2963840"/>
                      <a:pt x="1604681" y="2966137"/>
                      <a:pt x="1604681" y="2968202"/>
                    </a:cubicBezTo>
                    <a:cubicBezTo>
                      <a:pt x="1604681" y="2986570"/>
                      <a:pt x="1604681" y="3004937"/>
                      <a:pt x="1604681" y="3023305"/>
                    </a:cubicBezTo>
                    <a:cubicBezTo>
                      <a:pt x="1604681" y="3026291"/>
                      <a:pt x="1605370" y="3029045"/>
                      <a:pt x="1605829" y="3032029"/>
                    </a:cubicBezTo>
                    <a:cubicBezTo>
                      <a:pt x="1606059" y="3034097"/>
                      <a:pt x="1609962" y="3037312"/>
                      <a:pt x="1612028" y="3037539"/>
                    </a:cubicBezTo>
                    <a:cubicBezTo>
                      <a:pt x="1613406" y="3037770"/>
                      <a:pt x="1615013" y="3037999"/>
                      <a:pt x="1616391" y="3037999"/>
                    </a:cubicBezTo>
                    <a:cubicBezTo>
                      <a:pt x="1648075" y="3037999"/>
                      <a:pt x="1679529" y="3037999"/>
                      <a:pt x="1711213" y="3037999"/>
                    </a:cubicBezTo>
                    <a:cubicBezTo>
                      <a:pt x="1713280" y="3037999"/>
                      <a:pt x="1715805" y="3037770"/>
                      <a:pt x="1717642" y="3036852"/>
                    </a:cubicBezTo>
                    <a:cubicBezTo>
                      <a:pt x="1719479" y="3035933"/>
                      <a:pt x="1721086" y="3034326"/>
                      <a:pt x="1722004" y="3032489"/>
                    </a:cubicBezTo>
                    <a:cubicBezTo>
                      <a:pt x="1722923" y="3030653"/>
                      <a:pt x="1723152" y="3028126"/>
                      <a:pt x="1723152" y="3026060"/>
                    </a:cubicBezTo>
                    <a:cubicBezTo>
                      <a:pt x="1723152" y="3006316"/>
                      <a:pt x="1723152" y="2986340"/>
                      <a:pt x="1723152" y="2966595"/>
                    </a:cubicBezTo>
                    <a:cubicBezTo>
                      <a:pt x="1723152" y="2964530"/>
                      <a:pt x="1722693" y="2962234"/>
                      <a:pt x="1721775" y="2960166"/>
                    </a:cubicBezTo>
                    <a:cubicBezTo>
                      <a:pt x="1721315" y="2959018"/>
                      <a:pt x="1720167" y="2957412"/>
                      <a:pt x="1719020" y="2957182"/>
                    </a:cubicBezTo>
                    <a:cubicBezTo>
                      <a:pt x="1715576" y="2956263"/>
                      <a:pt x="1711902" y="2955346"/>
                      <a:pt x="1708458" y="2955115"/>
                    </a:cubicBezTo>
                    <a:cubicBezTo>
                      <a:pt x="1693305" y="2954886"/>
                      <a:pt x="1678611" y="2954886"/>
                      <a:pt x="1663917" y="2954886"/>
                    </a:cubicBezTo>
                    <a:cubicBezTo>
                      <a:pt x="1650600" y="2954886"/>
                      <a:pt x="1637513" y="2954656"/>
                      <a:pt x="1624197" y="2954886"/>
                    </a:cubicBezTo>
                    <a:close/>
                    <a:moveTo>
                      <a:pt x="1415725" y="2954886"/>
                    </a:moveTo>
                    <a:cubicBezTo>
                      <a:pt x="1412051" y="2954886"/>
                      <a:pt x="1408378" y="2955346"/>
                      <a:pt x="1404934" y="2955575"/>
                    </a:cubicBezTo>
                    <a:cubicBezTo>
                      <a:pt x="1401490" y="2956034"/>
                      <a:pt x="1398046" y="2959479"/>
                      <a:pt x="1398046" y="2962921"/>
                    </a:cubicBezTo>
                    <a:cubicBezTo>
                      <a:pt x="1397816" y="2984733"/>
                      <a:pt x="1397816" y="3006774"/>
                      <a:pt x="1397816" y="3028586"/>
                    </a:cubicBezTo>
                    <a:cubicBezTo>
                      <a:pt x="1397816" y="3029275"/>
                      <a:pt x="1398275" y="3029964"/>
                      <a:pt x="1398275" y="3030653"/>
                    </a:cubicBezTo>
                    <a:cubicBezTo>
                      <a:pt x="1398735" y="3034097"/>
                      <a:pt x="1401949" y="3037080"/>
                      <a:pt x="1405852" y="3037312"/>
                    </a:cubicBezTo>
                    <a:cubicBezTo>
                      <a:pt x="1408837" y="3037539"/>
                      <a:pt x="1411592" y="3037770"/>
                      <a:pt x="1414577" y="3037770"/>
                    </a:cubicBezTo>
                    <a:cubicBezTo>
                      <a:pt x="1428123" y="3037999"/>
                      <a:pt x="1441898" y="3037999"/>
                      <a:pt x="1455904" y="3037999"/>
                    </a:cubicBezTo>
                    <a:cubicBezTo>
                      <a:pt x="1466235" y="3037999"/>
                      <a:pt x="1476338" y="3037999"/>
                      <a:pt x="1486669" y="3037999"/>
                    </a:cubicBezTo>
                    <a:cubicBezTo>
                      <a:pt x="1493328" y="3037999"/>
                      <a:pt x="1499756" y="3037999"/>
                      <a:pt x="1506415" y="3037770"/>
                    </a:cubicBezTo>
                    <a:cubicBezTo>
                      <a:pt x="1511695" y="3037539"/>
                      <a:pt x="1515139" y="3034555"/>
                      <a:pt x="1515369" y="3029964"/>
                    </a:cubicBezTo>
                    <a:cubicBezTo>
                      <a:pt x="1515369" y="3007234"/>
                      <a:pt x="1515369" y="2984733"/>
                      <a:pt x="1515369" y="2962003"/>
                    </a:cubicBezTo>
                    <a:cubicBezTo>
                      <a:pt x="1515369" y="2959937"/>
                      <a:pt x="1511925" y="2956263"/>
                      <a:pt x="1509858" y="2956034"/>
                    </a:cubicBezTo>
                    <a:cubicBezTo>
                      <a:pt x="1505496" y="2955575"/>
                      <a:pt x="1501134" y="2954886"/>
                      <a:pt x="1496772" y="2954886"/>
                    </a:cubicBezTo>
                    <a:cubicBezTo>
                      <a:pt x="1469679" y="2954886"/>
                      <a:pt x="1442817" y="2954886"/>
                      <a:pt x="1415725" y="2954886"/>
                    </a:cubicBezTo>
                    <a:close/>
                    <a:moveTo>
                      <a:pt x="2535918" y="2954656"/>
                    </a:moveTo>
                    <a:cubicBezTo>
                      <a:pt x="2521454" y="2954656"/>
                      <a:pt x="2507448" y="2954886"/>
                      <a:pt x="2493443" y="2954886"/>
                    </a:cubicBezTo>
                    <a:cubicBezTo>
                      <a:pt x="2481734" y="2954886"/>
                      <a:pt x="2470025" y="2954656"/>
                      <a:pt x="2458315" y="2954886"/>
                    </a:cubicBezTo>
                    <a:cubicBezTo>
                      <a:pt x="2452575" y="2954886"/>
                      <a:pt x="2446606" y="2955346"/>
                      <a:pt x="2440866" y="2955804"/>
                    </a:cubicBezTo>
                    <a:cubicBezTo>
                      <a:pt x="2438111" y="2956034"/>
                      <a:pt x="2435356" y="2958790"/>
                      <a:pt x="2434896" y="2961315"/>
                    </a:cubicBezTo>
                    <a:cubicBezTo>
                      <a:pt x="2434896" y="2962003"/>
                      <a:pt x="2434437" y="2962692"/>
                      <a:pt x="2434437" y="2963381"/>
                    </a:cubicBezTo>
                    <a:cubicBezTo>
                      <a:pt x="2434437" y="2985422"/>
                      <a:pt x="2434437" y="3007464"/>
                      <a:pt x="2434667" y="3029275"/>
                    </a:cubicBezTo>
                    <a:cubicBezTo>
                      <a:pt x="2434667" y="3030653"/>
                      <a:pt x="2435126" y="3032259"/>
                      <a:pt x="2436044" y="3033408"/>
                    </a:cubicBezTo>
                    <a:cubicBezTo>
                      <a:pt x="2436733" y="3034555"/>
                      <a:pt x="2437881" y="3035933"/>
                      <a:pt x="2439029" y="3036393"/>
                    </a:cubicBezTo>
                    <a:cubicBezTo>
                      <a:pt x="2441784" y="3037080"/>
                      <a:pt x="2444769" y="3037770"/>
                      <a:pt x="2447524" y="3037770"/>
                    </a:cubicBezTo>
                    <a:cubicBezTo>
                      <a:pt x="2477601" y="3037770"/>
                      <a:pt x="2507678" y="3037770"/>
                      <a:pt x="2537755" y="3037770"/>
                    </a:cubicBezTo>
                    <a:cubicBezTo>
                      <a:pt x="2540740" y="3037770"/>
                      <a:pt x="2543725" y="3037539"/>
                      <a:pt x="2546480" y="3036621"/>
                    </a:cubicBezTo>
                    <a:cubicBezTo>
                      <a:pt x="2548316" y="3035933"/>
                      <a:pt x="2550153" y="3034097"/>
                      <a:pt x="2551071" y="3032489"/>
                    </a:cubicBezTo>
                    <a:cubicBezTo>
                      <a:pt x="2551990" y="3030653"/>
                      <a:pt x="2552219" y="3028126"/>
                      <a:pt x="2552219" y="3026060"/>
                    </a:cubicBezTo>
                    <a:cubicBezTo>
                      <a:pt x="2552219" y="3006316"/>
                      <a:pt x="2552219" y="2986340"/>
                      <a:pt x="2552219" y="2966595"/>
                    </a:cubicBezTo>
                    <a:cubicBezTo>
                      <a:pt x="2552219" y="2964530"/>
                      <a:pt x="2551531" y="2962234"/>
                      <a:pt x="2551301" y="2960166"/>
                    </a:cubicBezTo>
                    <a:cubicBezTo>
                      <a:pt x="2550842" y="2957642"/>
                      <a:pt x="2548776" y="2956263"/>
                      <a:pt x="2546709" y="2955804"/>
                    </a:cubicBezTo>
                    <a:cubicBezTo>
                      <a:pt x="2543265" y="2955115"/>
                      <a:pt x="2539362" y="2954656"/>
                      <a:pt x="2535918" y="2954656"/>
                    </a:cubicBezTo>
                    <a:close/>
                    <a:moveTo>
                      <a:pt x="1911420" y="2954427"/>
                    </a:moveTo>
                    <a:cubicBezTo>
                      <a:pt x="1898333" y="2954656"/>
                      <a:pt x="1885246" y="2954886"/>
                      <a:pt x="1871930" y="2954886"/>
                    </a:cubicBezTo>
                    <a:cubicBezTo>
                      <a:pt x="1855858" y="2955115"/>
                      <a:pt x="1839557" y="2954886"/>
                      <a:pt x="1823485" y="2955115"/>
                    </a:cubicBezTo>
                    <a:cubicBezTo>
                      <a:pt x="1815449" y="2955115"/>
                      <a:pt x="1812465" y="2958100"/>
                      <a:pt x="1812465" y="2965448"/>
                    </a:cubicBezTo>
                    <a:cubicBezTo>
                      <a:pt x="1812235" y="2985881"/>
                      <a:pt x="1812465" y="3006545"/>
                      <a:pt x="1812465" y="3026978"/>
                    </a:cubicBezTo>
                    <a:cubicBezTo>
                      <a:pt x="1812465" y="3029045"/>
                      <a:pt x="1813153" y="3031342"/>
                      <a:pt x="1814072" y="3033408"/>
                    </a:cubicBezTo>
                    <a:cubicBezTo>
                      <a:pt x="1814531" y="3034555"/>
                      <a:pt x="1815679" y="3035933"/>
                      <a:pt x="1816827" y="3036393"/>
                    </a:cubicBezTo>
                    <a:cubicBezTo>
                      <a:pt x="1819582" y="3037312"/>
                      <a:pt x="1822567" y="3037770"/>
                      <a:pt x="1825322" y="3037770"/>
                    </a:cubicBezTo>
                    <a:cubicBezTo>
                      <a:pt x="1855399" y="3037770"/>
                      <a:pt x="1885476" y="3037770"/>
                      <a:pt x="1915553" y="3037770"/>
                    </a:cubicBezTo>
                    <a:cubicBezTo>
                      <a:pt x="1918537" y="3037770"/>
                      <a:pt x="1921522" y="3037539"/>
                      <a:pt x="1924277" y="3036621"/>
                    </a:cubicBezTo>
                    <a:cubicBezTo>
                      <a:pt x="1926114" y="3035933"/>
                      <a:pt x="1927951" y="3034326"/>
                      <a:pt x="1928869" y="3032489"/>
                    </a:cubicBezTo>
                    <a:cubicBezTo>
                      <a:pt x="1929788" y="3030653"/>
                      <a:pt x="1930017" y="3028126"/>
                      <a:pt x="1930017" y="3026060"/>
                    </a:cubicBezTo>
                    <a:cubicBezTo>
                      <a:pt x="1930017" y="3006316"/>
                      <a:pt x="1930017" y="2986340"/>
                      <a:pt x="1930017" y="2966595"/>
                    </a:cubicBezTo>
                    <a:cubicBezTo>
                      <a:pt x="1930017" y="2964530"/>
                      <a:pt x="1929788" y="2962003"/>
                      <a:pt x="1928869" y="2960166"/>
                    </a:cubicBezTo>
                    <a:cubicBezTo>
                      <a:pt x="1927951" y="2958331"/>
                      <a:pt x="1926114" y="2956263"/>
                      <a:pt x="1924507" y="2955804"/>
                    </a:cubicBezTo>
                    <a:cubicBezTo>
                      <a:pt x="1920374" y="2954886"/>
                      <a:pt x="1915782" y="2954427"/>
                      <a:pt x="1911420" y="2954427"/>
                    </a:cubicBezTo>
                    <a:close/>
                    <a:moveTo>
                      <a:pt x="2243184" y="2718629"/>
                    </a:moveTo>
                    <a:cubicBezTo>
                      <a:pt x="2271884" y="2718629"/>
                      <a:pt x="2300354" y="2718629"/>
                      <a:pt x="2329053" y="2718629"/>
                    </a:cubicBezTo>
                    <a:cubicBezTo>
                      <a:pt x="2332038" y="2718629"/>
                      <a:pt x="2335022" y="2719088"/>
                      <a:pt x="2337548" y="2720007"/>
                    </a:cubicBezTo>
                    <a:cubicBezTo>
                      <a:pt x="2339385" y="2720695"/>
                      <a:pt x="2340992" y="2722532"/>
                      <a:pt x="2342140" y="2724369"/>
                    </a:cubicBezTo>
                    <a:cubicBezTo>
                      <a:pt x="2342829" y="2725517"/>
                      <a:pt x="2342829" y="2727124"/>
                      <a:pt x="2342829" y="2728731"/>
                    </a:cubicBezTo>
                    <a:cubicBezTo>
                      <a:pt x="2342829" y="2748476"/>
                      <a:pt x="2342829" y="2768451"/>
                      <a:pt x="2342829" y="2788196"/>
                    </a:cubicBezTo>
                    <a:cubicBezTo>
                      <a:pt x="2342829" y="2789574"/>
                      <a:pt x="2342369" y="2791180"/>
                      <a:pt x="2342140" y="2792559"/>
                    </a:cubicBezTo>
                    <a:cubicBezTo>
                      <a:pt x="2341910" y="2795084"/>
                      <a:pt x="2338926" y="2797839"/>
                      <a:pt x="2336170" y="2798069"/>
                    </a:cubicBezTo>
                    <a:cubicBezTo>
                      <a:pt x="2323772" y="2798299"/>
                      <a:pt x="2311144" y="2798528"/>
                      <a:pt x="2298746" y="2798758"/>
                    </a:cubicBezTo>
                    <a:cubicBezTo>
                      <a:pt x="2294614" y="2798069"/>
                      <a:pt x="2290251" y="2798069"/>
                      <a:pt x="2285889" y="2798069"/>
                    </a:cubicBezTo>
                    <a:cubicBezTo>
                      <a:pt x="2271195" y="2798069"/>
                      <a:pt x="2256501" y="2798069"/>
                      <a:pt x="2241807" y="2798069"/>
                    </a:cubicBezTo>
                    <a:cubicBezTo>
                      <a:pt x="2238822" y="2798069"/>
                      <a:pt x="2236067" y="2797610"/>
                      <a:pt x="2233082" y="2796921"/>
                    </a:cubicBezTo>
                    <a:cubicBezTo>
                      <a:pt x="2231934" y="2796691"/>
                      <a:pt x="2230557" y="2795084"/>
                      <a:pt x="2230098" y="2793936"/>
                    </a:cubicBezTo>
                    <a:cubicBezTo>
                      <a:pt x="2229179" y="2791180"/>
                      <a:pt x="2228720" y="2788196"/>
                      <a:pt x="2228720" y="2785441"/>
                    </a:cubicBezTo>
                    <a:cubicBezTo>
                      <a:pt x="2228720" y="2767073"/>
                      <a:pt x="2228720" y="2748706"/>
                      <a:pt x="2228720" y="2730338"/>
                    </a:cubicBezTo>
                    <a:cubicBezTo>
                      <a:pt x="2228720" y="2728272"/>
                      <a:pt x="2228720" y="2725746"/>
                      <a:pt x="2229868" y="2723911"/>
                    </a:cubicBezTo>
                    <a:cubicBezTo>
                      <a:pt x="2230786" y="2722073"/>
                      <a:pt x="2232623" y="2720466"/>
                      <a:pt x="2234460" y="2719777"/>
                    </a:cubicBezTo>
                    <a:cubicBezTo>
                      <a:pt x="2237215" y="2718859"/>
                      <a:pt x="2240200" y="2718629"/>
                      <a:pt x="2243184" y="2718629"/>
                    </a:cubicBezTo>
                    <a:close/>
                    <a:moveTo>
                      <a:pt x="4526277" y="2718629"/>
                    </a:moveTo>
                    <a:cubicBezTo>
                      <a:pt x="4557043" y="2718629"/>
                      <a:pt x="4587808" y="2718629"/>
                      <a:pt x="4618574" y="2718629"/>
                    </a:cubicBezTo>
                    <a:cubicBezTo>
                      <a:pt x="4620641" y="2718629"/>
                      <a:pt x="4622937" y="2719317"/>
                      <a:pt x="4624773" y="2720236"/>
                    </a:cubicBezTo>
                    <a:cubicBezTo>
                      <a:pt x="4625921" y="2720695"/>
                      <a:pt x="4627069" y="2721843"/>
                      <a:pt x="4627758" y="2722991"/>
                    </a:cubicBezTo>
                    <a:cubicBezTo>
                      <a:pt x="4628447" y="2724139"/>
                      <a:pt x="4629135" y="2725746"/>
                      <a:pt x="4629135" y="2727124"/>
                    </a:cubicBezTo>
                    <a:cubicBezTo>
                      <a:pt x="4629135" y="2748476"/>
                      <a:pt x="4629135" y="2769599"/>
                      <a:pt x="4628906" y="2790950"/>
                    </a:cubicBezTo>
                    <a:cubicBezTo>
                      <a:pt x="4628906" y="2794624"/>
                      <a:pt x="4625462" y="2797839"/>
                      <a:pt x="4621789" y="2798068"/>
                    </a:cubicBezTo>
                    <a:lnTo>
                      <a:pt x="4571967" y="2798068"/>
                    </a:lnTo>
                    <a:lnTo>
                      <a:pt x="4571278" y="2798068"/>
                    </a:lnTo>
                    <a:lnTo>
                      <a:pt x="4527884" y="2798068"/>
                    </a:lnTo>
                    <a:cubicBezTo>
                      <a:pt x="4525588" y="2798068"/>
                      <a:pt x="4523522" y="2797839"/>
                      <a:pt x="4521226" y="2797609"/>
                    </a:cubicBezTo>
                    <a:cubicBezTo>
                      <a:pt x="4518471" y="2797380"/>
                      <a:pt x="4515716" y="2794624"/>
                      <a:pt x="4515256" y="2791869"/>
                    </a:cubicBezTo>
                    <a:cubicBezTo>
                      <a:pt x="4515027" y="2789802"/>
                      <a:pt x="4514338" y="2787506"/>
                      <a:pt x="4514338" y="2785441"/>
                    </a:cubicBezTo>
                    <a:cubicBezTo>
                      <a:pt x="4514338" y="2767073"/>
                      <a:pt x="4514338" y="2748706"/>
                      <a:pt x="4514338" y="2730568"/>
                    </a:cubicBezTo>
                    <a:cubicBezTo>
                      <a:pt x="4514338" y="2728502"/>
                      <a:pt x="4514568" y="2725976"/>
                      <a:pt x="4515486" y="2724139"/>
                    </a:cubicBezTo>
                    <a:cubicBezTo>
                      <a:pt x="4516404" y="2722301"/>
                      <a:pt x="4518241" y="2720695"/>
                      <a:pt x="4519848" y="2719776"/>
                    </a:cubicBezTo>
                    <a:cubicBezTo>
                      <a:pt x="4521685" y="2718859"/>
                      <a:pt x="4523981" y="2718629"/>
                      <a:pt x="4526277" y="2718629"/>
                    </a:cubicBezTo>
                    <a:close/>
                    <a:moveTo>
                      <a:pt x="2711100" y="2718402"/>
                    </a:moveTo>
                    <a:cubicBezTo>
                      <a:pt x="2738192" y="2718402"/>
                      <a:pt x="2765284" y="2718402"/>
                      <a:pt x="2792376" y="2718402"/>
                    </a:cubicBezTo>
                    <a:cubicBezTo>
                      <a:pt x="2796050" y="2718402"/>
                      <a:pt x="2799723" y="2718861"/>
                      <a:pt x="2803167" y="2719780"/>
                    </a:cubicBezTo>
                    <a:cubicBezTo>
                      <a:pt x="2805004" y="2720239"/>
                      <a:pt x="2806841" y="2722306"/>
                      <a:pt x="2807759" y="2723913"/>
                    </a:cubicBezTo>
                    <a:cubicBezTo>
                      <a:pt x="2808677" y="2725750"/>
                      <a:pt x="2808907" y="2728046"/>
                      <a:pt x="2808907" y="2730341"/>
                    </a:cubicBezTo>
                    <a:cubicBezTo>
                      <a:pt x="2808907" y="2749396"/>
                      <a:pt x="2808907" y="2768455"/>
                      <a:pt x="2808907" y="2787510"/>
                    </a:cubicBezTo>
                    <a:cubicBezTo>
                      <a:pt x="2808907" y="2788887"/>
                      <a:pt x="2808448" y="2790495"/>
                      <a:pt x="2808218" y="2791872"/>
                    </a:cubicBezTo>
                    <a:cubicBezTo>
                      <a:pt x="2807759" y="2794627"/>
                      <a:pt x="2805004" y="2797383"/>
                      <a:pt x="2802478" y="2797612"/>
                    </a:cubicBezTo>
                    <a:cubicBezTo>
                      <a:pt x="2798116" y="2797842"/>
                      <a:pt x="2793754" y="2798301"/>
                      <a:pt x="2789391" y="2798301"/>
                    </a:cubicBezTo>
                    <a:cubicBezTo>
                      <a:pt x="2776993" y="2798301"/>
                      <a:pt x="2764595" y="2798301"/>
                      <a:pt x="2751967" y="2798301"/>
                    </a:cubicBezTo>
                    <a:cubicBezTo>
                      <a:pt x="2752197" y="2798072"/>
                      <a:pt x="2752197" y="2797842"/>
                      <a:pt x="2752197" y="2797842"/>
                    </a:cubicBezTo>
                    <a:cubicBezTo>
                      <a:pt x="2735437" y="2797842"/>
                      <a:pt x="2718447" y="2797842"/>
                      <a:pt x="2701686" y="2797842"/>
                    </a:cubicBezTo>
                    <a:cubicBezTo>
                      <a:pt x="2698013" y="2797842"/>
                      <a:pt x="2694798" y="2794627"/>
                      <a:pt x="2694339" y="2790953"/>
                    </a:cubicBezTo>
                    <a:cubicBezTo>
                      <a:pt x="2694339" y="2790265"/>
                      <a:pt x="2693880" y="2789575"/>
                      <a:pt x="2693880" y="2788887"/>
                    </a:cubicBezTo>
                    <a:cubicBezTo>
                      <a:pt x="2693880" y="2768455"/>
                      <a:pt x="2693880" y="2747790"/>
                      <a:pt x="2694110" y="2727357"/>
                    </a:cubicBezTo>
                    <a:cubicBezTo>
                      <a:pt x="2694110" y="2722536"/>
                      <a:pt x="2697553" y="2719320"/>
                      <a:pt x="2702375" y="2718861"/>
                    </a:cubicBezTo>
                    <a:cubicBezTo>
                      <a:pt x="2705360" y="2718633"/>
                      <a:pt x="2708115" y="2718402"/>
                      <a:pt x="2711100" y="2718402"/>
                    </a:cubicBezTo>
                    <a:close/>
                    <a:moveTo>
                      <a:pt x="2037468" y="2718399"/>
                    </a:moveTo>
                    <a:cubicBezTo>
                      <a:pt x="2065479" y="2718399"/>
                      <a:pt x="2093260" y="2718399"/>
                      <a:pt x="2121270" y="2718399"/>
                    </a:cubicBezTo>
                    <a:cubicBezTo>
                      <a:pt x="2124255" y="2718399"/>
                      <a:pt x="2127010" y="2719088"/>
                      <a:pt x="2129995" y="2719548"/>
                    </a:cubicBezTo>
                    <a:cubicBezTo>
                      <a:pt x="2132520" y="2720006"/>
                      <a:pt x="2135046" y="2722992"/>
                      <a:pt x="2135505" y="2725746"/>
                    </a:cubicBezTo>
                    <a:cubicBezTo>
                      <a:pt x="2135505" y="2726435"/>
                      <a:pt x="2135964" y="2727124"/>
                      <a:pt x="2135964" y="2727813"/>
                    </a:cubicBezTo>
                    <a:cubicBezTo>
                      <a:pt x="2135964" y="2748476"/>
                      <a:pt x="2135964" y="2768910"/>
                      <a:pt x="2135964" y="2789573"/>
                    </a:cubicBezTo>
                    <a:cubicBezTo>
                      <a:pt x="2135964" y="2790262"/>
                      <a:pt x="2135735" y="2790951"/>
                      <a:pt x="2135505" y="2791640"/>
                    </a:cubicBezTo>
                    <a:cubicBezTo>
                      <a:pt x="2135275" y="2794395"/>
                      <a:pt x="2132520" y="2797380"/>
                      <a:pt x="2129995" y="2797380"/>
                    </a:cubicBezTo>
                    <a:cubicBezTo>
                      <a:pt x="2120581" y="2797609"/>
                      <a:pt x="2110938" y="2797840"/>
                      <a:pt x="2101525" y="2798068"/>
                    </a:cubicBezTo>
                    <a:cubicBezTo>
                      <a:pt x="2093719" y="2798068"/>
                      <a:pt x="2086372" y="2798068"/>
                      <a:pt x="2079025" y="2798068"/>
                    </a:cubicBezTo>
                    <a:cubicBezTo>
                      <a:pt x="2064331" y="2798068"/>
                      <a:pt x="2049637" y="2798068"/>
                      <a:pt x="2034942" y="2798068"/>
                    </a:cubicBezTo>
                    <a:cubicBezTo>
                      <a:pt x="2031958" y="2798068"/>
                      <a:pt x="2028973" y="2797840"/>
                      <a:pt x="2026218" y="2797150"/>
                    </a:cubicBezTo>
                    <a:cubicBezTo>
                      <a:pt x="2025070" y="2796920"/>
                      <a:pt x="2023692" y="2795543"/>
                      <a:pt x="2023004" y="2794395"/>
                    </a:cubicBezTo>
                    <a:cubicBezTo>
                      <a:pt x="2022315" y="2793247"/>
                      <a:pt x="2021626" y="2791640"/>
                      <a:pt x="2021626" y="2790262"/>
                    </a:cubicBezTo>
                    <a:cubicBezTo>
                      <a:pt x="2021626" y="2768910"/>
                      <a:pt x="2021626" y="2747787"/>
                      <a:pt x="2021856" y="2726435"/>
                    </a:cubicBezTo>
                    <a:cubicBezTo>
                      <a:pt x="2021856" y="2722533"/>
                      <a:pt x="2025070" y="2719548"/>
                      <a:pt x="2028743" y="2719088"/>
                    </a:cubicBezTo>
                    <a:cubicBezTo>
                      <a:pt x="2031728" y="2718858"/>
                      <a:pt x="2034483" y="2718399"/>
                      <a:pt x="2037468" y="2718399"/>
                    </a:cubicBezTo>
                    <a:close/>
                    <a:moveTo>
                      <a:pt x="2451887" y="2718399"/>
                    </a:moveTo>
                    <a:cubicBezTo>
                      <a:pt x="2479898" y="2718399"/>
                      <a:pt x="2507679" y="2718399"/>
                      <a:pt x="2535689" y="2718399"/>
                    </a:cubicBezTo>
                    <a:cubicBezTo>
                      <a:pt x="2538674" y="2718399"/>
                      <a:pt x="2541429" y="2719088"/>
                      <a:pt x="2544414" y="2719547"/>
                    </a:cubicBezTo>
                    <a:cubicBezTo>
                      <a:pt x="2546939" y="2720006"/>
                      <a:pt x="2549465" y="2722991"/>
                      <a:pt x="2549694" y="2725746"/>
                    </a:cubicBezTo>
                    <a:cubicBezTo>
                      <a:pt x="2549694" y="2726435"/>
                      <a:pt x="2549924" y="2727124"/>
                      <a:pt x="2549924" y="2727812"/>
                    </a:cubicBezTo>
                    <a:cubicBezTo>
                      <a:pt x="2549924" y="2748476"/>
                      <a:pt x="2549924" y="2768910"/>
                      <a:pt x="2549924" y="2789572"/>
                    </a:cubicBezTo>
                    <a:cubicBezTo>
                      <a:pt x="2549924" y="2790261"/>
                      <a:pt x="2549694" y="2790950"/>
                      <a:pt x="2549465" y="2791640"/>
                    </a:cubicBezTo>
                    <a:cubicBezTo>
                      <a:pt x="2549235" y="2794395"/>
                      <a:pt x="2546480" y="2797380"/>
                      <a:pt x="2543955" y="2797380"/>
                    </a:cubicBezTo>
                    <a:cubicBezTo>
                      <a:pt x="2534541" y="2797608"/>
                      <a:pt x="2524898" y="2797839"/>
                      <a:pt x="2515255" y="2798068"/>
                    </a:cubicBezTo>
                    <a:cubicBezTo>
                      <a:pt x="2508138" y="2798068"/>
                      <a:pt x="2500791" y="2798068"/>
                      <a:pt x="2493444" y="2798068"/>
                    </a:cubicBezTo>
                    <a:cubicBezTo>
                      <a:pt x="2478750" y="2798068"/>
                      <a:pt x="2464055" y="2798068"/>
                      <a:pt x="2449362" y="2798068"/>
                    </a:cubicBezTo>
                    <a:cubicBezTo>
                      <a:pt x="2446377" y="2798068"/>
                      <a:pt x="2443392" y="2797839"/>
                      <a:pt x="2440637" y="2797150"/>
                    </a:cubicBezTo>
                    <a:cubicBezTo>
                      <a:pt x="2439489" y="2796920"/>
                      <a:pt x="2438111" y="2795542"/>
                      <a:pt x="2437423" y="2794395"/>
                    </a:cubicBezTo>
                    <a:cubicBezTo>
                      <a:pt x="2436734" y="2793247"/>
                      <a:pt x="2436045" y="2791640"/>
                      <a:pt x="2436045" y="2790261"/>
                    </a:cubicBezTo>
                    <a:cubicBezTo>
                      <a:pt x="2436045" y="2768910"/>
                      <a:pt x="2436045" y="2747786"/>
                      <a:pt x="2436275" y="2726435"/>
                    </a:cubicBezTo>
                    <a:cubicBezTo>
                      <a:pt x="2436275" y="2722532"/>
                      <a:pt x="2439489" y="2719547"/>
                      <a:pt x="2443162" y="2719088"/>
                    </a:cubicBezTo>
                    <a:cubicBezTo>
                      <a:pt x="2446147" y="2718857"/>
                      <a:pt x="2448902" y="2718399"/>
                      <a:pt x="2451887" y="2718399"/>
                    </a:cubicBezTo>
                    <a:close/>
                    <a:moveTo>
                      <a:pt x="1414347" y="2718399"/>
                    </a:moveTo>
                    <a:cubicBezTo>
                      <a:pt x="1443047" y="2718399"/>
                      <a:pt x="1471516" y="2718399"/>
                      <a:pt x="1500216" y="2718399"/>
                    </a:cubicBezTo>
                    <a:cubicBezTo>
                      <a:pt x="1503200" y="2718399"/>
                      <a:pt x="1506185" y="2718857"/>
                      <a:pt x="1508711" y="2719777"/>
                    </a:cubicBezTo>
                    <a:cubicBezTo>
                      <a:pt x="1510547" y="2720465"/>
                      <a:pt x="1512155" y="2722302"/>
                      <a:pt x="1513303" y="2724139"/>
                    </a:cubicBezTo>
                    <a:cubicBezTo>
                      <a:pt x="1513991" y="2725287"/>
                      <a:pt x="1513991" y="2726894"/>
                      <a:pt x="1513991" y="2728500"/>
                    </a:cubicBezTo>
                    <a:cubicBezTo>
                      <a:pt x="1513991" y="2748246"/>
                      <a:pt x="1513991" y="2768220"/>
                      <a:pt x="1513991" y="2787966"/>
                    </a:cubicBezTo>
                    <a:cubicBezTo>
                      <a:pt x="1513991" y="2789344"/>
                      <a:pt x="1513532" y="2790950"/>
                      <a:pt x="1513303" y="2792328"/>
                    </a:cubicBezTo>
                    <a:cubicBezTo>
                      <a:pt x="1513073" y="2794854"/>
                      <a:pt x="1510088" y="2797608"/>
                      <a:pt x="1507104" y="2797608"/>
                    </a:cubicBezTo>
                    <a:cubicBezTo>
                      <a:pt x="1496083" y="2797839"/>
                      <a:pt x="1485062" y="2798068"/>
                      <a:pt x="1474042" y="2798298"/>
                    </a:cubicBezTo>
                    <a:cubicBezTo>
                      <a:pt x="1468302" y="2798068"/>
                      <a:pt x="1462333" y="2798068"/>
                      <a:pt x="1456593" y="2798068"/>
                    </a:cubicBezTo>
                    <a:cubicBezTo>
                      <a:pt x="1441899" y="2798068"/>
                      <a:pt x="1427204" y="2798068"/>
                      <a:pt x="1412510" y="2798068"/>
                    </a:cubicBezTo>
                    <a:cubicBezTo>
                      <a:pt x="1409755" y="2798068"/>
                      <a:pt x="1406771" y="2797608"/>
                      <a:pt x="1404015" y="2796690"/>
                    </a:cubicBezTo>
                    <a:cubicBezTo>
                      <a:pt x="1402867" y="2796460"/>
                      <a:pt x="1401719" y="2794854"/>
                      <a:pt x="1401031" y="2793706"/>
                    </a:cubicBezTo>
                    <a:cubicBezTo>
                      <a:pt x="1400342" y="2792558"/>
                      <a:pt x="1399883" y="2790950"/>
                      <a:pt x="1399653" y="2789572"/>
                    </a:cubicBezTo>
                    <a:cubicBezTo>
                      <a:pt x="1399653" y="2768910"/>
                      <a:pt x="1399423" y="2748476"/>
                      <a:pt x="1399653" y="2727812"/>
                    </a:cubicBezTo>
                    <a:cubicBezTo>
                      <a:pt x="1399653" y="2726435"/>
                      <a:pt x="1399883" y="2724598"/>
                      <a:pt x="1400801" y="2723680"/>
                    </a:cubicBezTo>
                    <a:cubicBezTo>
                      <a:pt x="1401949" y="2722072"/>
                      <a:pt x="1403786" y="2720236"/>
                      <a:pt x="1405623" y="2719547"/>
                    </a:cubicBezTo>
                    <a:cubicBezTo>
                      <a:pt x="1408378" y="2718629"/>
                      <a:pt x="1411362" y="2718399"/>
                      <a:pt x="1414347" y="2718399"/>
                    </a:cubicBezTo>
                    <a:close/>
                    <a:moveTo>
                      <a:pt x="4736815" y="2718398"/>
                    </a:moveTo>
                    <a:cubicBezTo>
                      <a:pt x="4765285" y="2718398"/>
                      <a:pt x="4793984" y="2718398"/>
                      <a:pt x="4822454" y="2718398"/>
                    </a:cubicBezTo>
                    <a:cubicBezTo>
                      <a:pt x="4825439" y="2718398"/>
                      <a:pt x="4828194" y="2719088"/>
                      <a:pt x="4831179" y="2719546"/>
                    </a:cubicBezTo>
                    <a:cubicBezTo>
                      <a:pt x="4833704" y="2720006"/>
                      <a:pt x="4836230" y="2722991"/>
                      <a:pt x="4836689" y="2725746"/>
                    </a:cubicBezTo>
                    <a:cubicBezTo>
                      <a:pt x="4836919" y="2727124"/>
                      <a:pt x="4837148" y="2728731"/>
                      <a:pt x="4837148" y="2730108"/>
                    </a:cubicBezTo>
                    <a:cubicBezTo>
                      <a:pt x="4837148" y="2749165"/>
                      <a:pt x="4837148" y="2768220"/>
                      <a:pt x="4837148" y="2787277"/>
                    </a:cubicBezTo>
                    <a:cubicBezTo>
                      <a:pt x="4837148" y="2788654"/>
                      <a:pt x="4836689" y="2790261"/>
                      <a:pt x="4836689" y="2791640"/>
                    </a:cubicBezTo>
                    <a:cubicBezTo>
                      <a:pt x="4836230" y="2794395"/>
                      <a:pt x="4833704" y="2797380"/>
                      <a:pt x="4831179" y="2797608"/>
                    </a:cubicBezTo>
                    <a:cubicBezTo>
                      <a:pt x="4823143" y="2797838"/>
                      <a:pt x="4815107" y="2798298"/>
                      <a:pt x="4807071" y="2798298"/>
                    </a:cubicBezTo>
                    <a:cubicBezTo>
                      <a:pt x="4798346" y="2798528"/>
                      <a:pt x="4789393" y="2798298"/>
                      <a:pt x="4780668" y="2798298"/>
                    </a:cubicBezTo>
                    <a:cubicBezTo>
                      <a:pt x="4780439" y="2798068"/>
                      <a:pt x="4780439" y="2797838"/>
                      <a:pt x="4780439" y="2797838"/>
                    </a:cubicBezTo>
                    <a:cubicBezTo>
                      <a:pt x="4763678" y="2797838"/>
                      <a:pt x="4746688" y="2797838"/>
                      <a:pt x="4729928" y="2797838"/>
                    </a:cubicBezTo>
                    <a:cubicBezTo>
                      <a:pt x="4726254" y="2797838"/>
                      <a:pt x="4722810" y="2794623"/>
                      <a:pt x="4722351" y="2791180"/>
                    </a:cubicBezTo>
                    <a:cubicBezTo>
                      <a:pt x="4722121" y="2789113"/>
                      <a:pt x="4721662" y="2786817"/>
                      <a:pt x="4721662" y="2784751"/>
                    </a:cubicBezTo>
                    <a:cubicBezTo>
                      <a:pt x="4721662" y="2767073"/>
                      <a:pt x="4721662" y="2749624"/>
                      <a:pt x="4721662" y="2731945"/>
                    </a:cubicBezTo>
                    <a:cubicBezTo>
                      <a:pt x="4721662" y="2729878"/>
                      <a:pt x="4722121" y="2727582"/>
                      <a:pt x="4722351" y="2725516"/>
                    </a:cubicBezTo>
                    <a:cubicBezTo>
                      <a:pt x="4722580" y="2723220"/>
                      <a:pt x="4725795" y="2719776"/>
                      <a:pt x="4728091" y="2719316"/>
                    </a:cubicBezTo>
                    <a:cubicBezTo>
                      <a:pt x="4731076" y="2718857"/>
                      <a:pt x="4733831" y="2718398"/>
                      <a:pt x="4736815" y="2718398"/>
                    </a:cubicBezTo>
                    <a:close/>
                    <a:moveTo>
                      <a:pt x="4318493" y="2718398"/>
                    </a:moveTo>
                    <a:cubicBezTo>
                      <a:pt x="4319182" y="2718398"/>
                      <a:pt x="4319871" y="2718398"/>
                      <a:pt x="4320789" y="2718398"/>
                    </a:cubicBezTo>
                    <a:cubicBezTo>
                      <a:pt x="4350177" y="2718398"/>
                      <a:pt x="4379336" y="2718398"/>
                      <a:pt x="4408724" y="2718398"/>
                    </a:cubicBezTo>
                    <a:cubicBezTo>
                      <a:pt x="4411709" y="2718398"/>
                      <a:pt x="4414694" y="2718857"/>
                      <a:pt x="4417219" y="2719776"/>
                    </a:cubicBezTo>
                    <a:cubicBezTo>
                      <a:pt x="4419056" y="2720464"/>
                      <a:pt x="4420663" y="2722301"/>
                      <a:pt x="4421811" y="2724139"/>
                    </a:cubicBezTo>
                    <a:cubicBezTo>
                      <a:pt x="4422500" y="2725287"/>
                      <a:pt x="4422729" y="2726894"/>
                      <a:pt x="4422729" y="2728500"/>
                    </a:cubicBezTo>
                    <a:cubicBezTo>
                      <a:pt x="4422729" y="2748246"/>
                      <a:pt x="4422959" y="2767991"/>
                      <a:pt x="4422729" y="2787965"/>
                    </a:cubicBezTo>
                    <a:cubicBezTo>
                      <a:pt x="4422729" y="2795312"/>
                      <a:pt x="4419515" y="2798068"/>
                      <a:pt x="4411709" y="2798068"/>
                    </a:cubicBezTo>
                    <a:cubicBezTo>
                      <a:pt x="4395637" y="2798298"/>
                      <a:pt x="4379336" y="2798068"/>
                      <a:pt x="4363264" y="2798068"/>
                    </a:cubicBezTo>
                    <a:cubicBezTo>
                      <a:pt x="4363035" y="2797838"/>
                      <a:pt x="4363035" y="2797838"/>
                      <a:pt x="4363035" y="2797608"/>
                    </a:cubicBezTo>
                    <a:cubicBezTo>
                      <a:pt x="4346963" y="2797608"/>
                      <a:pt x="4330891" y="2797608"/>
                      <a:pt x="4314590" y="2797608"/>
                    </a:cubicBezTo>
                    <a:cubicBezTo>
                      <a:pt x="4311146" y="2797608"/>
                      <a:pt x="4307702" y="2794164"/>
                      <a:pt x="4307702" y="2790491"/>
                    </a:cubicBezTo>
                    <a:cubicBezTo>
                      <a:pt x="4307473" y="2785441"/>
                      <a:pt x="4307243" y="2780159"/>
                      <a:pt x="4307243" y="2775109"/>
                    </a:cubicBezTo>
                    <a:cubicBezTo>
                      <a:pt x="4307243" y="2759725"/>
                      <a:pt x="4307243" y="2744342"/>
                      <a:pt x="4307473" y="2728960"/>
                    </a:cubicBezTo>
                    <a:cubicBezTo>
                      <a:pt x="4307702" y="2721153"/>
                      <a:pt x="4310916" y="2719088"/>
                      <a:pt x="4318493" y="2718398"/>
                    </a:cubicBezTo>
                    <a:close/>
                    <a:moveTo>
                      <a:pt x="3675168" y="2718397"/>
                    </a:moveTo>
                    <a:cubicBezTo>
                      <a:pt x="3730730" y="2718397"/>
                      <a:pt x="3786522" y="2718397"/>
                      <a:pt x="3842084" y="2718397"/>
                    </a:cubicBezTo>
                    <a:cubicBezTo>
                      <a:pt x="3847135" y="2718397"/>
                      <a:pt x="3852186" y="2719087"/>
                      <a:pt x="3857237" y="2719546"/>
                    </a:cubicBezTo>
                    <a:cubicBezTo>
                      <a:pt x="3859763" y="2719776"/>
                      <a:pt x="3862518" y="2722990"/>
                      <a:pt x="3862747" y="2725514"/>
                    </a:cubicBezTo>
                    <a:cubicBezTo>
                      <a:pt x="3862977" y="2728500"/>
                      <a:pt x="3863206" y="2731255"/>
                      <a:pt x="3863206" y="2734240"/>
                    </a:cubicBezTo>
                    <a:cubicBezTo>
                      <a:pt x="3863206" y="2750311"/>
                      <a:pt x="3863206" y="2766383"/>
                      <a:pt x="3863206" y="2782684"/>
                    </a:cubicBezTo>
                    <a:cubicBezTo>
                      <a:pt x="3863206" y="2797378"/>
                      <a:pt x="3861370" y="2798296"/>
                      <a:pt x="3846446" y="2798296"/>
                    </a:cubicBezTo>
                    <a:cubicBezTo>
                      <a:pt x="3842084" y="2798296"/>
                      <a:pt x="3837722" y="2798296"/>
                      <a:pt x="3833359" y="2798296"/>
                    </a:cubicBezTo>
                    <a:cubicBezTo>
                      <a:pt x="3808793" y="2798067"/>
                      <a:pt x="3783996" y="2798067"/>
                      <a:pt x="3758970" y="2798067"/>
                    </a:cubicBezTo>
                    <a:cubicBezTo>
                      <a:pt x="3731878" y="2798067"/>
                      <a:pt x="3704786" y="2798067"/>
                      <a:pt x="3677694" y="2798067"/>
                    </a:cubicBezTo>
                    <a:cubicBezTo>
                      <a:pt x="3672643" y="2798067"/>
                      <a:pt x="3667362" y="2797838"/>
                      <a:pt x="3662311" y="2797608"/>
                    </a:cubicBezTo>
                    <a:cubicBezTo>
                      <a:pt x="3659097" y="2797378"/>
                      <a:pt x="3655882" y="2793935"/>
                      <a:pt x="3655423" y="2790260"/>
                    </a:cubicBezTo>
                    <a:cubicBezTo>
                      <a:pt x="3655194" y="2788884"/>
                      <a:pt x="3654964" y="2787276"/>
                      <a:pt x="3654964" y="2785898"/>
                    </a:cubicBezTo>
                    <a:cubicBezTo>
                      <a:pt x="3654964" y="2767530"/>
                      <a:pt x="3654964" y="2749164"/>
                      <a:pt x="3654964" y="2731025"/>
                    </a:cubicBezTo>
                    <a:cubicBezTo>
                      <a:pt x="3654964" y="2728958"/>
                      <a:pt x="3655423" y="2726662"/>
                      <a:pt x="3655882" y="2724597"/>
                    </a:cubicBezTo>
                    <a:cubicBezTo>
                      <a:pt x="3656112" y="2722531"/>
                      <a:pt x="3660015" y="2719316"/>
                      <a:pt x="3662081" y="2719087"/>
                    </a:cubicBezTo>
                    <a:cubicBezTo>
                      <a:pt x="3663459" y="2718856"/>
                      <a:pt x="3665066" y="2718628"/>
                      <a:pt x="3666444" y="2718628"/>
                    </a:cubicBezTo>
                    <a:cubicBezTo>
                      <a:pt x="3669428" y="2718397"/>
                      <a:pt x="3672413" y="2718397"/>
                      <a:pt x="3675168" y="2718397"/>
                    </a:cubicBezTo>
                    <a:close/>
                    <a:moveTo>
                      <a:pt x="1828766" y="2718170"/>
                    </a:moveTo>
                    <a:cubicBezTo>
                      <a:pt x="1857465" y="2718170"/>
                      <a:pt x="1885935" y="2718170"/>
                      <a:pt x="1914634" y="2718170"/>
                    </a:cubicBezTo>
                    <a:cubicBezTo>
                      <a:pt x="1917619" y="2718170"/>
                      <a:pt x="1920374" y="2718859"/>
                      <a:pt x="1923359" y="2719318"/>
                    </a:cubicBezTo>
                    <a:cubicBezTo>
                      <a:pt x="1925885" y="2719777"/>
                      <a:pt x="1927033" y="2721843"/>
                      <a:pt x="1927951" y="2723680"/>
                    </a:cubicBezTo>
                    <a:cubicBezTo>
                      <a:pt x="1928640" y="2724829"/>
                      <a:pt x="1928640" y="2726435"/>
                      <a:pt x="1928640" y="2728042"/>
                    </a:cubicBezTo>
                    <a:cubicBezTo>
                      <a:pt x="1928640" y="2748706"/>
                      <a:pt x="1928640" y="2769140"/>
                      <a:pt x="1928640" y="2789804"/>
                    </a:cubicBezTo>
                    <a:cubicBezTo>
                      <a:pt x="1928640" y="2790492"/>
                      <a:pt x="1928410" y="2791181"/>
                      <a:pt x="1928181" y="2791870"/>
                    </a:cubicBezTo>
                    <a:cubicBezTo>
                      <a:pt x="1927951" y="2794395"/>
                      <a:pt x="1924966" y="2797380"/>
                      <a:pt x="1922211" y="2797380"/>
                    </a:cubicBezTo>
                    <a:cubicBezTo>
                      <a:pt x="1909813" y="2797610"/>
                      <a:pt x="1897185" y="2797840"/>
                      <a:pt x="1884787" y="2798069"/>
                    </a:cubicBezTo>
                    <a:cubicBezTo>
                      <a:pt x="1880425" y="2798069"/>
                      <a:pt x="1875833" y="2798069"/>
                      <a:pt x="1871471" y="2798069"/>
                    </a:cubicBezTo>
                    <a:cubicBezTo>
                      <a:pt x="1856777" y="2798069"/>
                      <a:pt x="1842082" y="2798069"/>
                      <a:pt x="1827388" y="2798069"/>
                    </a:cubicBezTo>
                    <a:cubicBezTo>
                      <a:pt x="1824404" y="2798069"/>
                      <a:pt x="1821649" y="2797610"/>
                      <a:pt x="1818664" y="2796921"/>
                    </a:cubicBezTo>
                    <a:cubicBezTo>
                      <a:pt x="1817516" y="2796691"/>
                      <a:pt x="1816368" y="2795084"/>
                      <a:pt x="1815679" y="2793936"/>
                    </a:cubicBezTo>
                    <a:cubicBezTo>
                      <a:pt x="1814990" y="2792788"/>
                      <a:pt x="1814531" y="2791181"/>
                      <a:pt x="1814531" y="2789804"/>
                    </a:cubicBezTo>
                    <a:cubicBezTo>
                      <a:pt x="1814531" y="2769140"/>
                      <a:pt x="1814301" y="2748706"/>
                      <a:pt x="1814531" y="2728042"/>
                    </a:cubicBezTo>
                    <a:cubicBezTo>
                      <a:pt x="1814531" y="2726666"/>
                      <a:pt x="1814531" y="2724829"/>
                      <a:pt x="1815449" y="2723680"/>
                    </a:cubicBezTo>
                    <a:cubicBezTo>
                      <a:pt x="1816597" y="2722073"/>
                      <a:pt x="1818205" y="2720236"/>
                      <a:pt x="1820041" y="2719548"/>
                    </a:cubicBezTo>
                    <a:cubicBezTo>
                      <a:pt x="1822797" y="2718629"/>
                      <a:pt x="1825781" y="2718170"/>
                      <a:pt x="1828766" y="2718170"/>
                    </a:cubicBezTo>
                    <a:close/>
                    <a:moveTo>
                      <a:pt x="1624427" y="2718170"/>
                    </a:moveTo>
                    <a:cubicBezTo>
                      <a:pt x="1650830" y="2717940"/>
                      <a:pt x="1677234" y="2718170"/>
                      <a:pt x="1703637" y="2718170"/>
                    </a:cubicBezTo>
                    <a:cubicBezTo>
                      <a:pt x="1707311" y="2718170"/>
                      <a:pt x="1710984" y="2718629"/>
                      <a:pt x="1714658" y="2719088"/>
                    </a:cubicBezTo>
                    <a:cubicBezTo>
                      <a:pt x="1717413" y="2719318"/>
                      <a:pt x="1720168" y="2722303"/>
                      <a:pt x="1720627" y="2724829"/>
                    </a:cubicBezTo>
                    <a:cubicBezTo>
                      <a:pt x="1720857" y="2726206"/>
                      <a:pt x="1721086" y="2727813"/>
                      <a:pt x="1721086" y="2729190"/>
                    </a:cubicBezTo>
                    <a:cubicBezTo>
                      <a:pt x="1721086" y="2748936"/>
                      <a:pt x="1721086" y="2768910"/>
                      <a:pt x="1721086" y="2788656"/>
                    </a:cubicBezTo>
                    <a:cubicBezTo>
                      <a:pt x="1721086" y="2795084"/>
                      <a:pt x="1718331" y="2797839"/>
                      <a:pt x="1711443" y="2797839"/>
                    </a:cubicBezTo>
                    <a:cubicBezTo>
                      <a:pt x="1695372" y="2798068"/>
                      <a:pt x="1679070" y="2797839"/>
                      <a:pt x="1662999" y="2797839"/>
                    </a:cubicBezTo>
                    <a:cubicBezTo>
                      <a:pt x="1662999" y="2797839"/>
                      <a:pt x="1662999" y="2797839"/>
                      <a:pt x="1662999" y="2797610"/>
                    </a:cubicBezTo>
                    <a:cubicBezTo>
                      <a:pt x="1646927" y="2797610"/>
                      <a:pt x="1630626" y="2797610"/>
                      <a:pt x="1614554" y="2797610"/>
                    </a:cubicBezTo>
                    <a:cubicBezTo>
                      <a:pt x="1610651" y="2797610"/>
                      <a:pt x="1607666" y="2794395"/>
                      <a:pt x="1607207" y="2790722"/>
                    </a:cubicBezTo>
                    <a:cubicBezTo>
                      <a:pt x="1606978" y="2789344"/>
                      <a:pt x="1606748" y="2787737"/>
                      <a:pt x="1606748" y="2786360"/>
                    </a:cubicBezTo>
                    <a:cubicBezTo>
                      <a:pt x="1606748" y="2767303"/>
                      <a:pt x="1606748" y="2748246"/>
                      <a:pt x="1606978" y="2729190"/>
                    </a:cubicBezTo>
                    <a:cubicBezTo>
                      <a:pt x="1606978" y="2727124"/>
                      <a:pt x="1607666" y="2724829"/>
                      <a:pt x="1608355" y="2722762"/>
                    </a:cubicBezTo>
                    <a:cubicBezTo>
                      <a:pt x="1608814" y="2721614"/>
                      <a:pt x="1610192" y="2720007"/>
                      <a:pt x="1611340" y="2719777"/>
                    </a:cubicBezTo>
                    <a:cubicBezTo>
                      <a:pt x="1615702" y="2718859"/>
                      <a:pt x="1620064" y="2718170"/>
                      <a:pt x="1624427" y="2718170"/>
                    </a:cubicBezTo>
                    <a:close/>
                    <a:moveTo>
                      <a:pt x="5359247" y="2718169"/>
                    </a:moveTo>
                    <a:cubicBezTo>
                      <a:pt x="5387946" y="2718169"/>
                      <a:pt x="5416646" y="2718169"/>
                      <a:pt x="5445116" y="2718169"/>
                    </a:cubicBezTo>
                    <a:cubicBezTo>
                      <a:pt x="5448100" y="2718169"/>
                      <a:pt x="5451085" y="2718628"/>
                      <a:pt x="5453611" y="2719548"/>
                    </a:cubicBezTo>
                    <a:cubicBezTo>
                      <a:pt x="5455448" y="2720235"/>
                      <a:pt x="5457055" y="2722072"/>
                      <a:pt x="5458203" y="2723679"/>
                    </a:cubicBezTo>
                    <a:cubicBezTo>
                      <a:pt x="5458891" y="2724827"/>
                      <a:pt x="5458891" y="2726434"/>
                      <a:pt x="5458891" y="2728041"/>
                    </a:cubicBezTo>
                    <a:cubicBezTo>
                      <a:pt x="5458891" y="2747787"/>
                      <a:pt x="5458891" y="2767761"/>
                      <a:pt x="5458891" y="2787507"/>
                    </a:cubicBezTo>
                    <a:cubicBezTo>
                      <a:pt x="5458891" y="2788884"/>
                      <a:pt x="5458432" y="2790491"/>
                      <a:pt x="5458203" y="2791869"/>
                    </a:cubicBezTo>
                    <a:cubicBezTo>
                      <a:pt x="5457743" y="2794394"/>
                      <a:pt x="5454988" y="2797150"/>
                      <a:pt x="5452233" y="2797379"/>
                    </a:cubicBezTo>
                    <a:cubicBezTo>
                      <a:pt x="5441212" y="2797609"/>
                      <a:pt x="5430192" y="2797838"/>
                      <a:pt x="5419171" y="2798068"/>
                    </a:cubicBezTo>
                    <a:cubicBezTo>
                      <a:pt x="5413202" y="2798068"/>
                      <a:pt x="5407462" y="2798068"/>
                      <a:pt x="5401493" y="2798068"/>
                    </a:cubicBezTo>
                    <a:cubicBezTo>
                      <a:pt x="5401722" y="2798068"/>
                      <a:pt x="5401722" y="2797838"/>
                      <a:pt x="5401722" y="2797838"/>
                    </a:cubicBezTo>
                    <a:cubicBezTo>
                      <a:pt x="5385650" y="2797838"/>
                      <a:pt x="5369349" y="2797838"/>
                      <a:pt x="5353278" y="2797838"/>
                    </a:cubicBezTo>
                    <a:cubicBezTo>
                      <a:pt x="5348226" y="2797838"/>
                      <a:pt x="5345012" y="2794624"/>
                      <a:pt x="5344782" y="2789573"/>
                    </a:cubicBezTo>
                    <a:cubicBezTo>
                      <a:pt x="5344323" y="2782226"/>
                      <a:pt x="5344094" y="2774879"/>
                      <a:pt x="5344094" y="2767532"/>
                    </a:cubicBezTo>
                    <a:cubicBezTo>
                      <a:pt x="5344094" y="2755824"/>
                      <a:pt x="5344094" y="2744113"/>
                      <a:pt x="5344323" y="2732174"/>
                    </a:cubicBezTo>
                    <a:cubicBezTo>
                      <a:pt x="5344323" y="2729189"/>
                      <a:pt x="5344782" y="2726206"/>
                      <a:pt x="5345930" y="2723679"/>
                    </a:cubicBezTo>
                    <a:cubicBezTo>
                      <a:pt x="5346619" y="2721842"/>
                      <a:pt x="5348686" y="2720235"/>
                      <a:pt x="5350522" y="2719548"/>
                    </a:cubicBezTo>
                    <a:cubicBezTo>
                      <a:pt x="5353278" y="2718628"/>
                      <a:pt x="5356262" y="2718169"/>
                      <a:pt x="5359247" y="2718169"/>
                    </a:cubicBezTo>
                    <a:close/>
                    <a:moveTo>
                      <a:pt x="5151694" y="2718169"/>
                    </a:moveTo>
                    <a:cubicBezTo>
                      <a:pt x="5179474" y="2718169"/>
                      <a:pt x="5207255" y="2718169"/>
                      <a:pt x="5235266" y="2718169"/>
                    </a:cubicBezTo>
                    <a:cubicBezTo>
                      <a:pt x="5238940" y="2718169"/>
                      <a:pt x="5242613" y="2718629"/>
                      <a:pt x="5246057" y="2719776"/>
                    </a:cubicBezTo>
                    <a:cubicBezTo>
                      <a:pt x="5247894" y="2720235"/>
                      <a:pt x="5249501" y="2722303"/>
                      <a:pt x="5250649" y="2723910"/>
                    </a:cubicBezTo>
                    <a:cubicBezTo>
                      <a:pt x="5251338" y="2725057"/>
                      <a:pt x="5251338" y="2726664"/>
                      <a:pt x="5251338" y="2728271"/>
                    </a:cubicBezTo>
                    <a:cubicBezTo>
                      <a:pt x="5251338" y="2748016"/>
                      <a:pt x="5251338" y="2767761"/>
                      <a:pt x="5251338" y="2787507"/>
                    </a:cubicBezTo>
                    <a:cubicBezTo>
                      <a:pt x="5251338" y="2788884"/>
                      <a:pt x="5250878" y="2790491"/>
                      <a:pt x="5250649" y="2791869"/>
                    </a:cubicBezTo>
                    <a:cubicBezTo>
                      <a:pt x="5250190" y="2794624"/>
                      <a:pt x="5247435" y="2797380"/>
                      <a:pt x="5244680" y="2797380"/>
                    </a:cubicBezTo>
                    <a:cubicBezTo>
                      <a:pt x="5235955" y="2797609"/>
                      <a:pt x="5227230" y="2797838"/>
                      <a:pt x="5218276" y="2798068"/>
                    </a:cubicBezTo>
                    <a:cubicBezTo>
                      <a:pt x="5209551" y="2798068"/>
                      <a:pt x="5200597" y="2798068"/>
                      <a:pt x="5191873" y="2798068"/>
                    </a:cubicBezTo>
                    <a:cubicBezTo>
                      <a:pt x="5192332" y="2798068"/>
                      <a:pt x="5192332" y="2797838"/>
                      <a:pt x="5192332" y="2797609"/>
                    </a:cubicBezTo>
                    <a:cubicBezTo>
                      <a:pt x="5176260" y="2797609"/>
                      <a:pt x="5160188" y="2797609"/>
                      <a:pt x="5143887" y="2797609"/>
                    </a:cubicBezTo>
                    <a:cubicBezTo>
                      <a:pt x="5140443" y="2797609"/>
                      <a:pt x="5137229" y="2794165"/>
                      <a:pt x="5136770" y="2790491"/>
                    </a:cubicBezTo>
                    <a:cubicBezTo>
                      <a:pt x="5136540" y="2786818"/>
                      <a:pt x="5136081" y="2783144"/>
                      <a:pt x="5136081" y="2779471"/>
                    </a:cubicBezTo>
                    <a:cubicBezTo>
                      <a:pt x="5136081" y="2764088"/>
                      <a:pt x="5136081" y="2748706"/>
                      <a:pt x="5136081" y="2733322"/>
                    </a:cubicBezTo>
                    <a:cubicBezTo>
                      <a:pt x="5136081" y="2730337"/>
                      <a:pt x="5136540" y="2727582"/>
                      <a:pt x="5136999" y="2724597"/>
                    </a:cubicBezTo>
                    <a:cubicBezTo>
                      <a:pt x="5137229" y="2722532"/>
                      <a:pt x="5140903" y="2719088"/>
                      <a:pt x="5142969" y="2718859"/>
                    </a:cubicBezTo>
                    <a:cubicBezTo>
                      <a:pt x="5145954" y="2718629"/>
                      <a:pt x="5148709" y="2718169"/>
                      <a:pt x="5151694" y="2718169"/>
                    </a:cubicBezTo>
                    <a:close/>
                    <a:moveTo>
                      <a:pt x="4948043" y="2718169"/>
                    </a:moveTo>
                    <a:cubicBezTo>
                      <a:pt x="4973757" y="2717939"/>
                      <a:pt x="4999472" y="2718169"/>
                      <a:pt x="5024957" y="2718169"/>
                    </a:cubicBezTo>
                    <a:cubicBezTo>
                      <a:pt x="5029319" y="2718169"/>
                      <a:pt x="5033681" y="2718629"/>
                      <a:pt x="5038044" y="2719088"/>
                    </a:cubicBezTo>
                    <a:cubicBezTo>
                      <a:pt x="5040340" y="2719317"/>
                      <a:pt x="5043784" y="2722532"/>
                      <a:pt x="5044013" y="2724827"/>
                    </a:cubicBezTo>
                    <a:cubicBezTo>
                      <a:pt x="5044243" y="2726206"/>
                      <a:pt x="5044472" y="2727812"/>
                      <a:pt x="5044472" y="2729190"/>
                    </a:cubicBezTo>
                    <a:cubicBezTo>
                      <a:pt x="5044472" y="2748246"/>
                      <a:pt x="5044472" y="2767302"/>
                      <a:pt x="5044472" y="2786359"/>
                    </a:cubicBezTo>
                    <a:cubicBezTo>
                      <a:pt x="5044472" y="2788425"/>
                      <a:pt x="5044472" y="2790950"/>
                      <a:pt x="5043324" y="2792787"/>
                    </a:cubicBezTo>
                    <a:cubicBezTo>
                      <a:pt x="5042406" y="2794624"/>
                      <a:pt x="5040569" y="2796231"/>
                      <a:pt x="5038733" y="2796920"/>
                    </a:cubicBezTo>
                    <a:cubicBezTo>
                      <a:pt x="5036896" y="2797838"/>
                      <a:pt x="5034370" y="2797838"/>
                      <a:pt x="5032304" y="2797838"/>
                    </a:cubicBezTo>
                    <a:cubicBezTo>
                      <a:pt x="5000849" y="2797838"/>
                      <a:pt x="4969165" y="2797838"/>
                      <a:pt x="4937711" y="2797609"/>
                    </a:cubicBezTo>
                    <a:cubicBezTo>
                      <a:pt x="4936563" y="2797838"/>
                      <a:pt x="4935185" y="2797379"/>
                      <a:pt x="4933807" y="2797150"/>
                    </a:cubicBezTo>
                    <a:cubicBezTo>
                      <a:pt x="4930593" y="2794624"/>
                      <a:pt x="4929445" y="2791180"/>
                      <a:pt x="4929445" y="2787507"/>
                    </a:cubicBezTo>
                    <a:cubicBezTo>
                      <a:pt x="4929215" y="2776486"/>
                      <a:pt x="4929445" y="2765467"/>
                      <a:pt x="4929445" y="2754445"/>
                    </a:cubicBezTo>
                    <a:cubicBezTo>
                      <a:pt x="4929445" y="2748476"/>
                      <a:pt x="4929445" y="2742736"/>
                      <a:pt x="4929445" y="2736767"/>
                    </a:cubicBezTo>
                    <a:cubicBezTo>
                      <a:pt x="4929675" y="2718858"/>
                      <a:pt x="4930134" y="2718169"/>
                      <a:pt x="4948043" y="2718169"/>
                    </a:cubicBezTo>
                    <a:close/>
                    <a:moveTo>
                      <a:pt x="3344781" y="2718168"/>
                    </a:moveTo>
                    <a:cubicBezTo>
                      <a:pt x="3401261" y="2718168"/>
                      <a:pt x="3457512" y="2718168"/>
                      <a:pt x="3513992" y="2718168"/>
                    </a:cubicBezTo>
                    <a:cubicBezTo>
                      <a:pt x="3518355" y="2718168"/>
                      <a:pt x="3522717" y="2718857"/>
                      <a:pt x="3527079" y="2719316"/>
                    </a:cubicBezTo>
                    <a:cubicBezTo>
                      <a:pt x="3529605" y="2719546"/>
                      <a:pt x="3532130" y="2722760"/>
                      <a:pt x="3532360" y="2725516"/>
                    </a:cubicBezTo>
                    <a:cubicBezTo>
                      <a:pt x="3532360" y="2726204"/>
                      <a:pt x="3532590" y="2726892"/>
                      <a:pt x="3532590" y="2727582"/>
                    </a:cubicBezTo>
                    <a:cubicBezTo>
                      <a:pt x="3532590" y="2748016"/>
                      <a:pt x="3532590" y="2768679"/>
                      <a:pt x="3532590" y="2789114"/>
                    </a:cubicBezTo>
                    <a:cubicBezTo>
                      <a:pt x="3532590" y="2789802"/>
                      <a:pt x="3532360" y="2790490"/>
                      <a:pt x="3532360" y="2791180"/>
                    </a:cubicBezTo>
                    <a:cubicBezTo>
                      <a:pt x="3532130" y="2793935"/>
                      <a:pt x="3529375" y="2796920"/>
                      <a:pt x="3526850" y="2797150"/>
                    </a:cubicBezTo>
                    <a:cubicBezTo>
                      <a:pt x="3521110" y="2797378"/>
                      <a:pt x="3515140" y="2797838"/>
                      <a:pt x="3509400" y="2797838"/>
                    </a:cubicBezTo>
                    <a:cubicBezTo>
                      <a:pt x="3482538" y="2798068"/>
                      <a:pt x="3455446" y="2798068"/>
                      <a:pt x="3428353" y="2798068"/>
                    </a:cubicBezTo>
                    <a:cubicBezTo>
                      <a:pt x="3400572" y="2798068"/>
                      <a:pt x="3372791" y="2798068"/>
                      <a:pt x="3344781" y="2798068"/>
                    </a:cubicBezTo>
                    <a:cubicBezTo>
                      <a:pt x="3340419" y="2798068"/>
                      <a:pt x="3336056" y="2798068"/>
                      <a:pt x="3331694" y="2797150"/>
                    </a:cubicBezTo>
                    <a:cubicBezTo>
                      <a:pt x="3329857" y="2796920"/>
                      <a:pt x="3328020" y="2794854"/>
                      <a:pt x="3327102" y="2793016"/>
                    </a:cubicBezTo>
                    <a:cubicBezTo>
                      <a:pt x="3325954" y="2791180"/>
                      <a:pt x="3325725" y="2788884"/>
                      <a:pt x="3325495" y="2786817"/>
                    </a:cubicBezTo>
                    <a:cubicBezTo>
                      <a:pt x="3325495" y="2767760"/>
                      <a:pt x="3325495" y="2748704"/>
                      <a:pt x="3325495" y="2729649"/>
                    </a:cubicBezTo>
                    <a:cubicBezTo>
                      <a:pt x="3325495" y="2728270"/>
                      <a:pt x="3325954" y="2726664"/>
                      <a:pt x="3326184" y="2725286"/>
                    </a:cubicBezTo>
                    <a:cubicBezTo>
                      <a:pt x="3326643" y="2722760"/>
                      <a:pt x="3329398" y="2719546"/>
                      <a:pt x="3331694" y="2719316"/>
                    </a:cubicBezTo>
                    <a:cubicBezTo>
                      <a:pt x="3336056" y="2718857"/>
                      <a:pt x="3340419" y="2718168"/>
                      <a:pt x="3344781" y="2718168"/>
                    </a:cubicBezTo>
                    <a:close/>
                    <a:moveTo>
                      <a:pt x="3035976" y="2718168"/>
                    </a:moveTo>
                    <a:cubicBezTo>
                      <a:pt x="3082814" y="2718168"/>
                      <a:pt x="3129651" y="2718168"/>
                      <a:pt x="3176488" y="2718168"/>
                    </a:cubicBezTo>
                    <a:cubicBezTo>
                      <a:pt x="3183147" y="2718168"/>
                      <a:pt x="3189575" y="2718857"/>
                      <a:pt x="3196234" y="2719316"/>
                    </a:cubicBezTo>
                    <a:cubicBezTo>
                      <a:pt x="3198989" y="2719546"/>
                      <a:pt x="3201514" y="2722531"/>
                      <a:pt x="3201973" y="2725056"/>
                    </a:cubicBezTo>
                    <a:cubicBezTo>
                      <a:pt x="3201973" y="2725744"/>
                      <a:pt x="3202203" y="2726433"/>
                      <a:pt x="3202203" y="2727122"/>
                    </a:cubicBezTo>
                    <a:cubicBezTo>
                      <a:pt x="3202203" y="2748246"/>
                      <a:pt x="3202203" y="2769598"/>
                      <a:pt x="3201973" y="2790720"/>
                    </a:cubicBezTo>
                    <a:cubicBezTo>
                      <a:pt x="3201973" y="2794394"/>
                      <a:pt x="3198759" y="2797378"/>
                      <a:pt x="3194856" y="2797378"/>
                    </a:cubicBezTo>
                    <a:cubicBezTo>
                      <a:pt x="3189116" y="2797608"/>
                      <a:pt x="3183147" y="2797837"/>
                      <a:pt x="3177407" y="2797837"/>
                    </a:cubicBezTo>
                    <a:cubicBezTo>
                      <a:pt x="3151003" y="2798068"/>
                      <a:pt x="3124600" y="2798068"/>
                      <a:pt x="3098197" y="2798068"/>
                    </a:cubicBezTo>
                    <a:cubicBezTo>
                      <a:pt x="3071104" y="2798068"/>
                      <a:pt x="3044012" y="2798068"/>
                      <a:pt x="3016920" y="2798068"/>
                    </a:cubicBezTo>
                    <a:cubicBezTo>
                      <a:pt x="3011869" y="2798068"/>
                      <a:pt x="3006588" y="2797608"/>
                      <a:pt x="3001537" y="2797378"/>
                    </a:cubicBezTo>
                    <a:cubicBezTo>
                      <a:pt x="2999011" y="2797149"/>
                      <a:pt x="2996256" y="2794164"/>
                      <a:pt x="2995797" y="2791638"/>
                    </a:cubicBezTo>
                    <a:cubicBezTo>
                      <a:pt x="2995568" y="2790949"/>
                      <a:pt x="2995338" y="2790261"/>
                      <a:pt x="2995338" y="2789572"/>
                    </a:cubicBezTo>
                    <a:cubicBezTo>
                      <a:pt x="2995338" y="2769138"/>
                      <a:pt x="2995338" y="2748475"/>
                      <a:pt x="2995338" y="2728040"/>
                    </a:cubicBezTo>
                    <a:cubicBezTo>
                      <a:pt x="2995338" y="2726664"/>
                      <a:pt x="2995568" y="2724826"/>
                      <a:pt x="2996256" y="2723909"/>
                    </a:cubicBezTo>
                    <a:cubicBezTo>
                      <a:pt x="2997404" y="2722301"/>
                      <a:pt x="2999011" y="2720464"/>
                      <a:pt x="3000848" y="2719775"/>
                    </a:cubicBezTo>
                    <a:cubicBezTo>
                      <a:pt x="3003603" y="2718857"/>
                      <a:pt x="3006588" y="2718628"/>
                      <a:pt x="3009573" y="2718399"/>
                    </a:cubicBezTo>
                    <a:cubicBezTo>
                      <a:pt x="3018297" y="2718168"/>
                      <a:pt x="3027252" y="2718168"/>
                      <a:pt x="3035976" y="2718168"/>
                    </a:cubicBezTo>
                    <a:close/>
                    <a:moveTo>
                      <a:pt x="4063643" y="2718167"/>
                    </a:moveTo>
                    <a:cubicBezTo>
                      <a:pt x="4092342" y="2718167"/>
                      <a:pt x="4120812" y="2718167"/>
                      <a:pt x="4149512" y="2718167"/>
                    </a:cubicBezTo>
                    <a:cubicBezTo>
                      <a:pt x="4152496" y="2718167"/>
                      <a:pt x="4155481" y="2718626"/>
                      <a:pt x="4158236" y="2719545"/>
                    </a:cubicBezTo>
                    <a:cubicBezTo>
                      <a:pt x="4160073" y="2720233"/>
                      <a:pt x="4161680" y="2722070"/>
                      <a:pt x="4163057" y="2723677"/>
                    </a:cubicBezTo>
                    <a:cubicBezTo>
                      <a:pt x="4163746" y="2724825"/>
                      <a:pt x="4163746" y="2726432"/>
                      <a:pt x="4163746" y="2728039"/>
                    </a:cubicBezTo>
                    <a:cubicBezTo>
                      <a:pt x="4163746" y="2748703"/>
                      <a:pt x="4163746" y="2769137"/>
                      <a:pt x="4163746" y="2789801"/>
                    </a:cubicBezTo>
                    <a:cubicBezTo>
                      <a:pt x="4163746" y="2790489"/>
                      <a:pt x="4163517" y="2791178"/>
                      <a:pt x="4163287" y="2791867"/>
                    </a:cubicBezTo>
                    <a:cubicBezTo>
                      <a:pt x="4163057" y="2794622"/>
                      <a:pt x="4160302" y="2797377"/>
                      <a:pt x="4157547" y="2797377"/>
                    </a:cubicBezTo>
                    <a:cubicBezTo>
                      <a:pt x="4146527" y="2797607"/>
                      <a:pt x="4135506" y="2797836"/>
                      <a:pt x="4124486" y="2798066"/>
                    </a:cubicBezTo>
                    <a:cubicBezTo>
                      <a:pt x="4118286" y="2798066"/>
                      <a:pt x="4112547" y="2798066"/>
                      <a:pt x="4106577" y="2798066"/>
                    </a:cubicBezTo>
                    <a:cubicBezTo>
                      <a:pt x="4091883" y="2798066"/>
                      <a:pt x="4077189" y="2798066"/>
                      <a:pt x="4062495" y="2798066"/>
                    </a:cubicBezTo>
                    <a:cubicBezTo>
                      <a:pt x="4059510" y="2798066"/>
                      <a:pt x="4056526" y="2797607"/>
                      <a:pt x="4053770" y="2796918"/>
                    </a:cubicBezTo>
                    <a:cubicBezTo>
                      <a:pt x="4052622" y="2796688"/>
                      <a:pt x="4051245" y="2795311"/>
                      <a:pt x="4050786" y="2793933"/>
                    </a:cubicBezTo>
                    <a:cubicBezTo>
                      <a:pt x="4049867" y="2791867"/>
                      <a:pt x="4049408" y="2789801"/>
                      <a:pt x="4049408" y="2787505"/>
                    </a:cubicBezTo>
                    <a:cubicBezTo>
                      <a:pt x="4049408" y="2767759"/>
                      <a:pt x="4049408" y="2747785"/>
                      <a:pt x="4049408" y="2728039"/>
                    </a:cubicBezTo>
                    <a:cubicBezTo>
                      <a:pt x="4049408" y="2726662"/>
                      <a:pt x="4049408" y="2724825"/>
                      <a:pt x="4050326" y="2723677"/>
                    </a:cubicBezTo>
                    <a:cubicBezTo>
                      <a:pt x="4051474" y="2722070"/>
                      <a:pt x="4053082" y="2720004"/>
                      <a:pt x="4054918" y="2719545"/>
                    </a:cubicBezTo>
                    <a:cubicBezTo>
                      <a:pt x="4057674" y="2718626"/>
                      <a:pt x="4060658" y="2718167"/>
                      <a:pt x="4063643" y="2718167"/>
                    </a:cubicBezTo>
                    <a:close/>
                    <a:moveTo>
                      <a:pt x="2951944" y="2649523"/>
                    </a:moveTo>
                    <a:cubicBezTo>
                      <a:pt x="2945975" y="2649523"/>
                      <a:pt x="2940235" y="2649523"/>
                      <a:pt x="2934265" y="2649752"/>
                    </a:cubicBezTo>
                    <a:cubicBezTo>
                      <a:pt x="2928066" y="2649982"/>
                      <a:pt x="2924623" y="2653197"/>
                      <a:pt x="2924393" y="2659165"/>
                    </a:cubicBezTo>
                    <a:cubicBezTo>
                      <a:pt x="2924163" y="2663528"/>
                      <a:pt x="2924163" y="2667891"/>
                      <a:pt x="2924163" y="2672482"/>
                    </a:cubicBezTo>
                    <a:cubicBezTo>
                      <a:pt x="2924163" y="2725291"/>
                      <a:pt x="2924163" y="2778098"/>
                      <a:pt x="2924163" y="2831134"/>
                    </a:cubicBezTo>
                    <a:cubicBezTo>
                      <a:pt x="2924163" y="2835496"/>
                      <a:pt x="2924163" y="2839859"/>
                      <a:pt x="2924393" y="2844451"/>
                    </a:cubicBezTo>
                    <a:cubicBezTo>
                      <a:pt x="2924623" y="2849502"/>
                      <a:pt x="2927607" y="2852945"/>
                      <a:pt x="2932429" y="2853175"/>
                    </a:cubicBezTo>
                    <a:cubicBezTo>
                      <a:pt x="2940464" y="2853405"/>
                      <a:pt x="2948500" y="2853634"/>
                      <a:pt x="2956536" y="2853634"/>
                    </a:cubicBezTo>
                    <a:cubicBezTo>
                      <a:pt x="3113809" y="2852945"/>
                      <a:pt x="3271081" y="2852945"/>
                      <a:pt x="3428124" y="2852945"/>
                    </a:cubicBezTo>
                    <a:cubicBezTo>
                      <a:pt x="3585856" y="2852945"/>
                      <a:pt x="3743817" y="2852945"/>
                      <a:pt x="3901549" y="2852945"/>
                    </a:cubicBezTo>
                    <a:cubicBezTo>
                      <a:pt x="3909585" y="2852945"/>
                      <a:pt x="3917621" y="2852716"/>
                      <a:pt x="3925656" y="2852486"/>
                    </a:cubicBezTo>
                    <a:cubicBezTo>
                      <a:pt x="3929330" y="2852257"/>
                      <a:pt x="3932774" y="2849272"/>
                      <a:pt x="3933003" y="2845828"/>
                    </a:cubicBezTo>
                    <a:cubicBezTo>
                      <a:pt x="3933462" y="2839170"/>
                      <a:pt x="3933922" y="2832741"/>
                      <a:pt x="3933922" y="2826083"/>
                    </a:cubicBezTo>
                    <a:cubicBezTo>
                      <a:pt x="3933922" y="2776261"/>
                      <a:pt x="3933922" y="2726210"/>
                      <a:pt x="3933922" y="2676385"/>
                    </a:cubicBezTo>
                    <a:cubicBezTo>
                      <a:pt x="3933922" y="2671334"/>
                      <a:pt x="3933922" y="2666053"/>
                      <a:pt x="3933692" y="2661002"/>
                    </a:cubicBezTo>
                    <a:cubicBezTo>
                      <a:pt x="3933462" y="2652048"/>
                      <a:pt x="3929330" y="2649982"/>
                      <a:pt x="3923131" y="2649752"/>
                    </a:cubicBezTo>
                    <a:cubicBezTo>
                      <a:pt x="3917161" y="2649523"/>
                      <a:pt x="3911421" y="2649523"/>
                      <a:pt x="3905452" y="2649523"/>
                    </a:cubicBezTo>
                    <a:cubicBezTo>
                      <a:pt x="3587692" y="2649523"/>
                      <a:pt x="3269704" y="2649523"/>
                      <a:pt x="2951944" y="2649523"/>
                    </a:cubicBezTo>
                    <a:close/>
                    <a:moveTo>
                      <a:pt x="4307014" y="2649294"/>
                    </a:moveTo>
                    <a:cubicBezTo>
                      <a:pt x="4301962" y="2649294"/>
                      <a:pt x="4296682" y="2649294"/>
                      <a:pt x="4291631" y="2649523"/>
                    </a:cubicBezTo>
                    <a:cubicBezTo>
                      <a:pt x="4289335" y="2649523"/>
                      <a:pt x="4287268" y="2649982"/>
                      <a:pt x="4285202" y="2650442"/>
                    </a:cubicBezTo>
                    <a:cubicBezTo>
                      <a:pt x="4282677" y="2650901"/>
                      <a:pt x="4279692" y="2653656"/>
                      <a:pt x="4279462" y="2656182"/>
                    </a:cubicBezTo>
                    <a:cubicBezTo>
                      <a:pt x="4279003" y="2659855"/>
                      <a:pt x="4278544" y="2663528"/>
                      <a:pt x="4278544" y="2667201"/>
                    </a:cubicBezTo>
                    <a:cubicBezTo>
                      <a:pt x="4278544" y="2723684"/>
                      <a:pt x="4278544" y="2780394"/>
                      <a:pt x="4278544" y="2836874"/>
                    </a:cubicBezTo>
                    <a:cubicBezTo>
                      <a:pt x="4278544" y="2839859"/>
                      <a:pt x="4278773" y="2842843"/>
                      <a:pt x="4279003" y="2845599"/>
                    </a:cubicBezTo>
                    <a:cubicBezTo>
                      <a:pt x="4279233" y="2849272"/>
                      <a:pt x="4282217" y="2852486"/>
                      <a:pt x="4286120" y="2852716"/>
                    </a:cubicBezTo>
                    <a:cubicBezTo>
                      <a:pt x="4294156" y="2852945"/>
                      <a:pt x="4302192" y="2853175"/>
                      <a:pt x="4310228" y="2853175"/>
                    </a:cubicBezTo>
                    <a:cubicBezTo>
                      <a:pt x="4503317" y="2852945"/>
                      <a:pt x="4696406" y="2852945"/>
                      <a:pt x="4889496" y="2852945"/>
                    </a:cubicBezTo>
                    <a:cubicBezTo>
                      <a:pt x="5080519" y="2852945"/>
                      <a:pt x="5271312" y="2852945"/>
                      <a:pt x="5462335" y="2852945"/>
                    </a:cubicBezTo>
                    <a:cubicBezTo>
                      <a:pt x="5469682" y="2852945"/>
                      <a:pt x="5477029" y="2852945"/>
                      <a:pt x="5484376" y="2852945"/>
                    </a:cubicBezTo>
                    <a:cubicBezTo>
                      <a:pt x="5496545" y="2852716"/>
                      <a:pt x="5498382" y="2850879"/>
                      <a:pt x="5498841" y="2838940"/>
                    </a:cubicBezTo>
                    <a:cubicBezTo>
                      <a:pt x="5498841" y="2838251"/>
                      <a:pt x="5498841" y="2837563"/>
                      <a:pt x="5498841" y="2836644"/>
                    </a:cubicBezTo>
                    <a:cubicBezTo>
                      <a:pt x="5498841" y="2779476"/>
                      <a:pt x="5498841" y="2722076"/>
                      <a:pt x="5498841" y="2664905"/>
                    </a:cubicBezTo>
                    <a:cubicBezTo>
                      <a:pt x="5498841" y="2661921"/>
                      <a:pt x="5498382" y="2659165"/>
                      <a:pt x="5497923" y="2656182"/>
                    </a:cubicBezTo>
                    <a:cubicBezTo>
                      <a:pt x="5497463" y="2653656"/>
                      <a:pt x="5494708" y="2650442"/>
                      <a:pt x="5492183" y="2650211"/>
                    </a:cubicBezTo>
                    <a:cubicBezTo>
                      <a:pt x="5484835" y="2649752"/>
                      <a:pt x="5477488" y="2649294"/>
                      <a:pt x="5470141" y="2649294"/>
                    </a:cubicBezTo>
                    <a:cubicBezTo>
                      <a:pt x="5082356" y="2649294"/>
                      <a:pt x="4694799" y="2649294"/>
                      <a:pt x="4307014" y="2649294"/>
                    </a:cubicBezTo>
                    <a:close/>
                    <a:moveTo>
                      <a:pt x="3973412" y="2649294"/>
                    </a:moveTo>
                    <a:cubicBezTo>
                      <a:pt x="3958948" y="2649523"/>
                      <a:pt x="3957111" y="2651129"/>
                      <a:pt x="3957111" y="2666053"/>
                    </a:cubicBezTo>
                    <a:cubicBezTo>
                      <a:pt x="3957111" y="2722536"/>
                      <a:pt x="3957111" y="2779016"/>
                      <a:pt x="3957111" y="2835496"/>
                    </a:cubicBezTo>
                    <a:cubicBezTo>
                      <a:pt x="3957111" y="2839170"/>
                      <a:pt x="3957570" y="2842843"/>
                      <a:pt x="3958029" y="2846517"/>
                    </a:cubicBezTo>
                    <a:cubicBezTo>
                      <a:pt x="3958259" y="2849042"/>
                      <a:pt x="3961244" y="2852027"/>
                      <a:pt x="3963999" y="2852257"/>
                    </a:cubicBezTo>
                    <a:cubicBezTo>
                      <a:pt x="3970657" y="2852716"/>
                      <a:pt x="3977085" y="2852945"/>
                      <a:pt x="3983744" y="2852945"/>
                    </a:cubicBezTo>
                    <a:cubicBezTo>
                      <a:pt x="4023923" y="2852945"/>
                      <a:pt x="4064331" y="2852945"/>
                      <a:pt x="4104511" y="2852945"/>
                    </a:cubicBezTo>
                    <a:cubicBezTo>
                      <a:pt x="4113235" y="2852945"/>
                      <a:pt x="4122190" y="2852945"/>
                      <a:pt x="4130914" y="2852945"/>
                    </a:cubicBezTo>
                    <a:cubicBezTo>
                      <a:pt x="4163976" y="2852945"/>
                      <a:pt x="4197038" y="2852945"/>
                      <a:pt x="4229870" y="2852945"/>
                    </a:cubicBezTo>
                    <a:cubicBezTo>
                      <a:pt x="4235839" y="2852945"/>
                      <a:pt x="4241579" y="2852716"/>
                      <a:pt x="4247548" y="2852486"/>
                    </a:cubicBezTo>
                    <a:cubicBezTo>
                      <a:pt x="4250992" y="2852257"/>
                      <a:pt x="4253977" y="2849042"/>
                      <a:pt x="4254436" y="2845139"/>
                    </a:cubicBezTo>
                    <a:cubicBezTo>
                      <a:pt x="4254666" y="2841466"/>
                      <a:pt x="4255125" y="2837792"/>
                      <a:pt x="4255125" y="2834119"/>
                    </a:cubicBezTo>
                    <a:cubicBezTo>
                      <a:pt x="4255125" y="2779016"/>
                      <a:pt x="4255125" y="2724144"/>
                      <a:pt x="4255125" y="2669038"/>
                    </a:cubicBezTo>
                    <a:cubicBezTo>
                      <a:pt x="4255125" y="2664676"/>
                      <a:pt x="4254666" y="2660313"/>
                      <a:pt x="4254207" y="2655952"/>
                    </a:cubicBezTo>
                    <a:cubicBezTo>
                      <a:pt x="4253977" y="2653197"/>
                      <a:pt x="4250992" y="2650211"/>
                      <a:pt x="4248467" y="2649982"/>
                    </a:cubicBezTo>
                    <a:cubicBezTo>
                      <a:pt x="4241120" y="2649523"/>
                      <a:pt x="4233773" y="2649294"/>
                      <a:pt x="4226426" y="2649294"/>
                    </a:cubicBezTo>
                    <a:cubicBezTo>
                      <a:pt x="4148593" y="2649294"/>
                      <a:pt x="4070990" y="2649294"/>
                      <a:pt x="3993157" y="2649294"/>
                    </a:cubicBezTo>
                    <a:cubicBezTo>
                      <a:pt x="3986499" y="2649294"/>
                      <a:pt x="3979841" y="2649294"/>
                      <a:pt x="3973412" y="2649294"/>
                    </a:cubicBezTo>
                    <a:close/>
                    <a:moveTo>
                      <a:pt x="2619031" y="2649294"/>
                    </a:moveTo>
                    <a:cubicBezTo>
                      <a:pt x="2604338" y="2649294"/>
                      <a:pt x="2602730" y="2651819"/>
                      <a:pt x="2602730" y="2666053"/>
                    </a:cubicBezTo>
                    <a:cubicBezTo>
                      <a:pt x="2602730" y="2722536"/>
                      <a:pt x="2602730" y="2779246"/>
                      <a:pt x="2602730" y="2835726"/>
                    </a:cubicBezTo>
                    <a:cubicBezTo>
                      <a:pt x="2602730" y="2839399"/>
                      <a:pt x="2603190" y="2843073"/>
                      <a:pt x="2603649" y="2846746"/>
                    </a:cubicBezTo>
                    <a:cubicBezTo>
                      <a:pt x="2603878" y="2849272"/>
                      <a:pt x="2606863" y="2852257"/>
                      <a:pt x="2609618" y="2852257"/>
                    </a:cubicBezTo>
                    <a:cubicBezTo>
                      <a:pt x="2616276" y="2852486"/>
                      <a:pt x="2622705" y="2852945"/>
                      <a:pt x="2629363" y="2852945"/>
                    </a:cubicBezTo>
                    <a:cubicBezTo>
                      <a:pt x="2669772" y="2852945"/>
                      <a:pt x="2710181" y="2852945"/>
                      <a:pt x="2750589" y="2852945"/>
                    </a:cubicBezTo>
                    <a:cubicBezTo>
                      <a:pt x="2790310" y="2852945"/>
                      <a:pt x="2830029" y="2852945"/>
                      <a:pt x="2869520" y="2852945"/>
                    </a:cubicBezTo>
                    <a:cubicBezTo>
                      <a:pt x="2876178" y="2852945"/>
                      <a:pt x="2882836" y="2852945"/>
                      <a:pt x="2889265" y="2852716"/>
                    </a:cubicBezTo>
                    <a:cubicBezTo>
                      <a:pt x="2891331" y="2852716"/>
                      <a:pt x="2893627" y="2852257"/>
                      <a:pt x="2895693" y="2851568"/>
                    </a:cubicBezTo>
                    <a:cubicBezTo>
                      <a:pt x="2896841" y="2851109"/>
                      <a:pt x="2898449" y="2849731"/>
                      <a:pt x="2898678" y="2848583"/>
                    </a:cubicBezTo>
                    <a:cubicBezTo>
                      <a:pt x="2899367" y="2842843"/>
                      <a:pt x="2900056" y="2836874"/>
                      <a:pt x="2900056" y="2831134"/>
                    </a:cubicBezTo>
                    <a:cubicBezTo>
                      <a:pt x="2900056" y="2779706"/>
                      <a:pt x="2900056" y="2728277"/>
                      <a:pt x="2900056" y="2676844"/>
                    </a:cubicBezTo>
                    <a:cubicBezTo>
                      <a:pt x="2900056" y="2647915"/>
                      <a:pt x="2901893" y="2649294"/>
                      <a:pt x="2872504" y="2649294"/>
                    </a:cubicBezTo>
                    <a:cubicBezTo>
                      <a:pt x="2791687" y="2649294"/>
                      <a:pt x="2710869" y="2649294"/>
                      <a:pt x="2630052" y="2649294"/>
                    </a:cubicBezTo>
                    <a:cubicBezTo>
                      <a:pt x="2626379" y="2649294"/>
                      <a:pt x="2622705" y="2649294"/>
                      <a:pt x="2619031" y="2649294"/>
                    </a:cubicBezTo>
                    <a:close/>
                    <a:moveTo>
                      <a:pt x="1375545" y="2649294"/>
                    </a:moveTo>
                    <a:cubicBezTo>
                      <a:pt x="1360851" y="2649294"/>
                      <a:pt x="1359244" y="2651819"/>
                      <a:pt x="1359015" y="2665824"/>
                    </a:cubicBezTo>
                    <a:cubicBezTo>
                      <a:pt x="1359015" y="2722307"/>
                      <a:pt x="1359015" y="2779016"/>
                      <a:pt x="1359015" y="2835496"/>
                    </a:cubicBezTo>
                    <a:cubicBezTo>
                      <a:pt x="1359015" y="2839170"/>
                      <a:pt x="1359474" y="2842843"/>
                      <a:pt x="1359703" y="2846517"/>
                    </a:cubicBezTo>
                    <a:cubicBezTo>
                      <a:pt x="1359933" y="2849042"/>
                      <a:pt x="1362918" y="2852027"/>
                      <a:pt x="1365443" y="2852257"/>
                    </a:cubicBezTo>
                    <a:cubicBezTo>
                      <a:pt x="1373479" y="2852486"/>
                      <a:pt x="1381515" y="2852945"/>
                      <a:pt x="1389551" y="2852945"/>
                    </a:cubicBezTo>
                    <a:cubicBezTo>
                      <a:pt x="1582640" y="2852945"/>
                      <a:pt x="1775041" y="2852945"/>
                      <a:pt x="1967441" y="2852945"/>
                    </a:cubicBezTo>
                    <a:cubicBezTo>
                      <a:pt x="2159153" y="2852945"/>
                      <a:pt x="2350865" y="2852945"/>
                      <a:pt x="2542577" y="2852945"/>
                    </a:cubicBezTo>
                    <a:cubicBezTo>
                      <a:pt x="2549235" y="2852945"/>
                      <a:pt x="2555893" y="2852945"/>
                      <a:pt x="2562322" y="2852945"/>
                    </a:cubicBezTo>
                    <a:cubicBezTo>
                      <a:pt x="2577475" y="2852716"/>
                      <a:pt x="2578623" y="2851568"/>
                      <a:pt x="2578623" y="2836644"/>
                    </a:cubicBezTo>
                    <a:cubicBezTo>
                      <a:pt x="2578623" y="2779246"/>
                      <a:pt x="2578623" y="2722076"/>
                      <a:pt x="2578623" y="2664676"/>
                    </a:cubicBezTo>
                    <a:cubicBezTo>
                      <a:pt x="2578623" y="2661691"/>
                      <a:pt x="2578164" y="2658936"/>
                      <a:pt x="2577934" y="2655952"/>
                    </a:cubicBezTo>
                    <a:cubicBezTo>
                      <a:pt x="2577704" y="2653425"/>
                      <a:pt x="2574720" y="2650211"/>
                      <a:pt x="2572194" y="2650211"/>
                    </a:cubicBezTo>
                    <a:cubicBezTo>
                      <a:pt x="2563470" y="2649752"/>
                      <a:pt x="2554515" y="2649294"/>
                      <a:pt x="2545791" y="2649294"/>
                    </a:cubicBezTo>
                    <a:cubicBezTo>
                      <a:pt x="2161679" y="2649294"/>
                      <a:pt x="1777566" y="2649294"/>
                      <a:pt x="1393224" y="2649294"/>
                    </a:cubicBezTo>
                    <a:cubicBezTo>
                      <a:pt x="1387255" y="2649294"/>
                      <a:pt x="1381515" y="2649294"/>
                      <a:pt x="1375545" y="2649294"/>
                    </a:cubicBezTo>
                    <a:close/>
                    <a:moveTo>
                      <a:pt x="3955044" y="2520724"/>
                    </a:moveTo>
                    <a:cubicBezTo>
                      <a:pt x="3948386" y="2520724"/>
                      <a:pt x="3941958" y="2521184"/>
                      <a:pt x="3935299" y="2521413"/>
                    </a:cubicBezTo>
                    <a:cubicBezTo>
                      <a:pt x="3932774" y="2521641"/>
                      <a:pt x="3929789" y="2524629"/>
                      <a:pt x="3929559" y="2527154"/>
                    </a:cubicBezTo>
                    <a:cubicBezTo>
                      <a:pt x="3929100" y="2531517"/>
                      <a:pt x="3928641" y="2535879"/>
                      <a:pt x="3928641" y="2540241"/>
                    </a:cubicBezTo>
                    <a:cubicBezTo>
                      <a:pt x="3928641" y="2549883"/>
                      <a:pt x="3928870" y="2559296"/>
                      <a:pt x="3929100" y="2568709"/>
                    </a:cubicBezTo>
                    <a:cubicBezTo>
                      <a:pt x="3929330" y="2573301"/>
                      <a:pt x="3932774" y="2576745"/>
                      <a:pt x="3937595" y="2576974"/>
                    </a:cubicBezTo>
                    <a:cubicBezTo>
                      <a:pt x="3944253" y="2577204"/>
                      <a:pt x="3950682" y="2577434"/>
                      <a:pt x="3957340" y="2577434"/>
                    </a:cubicBezTo>
                    <a:cubicBezTo>
                      <a:pt x="4007392" y="2577893"/>
                      <a:pt x="4057214" y="2577663"/>
                      <a:pt x="4107266" y="2577663"/>
                    </a:cubicBezTo>
                    <a:cubicBezTo>
                      <a:pt x="4157088" y="2577663"/>
                      <a:pt x="4206910" y="2577663"/>
                      <a:pt x="4256962" y="2577663"/>
                    </a:cubicBezTo>
                    <a:cubicBezTo>
                      <a:pt x="4263620" y="2577663"/>
                      <a:pt x="4270049" y="2577204"/>
                      <a:pt x="4276707" y="2576974"/>
                    </a:cubicBezTo>
                    <a:cubicBezTo>
                      <a:pt x="4280381" y="2576745"/>
                      <a:pt x="4283825" y="2573301"/>
                      <a:pt x="4283825" y="2569858"/>
                    </a:cubicBezTo>
                    <a:cubicBezTo>
                      <a:pt x="4283825" y="2555853"/>
                      <a:pt x="4283825" y="2542078"/>
                      <a:pt x="4283595" y="2528073"/>
                    </a:cubicBezTo>
                    <a:cubicBezTo>
                      <a:pt x="4283595" y="2527383"/>
                      <a:pt x="4283365" y="2526466"/>
                      <a:pt x="4282906" y="2526006"/>
                    </a:cubicBezTo>
                    <a:cubicBezTo>
                      <a:pt x="4281529" y="2524398"/>
                      <a:pt x="4280151" y="2522101"/>
                      <a:pt x="4278314" y="2521872"/>
                    </a:cubicBezTo>
                    <a:cubicBezTo>
                      <a:pt x="4273952" y="2520953"/>
                      <a:pt x="4269589" y="2520724"/>
                      <a:pt x="4265227" y="2520724"/>
                    </a:cubicBezTo>
                    <a:cubicBezTo>
                      <a:pt x="4239513" y="2520724"/>
                      <a:pt x="4213798" y="2520724"/>
                      <a:pt x="4188313" y="2520724"/>
                    </a:cubicBezTo>
                    <a:cubicBezTo>
                      <a:pt x="4110480" y="2520724"/>
                      <a:pt x="4032877" y="2520724"/>
                      <a:pt x="3955044" y="2520724"/>
                    </a:cubicBezTo>
                    <a:close/>
                    <a:moveTo>
                      <a:pt x="2599746" y="2520724"/>
                    </a:moveTo>
                    <a:cubicBezTo>
                      <a:pt x="2593087" y="2520724"/>
                      <a:pt x="2586659" y="2521184"/>
                      <a:pt x="2580000" y="2521413"/>
                    </a:cubicBezTo>
                    <a:cubicBezTo>
                      <a:pt x="2577245" y="2521641"/>
                      <a:pt x="2574260" y="2524398"/>
                      <a:pt x="2574031" y="2526925"/>
                    </a:cubicBezTo>
                    <a:cubicBezTo>
                      <a:pt x="2572424" y="2541619"/>
                      <a:pt x="2572424" y="2556082"/>
                      <a:pt x="2573801" y="2570776"/>
                    </a:cubicBezTo>
                    <a:cubicBezTo>
                      <a:pt x="2574031" y="2573301"/>
                      <a:pt x="2577016" y="2576286"/>
                      <a:pt x="2579541" y="2576516"/>
                    </a:cubicBezTo>
                    <a:cubicBezTo>
                      <a:pt x="2586200" y="2576974"/>
                      <a:pt x="2592628" y="2577663"/>
                      <a:pt x="2599286" y="2577663"/>
                    </a:cubicBezTo>
                    <a:cubicBezTo>
                      <a:pt x="2700308" y="2577663"/>
                      <a:pt x="2801559" y="2577663"/>
                      <a:pt x="2902581" y="2577663"/>
                    </a:cubicBezTo>
                    <a:cubicBezTo>
                      <a:pt x="2908551" y="2577663"/>
                      <a:pt x="2914291" y="2577434"/>
                      <a:pt x="2920260" y="2577204"/>
                    </a:cubicBezTo>
                    <a:cubicBezTo>
                      <a:pt x="2924852" y="2576974"/>
                      <a:pt x="2928985" y="2573301"/>
                      <a:pt x="2928985" y="2568940"/>
                    </a:cubicBezTo>
                    <a:cubicBezTo>
                      <a:pt x="2929214" y="2555853"/>
                      <a:pt x="2928985" y="2542537"/>
                      <a:pt x="2928985" y="2529450"/>
                    </a:cubicBezTo>
                    <a:cubicBezTo>
                      <a:pt x="2928985" y="2528762"/>
                      <a:pt x="2928526" y="2528073"/>
                      <a:pt x="2928526" y="2527383"/>
                    </a:cubicBezTo>
                    <a:cubicBezTo>
                      <a:pt x="2928066" y="2524858"/>
                      <a:pt x="2925311" y="2521641"/>
                      <a:pt x="2922786" y="2521641"/>
                    </a:cubicBezTo>
                    <a:cubicBezTo>
                      <a:pt x="2916127" y="2521184"/>
                      <a:pt x="2909699" y="2520724"/>
                      <a:pt x="2903041" y="2520724"/>
                    </a:cubicBezTo>
                    <a:cubicBezTo>
                      <a:pt x="2852759" y="2520724"/>
                      <a:pt x="2802248" y="2520724"/>
                      <a:pt x="2751508" y="2520724"/>
                    </a:cubicBezTo>
                    <a:cubicBezTo>
                      <a:pt x="2700997" y="2520724"/>
                      <a:pt x="2650486" y="2520724"/>
                      <a:pt x="2599746" y="2520724"/>
                    </a:cubicBezTo>
                    <a:close/>
                    <a:moveTo>
                      <a:pt x="3477716" y="992308"/>
                    </a:moveTo>
                    <a:cubicBezTo>
                      <a:pt x="3401950" y="990242"/>
                      <a:pt x="3326414" y="992997"/>
                      <a:pt x="3250877" y="998507"/>
                    </a:cubicBezTo>
                    <a:cubicBezTo>
                      <a:pt x="3195085" y="1002640"/>
                      <a:pt x="3139753" y="1008609"/>
                      <a:pt x="3084421" y="1016416"/>
                    </a:cubicBezTo>
                    <a:cubicBezTo>
                      <a:pt x="3019675" y="1025600"/>
                      <a:pt x="2955388" y="1037538"/>
                      <a:pt x="2891561" y="1051774"/>
                    </a:cubicBezTo>
                    <a:cubicBezTo>
                      <a:pt x="2699390" y="1094937"/>
                      <a:pt x="2515025" y="1160602"/>
                      <a:pt x="2338926" y="1248766"/>
                    </a:cubicBezTo>
                    <a:cubicBezTo>
                      <a:pt x="2094407" y="1371141"/>
                      <a:pt x="1876292" y="1530250"/>
                      <a:pt x="1684810" y="1725635"/>
                    </a:cubicBezTo>
                    <a:cubicBezTo>
                      <a:pt x="1534884" y="1878776"/>
                      <a:pt x="1407459" y="2048675"/>
                      <a:pt x="1302534" y="2235333"/>
                    </a:cubicBezTo>
                    <a:cubicBezTo>
                      <a:pt x="1180619" y="2452074"/>
                      <a:pt x="1094981" y="2682356"/>
                      <a:pt x="1043322" y="2925497"/>
                    </a:cubicBezTo>
                    <a:cubicBezTo>
                      <a:pt x="1041944" y="2931927"/>
                      <a:pt x="1041026" y="2938585"/>
                      <a:pt x="1039878" y="2945014"/>
                    </a:cubicBezTo>
                    <a:cubicBezTo>
                      <a:pt x="1039189" y="2949376"/>
                      <a:pt x="1041485" y="2952591"/>
                      <a:pt x="1045388" y="2952819"/>
                    </a:cubicBezTo>
                    <a:cubicBezTo>
                      <a:pt x="1049750" y="2953049"/>
                      <a:pt x="1054113" y="2953508"/>
                      <a:pt x="1058475" y="2953508"/>
                    </a:cubicBezTo>
                    <a:cubicBezTo>
                      <a:pt x="1143655" y="2953508"/>
                      <a:pt x="1228834" y="2953508"/>
                      <a:pt x="1314244" y="2953508"/>
                    </a:cubicBezTo>
                    <a:cubicBezTo>
                      <a:pt x="1334678" y="2953508"/>
                      <a:pt x="1334678" y="2953279"/>
                      <a:pt x="1334678" y="2932386"/>
                    </a:cubicBezTo>
                    <a:cubicBezTo>
                      <a:pt x="1334678" y="2844910"/>
                      <a:pt x="1334678" y="2757436"/>
                      <a:pt x="1334678" y="2670186"/>
                    </a:cubicBezTo>
                    <a:cubicBezTo>
                      <a:pt x="1334678" y="2665824"/>
                      <a:pt x="1334448" y="2661461"/>
                      <a:pt x="1334218" y="2657099"/>
                    </a:cubicBezTo>
                    <a:cubicBezTo>
                      <a:pt x="1333989" y="2653425"/>
                      <a:pt x="1330774" y="2650211"/>
                      <a:pt x="1327101" y="2649982"/>
                    </a:cubicBezTo>
                    <a:cubicBezTo>
                      <a:pt x="1319754" y="2649523"/>
                      <a:pt x="1312407" y="2649294"/>
                      <a:pt x="1305060" y="2648835"/>
                    </a:cubicBezTo>
                    <a:cubicBezTo>
                      <a:pt x="1301157" y="2648605"/>
                      <a:pt x="1298172" y="2645850"/>
                      <a:pt x="1298172" y="2641717"/>
                    </a:cubicBezTo>
                    <a:cubicBezTo>
                      <a:pt x="1297942" y="2623351"/>
                      <a:pt x="1297942" y="2604984"/>
                      <a:pt x="1297942" y="2586617"/>
                    </a:cubicBezTo>
                    <a:cubicBezTo>
                      <a:pt x="1297942" y="2585928"/>
                      <a:pt x="1298402" y="2585240"/>
                      <a:pt x="1298402" y="2584550"/>
                    </a:cubicBezTo>
                    <a:cubicBezTo>
                      <a:pt x="1298631" y="2582025"/>
                      <a:pt x="1301616" y="2579041"/>
                      <a:pt x="1304141" y="2578811"/>
                    </a:cubicBezTo>
                    <a:cubicBezTo>
                      <a:pt x="1313555" y="2578351"/>
                      <a:pt x="1323198" y="2577893"/>
                      <a:pt x="1332841" y="2577893"/>
                    </a:cubicBezTo>
                    <a:cubicBezTo>
                      <a:pt x="1725219" y="2577893"/>
                      <a:pt x="2117367" y="2577893"/>
                      <a:pt x="2509744" y="2577893"/>
                    </a:cubicBezTo>
                    <a:cubicBezTo>
                      <a:pt x="2517780" y="2577893"/>
                      <a:pt x="2525816" y="2577893"/>
                      <a:pt x="2534081" y="2577893"/>
                    </a:cubicBezTo>
                    <a:cubicBezTo>
                      <a:pt x="2537066" y="2577893"/>
                      <a:pt x="2539821" y="2577434"/>
                      <a:pt x="2542806" y="2576974"/>
                    </a:cubicBezTo>
                    <a:cubicBezTo>
                      <a:pt x="2545332" y="2576745"/>
                      <a:pt x="2548546" y="2573532"/>
                      <a:pt x="2548776" y="2571236"/>
                    </a:cubicBezTo>
                    <a:cubicBezTo>
                      <a:pt x="2549235" y="2565496"/>
                      <a:pt x="2549694" y="2559526"/>
                      <a:pt x="2549694" y="2553786"/>
                    </a:cubicBezTo>
                    <a:cubicBezTo>
                      <a:pt x="2549923" y="2538404"/>
                      <a:pt x="2549694" y="2523021"/>
                      <a:pt x="2549923" y="2507408"/>
                    </a:cubicBezTo>
                    <a:cubicBezTo>
                      <a:pt x="2549923" y="2500980"/>
                      <a:pt x="2553138" y="2497765"/>
                      <a:pt x="2559107" y="2497536"/>
                    </a:cubicBezTo>
                    <a:cubicBezTo>
                      <a:pt x="2565077" y="2497306"/>
                      <a:pt x="2570817" y="2497306"/>
                      <a:pt x="2576786" y="2497306"/>
                    </a:cubicBezTo>
                    <a:cubicBezTo>
                      <a:pt x="2692961" y="2497306"/>
                      <a:pt x="2808907" y="2497306"/>
                      <a:pt x="2925082" y="2497306"/>
                    </a:cubicBezTo>
                    <a:cubicBezTo>
                      <a:pt x="2929444" y="2497306"/>
                      <a:pt x="2933806" y="2497306"/>
                      <a:pt x="2938398" y="2497306"/>
                    </a:cubicBezTo>
                    <a:cubicBezTo>
                      <a:pt x="2949189" y="2497765"/>
                      <a:pt x="2951715" y="2499832"/>
                      <a:pt x="2951715" y="2509934"/>
                    </a:cubicBezTo>
                    <a:cubicBezTo>
                      <a:pt x="2951944" y="2522332"/>
                      <a:pt x="2951715" y="2534960"/>
                      <a:pt x="2951944" y="2547359"/>
                    </a:cubicBezTo>
                    <a:cubicBezTo>
                      <a:pt x="2951944" y="2554016"/>
                      <a:pt x="2951944" y="2560674"/>
                      <a:pt x="2952174" y="2567103"/>
                    </a:cubicBezTo>
                    <a:cubicBezTo>
                      <a:pt x="2952403" y="2574220"/>
                      <a:pt x="2955847" y="2577434"/>
                      <a:pt x="2963424" y="2577663"/>
                    </a:cubicBezTo>
                    <a:cubicBezTo>
                      <a:pt x="2970771" y="2577893"/>
                      <a:pt x="2978118" y="2577893"/>
                      <a:pt x="2985465" y="2577893"/>
                    </a:cubicBezTo>
                    <a:cubicBezTo>
                      <a:pt x="3280724" y="2577893"/>
                      <a:pt x="3576213" y="2577893"/>
                      <a:pt x="3871472" y="2577893"/>
                    </a:cubicBezTo>
                    <a:cubicBezTo>
                      <a:pt x="3878130" y="2577893"/>
                      <a:pt x="3884788" y="2577893"/>
                      <a:pt x="3891217" y="2577663"/>
                    </a:cubicBezTo>
                    <a:cubicBezTo>
                      <a:pt x="3893283" y="2577663"/>
                      <a:pt x="3895579" y="2577204"/>
                      <a:pt x="3897646" y="2576745"/>
                    </a:cubicBezTo>
                    <a:cubicBezTo>
                      <a:pt x="3899942" y="2576286"/>
                      <a:pt x="3903156" y="2573072"/>
                      <a:pt x="3903385" y="2570776"/>
                    </a:cubicBezTo>
                    <a:cubicBezTo>
                      <a:pt x="3903615" y="2566414"/>
                      <a:pt x="3904074" y="2562051"/>
                      <a:pt x="3904074" y="2557688"/>
                    </a:cubicBezTo>
                    <a:cubicBezTo>
                      <a:pt x="3904074" y="2542996"/>
                      <a:pt x="3904074" y="2528302"/>
                      <a:pt x="3904074" y="2513606"/>
                    </a:cubicBezTo>
                    <a:cubicBezTo>
                      <a:pt x="3904993" y="2509015"/>
                      <a:pt x="3905681" y="2504653"/>
                      <a:pt x="3905911" y="2500980"/>
                    </a:cubicBezTo>
                    <a:cubicBezTo>
                      <a:pt x="3910044" y="2497306"/>
                      <a:pt x="3914406" y="2497076"/>
                      <a:pt x="3918998" y="2496846"/>
                    </a:cubicBezTo>
                    <a:cubicBezTo>
                      <a:pt x="3933692" y="2496846"/>
                      <a:pt x="3948386" y="2496846"/>
                      <a:pt x="3963080" y="2496846"/>
                    </a:cubicBezTo>
                    <a:cubicBezTo>
                      <a:pt x="4068235" y="2496846"/>
                      <a:pt x="4173159" y="2496846"/>
                      <a:pt x="4278314" y="2496846"/>
                    </a:cubicBezTo>
                    <a:cubicBezTo>
                      <a:pt x="4285661" y="2496846"/>
                      <a:pt x="4293008" y="2497076"/>
                      <a:pt x="4300355" y="2497536"/>
                    </a:cubicBezTo>
                    <a:cubicBezTo>
                      <a:pt x="4303799" y="2497765"/>
                      <a:pt x="4307473" y="2501439"/>
                      <a:pt x="4307702" y="2504653"/>
                    </a:cubicBezTo>
                    <a:cubicBezTo>
                      <a:pt x="4307932" y="2511311"/>
                      <a:pt x="4308162" y="2517968"/>
                      <a:pt x="4308162" y="2524398"/>
                    </a:cubicBezTo>
                    <a:cubicBezTo>
                      <a:pt x="4308391" y="2539093"/>
                      <a:pt x="4308391" y="2553786"/>
                      <a:pt x="4308621" y="2568480"/>
                    </a:cubicBezTo>
                    <a:cubicBezTo>
                      <a:pt x="4308621" y="2573532"/>
                      <a:pt x="4312065" y="2576974"/>
                      <a:pt x="4316656" y="2577204"/>
                    </a:cubicBezTo>
                    <a:cubicBezTo>
                      <a:pt x="4325381" y="2577663"/>
                      <a:pt x="4334335" y="2577893"/>
                      <a:pt x="4343060" y="2577893"/>
                    </a:cubicBezTo>
                    <a:cubicBezTo>
                      <a:pt x="4700769" y="2577893"/>
                      <a:pt x="5058707" y="2577893"/>
                      <a:pt x="5416416" y="2577893"/>
                    </a:cubicBezTo>
                    <a:cubicBezTo>
                      <a:pt x="5455447" y="2577893"/>
                      <a:pt x="5494249" y="2577893"/>
                      <a:pt x="5533280" y="2577893"/>
                    </a:cubicBezTo>
                    <a:cubicBezTo>
                      <a:pt x="5539938" y="2577893"/>
                      <a:pt x="5546597" y="2578122"/>
                      <a:pt x="5553025" y="2578582"/>
                    </a:cubicBezTo>
                    <a:cubicBezTo>
                      <a:pt x="5556699" y="2578811"/>
                      <a:pt x="5559913" y="2582025"/>
                      <a:pt x="5559913" y="2585699"/>
                    </a:cubicBezTo>
                    <a:cubicBezTo>
                      <a:pt x="5560142" y="2604065"/>
                      <a:pt x="5560142" y="2622431"/>
                      <a:pt x="5560142" y="2640799"/>
                    </a:cubicBezTo>
                    <a:cubicBezTo>
                      <a:pt x="5560142" y="2641488"/>
                      <a:pt x="5559913" y="2642176"/>
                      <a:pt x="5559913" y="2642865"/>
                    </a:cubicBezTo>
                    <a:cubicBezTo>
                      <a:pt x="5559683" y="2645620"/>
                      <a:pt x="5556928" y="2648375"/>
                      <a:pt x="5554173" y="2648605"/>
                    </a:cubicBezTo>
                    <a:cubicBezTo>
                      <a:pt x="5546826" y="2649063"/>
                      <a:pt x="5539479" y="2649294"/>
                      <a:pt x="5532132" y="2649523"/>
                    </a:cubicBezTo>
                    <a:cubicBezTo>
                      <a:pt x="5525933" y="2649752"/>
                      <a:pt x="5522489" y="2652966"/>
                      <a:pt x="5522259" y="2658936"/>
                    </a:cubicBezTo>
                    <a:cubicBezTo>
                      <a:pt x="5522030" y="2663298"/>
                      <a:pt x="5522030" y="2667660"/>
                      <a:pt x="5522030" y="2672252"/>
                    </a:cubicBezTo>
                    <a:cubicBezTo>
                      <a:pt x="5522030" y="2758125"/>
                      <a:pt x="5522030" y="2844221"/>
                      <a:pt x="5522030" y="2930090"/>
                    </a:cubicBezTo>
                    <a:cubicBezTo>
                      <a:pt x="5522030" y="2935142"/>
                      <a:pt x="5522259" y="2940422"/>
                      <a:pt x="5522489" y="2945473"/>
                    </a:cubicBezTo>
                    <a:cubicBezTo>
                      <a:pt x="5522718" y="2949376"/>
                      <a:pt x="5525703" y="2952591"/>
                      <a:pt x="5529377" y="2952819"/>
                    </a:cubicBezTo>
                    <a:cubicBezTo>
                      <a:pt x="5533739" y="2953279"/>
                      <a:pt x="5538102" y="2953508"/>
                      <a:pt x="5542464" y="2953508"/>
                    </a:cubicBezTo>
                    <a:cubicBezTo>
                      <a:pt x="5628332" y="2953508"/>
                      <a:pt x="5714430" y="2953508"/>
                      <a:pt x="5800299" y="2953508"/>
                    </a:cubicBezTo>
                    <a:cubicBezTo>
                      <a:pt x="5803972" y="2953508"/>
                      <a:pt x="5807646" y="2953279"/>
                      <a:pt x="5811320" y="2953049"/>
                    </a:cubicBezTo>
                    <a:cubicBezTo>
                      <a:pt x="5815452" y="2952819"/>
                      <a:pt x="5818437" y="2949606"/>
                      <a:pt x="5818207" y="2946161"/>
                    </a:cubicBezTo>
                    <a:cubicBezTo>
                      <a:pt x="5817748" y="2941800"/>
                      <a:pt x="5817289" y="2937436"/>
                      <a:pt x="5816371" y="2933075"/>
                    </a:cubicBezTo>
                    <a:cubicBezTo>
                      <a:pt x="5807646" y="2892206"/>
                      <a:pt x="5798232" y="2851338"/>
                      <a:pt x="5787671" y="2810930"/>
                    </a:cubicBezTo>
                    <a:cubicBezTo>
                      <a:pt x="5736931" y="2616004"/>
                      <a:pt x="5662771" y="2430261"/>
                      <a:pt x="5565423" y="2253702"/>
                    </a:cubicBezTo>
                    <a:cubicBezTo>
                      <a:pt x="5437309" y="2021354"/>
                      <a:pt x="5275445" y="1815637"/>
                      <a:pt x="5080060" y="1636093"/>
                    </a:cubicBezTo>
                    <a:cubicBezTo>
                      <a:pt x="4898680" y="1469407"/>
                      <a:pt x="4696636" y="1333027"/>
                      <a:pt x="4473929" y="1227185"/>
                    </a:cubicBezTo>
                    <a:cubicBezTo>
                      <a:pt x="4327677" y="1157618"/>
                      <a:pt x="4175685" y="1103203"/>
                      <a:pt x="4018412" y="1064171"/>
                    </a:cubicBezTo>
                    <a:cubicBezTo>
                      <a:pt x="3920605" y="1039834"/>
                      <a:pt x="3821879" y="1021696"/>
                      <a:pt x="3721776" y="1009528"/>
                    </a:cubicBezTo>
                    <a:cubicBezTo>
                      <a:pt x="3683893" y="1004936"/>
                      <a:pt x="3645780" y="1001492"/>
                      <a:pt x="3607667" y="998507"/>
                    </a:cubicBezTo>
                    <a:cubicBezTo>
                      <a:pt x="3564503" y="995063"/>
                      <a:pt x="3521110" y="993456"/>
                      <a:pt x="3477716" y="992308"/>
                    </a:cubicBezTo>
                    <a:close/>
                    <a:moveTo>
                      <a:pt x="3403328" y="152450"/>
                    </a:moveTo>
                    <a:cubicBezTo>
                      <a:pt x="3359934" y="152680"/>
                      <a:pt x="3316541" y="153598"/>
                      <a:pt x="3273377" y="155435"/>
                    </a:cubicBezTo>
                    <a:cubicBezTo>
                      <a:pt x="3223555" y="157731"/>
                      <a:pt x="3173733" y="161175"/>
                      <a:pt x="3123911" y="165996"/>
                    </a:cubicBezTo>
                    <a:cubicBezTo>
                      <a:pt x="3078451" y="170358"/>
                      <a:pt x="3033221" y="175180"/>
                      <a:pt x="2988220" y="181379"/>
                    </a:cubicBezTo>
                    <a:cubicBezTo>
                      <a:pt x="2937250" y="188267"/>
                      <a:pt x="2886510" y="196303"/>
                      <a:pt x="2835999" y="205716"/>
                    </a:cubicBezTo>
                    <a:cubicBezTo>
                      <a:pt x="2750819" y="221558"/>
                      <a:pt x="2666328" y="240385"/>
                      <a:pt x="2582526" y="262885"/>
                    </a:cubicBezTo>
                    <a:cubicBezTo>
                      <a:pt x="2281068" y="343473"/>
                      <a:pt x="1997289" y="465158"/>
                      <a:pt x="1730729" y="627252"/>
                    </a:cubicBezTo>
                    <a:cubicBezTo>
                      <a:pt x="1472435" y="784295"/>
                      <a:pt x="1239855" y="973252"/>
                      <a:pt x="1033908" y="1194582"/>
                    </a:cubicBezTo>
                    <a:cubicBezTo>
                      <a:pt x="701455" y="1551602"/>
                      <a:pt x="459232" y="1962119"/>
                      <a:pt x="308388" y="2426358"/>
                    </a:cubicBezTo>
                    <a:cubicBezTo>
                      <a:pt x="254433" y="2593045"/>
                      <a:pt x="214943" y="2762944"/>
                      <a:pt x="188310" y="2936060"/>
                    </a:cubicBezTo>
                    <a:cubicBezTo>
                      <a:pt x="187851" y="2939732"/>
                      <a:pt x="187851" y="2943406"/>
                      <a:pt x="187621" y="2947080"/>
                    </a:cubicBezTo>
                    <a:cubicBezTo>
                      <a:pt x="187392" y="2949606"/>
                      <a:pt x="190606" y="2953049"/>
                      <a:pt x="192902" y="2953279"/>
                    </a:cubicBezTo>
                    <a:cubicBezTo>
                      <a:pt x="201627" y="2953508"/>
                      <a:pt x="210581" y="2953967"/>
                      <a:pt x="219305" y="2953967"/>
                    </a:cubicBezTo>
                    <a:cubicBezTo>
                      <a:pt x="475074" y="2953967"/>
                      <a:pt x="730613" y="2953967"/>
                      <a:pt x="986382" y="2953967"/>
                    </a:cubicBezTo>
                    <a:cubicBezTo>
                      <a:pt x="993040" y="2953967"/>
                      <a:pt x="999699" y="2953967"/>
                      <a:pt x="1006127" y="2953967"/>
                    </a:cubicBezTo>
                    <a:cubicBezTo>
                      <a:pt x="1008423" y="2953967"/>
                      <a:pt x="1010490" y="2953739"/>
                      <a:pt x="1012786" y="2953279"/>
                    </a:cubicBezTo>
                    <a:cubicBezTo>
                      <a:pt x="1016000" y="2952591"/>
                      <a:pt x="1018066" y="2950524"/>
                      <a:pt x="1018985" y="2947769"/>
                    </a:cubicBezTo>
                    <a:cubicBezTo>
                      <a:pt x="1020133" y="2944325"/>
                      <a:pt x="1021051" y="2940651"/>
                      <a:pt x="1021740" y="2937207"/>
                    </a:cubicBezTo>
                    <a:cubicBezTo>
                      <a:pt x="1028857" y="2905753"/>
                      <a:pt x="1035515" y="2874068"/>
                      <a:pt x="1043092" y="2842614"/>
                    </a:cubicBezTo>
                    <a:cubicBezTo>
                      <a:pt x="1086486" y="2663528"/>
                      <a:pt x="1149854" y="2491565"/>
                      <a:pt x="1232508" y="2326713"/>
                    </a:cubicBezTo>
                    <a:cubicBezTo>
                      <a:pt x="1356030" y="2080819"/>
                      <a:pt x="1516287" y="1861786"/>
                      <a:pt x="1713509" y="1670303"/>
                    </a:cubicBezTo>
                    <a:cubicBezTo>
                      <a:pt x="1989023" y="1402825"/>
                      <a:pt x="2309767" y="1209736"/>
                      <a:pt x="2675053" y="1091034"/>
                    </a:cubicBezTo>
                    <a:cubicBezTo>
                      <a:pt x="2760921" y="1063025"/>
                      <a:pt x="2848397" y="1040522"/>
                      <a:pt x="2937020" y="1022385"/>
                    </a:cubicBezTo>
                    <a:cubicBezTo>
                      <a:pt x="2983169" y="1012972"/>
                      <a:pt x="3029318" y="1005166"/>
                      <a:pt x="3075925" y="998048"/>
                    </a:cubicBezTo>
                    <a:cubicBezTo>
                      <a:pt x="3101411" y="994145"/>
                      <a:pt x="3126896" y="991160"/>
                      <a:pt x="3152381" y="988405"/>
                    </a:cubicBezTo>
                    <a:cubicBezTo>
                      <a:pt x="3173503" y="986109"/>
                      <a:pt x="3194856" y="984043"/>
                      <a:pt x="3215978" y="982436"/>
                    </a:cubicBezTo>
                    <a:cubicBezTo>
                      <a:pt x="3246055" y="979910"/>
                      <a:pt x="3275903" y="977155"/>
                      <a:pt x="3305980" y="975777"/>
                    </a:cubicBezTo>
                    <a:cubicBezTo>
                      <a:pt x="3340419" y="974170"/>
                      <a:pt x="3375088" y="973481"/>
                      <a:pt x="3409527" y="973252"/>
                    </a:cubicBezTo>
                    <a:cubicBezTo>
                      <a:pt x="3469681" y="972793"/>
                      <a:pt x="3530064" y="973481"/>
                      <a:pt x="3590218" y="978303"/>
                    </a:cubicBezTo>
                    <a:cubicBezTo>
                      <a:pt x="3617310" y="980369"/>
                      <a:pt x="3644403" y="981747"/>
                      <a:pt x="3671495" y="984732"/>
                    </a:cubicBezTo>
                    <a:cubicBezTo>
                      <a:pt x="3713051" y="989094"/>
                      <a:pt x="3754608" y="994145"/>
                      <a:pt x="3796165" y="1000344"/>
                    </a:cubicBezTo>
                    <a:cubicBezTo>
                      <a:pt x="3851268" y="1008839"/>
                      <a:pt x="3906141" y="1018941"/>
                      <a:pt x="3960784" y="1030880"/>
                    </a:cubicBezTo>
                    <a:cubicBezTo>
                      <a:pt x="4162598" y="1075423"/>
                      <a:pt x="4355688" y="1144531"/>
                      <a:pt x="4539823" y="1238205"/>
                    </a:cubicBezTo>
                    <a:cubicBezTo>
                      <a:pt x="4830260" y="1385835"/>
                      <a:pt x="5081896" y="1583287"/>
                      <a:pt x="5294501" y="1830102"/>
                    </a:cubicBezTo>
                    <a:cubicBezTo>
                      <a:pt x="5432488" y="1990130"/>
                      <a:pt x="5547285" y="2165311"/>
                      <a:pt x="5639812" y="2355182"/>
                    </a:cubicBezTo>
                    <a:cubicBezTo>
                      <a:pt x="5719711" y="2519576"/>
                      <a:pt x="5780554" y="2690850"/>
                      <a:pt x="5821651" y="2869017"/>
                    </a:cubicBezTo>
                    <a:cubicBezTo>
                      <a:pt x="5827161" y="2893354"/>
                      <a:pt x="5832442" y="2917692"/>
                      <a:pt x="5837952" y="2942029"/>
                    </a:cubicBezTo>
                    <a:cubicBezTo>
                      <a:pt x="5839789" y="2950753"/>
                      <a:pt x="5841396" y="2953049"/>
                      <a:pt x="5851269" y="2953279"/>
                    </a:cubicBezTo>
                    <a:cubicBezTo>
                      <a:pt x="5858616" y="2953508"/>
                      <a:pt x="5865963" y="2953508"/>
                      <a:pt x="5873310" y="2953508"/>
                    </a:cubicBezTo>
                    <a:cubicBezTo>
                      <a:pt x="6000506" y="2953739"/>
                      <a:pt x="6127472" y="2953739"/>
                      <a:pt x="6254667" y="2953739"/>
                    </a:cubicBezTo>
                    <a:cubicBezTo>
                      <a:pt x="6383240" y="2953739"/>
                      <a:pt x="6511813" y="2953739"/>
                      <a:pt x="6640386" y="2953739"/>
                    </a:cubicBezTo>
                    <a:cubicBezTo>
                      <a:pt x="6647045" y="2953739"/>
                      <a:pt x="6653703" y="2953739"/>
                      <a:pt x="6660132" y="2953508"/>
                    </a:cubicBezTo>
                    <a:cubicBezTo>
                      <a:pt x="6662428" y="2953508"/>
                      <a:pt x="6664494" y="2953049"/>
                      <a:pt x="6666561" y="2952591"/>
                    </a:cubicBezTo>
                    <a:cubicBezTo>
                      <a:pt x="6667938" y="2952360"/>
                      <a:pt x="6670693" y="2949376"/>
                      <a:pt x="6670693" y="2947998"/>
                    </a:cubicBezTo>
                    <a:cubicBezTo>
                      <a:pt x="6670693" y="2945932"/>
                      <a:pt x="6670923" y="2943636"/>
                      <a:pt x="6670464" y="2941570"/>
                    </a:cubicBezTo>
                    <a:cubicBezTo>
                      <a:pt x="6667249" y="2921366"/>
                      <a:pt x="6664035" y="2900932"/>
                      <a:pt x="6660821" y="2880726"/>
                    </a:cubicBezTo>
                    <a:cubicBezTo>
                      <a:pt x="6645897" y="2790035"/>
                      <a:pt x="6626382" y="2700494"/>
                      <a:pt x="6603422" y="2611413"/>
                    </a:cubicBezTo>
                    <a:cubicBezTo>
                      <a:pt x="6543957" y="2380896"/>
                      <a:pt x="6460154" y="2159341"/>
                      <a:pt x="6352016" y="1947425"/>
                    </a:cubicBezTo>
                    <a:cubicBezTo>
                      <a:pt x="6185789" y="1621170"/>
                      <a:pt x="5971117" y="1330503"/>
                      <a:pt x="5707772" y="1076111"/>
                    </a:cubicBezTo>
                    <a:cubicBezTo>
                      <a:pt x="5342486" y="723223"/>
                      <a:pt x="4918425" y="467454"/>
                      <a:pt x="4435357" y="309952"/>
                    </a:cubicBezTo>
                    <a:cubicBezTo>
                      <a:pt x="4329284" y="275283"/>
                      <a:pt x="4221375" y="246814"/>
                      <a:pt x="4112087" y="223624"/>
                    </a:cubicBezTo>
                    <a:cubicBezTo>
                      <a:pt x="4035862" y="207553"/>
                      <a:pt x="3959407" y="193777"/>
                      <a:pt x="3882263" y="183216"/>
                    </a:cubicBezTo>
                    <a:cubicBezTo>
                      <a:pt x="3833589" y="176557"/>
                      <a:pt x="3784685" y="170358"/>
                      <a:pt x="3735552" y="166226"/>
                    </a:cubicBezTo>
                    <a:cubicBezTo>
                      <a:pt x="3714429" y="164389"/>
                      <a:pt x="3693077" y="162782"/>
                      <a:pt x="3671954" y="160945"/>
                    </a:cubicBezTo>
                    <a:cubicBezTo>
                      <a:pt x="3629479" y="157272"/>
                      <a:pt x="3587004" y="154746"/>
                      <a:pt x="3544299" y="153828"/>
                    </a:cubicBezTo>
                    <a:cubicBezTo>
                      <a:pt x="3497232" y="152909"/>
                      <a:pt x="3450165" y="152220"/>
                      <a:pt x="3403328" y="152450"/>
                    </a:cubicBezTo>
                    <a:close/>
                    <a:moveTo>
                      <a:pt x="3429731" y="0"/>
                    </a:moveTo>
                    <a:cubicBezTo>
                      <a:pt x="3462104" y="458"/>
                      <a:pt x="3494477" y="230"/>
                      <a:pt x="3526620" y="1378"/>
                    </a:cubicBezTo>
                    <a:cubicBezTo>
                      <a:pt x="3569095" y="2985"/>
                      <a:pt x="3611800" y="5281"/>
                      <a:pt x="3654275" y="7576"/>
                    </a:cubicBezTo>
                    <a:cubicBezTo>
                      <a:pt x="3682056" y="9184"/>
                      <a:pt x="3710067" y="11479"/>
                      <a:pt x="3737848" y="13546"/>
                    </a:cubicBezTo>
                    <a:cubicBezTo>
                      <a:pt x="3757593" y="15153"/>
                      <a:pt x="3777338" y="16989"/>
                      <a:pt x="3797083" y="19286"/>
                    </a:cubicBezTo>
                    <a:cubicBezTo>
                      <a:pt x="3827619" y="22730"/>
                      <a:pt x="3858385" y="26402"/>
                      <a:pt x="3888921" y="30536"/>
                    </a:cubicBezTo>
                    <a:cubicBezTo>
                      <a:pt x="3923131" y="35127"/>
                      <a:pt x="3957340" y="39719"/>
                      <a:pt x="3991320" y="45460"/>
                    </a:cubicBezTo>
                    <a:cubicBezTo>
                      <a:pt x="4038387" y="53495"/>
                      <a:pt x="4085454" y="61991"/>
                      <a:pt x="4132062" y="71633"/>
                    </a:cubicBezTo>
                    <a:cubicBezTo>
                      <a:pt x="4256503" y="97347"/>
                      <a:pt x="4379336" y="129950"/>
                      <a:pt x="4500103" y="169670"/>
                    </a:cubicBezTo>
                    <a:cubicBezTo>
                      <a:pt x="4906027" y="303064"/>
                      <a:pt x="5273838" y="505567"/>
                      <a:pt x="5603536" y="776948"/>
                    </a:cubicBezTo>
                    <a:cubicBezTo>
                      <a:pt x="5876065" y="1001262"/>
                      <a:pt x="6109793" y="1260933"/>
                      <a:pt x="6303112" y="1556194"/>
                    </a:cubicBezTo>
                    <a:cubicBezTo>
                      <a:pt x="6464517" y="1802780"/>
                      <a:pt x="6591712" y="2065895"/>
                      <a:pt x="6684469" y="2345539"/>
                    </a:cubicBezTo>
                    <a:cubicBezTo>
                      <a:pt x="6727403" y="2474575"/>
                      <a:pt x="6762072" y="2605902"/>
                      <a:pt x="6789394" y="2739066"/>
                    </a:cubicBezTo>
                    <a:cubicBezTo>
                      <a:pt x="6801562" y="2798073"/>
                      <a:pt x="6811894" y="2857308"/>
                      <a:pt x="6820618" y="2917003"/>
                    </a:cubicBezTo>
                    <a:cubicBezTo>
                      <a:pt x="6828425" y="2969350"/>
                      <a:pt x="6834853" y="3021699"/>
                      <a:pt x="6840134" y="3074505"/>
                    </a:cubicBezTo>
                    <a:cubicBezTo>
                      <a:pt x="6844726" y="3118357"/>
                      <a:pt x="6848400" y="3162210"/>
                      <a:pt x="6851155" y="3206292"/>
                    </a:cubicBezTo>
                    <a:cubicBezTo>
                      <a:pt x="6854828" y="3263461"/>
                      <a:pt x="6857583" y="3320627"/>
                      <a:pt x="6857583" y="3378026"/>
                    </a:cubicBezTo>
                    <a:cubicBezTo>
                      <a:pt x="6857354" y="3433126"/>
                      <a:pt x="6857813" y="3488229"/>
                      <a:pt x="6856436" y="3543332"/>
                    </a:cubicBezTo>
                    <a:cubicBezTo>
                      <a:pt x="6855288" y="3586725"/>
                      <a:pt x="6852303" y="3629889"/>
                      <a:pt x="6849548" y="3673053"/>
                    </a:cubicBezTo>
                    <a:cubicBezTo>
                      <a:pt x="6847941" y="3699456"/>
                      <a:pt x="6845645" y="3725859"/>
                      <a:pt x="6843349" y="3752033"/>
                    </a:cubicBezTo>
                    <a:cubicBezTo>
                      <a:pt x="6841741" y="3770401"/>
                      <a:pt x="6840134" y="3788539"/>
                      <a:pt x="6838068" y="3806906"/>
                    </a:cubicBezTo>
                    <a:cubicBezTo>
                      <a:pt x="6831869" y="3861550"/>
                      <a:pt x="6824751" y="3916193"/>
                      <a:pt x="6816256" y="3970608"/>
                    </a:cubicBezTo>
                    <a:cubicBezTo>
                      <a:pt x="6804088" y="4047522"/>
                      <a:pt x="6789394" y="4123977"/>
                      <a:pt x="6772174" y="4199743"/>
                    </a:cubicBezTo>
                    <a:cubicBezTo>
                      <a:pt x="6738883" y="4345306"/>
                      <a:pt x="6696408" y="4488115"/>
                      <a:pt x="6644289" y="4627938"/>
                    </a:cubicBezTo>
                    <a:cubicBezTo>
                      <a:pt x="6534314" y="4922967"/>
                      <a:pt x="6386225" y="5197563"/>
                      <a:pt x="6200023" y="5451265"/>
                    </a:cubicBezTo>
                    <a:cubicBezTo>
                      <a:pt x="5963770" y="5772927"/>
                      <a:pt x="5680910" y="6046375"/>
                      <a:pt x="5350982" y="6270689"/>
                    </a:cubicBezTo>
                    <a:cubicBezTo>
                      <a:pt x="5087636" y="6450003"/>
                      <a:pt x="4804316" y="6588908"/>
                      <a:pt x="4501710" y="6688323"/>
                    </a:cubicBezTo>
                    <a:cubicBezTo>
                      <a:pt x="4370382" y="6731486"/>
                      <a:pt x="4236987" y="6766385"/>
                      <a:pt x="4101296" y="6793018"/>
                    </a:cubicBezTo>
                    <a:cubicBezTo>
                      <a:pt x="4040683" y="6804957"/>
                      <a:pt x="3980070" y="6815288"/>
                      <a:pt x="3918998" y="6824013"/>
                    </a:cubicBezTo>
                    <a:cubicBezTo>
                      <a:pt x="3870324" y="6830901"/>
                      <a:pt x="3821420" y="6836641"/>
                      <a:pt x="3772516" y="6841692"/>
                    </a:cubicBezTo>
                    <a:cubicBezTo>
                      <a:pt x="3726368" y="6846514"/>
                      <a:pt x="3680219" y="6850187"/>
                      <a:pt x="3634071" y="6852712"/>
                    </a:cubicBezTo>
                    <a:cubicBezTo>
                      <a:pt x="3576902" y="6855927"/>
                      <a:pt x="3519732" y="6858911"/>
                      <a:pt x="3462334" y="6858452"/>
                    </a:cubicBezTo>
                    <a:cubicBezTo>
                      <a:pt x="3424221" y="6858223"/>
                      <a:pt x="3385878" y="6858452"/>
                      <a:pt x="3347766" y="6857763"/>
                    </a:cubicBezTo>
                    <a:cubicBezTo>
                      <a:pt x="3297714" y="6856615"/>
                      <a:pt x="3247892" y="6854549"/>
                      <a:pt x="3198070" y="6850646"/>
                    </a:cubicBezTo>
                    <a:cubicBezTo>
                      <a:pt x="3170978" y="6848580"/>
                      <a:pt x="3143886" y="6846973"/>
                      <a:pt x="3116793" y="6844677"/>
                    </a:cubicBezTo>
                    <a:cubicBezTo>
                      <a:pt x="3095671" y="6842840"/>
                      <a:pt x="3074318" y="6840544"/>
                      <a:pt x="3053196" y="6838248"/>
                    </a:cubicBezTo>
                    <a:cubicBezTo>
                      <a:pt x="3036435" y="6836412"/>
                      <a:pt x="3019675" y="6834345"/>
                      <a:pt x="3002914" y="6832279"/>
                    </a:cubicBezTo>
                    <a:cubicBezTo>
                      <a:pt x="2954699" y="6826539"/>
                      <a:pt x="2906944" y="6819421"/>
                      <a:pt x="2858958" y="6811615"/>
                    </a:cubicBezTo>
                    <a:cubicBezTo>
                      <a:pt x="2810514" y="6803579"/>
                      <a:pt x="2762069" y="6794396"/>
                      <a:pt x="2713854" y="6784293"/>
                    </a:cubicBezTo>
                    <a:cubicBezTo>
                      <a:pt x="2593776" y="6759038"/>
                      <a:pt x="2475305" y="6727354"/>
                      <a:pt x="2358671" y="6689011"/>
                    </a:cubicBezTo>
                    <a:cubicBezTo>
                      <a:pt x="1891904" y="6535412"/>
                      <a:pt x="1477945" y="6291812"/>
                      <a:pt x="1115414" y="5960277"/>
                    </a:cubicBezTo>
                    <a:cubicBezTo>
                      <a:pt x="912223" y="5774535"/>
                      <a:pt x="733598" y="5567440"/>
                      <a:pt x="579770" y="5339223"/>
                    </a:cubicBezTo>
                    <a:cubicBezTo>
                      <a:pt x="413084" y="5091719"/>
                      <a:pt x="281296" y="4826767"/>
                      <a:pt x="184637" y="4544595"/>
                    </a:cubicBezTo>
                    <a:cubicBezTo>
                      <a:pt x="139177" y="4411889"/>
                      <a:pt x="101982" y="4276658"/>
                      <a:pt x="73283" y="4139130"/>
                    </a:cubicBezTo>
                    <a:cubicBezTo>
                      <a:pt x="60655" y="4078747"/>
                      <a:pt x="49635" y="4018134"/>
                      <a:pt x="40221" y="3957061"/>
                    </a:cubicBezTo>
                    <a:cubicBezTo>
                      <a:pt x="32415" y="3906321"/>
                      <a:pt x="25757" y="3855351"/>
                      <a:pt x="20476" y="3804151"/>
                    </a:cubicBezTo>
                    <a:cubicBezTo>
                      <a:pt x="14736" y="3749278"/>
                      <a:pt x="10144" y="3694405"/>
                      <a:pt x="6701" y="3639532"/>
                    </a:cubicBezTo>
                    <a:cubicBezTo>
                      <a:pt x="1190" y="3548612"/>
                      <a:pt x="-1106" y="3457463"/>
                      <a:pt x="502" y="3366318"/>
                    </a:cubicBezTo>
                    <a:cubicBezTo>
                      <a:pt x="1190" y="3328893"/>
                      <a:pt x="2338" y="3291471"/>
                      <a:pt x="4405" y="3254048"/>
                    </a:cubicBezTo>
                    <a:cubicBezTo>
                      <a:pt x="7160" y="3204226"/>
                      <a:pt x="9915" y="3154404"/>
                      <a:pt x="15425" y="3104581"/>
                    </a:cubicBezTo>
                    <a:cubicBezTo>
                      <a:pt x="19099" y="3071061"/>
                      <a:pt x="21854" y="3037312"/>
                      <a:pt x="25987" y="3003789"/>
                    </a:cubicBezTo>
                    <a:cubicBezTo>
                      <a:pt x="30578" y="2966595"/>
                      <a:pt x="36318" y="2929630"/>
                      <a:pt x="41829" y="2892666"/>
                    </a:cubicBezTo>
                    <a:cubicBezTo>
                      <a:pt x="48028" y="2849731"/>
                      <a:pt x="56063" y="2807256"/>
                      <a:pt x="64099" y="2764551"/>
                    </a:cubicBezTo>
                    <a:cubicBezTo>
                      <a:pt x="80401" y="2679370"/>
                      <a:pt x="100375" y="2595113"/>
                      <a:pt x="123335" y="2511541"/>
                    </a:cubicBezTo>
                    <a:cubicBezTo>
                      <a:pt x="178208" y="2312937"/>
                      <a:pt x="250530" y="2120538"/>
                      <a:pt x="340532" y="1935257"/>
                    </a:cubicBezTo>
                    <a:cubicBezTo>
                      <a:pt x="471860" y="1664793"/>
                      <a:pt x="636020" y="1415912"/>
                      <a:pt x="833013" y="1188613"/>
                    </a:cubicBezTo>
                    <a:cubicBezTo>
                      <a:pt x="1013245" y="980599"/>
                      <a:pt x="1215059" y="796005"/>
                      <a:pt x="1438914" y="635747"/>
                    </a:cubicBezTo>
                    <a:cubicBezTo>
                      <a:pt x="1693075" y="453908"/>
                      <a:pt x="1967212" y="309493"/>
                      <a:pt x="2261093" y="203191"/>
                    </a:cubicBezTo>
                    <a:cubicBezTo>
                      <a:pt x="2409182" y="149695"/>
                      <a:pt x="2560026" y="106761"/>
                      <a:pt x="2714084" y="74388"/>
                    </a:cubicBezTo>
                    <a:cubicBezTo>
                      <a:pt x="2779518" y="60612"/>
                      <a:pt x="2845182" y="48674"/>
                      <a:pt x="2911306" y="38802"/>
                    </a:cubicBezTo>
                    <a:cubicBezTo>
                      <a:pt x="2956306" y="32143"/>
                      <a:pt x="3001537" y="26174"/>
                      <a:pt x="3046767" y="21123"/>
                    </a:cubicBezTo>
                    <a:cubicBezTo>
                      <a:pt x="3096359" y="15612"/>
                      <a:pt x="3146182" y="11250"/>
                      <a:pt x="3196004" y="8036"/>
                    </a:cubicBezTo>
                    <a:cubicBezTo>
                      <a:pt x="3297484" y="1837"/>
                      <a:pt x="3335597" y="230"/>
                      <a:pt x="3429731" y="0"/>
                    </a:cubicBezTo>
                    <a:close/>
                  </a:path>
                </a:pathLst>
              </a:custGeom>
              <a:grpFill/>
              <a:ln w="22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A05319F-A50F-9A89-5A5A-A2A1615710D9}"/>
              </a:ext>
            </a:extLst>
          </p:cNvPr>
          <p:cNvSpPr txBox="1"/>
          <p:nvPr/>
        </p:nvSpPr>
        <p:spPr>
          <a:xfrm>
            <a:off x="541224" y="3836915"/>
            <a:ext cx="7421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Design of steel plate thickness measurement system based on ultrasonic wave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1DB3A0-B1DF-C61A-FC52-775688AB639F}"/>
              </a:ext>
            </a:extLst>
          </p:cNvPr>
          <p:cNvSpPr txBox="1"/>
          <p:nvPr/>
        </p:nvSpPr>
        <p:spPr>
          <a:xfrm>
            <a:off x="1374703" y="5441830"/>
            <a:ext cx="2639325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OPPOSans R" panose="00020600040101010101" pitchFamily="18" charset="-122"/>
              </a:rPr>
              <a:t>答辩人：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B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易十六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6666000000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D1D59C6-DF42-E469-25D4-25F61DBB5B9B}"/>
              </a:ext>
            </a:extLst>
          </p:cNvPr>
          <p:cNvSpPr/>
          <p:nvPr/>
        </p:nvSpPr>
        <p:spPr>
          <a:xfrm>
            <a:off x="564233" y="5448197"/>
            <a:ext cx="722064" cy="72206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2700000" sx="96000" sy="96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8" name="man-with-tie-profile_74245">
            <a:extLst>
              <a:ext uri="{FF2B5EF4-FFF2-40B4-BE49-F238E27FC236}">
                <a16:creationId xmlns:a16="http://schemas.microsoft.com/office/drawing/2014/main" id="{8CC243F1-85F6-4FBC-3345-BA65CC5116E5}"/>
              </a:ext>
            </a:extLst>
          </p:cNvPr>
          <p:cNvSpPr/>
          <p:nvPr/>
        </p:nvSpPr>
        <p:spPr>
          <a:xfrm>
            <a:off x="728754" y="5555267"/>
            <a:ext cx="393023" cy="507924"/>
          </a:xfrm>
          <a:custGeom>
            <a:avLst/>
            <a:gdLst>
              <a:gd name="connsiteX0" fmla="*/ 149074 w 469472"/>
              <a:gd name="connsiteY0" fmla="*/ 386056 h 606722"/>
              <a:gd name="connsiteX1" fmla="*/ 165717 w 469472"/>
              <a:gd name="connsiteY1" fmla="*/ 397076 h 606722"/>
              <a:gd name="connsiteX2" fmla="*/ 154592 w 469472"/>
              <a:gd name="connsiteY2" fmla="*/ 413695 h 606722"/>
              <a:gd name="connsiteX3" fmla="*/ 60698 w 469472"/>
              <a:gd name="connsiteY3" fmla="*/ 432980 h 606722"/>
              <a:gd name="connsiteX4" fmla="*/ 27590 w 469472"/>
              <a:gd name="connsiteY4" fmla="*/ 472972 h 606722"/>
              <a:gd name="connsiteX5" fmla="*/ 27590 w 469472"/>
              <a:gd name="connsiteY5" fmla="*/ 565308 h 606722"/>
              <a:gd name="connsiteX6" fmla="*/ 41385 w 469472"/>
              <a:gd name="connsiteY6" fmla="*/ 579083 h 606722"/>
              <a:gd name="connsiteX7" fmla="*/ 426663 w 469472"/>
              <a:gd name="connsiteY7" fmla="*/ 579083 h 606722"/>
              <a:gd name="connsiteX8" fmla="*/ 440458 w 469472"/>
              <a:gd name="connsiteY8" fmla="*/ 565308 h 606722"/>
              <a:gd name="connsiteX9" fmla="*/ 440458 w 469472"/>
              <a:gd name="connsiteY9" fmla="*/ 472972 h 606722"/>
              <a:gd name="connsiteX10" fmla="*/ 407350 w 469472"/>
              <a:gd name="connsiteY10" fmla="*/ 432980 h 606722"/>
              <a:gd name="connsiteX11" fmla="*/ 320309 w 469472"/>
              <a:gd name="connsiteY11" fmla="*/ 415028 h 606722"/>
              <a:gd name="connsiteX12" fmla="*/ 269223 w 469472"/>
              <a:gd name="connsiteY12" fmla="*/ 457775 h 606722"/>
              <a:gd name="connsiteX13" fmla="*/ 247151 w 469472"/>
              <a:gd name="connsiteY13" fmla="*/ 468795 h 606722"/>
              <a:gd name="connsiteX14" fmla="*/ 247151 w 469472"/>
              <a:gd name="connsiteY14" fmla="*/ 537759 h 606722"/>
              <a:gd name="connsiteX15" fmla="*/ 233357 w 469472"/>
              <a:gd name="connsiteY15" fmla="*/ 551534 h 606722"/>
              <a:gd name="connsiteX16" fmla="*/ 219562 w 469472"/>
              <a:gd name="connsiteY16" fmla="*/ 537759 h 606722"/>
              <a:gd name="connsiteX17" fmla="*/ 219562 w 469472"/>
              <a:gd name="connsiteY17" fmla="*/ 468795 h 606722"/>
              <a:gd name="connsiteX18" fmla="*/ 198825 w 469472"/>
              <a:gd name="connsiteY18" fmla="*/ 457775 h 606722"/>
              <a:gd name="connsiteX19" fmla="*/ 171235 w 469472"/>
              <a:gd name="connsiteY19" fmla="*/ 438490 h 606722"/>
              <a:gd name="connsiteX20" fmla="*/ 167052 w 469472"/>
              <a:gd name="connsiteY20" fmla="*/ 419205 h 606722"/>
              <a:gd name="connsiteX21" fmla="*/ 186365 w 469472"/>
              <a:gd name="connsiteY21" fmla="*/ 415028 h 606722"/>
              <a:gd name="connsiteX22" fmla="*/ 215379 w 469472"/>
              <a:gd name="connsiteY22" fmla="*/ 434313 h 606722"/>
              <a:gd name="connsiteX23" fmla="*/ 216803 w 469472"/>
              <a:gd name="connsiteY23" fmla="*/ 435735 h 606722"/>
              <a:gd name="connsiteX24" fmla="*/ 252669 w 469472"/>
              <a:gd name="connsiteY24" fmla="*/ 435735 h 606722"/>
              <a:gd name="connsiteX25" fmla="*/ 309273 w 469472"/>
              <a:gd name="connsiteY25" fmla="*/ 388811 h 606722"/>
              <a:gd name="connsiteX26" fmla="*/ 320309 w 469472"/>
              <a:gd name="connsiteY26" fmla="*/ 386056 h 606722"/>
              <a:gd name="connsiteX27" fmla="*/ 414203 w 469472"/>
              <a:gd name="connsiteY27" fmla="*/ 405341 h 606722"/>
              <a:gd name="connsiteX28" fmla="*/ 469472 w 469472"/>
              <a:gd name="connsiteY28" fmla="*/ 472972 h 606722"/>
              <a:gd name="connsiteX29" fmla="*/ 469472 w 469472"/>
              <a:gd name="connsiteY29" fmla="*/ 565308 h 606722"/>
              <a:gd name="connsiteX30" fmla="*/ 427998 w 469472"/>
              <a:gd name="connsiteY30" fmla="*/ 606722 h 606722"/>
              <a:gd name="connsiteX31" fmla="*/ 41385 w 469472"/>
              <a:gd name="connsiteY31" fmla="*/ 606722 h 606722"/>
              <a:gd name="connsiteX32" fmla="*/ 0 w 469472"/>
              <a:gd name="connsiteY32" fmla="*/ 565308 h 606722"/>
              <a:gd name="connsiteX33" fmla="*/ 0 w 469472"/>
              <a:gd name="connsiteY33" fmla="*/ 472972 h 606722"/>
              <a:gd name="connsiteX34" fmla="*/ 55180 w 469472"/>
              <a:gd name="connsiteY34" fmla="*/ 405341 h 606722"/>
              <a:gd name="connsiteX35" fmla="*/ 220901 w 469472"/>
              <a:gd name="connsiteY35" fmla="*/ 262010 h 606722"/>
              <a:gd name="connsiteX36" fmla="*/ 248483 w 469472"/>
              <a:gd name="connsiteY36" fmla="*/ 262010 h 606722"/>
              <a:gd name="connsiteX37" fmla="*/ 262363 w 469472"/>
              <a:gd name="connsiteY37" fmla="*/ 275771 h 606722"/>
              <a:gd name="connsiteX38" fmla="*/ 248483 w 469472"/>
              <a:gd name="connsiteY38" fmla="*/ 289531 h 606722"/>
              <a:gd name="connsiteX39" fmla="*/ 220901 w 469472"/>
              <a:gd name="connsiteY39" fmla="*/ 289531 h 606722"/>
              <a:gd name="connsiteX40" fmla="*/ 207110 w 469472"/>
              <a:gd name="connsiteY40" fmla="*/ 275771 h 606722"/>
              <a:gd name="connsiteX41" fmla="*/ 220901 w 469472"/>
              <a:gd name="connsiteY41" fmla="*/ 262010 h 606722"/>
              <a:gd name="connsiteX42" fmla="*/ 276158 w 469472"/>
              <a:gd name="connsiteY42" fmla="*/ 193067 h 606722"/>
              <a:gd name="connsiteX43" fmla="*/ 289954 w 469472"/>
              <a:gd name="connsiteY43" fmla="*/ 206828 h 606722"/>
              <a:gd name="connsiteX44" fmla="*/ 276158 w 469472"/>
              <a:gd name="connsiteY44" fmla="*/ 220589 h 606722"/>
              <a:gd name="connsiteX45" fmla="*/ 262362 w 469472"/>
              <a:gd name="connsiteY45" fmla="*/ 206828 h 606722"/>
              <a:gd name="connsiteX46" fmla="*/ 276158 w 469472"/>
              <a:gd name="connsiteY46" fmla="*/ 193067 h 606722"/>
              <a:gd name="connsiteX47" fmla="*/ 193315 w 469472"/>
              <a:gd name="connsiteY47" fmla="*/ 193067 h 606722"/>
              <a:gd name="connsiteX48" fmla="*/ 207111 w 469472"/>
              <a:gd name="connsiteY48" fmla="*/ 206828 h 606722"/>
              <a:gd name="connsiteX49" fmla="*/ 193315 w 469472"/>
              <a:gd name="connsiteY49" fmla="*/ 220589 h 606722"/>
              <a:gd name="connsiteX50" fmla="*/ 179519 w 469472"/>
              <a:gd name="connsiteY50" fmla="*/ 206828 h 606722"/>
              <a:gd name="connsiteX51" fmla="*/ 193315 w 469472"/>
              <a:gd name="connsiteY51" fmla="*/ 193067 h 606722"/>
              <a:gd name="connsiteX52" fmla="*/ 234673 w 469472"/>
              <a:gd name="connsiteY52" fmla="*/ 27553 h 606722"/>
              <a:gd name="connsiteX53" fmla="*/ 146290 w 469472"/>
              <a:gd name="connsiteY53" fmla="*/ 41329 h 606722"/>
              <a:gd name="connsiteX54" fmla="*/ 234673 w 469472"/>
              <a:gd name="connsiteY54" fmla="*/ 55194 h 606722"/>
              <a:gd name="connsiteX55" fmla="*/ 323057 w 469472"/>
              <a:gd name="connsiteY55" fmla="*/ 41329 h 606722"/>
              <a:gd name="connsiteX56" fmla="*/ 233338 w 469472"/>
              <a:gd name="connsiteY56" fmla="*/ 0 h 606722"/>
              <a:gd name="connsiteX57" fmla="*/ 237433 w 469472"/>
              <a:gd name="connsiteY57" fmla="*/ 0 h 606722"/>
              <a:gd name="connsiteX58" fmla="*/ 416959 w 469472"/>
              <a:gd name="connsiteY58" fmla="*/ 27553 h 606722"/>
              <a:gd name="connsiteX59" fmla="*/ 427996 w 469472"/>
              <a:gd name="connsiteY59" fmla="*/ 41329 h 606722"/>
              <a:gd name="connsiteX60" fmla="*/ 427996 w 469472"/>
              <a:gd name="connsiteY60" fmla="*/ 128254 h 606722"/>
              <a:gd name="connsiteX61" fmla="*/ 441881 w 469472"/>
              <a:gd name="connsiteY61" fmla="*/ 151718 h 606722"/>
              <a:gd name="connsiteX62" fmla="*/ 414200 w 469472"/>
              <a:gd name="connsiteY62" fmla="*/ 179271 h 606722"/>
              <a:gd name="connsiteX63" fmla="*/ 386608 w 469472"/>
              <a:gd name="connsiteY63" fmla="*/ 151718 h 606722"/>
              <a:gd name="connsiteX64" fmla="*/ 400404 w 469472"/>
              <a:gd name="connsiteY64" fmla="*/ 128254 h 606722"/>
              <a:gd name="connsiteX65" fmla="*/ 400404 w 469472"/>
              <a:gd name="connsiteY65" fmla="*/ 57950 h 606722"/>
              <a:gd name="connsiteX66" fmla="*/ 372812 w 469472"/>
              <a:gd name="connsiteY66" fmla="*/ 62038 h 606722"/>
              <a:gd name="connsiteX67" fmla="*/ 372812 w 469472"/>
              <a:gd name="connsiteY67" fmla="*/ 136520 h 606722"/>
              <a:gd name="connsiteX68" fmla="*/ 361775 w 469472"/>
              <a:gd name="connsiteY68" fmla="*/ 150296 h 606722"/>
              <a:gd name="connsiteX69" fmla="*/ 233338 w 469472"/>
              <a:gd name="connsiteY69" fmla="*/ 164073 h 606722"/>
              <a:gd name="connsiteX70" fmla="*/ 149049 w 469472"/>
              <a:gd name="connsiteY70" fmla="*/ 158562 h 606722"/>
              <a:gd name="connsiteX71" fmla="*/ 138012 w 469472"/>
              <a:gd name="connsiteY71" fmla="*/ 143453 h 606722"/>
              <a:gd name="connsiteX72" fmla="*/ 153232 w 469472"/>
              <a:gd name="connsiteY72" fmla="*/ 132342 h 606722"/>
              <a:gd name="connsiteX73" fmla="*/ 345220 w 469472"/>
              <a:gd name="connsiteY73" fmla="*/ 126832 h 606722"/>
              <a:gd name="connsiteX74" fmla="*/ 345220 w 469472"/>
              <a:gd name="connsiteY74" fmla="*/ 66216 h 606722"/>
              <a:gd name="connsiteX75" fmla="*/ 237433 w 469472"/>
              <a:gd name="connsiteY75" fmla="*/ 82747 h 606722"/>
              <a:gd name="connsiteX76" fmla="*/ 234673 w 469472"/>
              <a:gd name="connsiteY76" fmla="*/ 82747 h 606722"/>
              <a:gd name="connsiteX77" fmla="*/ 231914 w 469472"/>
              <a:gd name="connsiteY77" fmla="*/ 82747 h 606722"/>
              <a:gd name="connsiteX78" fmla="*/ 124216 w 469472"/>
              <a:gd name="connsiteY78" fmla="*/ 66216 h 606722"/>
              <a:gd name="connsiteX79" fmla="*/ 124216 w 469472"/>
              <a:gd name="connsiteY79" fmla="*/ 150296 h 606722"/>
              <a:gd name="connsiteX80" fmla="*/ 135253 w 469472"/>
              <a:gd name="connsiteY80" fmla="*/ 241310 h 606722"/>
              <a:gd name="connsiteX81" fmla="*/ 155992 w 469472"/>
              <a:gd name="connsiteY81" fmla="*/ 290994 h 606722"/>
              <a:gd name="connsiteX82" fmla="*/ 158751 w 469472"/>
              <a:gd name="connsiteY82" fmla="*/ 295083 h 606722"/>
              <a:gd name="connsiteX83" fmla="*/ 234673 w 469472"/>
              <a:gd name="connsiteY83" fmla="*/ 330990 h 606722"/>
              <a:gd name="connsiteX84" fmla="*/ 310685 w 469472"/>
              <a:gd name="connsiteY84" fmla="*/ 295083 h 606722"/>
              <a:gd name="connsiteX85" fmla="*/ 313444 w 469472"/>
              <a:gd name="connsiteY85" fmla="*/ 290994 h 606722"/>
              <a:gd name="connsiteX86" fmla="*/ 334094 w 469472"/>
              <a:gd name="connsiteY86" fmla="*/ 242732 h 606722"/>
              <a:gd name="connsiteX87" fmla="*/ 341036 w 469472"/>
              <a:gd name="connsiteY87" fmla="*/ 191714 h 606722"/>
              <a:gd name="connsiteX88" fmla="*/ 356257 w 469472"/>
              <a:gd name="connsiteY88" fmla="*/ 179271 h 606722"/>
              <a:gd name="connsiteX89" fmla="*/ 368628 w 469472"/>
              <a:gd name="connsiteY89" fmla="*/ 194470 h 606722"/>
              <a:gd name="connsiteX90" fmla="*/ 361775 w 469472"/>
              <a:gd name="connsiteY90" fmla="*/ 246820 h 606722"/>
              <a:gd name="connsiteX91" fmla="*/ 335518 w 469472"/>
              <a:gd name="connsiteY91" fmla="*/ 308859 h 606722"/>
              <a:gd name="connsiteX92" fmla="*/ 332759 w 469472"/>
              <a:gd name="connsiteY92" fmla="*/ 313037 h 606722"/>
              <a:gd name="connsiteX93" fmla="*/ 234673 w 469472"/>
              <a:gd name="connsiteY93" fmla="*/ 358543 h 606722"/>
              <a:gd name="connsiteX94" fmla="*/ 136677 w 469472"/>
              <a:gd name="connsiteY94" fmla="*/ 313037 h 606722"/>
              <a:gd name="connsiteX95" fmla="*/ 133918 w 469472"/>
              <a:gd name="connsiteY95" fmla="*/ 308859 h 606722"/>
              <a:gd name="connsiteX96" fmla="*/ 107661 w 469472"/>
              <a:gd name="connsiteY96" fmla="*/ 245487 h 606722"/>
              <a:gd name="connsiteX97" fmla="*/ 96624 w 469472"/>
              <a:gd name="connsiteY97" fmla="*/ 151718 h 606722"/>
              <a:gd name="connsiteX98" fmla="*/ 96624 w 469472"/>
              <a:gd name="connsiteY98" fmla="*/ 62038 h 606722"/>
              <a:gd name="connsiteX99" fmla="*/ 52388 w 469472"/>
              <a:gd name="connsiteY99" fmla="*/ 55194 h 606722"/>
              <a:gd name="connsiteX100" fmla="*/ 41351 w 469472"/>
              <a:gd name="connsiteY100" fmla="*/ 41329 h 606722"/>
              <a:gd name="connsiteX101" fmla="*/ 53812 w 469472"/>
              <a:gd name="connsiteY101" fmla="*/ 2755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69472" h="606722">
                <a:moveTo>
                  <a:pt x="149074" y="386056"/>
                </a:moveTo>
                <a:cubicBezTo>
                  <a:pt x="157351" y="384723"/>
                  <a:pt x="164293" y="390233"/>
                  <a:pt x="165717" y="397076"/>
                </a:cubicBezTo>
                <a:cubicBezTo>
                  <a:pt x="167052" y="405341"/>
                  <a:pt x="161534" y="412273"/>
                  <a:pt x="154592" y="413695"/>
                </a:cubicBezTo>
                <a:lnTo>
                  <a:pt x="60698" y="432980"/>
                </a:lnTo>
                <a:cubicBezTo>
                  <a:pt x="41385" y="435735"/>
                  <a:pt x="27590" y="453598"/>
                  <a:pt x="27590" y="472972"/>
                </a:cubicBezTo>
                <a:lnTo>
                  <a:pt x="27590" y="565308"/>
                </a:lnTo>
                <a:cubicBezTo>
                  <a:pt x="27590" y="573573"/>
                  <a:pt x="33108" y="579083"/>
                  <a:pt x="41385" y="579083"/>
                </a:cubicBezTo>
                <a:lnTo>
                  <a:pt x="426663" y="579083"/>
                </a:lnTo>
                <a:cubicBezTo>
                  <a:pt x="434940" y="579083"/>
                  <a:pt x="440458" y="573573"/>
                  <a:pt x="440458" y="565308"/>
                </a:cubicBezTo>
                <a:lnTo>
                  <a:pt x="440458" y="472972"/>
                </a:lnTo>
                <a:cubicBezTo>
                  <a:pt x="440458" y="453598"/>
                  <a:pt x="426663" y="437068"/>
                  <a:pt x="407350" y="432980"/>
                </a:cubicBezTo>
                <a:lnTo>
                  <a:pt x="320309" y="415028"/>
                </a:lnTo>
                <a:lnTo>
                  <a:pt x="269223" y="457775"/>
                </a:lnTo>
                <a:cubicBezTo>
                  <a:pt x="262370" y="463285"/>
                  <a:pt x="255428" y="467462"/>
                  <a:pt x="247151" y="468795"/>
                </a:cubicBezTo>
                <a:lnTo>
                  <a:pt x="247151" y="537759"/>
                </a:lnTo>
                <a:cubicBezTo>
                  <a:pt x="247151" y="546024"/>
                  <a:pt x="241633" y="551534"/>
                  <a:pt x="233357" y="551534"/>
                </a:cubicBezTo>
                <a:cubicBezTo>
                  <a:pt x="225080" y="551534"/>
                  <a:pt x="219562" y="546024"/>
                  <a:pt x="219562" y="537759"/>
                </a:cubicBezTo>
                <a:lnTo>
                  <a:pt x="219562" y="468795"/>
                </a:lnTo>
                <a:cubicBezTo>
                  <a:pt x="212620" y="466040"/>
                  <a:pt x="205767" y="463285"/>
                  <a:pt x="198825" y="457775"/>
                </a:cubicBezTo>
                <a:lnTo>
                  <a:pt x="171235" y="438490"/>
                </a:lnTo>
                <a:cubicBezTo>
                  <a:pt x="164293" y="434313"/>
                  <a:pt x="162958" y="426048"/>
                  <a:pt x="167052" y="419205"/>
                </a:cubicBezTo>
                <a:cubicBezTo>
                  <a:pt x="171235" y="412273"/>
                  <a:pt x="179512" y="410940"/>
                  <a:pt x="186365" y="415028"/>
                </a:cubicBezTo>
                <a:lnTo>
                  <a:pt x="215379" y="434313"/>
                </a:lnTo>
                <a:cubicBezTo>
                  <a:pt x="215379" y="435735"/>
                  <a:pt x="216803" y="435735"/>
                  <a:pt x="216803" y="435735"/>
                </a:cubicBezTo>
                <a:cubicBezTo>
                  <a:pt x="227839" y="444000"/>
                  <a:pt x="242968" y="444000"/>
                  <a:pt x="252669" y="435735"/>
                </a:cubicBezTo>
                <a:lnTo>
                  <a:pt x="309273" y="388811"/>
                </a:lnTo>
                <a:cubicBezTo>
                  <a:pt x="312032" y="386056"/>
                  <a:pt x="316215" y="384723"/>
                  <a:pt x="320309" y="386056"/>
                </a:cubicBezTo>
                <a:lnTo>
                  <a:pt x="414203" y="405341"/>
                </a:lnTo>
                <a:cubicBezTo>
                  <a:pt x="445976" y="410940"/>
                  <a:pt x="469472" y="439823"/>
                  <a:pt x="469472" y="472972"/>
                </a:cubicBezTo>
                <a:lnTo>
                  <a:pt x="469472" y="565308"/>
                </a:lnTo>
                <a:cubicBezTo>
                  <a:pt x="469472" y="588770"/>
                  <a:pt x="451494" y="606722"/>
                  <a:pt x="427998" y="606722"/>
                </a:cubicBezTo>
                <a:lnTo>
                  <a:pt x="41385" y="606722"/>
                </a:lnTo>
                <a:cubicBezTo>
                  <a:pt x="17889" y="606722"/>
                  <a:pt x="0" y="588770"/>
                  <a:pt x="0" y="565308"/>
                </a:cubicBezTo>
                <a:lnTo>
                  <a:pt x="0" y="472972"/>
                </a:lnTo>
                <a:cubicBezTo>
                  <a:pt x="0" y="439823"/>
                  <a:pt x="23496" y="412273"/>
                  <a:pt x="55180" y="405341"/>
                </a:cubicBezTo>
                <a:close/>
                <a:moveTo>
                  <a:pt x="220901" y="262010"/>
                </a:moveTo>
                <a:lnTo>
                  <a:pt x="248483" y="262010"/>
                </a:lnTo>
                <a:cubicBezTo>
                  <a:pt x="256847" y="262010"/>
                  <a:pt x="262363" y="267514"/>
                  <a:pt x="262363" y="275771"/>
                </a:cubicBezTo>
                <a:cubicBezTo>
                  <a:pt x="262363" y="284027"/>
                  <a:pt x="256847" y="289531"/>
                  <a:pt x="248483" y="289531"/>
                </a:cubicBezTo>
                <a:lnTo>
                  <a:pt x="220901" y="289531"/>
                </a:lnTo>
                <a:cubicBezTo>
                  <a:pt x="212626" y="289531"/>
                  <a:pt x="207110" y="284027"/>
                  <a:pt x="207110" y="275771"/>
                </a:cubicBezTo>
                <a:cubicBezTo>
                  <a:pt x="207110" y="267514"/>
                  <a:pt x="212626" y="262010"/>
                  <a:pt x="220901" y="262010"/>
                </a:cubicBezTo>
                <a:close/>
                <a:moveTo>
                  <a:pt x="276158" y="193067"/>
                </a:moveTo>
                <a:cubicBezTo>
                  <a:pt x="283777" y="193067"/>
                  <a:pt x="289954" y="199228"/>
                  <a:pt x="289954" y="206828"/>
                </a:cubicBezTo>
                <a:cubicBezTo>
                  <a:pt x="289954" y="214428"/>
                  <a:pt x="283777" y="220589"/>
                  <a:pt x="276158" y="220589"/>
                </a:cubicBezTo>
                <a:cubicBezTo>
                  <a:pt x="268539" y="220589"/>
                  <a:pt x="262362" y="214428"/>
                  <a:pt x="262362" y="206828"/>
                </a:cubicBezTo>
                <a:cubicBezTo>
                  <a:pt x="262362" y="199228"/>
                  <a:pt x="268539" y="193067"/>
                  <a:pt x="276158" y="193067"/>
                </a:cubicBezTo>
                <a:close/>
                <a:moveTo>
                  <a:pt x="193315" y="193067"/>
                </a:moveTo>
                <a:cubicBezTo>
                  <a:pt x="200934" y="193067"/>
                  <a:pt x="207111" y="199228"/>
                  <a:pt x="207111" y="206828"/>
                </a:cubicBezTo>
                <a:cubicBezTo>
                  <a:pt x="207111" y="214428"/>
                  <a:pt x="200934" y="220589"/>
                  <a:pt x="193315" y="220589"/>
                </a:cubicBezTo>
                <a:cubicBezTo>
                  <a:pt x="185696" y="220589"/>
                  <a:pt x="179519" y="214428"/>
                  <a:pt x="179519" y="206828"/>
                </a:cubicBezTo>
                <a:cubicBezTo>
                  <a:pt x="179519" y="199228"/>
                  <a:pt x="185696" y="193067"/>
                  <a:pt x="193315" y="193067"/>
                </a:cubicBezTo>
                <a:close/>
                <a:moveTo>
                  <a:pt x="234673" y="27553"/>
                </a:moveTo>
                <a:lnTo>
                  <a:pt x="146290" y="41329"/>
                </a:lnTo>
                <a:lnTo>
                  <a:pt x="234673" y="55194"/>
                </a:lnTo>
                <a:lnTo>
                  <a:pt x="323057" y="41329"/>
                </a:lnTo>
                <a:close/>
                <a:moveTo>
                  <a:pt x="233338" y="0"/>
                </a:moveTo>
                <a:lnTo>
                  <a:pt x="237433" y="0"/>
                </a:lnTo>
                <a:lnTo>
                  <a:pt x="416959" y="27553"/>
                </a:lnTo>
                <a:cubicBezTo>
                  <a:pt x="422478" y="28975"/>
                  <a:pt x="427996" y="34485"/>
                  <a:pt x="427996" y="41329"/>
                </a:cubicBezTo>
                <a:lnTo>
                  <a:pt x="427996" y="128254"/>
                </a:lnTo>
                <a:cubicBezTo>
                  <a:pt x="436363" y="132342"/>
                  <a:pt x="441881" y="142030"/>
                  <a:pt x="441881" y="151718"/>
                </a:cubicBezTo>
                <a:cubicBezTo>
                  <a:pt x="441881" y="166828"/>
                  <a:pt x="429420" y="179271"/>
                  <a:pt x="414200" y="179271"/>
                </a:cubicBezTo>
                <a:cubicBezTo>
                  <a:pt x="399069" y="179271"/>
                  <a:pt x="386608" y="166828"/>
                  <a:pt x="386608" y="151718"/>
                </a:cubicBezTo>
                <a:cubicBezTo>
                  <a:pt x="386608" y="142030"/>
                  <a:pt x="392126" y="132342"/>
                  <a:pt x="400404" y="128254"/>
                </a:cubicBezTo>
                <a:lnTo>
                  <a:pt x="400404" y="57950"/>
                </a:lnTo>
                <a:lnTo>
                  <a:pt x="372812" y="62038"/>
                </a:lnTo>
                <a:lnTo>
                  <a:pt x="372812" y="136520"/>
                </a:lnTo>
                <a:cubicBezTo>
                  <a:pt x="372812" y="143453"/>
                  <a:pt x="367293" y="148963"/>
                  <a:pt x="361775" y="150296"/>
                </a:cubicBezTo>
                <a:cubicBezTo>
                  <a:pt x="323057" y="159984"/>
                  <a:pt x="277486" y="164073"/>
                  <a:pt x="233338" y="164073"/>
                </a:cubicBezTo>
                <a:cubicBezTo>
                  <a:pt x="204322" y="164073"/>
                  <a:pt x="176730" y="162740"/>
                  <a:pt x="149049" y="158562"/>
                </a:cubicBezTo>
                <a:cubicBezTo>
                  <a:pt x="142196" y="158562"/>
                  <a:pt x="136677" y="150296"/>
                  <a:pt x="138012" y="143453"/>
                </a:cubicBezTo>
                <a:cubicBezTo>
                  <a:pt x="138012" y="136520"/>
                  <a:pt x="146290" y="131009"/>
                  <a:pt x="153232" y="132342"/>
                </a:cubicBezTo>
                <a:cubicBezTo>
                  <a:pt x="216783" y="140697"/>
                  <a:pt x="287187" y="139275"/>
                  <a:pt x="345220" y="126832"/>
                </a:cubicBezTo>
                <a:lnTo>
                  <a:pt x="345220" y="66216"/>
                </a:lnTo>
                <a:lnTo>
                  <a:pt x="237433" y="82747"/>
                </a:lnTo>
                <a:lnTo>
                  <a:pt x="234673" y="82747"/>
                </a:lnTo>
                <a:lnTo>
                  <a:pt x="231914" y="82747"/>
                </a:lnTo>
                <a:lnTo>
                  <a:pt x="124216" y="66216"/>
                </a:lnTo>
                <a:lnTo>
                  <a:pt x="124216" y="150296"/>
                </a:lnTo>
                <a:cubicBezTo>
                  <a:pt x="124216" y="176516"/>
                  <a:pt x="135253" y="241310"/>
                  <a:pt x="135253" y="241310"/>
                </a:cubicBezTo>
                <a:cubicBezTo>
                  <a:pt x="136677" y="260597"/>
                  <a:pt x="144955" y="277218"/>
                  <a:pt x="155992" y="290994"/>
                </a:cubicBezTo>
                <a:lnTo>
                  <a:pt x="158751" y="295083"/>
                </a:lnTo>
                <a:cubicBezTo>
                  <a:pt x="176730" y="318547"/>
                  <a:pt x="204322" y="330990"/>
                  <a:pt x="234673" y="330990"/>
                </a:cubicBezTo>
                <a:cubicBezTo>
                  <a:pt x="265114" y="330990"/>
                  <a:pt x="292706" y="318547"/>
                  <a:pt x="310685" y="295083"/>
                </a:cubicBezTo>
                <a:lnTo>
                  <a:pt x="313444" y="290994"/>
                </a:lnTo>
                <a:cubicBezTo>
                  <a:pt x="324481" y="277218"/>
                  <a:pt x="332759" y="260597"/>
                  <a:pt x="334094" y="242732"/>
                </a:cubicBezTo>
                <a:cubicBezTo>
                  <a:pt x="334094" y="242732"/>
                  <a:pt x="338277" y="216512"/>
                  <a:pt x="341036" y="191714"/>
                </a:cubicBezTo>
                <a:cubicBezTo>
                  <a:pt x="342372" y="183449"/>
                  <a:pt x="347979" y="177849"/>
                  <a:pt x="356257" y="179271"/>
                </a:cubicBezTo>
                <a:cubicBezTo>
                  <a:pt x="364534" y="180604"/>
                  <a:pt x="370053" y="187537"/>
                  <a:pt x="368628" y="194470"/>
                </a:cubicBezTo>
                <a:cubicBezTo>
                  <a:pt x="365869" y="220601"/>
                  <a:pt x="361775" y="246820"/>
                  <a:pt x="361775" y="246820"/>
                </a:cubicBezTo>
                <a:cubicBezTo>
                  <a:pt x="359016" y="268863"/>
                  <a:pt x="350738" y="290994"/>
                  <a:pt x="335518" y="308859"/>
                </a:cubicBezTo>
                <a:lnTo>
                  <a:pt x="332759" y="313037"/>
                </a:lnTo>
                <a:cubicBezTo>
                  <a:pt x="307926" y="342012"/>
                  <a:pt x="273391" y="358543"/>
                  <a:pt x="234673" y="358543"/>
                </a:cubicBezTo>
                <a:cubicBezTo>
                  <a:pt x="196045" y="358543"/>
                  <a:pt x="160175" y="342012"/>
                  <a:pt x="136677" y="313037"/>
                </a:cubicBezTo>
                <a:lnTo>
                  <a:pt x="133918" y="308859"/>
                </a:lnTo>
                <a:cubicBezTo>
                  <a:pt x="120122" y="290994"/>
                  <a:pt x="110420" y="268863"/>
                  <a:pt x="107661" y="245487"/>
                </a:cubicBezTo>
                <a:cubicBezTo>
                  <a:pt x="106237" y="244065"/>
                  <a:pt x="96624" y="179271"/>
                  <a:pt x="96624" y="151718"/>
                </a:cubicBezTo>
                <a:lnTo>
                  <a:pt x="96624" y="62038"/>
                </a:lnTo>
                <a:lnTo>
                  <a:pt x="52388" y="55194"/>
                </a:lnTo>
                <a:cubicBezTo>
                  <a:pt x="46869" y="53772"/>
                  <a:pt x="41351" y="48262"/>
                  <a:pt x="41351" y="41329"/>
                </a:cubicBezTo>
                <a:cubicBezTo>
                  <a:pt x="41351" y="34485"/>
                  <a:pt x="46869" y="28975"/>
                  <a:pt x="53812" y="27553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B046F34-119F-B844-14BC-1DC4DC2C308B}"/>
              </a:ext>
            </a:extLst>
          </p:cNvPr>
          <p:cNvSpPr/>
          <p:nvPr/>
        </p:nvSpPr>
        <p:spPr>
          <a:xfrm>
            <a:off x="4608626" y="5448197"/>
            <a:ext cx="722064" cy="72206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2700000" sx="96000" sy="96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0" name="man-with-tie-profile_74245">
            <a:extLst>
              <a:ext uri="{FF2B5EF4-FFF2-40B4-BE49-F238E27FC236}">
                <a16:creationId xmlns:a16="http://schemas.microsoft.com/office/drawing/2014/main" id="{43C2F3F0-CB97-750F-3C53-958D5A75BF66}"/>
              </a:ext>
            </a:extLst>
          </p:cNvPr>
          <p:cNvSpPr/>
          <p:nvPr/>
        </p:nvSpPr>
        <p:spPr>
          <a:xfrm>
            <a:off x="4735559" y="5557013"/>
            <a:ext cx="468197" cy="504432"/>
          </a:xfrm>
          <a:custGeom>
            <a:avLst/>
            <a:gdLst>
              <a:gd name="T0" fmla="*/ 3202 w 3422"/>
              <a:gd name="T1" fmla="*/ 3611 h 3692"/>
              <a:gd name="T2" fmla="*/ 2071 w 3422"/>
              <a:gd name="T3" fmla="*/ 1931 h 3692"/>
              <a:gd name="T4" fmla="*/ 2092 w 3422"/>
              <a:gd name="T5" fmla="*/ 3282 h 3692"/>
              <a:gd name="T6" fmla="*/ 1819 w 3422"/>
              <a:gd name="T7" fmla="*/ 3564 h 3692"/>
              <a:gd name="T8" fmla="*/ 1670 w 3422"/>
              <a:gd name="T9" fmla="*/ 3588 h 3692"/>
              <a:gd name="T10" fmla="*/ 1369 w 3422"/>
              <a:gd name="T11" fmla="*/ 3377 h 3692"/>
              <a:gd name="T12" fmla="*/ 1435 w 3422"/>
              <a:gd name="T13" fmla="*/ 2334 h 3692"/>
              <a:gd name="T14" fmla="*/ 588 w 3422"/>
              <a:gd name="T15" fmla="*/ 2705 h 3692"/>
              <a:gd name="T16" fmla="*/ 81 w 3422"/>
              <a:gd name="T17" fmla="*/ 3670 h 3692"/>
              <a:gd name="T18" fmla="*/ 390 w 3422"/>
              <a:gd name="T19" fmla="*/ 2625 h 3692"/>
              <a:gd name="T20" fmla="*/ 1422 w 3422"/>
              <a:gd name="T21" fmla="*/ 1712 h 3692"/>
              <a:gd name="T22" fmla="*/ 1986 w 3422"/>
              <a:gd name="T23" fmla="*/ 1711 h 3692"/>
              <a:gd name="T24" fmla="*/ 2655 w 3422"/>
              <a:gd name="T25" fmla="*/ 2001 h 3692"/>
              <a:gd name="T26" fmla="*/ 3400 w 3422"/>
              <a:gd name="T27" fmla="*/ 3531 h 3692"/>
              <a:gd name="T28" fmla="*/ 3301 w 3422"/>
              <a:gd name="T29" fmla="*/ 3678 h 3692"/>
              <a:gd name="T30" fmla="*/ 1715 w 3422"/>
              <a:gd name="T31" fmla="*/ 3375 h 3692"/>
              <a:gd name="T32" fmla="*/ 1783 w 3422"/>
              <a:gd name="T33" fmla="*/ 2436 h 3692"/>
              <a:gd name="T34" fmla="*/ 1549 w 3422"/>
              <a:gd name="T35" fmla="*/ 3247 h 3692"/>
              <a:gd name="T36" fmla="*/ 1630 w 3422"/>
              <a:gd name="T37" fmla="*/ 2223 h 3692"/>
              <a:gd name="T38" fmla="*/ 1855 w 3422"/>
              <a:gd name="T39" fmla="*/ 1924 h 3692"/>
              <a:gd name="T40" fmla="*/ 1630 w 3422"/>
              <a:gd name="T41" fmla="*/ 2223 h 3692"/>
              <a:gd name="T42" fmla="*/ 2264 w 3422"/>
              <a:gd name="T43" fmla="*/ 2515 h 3692"/>
              <a:gd name="T44" fmla="*/ 2371 w 3422"/>
              <a:gd name="T45" fmla="*/ 2390 h 3692"/>
              <a:gd name="T46" fmla="*/ 2477 w 3422"/>
              <a:gd name="T47" fmla="*/ 2515 h 3692"/>
              <a:gd name="T48" fmla="*/ 1711 w 3422"/>
              <a:gd name="T49" fmla="*/ 1413 h 3692"/>
              <a:gd name="T50" fmla="*/ 1711 w 3422"/>
              <a:gd name="T51" fmla="*/ 0 h 3692"/>
              <a:gd name="T52" fmla="*/ 1855 w 3422"/>
              <a:gd name="T53" fmla="*/ 15 h 3692"/>
              <a:gd name="T54" fmla="*/ 1711 w 3422"/>
              <a:gd name="T55" fmla="*/ 1413 h 3692"/>
              <a:gd name="T56" fmla="*/ 1218 w 3422"/>
              <a:gd name="T57" fmla="*/ 707 h 3692"/>
              <a:gd name="T58" fmla="*/ 2204 w 3422"/>
              <a:gd name="T59" fmla="*/ 707 h 3692"/>
              <a:gd name="T60" fmla="*/ 1649 w 3422"/>
              <a:gd name="T61" fmla="*/ 449 h 3692"/>
              <a:gd name="T62" fmla="*/ 1544 w 3422"/>
              <a:gd name="T63" fmla="*/ 263 h 3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422" h="3692">
                <a:moveTo>
                  <a:pt x="3301" y="3678"/>
                </a:moveTo>
                <a:cubicBezTo>
                  <a:pt x="3259" y="3678"/>
                  <a:pt x="3219" y="3653"/>
                  <a:pt x="3202" y="3611"/>
                </a:cubicBezTo>
                <a:lnTo>
                  <a:pt x="2835" y="2705"/>
                </a:lnTo>
                <a:cubicBezTo>
                  <a:pt x="2635" y="2213"/>
                  <a:pt x="2402" y="1975"/>
                  <a:pt x="2071" y="1931"/>
                </a:cubicBezTo>
                <a:lnTo>
                  <a:pt x="1987" y="2334"/>
                </a:lnTo>
                <a:lnTo>
                  <a:pt x="2092" y="3282"/>
                </a:lnTo>
                <a:cubicBezTo>
                  <a:pt x="2096" y="3318"/>
                  <a:pt x="2081" y="3354"/>
                  <a:pt x="2053" y="3377"/>
                </a:cubicBezTo>
                <a:lnTo>
                  <a:pt x="1819" y="3564"/>
                </a:lnTo>
                <a:cubicBezTo>
                  <a:pt x="1800" y="3580"/>
                  <a:pt x="1777" y="3588"/>
                  <a:pt x="1752" y="3588"/>
                </a:cubicBezTo>
                <a:lnTo>
                  <a:pt x="1670" y="3588"/>
                </a:lnTo>
                <a:cubicBezTo>
                  <a:pt x="1645" y="3588"/>
                  <a:pt x="1622" y="3580"/>
                  <a:pt x="1603" y="3564"/>
                </a:cubicBezTo>
                <a:lnTo>
                  <a:pt x="1369" y="3377"/>
                </a:lnTo>
                <a:cubicBezTo>
                  <a:pt x="1341" y="3354"/>
                  <a:pt x="1326" y="3318"/>
                  <a:pt x="1330" y="3282"/>
                </a:cubicBezTo>
                <a:lnTo>
                  <a:pt x="1435" y="2334"/>
                </a:lnTo>
                <a:lnTo>
                  <a:pt x="1351" y="1931"/>
                </a:lnTo>
                <a:cubicBezTo>
                  <a:pt x="1020" y="1975"/>
                  <a:pt x="787" y="2213"/>
                  <a:pt x="588" y="2705"/>
                </a:cubicBezTo>
                <a:lnTo>
                  <a:pt x="220" y="3611"/>
                </a:lnTo>
                <a:cubicBezTo>
                  <a:pt x="198" y="3666"/>
                  <a:pt x="136" y="3692"/>
                  <a:pt x="81" y="3670"/>
                </a:cubicBezTo>
                <a:cubicBezTo>
                  <a:pt x="26" y="3648"/>
                  <a:pt x="0" y="3586"/>
                  <a:pt x="22" y="3531"/>
                </a:cubicBezTo>
                <a:lnTo>
                  <a:pt x="390" y="2625"/>
                </a:lnTo>
                <a:cubicBezTo>
                  <a:pt x="503" y="2345"/>
                  <a:pt x="623" y="2147"/>
                  <a:pt x="767" y="2001"/>
                </a:cubicBezTo>
                <a:cubicBezTo>
                  <a:pt x="947" y="1819"/>
                  <a:pt x="1167" y="1722"/>
                  <a:pt x="1422" y="1712"/>
                </a:cubicBezTo>
                <a:cubicBezTo>
                  <a:pt x="1427" y="1711"/>
                  <a:pt x="1431" y="1711"/>
                  <a:pt x="1436" y="1711"/>
                </a:cubicBezTo>
                <a:lnTo>
                  <a:pt x="1986" y="1711"/>
                </a:lnTo>
                <a:cubicBezTo>
                  <a:pt x="1991" y="1711"/>
                  <a:pt x="1995" y="1711"/>
                  <a:pt x="2000" y="1712"/>
                </a:cubicBezTo>
                <a:cubicBezTo>
                  <a:pt x="2255" y="1722"/>
                  <a:pt x="2475" y="1819"/>
                  <a:pt x="2655" y="2001"/>
                </a:cubicBezTo>
                <a:cubicBezTo>
                  <a:pt x="2799" y="2147"/>
                  <a:pt x="2919" y="2345"/>
                  <a:pt x="3032" y="2625"/>
                </a:cubicBezTo>
                <a:lnTo>
                  <a:pt x="3400" y="3531"/>
                </a:lnTo>
                <a:cubicBezTo>
                  <a:pt x="3422" y="3586"/>
                  <a:pt x="3396" y="3648"/>
                  <a:pt x="3341" y="3670"/>
                </a:cubicBezTo>
                <a:cubicBezTo>
                  <a:pt x="3328" y="3675"/>
                  <a:pt x="3314" y="3678"/>
                  <a:pt x="3301" y="3678"/>
                </a:cubicBezTo>
                <a:close/>
                <a:moveTo>
                  <a:pt x="1707" y="3375"/>
                </a:moveTo>
                <a:lnTo>
                  <a:pt x="1715" y="3375"/>
                </a:lnTo>
                <a:lnTo>
                  <a:pt x="1873" y="3247"/>
                </a:lnTo>
                <a:lnTo>
                  <a:pt x="1783" y="2436"/>
                </a:lnTo>
                <a:lnTo>
                  <a:pt x="1639" y="2436"/>
                </a:lnTo>
                <a:lnTo>
                  <a:pt x="1549" y="3247"/>
                </a:lnTo>
                <a:lnTo>
                  <a:pt x="1707" y="3375"/>
                </a:lnTo>
                <a:close/>
                <a:moveTo>
                  <a:pt x="1630" y="2223"/>
                </a:moveTo>
                <a:lnTo>
                  <a:pt x="1792" y="2223"/>
                </a:lnTo>
                <a:lnTo>
                  <a:pt x="1855" y="1924"/>
                </a:lnTo>
                <a:lnTo>
                  <a:pt x="1567" y="1924"/>
                </a:lnTo>
                <a:lnTo>
                  <a:pt x="1630" y="2223"/>
                </a:lnTo>
                <a:close/>
                <a:moveTo>
                  <a:pt x="2371" y="2622"/>
                </a:moveTo>
                <a:cubicBezTo>
                  <a:pt x="2312" y="2622"/>
                  <a:pt x="2264" y="2574"/>
                  <a:pt x="2264" y="2515"/>
                </a:cubicBezTo>
                <a:lnTo>
                  <a:pt x="2264" y="2497"/>
                </a:lnTo>
                <a:cubicBezTo>
                  <a:pt x="2264" y="2438"/>
                  <a:pt x="2312" y="2390"/>
                  <a:pt x="2371" y="2390"/>
                </a:cubicBezTo>
                <a:cubicBezTo>
                  <a:pt x="2430" y="2390"/>
                  <a:pt x="2477" y="2438"/>
                  <a:pt x="2477" y="2497"/>
                </a:cubicBezTo>
                <a:lnTo>
                  <a:pt x="2477" y="2515"/>
                </a:lnTo>
                <a:cubicBezTo>
                  <a:pt x="2477" y="2574"/>
                  <a:pt x="2430" y="2622"/>
                  <a:pt x="2371" y="2622"/>
                </a:cubicBezTo>
                <a:close/>
                <a:moveTo>
                  <a:pt x="1711" y="1413"/>
                </a:moveTo>
                <a:cubicBezTo>
                  <a:pt x="1321" y="1413"/>
                  <a:pt x="1004" y="1096"/>
                  <a:pt x="1004" y="707"/>
                </a:cubicBezTo>
                <a:cubicBezTo>
                  <a:pt x="1004" y="317"/>
                  <a:pt x="1321" y="0"/>
                  <a:pt x="1711" y="0"/>
                </a:cubicBezTo>
                <a:cubicBezTo>
                  <a:pt x="1758" y="0"/>
                  <a:pt x="1804" y="5"/>
                  <a:pt x="1848" y="13"/>
                </a:cubicBezTo>
                <a:cubicBezTo>
                  <a:pt x="1850" y="14"/>
                  <a:pt x="1853" y="14"/>
                  <a:pt x="1855" y="15"/>
                </a:cubicBezTo>
                <a:cubicBezTo>
                  <a:pt x="2176" y="82"/>
                  <a:pt x="2418" y="366"/>
                  <a:pt x="2418" y="707"/>
                </a:cubicBezTo>
                <a:cubicBezTo>
                  <a:pt x="2418" y="1096"/>
                  <a:pt x="2101" y="1413"/>
                  <a:pt x="1711" y="1413"/>
                </a:cubicBezTo>
                <a:close/>
                <a:moveTo>
                  <a:pt x="1601" y="226"/>
                </a:moveTo>
                <a:cubicBezTo>
                  <a:pt x="1382" y="276"/>
                  <a:pt x="1218" y="473"/>
                  <a:pt x="1218" y="707"/>
                </a:cubicBezTo>
                <a:cubicBezTo>
                  <a:pt x="1218" y="979"/>
                  <a:pt x="1439" y="1200"/>
                  <a:pt x="1711" y="1200"/>
                </a:cubicBezTo>
                <a:cubicBezTo>
                  <a:pt x="1983" y="1200"/>
                  <a:pt x="2204" y="979"/>
                  <a:pt x="2204" y="707"/>
                </a:cubicBezTo>
                <a:cubicBezTo>
                  <a:pt x="2204" y="493"/>
                  <a:pt x="2068" y="311"/>
                  <a:pt x="1878" y="243"/>
                </a:cubicBezTo>
                <a:cubicBezTo>
                  <a:pt x="1818" y="327"/>
                  <a:pt x="1740" y="398"/>
                  <a:pt x="1649" y="449"/>
                </a:cubicBezTo>
                <a:cubicBezTo>
                  <a:pt x="1597" y="478"/>
                  <a:pt x="1532" y="459"/>
                  <a:pt x="1503" y="408"/>
                </a:cubicBezTo>
                <a:cubicBezTo>
                  <a:pt x="1474" y="357"/>
                  <a:pt x="1493" y="292"/>
                  <a:pt x="1544" y="263"/>
                </a:cubicBezTo>
                <a:cubicBezTo>
                  <a:pt x="1564" y="252"/>
                  <a:pt x="1583" y="239"/>
                  <a:pt x="1601" y="226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EB8337-7DCF-3BE9-81A9-0EEE41D9D9A2}"/>
              </a:ext>
            </a:extLst>
          </p:cNvPr>
          <p:cNvSpPr txBox="1"/>
          <p:nvPr/>
        </p:nvSpPr>
        <p:spPr>
          <a:xfrm>
            <a:off x="5419095" y="5441830"/>
            <a:ext cx="2639068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OPPOSans R" panose="00020600040101010101" pitchFamily="18" charset="-122"/>
              </a:rPr>
              <a:t>指导教师：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B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易十六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44C20D7-64CA-3957-E62F-97DFB6F945D1}"/>
              </a:ext>
            </a:extLst>
          </p:cNvPr>
          <p:cNvSpPr txBox="1"/>
          <p:nvPr/>
        </p:nvSpPr>
        <p:spPr>
          <a:xfrm>
            <a:off x="8315403" y="5441830"/>
            <a:ext cx="2639068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答辩时间：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B" panose="00020600040101010101" pitchFamily="18" charset="-122"/>
              <a:sym typeface="OPPOSans B" panose="00020600040101010101" pitchFamily="18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20XX.XX.XX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E328D92-4426-2C35-D461-C99887CA12A8}"/>
              </a:ext>
            </a:extLst>
          </p:cNvPr>
          <p:cNvSpPr/>
          <p:nvPr/>
        </p:nvSpPr>
        <p:spPr>
          <a:xfrm>
            <a:off x="7504934" y="5448197"/>
            <a:ext cx="722064" cy="72206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27000" dir="2700000" sx="96000" sy="96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4" name="man-with-tie-profile_74245">
            <a:extLst>
              <a:ext uri="{FF2B5EF4-FFF2-40B4-BE49-F238E27FC236}">
                <a16:creationId xmlns:a16="http://schemas.microsoft.com/office/drawing/2014/main" id="{E42D5908-0FB9-00F7-D4F0-78FBE28A6AA5}"/>
              </a:ext>
            </a:extLst>
          </p:cNvPr>
          <p:cNvSpPr/>
          <p:nvPr/>
        </p:nvSpPr>
        <p:spPr>
          <a:xfrm>
            <a:off x="7626918" y="5570528"/>
            <a:ext cx="478096" cy="477401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gradFill flip="none" rotWithShape="1">
            <a:gsLst>
              <a:gs pos="4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502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105B2045-8544-4DA1-9754-659E272833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9799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0B4E268-744E-2FFF-180A-080FDB3E3246}"/>
              </a:ext>
            </a:extLst>
          </p:cNvPr>
          <p:cNvSpPr/>
          <p:nvPr/>
        </p:nvSpPr>
        <p:spPr>
          <a:xfrm>
            <a:off x="1" y="-21860"/>
            <a:ext cx="12209798" cy="6858000"/>
          </a:xfrm>
          <a:prstGeom prst="rect">
            <a:avLst/>
          </a:prstGeom>
          <a:gradFill flip="none" rotWithShape="1">
            <a:gsLst>
              <a:gs pos="60000">
                <a:schemeClr val="accent4">
                  <a:alpha val="0"/>
                </a:schemeClr>
              </a:gs>
              <a:gs pos="0">
                <a:schemeClr val="accent4">
                  <a:alpha val="14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看着, 前, 照片, 观看&#10;&#10;描述已自动生成">
            <a:extLst>
              <a:ext uri="{FF2B5EF4-FFF2-40B4-BE49-F238E27FC236}">
                <a16:creationId xmlns:a16="http://schemas.microsoft.com/office/drawing/2014/main" id="{3A4D261D-DF15-92A1-1AC1-DBDD3568A0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473" b="21506"/>
          <a:stretch/>
        </p:blipFill>
        <p:spPr>
          <a:xfrm>
            <a:off x="1801107" y="21860"/>
            <a:ext cx="8589785" cy="5069813"/>
          </a:xfrm>
          <a:custGeom>
            <a:avLst/>
            <a:gdLst>
              <a:gd name="connsiteX0" fmla="*/ 0 w 8589785"/>
              <a:gd name="connsiteY0" fmla="*/ 0 h 6858000"/>
              <a:gd name="connsiteX1" fmla="*/ 8589785 w 8589785"/>
              <a:gd name="connsiteY1" fmla="*/ 0 h 6858000"/>
              <a:gd name="connsiteX2" fmla="*/ 8589785 w 8589785"/>
              <a:gd name="connsiteY2" fmla="*/ 6858000 h 6858000"/>
              <a:gd name="connsiteX3" fmla="*/ 0 w 85897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9785" h="6858000">
                <a:moveTo>
                  <a:pt x="0" y="0"/>
                </a:moveTo>
                <a:lnTo>
                  <a:pt x="8589785" y="0"/>
                </a:lnTo>
                <a:lnTo>
                  <a:pt x="85897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B4F6CEC-8A6E-0A1D-C754-3484D6DBEA50}"/>
              </a:ext>
            </a:extLst>
          </p:cNvPr>
          <p:cNvSpPr txBox="1"/>
          <p:nvPr/>
        </p:nvSpPr>
        <p:spPr>
          <a:xfrm>
            <a:off x="3497850" y="1194550"/>
            <a:ext cx="1275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Work Together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ECA792-4826-4E55-4AF6-E3443A81A931}"/>
              </a:ext>
            </a:extLst>
          </p:cNvPr>
          <p:cNvSpPr txBox="1"/>
          <p:nvPr/>
        </p:nvSpPr>
        <p:spPr>
          <a:xfrm>
            <a:off x="7700002" y="2556767"/>
            <a:ext cx="1275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Create the future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BFA5F8-5137-852E-4C5C-580EC86523D7}"/>
              </a:ext>
            </a:extLst>
          </p:cNvPr>
          <p:cNvSpPr txBox="1"/>
          <p:nvPr/>
        </p:nvSpPr>
        <p:spPr>
          <a:xfrm>
            <a:off x="1170993" y="866593"/>
            <a:ext cx="12794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67C9B4-BD61-45A7-A78C-DB96EFCD012C}"/>
              </a:ext>
            </a:extLst>
          </p:cNvPr>
          <p:cNvSpPr txBox="1"/>
          <p:nvPr/>
        </p:nvSpPr>
        <p:spPr>
          <a:xfrm>
            <a:off x="2364821" y="694719"/>
            <a:ext cx="127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D9F96B-962B-49C1-30ED-F49770A51B94}"/>
              </a:ext>
            </a:extLst>
          </p:cNvPr>
          <p:cNvSpPr txBox="1"/>
          <p:nvPr/>
        </p:nvSpPr>
        <p:spPr>
          <a:xfrm>
            <a:off x="3177630" y="1405752"/>
            <a:ext cx="127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D9F1B9-BDE8-A0B7-02E0-B691A81529B1}"/>
              </a:ext>
            </a:extLst>
          </p:cNvPr>
          <p:cNvSpPr txBox="1"/>
          <p:nvPr/>
        </p:nvSpPr>
        <p:spPr>
          <a:xfrm>
            <a:off x="4499027" y="587922"/>
            <a:ext cx="12794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9E3410-EAF8-0E44-8EFA-BE51D578CF85}"/>
              </a:ext>
            </a:extLst>
          </p:cNvPr>
          <p:cNvSpPr txBox="1"/>
          <p:nvPr/>
        </p:nvSpPr>
        <p:spPr>
          <a:xfrm>
            <a:off x="6272210" y="796356"/>
            <a:ext cx="127949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共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43A7FF-020B-EAA6-6C0B-0A9CA148E5F3}"/>
              </a:ext>
            </a:extLst>
          </p:cNvPr>
          <p:cNvSpPr txBox="1"/>
          <p:nvPr/>
        </p:nvSpPr>
        <p:spPr>
          <a:xfrm>
            <a:off x="7497840" y="550567"/>
            <a:ext cx="127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CAAF2C-445A-8140-C443-F7832CD58E4B}"/>
              </a:ext>
            </a:extLst>
          </p:cNvPr>
          <p:cNvSpPr txBox="1"/>
          <p:nvPr/>
        </p:nvSpPr>
        <p:spPr>
          <a:xfrm>
            <a:off x="8664185" y="1174919"/>
            <a:ext cx="127949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未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ACBB3F1-2509-31CA-7A58-680DFF4FF7C5}"/>
              </a:ext>
            </a:extLst>
          </p:cNvPr>
          <p:cNvSpPr txBox="1"/>
          <p:nvPr/>
        </p:nvSpPr>
        <p:spPr>
          <a:xfrm>
            <a:off x="9741515" y="764893"/>
            <a:ext cx="127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40000">
                      <a:schemeClr val="bg1"/>
                    </a:gs>
                  </a:gsLst>
                  <a:lin ang="2700000" scaled="0"/>
                </a:gradFill>
                <a:effectLst/>
                <a:uLnTx/>
                <a:uFillTx/>
                <a:latin typeface="字魂71号-御守锦书" panose="00000500000000000000" pitchFamily="2" charset="-122"/>
                <a:ea typeface="字魂71号-御守锦书" panose="00000500000000000000" pitchFamily="2" charset="-122"/>
                <a:cs typeface="+mn-cs"/>
              </a:rPr>
              <a:t>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C5698B-94B0-4999-3DF3-CF3B0189A31F}"/>
              </a:ext>
            </a:extLst>
          </p:cNvPr>
          <p:cNvSpPr txBox="1"/>
          <p:nvPr/>
        </p:nvSpPr>
        <p:spPr>
          <a:xfrm>
            <a:off x="3071423" y="3716432"/>
            <a:ext cx="60491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创想未来互联网科技交流分享大会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FD6A5B-BFB1-6B14-B7B0-B650BB7270EC}"/>
              </a:ext>
            </a:extLst>
          </p:cNvPr>
          <p:cNvSpPr txBox="1"/>
          <p:nvPr/>
        </p:nvSpPr>
        <p:spPr>
          <a:xfrm>
            <a:off x="3071423" y="4180319"/>
            <a:ext cx="6049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Internet Technology Exchange and Sharing Conference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913DAB-CA44-A864-AD23-D7C3D78C98DE}"/>
              </a:ext>
            </a:extLst>
          </p:cNvPr>
          <p:cNvSpPr txBox="1"/>
          <p:nvPr/>
        </p:nvSpPr>
        <p:spPr>
          <a:xfrm>
            <a:off x="4711913" y="4549539"/>
            <a:ext cx="792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新开始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BF15C7-A434-D299-19E0-7C5649F248A4}"/>
              </a:ext>
            </a:extLst>
          </p:cNvPr>
          <p:cNvSpPr txBox="1"/>
          <p:nvPr/>
        </p:nvSpPr>
        <p:spPr>
          <a:xfrm>
            <a:off x="5699597" y="4549539"/>
            <a:ext cx="792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新风貌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9C10BCD-14C8-0ABA-F7F6-F3B94C09397F}"/>
              </a:ext>
            </a:extLst>
          </p:cNvPr>
          <p:cNvSpPr txBox="1"/>
          <p:nvPr/>
        </p:nvSpPr>
        <p:spPr>
          <a:xfrm>
            <a:off x="6687283" y="4549539"/>
            <a:ext cx="792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</a:rPr>
              <a:t>新未来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1FABEF5-C114-88DC-D667-2EA2DE11E832}"/>
              </a:ext>
            </a:extLst>
          </p:cNvPr>
          <p:cNvCxnSpPr>
            <a:cxnSpLocks/>
          </p:cNvCxnSpPr>
          <p:nvPr/>
        </p:nvCxnSpPr>
        <p:spPr>
          <a:xfrm>
            <a:off x="5602157" y="4604266"/>
            <a:ext cx="0" cy="1693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AACB648-4E61-5B16-B43E-AC6A9FF392AF}"/>
              </a:ext>
            </a:extLst>
          </p:cNvPr>
          <p:cNvCxnSpPr>
            <a:cxnSpLocks/>
          </p:cNvCxnSpPr>
          <p:nvPr/>
        </p:nvCxnSpPr>
        <p:spPr>
          <a:xfrm>
            <a:off x="6589841" y="4604266"/>
            <a:ext cx="0" cy="1693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黑暗里有星球&#10;&#10;描述已自动生成">
            <a:extLst>
              <a:ext uri="{FF2B5EF4-FFF2-40B4-BE49-F238E27FC236}">
                <a16:creationId xmlns:a16="http://schemas.microsoft.com/office/drawing/2014/main" id="{75E060C8-6868-230B-510F-0774930156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298923" y="3662586"/>
            <a:ext cx="6858000" cy="106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69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1CDA783-D37A-A38E-981A-919C3E7478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1600"/>
            <a:ext cx="12192000" cy="6959600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984E9FF9-E070-931F-EA07-FD08417D8B71}"/>
              </a:ext>
            </a:extLst>
          </p:cNvPr>
          <p:cNvSpPr/>
          <p:nvPr/>
        </p:nvSpPr>
        <p:spPr>
          <a:xfrm>
            <a:off x="0" y="0"/>
            <a:ext cx="12210654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38B146">
                  <a:alpha val="90000"/>
                </a:srgbClr>
              </a:gs>
              <a:gs pos="100000">
                <a:srgbClr val="38B146">
                  <a:alpha val="9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E10D136-D4FA-4288-3199-884C749A9D7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96476" y="2639536"/>
            <a:ext cx="15184952" cy="479435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74B82A5F-768C-C846-DD08-A42254A89CFB}"/>
              </a:ext>
            </a:extLst>
          </p:cNvPr>
          <p:cNvGrpSpPr/>
          <p:nvPr/>
        </p:nvGrpSpPr>
        <p:grpSpPr>
          <a:xfrm>
            <a:off x="-731935" y="1838720"/>
            <a:ext cx="3819267" cy="1992965"/>
            <a:chOff x="-523800" y="9867722"/>
            <a:chExt cx="3819267" cy="1992965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D82817C-EFDB-F70B-03A5-3F026C37646E}"/>
                </a:ext>
              </a:extLst>
            </p:cNvPr>
            <p:cNvSpPr/>
            <p:nvPr/>
          </p:nvSpPr>
          <p:spPr>
            <a:xfrm>
              <a:off x="-120935" y="11687688"/>
              <a:ext cx="3136019" cy="172999"/>
            </a:xfrm>
            <a:prstGeom prst="parallelogram">
              <a:avLst>
                <a:gd name="adj" fmla="val 80614"/>
              </a:avLst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L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AEF9F34-8415-532C-EF29-D524D4E4F18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32985" y="9911331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161CE75-3F1E-A570-895C-B77883BD7A1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693997" y="9291048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E3B400E-9810-0261-334E-40B96D8A561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447075" y="10746263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D8E4899C-0DA0-E777-22D5-AA5170D9F5B3}"/>
                </a:ext>
              </a:extLst>
            </p:cNvPr>
            <p:cNvSpPr/>
            <p:nvPr/>
          </p:nvSpPr>
          <p:spPr>
            <a:xfrm>
              <a:off x="-523800" y="9867722"/>
              <a:ext cx="3136019" cy="172999"/>
            </a:xfrm>
            <a:prstGeom prst="parallelogram">
              <a:avLst>
                <a:gd name="adj" fmla="val 80614"/>
              </a:avLst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L"/>
                <a:cs typeface="+mn-cs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28E1D90-2C2E-62F5-FB8C-7DE6407D8723}"/>
                </a:ext>
              </a:extLst>
            </p:cNvPr>
            <p:cNvCxnSpPr/>
            <p:nvPr/>
          </p:nvCxnSpPr>
          <p:spPr>
            <a:xfrm rot="5400000">
              <a:off x="281726" y="9729271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BD6AA2F-C773-D720-AE0E-739893C87B14}"/>
              </a:ext>
            </a:extLst>
          </p:cNvPr>
          <p:cNvGrpSpPr/>
          <p:nvPr/>
        </p:nvGrpSpPr>
        <p:grpSpPr>
          <a:xfrm>
            <a:off x="7920353" y="481082"/>
            <a:ext cx="4593149" cy="2044576"/>
            <a:chOff x="8122651" y="9339712"/>
            <a:chExt cx="4593149" cy="2044576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DBB888E-BA9A-9EEF-9B66-658678EE55E9}"/>
                </a:ext>
              </a:extLst>
            </p:cNvPr>
            <p:cNvCxnSpPr/>
            <p:nvPr/>
          </p:nvCxnSpPr>
          <p:spPr>
            <a:xfrm rot="5400000">
              <a:off x="10790130" y="10232770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2B251BB-2060-1A91-663F-375EBA6608D5}"/>
                </a:ext>
              </a:extLst>
            </p:cNvPr>
            <p:cNvCxnSpPr/>
            <p:nvPr/>
          </p:nvCxnSpPr>
          <p:spPr>
            <a:xfrm rot="5400000">
              <a:off x="10363121" y="8959841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76BD691-10F0-7823-72DD-4A824D0A84F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960942" y="10621805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84FF8A39-99BD-870B-13A7-038575690D6E}"/>
                </a:ext>
              </a:extLst>
            </p:cNvPr>
            <p:cNvSpPr/>
            <p:nvPr/>
          </p:nvSpPr>
          <p:spPr>
            <a:xfrm>
              <a:off x="8817300" y="10834791"/>
              <a:ext cx="3136019" cy="172999"/>
            </a:xfrm>
            <a:prstGeom prst="parallelogram">
              <a:avLst>
                <a:gd name="adj" fmla="val 80614"/>
              </a:avLst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L"/>
                <a:cs typeface="+mn-cs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3F65B9FA-1DC7-3430-0F0D-C8B8D78A72DA}"/>
                </a:ext>
              </a:extLst>
            </p:cNvPr>
            <p:cNvSpPr/>
            <p:nvPr/>
          </p:nvSpPr>
          <p:spPr>
            <a:xfrm>
              <a:off x="8122651" y="9339712"/>
              <a:ext cx="3136019" cy="172999"/>
            </a:xfrm>
            <a:prstGeom prst="parallelogram">
              <a:avLst>
                <a:gd name="adj" fmla="val 80614"/>
              </a:avLst>
            </a:prstGeom>
            <a:gradFill flip="none" rotWithShape="1">
              <a:gsLst>
                <a:gs pos="11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阿里巴巴普惠体 L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94908AA-CAF5-508F-0E69-89AD763CC851}"/>
                </a:ext>
              </a:extLst>
            </p:cNvPr>
            <p:cNvCxnSpPr/>
            <p:nvPr/>
          </p:nvCxnSpPr>
          <p:spPr>
            <a:xfrm rot="5400000">
              <a:off x="11953318" y="9414849"/>
              <a:ext cx="0" cy="1524965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3EB4474C-B159-C520-066C-C0FEAAE76AA6}"/>
              </a:ext>
            </a:extLst>
          </p:cNvPr>
          <p:cNvSpPr/>
          <p:nvPr/>
        </p:nvSpPr>
        <p:spPr>
          <a:xfrm>
            <a:off x="2355397" y="-174605"/>
            <a:ext cx="6824683" cy="6858000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7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4C4678A-806B-33EB-B1D7-A6CE2EADC10A}"/>
              </a:ext>
            </a:extLst>
          </p:cNvPr>
          <p:cNvGrpSpPr/>
          <p:nvPr/>
        </p:nvGrpSpPr>
        <p:grpSpPr>
          <a:xfrm>
            <a:off x="388852" y="317254"/>
            <a:ext cx="1785549" cy="717430"/>
            <a:chOff x="447111" y="405797"/>
            <a:chExt cx="1785549" cy="717430"/>
          </a:xfrm>
        </p:grpSpPr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FA7B72AD-6F1D-6ECD-13AD-D732C2B62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7111" y="405797"/>
              <a:ext cx="717430" cy="717430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76C572-C650-8A46-EEDC-9A7B2930FA29}"/>
                </a:ext>
              </a:extLst>
            </p:cNvPr>
            <p:cNvSpPr txBox="1"/>
            <p:nvPr/>
          </p:nvSpPr>
          <p:spPr>
            <a:xfrm>
              <a:off x="1116398" y="610624"/>
              <a:ext cx="1116262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38100" dir="2700000" algn="tl" rotWithShape="0">
                      <a:srgbClr val="CD5C11">
                        <a:alpha val="40000"/>
                      </a:srgbClr>
                    </a:outerShdw>
                  </a:effectLst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38100" dir="2700000" algn="tl" rotWithShape="0">
                      <a:srgbClr val="CD5C11">
                        <a:alpha val="40000"/>
                      </a:srgbClr>
                    </a:outerShdw>
                  </a:effectLst>
                  <a:uLnTx/>
                  <a:uFillTx/>
                  <a:latin typeface="+mn-ea"/>
                  <a:ea typeface="+mn-ea"/>
                  <a:cs typeface="阿里巴巴普惠体 R" panose="00020600040101010101" pitchFamily="18" charset="-122"/>
                </a:rPr>
                <a:t>十六出行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814230FB-4FA5-64CC-778C-D83B79039FE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7029" y="3036660"/>
            <a:ext cx="13266058" cy="41884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258D3DE-F6DE-AF56-D088-C22F9261E3AA}"/>
              </a:ext>
            </a:extLst>
          </p:cNvPr>
          <p:cNvGrpSpPr/>
          <p:nvPr/>
        </p:nvGrpSpPr>
        <p:grpSpPr>
          <a:xfrm>
            <a:off x="2550528" y="1263713"/>
            <a:ext cx="7096208" cy="307777"/>
            <a:chOff x="2550528" y="2152154"/>
            <a:chExt cx="7096208" cy="30777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3255BE8-1534-4D6A-C638-DC940026922D}"/>
                </a:ext>
              </a:extLst>
            </p:cNvPr>
            <p:cNvSpPr/>
            <p:nvPr/>
          </p:nvSpPr>
          <p:spPr>
            <a:xfrm>
              <a:off x="2938985" y="2152154"/>
              <a:ext cx="6319294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38100" dir="2700000" algn="tl" rotWithShape="0">
                      <a:srgbClr val="CD5C11">
                        <a:alpha val="40000"/>
                      </a:srgbClr>
                    </a:outerShdw>
                  </a:effectLst>
                  <a:uLnTx/>
                  <a:uFillTx/>
                  <a:latin typeface="+mn-ea"/>
                  <a:cs typeface="阿里巴巴普惠体 R" panose="00020600040101010101" pitchFamily="18" charset="-122"/>
                  <a:sym typeface="OPPOSans M" panose="00020600040101010101" pitchFamily="18" charset="-122"/>
                </a:rPr>
                <a:t>布局“新能源汽车共享生态”的战略性投资业务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20791EA-F5A3-0B83-B9BB-02E6625673E8}"/>
                </a:ext>
              </a:extLst>
            </p:cNvPr>
            <p:cNvGrpSpPr/>
            <p:nvPr/>
          </p:nvGrpSpPr>
          <p:grpSpPr>
            <a:xfrm>
              <a:off x="2550528" y="2306042"/>
              <a:ext cx="7096208" cy="0"/>
              <a:chOff x="2550528" y="2306042"/>
              <a:chExt cx="7096208" cy="0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368EDE65-E738-6F3F-625E-4C932F1C1E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50528" y="2306042"/>
                <a:ext cx="215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21CB0CBB-C3D3-CE2D-0A36-F1CE1FF0FA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30836" y="2306042"/>
                <a:ext cx="215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5F0BC44D-BF3A-FBC8-8A52-1704CEFB8625}"/>
              </a:ext>
            </a:extLst>
          </p:cNvPr>
          <p:cNvSpPr/>
          <p:nvPr/>
        </p:nvSpPr>
        <p:spPr>
          <a:xfrm>
            <a:off x="1038480" y="1625395"/>
            <a:ext cx="10191750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noFill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 panose="00020600040101010101" pitchFamily="18" charset="-122"/>
                <a:sym typeface="OPPOSans M" panose="00020600040101010101" pitchFamily="18" charset="-122"/>
              </a:rPr>
              <a:t>不辜负每一程相遇</a:t>
            </a:r>
            <a:endParaRPr kumimoji="0" lang="zh-CN" altLang="en-US" sz="96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noFill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AE4AD7C-DDB1-3C29-88DA-5C6F875A3F41}"/>
              </a:ext>
            </a:extLst>
          </p:cNvPr>
          <p:cNvSpPr/>
          <p:nvPr/>
        </p:nvSpPr>
        <p:spPr>
          <a:xfrm>
            <a:off x="1009452" y="1610881"/>
            <a:ext cx="10191750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 panose="00020600040101010101" pitchFamily="18" charset="-122"/>
                <a:sym typeface="OPPOSans M" panose="00020600040101010101" pitchFamily="18" charset="-122"/>
              </a:rPr>
              <a:t>不辜负每一程相遇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C29336F-4CAD-D758-ED54-795E9AB5ABCD}"/>
              </a:ext>
            </a:extLst>
          </p:cNvPr>
          <p:cNvSpPr/>
          <p:nvPr/>
        </p:nvSpPr>
        <p:spPr>
          <a:xfrm>
            <a:off x="-1627159" y="6285803"/>
            <a:ext cx="15185060" cy="4682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864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E8D0375-A5BA-00A3-92F8-963F216FCF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3A3EBB0-45D4-DB94-0420-BF7829E087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357CFF"/>
              </a:gs>
              <a:gs pos="100000">
                <a:srgbClr val="357CFF">
                  <a:alpha val="50000"/>
                </a:srgb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99BD8B33-4908-EB14-FEC7-9BDD95C9FB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4390" y="40907"/>
            <a:ext cx="2936010" cy="1281392"/>
          </a:xfrm>
          <a:prstGeom prst="rect">
            <a:avLst/>
          </a:prstGeom>
        </p:spPr>
      </p:pic>
      <p:pic>
        <p:nvPicPr>
          <p:cNvPr id="7" name="图片 6" descr="图片包含 武器, 烟, 照片, 堆&#10;&#10;描述已自动生成">
            <a:extLst>
              <a:ext uri="{FF2B5EF4-FFF2-40B4-BE49-F238E27FC236}">
                <a16:creationId xmlns:a16="http://schemas.microsoft.com/office/drawing/2014/main" id="{E4271823-1336-43C8-8A83-1D46275EB1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88361" y="-365531"/>
            <a:ext cx="12192000" cy="2465276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0BE20714-5076-5B55-E495-B2AD1228A5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2235" y="1364849"/>
            <a:ext cx="3964729" cy="1730367"/>
          </a:xfrm>
          <a:prstGeom prst="rect">
            <a:avLst/>
          </a:prstGeom>
        </p:spPr>
      </p:pic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4C76C2F3-1B4B-7DA1-A71E-6D850E1C6D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7629" y="-368758"/>
            <a:ext cx="2936010" cy="1281392"/>
          </a:xfrm>
          <a:prstGeom prst="rect">
            <a:avLst/>
          </a:prstGeom>
        </p:spPr>
      </p:pic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8ED1FF21-849D-3D18-B4B9-28C442FA92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6685" y="-549897"/>
            <a:ext cx="3964729" cy="173036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555660C-FF12-044B-F549-6942E37C7C83}"/>
              </a:ext>
            </a:extLst>
          </p:cNvPr>
          <p:cNvSpPr txBox="1"/>
          <p:nvPr/>
        </p:nvSpPr>
        <p:spPr>
          <a:xfrm>
            <a:off x="1146157" y="847104"/>
            <a:ext cx="97892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-150" normalizeH="0" baseline="0" noProof="0" dirty="0">
                <a:ln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BUSINESS STYLE CONCISE REPORT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45AD52D-57B1-2C9F-660C-E25FACD51668}"/>
              </a:ext>
            </a:extLst>
          </p:cNvPr>
          <p:cNvSpPr/>
          <p:nvPr/>
        </p:nvSpPr>
        <p:spPr>
          <a:xfrm>
            <a:off x="4016565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风</a:t>
            </a:r>
            <a:endParaRPr kumimoji="0" lang="zh-CN" altLang="en-US" sz="11000" b="1" i="0" u="none" strike="noStrike" kern="1200" cap="none" spc="96" normalizeH="0" baseline="0" noProof="0" dirty="0">
              <a:ln>
                <a:noFill/>
              </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rgbClr val="FFFED8"/>
                  </a:gs>
                  <a:gs pos="64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B093B44-A100-86D7-9172-FF08D602C5CF}"/>
              </a:ext>
            </a:extLst>
          </p:cNvPr>
          <p:cNvSpPr/>
          <p:nvPr/>
        </p:nvSpPr>
        <p:spPr>
          <a:xfrm>
            <a:off x="5393031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简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D9076AF-2373-EDD5-EF59-A5D4CB470281}"/>
              </a:ext>
            </a:extLst>
          </p:cNvPr>
          <p:cNvSpPr/>
          <p:nvPr/>
        </p:nvSpPr>
        <p:spPr>
          <a:xfrm>
            <a:off x="1263632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商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F480A02-C0EF-AC95-56BB-27F0FC9D3B84}"/>
              </a:ext>
            </a:extLst>
          </p:cNvPr>
          <p:cNvSpPr/>
          <p:nvPr/>
        </p:nvSpPr>
        <p:spPr>
          <a:xfrm>
            <a:off x="2640099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务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16253EF-AC3A-E25D-BA1F-552766009108}"/>
              </a:ext>
            </a:extLst>
          </p:cNvPr>
          <p:cNvSpPr/>
          <p:nvPr/>
        </p:nvSpPr>
        <p:spPr>
          <a:xfrm>
            <a:off x="6769498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洁</a:t>
            </a:r>
            <a:endParaRPr kumimoji="0" lang="zh-CN" altLang="en-US" sz="11000" b="1" i="0" u="none" strike="noStrike" kern="1200" cap="none" spc="96" normalizeH="0" baseline="0" noProof="0" dirty="0">
              <a:ln>
                <a:noFill/>
              </a:ln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rgbClr val="FFFED8"/>
                  </a:gs>
                  <a:gs pos="64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9D7EBCD-48C6-933A-494F-7D553CA90939}"/>
              </a:ext>
            </a:extLst>
          </p:cNvPr>
          <p:cNvSpPr/>
          <p:nvPr/>
        </p:nvSpPr>
        <p:spPr>
          <a:xfrm>
            <a:off x="8145964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FD1D4C2-2CEB-7A24-EF15-8AECB2B0BB1B}"/>
              </a:ext>
            </a:extLst>
          </p:cNvPr>
          <p:cNvSpPr/>
          <p:nvPr/>
        </p:nvSpPr>
        <p:spPr>
          <a:xfrm>
            <a:off x="9522431" y="1059392"/>
            <a:ext cx="1422954" cy="16927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96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rgbClr val="FFFED8"/>
                    </a:gs>
                    <a:gs pos="64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告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D42CA6A-6867-AF35-D21F-43E9C40FBD96}"/>
              </a:ext>
            </a:extLst>
          </p:cNvPr>
          <p:cNvSpPr/>
          <p:nvPr/>
        </p:nvSpPr>
        <p:spPr>
          <a:xfrm>
            <a:off x="3549017" y="0"/>
            <a:ext cx="5093967" cy="10089384"/>
          </a:xfrm>
          <a:prstGeom prst="rect">
            <a:avLst/>
          </a:prstGeom>
          <a:gradFill>
            <a:gsLst>
              <a:gs pos="0">
                <a:srgbClr val="F7C48C">
                  <a:alpha val="30000"/>
                </a:srgbClr>
              </a:gs>
              <a:gs pos="40000">
                <a:srgbClr val="F7C48C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C88E"/>
              </a:solidFill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A691F050-5EF7-4DBD-68EF-75C40FFE37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1706"/>
            <a:ext cx="12192002" cy="8094852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3A15AEC4-3FBB-7D3D-7C0E-843E19F33482}"/>
              </a:ext>
            </a:extLst>
          </p:cNvPr>
          <p:cNvSpPr/>
          <p:nvPr/>
        </p:nvSpPr>
        <p:spPr>
          <a:xfrm>
            <a:off x="5181600" y="3109775"/>
            <a:ext cx="1828800" cy="41384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99000"/>
                  <a:lumMod val="10000"/>
                  <a:lumOff val="90000"/>
                </a:schemeClr>
              </a:gs>
              <a:gs pos="49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BF3C395-CF6F-1074-3514-DD6E0CD5BD3B}"/>
              </a:ext>
            </a:extLst>
          </p:cNvPr>
          <p:cNvSpPr/>
          <p:nvPr/>
        </p:nvSpPr>
        <p:spPr>
          <a:xfrm>
            <a:off x="5422502" y="3175509"/>
            <a:ext cx="134699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rgbClr val="CD5C11">
                      <a:alpha val="4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OPPOSans M" panose="00020600040101010101" pitchFamily="18" charset="-122"/>
              </a:rPr>
              <a:t>新媒体部门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rgbClr val="CD5C11">
                    <a:alpha val="40000"/>
                  </a:srgbClr>
                </a:outerShdw>
              </a:effectLst>
              <a:uLnTx/>
              <a:uFillTx/>
              <a:latin typeface="+mj-ea"/>
              <a:ea typeface="+mj-ea"/>
              <a:cs typeface="阿里巴巴普惠体 B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B67EE87-26AE-AB56-CCC0-1AA969857C31}"/>
              </a:ext>
            </a:extLst>
          </p:cNvPr>
          <p:cNvSpPr/>
          <p:nvPr/>
        </p:nvSpPr>
        <p:spPr>
          <a:xfrm>
            <a:off x="3833813" y="5098476"/>
            <a:ext cx="4524374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rgbClr val="CD5C11"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日期：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rgbClr val="CD5C11"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20XX-XX-XX  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rgbClr val="CD5C11"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报告人：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srgbClr val="CD5C11"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XXXX</a:t>
            </a:r>
          </a:p>
        </p:txBody>
      </p:sp>
    </p:spTree>
    <p:extLst>
      <p:ext uri="{BB962C8B-B14F-4D97-AF65-F5344CB8AC3E}">
        <p14:creationId xmlns:p14="http://schemas.microsoft.com/office/powerpoint/2010/main" val="1266509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男人和女人在切桌子上的笔记本电脑&#10;&#10;中度可信度描述已自动生成">
            <a:extLst>
              <a:ext uri="{FF2B5EF4-FFF2-40B4-BE49-F238E27FC236}">
                <a16:creationId xmlns:a16="http://schemas.microsoft.com/office/drawing/2014/main" id="{E0D5FB85-581A-05F0-AC2F-FD18D1677F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  <a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8000"/>
            </a:blip>
            <a:tile tx="0" ty="0" sx="100000" sy="100000" flip="none" algn="tl"/>
          </a:blipFill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29152C57-3D5C-254B-7D18-64DC17CAB028}"/>
              </a:ext>
            </a:extLst>
          </p:cNvPr>
          <p:cNvGrpSpPr/>
          <p:nvPr/>
        </p:nvGrpSpPr>
        <p:grpSpPr>
          <a:xfrm rot="21119513">
            <a:off x="3878265" y="-1826182"/>
            <a:ext cx="7962499" cy="6106665"/>
            <a:chOff x="-4767226" y="-1639882"/>
            <a:chExt cx="7962499" cy="6106665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EAEE5DE-7A98-96ED-CD7D-E74F90CD99C2}"/>
                </a:ext>
              </a:extLst>
            </p:cNvPr>
            <p:cNvCxnSpPr/>
            <p:nvPr/>
          </p:nvCxnSpPr>
          <p:spPr>
            <a:xfrm flipV="1">
              <a:off x="-4767226" y="-163988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83DA184-56ED-4357-DADC-5E16133B8A95}"/>
                </a:ext>
              </a:extLst>
            </p:cNvPr>
            <p:cNvCxnSpPr/>
            <p:nvPr/>
          </p:nvCxnSpPr>
          <p:spPr>
            <a:xfrm flipV="1">
              <a:off x="-4682448" y="-153963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335F8C7-429A-6474-046F-036BEAD108FB}"/>
                </a:ext>
              </a:extLst>
            </p:cNvPr>
            <p:cNvCxnSpPr/>
            <p:nvPr/>
          </p:nvCxnSpPr>
          <p:spPr>
            <a:xfrm flipV="1">
              <a:off x="-4640059" y="-143938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FDB3CBD-7E0A-9AA0-A467-3BF280540181}"/>
                </a:ext>
              </a:extLst>
            </p:cNvPr>
            <p:cNvCxnSpPr/>
            <p:nvPr/>
          </p:nvCxnSpPr>
          <p:spPr>
            <a:xfrm flipV="1">
              <a:off x="-4597670" y="-133914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20BBF0EB-7BFD-C895-3BE1-1C7EF45D4D89}"/>
                </a:ext>
              </a:extLst>
            </p:cNvPr>
            <p:cNvCxnSpPr/>
            <p:nvPr/>
          </p:nvCxnSpPr>
          <p:spPr>
            <a:xfrm flipV="1">
              <a:off x="-4555281" y="-123889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FC8CCC5-95FC-8972-5984-C0B2E3D7D403}"/>
                </a:ext>
              </a:extLst>
            </p:cNvPr>
            <p:cNvCxnSpPr/>
            <p:nvPr/>
          </p:nvCxnSpPr>
          <p:spPr>
            <a:xfrm flipV="1">
              <a:off x="-4512892" y="-113864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E2A10CCF-2ED3-C656-B6B9-9405A12F3536}"/>
                </a:ext>
              </a:extLst>
            </p:cNvPr>
            <p:cNvCxnSpPr/>
            <p:nvPr/>
          </p:nvCxnSpPr>
          <p:spPr>
            <a:xfrm flipV="1">
              <a:off x="-4470503" y="-103840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DDF312C-DCE8-9670-8FF0-F5C0B8756B6A}"/>
                </a:ext>
              </a:extLst>
            </p:cNvPr>
            <p:cNvCxnSpPr/>
            <p:nvPr/>
          </p:nvCxnSpPr>
          <p:spPr>
            <a:xfrm flipV="1">
              <a:off x="-4428114" y="-938153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DE3101D-F411-CBC9-DEE9-C98785E72B4F}"/>
                </a:ext>
              </a:extLst>
            </p:cNvPr>
            <p:cNvCxnSpPr/>
            <p:nvPr/>
          </p:nvCxnSpPr>
          <p:spPr>
            <a:xfrm flipV="1">
              <a:off x="-4385725" y="-837906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30383DED-C516-BADD-0933-7D0FD45F9907}"/>
                </a:ext>
              </a:extLst>
            </p:cNvPr>
            <p:cNvCxnSpPr/>
            <p:nvPr/>
          </p:nvCxnSpPr>
          <p:spPr>
            <a:xfrm flipV="1">
              <a:off x="-4343336" y="-73765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EF75C469-791C-9287-48EB-240E493D0B69}"/>
                </a:ext>
              </a:extLst>
            </p:cNvPr>
            <p:cNvCxnSpPr/>
            <p:nvPr/>
          </p:nvCxnSpPr>
          <p:spPr>
            <a:xfrm flipV="1">
              <a:off x="-4300947" y="-63741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7B64AC9-246C-34F7-C64F-7312AAEEC3D6}"/>
                </a:ext>
              </a:extLst>
            </p:cNvPr>
            <p:cNvCxnSpPr/>
            <p:nvPr/>
          </p:nvCxnSpPr>
          <p:spPr>
            <a:xfrm flipV="1">
              <a:off x="-4258558" y="-53716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13BD2F4-1599-443A-3C5B-115CE9B3F65F}"/>
                </a:ext>
              </a:extLst>
            </p:cNvPr>
            <p:cNvCxnSpPr/>
            <p:nvPr/>
          </p:nvCxnSpPr>
          <p:spPr>
            <a:xfrm flipV="1">
              <a:off x="-4216169" y="-43691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3C7E296-70BA-8C34-ED66-721C36599CF6}"/>
                </a:ext>
              </a:extLst>
            </p:cNvPr>
            <p:cNvCxnSpPr/>
            <p:nvPr/>
          </p:nvCxnSpPr>
          <p:spPr>
            <a:xfrm flipV="1">
              <a:off x="-4173780" y="-33667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D18A50D-446B-B57A-C0D6-E490E6A3F561}"/>
                </a:ext>
              </a:extLst>
            </p:cNvPr>
            <p:cNvCxnSpPr/>
            <p:nvPr/>
          </p:nvCxnSpPr>
          <p:spPr>
            <a:xfrm flipV="1">
              <a:off x="-4131391" y="-23642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8CC5152-520B-B266-DAFB-276E23FAD2D6}"/>
                </a:ext>
              </a:extLst>
            </p:cNvPr>
            <p:cNvCxnSpPr/>
            <p:nvPr/>
          </p:nvCxnSpPr>
          <p:spPr>
            <a:xfrm flipV="1">
              <a:off x="-4089002" y="-13617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2F84A363-C27D-4259-6720-401DC2A7050E}"/>
                </a:ext>
              </a:extLst>
            </p:cNvPr>
            <p:cNvCxnSpPr/>
            <p:nvPr/>
          </p:nvCxnSpPr>
          <p:spPr>
            <a:xfrm flipV="1">
              <a:off x="-4046613" y="-3593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1098348E-E6B1-6642-BA90-60889DE1AC24}"/>
                </a:ext>
              </a:extLst>
            </p:cNvPr>
            <p:cNvCxnSpPr/>
            <p:nvPr/>
          </p:nvCxnSpPr>
          <p:spPr>
            <a:xfrm flipV="1">
              <a:off x="-4004224" y="6431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4FFC3BE2-3ADD-4003-9D29-6AACA153E803}"/>
                </a:ext>
              </a:extLst>
            </p:cNvPr>
            <p:cNvCxnSpPr/>
            <p:nvPr/>
          </p:nvCxnSpPr>
          <p:spPr>
            <a:xfrm flipV="1">
              <a:off x="-3961835" y="16456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CAE3CC91-AEF1-793F-DB9E-42F49EF7E5B6}"/>
                </a:ext>
              </a:extLst>
            </p:cNvPr>
            <p:cNvCxnSpPr/>
            <p:nvPr/>
          </p:nvCxnSpPr>
          <p:spPr>
            <a:xfrm flipV="1">
              <a:off x="-3919446" y="26481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34AF348-5162-8EC7-ED4B-853BDCCA8242}"/>
                </a:ext>
              </a:extLst>
            </p:cNvPr>
            <p:cNvCxnSpPr/>
            <p:nvPr/>
          </p:nvCxnSpPr>
          <p:spPr>
            <a:xfrm flipV="1">
              <a:off x="-3877057" y="36505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A28A74D9-6451-4C32-E6FA-CA7DE99EB967}"/>
                </a:ext>
              </a:extLst>
            </p:cNvPr>
            <p:cNvCxnSpPr/>
            <p:nvPr/>
          </p:nvCxnSpPr>
          <p:spPr>
            <a:xfrm flipV="1">
              <a:off x="-3834668" y="46530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DBCBB4A7-E884-EB9A-F745-A499906A5E9E}"/>
                </a:ext>
              </a:extLst>
            </p:cNvPr>
            <p:cNvCxnSpPr/>
            <p:nvPr/>
          </p:nvCxnSpPr>
          <p:spPr>
            <a:xfrm flipV="1">
              <a:off x="-3792279" y="56555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AA00AA6-7E4A-3A32-598F-712D9CFD1A90}"/>
                </a:ext>
              </a:extLst>
            </p:cNvPr>
            <p:cNvCxnSpPr/>
            <p:nvPr/>
          </p:nvCxnSpPr>
          <p:spPr>
            <a:xfrm flipV="1">
              <a:off x="-3749881" y="66580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E55A6A0-194B-DE9C-9C65-9EE81ABC207C}"/>
              </a:ext>
            </a:extLst>
          </p:cNvPr>
          <p:cNvGrpSpPr/>
          <p:nvPr/>
        </p:nvGrpSpPr>
        <p:grpSpPr>
          <a:xfrm rot="21119513">
            <a:off x="8369504" y="1940433"/>
            <a:ext cx="7962499" cy="6106665"/>
            <a:chOff x="-4767226" y="-1639882"/>
            <a:chExt cx="7962499" cy="6106665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EA718957-BC06-297C-AC5F-5617DE0F324A}"/>
                </a:ext>
              </a:extLst>
            </p:cNvPr>
            <p:cNvCxnSpPr/>
            <p:nvPr/>
          </p:nvCxnSpPr>
          <p:spPr>
            <a:xfrm flipV="1">
              <a:off x="-4767226" y="-163988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F7556837-2B08-B1E3-76E2-644E230338E7}"/>
                </a:ext>
              </a:extLst>
            </p:cNvPr>
            <p:cNvCxnSpPr/>
            <p:nvPr/>
          </p:nvCxnSpPr>
          <p:spPr>
            <a:xfrm flipV="1">
              <a:off x="-4682448" y="-153963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7FA8F56F-D911-8EAC-C64C-94D77D3BE464}"/>
                </a:ext>
              </a:extLst>
            </p:cNvPr>
            <p:cNvCxnSpPr/>
            <p:nvPr/>
          </p:nvCxnSpPr>
          <p:spPr>
            <a:xfrm flipV="1">
              <a:off x="-4640059" y="-143938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B80488A3-C436-CBC2-1232-83CE2B9DD042}"/>
                </a:ext>
              </a:extLst>
            </p:cNvPr>
            <p:cNvCxnSpPr/>
            <p:nvPr/>
          </p:nvCxnSpPr>
          <p:spPr>
            <a:xfrm flipV="1">
              <a:off x="-4597670" y="-133914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69AD7DF2-8262-4392-311A-39BCC6429C71}"/>
                </a:ext>
              </a:extLst>
            </p:cNvPr>
            <p:cNvCxnSpPr/>
            <p:nvPr/>
          </p:nvCxnSpPr>
          <p:spPr>
            <a:xfrm flipV="1">
              <a:off x="-4555281" y="-123889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4CD0430B-1546-932E-FA6D-ECC301517E62}"/>
                </a:ext>
              </a:extLst>
            </p:cNvPr>
            <p:cNvCxnSpPr/>
            <p:nvPr/>
          </p:nvCxnSpPr>
          <p:spPr>
            <a:xfrm flipV="1">
              <a:off x="-4512892" y="-113864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060AD51-D5F0-1B38-5DAE-CCBE82294957}"/>
                </a:ext>
              </a:extLst>
            </p:cNvPr>
            <p:cNvCxnSpPr/>
            <p:nvPr/>
          </p:nvCxnSpPr>
          <p:spPr>
            <a:xfrm flipV="1">
              <a:off x="-4470503" y="-103840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AAAE43D9-05C9-D56D-C28A-6CBF2A281C6F}"/>
                </a:ext>
              </a:extLst>
            </p:cNvPr>
            <p:cNvCxnSpPr/>
            <p:nvPr/>
          </p:nvCxnSpPr>
          <p:spPr>
            <a:xfrm flipV="1">
              <a:off x="-4428114" y="-938153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DF97EA3-3822-9810-F4C5-3597CA3FC7D4}"/>
                </a:ext>
              </a:extLst>
            </p:cNvPr>
            <p:cNvCxnSpPr/>
            <p:nvPr/>
          </p:nvCxnSpPr>
          <p:spPr>
            <a:xfrm flipV="1">
              <a:off x="-4385725" y="-837906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90686711-E3BF-B924-98E9-A7381183E016}"/>
                </a:ext>
              </a:extLst>
            </p:cNvPr>
            <p:cNvCxnSpPr/>
            <p:nvPr/>
          </p:nvCxnSpPr>
          <p:spPr>
            <a:xfrm flipV="1">
              <a:off x="-4343336" y="-73765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A2F9BAC5-5A31-B90D-340F-DB1B474C6ECA}"/>
                </a:ext>
              </a:extLst>
            </p:cNvPr>
            <p:cNvCxnSpPr/>
            <p:nvPr/>
          </p:nvCxnSpPr>
          <p:spPr>
            <a:xfrm flipV="1">
              <a:off x="-4300947" y="-63741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446B274-C17B-C622-6694-715BBF674CEF}"/>
                </a:ext>
              </a:extLst>
            </p:cNvPr>
            <p:cNvCxnSpPr/>
            <p:nvPr/>
          </p:nvCxnSpPr>
          <p:spPr>
            <a:xfrm flipV="1">
              <a:off x="-4258558" y="-53716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DB471BC3-1BDD-75EA-8FF8-F4A76764A2E6}"/>
                </a:ext>
              </a:extLst>
            </p:cNvPr>
            <p:cNvCxnSpPr/>
            <p:nvPr/>
          </p:nvCxnSpPr>
          <p:spPr>
            <a:xfrm flipV="1">
              <a:off x="-4216169" y="-43691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8BBEF3E1-DEB3-A192-1BAD-757D4B073DE8}"/>
                </a:ext>
              </a:extLst>
            </p:cNvPr>
            <p:cNvCxnSpPr/>
            <p:nvPr/>
          </p:nvCxnSpPr>
          <p:spPr>
            <a:xfrm flipV="1">
              <a:off x="-4173780" y="-33667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75F30DB5-03FA-2374-F2F5-D74CA63A0E62}"/>
                </a:ext>
              </a:extLst>
            </p:cNvPr>
            <p:cNvCxnSpPr/>
            <p:nvPr/>
          </p:nvCxnSpPr>
          <p:spPr>
            <a:xfrm flipV="1">
              <a:off x="-4131391" y="-23642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8750B305-9EC5-DCA3-3751-C8E137137BC8}"/>
                </a:ext>
              </a:extLst>
            </p:cNvPr>
            <p:cNvCxnSpPr/>
            <p:nvPr/>
          </p:nvCxnSpPr>
          <p:spPr>
            <a:xfrm flipV="1">
              <a:off x="-4089002" y="-13617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D363A04E-E69E-1168-D53C-44C2F926695D}"/>
                </a:ext>
              </a:extLst>
            </p:cNvPr>
            <p:cNvCxnSpPr/>
            <p:nvPr/>
          </p:nvCxnSpPr>
          <p:spPr>
            <a:xfrm flipV="1">
              <a:off x="-4046613" y="-3593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3712B566-4B5E-0DB1-1639-B13BCF3C0537}"/>
                </a:ext>
              </a:extLst>
            </p:cNvPr>
            <p:cNvCxnSpPr/>
            <p:nvPr/>
          </p:nvCxnSpPr>
          <p:spPr>
            <a:xfrm flipV="1">
              <a:off x="-4004224" y="6431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E5B5231B-9F14-3C06-C8ED-5B58D5480322}"/>
                </a:ext>
              </a:extLst>
            </p:cNvPr>
            <p:cNvCxnSpPr/>
            <p:nvPr/>
          </p:nvCxnSpPr>
          <p:spPr>
            <a:xfrm flipV="1">
              <a:off x="-3961835" y="16456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92A120D3-553B-DF92-7CE4-BFCA490A1C26}"/>
                </a:ext>
              </a:extLst>
            </p:cNvPr>
            <p:cNvCxnSpPr/>
            <p:nvPr/>
          </p:nvCxnSpPr>
          <p:spPr>
            <a:xfrm flipV="1">
              <a:off x="-3919446" y="26481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9CDFE24-62E9-D458-4C06-5A72818B8FEE}"/>
                </a:ext>
              </a:extLst>
            </p:cNvPr>
            <p:cNvCxnSpPr/>
            <p:nvPr/>
          </p:nvCxnSpPr>
          <p:spPr>
            <a:xfrm flipV="1">
              <a:off x="-3877057" y="36505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7D54CCAD-2D3C-CE97-182E-A867DC66479B}"/>
                </a:ext>
              </a:extLst>
            </p:cNvPr>
            <p:cNvCxnSpPr/>
            <p:nvPr/>
          </p:nvCxnSpPr>
          <p:spPr>
            <a:xfrm flipV="1">
              <a:off x="-3834668" y="46530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A872F03A-8655-BD1A-98F6-9E79603CAB76}"/>
                </a:ext>
              </a:extLst>
            </p:cNvPr>
            <p:cNvCxnSpPr/>
            <p:nvPr/>
          </p:nvCxnSpPr>
          <p:spPr>
            <a:xfrm flipV="1">
              <a:off x="-3792279" y="56555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42515992-D19B-C660-3997-9F2F21616FEF}"/>
                </a:ext>
              </a:extLst>
            </p:cNvPr>
            <p:cNvCxnSpPr/>
            <p:nvPr/>
          </p:nvCxnSpPr>
          <p:spPr>
            <a:xfrm flipV="1">
              <a:off x="-3749881" y="66580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084F9EB-4881-A70A-F261-0BC7E0B9DBE7}"/>
              </a:ext>
            </a:extLst>
          </p:cNvPr>
          <p:cNvSpPr/>
          <p:nvPr/>
        </p:nvSpPr>
        <p:spPr>
          <a:xfrm>
            <a:off x="798343" y="1711770"/>
            <a:ext cx="1897857" cy="717988"/>
          </a:xfrm>
          <a:prstGeom prst="roundRect">
            <a:avLst>
              <a:gd name="adj" fmla="val 79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4CB0C2-6CFB-3384-6A4A-F7D40F377603}"/>
              </a:ext>
            </a:extLst>
          </p:cNvPr>
          <p:cNvSpPr txBox="1"/>
          <p:nvPr/>
        </p:nvSpPr>
        <p:spPr>
          <a:xfrm>
            <a:off x="4193060" y="2745883"/>
            <a:ext cx="1827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The Instruction Of Objectives And Key Results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DFD28E8-8CA3-B38C-479D-EC22D59E59C0}"/>
              </a:ext>
            </a:extLst>
          </p:cNvPr>
          <p:cNvSpPr/>
          <p:nvPr/>
        </p:nvSpPr>
        <p:spPr>
          <a:xfrm>
            <a:off x="2782753" y="1618399"/>
            <a:ext cx="35671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工作法的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1D9A76-4F61-356E-3B3F-AC11C277AAD5}"/>
              </a:ext>
            </a:extLst>
          </p:cNvPr>
          <p:cNvSpPr/>
          <p:nvPr/>
        </p:nvSpPr>
        <p:spPr>
          <a:xfrm>
            <a:off x="714848" y="2572506"/>
            <a:ext cx="552323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基本介绍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CDE5E6-9ACE-FEE1-6119-792B949F36AE}"/>
              </a:ext>
            </a:extLst>
          </p:cNvPr>
          <p:cNvSpPr txBox="1"/>
          <p:nvPr/>
        </p:nvSpPr>
        <p:spPr>
          <a:xfrm>
            <a:off x="798343" y="1587621"/>
            <a:ext cx="18978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60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OKR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644EE7-9EE7-73CA-AF9C-7CD9C68CB72D}"/>
              </a:ext>
            </a:extLst>
          </p:cNvPr>
          <p:cNvGrpSpPr/>
          <p:nvPr/>
        </p:nvGrpSpPr>
        <p:grpSpPr>
          <a:xfrm>
            <a:off x="798343" y="5239601"/>
            <a:ext cx="3095477" cy="360812"/>
            <a:chOff x="692889" y="5214558"/>
            <a:chExt cx="3095477" cy="36081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D4C8499-4FEC-B444-6E23-F7804505AA2F}"/>
                </a:ext>
              </a:extLst>
            </p:cNvPr>
            <p:cNvSpPr/>
            <p:nvPr/>
          </p:nvSpPr>
          <p:spPr>
            <a:xfrm>
              <a:off x="2330343" y="5225687"/>
              <a:ext cx="14335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20XX-XX-XX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760D520F-451A-0267-F3F4-419B193D0642}"/>
                </a:ext>
              </a:extLst>
            </p:cNvPr>
            <p:cNvSpPr/>
            <p:nvPr/>
          </p:nvSpPr>
          <p:spPr>
            <a:xfrm>
              <a:off x="695325" y="5214558"/>
              <a:ext cx="1590675" cy="360812"/>
            </a:xfrm>
            <a:prstGeom prst="roundRect">
              <a:avLst>
                <a:gd name="adj" fmla="val 20488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1ED642A-2FB6-8DAA-E7FB-BA3EEC5B9103}"/>
                </a:ext>
              </a:extLst>
            </p:cNvPr>
            <p:cNvSpPr/>
            <p:nvPr/>
          </p:nvSpPr>
          <p:spPr>
            <a:xfrm>
              <a:off x="695325" y="5214558"/>
              <a:ext cx="3093041" cy="360812"/>
            </a:xfrm>
            <a:prstGeom prst="roundRect">
              <a:avLst>
                <a:gd name="adj" fmla="val 2048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74D6A95-4C53-2639-7719-45B389A77967}"/>
                </a:ext>
              </a:extLst>
            </p:cNvPr>
            <p:cNvSpPr/>
            <p:nvPr/>
          </p:nvSpPr>
          <p:spPr>
            <a:xfrm>
              <a:off x="692889" y="5225687"/>
              <a:ext cx="160739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培训师：易十六</a:t>
              </a:r>
            </a:p>
          </p:txBody>
        </p:sp>
      </p:grpSp>
      <p:pic>
        <p:nvPicPr>
          <p:cNvPr id="24" name="图片 23" descr="男人和女人在切桌子上的笔记本电脑&#10;&#10;中度可信度描述已自动生成">
            <a:extLst>
              <a:ext uri="{FF2B5EF4-FFF2-40B4-BE49-F238E27FC236}">
                <a16:creationId xmlns:a16="http://schemas.microsoft.com/office/drawing/2014/main" id="{57EE5AF9-D664-F8E6-3109-D0B54F336E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8958" y="0"/>
            <a:ext cx="5341084" cy="5608766"/>
          </a:xfrm>
          <a:custGeom>
            <a:avLst/>
            <a:gdLst>
              <a:gd name="connsiteX0" fmla="*/ 3217237 w 5341084"/>
              <a:gd name="connsiteY0" fmla="*/ 0 h 5608766"/>
              <a:gd name="connsiteX1" fmla="*/ 5341084 w 5341084"/>
              <a:gd name="connsiteY1" fmla="*/ 0 h 5608766"/>
              <a:gd name="connsiteX2" fmla="*/ 5341084 w 5341084"/>
              <a:gd name="connsiteY2" fmla="*/ 3453267 h 5608766"/>
              <a:gd name="connsiteX3" fmla="*/ 3285508 w 5341084"/>
              <a:gd name="connsiteY3" fmla="*/ 5149551 h 5608766"/>
              <a:gd name="connsiteX4" fmla="*/ 459215 w 5341084"/>
              <a:gd name="connsiteY4" fmla="*/ 4878895 h 5608766"/>
              <a:gd name="connsiteX5" fmla="*/ 459216 w 5341084"/>
              <a:gd name="connsiteY5" fmla="*/ 4878896 h 5608766"/>
              <a:gd name="connsiteX6" fmla="*/ 729872 w 5341084"/>
              <a:gd name="connsiteY6" fmla="*/ 2052602 h 560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41084" h="5608766">
                <a:moveTo>
                  <a:pt x="3217237" y="0"/>
                </a:moveTo>
                <a:lnTo>
                  <a:pt x="5341084" y="0"/>
                </a:lnTo>
                <a:lnTo>
                  <a:pt x="5341084" y="3453267"/>
                </a:lnTo>
                <a:lnTo>
                  <a:pt x="3285508" y="5149551"/>
                </a:lnTo>
                <a:cubicBezTo>
                  <a:pt x="2430309" y="5855271"/>
                  <a:pt x="1164935" y="5734094"/>
                  <a:pt x="459215" y="4878895"/>
                </a:cubicBezTo>
                <a:lnTo>
                  <a:pt x="459216" y="4878896"/>
                </a:lnTo>
                <a:cubicBezTo>
                  <a:pt x="-246504" y="4023696"/>
                  <a:pt x="-125328" y="2758322"/>
                  <a:pt x="729872" y="2052602"/>
                </a:cubicBezTo>
                <a:close/>
              </a:path>
            </a:pathLst>
          </a:cu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902F85D-6FFA-C86E-050D-8F475B94AEAA}"/>
              </a:ext>
            </a:extLst>
          </p:cNvPr>
          <p:cNvSpPr/>
          <p:nvPr/>
        </p:nvSpPr>
        <p:spPr>
          <a:xfrm rot="19228210">
            <a:off x="6278947" y="87819"/>
            <a:ext cx="8746364" cy="401526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90000"/>
                </a:schemeClr>
              </a:gs>
              <a:gs pos="0">
                <a:schemeClr val="accent1">
                  <a:lumMod val="90000"/>
                  <a:alpha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CF4BE6C-15DB-CC24-37C3-B58FF80E73E3}"/>
              </a:ext>
            </a:extLst>
          </p:cNvPr>
          <p:cNvSpPr/>
          <p:nvPr/>
        </p:nvSpPr>
        <p:spPr>
          <a:xfrm rot="19228210">
            <a:off x="9976599" y="4431246"/>
            <a:ext cx="3312659" cy="6552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alpha val="90000"/>
                </a:schemeClr>
              </a:gs>
              <a:gs pos="30000">
                <a:schemeClr val="accent1">
                  <a:lumMod val="90000"/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6CCA0C5-CD73-1202-0C43-742DB7BCE01D}"/>
              </a:ext>
            </a:extLst>
          </p:cNvPr>
          <p:cNvSpPr/>
          <p:nvPr/>
        </p:nvSpPr>
        <p:spPr>
          <a:xfrm rot="19228210">
            <a:off x="9126895" y="3444571"/>
            <a:ext cx="3312659" cy="674818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>
                  <a:alpha val="60000"/>
                </a:schemeClr>
              </a:gs>
              <a:gs pos="5000">
                <a:schemeClr val="accent1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otham"/>
              <a:ea typeface="HarmonyOS Sans SC"/>
              <a:cs typeface="+mn-cs"/>
            </a:endParaRPr>
          </a:p>
        </p:txBody>
      </p:sp>
      <p:pic>
        <p:nvPicPr>
          <p:cNvPr id="28" name="图片 27" descr="穿着西装的男人手上拿着纸&#10;&#10;描述已自动生成">
            <a:extLst>
              <a:ext uri="{FF2B5EF4-FFF2-40B4-BE49-F238E27FC236}">
                <a16:creationId xmlns:a16="http://schemas.microsoft.com/office/drawing/2014/main" id="{004FA4A8-A24D-A021-671D-DE1EFBF6C8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55" b="19325"/>
          <a:stretch>
            <a:fillRect/>
          </a:stretch>
        </p:blipFill>
        <p:spPr>
          <a:xfrm flipH="1">
            <a:off x="5129754" y="358732"/>
            <a:ext cx="6953964" cy="6512296"/>
          </a:xfrm>
          <a:custGeom>
            <a:avLst/>
            <a:gdLst>
              <a:gd name="connsiteX0" fmla="*/ 6953964 w 6953964"/>
              <a:gd name="connsiteY0" fmla="*/ 0 h 6512296"/>
              <a:gd name="connsiteX1" fmla="*/ 0 w 6953964"/>
              <a:gd name="connsiteY1" fmla="*/ 0 h 6512296"/>
              <a:gd name="connsiteX2" fmla="*/ 0 w 6953964"/>
              <a:gd name="connsiteY2" fmla="*/ 6512296 h 6512296"/>
              <a:gd name="connsiteX3" fmla="*/ 6953964 w 6953964"/>
              <a:gd name="connsiteY3" fmla="*/ 6512296 h 6512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964" h="6512296">
                <a:moveTo>
                  <a:pt x="6953964" y="0"/>
                </a:moveTo>
                <a:lnTo>
                  <a:pt x="0" y="0"/>
                </a:lnTo>
                <a:lnTo>
                  <a:pt x="0" y="6512296"/>
                </a:lnTo>
                <a:lnTo>
                  <a:pt x="6953964" y="6512296"/>
                </a:lnTo>
                <a:close/>
              </a:path>
            </a:pathLst>
          </a:cu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4AABCC00-8926-94E4-059F-1B5336C3D9F9}"/>
              </a:ext>
            </a:extLst>
          </p:cNvPr>
          <p:cNvGrpSpPr/>
          <p:nvPr/>
        </p:nvGrpSpPr>
        <p:grpSpPr>
          <a:xfrm rot="16200000">
            <a:off x="11071199" y="579038"/>
            <a:ext cx="497684" cy="200868"/>
            <a:chOff x="7462684" y="-3563135"/>
            <a:chExt cx="877081" cy="353994"/>
          </a:xfrm>
          <a:solidFill>
            <a:schemeClr val="bg1"/>
          </a:solidFill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14F63D0-F792-2F56-6EA8-8E3335323787}"/>
                </a:ext>
              </a:extLst>
            </p:cNvPr>
            <p:cNvSpPr/>
            <p:nvPr/>
          </p:nvSpPr>
          <p:spPr>
            <a:xfrm>
              <a:off x="7462684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996C700-504A-3048-07A8-61B088794255}"/>
                </a:ext>
              </a:extLst>
            </p:cNvPr>
            <p:cNvSpPr/>
            <p:nvPr/>
          </p:nvSpPr>
          <p:spPr>
            <a:xfrm>
              <a:off x="7622227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2A21EBC-F412-15FC-A4CC-A4C3E49FBF3F}"/>
                </a:ext>
              </a:extLst>
            </p:cNvPr>
            <p:cNvSpPr/>
            <p:nvPr/>
          </p:nvSpPr>
          <p:spPr>
            <a:xfrm>
              <a:off x="7781770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9B9EF4C-54F7-7F12-29BC-793FC563FF59}"/>
                </a:ext>
              </a:extLst>
            </p:cNvPr>
            <p:cNvSpPr/>
            <p:nvPr/>
          </p:nvSpPr>
          <p:spPr>
            <a:xfrm>
              <a:off x="7941313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9D03524-0CA1-6974-5D83-453AAA24F6F4}"/>
                </a:ext>
              </a:extLst>
            </p:cNvPr>
            <p:cNvSpPr/>
            <p:nvPr/>
          </p:nvSpPr>
          <p:spPr>
            <a:xfrm>
              <a:off x="8100856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4D0E2AA-0607-4059-8EB7-0A30303D93AD}"/>
                </a:ext>
              </a:extLst>
            </p:cNvPr>
            <p:cNvSpPr/>
            <p:nvPr/>
          </p:nvSpPr>
          <p:spPr>
            <a:xfrm>
              <a:off x="8260399" y="-3563135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F213E4C-19AF-EF51-6A95-7371DE0B7887}"/>
                </a:ext>
              </a:extLst>
            </p:cNvPr>
            <p:cNvSpPr/>
            <p:nvPr/>
          </p:nvSpPr>
          <p:spPr>
            <a:xfrm>
              <a:off x="7462684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B007663-5126-6BA9-29E6-19B265DBF573}"/>
                </a:ext>
              </a:extLst>
            </p:cNvPr>
            <p:cNvSpPr/>
            <p:nvPr/>
          </p:nvSpPr>
          <p:spPr>
            <a:xfrm>
              <a:off x="7622227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D42CB40-FC0D-72EC-6EA4-A893A2A5625B}"/>
                </a:ext>
              </a:extLst>
            </p:cNvPr>
            <p:cNvSpPr/>
            <p:nvPr/>
          </p:nvSpPr>
          <p:spPr>
            <a:xfrm>
              <a:off x="7781770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E9AF60A-92B4-1BE2-6F01-19457698CED0}"/>
                </a:ext>
              </a:extLst>
            </p:cNvPr>
            <p:cNvSpPr/>
            <p:nvPr/>
          </p:nvSpPr>
          <p:spPr>
            <a:xfrm>
              <a:off x="7941313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43CC6628-48D7-D515-C2F1-DA0444A2A442}"/>
                </a:ext>
              </a:extLst>
            </p:cNvPr>
            <p:cNvSpPr/>
            <p:nvPr/>
          </p:nvSpPr>
          <p:spPr>
            <a:xfrm>
              <a:off x="8100856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0C96E81-EA67-43DD-2FC9-86C9DD31A829}"/>
                </a:ext>
              </a:extLst>
            </p:cNvPr>
            <p:cNvSpPr/>
            <p:nvPr/>
          </p:nvSpPr>
          <p:spPr>
            <a:xfrm>
              <a:off x="8260399" y="-3425821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84C9F82-BCAF-656F-2972-111AA7D1FC54}"/>
                </a:ext>
              </a:extLst>
            </p:cNvPr>
            <p:cNvSpPr/>
            <p:nvPr/>
          </p:nvSpPr>
          <p:spPr>
            <a:xfrm>
              <a:off x="7462684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DD1B5CD-1805-A0F1-C5EF-2EE18B808DFA}"/>
                </a:ext>
              </a:extLst>
            </p:cNvPr>
            <p:cNvSpPr/>
            <p:nvPr/>
          </p:nvSpPr>
          <p:spPr>
            <a:xfrm>
              <a:off x="7622227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3B7F038-0B49-D975-CAE6-3D36EF1AD346}"/>
                </a:ext>
              </a:extLst>
            </p:cNvPr>
            <p:cNvSpPr/>
            <p:nvPr/>
          </p:nvSpPr>
          <p:spPr>
            <a:xfrm>
              <a:off x="7781770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23822C8-7972-B2CF-5108-6B481ECA7B01}"/>
                </a:ext>
              </a:extLst>
            </p:cNvPr>
            <p:cNvSpPr/>
            <p:nvPr/>
          </p:nvSpPr>
          <p:spPr>
            <a:xfrm>
              <a:off x="7941313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3A89FC5-74EC-1420-28D3-940BF6DF1B64}"/>
                </a:ext>
              </a:extLst>
            </p:cNvPr>
            <p:cNvSpPr/>
            <p:nvPr/>
          </p:nvSpPr>
          <p:spPr>
            <a:xfrm>
              <a:off x="8100856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49B9613E-60F9-5A5F-8656-7F360D998A18}"/>
                </a:ext>
              </a:extLst>
            </p:cNvPr>
            <p:cNvSpPr/>
            <p:nvPr/>
          </p:nvSpPr>
          <p:spPr>
            <a:xfrm>
              <a:off x="8260399" y="-3288507"/>
              <a:ext cx="79366" cy="7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tham"/>
                <a:ea typeface="HarmonyOS Sans SC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D3FFB7E8-D9AF-E113-2B32-A7117713157D}"/>
              </a:ext>
            </a:extLst>
          </p:cNvPr>
          <p:cNvGrpSpPr/>
          <p:nvPr/>
        </p:nvGrpSpPr>
        <p:grpSpPr>
          <a:xfrm rot="21119513">
            <a:off x="-2830000" y="-3679679"/>
            <a:ext cx="7962499" cy="6106665"/>
            <a:chOff x="-4767226" y="-1639882"/>
            <a:chExt cx="7962499" cy="6106665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9F472E79-D072-5CC2-8067-5029F01BFE83}"/>
                </a:ext>
              </a:extLst>
            </p:cNvPr>
            <p:cNvCxnSpPr/>
            <p:nvPr/>
          </p:nvCxnSpPr>
          <p:spPr>
            <a:xfrm flipV="1">
              <a:off x="-4767226" y="-163988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E8205D00-252F-CF00-F786-9BE62B650F10}"/>
                </a:ext>
              </a:extLst>
            </p:cNvPr>
            <p:cNvCxnSpPr/>
            <p:nvPr/>
          </p:nvCxnSpPr>
          <p:spPr>
            <a:xfrm flipV="1">
              <a:off x="-4682448" y="-153963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5909692F-917F-5E21-5E31-241FD11977D0}"/>
                </a:ext>
              </a:extLst>
            </p:cNvPr>
            <p:cNvCxnSpPr/>
            <p:nvPr/>
          </p:nvCxnSpPr>
          <p:spPr>
            <a:xfrm flipV="1">
              <a:off x="-4640059" y="-143938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14E0E6EB-6014-70BB-6EF4-8687DA2527E8}"/>
                </a:ext>
              </a:extLst>
            </p:cNvPr>
            <p:cNvCxnSpPr/>
            <p:nvPr/>
          </p:nvCxnSpPr>
          <p:spPr>
            <a:xfrm flipV="1">
              <a:off x="-4597670" y="-133914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4BC1DC05-9031-437B-877E-21DFF4457809}"/>
                </a:ext>
              </a:extLst>
            </p:cNvPr>
            <p:cNvCxnSpPr/>
            <p:nvPr/>
          </p:nvCxnSpPr>
          <p:spPr>
            <a:xfrm flipV="1">
              <a:off x="-4555281" y="-123889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CDBD216-C009-8CAE-0973-2E3549A57519}"/>
                </a:ext>
              </a:extLst>
            </p:cNvPr>
            <p:cNvCxnSpPr/>
            <p:nvPr/>
          </p:nvCxnSpPr>
          <p:spPr>
            <a:xfrm flipV="1">
              <a:off x="-4512892" y="-113864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AC711E55-8229-EC35-3779-0E31DC39BCF9}"/>
                </a:ext>
              </a:extLst>
            </p:cNvPr>
            <p:cNvCxnSpPr/>
            <p:nvPr/>
          </p:nvCxnSpPr>
          <p:spPr>
            <a:xfrm flipV="1">
              <a:off x="-4470503" y="-103840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F1C8082E-A050-DE80-3E8B-743281388648}"/>
                </a:ext>
              </a:extLst>
            </p:cNvPr>
            <p:cNvCxnSpPr/>
            <p:nvPr/>
          </p:nvCxnSpPr>
          <p:spPr>
            <a:xfrm flipV="1">
              <a:off x="-4428114" y="-938153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CF074304-3AB1-2B49-00A0-0A91A3C4184B}"/>
                </a:ext>
              </a:extLst>
            </p:cNvPr>
            <p:cNvCxnSpPr/>
            <p:nvPr/>
          </p:nvCxnSpPr>
          <p:spPr>
            <a:xfrm flipV="1">
              <a:off x="-4385725" y="-837906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046C4AD3-9818-A421-136B-CBF2D1EE30D8}"/>
                </a:ext>
              </a:extLst>
            </p:cNvPr>
            <p:cNvCxnSpPr/>
            <p:nvPr/>
          </p:nvCxnSpPr>
          <p:spPr>
            <a:xfrm flipV="1">
              <a:off x="-4343336" y="-73765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8761CA17-9520-50F9-7F84-4C887FCA2E36}"/>
                </a:ext>
              </a:extLst>
            </p:cNvPr>
            <p:cNvCxnSpPr/>
            <p:nvPr/>
          </p:nvCxnSpPr>
          <p:spPr>
            <a:xfrm flipV="1">
              <a:off x="-4300947" y="-63741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647726D9-F908-E436-C457-B1EAF566D802}"/>
                </a:ext>
              </a:extLst>
            </p:cNvPr>
            <p:cNvCxnSpPr/>
            <p:nvPr/>
          </p:nvCxnSpPr>
          <p:spPr>
            <a:xfrm flipV="1">
              <a:off x="-4258558" y="-53716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0F1228B4-9BA2-6990-AA78-102545405F56}"/>
                </a:ext>
              </a:extLst>
            </p:cNvPr>
            <p:cNvCxnSpPr/>
            <p:nvPr/>
          </p:nvCxnSpPr>
          <p:spPr>
            <a:xfrm flipV="1">
              <a:off x="-4216169" y="-43691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5061874E-D54D-919E-46CC-896BCAADC360}"/>
                </a:ext>
              </a:extLst>
            </p:cNvPr>
            <p:cNvCxnSpPr/>
            <p:nvPr/>
          </p:nvCxnSpPr>
          <p:spPr>
            <a:xfrm flipV="1">
              <a:off x="-4173780" y="-33667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32E88785-6866-4837-0250-AECB540000EE}"/>
                </a:ext>
              </a:extLst>
            </p:cNvPr>
            <p:cNvCxnSpPr/>
            <p:nvPr/>
          </p:nvCxnSpPr>
          <p:spPr>
            <a:xfrm flipV="1">
              <a:off x="-4131391" y="-23642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2FE147B3-C7B5-057B-7CE4-1B70F3600BA5}"/>
                </a:ext>
              </a:extLst>
            </p:cNvPr>
            <p:cNvCxnSpPr/>
            <p:nvPr/>
          </p:nvCxnSpPr>
          <p:spPr>
            <a:xfrm flipV="1">
              <a:off x="-4089002" y="-13617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2C231A72-01BF-0E5E-F4B2-9EB1EB80BB6D}"/>
                </a:ext>
              </a:extLst>
            </p:cNvPr>
            <p:cNvCxnSpPr/>
            <p:nvPr/>
          </p:nvCxnSpPr>
          <p:spPr>
            <a:xfrm flipV="1">
              <a:off x="-4046613" y="-35930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BBA08F3D-65D6-51FF-295A-E8BC1D050BD4}"/>
                </a:ext>
              </a:extLst>
            </p:cNvPr>
            <p:cNvCxnSpPr/>
            <p:nvPr/>
          </p:nvCxnSpPr>
          <p:spPr>
            <a:xfrm flipV="1">
              <a:off x="-4004224" y="64317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FB8660CF-534D-1A50-4FC4-C0E9C7FA567E}"/>
                </a:ext>
              </a:extLst>
            </p:cNvPr>
            <p:cNvCxnSpPr/>
            <p:nvPr/>
          </p:nvCxnSpPr>
          <p:spPr>
            <a:xfrm flipV="1">
              <a:off x="-3961835" y="164564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487EAAF9-1867-7E83-09A9-EF18C628ABFF}"/>
                </a:ext>
              </a:extLst>
            </p:cNvPr>
            <p:cNvCxnSpPr/>
            <p:nvPr/>
          </p:nvCxnSpPr>
          <p:spPr>
            <a:xfrm flipV="1">
              <a:off x="-3919446" y="264811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2E247D9E-F78A-4764-EC7B-505B72F9537C}"/>
                </a:ext>
              </a:extLst>
            </p:cNvPr>
            <p:cNvCxnSpPr/>
            <p:nvPr/>
          </p:nvCxnSpPr>
          <p:spPr>
            <a:xfrm flipV="1">
              <a:off x="-3877057" y="365058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B59E09A4-8103-562C-C25E-DF9D59196E28}"/>
                </a:ext>
              </a:extLst>
            </p:cNvPr>
            <p:cNvCxnSpPr/>
            <p:nvPr/>
          </p:nvCxnSpPr>
          <p:spPr>
            <a:xfrm flipV="1">
              <a:off x="-3834668" y="465305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596547D8-3833-874F-CB4D-3100AB6EA8EC}"/>
                </a:ext>
              </a:extLst>
            </p:cNvPr>
            <p:cNvCxnSpPr/>
            <p:nvPr/>
          </p:nvCxnSpPr>
          <p:spPr>
            <a:xfrm flipV="1">
              <a:off x="-3792279" y="565552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357DCD6C-1030-7765-5727-56BF3364C378}"/>
                </a:ext>
              </a:extLst>
            </p:cNvPr>
            <p:cNvCxnSpPr/>
            <p:nvPr/>
          </p:nvCxnSpPr>
          <p:spPr>
            <a:xfrm flipV="1">
              <a:off x="-3749881" y="665809"/>
              <a:ext cx="6945154" cy="3800974"/>
            </a:xfrm>
            <a:prstGeom prst="lin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60000"/>
                      <a:lumOff val="40000"/>
                      <a:alpha val="26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1325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D0D9"/>
      </a:accent1>
      <a:accent2>
        <a:srgbClr val="009DD9"/>
      </a:accent2>
      <a:accent3>
        <a:srgbClr val="0F6FC6"/>
      </a:accent3>
      <a:accent4>
        <a:srgbClr val="17406D"/>
      </a:accent4>
      <a:accent5>
        <a:srgbClr val="A5C249"/>
      </a:accent5>
      <a:accent6>
        <a:srgbClr val="7CCA62"/>
      </a:accent6>
      <a:hlink>
        <a:srgbClr val="0563C1"/>
      </a:hlink>
      <a:folHlink>
        <a:srgbClr val="954F72"/>
      </a:folHlink>
    </a:clrScheme>
    <a:fontScheme name="鸿蒙系列（可商用）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321</Words>
  <Application>Microsoft Office PowerPoint</Application>
  <PresentationFormat>宽屏</PresentationFormat>
  <Paragraphs>94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Bebas</vt:lpstr>
      <vt:lpstr>Gotham</vt:lpstr>
      <vt:lpstr>Hanson</vt:lpstr>
      <vt:lpstr>HarmonyOS Sans SC</vt:lpstr>
      <vt:lpstr>HarmonyOS Sans SC Black</vt:lpstr>
      <vt:lpstr>HarmonyOS Sans SC Light</vt:lpstr>
      <vt:lpstr>OPPOSans H</vt:lpstr>
      <vt:lpstr>OPPOSans M</vt:lpstr>
      <vt:lpstr>OPPOSans R</vt:lpstr>
      <vt:lpstr>Roboto Regular</vt:lpstr>
      <vt:lpstr>Source Han Sans Normal</vt:lpstr>
      <vt:lpstr>阿里巴巴普惠体 2.0 55 Regular</vt:lpstr>
      <vt:lpstr>阿里巴巴普惠体 2.0 65 Medium</vt:lpstr>
      <vt:lpstr>阿里巴巴普惠体 B</vt:lpstr>
      <vt:lpstr>阿里妈妈数黑体</vt:lpstr>
      <vt:lpstr>等线</vt:lpstr>
      <vt:lpstr>锐字锐线怒放黑简1.0</vt:lpstr>
      <vt:lpstr>思源黑体 CN Bold</vt:lpstr>
      <vt:lpstr>思源黑体 CN Light</vt:lpstr>
      <vt:lpstr>优设标题黑</vt:lpstr>
      <vt:lpstr>字魂71号-御守锦书</vt:lpstr>
      <vt:lpstr>字体圈欣意冠黑体</vt:lpstr>
      <vt:lpstr>Arial</vt:lpstr>
      <vt:lpstr>Calibri</vt:lpstr>
      <vt:lpstr>Montserrat</vt:lpstr>
      <vt:lpstr>Roboto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易十六日常练习个人ppt作品合集</dc:title>
  <dc:creator>©易十六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79</cp:revision>
  <dcterms:created xsi:type="dcterms:W3CDTF">2023-04-28T02:31:36Z</dcterms:created>
  <dcterms:modified xsi:type="dcterms:W3CDTF">2023-10-11T23:38:53Z</dcterms:modified>
</cp:coreProperties>
</file>