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6" r:id="rId10"/>
    <p:sldId id="267" r:id="rId11"/>
    <p:sldId id="265" r:id="rId12"/>
    <p:sldId id="264" r:id="rId13"/>
    <p:sldId id="268" r:id="rId14"/>
    <p:sldId id="269" r:id="rId15"/>
    <p:sldId id="270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4FFB"/>
    <a:srgbClr val="5A1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134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9FE63D-5B6C-4847-8F7D-6244029DA88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AF29C-89E5-4011-A2C8-360B1B7143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407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B0DC5F-596C-409C-CF9B-4161DCB6E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48D8925-D1B5-5C9E-6AB1-E3C2DB76C8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75DD5E-35DD-DD5B-FE58-F73ABD52B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415A7A-6DDC-92F9-4152-E50BCCF97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199560-FD9A-35CF-FC6D-3C1DBF0B9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899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1D0B79-107A-3F15-33A2-C581589D1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1BC8DEE-C918-1F98-3117-A8D24F971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2B24F4-C741-51AA-7D1B-F8ED5AECF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39F541-6AC7-2571-0976-1BA59801F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B8759B-D0F2-8E5A-4225-D6816D9AF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05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7617123-EE97-B33E-BCE2-F441F9C752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87799BC-ACFD-A494-1496-277CBBC77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BD2E49-EAC9-743E-F7A6-7D8541CB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DB662E-6235-0112-4A71-F01235DFA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214812-105F-89A8-ABEB-3A00BDD44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88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2248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9814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2FEDAB-B7AC-A6BF-3924-4FDA749D8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C20D6B-02F8-B94D-1F3A-D3F337DA25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9CC29D-DADC-6D2E-BA38-6724ADBB4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9A05A7-E738-5114-AC51-57B621145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8B4677-36C4-5129-9C82-EA2E9816E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855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423E60-E61B-A6E8-6FCC-1395BF2AB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E1FC418-BCCF-62B7-0D7A-A81E0E12E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5411F6-EB9F-807D-B795-FC69B0308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FFB56E-B43E-8979-6DB0-09D54AE5C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EF0FCD-4738-BEC0-55A0-22334B50A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12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AE0269-E9BB-BFFE-E2ED-924ED6C65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DBE453-7C79-0042-C48E-4A63A3E2FC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BDCDA2B-47D2-0024-B03A-2415DC873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3523B6-A834-D162-3954-33C67D3B5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ADA4097-7C7C-4CE2-2738-39865D1CD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79AD45-1ECD-16CF-182B-63720E074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53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9D2537-0033-82E8-6830-C93B99C57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0BC73F-376D-C8A4-6BDE-F134E32BA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DFC46D-6147-153C-A557-10E9C1AF8A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9E4FC8-93CA-D561-3B5E-419815185D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9B026B8-6745-C46C-E023-A3941F8A42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8BE3BE4-3181-211F-581F-C08483493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6A8D6DE-9256-2F79-A517-6EB6DAFFD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557F82E-39DF-0611-B500-6BD2D552D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62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48D9A8-0CC7-53E5-48B4-1349DC26A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61CB5E8-E81E-65C9-4E3D-F8DE3057C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68B80D9-58E0-F6B1-C69F-527CCDC9C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101FBFF-D36C-9403-70D3-0F855F716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608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7754378-0EBD-B3E0-2D98-2EF23F65E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C7CD39A-1BFE-A9CD-AE33-7D80A6914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3EE0326-E2D0-FBE4-F9F0-E524697C0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804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5A68E3-266E-5158-53DF-98C6A119E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AC9F31-889A-4354-9CE2-A69BC5FC65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1B1A63-1BBC-4BDF-6C18-CE459DCE96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1EB330-8BAD-38E7-49F6-9B730651E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A4C1F-3441-31E9-4B4D-276972B70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25CD10E-0919-32CE-87FE-EA37CC92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29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E04C3F-35F4-1441-B487-1877D4CCD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FD13E12-A197-948A-2E30-F154B3B3B5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F32BC0-3000-1DFF-DF2F-A11DBD9B6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5FE607C-7167-F37F-2C4F-7D4271B6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DA2E02-D0D6-7426-3B12-F5A495267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514D16-8990-6C3D-4F60-48C44D221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055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5">
                <a:lumMod val="5000"/>
                <a:lumOff val="95000"/>
              </a:schemeClr>
            </a:gs>
            <a:gs pos="0">
              <a:schemeClr val="accent1">
                <a:lumMod val="8000"/>
                <a:lumOff val="92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44973E-18A3-A1BC-F4D1-FC87832B9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DA3D36-4278-45E5-C4EF-56A0EFC7C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CE1595-8B35-6D66-DEA1-89CC108066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C4ABC-F040-4CFE-9078-271C05C6BE6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0855B2-D19E-4F48-CAB2-9EAB5F653B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DC68-16E4-E0C6-C402-6A11F88D8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6715D-EC99-48D8-BB0F-9C8F51CC2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32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56" userDrawn="1">
          <p15:clr>
            <a:srgbClr val="F26B43"/>
          </p15:clr>
        </p15:guide>
        <p15:guide id="4" pos="7216" userDrawn="1">
          <p15:clr>
            <a:srgbClr val="F26B43"/>
          </p15:clr>
        </p15:guide>
        <p15:guide id="5" orient="horz" pos="344" userDrawn="1">
          <p15:clr>
            <a:srgbClr val="F26B43"/>
          </p15:clr>
        </p15:guide>
        <p15:guide id="6" orient="horz" pos="560" userDrawn="1">
          <p15:clr>
            <a:srgbClr val="F26B43"/>
          </p15:clr>
        </p15:guide>
        <p15:guide id="7" orient="horz" pos="3968" userDrawn="1">
          <p15:clr>
            <a:srgbClr val="F26B43"/>
          </p15:clr>
        </p15:guide>
        <p15:guide id="8" orient="horz" pos="37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1255B127-493D-141F-81AB-8319C3F2C635}"/>
              </a:ext>
            </a:extLst>
          </p:cNvPr>
          <p:cNvGrpSpPr/>
          <p:nvPr/>
        </p:nvGrpSpPr>
        <p:grpSpPr>
          <a:xfrm>
            <a:off x="0" y="0"/>
            <a:ext cx="4127500" cy="3276600"/>
            <a:chOff x="0" y="0"/>
            <a:chExt cx="4127500" cy="3276600"/>
          </a:xfrm>
        </p:grpSpPr>
        <p:sp>
          <p:nvSpPr>
            <p:cNvPr id="7" name="直角三角形 3">
              <a:extLst>
                <a:ext uri="{FF2B5EF4-FFF2-40B4-BE49-F238E27FC236}">
                  <a16:creationId xmlns:a16="http://schemas.microsoft.com/office/drawing/2014/main" id="{E50F0539-9562-7181-61F4-DBF8E012BCA1}"/>
                </a:ext>
              </a:extLst>
            </p:cNvPr>
            <p:cNvSpPr/>
            <p:nvPr/>
          </p:nvSpPr>
          <p:spPr>
            <a:xfrm flipV="1">
              <a:off x="0" y="0"/>
              <a:ext cx="4127500" cy="3276600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042D046C-DC71-0F1E-F24D-D8A1E281DCE4}"/>
                </a:ext>
              </a:extLst>
            </p:cNvPr>
            <p:cNvSpPr/>
            <p:nvPr/>
          </p:nvSpPr>
          <p:spPr>
            <a:xfrm flipV="1">
              <a:off x="1" y="0"/>
              <a:ext cx="3657600" cy="2905246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D2D632C-F8E1-1C51-1FAC-32F789A90EBD}"/>
              </a:ext>
            </a:extLst>
          </p:cNvPr>
          <p:cNvGrpSpPr/>
          <p:nvPr/>
        </p:nvGrpSpPr>
        <p:grpSpPr>
          <a:xfrm>
            <a:off x="3657600" y="1765300"/>
            <a:ext cx="8534399" cy="5092700"/>
            <a:chOff x="3657600" y="1765300"/>
            <a:chExt cx="8534399" cy="5092700"/>
          </a:xfrm>
        </p:grpSpPr>
        <p:sp>
          <p:nvSpPr>
            <p:cNvPr id="10" name="直角三角形 3">
              <a:extLst>
                <a:ext uri="{FF2B5EF4-FFF2-40B4-BE49-F238E27FC236}">
                  <a16:creationId xmlns:a16="http://schemas.microsoft.com/office/drawing/2014/main" id="{B207D397-3976-375D-FBC3-CD30671C3D4D}"/>
                </a:ext>
              </a:extLst>
            </p:cNvPr>
            <p:cNvSpPr/>
            <p:nvPr/>
          </p:nvSpPr>
          <p:spPr>
            <a:xfrm flipH="1">
              <a:off x="3657600" y="1765300"/>
              <a:ext cx="8534399" cy="5092700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直角三角形 3">
              <a:extLst>
                <a:ext uri="{FF2B5EF4-FFF2-40B4-BE49-F238E27FC236}">
                  <a16:creationId xmlns:a16="http://schemas.microsoft.com/office/drawing/2014/main" id="{CBF276D3-BE69-D032-583B-667DF1257196}"/>
                </a:ext>
              </a:extLst>
            </p:cNvPr>
            <p:cNvSpPr/>
            <p:nvPr/>
          </p:nvSpPr>
          <p:spPr>
            <a:xfrm flipH="1">
              <a:off x="4629206" y="2342482"/>
              <a:ext cx="7562790" cy="4515518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2" name="图片 11" descr="人拿着手机&#10;&#10;描述已自动生成">
            <a:extLst>
              <a:ext uri="{FF2B5EF4-FFF2-40B4-BE49-F238E27FC236}">
                <a16:creationId xmlns:a16="http://schemas.microsoft.com/office/drawing/2014/main" id="{FCD78E5B-21AB-9A5C-0D58-40324A1301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r="12296"/>
          <a:stretch/>
        </p:blipFill>
        <p:spPr>
          <a:xfrm flipH="1">
            <a:off x="6303194" y="-22978"/>
            <a:ext cx="5269695" cy="6880978"/>
          </a:xfrm>
          <a:prstGeom prst="rect">
            <a:avLst/>
          </a:prstGeo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BF57512-6AF2-ADD8-9AEE-B5B142568273}"/>
              </a:ext>
            </a:extLst>
          </p:cNvPr>
          <p:cNvSpPr txBox="1"/>
          <p:nvPr/>
        </p:nvSpPr>
        <p:spPr>
          <a:xfrm>
            <a:off x="748954" y="1765300"/>
            <a:ext cx="4202896" cy="230832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7200" spc="300" dirty="0">
                <a:gradFill>
                  <a:gsLst>
                    <a:gs pos="100000">
                      <a:schemeClr val="accent5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求职简历</a:t>
            </a:r>
            <a:r>
              <a:rPr lang="en-US" altLang="zh-CN" sz="7200" spc="300" dirty="0">
                <a:gradFill>
                  <a:gsLst>
                    <a:gs pos="100000">
                      <a:schemeClr val="accent5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PPT</a:t>
            </a:r>
            <a:r>
              <a:rPr lang="zh-CN" altLang="en-US" sz="7200" spc="300" dirty="0">
                <a:gradFill>
                  <a:gsLst>
                    <a:gs pos="100000">
                      <a:schemeClr val="accent5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模板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0DA62E9-53CB-B512-7388-2EE7F9A2B032}"/>
              </a:ext>
            </a:extLst>
          </p:cNvPr>
          <p:cNvSpPr txBox="1"/>
          <p:nvPr/>
        </p:nvSpPr>
        <p:spPr>
          <a:xfrm>
            <a:off x="748954" y="4141560"/>
            <a:ext cx="4350152" cy="400110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zh-CN" altLang="en-US" sz="2000" spc="200" dirty="0"/>
              <a:t>PERSONAL INTRODUCTION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8279EEE-8920-0903-9183-BBA7C73A569C}"/>
              </a:ext>
            </a:extLst>
          </p:cNvPr>
          <p:cNvCxnSpPr>
            <a:cxnSpLocks/>
          </p:cNvCxnSpPr>
          <p:nvPr/>
        </p:nvCxnSpPr>
        <p:spPr>
          <a:xfrm>
            <a:off x="748954" y="4073624"/>
            <a:ext cx="3802898" cy="0"/>
          </a:xfrm>
          <a:prstGeom prst="line">
            <a:avLst/>
          </a:prstGeom>
          <a:ln w="15875">
            <a:gradFill>
              <a:gsLst>
                <a:gs pos="0">
                  <a:schemeClr val="accent5"/>
                </a:gs>
                <a:gs pos="94828">
                  <a:schemeClr val="accent5"/>
                </a:gs>
                <a:gs pos="49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F247B21-95A0-F13E-8B86-EEC5D3E02F46}"/>
              </a:ext>
            </a:extLst>
          </p:cNvPr>
          <p:cNvCxnSpPr>
            <a:cxnSpLocks/>
          </p:cNvCxnSpPr>
          <p:nvPr/>
        </p:nvCxnSpPr>
        <p:spPr>
          <a:xfrm>
            <a:off x="748954" y="4600241"/>
            <a:ext cx="3802898" cy="0"/>
          </a:xfrm>
          <a:prstGeom prst="line">
            <a:avLst/>
          </a:prstGeom>
          <a:ln w="15875">
            <a:gradFill>
              <a:gsLst>
                <a:gs pos="0">
                  <a:schemeClr val="accent5"/>
                </a:gs>
                <a:gs pos="94828">
                  <a:schemeClr val="accent5"/>
                </a:gs>
                <a:gs pos="49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878A95D-4561-7054-60CB-DB70E08E2277}"/>
              </a:ext>
            </a:extLst>
          </p:cNvPr>
          <p:cNvSpPr/>
          <p:nvPr/>
        </p:nvSpPr>
        <p:spPr>
          <a:xfrm>
            <a:off x="3518704" y="1452623"/>
            <a:ext cx="995423" cy="3726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BEST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3EB67047-AE93-9B05-3E98-5AFA123C7A32}"/>
              </a:ext>
            </a:extLst>
          </p:cNvPr>
          <p:cNvSpPr/>
          <p:nvPr/>
        </p:nvSpPr>
        <p:spPr>
          <a:xfrm>
            <a:off x="748954" y="5160409"/>
            <a:ext cx="2470234" cy="510140"/>
          </a:xfrm>
          <a:custGeom>
            <a:avLst/>
            <a:gdLst>
              <a:gd name="connsiteX0" fmla="*/ 85025 w 2663113"/>
              <a:gd name="connsiteY0" fmla="*/ 0 h 510140"/>
              <a:gd name="connsiteX1" fmla="*/ 397309 w 2663113"/>
              <a:gd name="connsiteY1" fmla="*/ 0 h 510140"/>
              <a:gd name="connsiteX2" fmla="*/ 532808 w 2663113"/>
              <a:gd name="connsiteY2" fmla="*/ 0 h 510140"/>
              <a:gd name="connsiteX3" fmla="*/ 2408043 w 2663113"/>
              <a:gd name="connsiteY3" fmla="*/ 0 h 510140"/>
              <a:gd name="connsiteX4" fmla="*/ 2663113 w 2663113"/>
              <a:gd name="connsiteY4" fmla="*/ 255070 h 510140"/>
              <a:gd name="connsiteX5" fmla="*/ 2663112 w 2663113"/>
              <a:gd name="connsiteY5" fmla="*/ 255070 h 510140"/>
              <a:gd name="connsiteX6" fmla="*/ 2408042 w 2663113"/>
              <a:gd name="connsiteY6" fmla="*/ 510140 h 510140"/>
              <a:gd name="connsiteX7" fmla="*/ 397309 w 2663113"/>
              <a:gd name="connsiteY7" fmla="*/ 510139 h 510140"/>
              <a:gd name="connsiteX8" fmla="*/ 85025 w 2663113"/>
              <a:gd name="connsiteY8" fmla="*/ 510139 h 510140"/>
              <a:gd name="connsiteX9" fmla="*/ 0 w 2663113"/>
              <a:gd name="connsiteY9" fmla="*/ 425114 h 510140"/>
              <a:gd name="connsiteX10" fmla="*/ 0 w 2663113"/>
              <a:gd name="connsiteY10" fmla="*/ 85025 h 510140"/>
              <a:gd name="connsiteX11" fmla="*/ 85025 w 2663113"/>
              <a:gd name="connsiteY11" fmla="*/ 0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3113" h="510140">
                <a:moveTo>
                  <a:pt x="85025" y="0"/>
                </a:moveTo>
                <a:lnTo>
                  <a:pt x="397309" y="0"/>
                </a:lnTo>
                <a:lnTo>
                  <a:pt x="532808" y="0"/>
                </a:lnTo>
                <a:lnTo>
                  <a:pt x="2408043" y="0"/>
                </a:lnTo>
                <a:cubicBezTo>
                  <a:pt x="2548914" y="0"/>
                  <a:pt x="2663113" y="114199"/>
                  <a:pt x="2663113" y="255070"/>
                </a:cubicBezTo>
                <a:lnTo>
                  <a:pt x="2663112" y="255070"/>
                </a:lnTo>
                <a:cubicBezTo>
                  <a:pt x="2663112" y="395941"/>
                  <a:pt x="2548913" y="510140"/>
                  <a:pt x="2408042" y="510140"/>
                </a:cubicBezTo>
                <a:lnTo>
                  <a:pt x="397309" y="510139"/>
                </a:lnTo>
                <a:lnTo>
                  <a:pt x="85025" y="510139"/>
                </a:lnTo>
                <a:cubicBezTo>
                  <a:pt x="38067" y="510139"/>
                  <a:pt x="0" y="472072"/>
                  <a:pt x="0" y="425114"/>
                </a:cubicBezTo>
                <a:lnTo>
                  <a:pt x="0" y="85025"/>
                </a:lnTo>
                <a:cubicBezTo>
                  <a:pt x="0" y="38067"/>
                  <a:pt x="38067" y="0"/>
                  <a:pt x="8502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zh-CN" altLang="en-US" sz="2400" dirty="0">
                <a:solidFill>
                  <a:schemeClr val="tx1"/>
                </a:solidFill>
              </a:rPr>
              <a:t>求职者：</a:t>
            </a:r>
            <a:r>
              <a:rPr lang="en-US" altLang="zh-CN" sz="2400" dirty="0">
                <a:solidFill>
                  <a:schemeClr val="tx1"/>
                </a:solidFill>
              </a:rPr>
              <a:t>Li Best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5811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1B0260B6-EE1A-C31E-9283-EDE59005CFA8}"/>
              </a:ext>
            </a:extLst>
          </p:cNvPr>
          <p:cNvSpPr txBox="1"/>
          <p:nvPr/>
        </p:nvSpPr>
        <p:spPr>
          <a:xfrm>
            <a:off x="723900" y="1575881"/>
            <a:ext cx="6883965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60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effectLst>
                  <a:outerShdw blurRad="381000" dist="88900" dir="1800000" algn="tl" rotWithShape="0">
                    <a:schemeClr val="accent1">
                      <a:lumMod val="75000"/>
                      <a:alpha val="30000"/>
                    </a:schemeClr>
                  </a:outerShdw>
                </a:effectLst>
              </a:rPr>
              <a:t>此处输入工作态度</a:t>
            </a:r>
            <a:endParaRPr lang="en-US" altLang="zh-CN" sz="6000" b="1" dirty="0">
              <a:gradFill>
                <a:gsLst>
                  <a:gs pos="100000">
                    <a:schemeClr val="accent5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</a:gradFill>
              <a:effectLst>
                <a:outerShdw blurRad="381000" dist="88900" dir="1800000" algn="tl" rotWithShape="0">
                  <a:schemeClr val="accent1">
                    <a:lumMod val="75000"/>
                    <a:alpha val="30000"/>
                  </a:schemeClr>
                </a:outerShdw>
              </a:effectLst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C6CFF8-58AB-4574-539C-93B849ECA748}"/>
              </a:ext>
            </a:extLst>
          </p:cNvPr>
          <p:cNvSpPr txBox="1"/>
          <p:nvPr/>
        </p:nvSpPr>
        <p:spPr>
          <a:xfrm>
            <a:off x="723900" y="456168"/>
            <a:ext cx="19304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个人优势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8D7F0DD-96F7-A0A0-F61B-EE5FE3483C7E}"/>
              </a:ext>
            </a:extLst>
          </p:cNvPr>
          <p:cNvGrpSpPr/>
          <p:nvPr/>
        </p:nvGrpSpPr>
        <p:grpSpPr>
          <a:xfrm>
            <a:off x="3657600" y="-3404681"/>
            <a:ext cx="8534399" cy="10262681"/>
            <a:chOff x="3657600" y="1765300"/>
            <a:chExt cx="8534399" cy="5092700"/>
          </a:xfrm>
        </p:grpSpPr>
        <p:sp>
          <p:nvSpPr>
            <p:cNvPr id="7" name="直角三角形 3">
              <a:extLst>
                <a:ext uri="{FF2B5EF4-FFF2-40B4-BE49-F238E27FC236}">
                  <a16:creationId xmlns:a16="http://schemas.microsoft.com/office/drawing/2014/main" id="{C6153F82-D92A-C77A-B5AF-02BCC2DD5F84}"/>
                </a:ext>
              </a:extLst>
            </p:cNvPr>
            <p:cNvSpPr/>
            <p:nvPr/>
          </p:nvSpPr>
          <p:spPr>
            <a:xfrm flipH="1">
              <a:off x="3657600" y="1765300"/>
              <a:ext cx="8534399" cy="5092700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3">
              <a:extLst>
                <a:ext uri="{FF2B5EF4-FFF2-40B4-BE49-F238E27FC236}">
                  <a16:creationId xmlns:a16="http://schemas.microsoft.com/office/drawing/2014/main" id="{C7FDBBB2-E19F-E50F-EC51-7C573CCE7214}"/>
                </a:ext>
              </a:extLst>
            </p:cNvPr>
            <p:cNvSpPr/>
            <p:nvPr/>
          </p:nvSpPr>
          <p:spPr>
            <a:xfrm flipH="1">
              <a:off x="4629206" y="2342482"/>
              <a:ext cx="7562790" cy="4515518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" name="图片 8" descr="女人手上拿着纸&#10;&#10;中度可信度描述已自动生成">
            <a:extLst>
              <a:ext uri="{FF2B5EF4-FFF2-40B4-BE49-F238E27FC236}">
                <a16:creationId xmlns:a16="http://schemas.microsoft.com/office/drawing/2014/main" id="{DBFC1B1E-FFD7-7C9B-9B69-DF2054B7D2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8" t="7377" r="24371"/>
          <a:stretch/>
        </p:blipFill>
        <p:spPr>
          <a:xfrm>
            <a:off x="7336562" y="586709"/>
            <a:ext cx="4241473" cy="6271291"/>
          </a:xfrm>
          <a:prstGeom prst="rect">
            <a:avLst/>
          </a:prstGeom>
          <a:effectLst>
            <a:outerShdw blurRad="381000" dist="190500" dir="1800000" algn="tl" rotWithShape="0">
              <a:schemeClr val="accent1">
                <a:lumMod val="75000"/>
                <a:alpha val="30000"/>
              </a:schemeClr>
            </a:outerShdw>
          </a:effectLst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DF1B192-3AC3-422D-0725-F91F6C591190}"/>
              </a:ext>
            </a:extLst>
          </p:cNvPr>
          <p:cNvCxnSpPr/>
          <p:nvPr/>
        </p:nvCxnSpPr>
        <p:spPr>
          <a:xfrm>
            <a:off x="723900" y="3200400"/>
            <a:ext cx="46990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C56AF645-1967-DB66-811F-BF3A324342E0}"/>
              </a:ext>
            </a:extLst>
          </p:cNvPr>
          <p:cNvSpPr txBox="1"/>
          <p:nvPr/>
        </p:nvSpPr>
        <p:spPr>
          <a:xfrm>
            <a:off x="716468" y="3439182"/>
            <a:ext cx="1252603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优势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DBC967-628F-E36D-27F8-DABC151A7D37}"/>
              </a:ext>
            </a:extLst>
          </p:cNvPr>
          <p:cNvSpPr txBox="1"/>
          <p:nvPr/>
        </p:nvSpPr>
        <p:spPr>
          <a:xfrm>
            <a:off x="723900" y="3894150"/>
            <a:ext cx="2327172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此处输入文本内容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B7AAC7B-1319-8514-A25C-B37C84BC15F0}"/>
              </a:ext>
            </a:extLst>
          </p:cNvPr>
          <p:cNvSpPr txBox="1"/>
          <p:nvPr/>
        </p:nvSpPr>
        <p:spPr>
          <a:xfrm>
            <a:off x="3620159" y="3439182"/>
            <a:ext cx="1252603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优势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8953830-C980-4A16-3A34-A2DD2E589ECB}"/>
              </a:ext>
            </a:extLst>
          </p:cNvPr>
          <p:cNvSpPr txBox="1"/>
          <p:nvPr/>
        </p:nvSpPr>
        <p:spPr>
          <a:xfrm>
            <a:off x="3627591" y="3894150"/>
            <a:ext cx="2327172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此处输入文本内容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93C124B-72D1-BE37-B6EB-760B65277578}"/>
              </a:ext>
            </a:extLst>
          </p:cNvPr>
          <p:cNvSpPr txBox="1"/>
          <p:nvPr/>
        </p:nvSpPr>
        <p:spPr>
          <a:xfrm>
            <a:off x="716468" y="4756193"/>
            <a:ext cx="1252603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优势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BAC97C4-D61F-1537-3BF2-4AAFBA0A45CC}"/>
              </a:ext>
            </a:extLst>
          </p:cNvPr>
          <p:cNvSpPr txBox="1"/>
          <p:nvPr/>
        </p:nvSpPr>
        <p:spPr>
          <a:xfrm>
            <a:off x="723900" y="5211161"/>
            <a:ext cx="2327172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此处输入文本内容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3E62662-849A-1831-79C5-08A80DF71ACE}"/>
              </a:ext>
            </a:extLst>
          </p:cNvPr>
          <p:cNvSpPr txBox="1"/>
          <p:nvPr/>
        </p:nvSpPr>
        <p:spPr>
          <a:xfrm>
            <a:off x="3620159" y="4756193"/>
            <a:ext cx="1252603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优势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FA68502-9519-BD41-EB13-46B8499FFA0E}"/>
              </a:ext>
            </a:extLst>
          </p:cNvPr>
          <p:cNvSpPr txBox="1"/>
          <p:nvPr/>
        </p:nvSpPr>
        <p:spPr>
          <a:xfrm>
            <a:off x="3627591" y="5211161"/>
            <a:ext cx="2327172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598313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D0B3BF72-71EF-19D8-7E0F-948E42545163}"/>
              </a:ext>
            </a:extLst>
          </p:cNvPr>
          <p:cNvSpPr/>
          <p:nvPr/>
        </p:nvSpPr>
        <p:spPr>
          <a:xfrm>
            <a:off x="5455304" y="5527220"/>
            <a:ext cx="2391570" cy="15226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FC4F40EE-1037-E47F-0A55-42AB0E27766A}"/>
              </a:ext>
            </a:extLst>
          </p:cNvPr>
          <p:cNvSpPr/>
          <p:nvPr/>
        </p:nvSpPr>
        <p:spPr>
          <a:xfrm>
            <a:off x="8175937" y="1842346"/>
            <a:ext cx="2391570" cy="152265"/>
          </a:xfrm>
          <a:prstGeom prst="parallelogram">
            <a:avLst/>
          </a:prstGeom>
          <a:gradFill flip="none" rotWithShape="1">
            <a:gsLst>
              <a:gs pos="77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7B2940D1-DC35-382D-8EA7-592B534B4906}"/>
              </a:ext>
            </a:extLst>
          </p:cNvPr>
          <p:cNvSpPr/>
          <p:nvPr/>
        </p:nvSpPr>
        <p:spPr>
          <a:xfrm>
            <a:off x="7459204" y="1139521"/>
            <a:ext cx="2391570" cy="15226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5000"/>
                  <a:lumOff val="95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FB41499-357A-5719-3ADE-480ECECF0A66}"/>
              </a:ext>
            </a:extLst>
          </p:cNvPr>
          <p:cNvSpPr/>
          <p:nvPr/>
        </p:nvSpPr>
        <p:spPr>
          <a:xfrm>
            <a:off x="723900" y="2159000"/>
            <a:ext cx="9284505" cy="3022600"/>
          </a:xfrm>
          <a:prstGeom prst="parallelogram">
            <a:avLst>
              <a:gd name="adj" fmla="val 23319"/>
            </a:avLst>
          </a:prstGeom>
          <a:gradFill flip="none" rotWithShape="1">
            <a:gsLst>
              <a:gs pos="100000">
                <a:schemeClr val="accent5">
                  <a:lumMod val="20000"/>
                  <a:lumOff val="8000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83C7A2-C107-1078-378D-F12DE7045EB2}"/>
              </a:ext>
            </a:extLst>
          </p:cNvPr>
          <p:cNvGrpSpPr/>
          <p:nvPr/>
        </p:nvGrpSpPr>
        <p:grpSpPr>
          <a:xfrm>
            <a:off x="3657600" y="1765300"/>
            <a:ext cx="8534399" cy="5092700"/>
            <a:chOff x="3657600" y="1765300"/>
            <a:chExt cx="8534399" cy="5092700"/>
          </a:xfrm>
        </p:grpSpPr>
        <p:sp>
          <p:nvSpPr>
            <p:cNvPr id="3" name="直角三角形 3">
              <a:extLst>
                <a:ext uri="{FF2B5EF4-FFF2-40B4-BE49-F238E27FC236}">
                  <a16:creationId xmlns:a16="http://schemas.microsoft.com/office/drawing/2014/main" id="{D5DC0379-1852-DF7B-6F01-94C5008BBE7C}"/>
                </a:ext>
              </a:extLst>
            </p:cNvPr>
            <p:cNvSpPr/>
            <p:nvPr/>
          </p:nvSpPr>
          <p:spPr>
            <a:xfrm flipH="1">
              <a:off x="3657600" y="1765300"/>
              <a:ext cx="8534399" cy="5092700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F1F63F33-2813-31A3-22D5-99C00F4C3A1B}"/>
                </a:ext>
              </a:extLst>
            </p:cNvPr>
            <p:cNvSpPr/>
            <p:nvPr/>
          </p:nvSpPr>
          <p:spPr>
            <a:xfrm flipH="1">
              <a:off x="4629206" y="2342482"/>
              <a:ext cx="7562790" cy="4515518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5" name="图片 4" descr="人拿着手机&#10;&#10;描述已自动生成">
            <a:extLst>
              <a:ext uri="{FF2B5EF4-FFF2-40B4-BE49-F238E27FC236}">
                <a16:creationId xmlns:a16="http://schemas.microsoft.com/office/drawing/2014/main" id="{56344641-F7B5-79F0-7A35-F3ACB4968E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r="12296"/>
          <a:stretch/>
        </p:blipFill>
        <p:spPr>
          <a:xfrm flipH="1">
            <a:off x="6338171" y="-22978"/>
            <a:ext cx="5269695" cy="6880978"/>
          </a:xfrm>
          <a:prstGeom prst="rect">
            <a:avLst/>
          </a:prstGeo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97705AB-34C0-4255-7461-2CD90B333B3A}"/>
              </a:ext>
            </a:extLst>
          </p:cNvPr>
          <p:cNvSpPr txBox="1"/>
          <p:nvPr/>
        </p:nvSpPr>
        <p:spPr>
          <a:xfrm>
            <a:off x="1364502" y="2947025"/>
            <a:ext cx="26805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8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0C6DAA-B7F2-E3AE-F957-22C3CC4D79CF}"/>
              </a:ext>
            </a:extLst>
          </p:cNvPr>
          <p:cNvSpPr txBox="1"/>
          <p:nvPr/>
        </p:nvSpPr>
        <p:spPr>
          <a:xfrm>
            <a:off x="3005171" y="3354831"/>
            <a:ext cx="36792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7923477E-7CEB-AA05-5F3A-D4B30BB5FCBF}"/>
              </a:ext>
            </a:extLst>
          </p:cNvPr>
          <p:cNvSpPr/>
          <p:nvPr/>
        </p:nvSpPr>
        <p:spPr>
          <a:xfrm>
            <a:off x="4292867" y="1405288"/>
            <a:ext cx="2391570" cy="15226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145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:a16="http://schemas.microsoft.com/office/drawing/2014/main" id="{EF668FB6-40ED-6EAD-0F66-05BD395C647C}"/>
              </a:ext>
            </a:extLst>
          </p:cNvPr>
          <p:cNvSpPr/>
          <p:nvPr/>
        </p:nvSpPr>
        <p:spPr>
          <a:xfrm>
            <a:off x="-100208" y="4835047"/>
            <a:ext cx="12292208" cy="2074090"/>
          </a:xfrm>
          <a:prstGeom prst="rect">
            <a:avLst/>
          </a:prstGeom>
          <a:gradFill>
            <a:gsLst>
              <a:gs pos="100000">
                <a:schemeClr val="accent5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56131E-0336-98B8-7BE8-4D916B52A167}"/>
              </a:ext>
            </a:extLst>
          </p:cNvPr>
          <p:cNvSpPr txBox="1"/>
          <p:nvPr/>
        </p:nvSpPr>
        <p:spPr>
          <a:xfrm>
            <a:off x="723900" y="456168"/>
            <a:ext cx="37592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职业规划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72D5A17-5870-FC5D-3C05-F6D9A2590AA7}"/>
              </a:ext>
            </a:extLst>
          </p:cNvPr>
          <p:cNvGrpSpPr/>
          <p:nvPr/>
        </p:nvGrpSpPr>
        <p:grpSpPr>
          <a:xfrm>
            <a:off x="723490" y="1848051"/>
            <a:ext cx="2289970" cy="4108249"/>
            <a:chOff x="829734" y="2190951"/>
            <a:chExt cx="2289970" cy="4108249"/>
          </a:xfrm>
          <a:effectLst>
            <a:reflection blurRad="381000" stA="13000" endPos="35000" dir="5400000" sy="-100000" algn="bl" rotWithShape="0"/>
          </a:effectLst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3F1E1BE-0AD0-BD54-2FB2-7D2609AA5EFD}"/>
                </a:ext>
              </a:extLst>
            </p:cNvPr>
            <p:cNvSpPr/>
            <p:nvPr/>
          </p:nvSpPr>
          <p:spPr>
            <a:xfrm>
              <a:off x="829734" y="2190951"/>
              <a:ext cx="2289970" cy="4108249"/>
            </a:xfrm>
            <a:prstGeom prst="roundRect">
              <a:avLst>
                <a:gd name="adj" fmla="val 4176"/>
              </a:avLst>
            </a:prstGeom>
            <a:gradFill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6162B95-F184-74A1-B53A-04ADA6319A25}"/>
                </a:ext>
              </a:extLst>
            </p:cNvPr>
            <p:cNvSpPr/>
            <p:nvPr/>
          </p:nvSpPr>
          <p:spPr>
            <a:xfrm>
              <a:off x="929640" y="2819400"/>
              <a:ext cx="2095500" cy="3225800"/>
            </a:xfrm>
            <a:prstGeom prst="roundRect">
              <a:avLst>
                <a:gd name="adj" fmla="val 393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270F95C-FA0A-FEE3-F6B4-CF4F57457866}"/>
                </a:ext>
              </a:extLst>
            </p:cNvPr>
            <p:cNvSpPr txBox="1"/>
            <p:nvPr/>
          </p:nvSpPr>
          <p:spPr>
            <a:xfrm>
              <a:off x="1073573" y="2329841"/>
              <a:ext cx="475827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D87EFDF-2C20-C6F5-ECD2-5B6706F3C6C3}"/>
                </a:ext>
              </a:extLst>
            </p:cNvPr>
            <p:cNvSpPr txBox="1"/>
            <p:nvPr/>
          </p:nvSpPr>
          <p:spPr>
            <a:xfrm>
              <a:off x="929639" y="3144335"/>
              <a:ext cx="1424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小标题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D552544-494B-8335-2C2A-FA9B89EF3990}"/>
                </a:ext>
              </a:extLst>
            </p:cNvPr>
            <p:cNvSpPr txBox="1"/>
            <p:nvPr/>
          </p:nvSpPr>
          <p:spPr>
            <a:xfrm>
              <a:off x="929639" y="3772237"/>
              <a:ext cx="1915161" cy="1841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endParaRPr lang="zh-CN" altLang="en-US" sz="16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F934A53-9A9C-0851-AAE6-76A5A96CAFB7}"/>
              </a:ext>
            </a:extLst>
          </p:cNvPr>
          <p:cNvGrpSpPr/>
          <p:nvPr/>
        </p:nvGrpSpPr>
        <p:grpSpPr>
          <a:xfrm>
            <a:off x="3113365" y="3799479"/>
            <a:ext cx="373961" cy="205392"/>
            <a:chOff x="8996576" y="218254"/>
            <a:chExt cx="433176" cy="237914"/>
          </a:xfrm>
        </p:grpSpPr>
        <p:sp>
          <p:nvSpPr>
            <p:cNvPr id="51" name="箭头: V 形 50">
              <a:extLst>
                <a:ext uri="{FF2B5EF4-FFF2-40B4-BE49-F238E27FC236}">
                  <a16:creationId xmlns:a16="http://schemas.microsoft.com/office/drawing/2014/main" id="{3C26A644-9A95-37BC-2B15-302B44E5D319}"/>
                </a:ext>
              </a:extLst>
            </p:cNvPr>
            <p:cNvSpPr/>
            <p:nvPr/>
          </p:nvSpPr>
          <p:spPr>
            <a:xfrm>
              <a:off x="9191838" y="218254"/>
              <a:ext cx="237914" cy="237914"/>
            </a:xfrm>
            <a:prstGeom prst="chevron">
              <a:avLst/>
            </a:prstGeom>
            <a:gradFill flip="none" rotWithShape="1"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箭头: V 形 51">
              <a:extLst>
                <a:ext uri="{FF2B5EF4-FFF2-40B4-BE49-F238E27FC236}">
                  <a16:creationId xmlns:a16="http://schemas.microsoft.com/office/drawing/2014/main" id="{87537260-97E1-5092-4B77-80EDC407B592}"/>
                </a:ext>
              </a:extLst>
            </p:cNvPr>
            <p:cNvSpPr/>
            <p:nvPr/>
          </p:nvSpPr>
          <p:spPr>
            <a:xfrm>
              <a:off x="8996576" y="218254"/>
              <a:ext cx="237914" cy="237914"/>
            </a:xfrm>
            <a:prstGeom prst="chevron">
              <a:avLst/>
            </a:prstGeom>
            <a:gradFill flip="none" rotWithShape="1"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1E7EE81-A544-073F-C8B0-849A5457EE81}"/>
              </a:ext>
            </a:extLst>
          </p:cNvPr>
          <p:cNvGrpSpPr/>
          <p:nvPr/>
        </p:nvGrpSpPr>
        <p:grpSpPr>
          <a:xfrm>
            <a:off x="3541840" y="1848051"/>
            <a:ext cx="2289970" cy="4108249"/>
            <a:chOff x="829734" y="2190951"/>
            <a:chExt cx="2289970" cy="4108249"/>
          </a:xfrm>
          <a:effectLst>
            <a:reflection blurRad="381000" stA="13000" endPos="35000" dir="5400000" sy="-100000" algn="bl" rotWithShape="0"/>
          </a:effectLst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B5B2DCFB-38BB-3BB3-23AE-D2C5D94EA356}"/>
                </a:ext>
              </a:extLst>
            </p:cNvPr>
            <p:cNvSpPr/>
            <p:nvPr/>
          </p:nvSpPr>
          <p:spPr>
            <a:xfrm>
              <a:off x="829734" y="2190951"/>
              <a:ext cx="2289970" cy="4108249"/>
            </a:xfrm>
            <a:prstGeom prst="roundRect">
              <a:avLst>
                <a:gd name="adj" fmla="val 4176"/>
              </a:avLst>
            </a:prstGeom>
            <a:gradFill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E9833896-091D-5201-135D-2CA98ADAA9B4}"/>
                </a:ext>
              </a:extLst>
            </p:cNvPr>
            <p:cNvSpPr/>
            <p:nvPr/>
          </p:nvSpPr>
          <p:spPr>
            <a:xfrm>
              <a:off x="929640" y="2819400"/>
              <a:ext cx="2095500" cy="3225800"/>
            </a:xfrm>
            <a:prstGeom prst="roundRect">
              <a:avLst>
                <a:gd name="adj" fmla="val 393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11FCB17-C961-C9E1-8C5F-DCC4689702F6}"/>
                </a:ext>
              </a:extLst>
            </p:cNvPr>
            <p:cNvSpPr txBox="1"/>
            <p:nvPr/>
          </p:nvSpPr>
          <p:spPr>
            <a:xfrm>
              <a:off x="1073573" y="2329841"/>
              <a:ext cx="475827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A93AF92-B148-2604-EE7A-EB10118AD276}"/>
                </a:ext>
              </a:extLst>
            </p:cNvPr>
            <p:cNvSpPr txBox="1"/>
            <p:nvPr/>
          </p:nvSpPr>
          <p:spPr>
            <a:xfrm>
              <a:off x="929639" y="3144335"/>
              <a:ext cx="1424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小标题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8F24D4E-F031-2070-F820-B8F1C7251ECC}"/>
                </a:ext>
              </a:extLst>
            </p:cNvPr>
            <p:cNvSpPr txBox="1"/>
            <p:nvPr/>
          </p:nvSpPr>
          <p:spPr>
            <a:xfrm>
              <a:off x="929639" y="3772237"/>
              <a:ext cx="1915161" cy="1841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endParaRPr lang="zh-CN" altLang="en-US" sz="16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03274B1-F83B-943D-0223-09A3CDE40B7B}"/>
              </a:ext>
            </a:extLst>
          </p:cNvPr>
          <p:cNvGrpSpPr/>
          <p:nvPr/>
        </p:nvGrpSpPr>
        <p:grpSpPr>
          <a:xfrm>
            <a:off x="6360190" y="1848051"/>
            <a:ext cx="2289970" cy="4108249"/>
            <a:chOff x="829734" y="2190951"/>
            <a:chExt cx="2289970" cy="4108249"/>
          </a:xfrm>
          <a:effectLst>
            <a:reflection blurRad="381000" stA="13000" endPos="35000" dir="5400000" sy="-100000" algn="bl" rotWithShape="0"/>
          </a:effectLst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C4929FA-34EB-1C7E-86CB-C7C48AFB51A3}"/>
                </a:ext>
              </a:extLst>
            </p:cNvPr>
            <p:cNvSpPr/>
            <p:nvPr/>
          </p:nvSpPr>
          <p:spPr>
            <a:xfrm>
              <a:off x="829734" y="2190951"/>
              <a:ext cx="2289970" cy="4108249"/>
            </a:xfrm>
            <a:prstGeom prst="roundRect">
              <a:avLst>
                <a:gd name="adj" fmla="val 4176"/>
              </a:avLst>
            </a:prstGeom>
            <a:gradFill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066ABD1D-EDD1-973D-F051-BED0A41E582B}"/>
                </a:ext>
              </a:extLst>
            </p:cNvPr>
            <p:cNvSpPr/>
            <p:nvPr/>
          </p:nvSpPr>
          <p:spPr>
            <a:xfrm>
              <a:off x="929640" y="2819400"/>
              <a:ext cx="2095500" cy="3225800"/>
            </a:xfrm>
            <a:prstGeom prst="roundRect">
              <a:avLst>
                <a:gd name="adj" fmla="val 393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36667D4-2C1A-E64B-37F7-46E0137CF700}"/>
                </a:ext>
              </a:extLst>
            </p:cNvPr>
            <p:cNvSpPr txBox="1"/>
            <p:nvPr/>
          </p:nvSpPr>
          <p:spPr>
            <a:xfrm>
              <a:off x="1073573" y="2329841"/>
              <a:ext cx="475827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21197AD-EDDC-B502-DCB4-B31C8CD24024}"/>
                </a:ext>
              </a:extLst>
            </p:cNvPr>
            <p:cNvSpPr txBox="1"/>
            <p:nvPr/>
          </p:nvSpPr>
          <p:spPr>
            <a:xfrm>
              <a:off x="929639" y="3144335"/>
              <a:ext cx="1424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小标题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DF15984-DE42-3D1F-4CC3-E145C24298E1}"/>
                </a:ext>
              </a:extLst>
            </p:cNvPr>
            <p:cNvSpPr txBox="1"/>
            <p:nvPr/>
          </p:nvSpPr>
          <p:spPr>
            <a:xfrm>
              <a:off x="929639" y="3772237"/>
              <a:ext cx="1915161" cy="1841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endParaRPr lang="zh-CN" altLang="en-US" sz="16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FF55619-E41A-5677-9EF3-ACEDEDE9F4B8}"/>
              </a:ext>
            </a:extLst>
          </p:cNvPr>
          <p:cNvGrpSpPr/>
          <p:nvPr/>
        </p:nvGrpSpPr>
        <p:grpSpPr>
          <a:xfrm>
            <a:off x="9178540" y="1848051"/>
            <a:ext cx="2289970" cy="4108249"/>
            <a:chOff x="829734" y="2190951"/>
            <a:chExt cx="2289970" cy="4108249"/>
          </a:xfrm>
          <a:effectLst>
            <a:reflection blurRad="381000" stA="13000" endPos="35000" dir="5400000" sy="-100000" algn="bl" rotWithShape="0"/>
          </a:effectLst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4F6488B3-9B35-1342-22C1-44768CB7A68D}"/>
                </a:ext>
              </a:extLst>
            </p:cNvPr>
            <p:cNvSpPr/>
            <p:nvPr/>
          </p:nvSpPr>
          <p:spPr>
            <a:xfrm>
              <a:off x="829734" y="2190951"/>
              <a:ext cx="2289970" cy="4108249"/>
            </a:xfrm>
            <a:prstGeom prst="roundRect">
              <a:avLst>
                <a:gd name="adj" fmla="val 4176"/>
              </a:avLst>
            </a:prstGeom>
            <a:gradFill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952A065F-7BD5-3D05-4D8E-5067B1ADD566}"/>
                </a:ext>
              </a:extLst>
            </p:cNvPr>
            <p:cNvSpPr/>
            <p:nvPr/>
          </p:nvSpPr>
          <p:spPr>
            <a:xfrm>
              <a:off x="929640" y="2819400"/>
              <a:ext cx="2095500" cy="3225800"/>
            </a:xfrm>
            <a:prstGeom prst="roundRect">
              <a:avLst>
                <a:gd name="adj" fmla="val 393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2317D17-C835-7167-E468-F930BC7CCD7F}"/>
                </a:ext>
              </a:extLst>
            </p:cNvPr>
            <p:cNvSpPr txBox="1"/>
            <p:nvPr/>
          </p:nvSpPr>
          <p:spPr>
            <a:xfrm>
              <a:off x="1073573" y="2329841"/>
              <a:ext cx="475827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D7FF0C2-1392-031D-FCDD-B8D27AFD564B}"/>
                </a:ext>
              </a:extLst>
            </p:cNvPr>
            <p:cNvSpPr txBox="1"/>
            <p:nvPr/>
          </p:nvSpPr>
          <p:spPr>
            <a:xfrm>
              <a:off x="929639" y="3144335"/>
              <a:ext cx="1424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小标题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7BD76A4-FDC7-531D-2AFA-702F25ABDEA2}"/>
                </a:ext>
              </a:extLst>
            </p:cNvPr>
            <p:cNvSpPr txBox="1"/>
            <p:nvPr/>
          </p:nvSpPr>
          <p:spPr>
            <a:xfrm>
              <a:off x="929639" y="3772237"/>
              <a:ext cx="1915161" cy="1841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此处填写文本内容</a:t>
              </a:r>
            </a:p>
            <a:p>
              <a:pPr>
                <a:lnSpc>
                  <a:spcPct val="120000"/>
                </a:lnSpc>
              </a:pPr>
              <a:endParaRPr lang="zh-CN" altLang="en-US" sz="16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CAEDAC1-0D17-B05C-6CA0-1E258BA03A85}"/>
              </a:ext>
            </a:extLst>
          </p:cNvPr>
          <p:cNvGrpSpPr/>
          <p:nvPr/>
        </p:nvGrpSpPr>
        <p:grpSpPr>
          <a:xfrm>
            <a:off x="5936276" y="3799479"/>
            <a:ext cx="373961" cy="205392"/>
            <a:chOff x="8996576" y="218254"/>
            <a:chExt cx="433176" cy="237914"/>
          </a:xfrm>
        </p:grpSpPr>
        <p:sp>
          <p:nvSpPr>
            <p:cNvPr id="73" name="箭头: V 形 72">
              <a:extLst>
                <a:ext uri="{FF2B5EF4-FFF2-40B4-BE49-F238E27FC236}">
                  <a16:creationId xmlns:a16="http://schemas.microsoft.com/office/drawing/2014/main" id="{ED97D45B-206F-D4BE-A666-7928AFE5E3EA}"/>
                </a:ext>
              </a:extLst>
            </p:cNvPr>
            <p:cNvSpPr/>
            <p:nvPr/>
          </p:nvSpPr>
          <p:spPr>
            <a:xfrm>
              <a:off x="9191838" y="218254"/>
              <a:ext cx="237914" cy="237914"/>
            </a:xfrm>
            <a:prstGeom prst="chevron">
              <a:avLst/>
            </a:prstGeom>
            <a:gradFill flip="none" rotWithShape="1"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箭头: V 形 73">
              <a:extLst>
                <a:ext uri="{FF2B5EF4-FFF2-40B4-BE49-F238E27FC236}">
                  <a16:creationId xmlns:a16="http://schemas.microsoft.com/office/drawing/2014/main" id="{6AC7F013-AAC5-0ADE-63E2-E09820BC71DE}"/>
                </a:ext>
              </a:extLst>
            </p:cNvPr>
            <p:cNvSpPr/>
            <p:nvPr/>
          </p:nvSpPr>
          <p:spPr>
            <a:xfrm>
              <a:off x="8996576" y="218254"/>
              <a:ext cx="237914" cy="237914"/>
            </a:xfrm>
            <a:prstGeom prst="chevron">
              <a:avLst/>
            </a:prstGeom>
            <a:gradFill flip="none" rotWithShape="1"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36DFBEF-2434-C38F-B762-1898ADA5979F}"/>
              </a:ext>
            </a:extLst>
          </p:cNvPr>
          <p:cNvGrpSpPr/>
          <p:nvPr/>
        </p:nvGrpSpPr>
        <p:grpSpPr>
          <a:xfrm>
            <a:off x="8759187" y="3799479"/>
            <a:ext cx="373961" cy="205392"/>
            <a:chOff x="8996576" y="218254"/>
            <a:chExt cx="433176" cy="237914"/>
          </a:xfrm>
        </p:grpSpPr>
        <p:sp>
          <p:nvSpPr>
            <p:cNvPr id="76" name="箭头: V 形 75">
              <a:extLst>
                <a:ext uri="{FF2B5EF4-FFF2-40B4-BE49-F238E27FC236}">
                  <a16:creationId xmlns:a16="http://schemas.microsoft.com/office/drawing/2014/main" id="{B528569F-8B6A-C1E3-1178-98A2A7FAB46F}"/>
                </a:ext>
              </a:extLst>
            </p:cNvPr>
            <p:cNvSpPr/>
            <p:nvPr/>
          </p:nvSpPr>
          <p:spPr>
            <a:xfrm>
              <a:off x="9191838" y="218254"/>
              <a:ext cx="237914" cy="237914"/>
            </a:xfrm>
            <a:prstGeom prst="chevron">
              <a:avLst/>
            </a:prstGeom>
            <a:gradFill flip="none" rotWithShape="1"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箭头: V 形 76">
              <a:extLst>
                <a:ext uri="{FF2B5EF4-FFF2-40B4-BE49-F238E27FC236}">
                  <a16:creationId xmlns:a16="http://schemas.microsoft.com/office/drawing/2014/main" id="{2B4574D5-85D9-4BAD-156A-FE946D71F59D}"/>
                </a:ext>
              </a:extLst>
            </p:cNvPr>
            <p:cNvSpPr/>
            <p:nvPr/>
          </p:nvSpPr>
          <p:spPr>
            <a:xfrm>
              <a:off x="8996576" y="218254"/>
              <a:ext cx="237914" cy="237914"/>
            </a:xfrm>
            <a:prstGeom prst="chevron">
              <a:avLst/>
            </a:prstGeom>
            <a:gradFill flip="none" rotWithShape="1">
              <a:gsLst>
                <a:gs pos="100000">
                  <a:schemeClr val="accent5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4737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3B46B39-7E1E-65B3-80B6-DEDFB0BDB0EB}"/>
              </a:ext>
            </a:extLst>
          </p:cNvPr>
          <p:cNvSpPr txBox="1"/>
          <p:nvPr/>
        </p:nvSpPr>
        <p:spPr>
          <a:xfrm>
            <a:off x="723900" y="456168"/>
            <a:ext cx="37592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个人规划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F463DF-CDCD-C9EC-44BB-B00347767EDF}"/>
              </a:ext>
            </a:extLst>
          </p:cNvPr>
          <p:cNvSpPr/>
          <p:nvPr/>
        </p:nvSpPr>
        <p:spPr>
          <a:xfrm>
            <a:off x="0" y="1199169"/>
            <a:ext cx="12192000" cy="2016889"/>
          </a:xfrm>
          <a:prstGeom prst="rect">
            <a:avLst/>
          </a:prstGeom>
          <a:gradFill>
            <a:gsLst>
              <a:gs pos="100000">
                <a:schemeClr val="accent5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DE4C74-A463-09CB-9D74-3BB5BE0B2A04}"/>
              </a:ext>
            </a:extLst>
          </p:cNvPr>
          <p:cNvSpPr txBox="1"/>
          <p:nvPr/>
        </p:nvSpPr>
        <p:spPr>
          <a:xfrm>
            <a:off x="723900" y="1470776"/>
            <a:ext cx="375920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小标题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94ADBC-C65B-E89F-633C-5F3CA3D21532}"/>
              </a:ext>
            </a:extLst>
          </p:cNvPr>
          <p:cNvSpPr txBox="1"/>
          <p:nvPr/>
        </p:nvSpPr>
        <p:spPr>
          <a:xfrm>
            <a:off x="723899" y="2090667"/>
            <a:ext cx="8658095" cy="12505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天机详细文本描述，建议与标题相关并符合整体语言风格，语言描述尽量简洁生动。此处天机详细文本描述，建议与标题相关并符合整体语言风格，语言描述尽量简洁生动。</a:t>
            </a:r>
          </a:p>
          <a:p>
            <a:pPr>
              <a:lnSpc>
                <a:spcPct val="120000"/>
              </a:lnSpc>
            </a:pP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D97F34-0A41-0056-C29E-62BBF9644DDF}"/>
              </a:ext>
            </a:extLst>
          </p:cNvPr>
          <p:cNvSpPr txBox="1"/>
          <p:nvPr/>
        </p:nvSpPr>
        <p:spPr>
          <a:xfrm>
            <a:off x="723900" y="3738224"/>
            <a:ext cx="1793832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短期目标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5D1EA4-7483-CE52-4630-50E63B647767}"/>
              </a:ext>
            </a:extLst>
          </p:cNvPr>
          <p:cNvSpPr txBox="1"/>
          <p:nvPr/>
        </p:nvSpPr>
        <p:spPr>
          <a:xfrm>
            <a:off x="6947770" y="3738224"/>
            <a:ext cx="1793832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长期目标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2081DF-0B4E-59F4-FB48-EDBF49B5C77D}"/>
              </a:ext>
            </a:extLst>
          </p:cNvPr>
          <p:cNvSpPr txBox="1"/>
          <p:nvPr/>
        </p:nvSpPr>
        <p:spPr>
          <a:xfrm>
            <a:off x="723900" y="4498180"/>
            <a:ext cx="4712396" cy="243246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，此处天机详细文本描述，建议与标题相关并符合整体语言风格，语言描述尽量简洁生动此处天机详细文本描述，建议与标题相关并符合整体语言风格，语言描述尽量简洁生动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zh-CN" altLang="en-US" sz="1600" b="1" dirty="0">
              <a:latin typeface="+mn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1CD467-918E-78B9-415E-0CEB8539789C}"/>
              </a:ext>
            </a:extLst>
          </p:cNvPr>
          <p:cNvCxnSpPr>
            <a:cxnSpLocks/>
          </p:cNvCxnSpPr>
          <p:nvPr/>
        </p:nvCxnSpPr>
        <p:spPr>
          <a:xfrm>
            <a:off x="723900" y="4331368"/>
            <a:ext cx="4411771" cy="0"/>
          </a:xfrm>
          <a:prstGeom prst="line">
            <a:avLst/>
          </a:prstGeom>
          <a:ln w="22225"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6F6A16CF-3C74-CF40-F688-8243A747313F}"/>
              </a:ext>
            </a:extLst>
          </p:cNvPr>
          <p:cNvSpPr txBox="1"/>
          <p:nvPr/>
        </p:nvSpPr>
        <p:spPr>
          <a:xfrm>
            <a:off x="6947770" y="4498180"/>
            <a:ext cx="4712396" cy="243246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，此处天机详细文本描述，建议与标题相关并符合整体语言风格，语言描述尽量简洁生动此处天机详细文本描述，建议与标题相关并符合整体语言风格，语言描述尽量简洁生动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zh-CN" altLang="en-US" sz="1600" b="1" dirty="0">
              <a:latin typeface="+mn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0E1A893-5334-0D04-BB38-297211C9342C}"/>
              </a:ext>
            </a:extLst>
          </p:cNvPr>
          <p:cNvCxnSpPr>
            <a:cxnSpLocks/>
          </p:cNvCxnSpPr>
          <p:nvPr/>
        </p:nvCxnSpPr>
        <p:spPr>
          <a:xfrm>
            <a:off x="6947770" y="4331368"/>
            <a:ext cx="4411771" cy="0"/>
          </a:xfrm>
          <a:prstGeom prst="line">
            <a:avLst/>
          </a:prstGeom>
          <a:ln w="22225"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339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AEB27003-42FC-F123-7E8E-6C8AB94FB4C9}"/>
              </a:ext>
            </a:extLst>
          </p:cNvPr>
          <p:cNvSpPr/>
          <p:nvPr/>
        </p:nvSpPr>
        <p:spPr>
          <a:xfrm>
            <a:off x="723900" y="1565753"/>
            <a:ext cx="8971245" cy="4733447"/>
          </a:xfrm>
          <a:prstGeom prst="roundRect">
            <a:avLst>
              <a:gd name="adj" fmla="val 31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女人手上拿着纸&#10;&#10;中度可信度描述已自动生成">
            <a:extLst>
              <a:ext uri="{FF2B5EF4-FFF2-40B4-BE49-F238E27FC236}">
                <a16:creationId xmlns:a16="http://schemas.microsoft.com/office/drawing/2014/main" id="{F3DCFA44-22D0-03C8-627B-A7AFACF140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8" t="7377" r="24371"/>
          <a:stretch/>
        </p:blipFill>
        <p:spPr>
          <a:xfrm>
            <a:off x="7818835" y="987852"/>
            <a:ext cx="3970167" cy="5870148"/>
          </a:xfrm>
          <a:prstGeom prst="rect">
            <a:avLst/>
          </a:prstGeom>
          <a:effectLst>
            <a:outerShdw blurRad="381000" dist="190500" dir="1800000" algn="tl" rotWithShape="0">
              <a:schemeClr val="accent1">
                <a:lumMod val="75000"/>
                <a:alpha val="30000"/>
              </a:schemeClr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EFBD7A-2E6F-C4BB-3AA5-14199953554B}"/>
              </a:ext>
            </a:extLst>
          </p:cNvPr>
          <p:cNvSpPr txBox="1"/>
          <p:nvPr/>
        </p:nvSpPr>
        <p:spPr>
          <a:xfrm>
            <a:off x="723900" y="456168"/>
            <a:ext cx="37592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联系方式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E893F6D-312D-855E-A23F-50B7F9F0945B}"/>
              </a:ext>
            </a:extLst>
          </p:cNvPr>
          <p:cNvGrpSpPr/>
          <p:nvPr/>
        </p:nvGrpSpPr>
        <p:grpSpPr>
          <a:xfrm>
            <a:off x="3199000" y="2028232"/>
            <a:ext cx="3246938" cy="916455"/>
            <a:chOff x="1236162" y="2125469"/>
            <a:chExt cx="3246938" cy="91645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3E5B5D-4BA5-611E-2322-911BE12011D2}"/>
                </a:ext>
              </a:extLst>
            </p:cNvPr>
            <p:cNvSpPr txBox="1"/>
            <p:nvPr/>
          </p:nvSpPr>
          <p:spPr>
            <a:xfrm>
              <a:off x="1236162" y="2125469"/>
              <a:ext cx="1553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联系电话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222FC77-F6FF-9A0B-2E53-16D8F64B0681}"/>
                </a:ext>
              </a:extLst>
            </p:cNvPr>
            <p:cNvSpPr txBox="1"/>
            <p:nvPr/>
          </p:nvSpPr>
          <p:spPr>
            <a:xfrm>
              <a:off x="1236162" y="2703370"/>
              <a:ext cx="32469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123456789</a:t>
              </a:r>
              <a:endParaRPr lang="zh-CN" altLang="en-US" sz="1600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3D938A4-6285-CE65-EF71-CBE03700A9C2}"/>
              </a:ext>
            </a:extLst>
          </p:cNvPr>
          <p:cNvGrpSpPr/>
          <p:nvPr/>
        </p:nvGrpSpPr>
        <p:grpSpPr>
          <a:xfrm>
            <a:off x="3140117" y="3584898"/>
            <a:ext cx="4989275" cy="916455"/>
            <a:chOff x="1236161" y="3566734"/>
            <a:chExt cx="4989275" cy="91645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1E677BC-FB21-DC7C-FB36-A69611F055CB}"/>
                </a:ext>
              </a:extLst>
            </p:cNvPr>
            <p:cNvSpPr txBox="1"/>
            <p:nvPr/>
          </p:nvSpPr>
          <p:spPr>
            <a:xfrm>
              <a:off x="1236161" y="3566734"/>
              <a:ext cx="1932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现居住地址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8B32F4-EE9C-5CD3-D271-E814059A35C2}"/>
                </a:ext>
              </a:extLst>
            </p:cNvPr>
            <p:cNvSpPr txBox="1"/>
            <p:nvPr/>
          </p:nvSpPr>
          <p:spPr>
            <a:xfrm>
              <a:off x="1236162" y="4144635"/>
              <a:ext cx="4989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此处请输入详细文本，内容与标题对应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36D5F05-1B3A-88E9-FA4C-D60464150E7A}"/>
              </a:ext>
            </a:extLst>
          </p:cNvPr>
          <p:cNvGrpSpPr/>
          <p:nvPr/>
        </p:nvGrpSpPr>
        <p:grpSpPr>
          <a:xfrm>
            <a:off x="3140117" y="5141565"/>
            <a:ext cx="4989275" cy="916455"/>
            <a:chOff x="1236161" y="5321190"/>
            <a:chExt cx="4989275" cy="9164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BA10A21-9333-0F5B-9EF8-230A675C4CD9}"/>
                </a:ext>
              </a:extLst>
            </p:cNvPr>
            <p:cNvSpPr txBox="1"/>
            <p:nvPr/>
          </p:nvSpPr>
          <p:spPr>
            <a:xfrm>
              <a:off x="1236161" y="5321190"/>
              <a:ext cx="1932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邮箱地址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4387EC3-1643-42F9-5FB5-7D0A9F755042}"/>
                </a:ext>
              </a:extLst>
            </p:cNvPr>
            <p:cNvSpPr txBox="1"/>
            <p:nvPr/>
          </p:nvSpPr>
          <p:spPr>
            <a:xfrm>
              <a:off x="1236162" y="5899091"/>
              <a:ext cx="4989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此处请输入详细文本，内容与标题对应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EFF10B1A-0FB6-1AFC-C20E-819286A59760}"/>
              </a:ext>
            </a:extLst>
          </p:cNvPr>
          <p:cNvSpPr txBox="1"/>
          <p:nvPr/>
        </p:nvSpPr>
        <p:spPr>
          <a:xfrm>
            <a:off x="1010585" y="1697100"/>
            <a:ext cx="923330" cy="47334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spc="6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rPr>
              <a:t>期待您的回复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77B4F380-C90D-51DE-7198-542DC3B9E028}"/>
              </a:ext>
            </a:extLst>
          </p:cNvPr>
          <p:cNvCxnSpPr>
            <a:cxnSpLocks/>
          </p:cNvCxnSpPr>
          <p:nvPr/>
        </p:nvCxnSpPr>
        <p:spPr>
          <a:xfrm>
            <a:off x="2880986" y="5202767"/>
            <a:ext cx="0" cy="753533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71D7B49-E45C-7393-3187-26D9DCCD5ED2}"/>
              </a:ext>
            </a:extLst>
          </p:cNvPr>
          <p:cNvCxnSpPr>
            <a:cxnSpLocks/>
          </p:cNvCxnSpPr>
          <p:nvPr/>
        </p:nvCxnSpPr>
        <p:spPr>
          <a:xfrm>
            <a:off x="2880986" y="3666359"/>
            <a:ext cx="0" cy="753533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6E4F4F5-0BF3-30BF-CB4F-18B8B05435BF}"/>
              </a:ext>
            </a:extLst>
          </p:cNvPr>
          <p:cNvCxnSpPr>
            <a:cxnSpLocks/>
          </p:cNvCxnSpPr>
          <p:nvPr/>
        </p:nvCxnSpPr>
        <p:spPr>
          <a:xfrm>
            <a:off x="2880986" y="2113130"/>
            <a:ext cx="0" cy="753533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445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9FEFCDF-730C-A209-4E59-EEA47F847DD5}"/>
              </a:ext>
            </a:extLst>
          </p:cNvPr>
          <p:cNvGrpSpPr/>
          <p:nvPr/>
        </p:nvGrpSpPr>
        <p:grpSpPr>
          <a:xfrm>
            <a:off x="0" y="0"/>
            <a:ext cx="4127500" cy="3276600"/>
            <a:chOff x="0" y="0"/>
            <a:chExt cx="4127500" cy="3276600"/>
          </a:xfrm>
        </p:grpSpPr>
        <p:sp>
          <p:nvSpPr>
            <p:cNvPr id="3" name="直角三角形 3">
              <a:extLst>
                <a:ext uri="{FF2B5EF4-FFF2-40B4-BE49-F238E27FC236}">
                  <a16:creationId xmlns:a16="http://schemas.microsoft.com/office/drawing/2014/main" id="{69CB3EE7-444F-25E3-6C6D-8D7FD10FFBDE}"/>
                </a:ext>
              </a:extLst>
            </p:cNvPr>
            <p:cNvSpPr/>
            <p:nvPr/>
          </p:nvSpPr>
          <p:spPr>
            <a:xfrm flipV="1">
              <a:off x="0" y="0"/>
              <a:ext cx="4127500" cy="3276600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763E4447-CCAA-B908-E68A-ED29B4F6AFBB}"/>
                </a:ext>
              </a:extLst>
            </p:cNvPr>
            <p:cNvSpPr/>
            <p:nvPr/>
          </p:nvSpPr>
          <p:spPr>
            <a:xfrm flipV="1">
              <a:off x="1" y="0"/>
              <a:ext cx="3657600" cy="2905246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552E892-9A8D-E102-7B34-59A94E3C65E8}"/>
              </a:ext>
            </a:extLst>
          </p:cNvPr>
          <p:cNvGrpSpPr/>
          <p:nvPr/>
        </p:nvGrpSpPr>
        <p:grpSpPr>
          <a:xfrm>
            <a:off x="3657600" y="1765300"/>
            <a:ext cx="8534399" cy="5092700"/>
            <a:chOff x="3657600" y="1765300"/>
            <a:chExt cx="8534399" cy="5092700"/>
          </a:xfrm>
        </p:grpSpPr>
        <p:sp>
          <p:nvSpPr>
            <p:cNvPr id="6" name="直角三角形 3">
              <a:extLst>
                <a:ext uri="{FF2B5EF4-FFF2-40B4-BE49-F238E27FC236}">
                  <a16:creationId xmlns:a16="http://schemas.microsoft.com/office/drawing/2014/main" id="{10C2C025-C472-3BEC-6757-2CD0A3C8D0AF}"/>
                </a:ext>
              </a:extLst>
            </p:cNvPr>
            <p:cNvSpPr/>
            <p:nvPr/>
          </p:nvSpPr>
          <p:spPr>
            <a:xfrm flipH="1">
              <a:off x="3657600" y="1765300"/>
              <a:ext cx="8534399" cy="5092700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直角三角形 3">
              <a:extLst>
                <a:ext uri="{FF2B5EF4-FFF2-40B4-BE49-F238E27FC236}">
                  <a16:creationId xmlns:a16="http://schemas.microsoft.com/office/drawing/2014/main" id="{816BBE84-EFC4-BF6B-AD71-0567200E6295}"/>
                </a:ext>
              </a:extLst>
            </p:cNvPr>
            <p:cNvSpPr/>
            <p:nvPr/>
          </p:nvSpPr>
          <p:spPr>
            <a:xfrm flipH="1">
              <a:off x="4629206" y="2342482"/>
              <a:ext cx="7562790" cy="4515518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8" name="图片 7" descr="人拿着手机&#10;&#10;描述已自动生成">
            <a:extLst>
              <a:ext uri="{FF2B5EF4-FFF2-40B4-BE49-F238E27FC236}">
                <a16:creationId xmlns:a16="http://schemas.microsoft.com/office/drawing/2014/main" id="{3081D2BA-C846-C309-514E-7E02426088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r="12296"/>
          <a:stretch/>
        </p:blipFill>
        <p:spPr>
          <a:xfrm flipH="1">
            <a:off x="6303194" y="-22978"/>
            <a:ext cx="5269695" cy="6880978"/>
          </a:xfrm>
          <a:prstGeom prst="rect">
            <a:avLst/>
          </a:prstGeo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1FA4B8C-AAB7-0CEB-C3D9-3E94E491F275}"/>
              </a:ext>
            </a:extLst>
          </p:cNvPr>
          <p:cNvSpPr txBox="1"/>
          <p:nvPr/>
        </p:nvSpPr>
        <p:spPr>
          <a:xfrm>
            <a:off x="793630" y="2150903"/>
            <a:ext cx="2863970" cy="830997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zh-CN" altLang="en-US" sz="4800" b="1" spc="3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3000C42-B18D-6DD6-3C56-9BB9A522B800}"/>
              </a:ext>
            </a:extLst>
          </p:cNvPr>
          <p:cNvSpPr txBox="1"/>
          <p:nvPr/>
        </p:nvSpPr>
        <p:spPr>
          <a:xfrm>
            <a:off x="793629" y="3173479"/>
            <a:ext cx="4830871" cy="830997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zh-CN" altLang="en-US" sz="4800" b="1" spc="3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期待与您共事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26DD1EA-48C0-ABA6-E782-880BA0C42F93}"/>
              </a:ext>
            </a:extLst>
          </p:cNvPr>
          <p:cNvSpPr/>
          <p:nvPr/>
        </p:nvSpPr>
        <p:spPr>
          <a:xfrm>
            <a:off x="3441630" y="2342482"/>
            <a:ext cx="995423" cy="3726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BEST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74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星宝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摄影、篮球、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小红书：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-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星宝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slry1027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7C9182-8DA3-11C1-5707-EDF7B9917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867" y="627606"/>
            <a:ext cx="1997443" cy="190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249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星宝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1F19391-695E-8AAC-9D60-45E1AF238FDA}"/>
              </a:ext>
            </a:extLst>
          </p:cNvPr>
          <p:cNvGrpSpPr/>
          <p:nvPr/>
        </p:nvGrpSpPr>
        <p:grpSpPr>
          <a:xfrm>
            <a:off x="3657600" y="1765300"/>
            <a:ext cx="8534399" cy="5092700"/>
            <a:chOff x="3657600" y="1765300"/>
            <a:chExt cx="8534399" cy="5092700"/>
          </a:xfrm>
        </p:grpSpPr>
        <p:sp>
          <p:nvSpPr>
            <p:cNvPr id="6" name="直角三角形 3">
              <a:extLst>
                <a:ext uri="{FF2B5EF4-FFF2-40B4-BE49-F238E27FC236}">
                  <a16:creationId xmlns:a16="http://schemas.microsoft.com/office/drawing/2014/main" id="{435C3923-5CD8-709B-F2A7-A37099D4F7FD}"/>
                </a:ext>
              </a:extLst>
            </p:cNvPr>
            <p:cNvSpPr/>
            <p:nvPr/>
          </p:nvSpPr>
          <p:spPr>
            <a:xfrm flipH="1">
              <a:off x="3657600" y="1765300"/>
              <a:ext cx="8534399" cy="5092700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直角三角形 3">
              <a:extLst>
                <a:ext uri="{FF2B5EF4-FFF2-40B4-BE49-F238E27FC236}">
                  <a16:creationId xmlns:a16="http://schemas.microsoft.com/office/drawing/2014/main" id="{6E2C72B4-579E-F601-E575-5FACA3886D1F}"/>
                </a:ext>
              </a:extLst>
            </p:cNvPr>
            <p:cNvSpPr/>
            <p:nvPr/>
          </p:nvSpPr>
          <p:spPr>
            <a:xfrm flipH="1">
              <a:off x="4629206" y="2342482"/>
              <a:ext cx="7562790" cy="4515518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E35BC52-AF5F-A0BA-C96F-D45681608F08}"/>
              </a:ext>
            </a:extLst>
          </p:cNvPr>
          <p:cNvSpPr txBox="1"/>
          <p:nvPr/>
        </p:nvSpPr>
        <p:spPr>
          <a:xfrm>
            <a:off x="625474" y="381168"/>
            <a:ext cx="2016125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45720" rIns="91440" bIns="45720" rtlCol="0">
            <a:spAutoFit/>
          </a:bodyPr>
          <a:lstStyle/>
          <a:p>
            <a:r>
              <a:rPr lang="zh-CN" altLang="en-US" sz="6000" b="1" dirty="0">
                <a:gradFill>
                  <a:gsLst>
                    <a:gs pos="100000">
                      <a:schemeClr val="accent5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EB8A71-4887-E132-7873-4C9BBF16887D}"/>
              </a:ext>
            </a:extLst>
          </p:cNvPr>
          <p:cNvSpPr txBox="1"/>
          <p:nvPr/>
        </p:nvSpPr>
        <p:spPr>
          <a:xfrm>
            <a:off x="723900" y="1396831"/>
            <a:ext cx="4142308" cy="523220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en-US" altLang="zh-CN" sz="2800" b="1" dirty="0">
                <a:gradFill>
                  <a:gsLst>
                    <a:gs pos="100000">
                      <a:schemeClr val="accent5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CONTENT</a:t>
            </a:r>
            <a:endParaRPr lang="zh-CN" altLang="en-US" sz="2800" b="1" dirty="0">
              <a:gradFill>
                <a:gsLst>
                  <a:gs pos="100000">
                    <a:schemeClr val="accent5"/>
                  </a:gs>
                  <a:gs pos="0">
                    <a:schemeClr val="accent1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E794EBD-89FC-ED35-CA9C-5FD4F0432A05}"/>
              </a:ext>
            </a:extLst>
          </p:cNvPr>
          <p:cNvGrpSpPr/>
          <p:nvPr/>
        </p:nvGrpSpPr>
        <p:grpSpPr>
          <a:xfrm>
            <a:off x="723900" y="2342482"/>
            <a:ext cx="3397164" cy="3956717"/>
            <a:chOff x="723900" y="2342482"/>
            <a:chExt cx="3397164" cy="3956717"/>
          </a:xfr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87CB85F-281A-8BA2-2B3A-E1086DBEBD45}"/>
                </a:ext>
              </a:extLst>
            </p:cNvPr>
            <p:cNvSpPr/>
            <p:nvPr/>
          </p:nvSpPr>
          <p:spPr>
            <a:xfrm>
              <a:off x="723900" y="2393095"/>
              <a:ext cx="3397164" cy="390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6D86A966-6293-0A5F-D846-1F3FED3F260D}"/>
                </a:ext>
              </a:extLst>
            </p:cNvPr>
            <p:cNvSpPr/>
            <p:nvPr/>
          </p:nvSpPr>
          <p:spPr>
            <a:xfrm>
              <a:off x="723900" y="2342482"/>
              <a:ext cx="3397164" cy="26389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7DE4144-0419-DAA0-13DD-28015443419E}"/>
              </a:ext>
            </a:extLst>
          </p:cNvPr>
          <p:cNvGrpSpPr/>
          <p:nvPr/>
        </p:nvGrpSpPr>
        <p:grpSpPr>
          <a:xfrm>
            <a:off x="4397418" y="2342482"/>
            <a:ext cx="3397164" cy="3956717"/>
            <a:chOff x="723900" y="2342482"/>
            <a:chExt cx="3397164" cy="3956717"/>
          </a:xfr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596A3D3-A6B5-A6EA-DE70-7C51F17E89D6}"/>
                </a:ext>
              </a:extLst>
            </p:cNvPr>
            <p:cNvSpPr/>
            <p:nvPr/>
          </p:nvSpPr>
          <p:spPr>
            <a:xfrm>
              <a:off x="723900" y="2393095"/>
              <a:ext cx="3397164" cy="390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55C847E-F89C-8939-9A22-152D48B0FB54}"/>
                </a:ext>
              </a:extLst>
            </p:cNvPr>
            <p:cNvSpPr/>
            <p:nvPr/>
          </p:nvSpPr>
          <p:spPr>
            <a:xfrm>
              <a:off x="723900" y="2342482"/>
              <a:ext cx="3397164" cy="26389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C91C05A-AF7F-7551-FA55-291BE1410F75}"/>
              </a:ext>
            </a:extLst>
          </p:cNvPr>
          <p:cNvGrpSpPr/>
          <p:nvPr/>
        </p:nvGrpSpPr>
        <p:grpSpPr>
          <a:xfrm>
            <a:off x="8070936" y="2342482"/>
            <a:ext cx="3397164" cy="3956717"/>
            <a:chOff x="723900" y="2342482"/>
            <a:chExt cx="3397164" cy="3956717"/>
          </a:xfr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F7E188-D402-3EAC-926F-23A1F5AA2350}"/>
                </a:ext>
              </a:extLst>
            </p:cNvPr>
            <p:cNvSpPr/>
            <p:nvPr/>
          </p:nvSpPr>
          <p:spPr>
            <a:xfrm>
              <a:off x="723900" y="2393095"/>
              <a:ext cx="3397164" cy="390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8539181-99F1-7110-9F15-4C1A7DF82D3C}"/>
                </a:ext>
              </a:extLst>
            </p:cNvPr>
            <p:cNvSpPr/>
            <p:nvPr/>
          </p:nvSpPr>
          <p:spPr>
            <a:xfrm>
              <a:off x="723900" y="2342482"/>
              <a:ext cx="3397164" cy="26389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23D0BE57-2556-5ABE-E3F8-587D569AA73E}"/>
              </a:ext>
            </a:extLst>
          </p:cNvPr>
          <p:cNvSpPr txBox="1"/>
          <p:nvPr/>
        </p:nvSpPr>
        <p:spPr>
          <a:xfrm>
            <a:off x="872545" y="2797974"/>
            <a:ext cx="953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01</a:t>
            </a:r>
            <a:endParaRPr lang="zh-CN" altLang="en-US" sz="3200" dirty="0">
              <a:gradFill>
                <a:gsLst>
                  <a:gs pos="100000">
                    <a:schemeClr val="accent5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0B9A0C8-4D19-63EF-E200-C85B40B656DB}"/>
              </a:ext>
            </a:extLst>
          </p:cNvPr>
          <p:cNvSpPr txBox="1"/>
          <p:nvPr/>
        </p:nvSpPr>
        <p:spPr>
          <a:xfrm>
            <a:off x="872545" y="4372150"/>
            <a:ext cx="3032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自我介绍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FA800C9-CF8E-5201-915D-B7A587B6342A}"/>
              </a:ext>
            </a:extLst>
          </p:cNvPr>
          <p:cNvSpPr txBox="1"/>
          <p:nvPr/>
        </p:nvSpPr>
        <p:spPr>
          <a:xfrm>
            <a:off x="872545" y="3377313"/>
            <a:ext cx="3397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INTRODUCE </a:t>
            </a:r>
          </a:p>
          <a:p>
            <a:r>
              <a:rPr lang="en-US" altLang="zh-CN" sz="20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YOURSELF</a:t>
            </a:r>
            <a:endParaRPr lang="zh-CN" altLang="en-US" sz="2000" dirty="0">
              <a:gradFill>
                <a:gsLst>
                  <a:gs pos="100000">
                    <a:schemeClr val="accent5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BA8303E-60E7-8DA0-1D47-F1E4B74A1C70}"/>
              </a:ext>
            </a:extLst>
          </p:cNvPr>
          <p:cNvSpPr txBox="1"/>
          <p:nvPr/>
        </p:nvSpPr>
        <p:spPr>
          <a:xfrm>
            <a:off x="4546063" y="2797974"/>
            <a:ext cx="953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02</a:t>
            </a:r>
            <a:endParaRPr lang="zh-CN" altLang="en-US" sz="3200" dirty="0">
              <a:gradFill>
                <a:gsLst>
                  <a:gs pos="100000">
                    <a:schemeClr val="accent5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F645DE4-F40F-C4AD-7B36-1802D533FE2D}"/>
              </a:ext>
            </a:extLst>
          </p:cNvPr>
          <p:cNvSpPr txBox="1"/>
          <p:nvPr/>
        </p:nvSpPr>
        <p:spPr>
          <a:xfrm>
            <a:off x="4546063" y="4372150"/>
            <a:ext cx="3032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岗位认知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1B46A03-FD89-01C8-6AED-A6ED7AA6C816}"/>
              </a:ext>
            </a:extLst>
          </p:cNvPr>
          <p:cNvSpPr txBox="1"/>
          <p:nvPr/>
        </p:nvSpPr>
        <p:spPr>
          <a:xfrm>
            <a:off x="4546063" y="3377313"/>
            <a:ext cx="3397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JOB </a:t>
            </a:r>
          </a:p>
          <a:p>
            <a:r>
              <a:rPr lang="en-US" altLang="zh-CN" sz="20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AWARENESS</a:t>
            </a:r>
            <a:endParaRPr lang="zh-CN" altLang="en-US" sz="2000" dirty="0">
              <a:gradFill>
                <a:gsLst>
                  <a:gs pos="100000">
                    <a:schemeClr val="accent5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6F9E069-5B00-8297-3DAA-B0117D9BC301}"/>
              </a:ext>
            </a:extLst>
          </p:cNvPr>
          <p:cNvSpPr txBox="1"/>
          <p:nvPr/>
        </p:nvSpPr>
        <p:spPr>
          <a:xfrm>
            <a:off x="8199726" y="2797974"/>
            <a:ext cx="953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03</a:t>
            </a:r>
            <a:endParaRPr lang="zh-CN" altLang="en-US" sz="3200" dirty="0">
              <a:gradFill>
                <a:gsLst>
                  <a:gs pos="100000">
                    <a:schemeClr val="accent5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9BC0EBA-523F-E1C7-4968-9A3CCE670527}"/>
              </a:ext>
            </a:extLst>
          </p:cNvPr>
          <p:cNvSpPr txBox="1"/>
          <p:nvPr/>
        </p:nvSpPr>
        <p:spPr>
          <a:xfrm>
            <a:off x="8199726" y="4372150"/>
            <a:ext cx="3032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BE4170E-D508-A7B7-5921-FA48994A14A2}"/>
              </a:ext>
            </a:extLst>
          </p:cNvPr>
          <p:cNvSpPr txBox="1"/>
          <p:nvPr/>
        </p:nvSpPr>
        <p:spPr>
          <a:xfrm>
            <a:off x="8199726" y="3377313"/>
            <a:ext cx="3397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FUTURE </a:t>
            </a:r>
          </a:p>
          <a:p>
            <a:r>
              <a:rPr lang="en-US" altLang="zh-CN" sz="20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PLANNING</a:t>
            </a:r>
            <a:endParaRPr lang="zh-CN" altLang="en-US" sz="2000" dirty="0">
              <a:gradFill>
                <a:gsLst>
                  <a:gs pos="100000">
                    <a:schemeClr val="accent5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54002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D0B3BF72-71EF-19D8-7E0F-948E42545163}"/>
              </a:ext>
            </a:extLst>
          </p:cNvPr>
          <p:cNvSpPr/>
          <p:nvPr/>
        </p:nvSpPr>
        <p:spPr>
          <a:xfrm>
            <a:off x="5455304" y="5527220"/>
            <a:ext cx="2391570" cy="15226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FC4F40EE-1037-E47F-0A55-42AB0E27766A}"/>
              </a:ext>
            </a:extLst>
          </p:cNvPr>
          <p:cNvSpPr/>
          <p:nvPr/>
        </p:nvSpPr>
        <p:spPr>
          <a:xfrm>
            <a:off x="8175937" y="1842346"/>
            <a:ext cx="2391570" cy="152265"/>
          </a:xfrm>
          <a:prstGeom prst="parallelogram">
            <a:avLst/>
          </a:prstGeom>
          <a:gradFill flip="none" rotWithShape="1">
            <a:gsLst>
              <a:gs pos="77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7B2940D1-DC35-382D-8EA7-592B534B4906}"/>
              </a:ext>
            </a:extLst>
          </p:cNvPr>
          <p:cNvSpPr/>
          <p:nvPr/>
        </p:nvSpPr>
        <p:spPr>
          <a:xfrm>
            <a:off x="7459204" y="1139521"/>
            <a:ext cx="2391570" cy="15226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5000"/>
                  <a:lumOff val="95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FB41499-357A-5719-3ADE-480ECECF0A66}"/>
              </a:ext>
            </a:extLst>
          </p:cNvPr>
          <p:cNvSpPr/>
          <p:nvPr/>
        </p:nvSpPr>
        <p:spPr>
          <a:xfrm>
            <a:off x="723900" y="2159000"/>
            <a:ext cx="9284505" cy="3022600"/>
          </a:xfrm>
          <a:prstGeom prst="parallelogram">
            <a:avLst>
              <a:gd name="adj" fmla="val 23319"/>
            </a:avLst>
          </a:prstGeom>
          <a:gradFill flip="none" rotWithShape="1">
            <a:gsLst>
              <a:gs pos="100000">
                <a:schemeClr val="accent5">
                  <a:lumMod val="20000"/>
                  <a:lumOff val="8000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83C7A2-C107-1078-378D-F12DE7045EB2}"/>
              </a:ext>
            </a:extLst>
          </p:cNvPr>
          <p:cNvGrpSpPr/>
          <p:nvPr/>
        </p:nvGrpSpPr>
        <p:grpSpPr>
          <a:xfrm>
            <a:off x="3657600" y="1765300"/>
            <a:ext cx="8534399" cy="5092700"/>
            <a:chOff x="3657600" y="1765300"/>
            <a:chExt cx="8534399" cy="5092700"/>
          </a:xfrm>
        </p:grpSpPr>
        <p:sp>
          <p:nvSpPr>
            <p:cNvPr id="3" name="直角三角形 3">
              <a:extLst>
                <a:ext uri="{FF2B5EF4-FFF2-40B4-BE49-F238E27FC236}">
                  <a16:creationId xmlns:a16="http://schemas.microsoft.com/office/drawing/2014/main" id="{D5DC0379-1852-DF7B-6F01-94C5008BBE7C}"/>
                </a:ext>
              </a:extLst>
            </p:cNvPr>
            <p:cNvSpPr/>
            <p:nvPr/>
          </p:nvSpPr>
          <p:spPr>
            <a:xfrm flipH="1">
              <a:off x="3657600" y="1765300"/>
              <a:ext cx="8534399" cy="5092700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F1F63F33-2813-31A3-22D5-99C00F4C3A1B}"/>
                </a:ext>
              </a:extLst>
            </p:cNvPr>
            <p:cNvSpPr/>
            <p:nvPr/>
          </p:nvSpPr>
          <p:spPr>
            <a:xfrm flipH="1">
              <a:off x="4629206" y="2342482"/>
              <a:ext cx="7562790" cy="4515518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5" name="图片 4" descr="人拿着手机&#10;&#10;描述已自动生成">
            <a:extLst>
              <a:ext uri="{FF2B5EF4-FFF2-40B4-BE49-F238E27FC236}">
                <a16:creationId xmlns:a16="http://schemas.microsoft.com/office/drawing/2014/main" id="{56344641-F7B5-79F0-7A35-F3ACB4968E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r="12296"/>
          <a:stretch/>
        </p:blipFill>
        <p:spPr>
          <a:xfrm flipH="1">
            <a:off x="6338171" y="-22978"/>
            <a:ext cx="5269695" cy="6880978"/>
          </a:xfrm>
          <a:prstGeom prst="rect">
            <a:avLst/>
          </a:prstGeo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97705AB-34C0-4255-7461-2CD90B333B3A}"/>
              </a:ext>
            </a:extLst>
          </p:cNvPr>
          <p:cNvSpPr txBox="1"/>
          <p:nvPr/>
        </p:nvSpPr>
        <p:spPr>
          <a:xfrm>
            <a:off x="1364502" y="2947025"/>
            <a:ext cx="26805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0C6DAA-B7F2-E3AE-F957-22C3CC4D79CF}"/>
              </a:ext>
            </a:extLst>
          </p:cNvPr>
          <p:cNvSpPr txBox="1"/>
          <p:nvPr/>
        </p:nvSpPr>
        <p:spPr>
          <a:xfrm>
            <a:off x="3005171" y="3354831"/>
            <a:ext cx="36792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自我介绍</a:t>
            </a: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7923477E-7CEB-AA05-5F3A-D4B30BB5FCBF}"/>
              </a:ext>
            </a:extLst>
          </p:cNvPr>
          <p:cNvSpPr/>
          <p:nvPr/>
        </p:nvSpPr>
        <p:spPr>
          <a:xfrm>
            <a:off x="4292867" y="1405288"/>
            <a:ext cx="2391570" cy="15226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395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: 空心 5">
            <a:extLst>
              <a:ext uri="{FF2B5EF4-FFF2-40B4-BE49-F238E27FC236}">
                <a16:creationId xmlns:a16="http://schemas.microsoft.com/office/drawing/2014/main" id="{F3CDA342-9B29-3968-68E6-A753F0AF1121}"/>
              </a:ext>
            </a:extLst>
          </p:cNvPr>
          <p:cNvSpPr/>
          <p:nvPr/>
        </p:nvSpPr>
        <p:spPr>
          <a:xfrm>
            <a:off x="7347350" y="1552373"/>
            <a:ext cx="6618862" cy="6618862"/>
          </a:xfrm>
          <a:prstGeom prst="donut">
            <a:avLst>
              <a:gd name="adj" fmla="val 16895"/>
            </a:avLst>
          </a:prstGeom>
          <a:gradFill>
            <a:gsLst>
              <a:gs pos="100000">
                <a:schemeClr val="accent5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3D6F75-5C7C-4F14-6303-983C3F830C94}"/>
              </a:ext>
            </a:extLst>
          </p:cNvPr>
          <p:cNvSpPr txBox="1"/>
          <p:nvPr/>
        </p:nvSpPr>
        <p:spPr>
          <a:xfrm rot="2759472">
            <a:off x="7813528" y="2452621"/>
            <a:ext cx="6549098" cy="5799937"/>
          </a:xfrm>
          <a:prstGeom prst="rect">
            <a:avLst/>
          </a:prstGeom>
          <a:noFill/>
        </p:spPr>
        <p:txBody>
          <a:bodyPr wrap="square">
            <a:prstTxWarp prst="textCircle">
              <a:avLst>
                <a:gd name="adj" fmla="val 6014788"/>
              </a:avLst>
            </a:prstTxWarp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</a:rPr>
              <a:t>EDUCATIONAL BACKGROUND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7DC159-8852-046D-EE3C-7AD947CFCB1B}"/>
              </a:ext>
            </a:extLst>
          </p:cNvPr>
          <p:cNvSpPr txBox="1"/>
          <p:nvPr/>
        </p:nvSpPr>
        <p:spPr>
          <a:xfrm>
            <a:off x="723900" y="456168"/>
            <a:ext cx="37592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自我介绍</a:t>
            </a:r>
          </a:p>
        </p:txBody>
      </p:sp>
      <p:pic>
        <p:nvPicPr>
          <p:cNvPr id="3" name="图片 2" descr="人拿着手机&#10;&#10;描述已自动生成">
            <a:extLst>
              <a:ext uri="{FF2B5EF4-FFF2-40B4-BE49-F238E27FC236}">
                <a16:creationId xmlns:a16="http://schemas.microsoft.com/office/drawing/2014/main" id="{9822B685-5A30-C9C5-97ED-E5F4F304E9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r="12296"/>
          <a:stretch/>
        </p:blipFill>
        <p:spPr>
          <a:xfrm flipH="1">
            <a:off x="6743700" y="378915"/>
            <a:ext cx="4961912" cy="6479085"/>
          </a:xfrm>
          <a:prstGeom prst="rect">
            <a:avLst/>
          </a:prstGeo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spPr>
      </p:pic>
      <p:pic>
        <p:nvPicPr>
          <p:cNvPr id="4" name="图片 3" descr="女人手上拿着纸&#10;&#10;中度可信度描述已自动生成">
            <a:extLst>
              <a:ext uri="{FF2B5EF4-FFF2-40B4-BE49-F238E27FC236}">
                <a16:creationId xmlns:a16="http://schemas.microsoft.com/office/drawing/2014/main" id="{47E15E82-B4D4-7411-4694-E70C91D9F5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8" t="7377" r="24371"/>
          <a:stretch/>
        </p:blipFill>
        <p:spPr>
          <a:xfrm>
            <a:off x="801070" y="982617"/>
            <a:ext cx="5134588" cy="759182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3BA59104-B43D-3B12-368E-96FB27E89706}"/>
              </a:ext>
            </a:extLst>
          </p:cNvPr>
          <p:cNvSpPr txBox="1"/>
          <p:nvPr/>
        </p:nvSpPr>
        <p:spPr>
          <a:xfrm>
            <a:off x="917610" y="1628573"/>
            <a:ext cx="1276279" cy="46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Li Best</a:t>
            </a:r>
            <a:endParaRPr lang="zh-CN" altLang="en-US" sz="2400" b="1" dirty="0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981DD7F8-6C96-70AC-A5E6-EF9777258187}"/>
              </a:ext>
            </a:extLst>
          </p:cNvPr>
          <p:cNvCxnSpPr/>
          <p:nvPr/>
        </p:nvCxnSpPr>
        <p:spPr>
          <a:xfrm>
            <a:off x="723900" y="2204581"/>
            <a:ext cx="4773012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0C534415-9E3F-B1C8-8A34-F745665B0785}"/>
              </a:ext>
            </a:extLst>
          </p:cNvPr>
          <p:cNvSpPr/>
          <p:nvPr/>
        </p:nvSpPr>
        <p:spPr>
          <a:xfrm>
            <a:off x="723900" y="2506133"/>
            <a:ext cx="1663700" cy="4741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年龄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C3618662-278A-18BE-9257-A12747A8B634}"/>
              </a:ext>
            </a:extLst>
          </p:cNvPr>
          <p:cNvSpPr/>
          <p:nvPr/>
        </p:nvSpPr>
        <p:spPr>
          <a:xfrm>
            <a:off x="723900" y="3335868"/>
            <a:ext cx="1663700" cy="4741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籍贯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987090D0-7FFE-C376-1835-09DADE99789B}"/>
              </a:ext>
            </a:extLst>
          </p:cNvPr>
          <p:cNvSpPr/>
          <p:nvPr/>
        </p:nvSpPr>
        <p:spPr>
          <a:xfrm>
            <a:off x="723900" y="4165603"/>
            <a:ext cx="1663700" cy="4741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工作年限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7BB56903-2EF3-5F8F-BA72-ECCC38913E30}"/>
              </a:ext>
            </a:extLst>
          </p:cNvPr>
          <p:cNvSpPr/>
          <p:nvPr/>
        </p:nvSpPr>
        <p:spPr>
          <a:xfrm>
            <a:off x="723900" y="4995338"/>
            <a:ext cx="1663700" cy="4741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毕业院校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7FD62D3D-33F0-C470-3554-8AF2B955B2FE}"/>
              </a:ext>
            </a:extLst>
          </p:cNvPr>
          <p:cNvSpPr/>
          <p:nvPr/>
        </p:nvSpPr>
        <p:spPr>
          <a:xfrm>
            <a:off x="723900" y="5825071"/>
            <a:ext cx="1663700" cy="4741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个人优势</a:t>
            </a:r>
          </a:p>
        </p:txBody>
      </p:sp>
    </p:spTree>
    <p:extLst>
      <p:ext uri="{BB962C8B-B14F-4D97-AF65-F5344CB8AC3E}">
        <p14:creationId xmlns:p14="http://schemas.microsoft.com/office/powerpoint/2010/main" val="2960821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90D359F0-B589-1FCC-264E-07FD8FB74239}"/>
              </a:ext>
            </a:extLst>
          </p:cNvPr>
          <p:cNvSpPr/>
          <p:nvPr/>
        </p:nvSpPr>
        <p:spPr>
          <a:xfrm>
            <a:off x="6209216" y="3123575"/>
            <a:ext cx="4733471" cy="1012255"/>
          </a:xfrm>
          <a:prstGeom prst="parallelogram">
            <a:avLst/>
          </a:prstGeom>
          <a:gradFill flip="none" rotWithShape="1">
            <a:gsLst>
              <a:gs pos="82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A7095155-4F14-9A04-F3D2-A29A78E1DF6B}"/>
              </a:ext>
            </a:extLst>
          </p:cNvPr>
          <p:cNvSpPr/>
          <p:nvPr/>
        </p:nvSpPr>
        <p:spPr>
          <a:xfrm flipH="1">
            <a:off x="2221013" y="2761025"/>
            <a:ext cx="3874987" cy="101225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350C0B09-7368-4E4A-CB42-5DDDA9D72887}"/>
              </a:ext>
            </a:extLst>
          </p:cNvPr>
          <p:cNvSpPr/>
          <p:nvPr/>
        </p:nvSpPr>
        <p:spPr>
          <a:xfrm>
            <a:off x="5836511" y="1549586"/>
            <a:ext cx="3874987" cy="1012255"/>
          </a:xfrm>
          <a:prstGeom prst="parallelogram">
            <a:avLst/>
          </a:prstGeom>
          <a:gradFill flip="none" rotWithShape="1">
            <a:gsLst>
              <a:gs pos="82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8C56B8E-4190-0B7F-EC5C-F9C3A69C65BB}"/>
              </a:ext>
            </a:extLst>
          </p:cNvPr>
          <p:cNvSpPr/>
          <p:nvPr/>
        </p:nvSpPr>
        <p:spPr>
          <a:xfrm>
            <a:off x="2681321" y="3579780"/>
            <a:ext cx="6556440" cy="6556440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60317E5-5E8F-08FB-0CE4-F34A5F160565}"/>
              </a:ext>
            </a:extLst>
          </p:cNvPr>
          <p:cNvSpPr/>
          <p:nvPr/>
        </p:nvSpPr>
        <p:spPr>
          <a:xfrm>
            <a:off x="3646791" y="4545249"/>
            <a:ext cx="4625501" cy="46255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E2BF63-800B-A205-6BBF-F540E491259B}"/>
              </a:ext>
            </a:extLst>
          </p:cNvPr>
          <p:cNvSpPr txBox="1"/>
          <p:nvPr/>
        </p:nvSpPr>
        <p:spPr>
          <a:xfrm>
            <a:off x="723900" y="456168"/>
            <a:ext cx="37592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个人标签</a:t>
            </a:r>
          </a:p>
        </p:txBody>
      </p:sp>
      <p:pic>
        <p:nvPicPr>
          <p:cNvPr id="3" name="图片 2" descr="女人手上拿着纸&#10;&#10;中度可信度描述已自动生成">
            <a:extLst>
              <a:ext uri="{FF2B5EF4-FFF2-40B4-BE49-F238E27FC236}">
                <a16:creationId xmlns:a16="http://schemas.microsoft.com/office/drawing/2014/main" id="{90091667-3B8A-23E9-1868-1143200C5C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8" t="7377" r="24371"/>
          <a:stretch/>
        </p:blipFill>
        <p:spPr>
          <a:xfrm>
            <a:off x="4110917" y="987852"/>
            <a:ext cx="3970167" cy="5870148"/>
          </a:xfrm>
          <a:prstGeom prst="rect">
            <a:avLst/>
          </a:prstGeom>
        </p:spPr>
      </p:pic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E708AB86-92E9-6C6B-A301-6DA24EF4DC7A}"/>
              </a:ext>
            </a:extLst>
          </p:cNvPr>
          <p:cNvSpPr/>
          <p:nvPr/>
        </p:nvSpPr>
        <p:spPr>
          <a:xfrm flipH="1">
            <a:off x="1207900" y="1549586"/>
            <a:ext cx="3874987" cy="1012255"/>
          </a:xfrm>
          <a:prstGeom prst="parallelogram">
            <a:avLst/>
          </a:prstGeom>
          <a:gradFill flip="none" rotWithShape="1">
            <a:gsLst>
              <a:gs pos="85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D570DD35-6CD6-1FDD-64CC-F53E1650DCF5}"/>
              </a:ext>
            </a:extLst>
          </p:cNvPr>
          <p:cNvSpPr/>
          <p:nvPr/>
        </p:nvSpPr>
        <p:spPr>
          <a:xfrm flipH="1">
            <a:off x="743827" y="4186353"/>
            <a:ext cx="3874987" cy="101225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35F091F-56E8-8460-F7EE-25BCC0E12C4E}"/>
              </a:ext>
            </a:extLst>
          </p:cNvPr>
          <p:cNvSpPr txBox="1"/>
          <p:nvPr/>
        </p:nvSpPr>
        <p:spPr>
          <a:xfrm>
            <a:off x="1521029" y="1824880"/>
            <a:ext cx="3168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请在此次填写文本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7BC6409-D91C-CEE1-1C15-12A35F9C85F9}"/>
              </a:ext>
            </a:extLst>
          </p:cNvPr>
          <p:cNvSpPr txBox="1"/>
          <p:nvPr/>
        </p:nvSpPr>
        <p:spPr>
          <a:xfrm>
            <a:off x="6687950" y="1824880"/>
            <a:ext cx="2731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请在此次填写文本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51A1FA-D330-101F-B730-57E93DAAE1CA}"/>
              </a:ext>
            </a:extLst>
          </p:cNvPr>
          <p:cNvSpPr txBox="1"/>
          <p:nvPr/>
        </p:nvSpPr>
        <p:spPr>
          <a:xfrm>
            <a:off x="7633205" y="3381261"/>
            <a:ext cx="2731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请在此次填写文本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04A4646-2730-00FA-0892-90636E9A6AAC}"/>
              </a:ext>
            </a:extLst>
          </p:cNvPr>
          <p:cNvSpPr txBox="1"/>
          <p:nvPr/>
        </p:nvSpPr>
        <p:spPr>
          <a:xfrm>
            <a:off x="2428443" y="3081728"/>
            <a:ext cx="2731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请在此次填写文本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EA68A93-F0FB-33A4-7980-D870B15268C2}"/>
              </a:ext>
            </a:extLst>
          </p:cNvPr>
          <p:cNvSpPr txBox="1"/>
          <p:nvPr/>
        </p:nvSpPr>
        <p:spPr>
          <a:xfrm>
            <a:off x="1312233" y="4461647"/>
            <a:ext cx="2731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请在此次填写文本</a:t>
            </a:r>
          </a:p>
        </p:txBody>
      </p:sp>
    </p:spTree>
    <p:extLst>
      <p:ext uri="{BB962C8B-B14F-4D97-AF65-F5344CB8AC3E}">
        <p14:creationId xmlns:p14="http://schemas.microsoft.com/office/powerpoint/2010/main" val="3653920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53E471BA-B36C-B961-8F53-F88340E999B7}"/>
              </a:ext>
            </a:extLst>
          </p:cNvPr>
          <p:cNvSpPr/>
          <p:nvPr/>
        </p:nvSpPr>
        <p:spPr>
          <a:xfrm>
            <a:off x="1052186" y="2044701"/>
            <a:ext cx="9908088" cy="2933700"/>
          </a:xfrm>
          <a:prstGeom prst="roundRect">
            <a:avLst>
              <a:gd name="adj" fmla="val 50000"/>
            </a:avLst>
          </a:prstGeom>
          <a:noFill/>
          <a:ln w="41275">
            <a:gradFill flip="none" rotWithShape="1">
              <a:gsLst>
                <a:gs pos="18000">
                  <a:srgbClr val="6223EF"/>
                </a:gs>
                <a:gs pos="8000">
                  <a:schemeClr val="accent5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人拿着手机&#10;&#10;描述已自动生成">
            <a:extLst>
              <a:ext uri="{FF2B5EF4-FFF2-40B4-BE49-F238E27FC236}">
                <a16:creationId xmlns:a16="http://schemas.microsoft.com/office/drawing/2014/main" id="{4EB6BF66-B9A4-152C-EBCF-4533C6318D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r="12296"/>
          <a:stretch/>
        </p:blipFill>
        <p:spPr>
          <a:xfrm flipH="1">
            <a:off x="6673763" y="378915"/>
            <a:ext cx="4961912" cy="6479085"/>
          </a:xfrm>
          <a:prstGeom prst="rect">
            <a:avLst/>
          </a:prstGeo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82D0FF86-DB8E-7CBD-733B-6BBF663F39B3}"/>
              </a:ext>
            </a:extLst>
          </p:cNvPr>
          <p:cNvSpPr/>
          <p:nvPr/>
        </p:nvSpPr>
        <p:spPr>
          <a:xfrm>
            <a:off x="5700257" y="1936332"/>
            <a:ext cx="207286" cy="207286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C07E0B-60D7-958F-E151-C1F62C512924}"/>
              </a:ext>
            </a:extLst>
          </p:cNvPr>
          <p:cNvSpPr txBox="1"/>
          <p:nvPr/>
        </p:nvSpPr>
        <p:spPr>
          <a:xfrm>
            <a:off x="5117914" y="2319468"/>
            <a:ext cx="1257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5"/>
                    </a:gs>
                    <a:gs pos="0">
                      <a:schemeClr val="accent1"/>
                    </a:gs>
                  </a:gsLst>
                  <a:lin ang="2700000" scaled="1"/>
                </a:gradFill>
              </a:rPr>
              <a:t>小标题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59FA40-FB06-6840-FF36-7ED11FE0A8FB}"/>
              </a:ext>
            </a:extLst>
          </p:cNvPr>
          <p:cNvSpPr txBox="1"/>
          <p:nvPr/>
        </p:nvSpPr>
        <p:spPr>
          <a:xfrm>
            <a:off x="4721225" y="2879591"/>
            <a:ext cx="205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此处填写文本内容</a:t>
            </a:r>
            <a:endParaRPr lang="en-US" altLang="zh-CN" sz="1600" dirty="0"/>
          </a:p>
          <a:p>
            <a:pPr algn="ctr"/>
            <a:r>
              <a:rPr lang="zh-CN" altLang="en-US" sz="1600" dirty="0"/>
              <a:t>此处填写文本内容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97133DD-0B5F-D9C9-C642-232B2097BBBE}"/>
              </a:ext>
            </a:extLst>
          </p:cNvPr>
          <p:cNvSpPr/>
          <p:nvPr/>
        </p:nvSpPr>
        <p:spPr>
          <a:xfrm>
            <a:off x="3219604" y="1936332"/>
            <a:ext cx="207286" cy="207286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C5B1F0-E990-9900-4F28-A2AA0B3D900D}"/>
              </a:ext>
            </a:extLst>
          </p:cNvPr>
          <p:cNvSpPr txBox="1"/>
          <p:nvPr/>
        </p:nvSpPr>
        <p:spPr>
          <a:xfrm>
            <a:off x="2637261" y="2319468"/>
            <a:ext cx="1257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5"/>
                    </a:gs>
                    <a:gs pos="0">
                      <a:schemeClr val="accent1"/>
                    </a:gs>
                  </a:gsLst>
                  <a:lin ang="2700000" scaled="1"/>
                </a:gradFill>
              </a:rPr>
              <a:t>小标题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B66335-8B02-9100-BB79-9FEE93E04E00}"/>
              </a:ext>
            </a:extLst>
          </p:cNvPr>
          <p:cNvSpPr txBox="1"/>
          <p:nvPr/>
        </p:nvSpPr>
        <p:spPr>
          <a:xfrm>
            <a:off x="2240572" y="2879591"/>
            <a:ext cx="205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此处填写文本内容</a:t>
            </a:r>
            <a:endParaRPr lang="en-US" altLang="zh-CN" sz="1600" dirty="0"/>
          </a:p>
          <a:p>
            <a:pPr algn="ctr"/>
            <a:r>
              <a:rPr lang="zh-CN" altLang="en-US" sz="1600" dirty="0"/>
              <a:t>此处填写文本内容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09E4BF6-A5E8-3EF2-893A-414551C6A6DD}"/>
              </a:ext>
            </a:extLst>
          </p:cNvPr>
          <p:cNvSpPr/>
          <p:nvPr/>
        </p:nvSpPr>
        <p:spPr>
          <a:xfrm>
            <a:off x="5700257" y="4892208"/>
            <a:ext cx="207286" cy="207286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0584D01-CE25-F6AF-2B8B-C5BD84E064E1}"/>
              </a:ext>
            </a:extLst>
          </p:cNvPr>
          <p:cNvSpPr/>
          <p:nvPr/>
        </p:nvSpPr>
        <p:spPr>
          <a:xfrm>
            <a:off x="3219604" y="4892208"/>
            <a:ext cx="207286" cy="207286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DAADDEA-1672-A37E-D864-F6981B3D0302}"/>
              </a:ext>
            </a:extLst>
          </p:cNvPr>
          <p:cNvSpPr txBox="1"/>
          <p:nvPr/>
        </p:nvSpPr>
        <p:spPr>
          <a:xfrm>
            <a:off x="5117914" y="5184227"/>
            <a:ext cx="1257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5"/>
                    </a:gs>
                    <a:gs pos="0">
                      <a:schemeClr val="accent1"/>
                    </a:gs>
                  </a:gsLst>
                  <a:lin ang="2700000" scaled="1"/>
                </a:gradFill>
              </a:rPr>
              <a:t>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B5DD6E-B904-670D-AB41-AE135AAA225B}"/>
              </a:ext>
            </a:extLst>
          </p:cNvPr>
          <p:cNvSpPr txBox="1"/>
          <p:nvPr/>
        </p:nvSpPr>
        <p:spPr>
          <a:xfrm>
            <a:off x="4721225" y="5744350"/>
            <a:ext cx="205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此处填写文本内容</a:t>
            </a:r>
            <a:endParaRPr lang="en-US" altLang="zh-CN" sz="1600" dirty="0"/>
          </a:p>
          <a:p>
            <a:pPr algn="ctr"/>
            <a:r>
              <a:rPr lang="zh-CN" altLang="en-US" sz="1600" dirty="0"/>
              <a:t>此处填写文本内容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68770D6-7D0F-DFB7-AA94-223DDBC88382}"/>
              </a:ext>
            </a:extLst>
          </p:cNvPr>
          <p:cNvSpPr txBox="1"/>
          <p:nvPr/>
        </p:nvSpPr>
        <p:spPr>
          <a:xfrm>
            <a:off x="2637261" y="5184227"/>
            <a:ext cx="1257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5"/>
                    </a:gs>
                    <a:gs pos="0">
                      <a:schemeClr val="accent1"/>
                    </a:gs>
                  </a:gsLst>
                  <a:lin ang="2700000" scaled="1"/>
                </a:gradFill>
              </a:rPr>
              <a:t>小标题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851EBF4-97D1-0CEC-ABF0-813AB19D3BD4}"/>
              </a:ext>
            </a:extLst>
          </p:cNvPr>
          <p:cNvSpPr txBox="1"/>
          <p:nvPr/>
        </p:nvSpPr>
        <p:spPr>
          <a:xfrm>
            <a:off x="2240572" y="5744350"/>
            <a:ext cx="205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此处填写文本内容</a:t>
            </a:r>
            <a:endParaRPr lang="en-US" altLang="zh-CN" sz="1600" dirty="0"/>
          </a:p>
          <a:p>
            <a:pPr algn="ctr"/>
            <a:r>
              <a:rPr lang="zh-CN" altLang="en-US" sz="1600" dirty="0"/>
              <a:t>此处填写文本内容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1869750-7F27-F1E5-142E-F63921D995AB}"/>
              </a:ext>
            </a:extLst>
          </p:cNvPr>
          <p:cNvSpPr txBox="1"/>
          <p:nvPr/>
        </p:nvSpPr>
        <p:spPr>
          <a:xfrm>
            <a:off x="723900" y="456168"/>
            <a:ext cx="37592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此处填写标题</a:t>
            </a:r>
          </a:p>
        </p:txBody>
      </p:sp>
    </p:spTree>
    <p:extLst>
      <p:ext uri="{BB962C8B-B14F-4D97-AF65-F5344CB8AC3E}">
        <p14:creationId xmlns:p14="http://schemas.microsoft.com/office/powerpoint/2010/main" val="3412437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E90EE75-573D-5910-B970-F2D48D61A063}"/>
              </a:ext>
            </a:extLst>
          </p:cNvPr>
          <p:cNvSpPr txBox="1"/>
          <p:nvPr/>
        </p:nvSpPr>
        <p:spPr>
          <a:xfrm>
            <a:off x="723900" y="456168"/>
            <a:ext cx="37592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获奖情况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3E89AD-FD25-1B4F-B97C-7055A967B383}"/>
              </a:ext>
            </a:extLst>
          </p:cNvPr>
          <p:cNvGrpSpPr/>
          <p:nvPr/>
        </p:nvGrpSpPr>
        <p:grpSpPr>
          <a:xfrm>
            <a:off x="-119062" y="3842796"/>
            <a:ext cx="12430125" cy="3015206"/>
            <a:chOff x="-238125" y="3904976"/>
            <a:chExt cx="12430125" cy="205767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D3B35A4-3C92-4AA0-C5F1-8330DA473913}"/>
                </a:ext>
              </a:extLst>
            </p:cNvPr>
            <p:cNvSpPr/>
            <p:nvPr/>
          </p:nvSpPr>
          <p:spPr>
            <a:xfrm>
              <a:off x="-238125" y="5045675"/>
              <a:ext cx="12430125" cy="916975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34000">
                  <a:schemeClr val="accent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C18EB7AB-23B1-9C8B-C883-C04E9EA7E339}"/>
                </a:ext>
              </a:extLst>
            </p:cNvPr>
            <p:cNvSpPr/>
            <p:nvPr/>
          </p:nvSpPr>
          <p:spPr>
            <a:xfrm>
              <a:off x="-238125" y="3904976"/>
              <a:ext cx="12430125" cy="1140699"/>
            </a:xfrm>
            <a:prstGeom prst="trapezoid">
              <a:avLst>
                <a:gd name="adj" fmla="val 33126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C534F59-A919-3968-6908-35B93679FE45}"/>
              </a:ext>
            </a:extLst>
          </p:cNvPr>
          <p:cNvGrpSpPr/>
          <p:nvPr/>
        </p:nvGrpSpPr>
        <p:grpSpPr>
          <a:xfrm>
            <a:off x="799041" y="2761904"/>
            <a:ext cx="2743200" cy="3424253"/>
            <a:chOff x="799041" y="2761904"/>
            <a:chExt cx="2743200" cy="3424253"/>
          </a:xfrm>
        </p:grpSpPr>
        <p:pic>
          <p:nvPicPr>
            <p:cNvPr id="4" name="Picture 2" descr="Free vector gradient elegant certificate template">
              <a:extLst>
                <a:ext uri="{FF2B5EF4-FFF2-40B4-BE49-F238E27FC236}">
                  <a16:creationId xmlns:a16="http://schemas.microsoft.com/office/drawing/2014/main" id="{E6142D32-59E0-BECC-9B62-35117CB20B0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81" t="11709" r="13673" b="12178"/>
            <a:stretch/>
          </p:blipFill>
          <p:spPr bwMode="auto">
            <a:xfrm>
              <a:off x="799041" y="2761904"/>
              <a:ext cx="2743200" cy="1905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reflection blurRad="279400" stA="24000" endPos="55000" dir="5400000" sy="-100000" algn="bl" rotWithShape="0"/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048AB1-35F6-4701-C479-13563A0D84C5}"/>
                </a:ext>
              </a:extLst>
            </p:cNvPr>
            <p:cNvSpPr txBox="1"/>
            <p:nvPr/>
          </p:nvSpPr>
          <p:spPr>
            <a:xfrm>
              <a:off x="828674" y="5724492"/>
              <a:ext cx="26839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请在此处输入文本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57DF9B8-DE4D-A081-0C45-6C7FA4933EEE}"/>
              </a:ext>
            </a:extLst>
          </p:cNvPr>
          <p:cNvGrpSpPr/>
          <p:nvPr/>
        </p:nvGrpSpPr>
        <p:grpSpPr>
          <a:xfrm>
            <a:off x="4739217" y="2761904"/>
            <a:ext cx="2743200" cy="3424253"/>
            <a:chOff x="4628621" y="2761904"/>
            <a:chExt cx="2743200" cy="3424253"/>
          </a:xfrm>
        </p:grpSpPr>
        <p:pic>
          <p:nvPicPr>
            <p:cNvPr id="1026" name="Picture 2" descr="Free vector gradient elegant certificate template">
              <a:extLst>
                <a:ext uri="{FF2B5EF4-FFF2-40B4-BE49-F238E27FC236}">
                  <a16:creationId xmlns:a16="http://schemas.microsoft.com/office/drawing/2014/main" id="{5A06F8E4-82A7-9454-A987-6C7C93D6C7A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81" t="11709" r="13673" b="12178"/>
            <a:stretch/>
          </p:blipFill>
          <p:spPr bwMode="auto">
            <a:xfrm>
              <a:off x="4628621" y="2761904"/>
              <a:ext cx="2743200" cy="1905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reflection blurRad="279400" stA="24000" endPos="55000" dir="5400000" sy="-100000" algn="bl" rotWithShape="0"/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656925C-6FBD-5852-4C0C-AAF95BE75568}"/>
                </a:ext>
              </a:extLst>
            </p:cNvPr>
            <p:cNvSpPr txBox="1"/>
            <p:nvPr/>
          </p:nvSpPr>
          <p:spPr>
            <a:xfrm>
              <a:off x="4658254" y="5724492"/>
              <a:ext cx="26839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请在此处输入文本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EFF7BC2-FE16-6096-5250-6D043FF7984B}"/>
              </a:ext>
            </a:extLst>
          </p:cNvPr>
          <p:cNvGrpSpPr/>
          <p:nvPr/>
        </p:nvGrpSpPr>
        <p:grpSpPr>
          <a:xfrm>
            <a:off x="8679392" y="2761904"/>
            <a:ext cx="2743200" cy="3424253"/>
            <a:chOff x="8679392" y="2761904"/>
            <a:chExt cx="2743200" cy="3424253"/>
          </a:xfrm>
        </p:grpSpPr>
        <p:pic>
          <p:nvPicPr>
            <p:cNvPr id="3" name="Picture 2" descr="Free vector gradient elegant certificate template">
              <a:extLst>
                <a:ext uri="{FF2B5EF4-FFF2-40B4-BE49-F238E27FC236}">
                  <a16:creationId xmlns:a16="http://schemas.microsoft.com/office/drawing/2014/main" id="{865AF432-FE7A-7E8E-D94B-5B1310CDFF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81" t="11709" r="13673" b="12178"/>
            <a:stretch/>
          </p:blipFill>
          <p:spPr bwMode="auto">
            <a:xfrm>
              <a:off x="8679392" y="2761904"/>
              <a:ext cx="2743200" cy="1905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reflection blurRad="279400" stA="24000" endPos="55000" dir="5400000" sy="-100000" algn="bl" rotWithShape="0"/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A2EE30F-67EF-EEE5-E739-5A8EBB46B245}"/>
                </a:ext>
              </a:extLst>
            </p:cNvPr>
            <p:cNvSpPr txBox="1"/>
            <p:nvPr/>
          </p:nvSpPr>
          <p:spPr>
            <a:xfrm>
              <a:off x="8709025" y="5724492"/>
              <a:ext cx="26839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请在此处输入文本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637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D0B3BF72-71EF-19D8-7E0F-948E42545163}"/>
              </a:ext>
            </a:extLst>
          </p:cNvPr>
          <p:cNvSpPr/>
          <p:nvPr/>
        </p:nvSpPr>
        <p:spPr>
          <a:xfrm>
            <a:off x="5455304" y="5527220"/>
            <a:ext cx="2391570" cy="15226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FC4F40EE-1037-E47F-0A55-42AB0E27766A}"/>
              </a:ext>
            </a:extLst>
          </p:cNvPr>
          <p:cNvSpPr/>
          <p:nvPr/>
        </p:nvSpPr>
        <p:spPr>
          <a:xfrm>
            <a:off x="8175937" y="1842346"/>
            <a:ext cx="2391570" cy="152265"/>
          </a:xfrm>
          <a:prstGeom prst="parallelogram">
            <a:avLst/>
          </a:prstGeom>
          <a:gradFill flip="none" rotWithShape="1">
            <a:gsLst>
              <a:gs pos="77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7B2940D1-DC35-382D-8EA7-592B534B4906}"/>
              </a:ext>
            </a:extLst>
          </p:cNvPr>
          <p:cNvSpPr/>
          <p:nvPr/>
        </p:nvSpPr>
        <p:spPr>
          <a:xfrm>
            <a:off x="7459204" y="1139521"/>
            <a:ext cx="2391570" cy="15226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5000"/>
                  <a:lumOff val="95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FB41499-357A-5719-3ADE-480ECECF0A66}"/>
              </a:ext>
            </a:extLst>
          </p:cNvPr>
          <p:cNvSpPr/>
          <p:nvPr/>
        </p:nvSpPr>
        <p:spPr>
          <a:xfrm>
            <a:off x="723900" y="2159000"/>
            <a:ext cx="9284505" cy="3022600"/>
          </a:xfrm>
          <a:prstGeom prst="parallelogram">
            <a:avLst>
              <a:gd name="adj" fmla="val 23319"/>
            </a:avLst>
          </a:prstGeom>
          <a:gradFill flip="none" rotWithShape="1">
            <a:gsLst>
              <a:gs pos="100000">
                <a:schemeClr val="accent5">
                  <a:lumMod val="20000"/>
                  <a:lumOff val="8000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83C7A2-C107-1078-378D-F12DE7045EB2}"/>
              </a:ext>
            </a:extLst>
          </p:cNvPr>
          <p:cNvGrpSpPr/>
          <p:nvPr/>
        </p:nvGrpSpPr>
        <p:grpSpPr>
          <a:xfrm>
            <a:off x="3657600" y="1765300"/>
            <a:ext cx="8534399" cy="5092700"/>
            <a:chOff x="3657600" y="1765300"/>
            <a:chExt cx="8534399" cy="5092700"/>
          </a:xfrm>
        </p:grpSpPr>
        <p:sp>
          <p:nvSpPr>
            <p:cNvPr id="3" name="直角三角形 3">
              <a:extLst>
                <a:ext uri="{FF2B5EF4-FFF2-40B4-BE49-F238E27FC236}">
                  <a16:creationId xmlns:a16="http://schemas.microsoft.com/office/drawing/2014/main" id="{D5DC0379-1852-DF7B-6F01-94C5008BBE7C}"/>
                </a:ext>
              </a:extLst>
            </p:cNvPr>
            <p:cNvSpPr/>
            <p:nvPr/>
          </p:nvSpPr>
          <p:spPr>
            <a:xfrm flipH="1">
              <a:off x="3657600" y="1765300"/>
              <a:ext cx="8534399" cy="5092700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F1F63F33-2813-31A3-22D5-99C00F4C3A1B}"/>
                </a:ext>
              </a:extLst>
            </p:cNvPr>
            <p:cNvSpPr/>
            <p:nvPr/>
          </p:nvSpPr>
          <p:spPr>
            <a:xfrm flipH="1">
              <a:off x="4629206" y="2342482"/>
              <a:ext cx="7562790" cy="4515518"/>
            </a:xfrm>
            <a:custGeom>
              <a:avLst/>
              <a:gdLst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  <a:gd name="connsiteX0" fmla="*/ 0 w 2199190"/>
                <a:gd name="connsiteY0" fmla="*/ 2905246 h 2905246"/>
                <a:gd name="connsiteX1" fmla="*/ 0 w 2199190"/>
                <a:gd name="connsiteY1" fmla="*/ 0 h 2905246"/>
                <a:gd name="connsiteX2" fmla="*/ 2199190 w 2199190"/>
                <a:gd name="connsiteY2" fmla="*/ 2905246 h 2905246"/>
                <a:gd name="connsiteX3" fmla="*/ 0 w 2199190"/>
                <a:gd name="connsiteY3" fmla="*/ 2905246 h 29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190" h="2905246">
                  <a:moveTo>
                    <a:pt x="0" y="2905246"/>
                  </a:moveTo>
                  <a:lnTo>
                    <a:pt x="0" y="0"/>
                  </a:lnTo>
                  <a:cubicBezTo>
                    <a:pt x="397397" y="1593448"/>
                    <a:pt x="864243" y="2214623"/>
                    <a:pt x="2199190" y="2905246"/>
                  </a:cubicBezTo>
                  <a:lnTo>
                    <a:pt x="0" y="2905246"/>
                  </a:lnTo>
                  <a:close/>
                </a:path>
              </a:pathLst>
            </a:cu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5" name="图片 4" descr="人拿着手机&#10;&#10;描述已自动生成">
            <a:extLst>
              <a:ext uri="{FF2B5EF4-FFF2-40B4-BE49-F238E27FC236}">
                <a16:creationId xmlns:a16="http://schemas.microsoft.com/office/drawing/2014/main" id="{56344641-F7B5-79F0-7A35-F3ACB4968E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r="12296"/>
          <a:stretch/>
        </p:blipFill>
        <p:spPr>
          <a:xfrm flipH="1">
            <a:off x="6338171" y="-22978"/>
            <a:ext cx="5269695" cy="6880978"/>
          </a:xfrm>
          <a:prstGeom prst="rect">
            <a:avLst/>
          </a:prstGeom>
          <a:effectLst>
            <a:outerShdw blurRad="381000" dist="190500" dir="1800000" algn="tl" rotWithShape="0">
              <a:schemeClr val="accent5">
                <a:lumMod val="75000"/>
                <a:alpha val="30000"/>
              </a:scheme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97705AB-34C0-4255-7461-2CD90B333B3A}"/>
              </a:ext>
            </a:extLst>
          </p:cNvPr>
          <p:cNvSpPr txBox="1"/>
          <p:nvPr/>
        </p:nvSpPr>
        <p:spPr>
          <a:xfrm>
            <a:off x="1364502" y="2947025"/>
            <a:ext cx="26805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8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0C6DAA-B7F2-E3AE-F957-22C3CC4D79CF}"/>
              </a:ext>
            </a:extLst>
          </p:cNvPr>
          <p:cNvSpPr txBox="1"/>
          <p:nvPr/>
        </p:nvSpPr>
        <p:spPr>
          <a:xfrm>
            <a:off x="3005171" y="3354831"/>
            <a:ext cx="36792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岗位认知</a:t>
            </a: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7923477E-7CEB-AA05-5F3A-D4B30BB5FCBF}"/>
              </a:ext>
            </a:extLst>
          </p:cNvPr>
          <p:cNvSpPr/>
          <p:nvPr/>
        </p:nvSpPr>
        <p:spPr>
          <a:xfrm>
            <a:off x="4292867" y="1405288"/>
            <a:ext cx="2391570" cy="152265"/>
          </a:xfrm>
          <a:prstGeom prst="parallelogram">
            <a:avLst/>
          </a:prstGeom>
          <a:gradFill flip="none" rotWithShape="1">
            <a:gsLst>
              <a:gs pos="100000">
                <a:schemeClr val="accent5">
                  <a:lumMod val="100000"/>
                  <a:alpha val="0"/>
                </a:schemeClr>
              </a:gs>
              <a:gs pos="0">
                <a:schemeClr val="accent1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70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BDE7D99-F335-94E5-84D5-47184C6ABC9D}"/>
              </a:ext>
            </a:extLst>
          </p:cNvPr>
          <p:cNvSpPr txBox="1"/>
          <p:nvPr/>
        </p:nvSpPr>
        <p:spPr>
          <a:xfrm>
            <a:off x="723900" y="456168"/>
            <a:ext cx="19304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求职意向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7D2B296-BC6C-4C5A-35C3-4F50AF4B4E41}"/>
              </a:ext>
            </a:extLst>
          </p:cNvPr>
          <p:cNvGrpSpPr/>
          <p:nvPr/>
        </p:nvGrpSpPr>
        <p:grpSpPr>
          <a:xfrm>
            <a:off x="736600" y="2273300"/>
            <a:ext cx="2476500" cy="3340100"/>
            <a:chOff x="736600" y="2273300"/>
            <a:chExt cx="2476500" cy="3340100"/>
          </a:xfrm>
        </p:grpSpPr>
        <p:sp>
          <p:nvSpPr>
            <p:cNvPr id="26" name="矩形: 单圆角 25">
              <a:extLst>
                <a:ext uri="{FF2B5EF4-FFF2-40B4-BE49-F238E27FC236}">
                  <a16:creationId xmlns:a16="http://schemas.microsoft.com/office/drawing/2014/main" id="{8DE77217-FCA0-EFE5-99F6-135AA1E69548}"/>
                </a:ext>
              </a:extLst>
            </p:cNvPr>
            <p:cNvSpPr/>
            <p:nvPr/>
          </p:nvSpPr>
          <p:spPr>
            <a:xfrm>
              <a:off x="736600" y="2273300"/>
              <a:ext cx="2476500" cy="3340100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17B9506-B9AD-0FF5-EA8D-78616C58CBBB}"/>
                </a:ext>
              </a:extLst>
            </p:cNvPr>
            <p:cNvSpPr txBox="1"/>
            <p:nvPr/>
          </p:nvSpPr>
          <p:spPr>
            <a:xfrm>
              <a:off x="965730" y="2454760"/>
              <a:ext cx="660400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01</a:t>
              </a:r>
              <a:endParaRPr lang="zh-CN" altLang="en-US" sz="2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F0518770-24BF-3F6C-33C2-CF0370EBAEF9}"/>
                </a:ext>
              </a:extLst>
            </p:cNvPr>
            <p:cNvCxnSpPr>
              <a:cxnSpLocks/>
            </p:cNvCxnSpPr>
            <p:nvPr/>
          </p:nvCxnSpPr>
          <p:spPr>
            <a:xfrm>
              <a:off x="993246" y="3429000"/>
              <a:ext cx="1788477" cy="0"/>
            </a:xfrm>
            <a:prstGeom prst="line">
              <a:avLst/>
            </a:prstGeom>
            <a:ln w="15875">
              <a:gradFill>
                <a:gsLst>
                  <a:gs pos="100000">
                    <a:schemeClr val="accent5"/>
                  </a:gs>
                  <a:gs pos="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52D1EB1-8776-7933-C63B-D317A0EB521F}"/>
                </a:ext>
              </a:extLst>
            </p:cNvPr>
            <p:cNvSpPr txBox="1"/>
            <p:nvPr/>
          </p:nvSpPr>
          <p:spPr>
            <a:xfrm>
              <a:off x="965730" y="2893026"/>
              <a:ext cx="1843510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</a:rPr>
                <a:t>项目名称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29266BC-9B2F-A702-8B2F-DEFF934A3DF9}"/>
                </a:ext>
              </a:extLst>
            </p:cNvPr>
            <p:cNvSpPr txBox="1"/>
            <p:nvPr/>
          </p:nvSpPr>
          <p:spPr>
            <a:xfrm>
              <a:off x="1050820" y="3594328"/>
              <a:ext cx="2065867" cy="137268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566B7E3-ABA4-2C38-D785-AF113A99CC1B}"/>
              </a:ext>
            </a:extLst>
          </p:cNvPr>
          <p:cNvGrpSpPr/>
          <p:nvPr/>
        </p:nvGrpSpPr>
        <p:grpSpPr>
          <a:xfrm>
            <a:off x="3484033" y="2273300"/>
            <a:ext cx="2476500" cy="3340100"/>
            <a:chOff x="736600" y="2273300"/>
            <a:chExt cx="2476500" cy="3340100"/>
          </a:xfrm>
        </p:grpSpPr>
        <p:sp>
          <p:nvSpPr>
            <p:cNvPr id="52" name="矩形: 单圆角 51">
              <a:extLst>
                <a:ext uri="{FF2B5EF4-FFF2-40B4-BE49-F238E27FC236}">
                  <a16:creationId xmlns:a16="http://schemas.microsoft.com/office/drawing/2014/main" id="{CB54F225-8E4F-9171-8EE2-4DF358208443}"/>
                </a:ext>
              </a:extLst>
            </p:cNvPr>
            <p:cNvSpPr/>
            <p:nvPr/>
          </p:nvSpPr>
          <p:spPr>
            <a:xfrm>
              <a:off x="736600" y="2273300"/>
              <a:ext cx="2476500" cy="3340100"/>
            </a:xfrm>
            <a:prstGeom prst="round1Rect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0" dist="190500" dir="18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2D285C1-6AA1-8EB1-1ED4-711A9FAF5BB7}"/>
                </a:ext>
              </a:extLst>
            </p:cNvPr>
            <p:cNvSpPr txBox="1"/>
            <p:nvPr/>
          </p:nvSpPr>
          <p:spPr>
            <a:xfrm>
              <a:off x="965730" y="2454760"/>
              <a:ext cx="660400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496AB2EA-BF4C-0575-A3A9-A07249B0D555}"/>
                </a:ext>
              </a:extLst>
            </p:cNvPr>
            <p:cNvCxnSpPr>
              <a:cxnSpLocks/>
            </p:cNvCxnSpPr>
            <p:nvPr/>
          </p:nvCxnSpPr>
          <p:spPr>
            <a:xfrm>
              <a:off x="993246" y="3429000"/>
              <a:ext cx="178847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F7A3A05-6C1F-CFE9-DC16-6B447B5F5D9E}"/>
                </a:ext>
              </a:extLst>
            </p:cNvPr>
            <p:cNvSpPr txBox="1"/>
            <p:nvPr/>
          </p:nvSpPr>
          <p:spPr>
            <a:xfrm>
              <a:off x="965730" y="2893026"/>
              <a:ext cx="1843510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项目名称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9E7D8F6-508F-1B03-24EF-FED7595DED51}"/>
                </a:ext>
              </a:extLst>
            </p:cNvPr>
            <p:cNvSpPr txBox="1"/>
            <p:nvPr/>
          </p:nvSpPr>
          <p:spPr>
            <a:xfrm>
              <a:off x="1050820" y="3594328"/>
              <a:ext cx="2065867" cy="137268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请在此处输入文本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请在此处输入文本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请在此处输入文本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请在此处输入文本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</a:rPr>
                <a:t>请在此处输入文本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2185DC0-FC66-61FC-FDF8-0ECE768916D9}"/>
              </a:ext>
            </a:extLst>
          </p:cNvPr>
          <p:cNvGrpSpPr/>
          <p:nvPr/>
        </p:nvGrpSpPr>
        <p:grpSpPr>
          <a:xfrm>
            <a:off x="6231466" y="2273300"/>
            <a:ext cx="2476500" cy="3340100"/>
            <a:chOff x="736600" y="2273300"/>
            <a:chExt cx="2476500" cy="3340100"/>
          </a:xfrm>
        </p:grpSpPr>
        <p:sp>
          <p:nvSpPr>
            <p:cNvPr id="58" name="矩形: 单圆角 57">
              <a:extLst>
                <a:ext uri="{FF2B5EF4-FFF2-40B4-BE49-F238E27FC236}">
                  <a16:creationId xmlns:a16="http://schemas.microsoft.com/office/drawing/2014/main" id="{4C60EC35-6848-1927-7A12-DAA63D137F75}"/>
                </a:ext>
              </a:extLst>
            </p:cNvPr>
            <p:cNvSpPr/>
            <p:nvPr/>
          </p:nvSpPr>
          <p:spPr>
            <a:xfrm>
              <a:off x="736600" y="2273300"/>
              <a:ext cx="2476500" cy="3340100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F952D2D-3B91-8589-C507-44135E00F1C4}"/>
                </a:ext>
              </a:extLst>
            </p:cNvPr>
            <p:cNvSpPr txBox="1"/>
            <p:nvPr/>
          </p:nvSpPr>
          <p:spPr>
            <a:xfrm>
              <a:off x="965730" y="2454760"/>
              <a:ext cx="660400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01</a:t>
              </a:r>
              <a:endParaRPr lang="zh-CN" altLang="en-US" sz="2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D04C0FB3-8A3E-57D6-73CD-AE4C5ECB46BB}"/>
                </a:ext>
              </a:extLst>
            </p:cNvPr>
            <p:cNvCxnSpPr>
              <a:cxnSpLocks/>
            </p:cNvCxnSpPr>
            <p:nvPr/>
          </p:nvCxnSpPr>
          <p:spPr>
            <a:xfrm>
              <a:off x="993246" y="3429000"/>
              <a:ext cx="1788477" cy="0"/>
            </a:xfrm>
            <a:prstGeom prst="line">
              <a:avLst/>
            </a:prstGeom>
            <a:ln w="15875">
              <a:gradFill>
                <a:gsLst>
                  <a:gs pos="100000">
                    <a:schemeClr val="accent5"/>
                  </a:gs>
                  <a:gs pos="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DADBDCA-4E08-03B9-E959-DA86E344AAD5}"/>
                </a:ext>
              </a:extLst>
            </p:cNvPr>
            <p:cNvSpPr txBox="1"/>
            <p:nvPr/>
          </p:nvSpPr>
          <p:spPr>
            <a:xfrm>
              <a:off x="965730" y="2893026"/>
              <a:ext cx="1843510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</a:rPr>
                <a:t>项目名称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77EC2D8-3EBC-9F90-52FD-CF520FF5539C}"/>
                </a:ext>
              </a:extLst>
            </p:cNvPr>
            <p:cNvSpPr txBox="1"/>
            <p:nvPr/>
          </p:nvSpPr>
          <p:spPr>
            <a:xfrm>
              <a:off x="1050820" y="3594328"/>
              <a:ext cx="2065867" cy="137268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FA8A8B3-B2D8-B237-7030-84B4D7E8326F}"/>
              </a:ext>
            </a:extLst>
          </p:cNvPr>
          <p:cNvGrpSpPr/>
          <p:nvPr/>
        </p:nvGrpSpPr>
        <p:grpSpPr>
          <a:xfrm>
            <a:off x="8978900" y="2273300"/>
            <a:ext cx="2476500" cy="3340100"/>
            <a:chOff x="736600" y="2273300"/>
            <a:chExt cx="2476500" cy="3340100"/>
          </a:xfrm>
        </p:grpSpPr>
        <p:sp>
          <p:nvSpPr>
            <p:cNvPr id="64" name="矩形: 单圆角 63">
              <a:extLst>
                <a:ext uri="{FF2B5EF4-FFF2-40B4-BE49-F238E27FC236}">
                  <a16:creationId xmlns:a16="http://schemas.microsoft.com/office/drawing/2014/main" id="{85F277F3-5768-3852-31B4-E2E22FAB5C1F}"/>
                </a:ext>
              </a:extLst>
            </p:cNvPr>
            <p:cNvSpPr/>
            <p:nvPr/>
          </p:nvSpPr>
          <p:spPr>
            <a:xfrm>
              <a:off x="736600" y="2273300"/>
              <a:ext cx="2476500" cy="3340100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FCD3DBD-6A56-804C-CD4B-E9E4BA1DEDF3}"/>
                </a:ext>
              </a:extLst>
            </p:cNvPr>
            <p:cNvSpPr txBox="1"/>
            <p:nvPr/>
          </p:nvSpPr>
          <p:spPr>
            <a:xfrm>
              <a:off x="965730" y="2454760"/>
              <a:ext cx="660400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gradFill>
                    <a:gsLst>
                      <a:gs pos="100000">
                        <a:schemeClr val="accent5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</a:rPr>
                <a:t>01</a:t>
              </a:r>
              <a:endParaRPr lang="zh-CN" altLang="en-US" sz="2400" b="1" dirty="0">
                <a:gradFill>
                  <a:gsLst>
                    <a:gs pos="100000">
                      <a:schemeClr val="accent5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3749BB9F-CF64-66B7-9A69-15D634B396C8}"/>
                </a:ext>
              </a:extLst>
            </p:cNvPr>
            <p:cNvCxnSpPr>
              <a:cxnSpLocks/>
            </p:cNvCxnSpPr>
            <p:nvPr/>
          </p:nvCxnSpPr>
          <p:spPr>
            <a:xfrm>
              <a:off x="993246" y="3429000"/>
              <a:ext cx="1788477" cy="0"/>
            </a:xfrm>
            <a:prstGeom prst="line">
              <a:avLst/>
            </a:prstGeom>
            <a:ln w="15875">
              <a:gradFill>
                <a:gsLst>
                  <a:gs pos="100000">
                    <a:schemeClr val="accent5"/>
                  </a:gs>
                  <a:gs pos="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FD09335A-7A94-1D1C-39AE-ACDC9169317A}"/>
                </a:ext>
              </a:extLst>
            </p:cNvPr>
            <p:cNvSpPr txBox="1"/>
            <p:nvPr/>
          </p:nvSpPr>
          <p:spPr>
            <a:xfrm>
              <a:off x="965730" y="2893026"/>
              <a:ext cx="1843510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5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</a:rPr>
                <a:t>项目名称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909CE51-51C4-565A-046A-6A44814DC930}"/>
                </a:ext>
              </a:extLst>
            </p:cNvPr>
            <p:cNvSpPr txBox="1"/>
            <p:nvPr/>
          </p:nvSpPr>
          <p:spPr>
            <a:xfrm>
              <a:off x="1050820" y="3594328"/>
              <a:ext cx="2065867" cy="137268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2911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8381883-af73-44a2-a76d-09e3a2de6da6&quot;,&quot;Name&quot;:&quot;8.0&quot;,&quot;Kind&quot;:&quot;Custom&quot;,&quot;OldGuidesSetting&quot;:{&quot;HeaderHeight&quot;:8.0,&quot;FooterHeight&quot;:8.0,&quot;SideMargin&quot;:6.0,&quot;TopMargin&quot;:0.0,&quot;BottomMargin&quot;:0.0,&quot;IntervalMargin&quot;:5.0}}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44FFB"/>
      </a:accent1>
      <a:accent2>
        <a:srgbClr val="ED7D31"/>
      </a:accent2>
      <a:accent3>
        <a:srgbClr val="A5A5A5"/>
      </a:accent3>
      <a:accent4>
        <a:srgbClr val="FFC000"/>
      </a:accent4>
      <a:accent5>
        <a:srgbClr val="5A1CED"/>
      </a:accent5>
      <a:accent6>
        <a:srgbClr val="70AD47"/>
      </a:accent6>
      <a:hlink>
        <a:srgbClr val="FF0000"/>
      </a:hlink>
      <a:folHlink>
        <a:srgbClr val="0070C0"/>
      </a:folHlink>
    </a:clrScheme>
    <a:fontScheme name="自定义 21">
      <a:majorFont>
        <a:latin typeface="HarmonyOS Sans SC Black"/>
        <a:ea typeface="HarmonyOS Sans SC Black"/>
        <a:cs typeface=""/>
      </a:majorFont>
      <a:minorFont>
        <a:latin typeface="HarmonyOS Sans SC Medium"/>
        <a:ea typeface="HarmonyOS Sans S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684</Words>
  <Application>Microsoft Office PowerPoint</Application>
  <PresentationFormat>宽屏</PresentationFormat>
  <Paragraphs>150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HarmonyOS Sans SC Black</vt:lpstr>
      <vt:lpstr>HarmonyOS Sans SC Medium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渐变紫色商务风求职简历ppt模板</dc:title>
  <dc:creator>©星宝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7</cp:revision>
  <dcterms:created xsi:type="dcterms:W3CDTF">2023-08-16T10:54:55Z</dcterms:created>
  <dcterms:modified xsi:type="dcterms:W3CDTF">2023-10-12T00:21:19Z</dcterms:modified>
</cp:coreProperties>
</file>