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72" r:id="rId2"/>
    <p:sldId id="257" r:id="rId3"/>
    <p:sldId id="258" r:id="rId4"/>
    <p:sldId id="259" r:id="rId5"/>
    <p:sldId id="260" r:id="rId6"/>
    <p:sldId id="261" r:id="rId7"/>
    <p:sldId id="273" r:id="rId8"/>
    <p:sldId id="263" r:id="rId9"/>
    <p:sldId id="264" r:id="rId10"/>
    <p:sldId id="265" r:id="rId11"/>
    <p:sldId id="274" r:id="rId12"/>
    <p:sldId id="268" r:id="rId13"/>
    <p:sldId id="269" r:id="rId14"/>
    <p:sldId id="276" r:id="rId15"/>
    <p:sldId id="275" r:id="rId16"/>
    <p:sldId id="277" r:id="rId17"/>
    <p:sldId id="200757849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BDFE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5" autoAdjust="0"/>
  </p:normalViewPr>
  <p:slideViewPr>
    <p:cSldViewPr snapToGrid="0">
      <p:cViewPr varScale="1">
        <p:scale>
          <a:sx n="87" d="100"/>
          <a:sy n="87" d="100"/>
        </p:scale>
        <p:origin x="306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alpha val="5000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专业1</c:v>
                </c:pt>
                <c:pt idx="1">
                  <c:v>专业2</c:v>
                </c:pt>
                <c:pt idx="2">
                  <c:v>专业3</c:v>
                </c:pt>
                <c:pt idx="3">
                  <c:v>专业4</c:v>
                </c:pt>
                <c:pt idx="4">
                  <c:v>专业5</c:v>
                </c:pt>
                <c:pt idx="5">
                  <c:v>专业6</c:v>
                </c:pt>
                <c:pt idx="6">
                  <c:v>专业7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6.3</c:v>
                </c:pt>
                <c:pt idx="5">
                  <c:v>5.3</c:v>
                </c:pt>
                <c:pt idx="6">
                  <c:v>4.0999999999999996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E1-48CE-B9F6-2727DF766F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overlap val="-27"/>
        <c:axId val="1277704968"/>
        <c:axId val="1277707848"/>
      </c:barChart>
      <c:catAx>
        <c:axId val="1277704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277707848"/>
        <c:crosses val="autoZero"/>
        <c:auto val="1"/>
        <c:lblAlgn val="ctr"/>
        <c:lblOffset val="100"/>
        <c:noMultiLvlLbl val="0"/>
      </c:catAx>
      <c:valAx>
        <c:axId val="12777078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277704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E06434C4-BD0F-484B-AA2F-DF2E81FCEF12}" type="datetimeFigureOut">
              <a:rPr lang="zh-CN" altLang="en-US" smtClean="0"/>
              <a:pPr/>
              <a:t>2023/10/12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0A064DC5-4256-4E7E-9159-B11733B4C75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006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064DC5-4256-4E7E-9159-B11733B4C75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146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51817A-8CF4-0F2C-2FF5-67235FE1CF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E9F0D0B-A6D4-D302-3D9F-5A200D1F2C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F816300-4715-0635-0D03-C7C174197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17FC8-BA48-4406-A595-450F70862A53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AC11FD-CAFC-B472-5CB2-3DAE47645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CD154E-42E3-A2DB-25D8-45DC6C0A9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5D8E6-2CFA-4009-BDAA-A9B581817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275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7F58EB-6DF0-C11B-AA60-10848B229A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6BB772E-1B9A-8516-F19D-D6B663F149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BCEC8B-5BAE-F77A-7B55-BBDFD6B58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17FC8-BA48-4406-A595-450F70862A53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97F139C-1A83-EC07-535D-C6E58A718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B71234E-CBC5-B602-AF02-95EEE7A75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5D8E6-2CFA-4009-BDAA-A9B581817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883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4" name="组合 403">
            <a:extLst>
              <a:ext uri="{FF2B5EF4-FFF2-40B4-BE49-F238E27FC236}">
                <a16:creationId xmlns:a16="http://schemas.microsoft.com/office/drawing/2014/main" id="{7BECE656-A6D6-B9EF-98C9-D7271EF34757}"/>
              </a:ext>
            </a:extLst>
          </p:cNvPr>
          <p:cNvGrpSpPr/>
          <p:nvPr userDrawn="1"/>
        </p:nvGrpSpPr>
        <p:grpSpPr>
          <a:xfrm>
            <a:off x="-481495" y="0"/>
            <a:ext cx="12673495" cy="6858000"/>
            <a:chOff x="-481495" y="0"/>
            <a:chExt cx="12673495" cy="6858000"/>
          </a:xfrm>
        </p:grpSpPr>
        <p:pic>
          <p:nvPicPr>
            <p:cNvPr id="271" name="图片 270" descr="形状&#10;&#10;描述已自动生成">
              <a:extLst>
                <a:ext uri="{FF2B5EF4-FFF2-40B4-BE49-F238E27FC236}">
                  <a16:creationId xmlns:a16="http://schemas.microsoft.com/office/drawing/2014/main" id="{EE4A38A7-29D8-3733-151B-241904362D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72" name="组合 271">
              <a:extLst>
                <a:ext uri="{FF2B5EF4-FFF2-40B4-BE49-F238E27FC236}">
                  <a16:creationId xmlns:a16="http://schemas.microsoft.com/office/drawing/2014/main" id="{0B97F302-591E-13AC-F33F-E2C9625DDF3B}"/>
                </a:ext>
              </a:extLst>
            </p:cNvPr>
            <p:cNvGrpSpPr/>
            <p:nvPr userDrawn="1"/>
          </p:nvGrpSpPr>
          <p:grpSpPr>
            <a:xfrm>
              <a:off x="-481495" y="3508800"/>
              <a:ext cx="11496376" cy="2535865"/>
              <a:chOff x="-481495" y="3508800"/>
              <a:chExt cx="11496376" cy="2535865"/>
            </a:xfrm>
          </p:grpSpPr>
          <p:sp>
            <p:nvSpPr>
              <p:cNvPr id="298" name="矩形 7">
                <a:extLst>
                  <a:ext uri="{FF2B5EF4-FFF2-40B4-BE49-F238E27FC236}">
                    <a16:creationId xmlns:a16="http://schemas.microsoft.com/office/drawing/2014/main" id="{25F1A5A6-9D45-9238-0381-052D801B975B}"/>
                  </a:ext>
                </a:extLst>
              </p:cNvPr>
              <p:cNvSpPr/>
              <p:nvPr userDrawn="1"/>
            </p:nvSpPr>
            <p:spPr>
              <a:xfrm flipH="1" flipV="1">
                <a:off x="3911466" y="5285195"/>
                <a:ext cx="6860356" cy="286213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4125016C-3DB1-4419-D76C-6376AAAF616F}"/>
                  </a:ext>
                </a:extLst>
              </p:cNvPr>
              <p:cNvSpPr/>
              <p:nvPr userDrawn="1"/>
            </p:nvSpPr>
            <p:spPr>
              <a:xfrm>
                <a:off x="5687024" y="5250403"/>
                <a:ext cx="4497794" cy="211445"/>
              </a:xfrm>
              <a:custGeom>
                <a:avLst/>
                <a:gdLst/>
                <a:ahLst/>
                <a:cxnLst/>
                <a:rect l="l" t="t" r="r" b="b"/>
                <a:pathLst>
                  <a:path w="6223844" h="292589">
                    <a:moveTo>
                      <a:pt x="2540184" y="228581"/>
                    </a:moveTo>
                    <a:cubicBezTo>
                      <a:pt x="2553400" y="232312"/>
                      <a:pt x="2567236" y="236602"/>
                      <a:pt x="2581694" y="241451"/>
                    </a:cubicBezTo>
                    <a:cubicBezTo>
                      <a:pt x="2596151" y="246299"/>
                      <a:pt x="2609964" y="251266"/>
                      <a:pt x="2623135" y="256352"/>
                    </a:cubicBezTo>
                    <a:cubicBezTo>
                      <a:pt x="2636305" y="261438"/>
                      <a:pt x="2647568" y="266202"/>
                      <a:pt x="2656923" y="270644"/>
                    </a:cubicBezTo>
                    <a:lnTo>
                      <a:pt x="2648388" y="283141"/>
                    </a:lnTo>
                    <a:cubicBezTo>
                      <a:pt x="2639532" y="278591"/>
                      <a:pt x="2628593" y="273669"/>
                      <a:pt x="2615572" y="268375"/>
                    </a:cubicBezTo>
                    <a:cubicBezTo>
                      <a:pt x="2602550" y="263080"/>
                      <a:pt x="2588766" y="257887"/>
                      <a:pt x="2574220" y="252796"/>
                    </a:cubicBezTo>
                    <a:cubicBezTo>
                      <a:pt x="2559674" y="247705"/>
                      <a:pt x="2545688" y="243189"/>
                      <a:pt x="2532260" y="239249"/>
                    </a:cubicBezTo>
                    <a:close/>
                    <a:moveTo>
                      <a:pt x="1523981" y="209379"/>
                    </a:moveTo>
                    <a:lnTo>
                      <a:pt x="1523981" y="223419"/>
                    </a:lnTo>
                    <a:cubicBezTo>
                      <a:pt x="1532224" y="222943"/>
                      <a:pt x="1540656" y="222371"/>
                      <a:pt x="1549280" y="221704"/>
                    </a:cubicBezTo>
                    <a:cubicBezTo>
                      <a:pt x="1557903" y="221038"/>
                      <a:pt x="1566640" y="220390"/>
                      <a:pt x="1575492" y="219761"/>
                    </a:cubicBezTo>
                    <a:lnTo>
                      <a:pt x="1575492" y="209379"/>
                    </a:lnTo>
                    <a:close/>
                    <a:moveTo>
                      <a:pt x="4692834" y="202673"/>
                    </a:moveTo>
                    <a:lnTo>
                      <a:pt x="4692834" y="238659"/>
                    </a:lnTo>
                    <a:cubicBezTo>
                      <a:pt x="4705858" y="237891"/>
                      <a:pt x="4719739" y="236989"/>
                      <a:pt x="4734478" y="235954"/>
                    </a:cubicBezTo>
                    <a:cubicBezTo>
                      <a:pt x="4749216" y="234919"/>
                      <a:pt x="4764392" y="233788"/>
                      <a:pt x="4780007" y="232563"/>
                    </a:cubicBezTo>
                    <a:lnTo>
                      <a:pt x="4780007" y="202673"/>
                    </a:lnTo>
                    <a:close/>
                    <a:moveTo>
                      <a:pt x="406280" y="197492"/>
                    </a:moveTo>
                    <a:cubicBezTo>
                      <a:pt x="414096" y="205870"/>
                      <a:pt x="423380" y="213504"/>
                      <a:pt x="434131" y="220396"/>
                    </a:cubicBezTo>
                    <a:cubicBezTo>
                      <a:pt x="444881" y="227288"/>
                      <a:pt x="456832" y="233474"/>
                      <a:pt x="469983" y="238956"/>
                    </a:cubicBezTo>
                    <a:cubicBezTo>
                      <a:pt x="483318" y="233474"/>
                      <a:pt x="495586" y="227288"/>
                      <a:pt x="506787" y="220396"/>
                    </a:cubicBezTo>
                    <a:cubicBezTo>
                      <a:pt x="517989" y="213504"/>
                      <a:pt x="527666" y="205870"/>
                      <a:pt x="535820" y="197492"/>
                    </a:cubicBezTo>
                    <a:close/>
                    <a:moveTo>
                      <a:pt x="4929435" y="188055"/>
                    </a:moveTo>
                    <a:lnTo>
                      <a:pt x="4942236" y="192628"/>
                    </a:lnTo>
                    <a:cubicBezTo>
                      <a:pt x="4938598" y="205105"/>
                      <a:pt x="4933988" y="218342"/>
                      <a:pt x="4928406" y="232340"/>
                    </a:cubicBezTo>
                    <a:cubicBezTo>
                      <a:pt x="4922825" y="246339"/>
                      <a:pt x="4916158" y="258504"/>
                      <a:pt x="4908404" y="268836"/>
                    </a:cubicBezTo>
                    <a:lnTo>
                      <a:pt x="4895298" y="261842"/>
                    </a:lnTo>
                    <a:cubicBezTo>
                      <a:pt x="4903235" y="251812"/>
                      <a:pt x="4910068" y="240010"/>
                      <a:pt x="4915796" y="226435"/>
                    </a:cubicBezTo>
                    <a:cubicBezTo>
                      <a:pt x="4921524" y="212860"/>
                      <a:pt x="4926070" y="200067"/>
                      <a:pt x="4929435" y="188055"/>
                    </a:cubicBezTo>
                    <a:close/>
                    <a:moveTo>
                      <a:pt x="2520372" y="186824"/>
                    </a:moveTo>
                    <a:lnTo>
                      <a:pt x="2535308" y="186824"/>
                    </a:lnTo>
                    <a:cubicBezTo>
                      <a:pt x="2532034" y="206613"/>
                      <a:pt x="2525610" y="222982"/>
                      <a:pt x="2516038" y="235930"/>
                    </a:cubicBezTo>
                    <a:cubicBezTo>
                      <a:pt x="2506464" y="248879"/>
                      <a:pt x="2492048" y="259152"/>
                      <a:pt x="2472790" y="266749"/>
                    </a:cubicBezTo>
                    <a:cubicBezTo>
                      <a:pt x="2453531" y="274347"/>
                      <a:pt x="2427736" y="280014"/>
                      <a:pt x="2395404" y="283750"/>
                    </a:cubicBezTo>
                    <a:cubicBezTo>
                      <a:pt x="2394890" y="281820"/>
                      <a:pt x="2394014" y="279661"/>
                      <a:pt x="2392776" y="277273"/>
                    </a:cubicBezTo>
                    <a:cubicBezTo>
                      <a:pt x="2391537" y="274886"/>
                      <a:pt x="2390280" y="272879"/>
                      <a:pt x="2389003" y="271253"/>
                    </a:cubicBezTo>
                    <a:cubicBezTo>
                      <a:pt x="2420208" y="268106"/>
                      <a:pt x="2444904" y="263225"/>
                      <a:pt x="2463092" y="256612"/>
                    </a:cubicBezTo>
                    <a:cubicBezTo>
                      <a:pt x="2481281" y="249998"/>
                      <a:pt x="2494711" y="241031"/>
                      <a:pt x="2503382" y="229710"/>
                    </a:cubicBezTo>
                    <a:cubicBezTo>
                      <a:pt x="2512054" y="218389"/>
                      <a:pt x="2517718" y="204094"/>
                      <a:pt x="2520372" y="186824"/>
                    </a:cubicBezTo>
                    <a:close/>
                    <a:moveTo>
                      <a:pt x="4966620" y="185921"/>
                    </a:moveTo>
                    <a:lnTo>
                      <a:pt x="4981251" y="185921"/>
                    </a:lnTo>
                    <a:lnTo>
                      <a:pt x="4981251" y="252695"/>
                    </a:lnTo>
                    <a:cubicBezTo>
                      <a:pt x="4981004" y="256716"/>
                      <a:pt x="4982337" y="259422"/>
                      <a:pt x="4985252" y="260813"/>
                    </a:cubicBezTo>
                    <a:cubicBezTo>
                      <a:pt x="4988166" y="262204"/>
                      <a:pt x="4994148" y="262852"/>
                      <a:pt x="5003197" y="262757"/>
                    </a:cubicBezTo>
                    <a:lnTo>
                      <a:pt x="5070252" y="262757"/>
                    </a:lnTo>
                    <a:cubicBezTo>
                      <a:pt x="5075559" y="262915"/>
                      <a:pt x="5079578" y="261989"/>
                      <a:pt x="5082310" y="259979"/>
                    </a:cubicBezTo>
                    <a:cubicBezTo>
                      <a:pt x="5085042" y="257969"/>
                      <a:pt x="5086960" y="253926"/>
                      <a:pt x="5088067" y="247851"/>
                    </a:cubicBezTo>
                    <a:cubicBezTo>
                      <a:pt x="5089173" y="241775"/>
                      <a:pt x="5089940" y="232718"/>
                      <a:pt x="5090370" y="220680"/>
                    </a:cubicBezTo>
                    <a:cubicBezTo>
                      <a:pt x="5092420" y="222065"/>
                      <a:pt x="5094720" y="223259"/>
                      <a:pt x="5097266" y="224263"/>
                    </a:cubicBezTo>
                    <a:cubicBezTo>
                      <a:pt x="5099812" y="225266"/>
                      <a:pt x="5102187" y="226003"/>
                      <a:pt x="5104390" y="226473"/>
                    </a:cubicBezTo>
                    <a:cubicBezTo>
                      <a:pt x="5103546" y="246291"/>
                      <a:pt x="5100892" y="259685"/>
                      <a:pt x="5096428" y="266656"/>
                    </a:cubicBezTo>
                    <a:cubicBezTo>
                      <a:pt x="5091964" y="273627"/>
                      <a:pt x="5083442" y="276887"/>
                      <a:pt x="5070862" y="276435"/>
                    </a:cubicBezTo>
                    <a:lnTo>
                      <a:pt x="5003197" y="276435"/>
                    </a:lnTo>
                    <a:cubicBezTo>
                      <a:pt x="4989138" y="276645"/>
                      <a:pt x="4979460" y="275086"/>
                      <a:pt x="4974164" y="271758"/>
                    </a:cubicBezTo>
                    <a:cubicBezTo>
                      <a:pt x="4968869" y="268430"/>
                      <a:pt x="4966354" y="262076"/>
                      <a:pt x="4966620" y="252695"/>
                    </a:cubicBezTo>
                    <a:close/>
                    <a:moveTo>
                      <a:pt x="5119020" y="183786"/>
                    </a:moveTo>
                    <a:cubicBezTo>
                      <a:pt x="5128426" y="195932"/>
                      <a:pt x="5137277" y="208916"/>
                      <a:pt x="5145576" y="222738"/>
                    </a:cubicBezTo>
                    <a:cubicBezTo>
                      <a:pt x="5153876" y="236560"/>
                      <a:pt x="5160060" y="248782"/>
                      <a:pt x="5164132" y="259403"/>
                    </a:cubicBezTo>
                    <a:lnTo>
                      <a:pt x="5150110" y="265797"/>
                    </a:lnTo>
                    <a:cubicBezTo>
                      <a:pt x="5146212" y="255009"/>
                      <a:pt x="5140217" y="242599"/>
                      <a:pt x="5132128" y="228568"/>
                    </a:cubicBezTo>
                    <a:cubicBezTo>
                      <a:pt x="5124037" y="214537"/>
                      <a:pt x="5115300" y="201439"/>
                      <a:pt x="5105914" y="189275"/>
                    </a:cubicBezTo>
                    <a:close/>
                    <a:moveTo>
                      <a:pt x="1523981" y="168536"/>
                    </a:moveTo>
                    <a:lnTo>
                      <a:pt x="1523981" y="179242"/>
                    </a:lnTo>
                    <a:lnTo>
                      <a:pt x="1575492" y="179242"/>
                    </a:lnTo>
                    <a:lnTo>
                      <a:pt x="1575492" y="168536"/>
                    </a:lnTo>
                    <a:close/>
                    <a:moveTo>
                      <a:pt x="5003502" y="163967"/>
                    </a:moveTo>
                    <a:cubicBezTo>
                      <a:pt x="5015764" y="170288"/>
                      <a:pt x="5027968" y="177466"/>
                      <a:pt x="5040116" y="185501"/>
                    </a:cubicBezTo>
                    <a:cubicBezTo>
                      <a:pt x="5052263" y="193537"/>
                      <a:pt x="5062106" y="201096"/>
                      <a:pt x="5069644" y="208179"/>
                    </a:cubicBezTo>
                    <a:lnTo>
                      <a:pt x="5059585" y="218546"/>
                    </a:lnTo>
                    <a:cubicBezTo>
                      <a:pt x="5052194" y="211564"/>
                      <a:pt x="5042440" y="203878"/>
                      <a:pt x="5030324" y="195487"/>
                    </a:cubicBezTo>
                    <a:cubicBezTo>
                      <a:pt x="5018208" y="187096"/>
                      <a:pt x="5006016" y="179638"/>
                      <a:pt x="4993748" y="173114"/>
                    </a:cubicBezTo>
                    <a:close/>
                    <a:moveTo>
                      <a:pt x="3111075" y="162764"/>
                    </a:moveTo>
                    <a:lnTo>
                      <a:pt x="3111075" y="218237"/>
                    </a:lnTo>
                    <a:cubicBezTo>
                      <a:pt x="3120555" y="216720"/>
                      <a:pt x="3130474" y="215107"/>
                      <a:pt x="3140831" y="213399"/>
                    </a:cubicBezTo>
                    <a:cubicBezTo>
                      <a:pt x="3151188" y="211690"/>
                      <a:pt x="3161792" y="209849"/>
                      <a:pt x="3172644" y="207874"/>
                    </a:cubicBezTo>
                    <a:lnTo>
                      <a:pt x="3172644" y="162764"/>
                    </a:lnTo>
                    <a:close/>
                    <a:moveTo>
                      <a:pt x="2432590" y="159735"/>
                    </a:moveTo>
                    <a:lnTo>
                      <a:pt x="2620651" y="159735"/>
                    </a:lnTo>
                    <a:lnTo>
                      <a:pt x="2620651" y="243212"/>
                    </a:lnTo>
                    <a:lnTo>
                      <a:pt x="2606021" y="243212"/>
                    </a:lnTo>
                    <a:lnTo>
                      <a:pt x="2606021" y="172803"/>
                    </a:lnTo>
                    <a:lnTo>
                      <a:pt x="2446610" y="172803"/>
                    </a:lnTo>
                    <a:lnTo>
                      <a:pt x="2446610" y="244736"/>
                    </a:lnTo>
                    <a:lnTo>
                      <a:pt x="2432590" y="244736"/>
                    </a:lnTo>
                    <a:close/>
                    <a:moveTo>
                      <a:pt x="4692834" y="157868"/>
                    </a:moveTo>
                    <a:lnTo>
                      <a:pt x="4692834" y="190215"/>
                    </a:lnTo>
                    <a:lnTo>
                      <a:pt x="4780007" y="190215"/>
                    </a:lnTo>
                    <a:lnTo>
                      <a:pt x="4780007" y="157868"/>
                    </a:lnTo>
                    <a:close/>
                    <a:moveTo>
                      <a:pt x="6079674" y="138684"/>
                    </a:moveTo>
                    <a:lnTo>
                      <a:pt x="6094305" y="138684"/>
                    </a:lnTo>
                    <a:lnTo>
                      <a:pt x="6094305" y="172517"/>
                    </a:lnTo>
                    <a:lnTo>
                      <a:pt x="6214396" y="172517"/>
                    </a:lnTo>
                    <a:lnTo>
                      <a:pt x="6214396" y="186233"/>
                    </a:lnTo>
                    <a:lnTo>
                      <a:pt x="6107411" y="186233"/>
                    </a:lnTo>
                    <a:cubicBezTo>
                      <a:pt x="6120835" y="203531"/>
                      <a:pt x="6137954" y="218847"/>
                      <a:pt x="6158770" y="232182"/>
                    </a:cubicBezTo>
                    <a:cubicBezTo>
                      <a:pt x="6179585" y="245517"/>
                      <a:pt x="6201276" y="255499"/>
                      <a:pt x="6223844" y="262128"/>
                    </a:cubicBezTo>
                    <a:cubicBezTo>
                      <a:pt x="6222124" y="263862"/>
                      <a:pt x="6220384" y="265881"/>
                      <a:pt x="6218625" y="268186"/>
                    </a:cubicBezTo>
                    <a:cubicBezTo>
                      <a:pt x="6216866" y="270491"/>
                      <a:pt x="6215355" y="272739"/>
                      <a:pt x="6214091" y="274930"/>
                    </a:cubicBezTo>
                    <a:cubicBezTo>
                      <a:pt x="6191364" y="266961"/>
                      <a:pt x="6169304" y="255696"/>
                      <a:pt x="6147912" y="241135"/>
                    </a:cubicBezTo>
                    <a:cubicBezTo>
                      <a:pt x="6126518" y="226575"/>
                      <a:pt x="6108649" y="209900"/>
                      <a:pt x="6094305" y="191110"/>
                    </a:cubicBezTo>
                    <a:lnTo>
                      <a:pt x="6094305" y="283160"/>
                    </a:lnTo>
                    <a:lnTo>
                      <a:pt x="6079674" y="283160"/>
                    </a:lnTo>
                    <a:lnTo>
                      <a:pt x="6079674" y="188062"/>
                    </a:lnTo>
                    <a:cubicBezTo>
                      <a:pt x="6070156" y="200745"/>
                      <a:pt x="6058780" y="212768"/>
                      <a:pt x="6045548" y="224130"/>
                    </a:cubicBezTo>
                    <a:cubicBezTo>
                      <a:pt x="6032316" y="235492"/>
                      <a:pt x="6018253" y="245686"/>
                      <a:pt x="6003362" y="254712"/>
                    </a:cubicBezTo>
                    <a:cubicBezTo>
                      <a:pt x="5988470" y="263737"/>
                      <a:pt x="5973775" y="271086"/>
                      <a:pt x="5959278" y="276759"/>
                    </a:cubicBezTo>
                    <a:cubicBezTo>
                      <a:pt x="5958020" y="274854"/>
                      <a:pt x="5956497" y="272796"/>
                      <a:pt x="5954706" y="270587"/>
                    </a:cubicBezTo>
                    <a:cubicBezTo>
                      <a:pt x="5952916" y="268377"/>
                      <a:pt x="5951087" y="266472"/>
                      <a:pt x="5949220" y="264872"/>
                    </a:cubicBezTo>
                    <a:cubicBezTo>
                      <a:pt x="5963092" y="260012"/>
                      <a:pt x="5977139" y="253577"/>
                      <a:pt x="5991361" y="245568"/>
                    </a:cubicBezTo>
                    <a:cubicBezTo>
                      <a:pt x="6005584" y="237558"/>
                      <a:pt x="6019044" y="228482"/>
                      <a:pt x="6031742" y="218339"/>
                    </a:cubicBezTo>
                    <a:cubicBezTo>
                      <a:pt x="6044440" y="208196"/>
                      <a:pt x="6055439" y="197494"/>
                      <a:pt x="6064739" y="186233"/>
                    </a:cubicBezTo>
                    <a:lnTo>
                      <a:pt x="5955621" y="186233"/>
                    </a:lnTo>
                    <a:lnTo>
                      <a:pt x="5955621" y="172517"/>
                    </a:lnTo>
                    <a:lnTo>
                      <a:pt x="6079674" y="172517"/>
                    </a:lnTo>
                    <a:close/>
                    <a:moveTo>
                      <a:pt x="3488114" y="138361"/>
                    </a:moveTo>
                    <a:cubicBezTo>
                      <a:pt x="3480656" y="138234"/>
                      <a:pt x="3472474" y="140622"/>
                      <a:pt x="3463567" y="145526"/>
                    </a:cubicBezTo>
                    <a:cubicBezTo>
                      <a:pt x="3454661" y="150430"/>
                      <a:pt x="3445869" y="158612"/>
                      <a:pt x="3437192" y="170071"/>
                    </a:cubicBezTo>
                    <a:cubicBezTo>
                      <a:pt x="3438526" y="194743"/>
                      <a:pt x="3443633" y="214155"/>
                      <a:pt x="3452514" y="228307"/>
                    </a:cubicBezTo>
                    <a:cubicBezTo>
                      <a:pt x="3461395" y="242460"/>
                      <a:pt x="3474278" y="249676"/>
                      <a:pt x="3491163" y="249955"/>
                    </a:cubicBezTo>
                    <a:cubicBezTo>
                      <a:pt x="3503455" y="249638"/>
                      <a:pt x="3513479" y="244327"/>
                      <a:pt x="3521235" y="234024"/>
                    </a:cubicBezTo>
                    <a:cubicBezTo>
                      <a:pt x="3528992" y="223721"/>
                      <a:pt x="3532994" y="210331"/>
                      <a:pt x="3533242" y="193853"/>
                    </a:cubicBezTo>
                    <a:cubicBezTo>
                      <a:pt x="3533343" y="177401"/>
                      <a:pt x="3529786" y="164113"/>
                      <a:pt x="3522570" y="153987"/>
                    </a:cubicBezTo>
                    <a:cubicBezTo>
                      <a:pt x="3515353" y="143862"/>
                      <a:pt x="3503868" y="138653"/>
                      <a:pt x="3488114" y="138361"/>
                    </a:cubicBezTo>
                    <a:close/>
                    <a:moveTo>
                      <a:pt x="1523981" y="126778"/>
                    </a:moveTo>
                    <a:lnTo>
                      <a:pt x="1523981" y="138399"/>
                    </a:lnTo>
                    <a:lnTo>
                      <a:pt x="1575492" y="138399"/>
                    </a:lnTo>
                    <a:lnTo>
                      <a:pt x="1575492" y="126778"/>
                    </a:lnTo>
                    <a:close/>
                    <a:moveTo>
                      <a:pt x="398050" y="124035"/>
                    </a:moveTo>
                    <a:lnTo>
                      <a:pt x="398050" y="149676"/>
                    </a:lnTo>
                    <a:lnTo>
                      <a:pt x="549536" y="149676"/>
                    </a:lnTo>
                    <a:lnTo>
                      <a:pt x="549536" y="124035"/>
                    </a:lnTo>
                    <a:close/>
                    <a:moveTo>
                      <a:pt x="4692834" y="113672"/>
                    </a:moveTo>
                    <a:lnTo>
                      <a:pt x="4692834" y="145714"/>
                    </a:lnTo>
                    <a:lnTo>
                      <a:pt x="4780007" y="145714"/>
                    </a:lnTo>
                    <a:lnTo>
                      <a:pt x="4780007" y="113672"/>
                    </a:lnTo>
                    <a:close/>
                    <a:moveTo>
                      <a:pt x="4189228" y="111252"/>
                    </a:moveTo>
                    <a:lnTo>
                      <a:pt x="4251102" y="111252"/>
                    </a:lnTo>
                    <a:lnTo>
                      <a:pt x="4251102" y="229834"/>
                    </a:lnTo>
                    <a:cubicBezTo>
                      <a:pt x="4254202" y="231726"/>
                      <a:pt x="4257682" y="234343"/>
                      <a:pt x="4261542" y="237684"/>
                    </a:cubicBezTo>
                    <a:cubicBezTo>
                      <a:pt x="4265403" y="241024"/>
                      <a:pt x="4270254" y="244708"/>
                      <a:pt x="4276096" y="248734"/>
                    </a:cubicBezTo>
                    <a:cubicBezTo>
                      <a:pt x="4285863" y="255409"/>
                      <a:pt x="4297191" y="259816"/>
                      <a:pt x="4310082" y="261957"/>
                    </a:cubicBezTo>
                    <a:cubicBezTo>
                      <a:pt x="4322972" y="264097"/>
                      <a:pt x="4338263" y="265075"/>
                      <a:pt x="4355954" y="264891"/>
                    </a:cubicBezTo>
                    <a:cubicBezTo>
                      <a:pt x="4375677" y="264846"/>
                      <a:pt x="4395362" y="264325"/>
                      <a:pt x="4415009" y="263328"/>
                    </a:cubicBezTo>
                    <a:cubicBezTo>
                      <a:pt x="4434656" y="262331"/>
                      <a:pt x="4452055" y="261125"/>
                      <a:pt x="4467206" y="259708"/>
                    </a:cubicBezTo>
                    <a:cubicBezTo>
                      <a:pt x="4466088" y="261975"/>
                      <a:pt x="4465047" y="264677"/>
                      <a:pt x="4464082" y="267814"/>
                    </a:cubicBezTo>
                    <a:cubicBezTo>
                      <a:pt x="4463116" y="270951"/>
                      <a:pt x="4462532" y="273725"/>
                      <a:pt x="4462329" y="276138"/>
                    </a:cubicBezTo>
                    <a:cubicBezTo>
                      <a:pt x="4455012" y="276559"/>
                      <a:pt x="4444822" y="277001"/>
                      <a:pt x="4431759" y="277467"/>
                    </a:cubicBezTo>
                    <a:cubicBezTo>
                      <a:pt x="4418696" y="277932"/>
                      <a:pt x="4405210" y="278330"/>
                      <a:pt x="4391300" y="278660"/>
                    </a:cubicBezTo>
                    <a:cubicBezTo>
                      <a:pt x="4377390" y="278991"/>
                      <a:pt x="4365506" y="279163"/>
                      <a:pt x="4355650" y="279178"/>
                    </a:cubicBezTo>
                    <a:cubicBezTo>
                      <a:pt x="4336612" y="279343"/>
                      <a:pt x="4320280" y="278177"/>
                      <a:pt x="4306652" y="275681"/>
                    </a:cubicBezTo>
                    <a:cubicBezTo>
                      <a:pt x="4293026" y="273185"/>
                      <a:pt x="4281113" y="268369"/>
                      <a:pt x="4270915" y="261233"/>
                    </a:cubicBezTo>
                    <a:cubicBezTo>
                      <a:pt x="4264934" y="256673"/>
                      <a:pt x="4259523" y="252303"/>
                      <a:pt x="4254684" y="248124"/>
                    </a:cubicBezTo>
                    <a:cubicBezTo>
                      <a:pt x="4249846" y="243946"/>
                      <a:pt x="4245807" y="241710"/>
                      <a:pt x="4242568" y="241418"/>
                    </a:cubicBezTo>
                    <a:cubicBezTo>
                      <a:pt x="4236593" y="241647"/>
                      <a:pt x="4229646" y="245532"/>
                      <a:pt x="4221728" y="253073"/>
                    </a:cubicBezTo>
                    <a:cubicBezTo>
                      <a:pt x="4213810" y="260614"/>
                      <a:pt x="4205110" y="270433"/>
                      <a:pt x="4195630" y="282531"/>
                    </a:cubicBezTo>
                    <a:lnTo>
                      <a:pt x="4184656" y="269450"/>
                    </a:lnTo>
                    <a:cubicBezTo>
                      <a:pt x="4194442" y="258489"/>
                      <a:pt x="4203751" y="249334"/>
                      <a:pt x="4212584" y="241988"/>
                    </a:cubicBezTo>
                    <a:cubicBezTo>
                      <a:pt x="4221416" y="234641"/>
                      <a:pt x="4229583" y="229980"/>
                      <a:pt x="4237082" y="228005"/>
                    </a:cubicBezTo>
                    <a:lnTo>
                      <a:pt x="4237082" y="125273"/>
                    </a:lnTo>
                    <a:lnTo>
                      <a:pt x="4189228" y="125273"/>
                    </a:lnTo>
                    <a:close/>
                    <a:moveTo>
                      <a:pt x="81344" y="103309"/>
                    </a:moveTo>
                    <a:lnTo>
                      <a:pt x="81344" y="183204"/>
                    </a:lnTo>
                    <a:lnTo>
                      <a:pt x="167335" y="183204"/>
                    </a:lnTo>
                    <a:lnTo>
                      <a:pt x="167335" y="103309"/>
                    </a:lnTo>
                    <a:close/>
                    <a:moveTo>
                      <a:pt x="4656563" y="100603"/>
                    </a:moveTo>
                    <a:lnTo>
                      <a:pt x="4815059" y="100603"/>
                    </a:lnTo>
                    <a:lnTo>
                      <a:pt x="4815059" y="113672"/>
                    </a:lnTo>
                    <a:lnTo>
                      <a:pt x="4794028" y="113672"/>
                    </a:lnTo>
                    <a:lnTo>
                      <a:pt x="4794028" y="231648"/>
                    </a:lnTo>
                    <a:lnTo>
                      <a:pt x="4816582" y="229819"/>
                    </a:lnTo>
                    <a:lnTo>
                      <a:pt x="4816278" y="242621"/>
                    </a:lnTo>
                    <a:lnTo>
                      <a:pt x="4794028" y="244450"/>
                    </a:lnTo>
                    <a:lnTo>
                      <a:pt x="4794028" y="283160"/>
                    </a:lnTo>
                    <a:lnTo>
                      <a:pt x="4780007" y="283160"/>
                    </a:lnTo>
                    <a:lnTo>
                      <a:pt x="4780007" y="245669"/>
                    </a:lnTo>
                    <a:cubicBezTo>
                      <a:pt x="4755515" y="247523"/>
                      <a:pt x="4732109" y="249301"/>
                      <a:pt x="4709788" y="251003"/>
                    </a:cubicBezTo>
                    <a:cubicBezTo>
                      <a:pt x="4687468" y="252705"/>
                      <a:pt x="4667796" y="254178"/>
                      <a:pt x="4650772" y="255423"/>
                    </a:cubicBezTo>
                    <a:lnTo>
                      <a:pt x="4648334" y="241707"/>
                    </a:lnTo>
                    <a:lnTo>
                      <a:pt x="4678814" y="239878"/>
                    </a:lnTo>
                    <a:lnTo>
                      <a:pt x="4678814" y="113672"/>
                    </a:lnTo>
                    <a:lnTo>
                      <a:pt x="4656563" y="113672"/>
                    </a:lnTo>
                    <a:close/>
                    <a:moveTo>
                      <a:pt x="3111075" y="98756"/>
                    </a:moveTo>
                    <a:lnTo>
                      <a:pt x="3111075" y="149352"/>
                    </a:lnTo>
                    <a:lnTo>
                      <a:pt x="3172644" y="149352"/>
                    </a:lnTo>
                    <a:lnTo>
                      <a:pt x="3172644" y="98756"/>
                    </a:lnTo>
                    <a:close/>
                    <a:moveTo>
                      <a:pt x="1411510" y="98146"/>
                    </a:moveTo>
                    <a:cubicBezTo>
                      <a:pt x="1409827" y="102889"/>
                      <a:pt x="1408087" y="107576"/>
                      <a:pt x="1406290" y="112205"/>
                    </a:cubicBezTo>
                    <a:cubicBezTo>
                      <a:pt x="1404493" y="116834"/>
                      <a:pt x="1402677" y="121292"/>
                      <a:pt x="1400842" y="125578"/>
                    </a:cubicBezTo>
                    <a:lnTo>
                      <a:pt x="1411510" y="125578"/>
                    </a:lnTo>
                    <a:close/>
                    <a:moveTo>
                      <a:pt x="2191798" y="97822"/>
                    </a:moveTo>
                    <a:cubicBezTo>
                      <a:pt x="2190909" y="108795"/>
                      <a:pt x="2189791" y="119406"/>
                      <a:pt x="2188445" y="129655"/>
                    </a:cubicBezTo>
                    <a:cubicBezTo>
                      <a:pt x="2187099" y="139904"/>
                      <a:pt x="2185372" y="149829"/>
                      <a:pt x="2183264" y="159430"/>
                    </a:cubicBezTo>
                    <a:lnTo>
                      <a:pt x="2280190" y="159430"/>
                    </a:lnTo>
                    <a:lnTo>
                      <a:pt x="2280190" y="97822"/>
                    </a:lnTo>
                    <a:close/>
                    <a:moveTo>
                      <a:pt x="2094567" y="97822"/>
                    </a:moveTo>
                    <a:lnTo>
                      <a:pt x="2094567" y="159430"/>
                    </a:lnTo>
                    <a:lnTo>
                      <a:pt x="2168328" y="159430"/>
                    </a:lnTo>
                    <a:cubicBezTo>
                      <a:pt x="2170424" y="149962"/>
                      <a:pt x="2172100" y="140076"/>
                      <a:pt x="2173358" y="129770"/>
                    </a:cubicBezTo>
                    <a:cubicBezTo>
                      <a:pt x="2174615" y="119464"/>
                      <a:pt x="2175682" y="108814"/>
                      <a:pt x="2176558" y="97822"/>
                    </a:cubicBezTo>
                    <a:close/>
                    <a:moveTo>
                      <a:pt x="1754715" y="96317"/>
                    </a:moveTo>
                    <a:lnTo>
                      <a:pt x="1798301" y="96317"/>
                    </a:lnTo>
                    <a:lnTo>
                      <a:pt x="1798301" y="289865"/>
                    </a:lnTo>
                    <a:lnTo>
                      <a:pt x="1694669" y="289865"/>
                    </a:lnTo>
                    <a:lnTo>
                      <a:pt x="1694669" y="250241"/>
                    </a:lnTo>
                    <a:lnTo>
                      <a:pt x="1754715" y="250241"/>
                    </a:lnTo>
                    <a:close/>
                    <a:moveTo>
                      <a:pt x="5036724" y="93555"/>
                    </a:moveTo>
                    <a:lnTo>
                      <a:pt x="5036724" y="140227"/>
                    </a:lnTo>
                    <a:lnTo>
                      <a:pt x="5119630" y="140227"/>
                    </a:lnTo>
                    <a:lnTo>
                      <a:pt x="5119630" y="93555"/>
                    </a:lnTo>
                    <a:close/>
                    <a:moveTo>
                      <a:pt x="4938274" y="93555"/>
                    </a:moveTo>
                    <a:lnTo>
                      <a:pt x="4938274" y="140227"/>
                    </a:lnTo>
                    <a:lnTo>
                      <a:pt x="5022704" y="140227"/>
                    </a:lnTo>
                    <a:lnTo>
                      <a:pt x="5022704" y="93555"/>
                    </a:lnTo>
                    <a:close/>
                    <a:moveTo>
                      <a:pt x="1468508" y="91459"/>
                    </a:moveTo>
                    <a:lnTo>
                      <a:pt x="1636148" y="91459"/>
                    </a:lnTo>
                    <a:lnTo>
                      <a:pt x="1636148" y="126778"/>
                    </a:lnTo>
                    <a:lnTo>
                      <a:pt x="1616336" y="126778"/>
                    </a:lnTo>
                    <a:lnTo>
                      <a:pt x="1616336" y="216412"/>
                    </a:lnTo>
                    <a:lnTo>
                      <a:pt x="1639500" y="214579"/>
                    </a:lnTo>
                    <a:lnTo>
                      <a:pt x="1639500" y="250694"/>
                    </a:lnTo>
                    <a:lnTo>
                      <a:pt x="1616336" y="252832"/>
                    </a:lnTo>
                    <a:lnTo>
                      <a:pt x="1616336" y="289560"/>
                    </a:lnTo>
                    <a:lnTo>
                      <a:pt x="1575492" y="289560"/>
                    </a:lnTo>
                    <a:lnTo>
                      <a:pt x="1575492" y="256642"/>
                    </a:lnTo>
                    <a:cubicBezTo>
                      <a:pt x="1556004" y="258337"/>
                      <a:pt x="1537297" y="259976"/>
                      <a:pt x="1519371" y="261557"/>
                    </a:cubicBezTo>
                    <a:cubicBezTo>
                      <a:pt x="1501445" y="263138"/>
                      <a:pt x="1485100" y="264548"/>
                      <a:pt x="1470336" y="265786"/>
                    </a:cubicBezTo>
                    <a:lnTo>
                      <a:pt x="1463936" y="227381"/>
                    </a:lnTo>
                    <a:lnTo>
                      <a:pt x="1483443" y="226162"/>
                    </a:lnTo>
                    <a:lnTo>
                      <a:pt x="1483443" y="126778"/>
                    </a:lnTo>
                    <a:lnTo>
                      <a:pt x="1468508" y="126778"/>
                    </a:lnTo>
                    <a:close/>
                    <a:moveTo>
                      <a:pt x="3965734" y="91440"/>
                    </a:moveTo>
                    <a:lnTo>
                      <a:pt x="3980364" y="91440"/>
                    </a:lnTo>
                    <a:lnTo>
                      <a:pt x="3980364" y="283160"/>
                    </a:lnTo>
                    <a:lnTo>
                      <a:pt x="3965734" y="283160"/>
                    </a:lnTo>
                    <a:close/>
                    <a:moveTo>
                      <a:pt x="67361" y="89631"/>
                    </a:moveTo>
                    <a:lnTo>
                      <a:pt x="181623" y="89631"/>
                    </a:lnTo>
                    <a:lnTo>
                      <a:pt x="181623" y="196577"/>
                    </a:lnTo>
                    <a:lnTo>
                      <a:pt x="67361" y="196577"/>
                    </a:lnTo>
                    <a:close/>
                    <a:moveTo>
                      <a:pt x="398050" y="87764"/>
                    </a:moveTo>
                    <a:lnTo>
                      <a:pt x="398050" y="112491"/>
                    </a:lnTo>
                    <a:lnTo>
                      <a:pt x="549536" y="112491"/>
                    </a:lnTo>
                    <a:lnTo>
                      <a:pt x="549536" y="87764"/>
                    </a:lnTo>
                    <a:close/>
                    <a:moveTo>
                      <a:pt x="2939777" y="84125"/>
                    </a:moveTo>
                    <a:cubicBezTo>
                      <a:pt x="2948896" y="89370"/>
                      <a:pt x="2957786" y="95492"/>
                      <a:pt x="2966447" y="102489"/>
                    </a:cubicBezTo>
                    <a:cubicBezTo>
                      <a:pt x="2975108" y="109487"/>
                      <a:pt x="2981865" y="116066"/>
                      <a:pt x="2986716" y="122225"/>
                    </a:cubicBezTo>
                    <a:lnTo>
                      <a:pt x="2976658" y="131369"/>
                    </a:lnTo>
                    <a:cubicBezTo>
                      <a:pt x="2971534" y="125216"/>
                      <a:pt x="2964714" y="118549"/>
                      <a:pt x="2956198" y="111367"/>
                    </a:cubicBezTo>
                    <a:cubicBezTo>
                      <a:pt x="2947683" y="104185"/>
                      <a:pt x="2938958" y="97746"/>
                      <a:pt x="2930024" y="92050"/>
                    </a:cubicBezTo>
                    <a:close/>
                    <a:moveTo>
                      <a:pt x="2902896" y="79858"/>
                    </a:moveTo>
                    <a:lnTo>
                      <a:pt x="2916917" y="79858"/>
                    </a:lnTo>
                    <a:lnTo>
                      <a:pt x="2916917" y="123444"/>
                    </a:lnTo>
                    <a:cubicBezTo>
                      <a:pt x="2916924" y="126175"/>
                      <a:pt x="2916910" y="128867"/>
                      <a:pt x="2916879" y="131522"/>
                    </a:cubicBezTo>
                    <a:cubicBezTo>
                      <a:pt x="2916847" y="134176"/>
                      <a:pt x="2916758" y="136868"/>
                      <a:pt x="2916612" y="139599"/>
                    </a:cubicBezTo>
                    <a:lnTo>
                      <a:pt x="3001956" y="139599"/>
                    </a:lnTo>
                    <a:lnTo>
                      <a:pt x="3001956" y="153315"/>
                    </a:lnTo>
                    <a:lnTo>
                      <a:pt x="2918746" y="153315"/>
                    </a:lnTo>
                    <a:cubicBezTo>
                      <a:pt x="2925712" y="181274"/>
                      <a:pt x="2936240" y="205442"/>
                      <a:pt x="2950331" y="225819"/>
                    </a:cubicBezTo>
                    <a:cubicBezTo>
                      <a:pt x="2964422" y="246196"/>
                      <a:pt x="2982341" y="261449"/>
                      <a:pt x="3004090" y="271577"/>
                    </a:cubicBezTo>
                    <a:cubicBezTo>
                      <a:pt x="3002204" y="273012"/>
                      <a:pt x="3000337" y="274790"/>
                      <a:pt x="2998489" y="276911"/>
                    </a:cubicBezTo>
                    <a:cubicBezTo>
                      <a:pt x="2996641" y="279032"/>
                      <a:pt x="2995155" y="281115"/>
                      <a:pt x="2994032" y="283160"/>
                    </a:cubicBezTo>
                    <a:cubicBezTo>
                      <a:pt x="2974251" y="273127"/>
                      <a:pt x="2957576" y="258979"/>
                      <a:pt x="2944006" y="240716"/>
                    </a:cubicBezTo>
                    <a:cubicBezTo>
                      <a:pt x="2930436" y="222454"/>
                      <a:pt x="2919781" y="200838"/>
                      <a:pt x="2912040" y="175870"/>
                    </a:cubicBezTo>
                    <a:cubicBezTo>
                      <a:pt x="2908313" y="194666"/>
                      <a:pt x="2900223" y="213386"/>
                      <a:pt x="2887770" y="232029"/>
                    </a:cubicBezTo>
                    <a:cubicBezTo>
                      <a:pt x="2875318" y="250673"/>
                      <a:pt x="2856180" y="268021"/>
                      <a:pt x="2830354" y="284074"/>
                    </a:cubicBezTo>
                    <a:cubicBezTo>
                      <a:pt x="2829078" y="282480"/>
                      <a:pt x="2827439" y="280791"/>
                      <a:pt x="2825439" y="279007"/>
                    </a:cubicBezTo>
                    <a:cubicBezTo>
                      <a:pt x="2823439" y="277222"/>
                      <a:pt x="2821419" y="275762"/>
                      <a:pt x="2819381" y="274625"/>
                    </a:cubicBezTo>
                    <a:cubicBezTo>
                      <a:pt x="2839110" y="262640"/>
                      <a:pt x="2854685" y="249831"/>
                      <a:pt x="2866106" y="236198"/>
                    </a:cubicBezTo>
                    <a:cubicBezTo>
                      <a:pt x="2877526" y="222565"/>
                      <a:pt x="2885899" y="208694"/>
                      <a:pt x="2891224" y="194587"/>
                    </a:cubicBezTo>
                    <a:cubicBezTo>
                      <a:pt x="2896548" y="180480"/>
                      <a:pt x="2899931" y="166722"/>
                      <a:pt x="2901372" y="153315"/>
                    </a:cubicBezTo>
                    <a:lnTo>
                      <a:pt x="2826392" y="153315"/>
                    </a:lnTo>
                    <a:lnTo>
                      <a:pt x="2826392" y="139599"/>
                    </a:lnTo>
                    <a:lnTo>
                      <a:pt x="2902592" y="139599"/>
                    </a:lnTo>
                    <a:cubicBezTo>
                      <a:pt x="2902737" y="136716"/>
                      <a:pt x="2902826" y="133947"/>
                      <a:pt x="2902858" y="131293"/>
                    </a:cubicBezTo>
                    <a:cubicBezTo>
                      <a:pt x="2902890" y="128639"/>
                      <a:pt x="2902902" y="126023"/>
                      <a:pt x="2902896" y="123444"/>
                    </a:cubicBezTo>
                    <a:close/>
                    <a:moveTo>
                      <a:pt x="2497817" y="79229"/>
                    </a:moveTo>
                    <a:cubicBezTo>
                      <a:pt x="2497392" y="84246"/>
                      <a:pt x="2496718" y="89091"/>
                      <a:pt x="2495798" y="93765"/>
                    </a:cubicBezTo>
                    <a:cubicBezTo>
                      <a:pt x="2494877" y="98439"/>
                      <a:pt x="2493518" y="103055"/>
                      <a:pt x="2491721" y="107614"/>
                    </a:cubicBezTo>
                    <a:lnTo>
                      <a:pt x="2555729" y="107614"/>
                    </a:lnTo>
                    <a:lnTo>
                      <a:pt x="2555729" y="79229"/>
                    </a:lnTo>
                    <a:close/>
                    <a:moveTo>
                      <a:pt x="2432894" y="79229"/>
                    </a:moveTo>
                    <a:cubicBezTo>
                      <a:pt x="2432133" y="84132"/>
                      <a:pt x="2431370" y="88977"/>
                      <a:pt x="2430608" y="93765"/>
                    </a:cubicBezTo>
                    <a:cubicBezTo>
                      <a:pt x="2429847" y="98553"/>
                      <a:pt x="2429084" y="103169"/>
                      <a:pt x="2428323" y="107614"/>
                    </a:cubicBezTo>
                    <a:lnTo>
                      <a:pt x="2476176" y="107614"/>
                    </a:lnTo>
                    <a:cubicBezTo>
                      <a:pt x="2478437" y="103055"/>
                      <a:pt x="2480164" y="98439"/>
                      <a:pt x="2481358" y="93765"/>
                    </a:cubicBezTo>
                    <a:cubicBezTo>
                      <a:pt x="2482552" y="89091"/>
                      <a:pt x="2483364" y="84246"/>
                      <a:pt x="2483796" y="79229"/>
                    </a:cubicBezTo>
                    <a:close/>
                    <a:moveTo>
                      <a:pt x="2757507" y="78639"/>
                    </a:moveTo>
                    <a:cubicBezTo>
                      <a:pt x="2764663" y="83528"/>
                      <a:pt x="2771000" y="88532"/>
                      <a:pt x="2776518" y="93650"/>
                    </a:cubicBezTo>
                    <a:cubicBezTo>
                      <a:pt x="2782036" y="98768"/>
                      <a:pt x="2786774" y="103925"/>
                      <a:pt x="2790730" y="109119"/>
                    </a:cubicBezTo>
                    <a:cubicBezTo>
                      <a:pt x="2796534" y="105004"/>
                      <a:pt x="2801842" y="100813"/>
                      <a:pt x="2806656" y="96546"/>
                    </a:cubicBezTo>
                    <a:cubicBezTo>
                      <a:pt x="2811469" y="92279"/>
                      <a:pt x="2815711" y="87935"/>
                      <a:pt x="2819381" y="83516"/>
                    </a:cubicBezTo>
                    <a:lnTo>
                      <a:pt x="2831268" y="90526"/>
                    </a:lnTo>
                    <a:cubicBezTo>
                      <a:pt x="2826817" y="95555"/>
                      <a:pt x="2821775" y="100508"/>
                      <a:pt x="2816143" y="105385"/>
                    </a:cubicBezTo>
                    <a:cubicBezTo>
                      <a:pt x="2810510" y="110262"/>
                      <a:pt x="2804478" y="115062"/>
                      <a:pt x="2798045" y="119787"/>
                    </a:cubicBezTo>
                    <a:cubicBezTo>
                      <a:pt x="2805449" y="132290"/>
                      <a:pt x="2810300" y="145079"/>
                      <a:pt x="2812599" y="158154"/>
                    </a:cubicBezTo>
                    <a:cubicBezTo>
                      <a:pt x="2814898" y="171228"/>
                      <a:pt x="2815939" y="184550"/>
                      <a:pt x="2815724" y="198120"/>
                    </a:cubicBezTo>
                    <a:cubicBezTo>
                      <a:pt x="2815831" y="215856"/>
                      <a:pt x="2814854" y="231058"/>
                      <a:pt x="2812790" y="243726"/>
                    </a:cubicBezTo>
                    <a:cubicBezTo>
                      <a:pt x="2810726" y="256394"/>
                      <a:pt x="2806929" y="266186"/>
                      <a:pt x="2801398" y="273101"/>
                    </a:cubicBezTo>
                    <a:cubicBezTo>
                      <a:pt x="2799722" y="275095"/>
                      <a:pt x="2797664" y="276746"/>
                      <a:pt x="2795226" y="278054"/>
                    </a:cubicBezTo>
                    <a:cubicBezTo>
                      <a:pt x="2792787" y="279362"/>
                      <a:pt x="2789968" y="280251"/>
                      <a:pt x="2786768" y="280721"/>
                    </a:cubicBezTo>
                    <a:cubicBezTo>
                      <a:pt x="2782164" y="281464"/>
                      <a:pt x="2777198" y="281883"/>
                      <a:pt x="2771870" y="281979"/>
                    </a:cubicBezTo>
                    <a:cubicBezTo>
                      <a:pt x="2766543" y="282074"/>
                      <a:pt x="2761044" y="281959"/>
                      <a:pt x="2755373" y="281636"/>
                    </a:cubicBezTo>
                    <a:cubicBezTo>
                      <a:pt x="2755202" y="279445"/>
                      <a:pt x="2754630" y="277121"/>
                      <a:pt x="2753659" y="274663"/>
                    </a:cubicBezTo>
                    <a:cubicBezTo>
                      <a:pt x="2752687" y="272206"/>
                      <a:pt x="2751430" y="269958"/>
                      <a:pt x="2749886" y="267920"/>
                    </a:cubicBezTo>
                    <a:cubicBezTo>
                      <a:pt x="2756808" y="268377"/>
                      <a:pt x="2763006" y="268605"/>
                      <a:pt x="2768480" y="268605"/>
                    </a:cubicBezTo>
                    <a:cubicBezTo>
                      <a:pt x="2773953" y="268605"/>
                      <a:pt x="2778322" y="268377"/>
                      <a:pt x="2781586" y="267920"/>
                    </a:cubicBezTo>
                    <a:cubicBezTo>
                      <a:pt x="2783840" y="267774"/>
                      <a:pt x="2785732" y="267304"/>
                      <a:pt x="2787263" y="266510"/>
                    </a:cubicBezTo>
                    <a:cubicBezTo>
                      <a:pt x="2788793" y="265716"/>
                      <a:pt x="2790152" y="264560"/>
                      <a:pt x="2791340" y="263043"/>
                    </a:cubicBezTo>
                    <a:cubicBezTo>
                      <a:pt x="2795251" y="258198"/>
                      <a:pt x="2798020" y="250133"/>
                      <a:pt x="2799645" y="238849"/>
                    </a:cubicBezTo>
                    <a:cubicBezTo>
                      <a:pt x="2801271" y="227565"/>
                      <a:pt x="2802058" y="213786"/>
                      <a:pt x="2802008" y="197511"/>
                    </a:cubicBezTo>
                    <a:cubicBezTo>
                      <a:pt x="2801956" y="191466"/>
                      <a:pt x="2801754" y="185268"/>
                      <a:pt x="2801398" y="178918"/>
                    </a:cubicBezTo>
                    <a:cubicBezTo>
                      <a:pt x="2792787" y="188862"/>
                      <a:pt x="2782958" y="198311"/>
                      <a:pt x="2771908" y="207264"/>
                    </a:cubicBezTo>
                    <a:cubicBezTo>
                      <a:pt x="2760860" y="216218"/>
                      <a:pt x="2749963" y="223533"/>
                      <a:pt x="2739218" y="229210"/>
                    </a:cubicBezTo>
                    <a:cubicBezTo>
                      <a:pt x="2738247" y="227451"/>
                      <a:pt x="2736914" y="225483"/>
                      <a:pt x="2735218" y="223305"/>
                    </a:cubicBezTo>
                    <a:cubicBezTo>
                      <a:pt x="2733523" y="221126"/>
                      <a:pt x="2731808" y="219234"/>
                      <a:pt x="2730075" y="217628"/>
                    </a:cubicBezTo>
                    <a:cubicBezTo>
                      <a:pt x="2742806" y="212154"/>
                      <a:pt x="2755519" y="204356"/>
                      <a:pt x="2768213" y="194234"/>
                    </a:cubicBezTo>
                    <a:cubicBezTo>
                      <a:pt x="2780906" y="184112"/>
                      <a:pt x="2791257" y="173419"/>
                      <a:pt x="2799264" y="162154"/>
                    </a:cubicBezTo>
                    <a:cubicBezTo>
                      <a:pt x="2798210" y="156223"/>
                      <a:pt x="2796661" y="150407"/>
                      <a:pt x="2794616" y="144704"/>
                    </a:cubicBezTo>
                    <a:cubicBezTo>
                      <a:pt x="2792572" y="139002"/>
                      <a:pt x="2789955" y="133338"/>
                      <a:pt x="2786768" y="127712"/>
                    </a:cubicBezTo>
                    <a:cubicBezTo>
                      <a:pt x="2779287" y="132455"/>
                      <a:pt x="2771616" y="136989"/>
                      <a:pt x="2763755" y="141313"/>
                    </a:cubicBezTo>
                    <a:cubicBezTo>
                      <a:pt x="2755894" y="145638"/>
                      <a:pt x="2747918" y="149638"/>
                      <a:pt x="2739828" y="153315"/>
                    </a:cubicBezTo>
                    <a:cubicBezTo>
                      <a:pt x="2738704" y="151886"/>
                      <a:pt x="2737294" y="150324"/>
                      <a:pt x="2735599" y="148629"/>
                    </a:cubicBezTo>
                    <a:cubicBezTo>
                      <a:pt x="2733904" y="146933"/>
                      <a:pt x="2732266" y="145447"/>
                      <a:pt x="2730684" y="144171"/>
                    </a:cubicBezTo>
                    <a:cubicBezTo>
                      <a:pt x="2739111" y="140348"/>
                      <a:pt x="2747480" y="136183"/>
                      <a:pt x="2755792" y="131674"/>
                    </a:cubicBezTo>
                    <a:cubicBezTo>
                      <a:pt x="2764104" y="127166"/>
                      <a:pt x="2772093" y="122390"/>
                      <a:pt x="2779757" y="117348"/>
                    </a:cubicBezTo>
                    <a:cubicBezTo>
                      <a:pt x="2775820" y="112008"/>
                      <a:pt x="2771197" y="106763"/>
                      <a:pt x="2765889" y="101613"/>
                    </a:cubicBezTo>
                    <a:cubicBezTo>
                      <a:pt x="2760580" y="96463"/>
                      <a:pt x="2754433" y="91447"/>
                      <a:pt x="2747448" y="86564"/>
                    </a:cubicBezTo>
                    <a:close/>
                    <a:moveTo>
                      <a:pt x="383724" y="75915"/>
                    </a:moveTo>
                    <a:lnTo>
                      <a:pt x="564471" y="75915"/>
                    </a:lnTo>
                    <a:lnTo>
                      <a:pt x="564471" y="161525"/>
                    </a:lnTo>
                    <a:lnTo>
                      <a:pt x="434321" y="161525"/>
                    </a:lnTo>
                    <a:cubicBezTo>
                      <a:pt x="431864" y="165520"/>
                      <a:pt x="429159" y="169514"/>
                      <a:pt x="426206" y="173508"/>
                    </a:cubicBezTo>
                    <a:cubicBezTo>
                      <a:pt x="423253" y="177503"/>
                      <a:pt x="420167" y="181344"/>
                      <a:pt x="416948" y="185033"/>
                    </a:cubicBezTo>
                    <a:lnTo>
                      <a:pt x="547402" y="185033"/>
                    </a:lnTo>
                    <a:lnTo>
                      <a:pt x="550450" y="184117"/>
                    </a:lnTo>
                    <a:lnTo>
                      <a:pt x="559594" y="190807"/>
                    </a:lnTo>
                    <a:cubicBezTo>
                      <a:pt x="551136" y="202197"/>
                      <a:pt x="540773" y="212392"/>
                      <a:pt x="528504" y="221390"/>
                    </a:cubicBezTo>
                    <a:cubicBezTo>
                      <a:pt x="516236" y="230388"/>
                      <a:pt x="502520" y="238377"/>
                      <a:pt x="487356" y="245358"/>
                    </a:cubicBezTo>
                    <a:cubicBezTo>
                      <a:pt x="504978" y="251291"/>
                      <a:pt x="523837" y="256118"/>
                      <a:pt x="543935" y="259840"/>
                    </a:cubicBezTo>
                    <a:cubicBezTo>
                      <a:pt x="564033" y="263562"/>
                      <a:pt x="584797" y="266255"/>
                      <a:pt x="606228" y="267920"/>
                    </a:cubicBezTo>
                    <a:cubicBezTo>
                      <a:pt x="604539" y="269831"/>
                      <a:pt x="602965" y="272028"/>
                      <a:pt x="601504" y="274511"/>
                    </a:cubicBezTo>
                    <a:cubicBezTo>
                      <a:pt x="600043" y="276994"/>
                      <a:pt x="598774" y="279267"/>
                      <a:pt x="597694" y="281331"/>
                    </a:cubicBezTo>
                    <a:cubicBezTo>
                      <a:pt x="574561" y="279223"/>
                      <a:pt x="552171" y="275819"/>
                      <a:pt x="530524" y="271120"/>
                    </a:cubicBezTo>
                    <a:cubicBezTo>
                      <a:pt x="508877" y="266420"/>
                      <a:pt x="488696" y="260272"/>
                      <a:pt x="469983" y="252675"/>
                    </a:cubicBezTo>
                    <a:cubicBezTo>
                      <a:pt x="448736" y="260856"/>
                      <a:pt x="426460" y="267436"/>
                      <a:pt x="403155" y="272415"/>
                    </a:cubicBezTo>
                    <a:cubicBezTo>
                      <a:pt x="379851" y="277394"/>
                      <a:pt x="356813" y="281077"/>
                      <a:pt x="334042" y="283464"/>
                    </a:cubicBezTo>
                    <a:cubicBezTo>
                      <a:pt x="333540" y="281255"/>
                      <a:pt x="332715" y="278892"/>
                      <a:pt x="331566" y="276378"/>
                    </a:cubicBezTo>
                    <a:cubicBezTo>
                      <a:pt x="330416" y="273863"/>
                      <a:pt x="329210" y="271653"/>
                      <a:pt x="327946" y="269748"/>
                    </a:cubicBezTo>
                    <a:cubicBezTo>
                      <a:pt x="348857" y="267957"/>
                      <a:pt x="369977" y="265061"/>
                      <a:pt x="391306" y="261060"/>
                    </a:cubicBezTo>
                    <a:cubicBezTo>
                      <a:pt x="412636" y="257058"/>
                      <a:pt x="433070" y="251723"/>
                      <a:pt x="452609" y="245053"/>
                    </a:cubicBezTo>
                    <a:cubicBezTo>
                      <a:pt x="441592" y="239718"/>
                      <a:pt x="431394" y="233773"/>
                      <a:pt x="422015" y="227218"/>
                    </a:cubicBezTo>
                    <a:cubicBezTo>
                      <a:pt x="412636" y="220663"/>
                      <a:pt x="404343" y="213498"/>
                      <a:pt x="397136" y="205723"/>
                    </a:cubicBezTo>
                    <a:cubicBezTo>
                      <a:pt x="390709" y="211529"/>
                      <a:pt x="384131" y="216991"/>
                      <a:pt x="377400" y="222111"/>
                    </a:cubicBezTo>
                    <a:cubicBezTo>
                      <a:pt x="370669" y="227230"/>
                      <a:pt x="363938" y="231931"/>
                      <a:pt x="357207" y="236212"/>
                    </a:cubicBezTo>
                    <a:cubicBezTo>
                      <a:pt x="356045" y="234878"/>
                      <a:pt x="354406" y="233201"/>
                      <a:pt x="352292" y="231181"/>
                    </a:cubicBezTo>
                    <a:cubicBezTo>
                      <a:pt x="350177" y="229161"/>
                      <a:pt x="348158" y="227484"/>
                      <a:pt x="346234" y="226151"/>
                    </a:cubicBezTo>
                    <a:cubicBezTo>
                      <a:pt x="360166" y="218276"/>
                      <a:pt x="373450" y="208804"/>
                      <a:pt x="386087" y="197734"/>
                    </a:cubicBezTo>
                    <a:cubicBezTo>
                      <a:pt x="398723" y="186664"/>
                      <a:pt x="409417" y="174594"/>
                      <a:pt x="418167" y="161525"/>
                    </a:cubicBezTo>
                    <a:lnTo>
                      <a:pt x="383724" y="161525"/>
                    </a:lnTo>
                    <a:close/>
                    <a:moveTo>
                      <a:pt x="5735174" y="71343"/>
                    </a:moveTo>
                    <a:lnTo>
                      <a:pt x="5861970" y="71343"/>
                    </a:lnTo>
                    <a:lnTo>
                      <a:pt x="5861970" y="84716"/>
                    </a:lnTo>
                    <a:lnTo>
                      <a:pt x="5802535" y="84716"/>
                    </a:lnTo>
                    <a:lnTo>
                      <a:pt x="5802535" y="135351"/>
                    </a:lnTo>
                    <a:lnTo>
                      <a:pt x="5854960" y="135351"/>
                    </a:lnTo>
                    <a:lnTo>
                      <a:pt x="5854960" y="148419"/>
                    </a:lnTo>
                    <a:lnTo>
                      <a:pt x="5802535" y="148419"/>
                    </a:lnTo>
                    <a:lnTo>
                      <a:pt x="5802535" y="204845"/>
                    </a:lnTo>
                    <a:lnTo>
                      <a:pt x="5865324" y="204845"/>
                    </a:lnTo>
                    <a:lnTo>
                      <a:pt x="5865324" y="217913"/>
                    </a:lnTo>
                    <a:lnTo>
                      <a:pt x="5732126" y="217913"/>
                    </a:lnTo>
                    <a:lnTo>
                      <a:pt x="5732126" y="204845"/>
                    </a:lnTo>
                    <a:lnTo>
                      <a:pt x="5788514" y="204845"/>
                    </a:lnTo>
                    <a:lnTo>
                      <a:pt x="5788514" y="148419"/>
                    </a:lnTo>
                    <a:lnTo>
                      <a:pt x="5740356" y="148419"/>
                    </a:lnTo>
                    <a:lnTo>
                      <a:pt x="5740356" y="135351"/>
                    </a:lnTo>
                    <a:lnTo>
                      <a:pt x="5788514" y="135351"/>
                    </a:lnTo>
                    <a:lnTo>
                      <a:pt x="5788514" y="84716"/>
                    </a:lnTo>
                    <a:lnTo>
                      <a:pt x="5735174" y="84716"/>
                    </a:lnTo>
                    <a:close/>
                    <a:moveTo>
                      <a:pt x="3243358" y="56998"/>
                    </a:moveTo>
                    <a:cubicBezTo>
                      <a:pt x="3247117" y="81738"/>
                      <a:pt x="3251943" y="105029"/>
                      <a:pt x="3257836" y="126873"/>
                    </a:cubicBezTo>
                    <a:cubicBezTo>
                      <a:pt x="3263729" y="148717"/>
                      <a:pt x="3270993" y="168809"/>
                      <a:pt x="3279629" y="187148"/>
                    </a:cubicBezTo>
                    <a:cubicBezTo>
                      <a:pt x="3289433" y="169304"/>
                      <a:pt x="3298019" y="149518"/>
                      <a:pt x="3305384" y="127788"/>
                    </a:cubicBezTo>
                    <a:cubicBezTo>
                      <a:pt x="3312750" y="106058"/>
                      <a:pt x="3318592" y="82462"/>
                      <a:pt x="3322910" y="56998"/>
                    </a:cubicBezTo>
                    <a:close/>
                    <a:moveTo>
                      <a:pt x="3684858" y="49359"/>
                    </a:moveTo>
                    <a:cubicBezTo>
                      <a:pt x="3672566" y="49689"/>
                      <a:pt x="3662542" y="55051"/>
                      <a:pt x="3654785" y="65443"/>
                    </a:cubicBezTo>
                    <a:cubicBezTo>
                      <a:pt x="3647029" y="75835"/>
                      <a:pt x="3643027" y="89276"/>
                      <a:pt x="3642779" y="105766"/>
                    </a:cubicBezTo>
                    <a:cubicBezTo>
                      <a:pt x="3642709" y="122085"/>
                      <a:pt x="3646280" y="135336"/>
                      <a:pt x="3653490" y="145518"/>
                    </a:cubicBezTo>
                    <a:cubicBezTo>
                      <a:pt x="3660700" y="155701"/>
                      <a:pt x="3671969" y="160947"/>
                      <a:pt x="3687298" y="161259"/>
                    </a:cubicBezTo>
                    <a:cubicBezTo>
                      <a:pt x="3695613" y="161348"/>
                      <a:pt x="3704214" y="158807"/>
                      <a:pt x="3713102" y="153636"/>
                    </a:cubicBezTo>
                    <a:cubicBezTo>
                      <a:pt x="3721989" y="148465"/>
                      <a:pt x="3730666" y="140131"/>
                      <a:pt x="3739134" y="128634"/>
                    </a:cubicBezTo>
                    <a:cubicBezTo>
                      <a:pt x="3738245" y="104121"/>
                      <a:pt x="3733315" y="84849"/>
                      <a:pt x="3724345" y="70817"/>
                    </a:cubicBezTo>
                    <a:cubicBezTo>
                      <a:pt x="3715376" y="56785"/>
                      <a:pt x="3702213" y="49632"/>
                      <a:pt x="3684858" y="49359"/>
                    </a:cubicBezTo>
                    <a:close/>
                    <a:moveTo>
                      <a:pt x="6121737" y="46025"/>
                    </a:moveTo>
                    <a:lnTo>
                      <a:pt x="6121737" y="118263"/>
                    </a:lnTo>
                    <a:lnTo>
                      <a:pt x="6196412" y="118263"/>
                    </a:lnTo>
                    <a:lnTo>
                      <a:pt x="6196412" y="46025"/>
                    </a:lnTo>
                    <a:close/>
                    <a:moveTo>
                      <a:pt x="2128704" y="45397"/>
                    </a:moveTo>
                    <a:cubicBezTo>
                      <a:pt x="2123529" y="51969"/>
                      <a:pt x="2118030" y="58503"/>
                      <a:pt x="2112207" y="64999"/>
                    </a:cubicBezTo>
                    <a:cubicBezTo>
                      <a:pt x="2106384" y="71495"/>
                      <a:pt x="2100199" y="77877"/>
                      <a:pt x="2093652" y="84144"/>
                    </a:cubicBezTo>
                    <a:lnTo>
                      <a:pt x="2184788" y="84144"/>
                    </a:lnTo>
                    <a:cubicBezTo>
                      <a:pt x="2190045" y="78678"/>
                      <a:pt x="2195227" y="72525"/>
                      <a:pt x="2200332" y="65686"/>
                    </a:cubicBezTo>
                    <a:cubicBezTo>
                      <a:pt x="2205438" y="58846"/>
                      <a:pt x="2210010" y="52083"/>
                      <a:pt x="2214048" y="45397"/>
                    </a:cubicBezTo>
                    <a:close/>
                    <a:moveTo>
                      <a:pt x="3329311" y="42063"/>
                    </a:moveTo>
                    <a:lnTo>
                      <a:pt x="3338456" y="44806"/>
                    </a:lnTo>
                    <a:cubicBezTo>
                      <a:pt x="3333839" y="76956"/>
                      <a:pt x="3327222" y="106153"/>
                      <a:pt x="3318605" y="132398"/>
                    </a:cubicBezTo>
                    <a:cubicBezTo>
                      <a:pt x="3309988" y="158642"/>
                      <a:pt x="3299638" y="181972"/>
                      <a:pt x="3287554" y="202388"/>
                    </a:cubicBezTo>
                    <a:cubicBezTo>
                      <a:pt x="3295606" y="216764"/>
                      <a:pt x="3304877" y="229616"/>
                      <a:pt x="3315367" y="240945"/>
                    </a:cubicBezTo>
                    <a:cubicBezTo>
                      <a:pt x="3325857" y="252273"/>
                      <a:pt x="3337719" y="261773"/>
                      <a:pt x="3350952" y="269444"/>
                    </a:cubicBezTo>
                    <a:cubicBezTo>
                      <a:pt x="3349060" y="270866"/>
                      <a:pt x="3347130" y="272593"/>
                      <a:pt x="3345161" y="274625"/>
                    </a:cubicBezTo>
                    <a:cubicBezTo>
                      <a:pt x="3343192" y="276657"/>
                      <a:pt x="3341567" y="278689"/>
                      <a:pt x="3340284" y="280721"/>
                    </a:cubicBezTo>
                    <a:cubicBezTo>
                      <a:pt x="3327673" y="272949"/>
                      <a:pt x="3316320" y="263652"/>
                      <a:pt x="3306223" y="252832"/>
                    </a:cubicBezTo>
                    <a:cubicBezTo>
                      <a:pt x="3296126" y="242012"/>
                      <a:pt x="3287058" y="229667"/>
                      <a:pt x="3279019" y="215799"/>
                    </a:cubicBezTo>
                    <a:cubicBezTo>
                      <a:pt x="3269545" y="230131"/>
                      <a:pt x="3259461" y="242920"/>
                      <a:pt x="3248768" y="254166"/>
                    </a:cubicBezTo>
                    <a:cubicBezTo>
                      <a:pt x="3238075" y="265411"/>
                      <a:pt x="3226924" y="275076"/>
                      <a:pt x="3215316" y="283160"/>
                    </a:cubicBezTo>
                    <a:cubicBezTo>
                      <a:pt x="3214053" y="281242"/>
                      <a:pt x="3212541" y="279210"/>
                      <a:pt x="3210782" y="277064"/>
                    </a:cubicBezTo>
                    <a:cubicBezTo>
                      <a:pt x="3209023" y="274917"/>
                      <a:pt x="3207284" y="273190"/>
                      <a:pt x="3205563" y="271882"/>
                    </a:cubicBezTo>
                    <a:cubicBezTo>
                      <a:pt x="3217494" y="264072"/>
                      <a:pt x="3228988" y="254242"/>
                      <a:pt x="3240043" y="242393"/>
                    </a:cubicBezTo>
                    <a:cubicBezTo>
                      <a:pt x="3251098" y="230544"/>
                      <a:pt x="3261449" y="216904"/>
                      <a:pt x="3271094" y="201473"/>
                    </a:cubicBezTo>
                    <a:cubicBezTo>
                      <a:pt x="3261246" y="181604"/>
                      <a:pt x="3252978" y="159544"/>
                      <a:pt x="3246292" y="135294"/>
                    </a:cubicBezTo>
                    <a:cubicBezTo>
                      <a:pt x="3239605" y="111043"/>
                      <a:pt x="3234157" y="84944"/>
                      <a:pt x="3229947" y="56998"/>
                    </a:cubicBezTo>
                    <a:lnTo>
                      <a:pt x="3211964" y="56998"/>
                    </a:lnTo>
                    <a:lnTo>
                      <a:pt x="3211964" y="42977"/>
                    </a:lnTo>
                    <a:lnTo>
                      <a:pt x="3326873" y="42977"/>
                    </a:lnTo>
                    <a:close/>
                    <a:moveTo>
                      <a:pt x="2569750" y="40825"/>
                    </a:moveTo>
                    <a:lnTo>
                      <a:pt x="2569750" y="67380"/>
                    </a:lnTo>
                    <a:lnTo>
                      <a:pt x="2623090" y="67380"/>
                    </a:lnTo>
                    <a:lnTo>
                      <a:pt x="2623090" y="40825"/>
                    </a:lnTo>
                    <a:close/>
                    <a:moveTo>
                      <a:pt x="2498122" y="40825"/>
                    </a:moveTo>
                    <a:lnTo>
                      <a:pt x="2498122" y="65854"/>
                    </a:lnTo>
                    <a:lnTo>
                      <a:pt x="2498122" y="67380"/>
                    </a:lnTo>
                    <a:lnTo>
                      <a:pt x="2555729" y="67380"/>
                    </a:lnTo>
                    <a:lnTo>
                      <a:pt x="2555729" y="40825"/>
                    </a:lnTo>
                    <a:close/>
                    <a:moveTo>
                      <a:pt x="1229525" y="40520"/>
                    </a:moveTo>
                    <a:lnTo>
                      <a:pt x="1229525" y="61894"/>
                    </a:lnTo>
                    <a:lnTo>
                      <a:pt x="1247547" y="61894"/>
                    </a:lnTo>
                    <a:lnTo>
                      <a:pt x="1247547" y="40520"/>
                    </a:lnTo>
                    <a:close/>
                    <a:moveTo>
                      <a:pt x="1184720" y="40520"/>
                    </a:moveTo>
                    <a:lnTo>
                      <a:pt x="1184720" y="61894"/>
                    </a:lnTo>
                    <a:lnTo>
                      <a:pt x="1202131" y="61894"/>
                    </a:lnTo>
                    <a:lnTo>
                      <a:pt x="1202131" y="40520"/>
                    </a:lnTo>
                    <a:close/>
                    <a:moveTo>
                      <a:pt x="1140219" y="40520"/>
                    </a:moveTo>
                    <a:lnTo>
                      <a:pt x="1140219" y="61894"/>
                    </a:lnTo>
                    <a:lnTo>
                      <a:pt x="1157326" y="61894"/>
                    </a:lnTo>
                    <a:lnTo>
                      <a:pt x="1157326" y="40520"/>
                    </a:lnTo>
                    <a:close/>
                    <a:moveTo>
                      <a:pt x="1522762" y="39301"/>
                    </a:moveTo>
                    <a:lnTo>
                      <a:pt x="1522762" y="51531"/>
                    </a:lnTo>
                    <a:lnTo>
                      <a:pt x="1577016" y="51531"/>
                    </a:lnTo>
                    <a:lnTo>
                      <a:pt x="1577016" y="39301"/>
                    </a:lnTo>
                    <a:close/>
                    <a:moveTo>
                      <a:pt x="3111075" y="36272"/>
                    </a:moveTo>
                    <a:lnTo>
                      <a:pt x="3111075" y="85649"/>
                    </a:lnTo>
                    <a:lnTo>
                      <a:pt x="3172644" y="85649"/>
                    </a:lnTo>
                    <a:lnTo>
                      <a:pt x="3172644" y="36272"/>
                    </a:lnTo>
                    <a:close/>
                    <a:moveTo>
                      <a:pt x="14593" y="35338"/>
                    </a:moveTo>
                    <a:lnTo>
                      <a:pt x="14593" y="252394"/>
                    </a:lnTo>
                    <a:lnTo>
                      <a:pt x="235306" y="252394"/>
                    </a:lnTo>
                    <a:lnTo>
                      <a:pt x="235306" y="35338"/>
                    </a:lnTo>
                    <a:close/>
                    <a:moveTo>
                      <a:pt x="3685163" y="34767"/>
                    </a:moveTo>
                    <a:cubicBezTo>
                      <a:pt x="3706957" y="34867"/>
                      <a:pt x="3724266" y="43651"/>
                      <a:pt x="3737091" y="61120"/>
                    </a:cubicBezTo>
                    <a:cubicBezTo>
                      <a:pt x="3749917" y="78588"/>
                      <a:pt x="3756478" y="104142"/>
                      <a:pt x="3756774" y="137781"/>
                    </a:cubicBezTo>
                    <a:cubicBezTo>
                      <a:pt x="3756562" y="168808"/>
                      <a:pt x="3752824" y="193652"/>
                      <a:pt x="3745560" y="212313"/>
                    </a:cubicBezTo>
                    <a:cubicBezTo>
                      <a:pt x="3738297" y="230975"/>
                      <a:pt x="3728780" y="244437"/>
                      <a:pt x="3717010" y="252702"/>
                    </a:cubicBezTo>
                    <a:cubicBezTo>
                      <a:pt x="3705240" y="260966"/>
                      <a:pt x="3692490" y="265017"/>
                      <a:pt x="3678760" y="264853"/>
                    </a:cubicBezTo>
                    <a:cubicBezTo>
                      <a:pt x="3667986" y="264745"/>
                      <a:pt x="3658586" y="262756"/>
                      <a:pt x="3650560" y="258884"/>
                    </a:cubicBezTo>
                    <a:cubicBezTo>
                      <a:pt x="3642534" y="255011"/>
                      <a:pt x="3635582" y="249901"/>
                      <a:pt x="3629701" y="243552"/>
                    </a:cubicBezTo>
                    <a:lnTo>
                      <a:pt x="3640346" y="231963"/>
                    </a:lnTo>
                    <a:cubicBezTo>
                      <a:pt x="3645406" y="237770"/>
                      <a:pt x="3651210" y="242167"/>
                      <a:pt x="3657759" y="245153"/>
                    </a:cubicBezTo>
                    <a:cubicBezTo>
                      <a:pt x="3664308" y="248139"/>
                      <a:pt x="3671410" y="249638"/>
                      <a:pt x="3679065" y="249651"/>
                    </a:cubicBezTo>
                    <a:cubicBezTo>
                      <a:pt x="3694940" y="250133"/>
                      <a:pt x="3708623" y="242460"/>
                      <a:pt x="3720115" y="226632"/>
                    </a:cubicBezTo>
                    <a:cubicBezTo>
                      <a:pt x="3731606" y="210805"/>
                      <a:pt x="3738048" y="183932"/>
                      <a:pt x="3739439" y="146014"/>
                    </a:cubicBezTo>
                    <a:cubicBezTo>
                      <a:pt x="3732070" y="154978"/>
                      <a:pt x="3723786" y="162109"/>
                      <a:pt x="3714588" y="167409"/>
                    </a:cubicBezTo>
                    <a:cubicBezTo>
                      <a:pt x="3705390" y="172708"/>
                      <a:pt x="3695582" y="175420"/>
                      <a:pt x="3685163" y="175546"/>
                    </a:cubicBezTo>
                    <a:cubicBezTo>
                      <a:pt x="3666387" y="175459"/>
                      <a:pt x="3651733" y="169470"/>
                      <a:pt x="3641201" y="157578"/>
                    </a:cubicBezTo>
                    <a:cubicBezTo>
                      <a:pt x="3630669" y="145687"/>
                      <a:pt x="3625315" y="128416"/>
                      <a:pt x="3625139" y="105766"/>
                    </a:cubicBezTo>
                    <a:cubicBezTo>
                      <a:pt x="3625620" y="84533"/>
                      <a:pt x="3631584" y="67478"/>
                      <a:pt x="3643030" y="54602"/>
                    </a:cubicBezTo>
                    <a:cubicBezTo>
                      <a:pt x="3654477" y="41726"/>
                      <a:pt x="3668522" y="35114"/>
                      <a:pt x="3685163" y="34767"/>
                    </a:cubicBezTo>
                    <a:close/>
                    <a:moveTo>
                      <a:pt x="3499396" y="34767"/>
                    </a:moveTo>
                    <a:cubicBezTo>
                      <a:pt x="3509712" y="34855"/>
                      <a:pt x="3518731" y="36807"/>
                      <a:pt x="3526451" y="40622"/>
                    </a:cubicBezTo>
                    <a:cubicBezTo>
                      <a:pt x="3534172" y="44437"/>
                      <a:pt x="3540896" y="49585"/>
                      <a:pt x="3546624" y="56067"/>
                    </a:cubicBezTo>
                    <a:lnTo>
                      <a:pt x="3535979" y="67656"/>
                    </a:lnTo>
                    <a:cubicBezTo>
                      <a:pt x="3531192" y="61849"/>
                      <a:pt x="3525681" y="57453"/>
                      <a:pt x="3519443" y="54467"/>
                    </a:cubicBezTo>
                    <a:cubicBezTo>
                      <a:pt x="3513206" y="51481"/>
                      <a:pt x="3506625" y="49981"/>
                      <a:pt x="3499700" y="49969"/>
                    </a:cubicBezTo>
                    <a:cubicBezTo>
                      <a:pt x="3482466" y="49480"/>
                      <a:pt x="3467919" y="57090"/>
                      <a:pt x="3456058" y="72796"/>
                    </a:cubicBezTo>
                    <a:cubicBezTo>
                      <a:pt x="3444198" y="88503"/>
                      <a:pt x="3437808" y="115236"/>
                      <a:pt x="3436887" y="152997"/>
                    </a:cubicBezTo>
                    <a:cubicBezTo>
                      <a:pt x="3444306" y="143925"/>
                      <a:pt x="3452641" y="136857"/>
                      <a:pt x="3461890" y="131792"/>
                    </a:cubicBezTo>
                    <a:cubicBezTo>
                      <a:pt x="3471140" y="126728"/>
                      <a:pt x="3480694" y="124155"/>
                      <a:pt x="3490553" y="124073"/>
                    </a:cubicBezTo>
                    <a:cubicBezTo>
                      <a:pt x="3509608" y="124122"/>
                      <a:pt x="3524390" y="130035"/>
                      <a:pt x="3534896" y="141813"/>
                    </a:cubicBezTo>
                    <a:cubicBezTo>
                      <a:pt x="3545403" y="153590"/>
                      <a:pt x="3550731" y="170937"/>
                      <a:pt x="3550882" y="193853"/>
                    </a:cubicBezTo>
                    <a:cubicBezTo>
                      <a:pt x="3550401" y="215087"/>
                      <a:pt x="3544437" y="232141"/>
                      <a:pt x="3532990" y="245017"/>
                    </a:cubicBezTo>
                    <a:cubicBezTo>
                      <a:pt x="3521544" y="257893"/>
                      <a:pt x="3507500" y="264505"/>
                      <a:pt x="3490858" y="264853"/>
                    </a:cubicBezTo>
                    <a:cubicBezTo>
                      <a:pt x="3469077" y="264740"/>
                      <a:pt x="3451818" y="255448"/>
                      <a:pt x="3439082" y="236976"/>
                    </a:cubicBezTo>
                    <a:cubicBezTo>
                      <a:pt x="3426346" y="218503"/>
                      <a:pt x="3419835" y="191527"/>
                      <a:pt x="3419551" y="156046"/>
                    </a:cubicBezTo>
                    <a:cubicBezTo>
                      <a:pt x="3419763" y="126338"/>
                      <a:pt x="3423569" y="102581"/>
                      <a:pt x="3430968" y="84776"/>
                    </a:cubicBezTo>
                    <a:cubicBezTo>
                      <a:pt x="3438368" y="66971"/>
                      <a:pt x="3448088" y="54145"/>
                      <a:pt x="3460129" y="46296"/>
                    </a:cubicBezTo>
                    <a:cubicBezTo>
                      <a:pt x="3472170" y="38448"/>
                      <a:pt x="3485259" y="34605"/>
                      <a:pt x="3499396" y="34767"/>
                    </a:cubicBezTo>
                    <a:close/>
                    <a:moveTo>
                      <a:pt x="5036724" y="34424"/>
                    </a:moveTo>
                    <a:lnTo>
                      <a:pt x="5036724" y="80487"/>
                    </a:lnTo>
                    <a:lnTo>
                      <a:pt x="5119630" y="80487"/>
                    </a:lnTo>
                    <a:lnTo>
                      <a:pt x="5119630" y="34424"/>
                    </a:lnTo>
                    <a:close/>
                    <a:moveTo>
                      <a:pt x="4938274" y="34424"/>
                    </a:moveTo>
                    <a:lnTo>
                      <a:pt x="4938274" y="80487"/>
                    </a:lnTo>
                    <a:lnTo>
                      <a:pt x="5022704" y="80487"/>
                    </a:lnTo>
                    <a:lnTo>
                      <a:pt x="5022704" y="34424"/>
                    </a:lnTo>
                    <a:close/>
                    <a:moveTo>
                      <a:pt x="6107716" y="32614"/>
                    </a:moveTo>
                    <a:lnTo>
                      <a:pt x="6210738" y="32614"/>
                    </a:lnTo>
                    <a:lnTo>
                      <a:pt x="6210738" y="131369"/>
                    </a:lnTo>
                    <a:lnTo>
                      <a:pt x="6107716" y="131369"/>
                    </a:lnTo>
                    <a:close/>
                    <a:moveTo>
                      <a:pt x="4399522" y="30766"/>
                    </a:moveTo>
                    <a:lnTo>
                      <a:pt x="4399522" y="83230"/>
                    </a:lnTo>
                    <a:lnTo>
                      <a:pt x="4440708" y="83230"/>
                    </a:lnTo>
                    <a:lnTo>
                      <a:pt x="4440708" y="30766"/>
                    </a:lnTo>
                    <a:close/>
                    <a:moveTo>
                      <a:pt x="4347400" y="30766"/>
                    </a:moveTo>
                    <a:lnTo>
                      <a:pt x="4347400" y="83230"/>
                    </a:lnTo>
                    <a:lnTo>
                      <a:pt x="4387977" y="83230"/>
                    </a:lnTo>
                    <a:lnTo>
                      <a:pt x="4387977" y="30766"/>
                    </a:lnTo>
                    <a:close/>
                    <a:moveTo>
                      <a:pt x="4297108" y="30766"/>
                    </a:moveTo>
                    <a:lnTo>
                      <a:pt x="4297108" y="83230"/>
                    </a:lnTo>
                    <a:lnTo>
                      <a:pt x="4335856" y="83230"/>
                    </a:lnTo>
                    <a:lnTo>
                      <a:pt x="4335856" y="30766"/>
                    </a:lnTo>
                    <a:close/>
                    <a:moveTo>
                      <a:pt x="4689482" y="29852"/>
                    </a:moveTo>
                    <a:lnTo>
                      <a:pt x="4689482" y="67075"/>
                    </a:lnTo>
                    <a:lnTo>
                      <a:pt x="4780922" y="67075"/>
                    </a:lnTo>
                    <a:lnTo>
                      <a:pt x="4780922" y="29852"/>
                    </a:lnTo>
                    <a:close/>
                    <a:moveTo>
                      <a:pt x="5705608" y="25318"/>
                    </a:moveTo>
                    <a:lnTo>
                      <a:pt x="5868982" y="25318"/>
                    </a:lnTo>
                    <a:lnTo>
                      <a:pt x="5868982" y="39301"/>
                    </a:lnTo>
                    <a:lnTo>
                      <a:pt x="5719630" y="39301"/>
                    </a:lnTo>
                    <a:lnTo>
                      <a:pt x="5719630" y="254527"/>
                    </a:lnTo>
                    <a:lnTo>
                      <a:pt x="5873553" y="254527"/>
                    </a:lnTo>
                    <a:lnTo>
                      <a:pt x="5873553" y="268205"/>
                    </a:lnTo>
                    <a:lnTo>
                      <a:pt x="5705608" y="268205"/>
                    </a:lnTo>
                    <a:close/>
                    <a:moveTo>
                      <a:pt x="3074194" y="22556"/>
                    </a:moveTo>
                    <a:lnTo>
                      <a:pt x="3211354" y="22556"/>
                    </a:lnTo>
                    <a:lnTo>
                      <a:pt x="3211354" y="36272"/>
                    </a:lnTo>
                    <a:lnTo>
                      <a:pt x="3186970" y="36272"/>
                    </a:lnTo>
                    <a:lnTo>
                      <a:pt x="3186970" y="205436"/>
                    </a:lnTo>
                    <a:lnTo>
                      <a:pt x="3213792" y="200559"/>
                    </a:lnTo>
                    <a:lnTo>
                      <a:pt x="3214707" y="213665"/>
                    </a:lnTo>
                    <a:lnTo>
                      <a:pt x="3186970" y="218847"/>
                    </a:lnTo>
                    <a:lnTo>
                      <a:pt x="3186970" y="282855"/>
                    </a:lnTo>
                    <a:lnTo>
                      <a:pt x="3172644" y="282855"/>
                    </a:lnTo>
                    <a:lnTo>
                      <a:pt x="3172644" y="221590"/>
                    </a:lnTo>
                    <a:cubicBezTo>
                      <a:pt x="3154686" y="224943"/>
                      <a:pt x="3137414" y="228067"/>
                      <a:pt x="3120828" y="230963"/>
                    </a:cubicBezTo>
                    <a:cubicBezTo>
                      <a:pt x="3104242" y="233858"/>
                      <a:pt x="3089104" y="236525"/>
                      <a:pt x="3075413" y="238964"/>
                    </a:cubicBezTo>
                    <a:lnTo>
                      <a:pt x="3072060" y="224638"/>
                    </a:lnTo>
                    <a:lnTo>
                      <a:pt x="3096749" y="220676"/>
                    </a:lnTo>
                    <a:lnTo>
                      <a:pt x="3096749" y="36272"/>
                    </a:lnTo>
                    <a:lnTo>
                      <a:pt x="3074194" y="36272"/>
                    </a:lnTo>
                    <a:close/>
                    <a:moveTo>
                      <a:pt x="4923949" y="20746"/>
                    </a:moveTo>
                    <a:lnTo>
                      <a:pt x="5133956" y="20746"/>
                    </a:lnTo>
                    <a:lnTo>
                      <a:pt x="5133956" y="153601"/>
                    </a:lnTo>
                    <a:lnTo>
                      <a:pt x="4923949" y="153601"/>
                    </a:lnTo>
                    <a:close/>
                    <a:moveTo>
                      <a:pt x="0" y="20746"/>
                    </a:moveTo>
                    <a:lnTo>
                      <a:pt x="250203" y="20746"/>
                    </a:lnTo>
                    <a:lnTo>
                      <a:pt x="250203" y="282836"/>
                    </a:lnTo>
                    <a:lnTo>
                      <a:pt x="235306" y="282836"/>
                    </a:lnTo>
                    <a:lnTo>
                      <a:pt x="235306" y="266377"/>
                    </a:lnTo>
                    <a:lnTo>
                      <a:pt x="14593" y="266377"/>
                    </a:lnTo>
                    <a:lnTo>
                      <a:pt x="14593" y="282836"/>
                    </a:lnTo>
                    <a:lnTo>
                      <a:pt x="0" y="282836"/>
                    </a:lnTo>
                    <a:close/>
                    <a:moveTo>
                      <a:pt x="4283736" y="18003"/>
                    </a:moveTo>
                    <a:lnTo>
                      <a:pt x="4454386" y="18003"/>
                    </a:lnTo>
                    <a:lnTo>
                      <a:pt x="4454386" y="95993"/>
                    </a:lnTo>
                    <a:lnTo>
                      <a:pt x="4350756" y="95993"/>
                    </a:lnTo>
                    <a:lnTo>
                      <a:pt x="4357468" y="97825"/>
                    </a:lnTo>
                    <a:cubicBezTo>
                      <a:pt x="4355485" y="102397"/>
                      <a:pt x="4353274" y="106835"/>
                      <a:pt x="4350836" y="111140"/>
                    </a:cubicBezTo>
                    <a:cubicBezTo>
                      <a:pt x="4348396" y="115445"/>
                      <a:pt x="4345732" y="119654"/>
                      <a:pt x="4342844" y="123768"/>
                    </a:cubicBezTo>
                    <a:lnTo>
                      <a:pt x="4429724" y="123768"/>
                    </a:lnTo>
                    <a:lnTo>
                      <a:pt x="4432470" y="122853"/>
                    </a:lnTo>
                    <a:lnTo>
                      <a:pt x="4441315" y="128023"/>
                    </a:lnTo>
                    <a:cubicBezTo>
                      <a:pt x="4432554" y="151091"/>
                      <a:pt x="4420220" y="170651"/>
                      <a:pt x="4404316" y="186700"/>
                    </a:cubicBezTo>
                    <a:cubicBezTo>
                      <a:pt x="4388412" y="202750"/>
                      <a:pt x="4370258" y="215854"/>
                      <a:pt x="4349855" y="226013"/>
                    </a:cubicBezTo>
                    <a:cubicBezTo>
                      <a:pt x="4329452" y="236171"/>
                      <a:pt x="4308122" y="243947"/>
                      <a:pt x="4285863" y="249341"/>
                    </a:cubicBezTo>
                    <a:cubicBezTo>
                      <a:pt x="4284907" y="247449"/>
                      <a:pt x="4283702" y="245441"/>
                      <a:pt x="4282248" y="243320"/>
                    </a:cubicBezTo>
                    <a:cubicBezTo>
                      <a:pt x="4280794" y="241198"/>
                      <a:pt x="4279358" y="239344"/>
                      <a:pt x="4277941" y="237756"/>
                    </a:cubicBezTo>
                    <a:cubicBezTo>
                      <a:pt x="4293723" y="234275"/>
                      <a:pt x="4309148" y="229498"/>
                      <a:pt x="4324218" y="223426"/>
                    </a:cubicBezTo>
                    <a:cubicBezTo>
                      <a:pt x="4339286" y="217353"/>
                      <a:pt x="4353421" y="209833"/>
                      <a:pt x="4366622" y="200864"/>
                    </a:cubicBezTo>
                    <a:cubicBezTo>
                      <a:pt x="4360470" y="195363"/>
                      <a:pt x="4353410" y="189367"/>
                      <a:pt x="4345440" y="182876"/>
                    </a:cubicBezTo>
                    <a:cubicBezTo>
                      <a:pt x="4337471" y="176384"/>
                      <a:pt x="4329802" y="170388"/>
                      <a:pt x="4322432" y="164887"/>
                    </a:cubicBezTo>
                    <a:lnTo>
                      <a:pt x="4332196" y="156960"/>
                    </a:lnTo>
                    <a:cubicBezTo>
                      <a:pt x="4339876" y="162486"/>
                      <a:pt x="4347870" y="168508"/>
                      <a:pt x="4356178" y="175025"/>
                    </a:cubicBezTo>
                    <a:cubicBezTo>
                      <a:pt x="4364487" y="181542"/>
                      <a:pt x="4371730" y="187411"/>
                      <a:pt x="4377910" y="192632"/>
                    </a:cubicBezTo>
                    <a:cubicBezTo>
                      <a:pt x="4387393" y="185150"/>
                      <a:pt x="4395910" y="176714"/>
                      <a:pt x="4403460" y="167326"/>
                    </a:cubicBezTo>
                    <a:cubicBezTo>
                      <a:pt x="4411010" y="157938"/>
                      <a:pt x="4417324" y="147673"/>
                      <a:pt x="4422402" y="136532"/>
                    </a:cubicBezTo>
                    <a:lnTo>
                      <a:pt x="4333111" y="136532"/>
                    </a:lnTo>
                    <a:cubicBezTo>
                      <a:pt x="4326346" y="144624"/>
                      <a:pt x="4319051" y="151993"/>
                      <a:pt x="4311224" y="158637"/>
                    </a:cubicBezTo>
                    <a:cubicBezTo>
                      <a:pt x="4303398" y="165281"/>
                      <a:pt x="4295349" y="171125"/>
                      <a:pt x="4287078" y="176168"/>
                    </a:cubicBezTo>
                    <a:cubicBezTo>
                      <a:pt x="4285762" y="174853"/>
                      <a:pt x="4283986" y="173291"/>
                      <a:pt x="4281750" y="171480"/>
                    </a:cubicBezTo>
                    <a:cubicBezTo>
                      <a:pt x="4279516" y="169670"/>
                      <a:pt x="4277432" y="168184"/>
                      <a:pt x="4275501" y="167022"/>
                    </a:cubicBezTo>
                    <a:cubicBezTo>
                      <a:pt x="4289993" y="158880"/>
                      <a:pt x="4303121" y="148798"/>
                      <a:pt x="4314884" y="136775"/>
                    </a:cubicBezTo>
                    <a:cubicBezTo>
                      <a:pt x="4326647" y="124752"/>
                      <a:pt x="4335966" y="111158"/>
                      <a:pt x="4342844" y="95993"/>
                    </a:cubicBezTo>
                    <a:lnTo>
                      <a:pt x="4283736" y="95993"/>
                    </a:lnTo>
                    <a:close/>
                    <a:moveTo>
                      <a:pt x="4675766" y="17393"/>
                    </a:moveTo>
                    <a:lnTo>
                      <a:pt x="4795247" y="17393"/>
                    </a:lnTo>
                    <a:lnTo>
                      <a:pt x="4795247" y="79229"/>
                    </a:lnTo>
                    <a:lnTo>
                      <a:pt x="4675766" y="79229"/>
                    </a:lnTo>
                    <a:close/>
                    <a:moveTo>
                      <a:pt x="4211479" y="17088"/>
                    </a:moveTo>
                    <a:cubicBezTo>
                      <a:pt x="4220604" y="24837"/>
                      <a:pt x="4229710" y="33300"/>
                      <a:pt x="4238798" y="42477"/>
                    </a:cubicBezTo>
                    <a:cubicBezTo>
                      <a:pt x="4247884" y="51655"/>
                      <a:pt x="4255240" y="59748"/>
                      <a:pt x="4260862" y="66759"/>
                    </a:cubicBezTo>
                    <a:lnTo>
                      <a:pt x="4249579" y="75909"/>
                    </a:lnTo>
                    <a:cubicBezTo>
                      <a:pt x="4244251" y="68747"/>
                      <a:pt x="4237076" y="60424"/>
                      <a:pt x="4228052" y="50939"/>
                    </a:cubicBezTo>
                    <a:cubicBezTo>
                      <a:pt x="4219029" y="41454"/>
                      <a:pt x="4209948" y="32602"/>
                      <a:pt x="4200810" y="24384"/>
                    </a:cubicBezTo>
                    <a:close/>
                    <a:moveTo>
                      <a:pt x="1482528" y="8859"/>
                    </a:moveTo>
                    <a:lnTo>
                      <a:pt x="1619993" y="8859"/>
                    </a:lnTo>
                    <a:lnTo>
                      <a:pt x="1619993" y="81973"/>
                    </a:lnTo>
                    <a:lnTo>
                      <a:pt x="1482528" y="81973"/>
                    </a:lnTo>
                    <a:close/>
                    <a:moveTo>
                      <a:pt x="6005608" y="7620"/>
                    </a:moveTo>
                    <a:lnTo>
                      <a:pt x="6020238" y="7620"/>
                    </a:lnTo>
                    <a:cubicBezTo>
                      <a:pt x="6019628" y="19203"/>
                      <a:pt x="6018714" y="30176"/>
                      <a:pt x="6017495" y="40539"/>
                    </a:cubicBezTo>
                    <a:lnTo>
                      <a:pt x="6080588" y="40539"/>
                    </a:lnTo>
                    <a:cubicBezTo>
                      <a:pt x="6080582" y="40704"/>
                      <a:pt x="6080519" y="41593"/>
                      <a:pt x="6080398" y="43206"/>
                    </a:cubicBezTo>
                    <a:cubicBezTo>
                      <a:pt x="6080277" y="44819"/>
                      <a:pt x="6080138" y="46165"/>
                      <a:pt x="6079979" y="47244"/>
                    </a:cubicBezTo>
                    <a:cubicBezTo>
                      <a:pt x="6077947" y="74372"/>
                      <a:pt x="6075839" y="94184"/>
                      <a:pt x="6073654" y="106680"/>
                    </a:cubicBezTo>
                    <a:cubicBezTo>
                      <a:pt x="6071470" y="119177"/>
                      <a:pt x="6068600" y="127102"/>
                      <a:pt x="6065044" y="130455"/>
                    </a:cubicBezTo>
                    <a:cubicBezTo>
                      <a:pt x="6062840" y="132557"/>
                      <a:pt x="6060542" y="134068"/>
                      <a:pt x="6058148" y="134989"/>
                    </a:cubicBezTo>
                    <a:cubicBezTo>
                      <a:pt x="6055754" y="135909"/>
                      <a:pt x="6052769" y="136430"/>
                      <a:pt x="6049194" y="136551"/>
                    </a:cubicBezTo>
                    <a:cubicBezTo>
                      <a:pt x="6046165" y="136849"/>
                      <a:pt x="6042012" y="136938"/>
                      <a:pt x="6036736" y="136818"/>
                    </a:cubicBezTo>
                    <a:cubicBezTo>
                      <a:pt x="6031458" y="136697"/>
                      <a:pt x="6025858" y="136405"/>
                      <a:pt x="6019933" y="135941"/>
                    </a:cubicBezTo>
                    <a:cubicBezTo>
                      <a:pt x="6019768" y="133890"/>
                      <a:pt x="6019336" y="131668"/>
                      <a:pt x="6018638" y="129274"/>
                    </a:cubicBezTo>
                    <a:cubicBezTo>
                      <a:pt x="6017940" y="126880"/>
                      <a:pt x="6017050" y="124733"/>
                      <a:pt x="6015971" y="122835"/>
                    </a:cubicBezTo>
                    <a:cubicBezTo>
                      <a:pt x="6022353" y="123419"/>
                      <a:pt x="6028106" y="123775"/>
                      <a:pt x="6033230" y="123902"/>
                    </a:cubicBezTo>
                    <a:cubicBezTo>
                      <a:pt x="6038354" y="124029"/>
                      <a:pt x="6042050" y="124079"/>
                      <a:pt x="6044317" y="124054"/>
                    </a:cubicBezTo>
                    <a:cubicBezTo>
                      <a:pt x="6046413" y="124225"/>
                      <a:pt x="6048166" y="124111"/>
                      <a:pt x="6049575" y="123711"/>
                    </a:cubicBezTo>
                    <a:cubicBezTo>
                      <a:pt x="6050984" y="123311"/>
                      <a:pt x="6052280" y="122511"/>
                      <a:pt x="6053462" y="121311"/>
                    </a:cubicBezTo>
                    <a:cubicBezTo>
                      <a:pt x="6055735" y="119038"/>
                      <a:pt x="6057818" y="112764"/>
                      <a:pt x="6059710" y="102489"/>
                    </a:cubicBezTo>
                    <a:cubicBezTo>
                      <a:pt x="6061602" y="92215"/>
                      <a:pt x="6063380" y="76035"/>
                      <a:pt x="6065044" y="53950"/>
                    </a:cubicBezTo>
                    <a:lnTo>
                      <a:pt x="6015666" y="53950"/>
                    </a:lnTo>
                    <a:cubicBezTo>
                      <a:pt x="6012606" y="75013"/>
                      <a:pt x="6006688" y="93237"/>
                      <a:pt x="5997912" y="108624"/>
                    </a:cubicBezTo>
                    <a:cubicBezTo>
                      <a:pt x="5989136" y="124010"/>
                      <a:pt x="5975750" y="136367"/>
                      <a:pt x="5957754" y="145695"/>
                    </a:cubicBezTo>
                    <a:cubicBezTo>
                      <a:pt x="5956618" y="144082"/>
                      <a:pt x="5955157" y="142279"/>
                      <a:pt x="5953372" y="140285"/>
                    </a:cubicBezTo>
                    <a:cubicBezTo>
                      <a:pt x="5951588" y="138291"/>
                      <a:pt x="5949899" y="136640"/>
                      <a:pt x="5948306" y="135332"/>
                    </a:cubicBezTo>
                    <a:cubicBezTo>
                      <a:pt x="5964669" y="127064"/>
                      <a:pt x="5976900" y="116091"/>
                      <a:pt x="5984996" y="102413"/>
                    </a:cubicBezTo>
                    <a:cubicBezTo>
                      <a:pt x="5993092" y="88735"/>
                      <a:pt x="5998540" y="72581"/>
                      <a:pt x="6001340" y="53950"/>
                    </a:cubicBezTo>
                    <a:lnTo>
                      <a:pt x="5953182" y="53950"/>
                    </a:lnTo>
                    <a:lnTo>
                      <a:pt x="5953182" y="40539"/>
                    </a:lnTo>
                    <a:lnTo>
                      <a:pt x="6003170" y="40539"/>
                    </a:lnTo>
                    <a:cubicBezTo>
                      <a:pt x="6003766" y="35357"/>
                      <a:pt x="6004248" y="30023"/>
                      <a:pt x="6004617" y="24537"/>
                    </a:cubicBezTo>
                    <a:cubicBezTo>
                      <a:pt x="6004986" y="19050"/>
                      <a:pt x="6005316" y="13412"/>
                      <a:pt x="6005608" y="7620"/>
                    </a:cubicBezTo>
                    <a:close/>
                    <a:moveTo>
                      <a:pt x="4588898" y="7620"/>
                    </a:moveTo>
                    <a:lnTo>
                      <a:pt x="4603528" y="10668"/>
                    </a:lnTo>
                    <a:cubicBezTo>
                      <a:pt x="4601445" y="22302"/>
                      <a:pt x="4598905" y="33782"/>
                      <a:pt x="4595908" y="45111"/>
                    </a:cubicBezTo>
                    <a:lnTo>
                      <a:pt x="4650772" y="45111"/>
                    </a:lnTo>
                    <a:lnTo>
                      <a:pt x="4650772" y="59132"/>
                    </a:lnTo>
                    <a:lnTo>
                      <a:pt x="4592860" y="59132"/>
                    </a:lnTo>
                    <a:cubicBezTo>
                      <a:pt x="4589030" y="73525"/>
                      <a:pt x="4584878" y="87419"/>
                      <a:pt x="4580401" y="100811"/>
                    </a:cubicBezTo>
                    <a:cubicBezTo>
                      <a:pt x="4575924" y="114204"/>
                      <a:pt x="4571238" y="126727"/>
                      <a:pt x="4566342" y="138380"/>
                    </a:cubicBezTo>
                    <a:lnTo>
                      <a:pt x="4602918" y="138380"/>
                    </a:lnTo>
                    <a:lnTo>
                      <a:pt x="4602918" y="89291"/>
                    </a:lnTo>
                    <a:lnTo>
                      <a:pt x="4616634" y="89291"/>
                    </a:lnTo>
                    <a:lnTo>
                      <a:pt x="4616634" y="138380"/>
                    </a:lnTo>
                    <a:lnTo>
                      <a:pt x="4649858" y="138380"/>
                    </a:lnTo>
                    <a:lnTo>
                      <a:pt x="4649858" y="152096"/>
                    </a:lnTo>
                    <a:lnTo>
                      <a:pt x="4616634" y="152096"/>
                    </a:lnTo>
                    <a:lnTo>
                      <a:pt x="4616634" y="198730"/>
                    </a:lnTo>
                    <a:lnTo>
                      <a:pt x="4655648" y="190805"/>
                    </a:lnTo>
                    <a:lnTo>
                      <a:pt x="4656868" y="204216"/>
                    </a:lnTo>
                    <a:lnTo>
                      <a:pt x="4616634" y="212433"/>
                    </a:lnTo>
                    <a:lnTo>
                      <a:pt x="4616634" y="281940"/>
                    </a:lnTo>
                    <a:lnTo>
                      <a:pt x="4602918" y="281940"/>
                    </a:lnTo>
                    <a:lnTo>
                      <a:pt x="4602918" y="215483"/>
                    </a:lnTo>
                    <a:cubicBezTo>
                      <a:pt x="4591914" y="217783"/>
                      <a:pt x="4581462" y="219969"/>
                      <a:pt x="4571562" y="222040"/>
                    </a:cubicBezTo>
                    <a:cubicBezTo>
                      <a:pt x="4561662" y="224112"/>
                      <a:pt x="4552506" y="225993"/>
                      <a:pt x="4544092" y="227683"/>
                    </a:cubicBezTo>
                    <a:lnTo>
                      <a:pt x="4540130" y="213043"/>
                    </a:lnTo>
                    <a:cubicBezTo>
                      <a:pt x="4548728" y="211651"/>
                      <a:pt x="4558354" y="209936"/>
                      <a:pt x="4569009" y="207897"/>
                    </a:cubicBezTo>
                    <a:cubicBezTo>
                      <a:pt x="4579664" y="205858"/>
                      <a:pt x="4590968" y="203610"/>
                      <a:pt x="4602918" y="201154"/>
                    </a:cubicBezTo>
                    <a:lnTo>
                      <a:pt x="4602918" y="152096"/>
                    </a:lnTo>
                    <a:lnTo>
                      <a:pt x="4573353" y="152096"/>
                    </a:lnTo>
                    <a:cubicBezTo>
                      <a:pt x="4567949" y="152121"/>
                      <a:pt x="4563364" y="152528"/>
                      <a:pt x="4559598" y="153315"/>
                    </a:cubicBezTo>
                    <a:cubicBezTo>
                      <a:pt x="4555833" y="154103"/>
                      <a:pt x="4553306" y="155120"/>
                      <a:pt x="4552016" y="156365"/>
                    </a:cubicBezTo>
                    <a:cubicBezTo>
                      <a:pt x="4551540" y="154523"/>
                      <a:pt x="4550893" y="152185"/>
                      <a:pt x="4550074" y="149353"/>
                    </a:cubicBezTo>
                    <a:cubicBezTo>
                      <a:pt x="4549254" y="146520"/>
                      <a:pt x="4548378" y="144184"/>
                      <a:pt x="4547444" y="142342"/>
                    </a:cubicBezTo>
                    <a:cubicBezTo>
                      <a:pt x="4549546" y="141739"/>
                      <a:pt x="4551668" y="139134"/>
                      <a:pt x="4553808" y="134527"/>
                    </a:cubicBezTo>
                    <a:cubicBezTo>
                      <a:pt x="4555947" y="129921"/>
                      <a:pt x="4558297" y="124189"/>
                      <a:pt x="4560856" y="117332"/>
                    </a:cubicBezTo>
                    <a:cubicBezTo>
                      <a:pt x="4562634" y="113007"/>
                      <a:pt x="4565174" y="105673"/>
                      <a:pt x="4568476" y="95327"/>
                    </a:cubicBezTo>
                    <a:cubicBezTo>
                      <a:pt x="4571778" y="84982"/>
                      <a:pt x="4575232" y="72917"/>
                      <a:pt x="4578839" y="59132"/>
                    </a:cubicBezTo>
                    <a:lnTo>
                      <a:pt x="4541958" y="59132"/>
                    </a:lnTo>
                    <a:lnTo>
                      <a:pt x="4541958" y="45111"/>
                    </a:lnTo>
                    <a:lnTo>
                      <a:pt x="4581887" y="45111"/>
                    </a:lnTo>
                    <a:cubicBezTo>
                      <a:pt x="4583265" y="38996"/>
                      <a:pt x="4584548" y="32785"/>
                      <a:pt x="4585735" y="26480"/>
                    </a:cubicBezTo>
                    <a:cubicBezTo>
                      <a:pt x="4586922" y="20174"/>
                      <a:pt x="4587976" y="13888"/>
                      <a:pt x="4588898" y="7620"/>
                    </a:cubicBezTo>
                    <a:close/>
                    <a:moveTo>
                      <a:pt x="5361718" y="7335"/>
                    </a:moveTo>
                    <a:lnTo>
                      <a:pt x="5376348" y="7335"/>
                    </a:lnTo>
                    <a:lnTo>
                      <a:pt x="5376348" y="45739"/>
                    </a:lnTo>
                    <a:lnTo>
                      <a:pt x="5444928" y="45739"/>
                    </a:lnTo>
                    <a:lnTo>
                      <a:pt x="5444928" y="58808"/>
                    </a:lnTo>
                    <a:lnTo>
                      <a:pt x="5376348" y="58808"/>
                    </a:lnTo>
                    <a:lnTo>
                      <a:pt x="5376348" y="99994"/>
                    </a:lnTo>
                    <a:lnTo>
                      <a:pt x="5406524" y="99994"/>
                    </a:lnTo>
                    <a:cubicBezTo>
                      <a:pt x="5422252" y="88376"/>
                      <a:pt x="5436972" y="76078"/>
                      <a:pt x="5450681" y="63100"/>
                    </a:cubicBezTo>
                    <a:cubicBezTo>
                      <a:pt x="5464391" y="50122"/>
                      <a:pt x="5476900" y="36613"/>
                      <a:pt x="5488210" y="22575"/>
                    </a:cubicBezTo>
                    <a:lnTo>
                      <a:pt x="5500402" y="29585"/>
                    </a:lnTo>
                    <a:cubicBezTo>
                      <a:pt x="5489880" y="42240"/>
                      <a:pt x="5478615" y="54465"/>
                      <a:pt x="5466607" y="66258"/>
                    </a:cubicBezTo>
                    <a:cubicBezTo>
                      <a:pt x="5454599" y="78051"/>
                      <a:pt x="5441886" y="89296"/>
                      <a:pt x="5428469" y="99994"/>
                    </a:cubicBezTo>
                    <a:lnTo>
                      <a:pt x="5515032" y="99994"/>
                    </a:lnTo>
                    <a:lnTo>
                      <a:pt x="5515032" y="113367"/>
                    </a:lnTo>
                    <a:lnTo>
                      <a:pt x="5410790" y="113367"/>
                    </a:lnTo>
                    <a:cubicBezTo>
                      <a:pt x="5402237" y="119641"/>
                      <a:pt x="5393436" y="125782"/>
                      <a:pt x="5384387" y="131789"/>
                    </a:cubicBezTo>
                    <a:cubicBezTo>
                      <a:pt x="5375339" y="137796"/>
                      <a:pt x="5366156" y="143555"/>
                      <a:pt x="5356841" y="149067"/>
                    </a:cubicBezTo>
                    <a:lnTo>
                      <a:pt x="5487600" y="149067"/>
                    </a:lnTo>
                    <a:lnTo>
                      <a:pt x="5487600" y="161830"/>
                    </a:lnTo>
                    <a:lnTo>
                      <a:pt x="5351050" y="161830"/>
                    </a:lnTo>
                    <a:cubicBezTo>
                      <a:pt x="5348726" y="167831"/>
                      <a:pt x="5346287" y="173832"/>
                      <a:pt x="5343735" y="179833"/>
                    </a:cubicBezTo>
                    <a:cubicBezTo>
                      <a:pt x="5341182" y="185834"/>
                      <a:pt x="5338744" y="191530"/>
                      <a:pt x="5336420" y="196920"/>
                    </a:cubicBezTo>
                    <a:lnTo>
                      <a:pt x="5469616" y="196920"/>
                    </a:lnTo>
                    <a:lnTo>
                      <a:pt x="5468703" y="204214"/>
                    </a:lnTo>
                    <a:cubicBezTo>
                      <a:pt x="5465591" y="225441"/>
                      <a:pt x="5462366" y="241446"/>
                      <a:pt x="5459025" y="252231"/>
                    </a:cubicBezTo>
                    <a:cubicBezTo>
                      <a:pt x="5455685" y="263016"/>
                      <a:pt x="5451698" y="270176"/>
                      <a:pt x="5447062" y="273710"/>
                    </a:cubicBezTo>
                    <a:cubicBezTo>
                      <a:pt x="5444280" y="276085"/>
                      <a:pt x="5441232" y="277718"/>
                      <a:pt x="5437918" y="278611"/>
                    </a:cubicBezTo>
                    <a:cubicBezTo>
                      <a:pt x="5434603" y="279504"/>
                      <a:pt x="5430336" y="279998"/>
                      <a:pt x="5425116" y="280093"/>
                    </a:cubicBezTo>
                    <a:cubicBezTo>
                      <a:pt x="5419884" y="280131"/>
                      <a:pt x="5412366" y="280055"/>
                      <a:pt x="5402561" y="279865"/>
                    </a:cubicBezTo>
                    <a:cubicBezTo>
                      <a:pt x="5392757" y="279675"/>
                      <a:pt x="5381886" y="279143"/>
                      <a:pt x="5369947" y="278269"/>
                    </a:cubicBezTo>
                    <a:cubicBezTo>
                      <a:pt x="5369795" y="276085"/>
                      <a:pt x="5369338" y="273767"/>
                      <a:pt x="5368576" y="271316"/>
                    </a:cubicBezTo>
                    <a:cubicBezTo>
                      <a:pt x="5367814" y="268865"/>
                      <a:pt x="5366747" y="266621"/>
                      <a:pt x="5365376" y="264584"/>
                    </a:cubicBezTo>
                    <a:cubicBezTo>
                      <a:pt x="5377491" y="265620"/>
                      <a:pt x="5388768" y="266294"/>
                      <a:pt x="5399208" y="266605"/>
                    </a:cubicBezTo>
                    <a:cubicBezTo>
                      <a:pt x="5409648" y="266916"/>
                      <a:pt x="5416963" y="267056"/>
                      <a:pt x="5421154" y="267024"/>
                    </a:cubicBezTo>
                    <a:cubicBezTo>
                      <a:pt x="5424906" y="267056"/>
                      <a:pt x="5427916" y="266916"/>
                      <a:pt x="5430184" y="266605"/>
                    </a:cubicBezTo>
                    <a:cubicBezTo>
                      <a:pt x="5432450" y="266294"/>
                      <a:pt x="5434317" y="265620"/>
                      <a:pt x="5435784" y="264584"/>
                    </a:cubicBezTo>
                    <a:cubicBezTo>
                      <a:pt x="5439385" y="262176"/>
                      <a:pt x="5442547" y="256699"/>
                      <a:pt x="5445271" y="248152"/>
                    </a:cubicBezTo>
                    <a:cubicBezTo>
                      <a:pt x="5447996" y="239606"/>
                      <a:pt x="5450624" y="226884"/>
                      <a:pt x="5453158" y="209989"/>
                    </a:cubicBezTo>
                    <a:lnTo>
                      <a:pt x="5315083" y="209989"/>
                    </a:lnTo>
                    <a:cubicBezTo>
                      <a:pt x="5318620" y="203129"/>
                      <a:pt x="5322214" y="195326"/>
                      <a:pt x="5325866" y="186578"/>
                    </a:cubicBezTo>
                    <a:cubicBezTo>
                      <a:pt x="5329517" y="177831"/>
                      <a:pt x="5333035" y="169176"/>
                      <a:pt x="5336420" y="160615"/>
                    </a:cubicBezTo>
                    <a:cubicBezTo>
                      <a:pt x="5322824" y="168088"/>
                      <a:pt x="5308943" y="175104"/>
                      <a:pt x="5294776" y="181663"/>
                    </a:cubicBezTo>
                    <a:cubicBezTo>
                      <a:pt x="5280609" y="188221"/>
                      <a:pt x="5266347" y="194320"/>
                      <a:pt x="5251990" y="199959"/>
                    </a:cubicBezTo>
                    <a:cubicBezTo>
                      <a:pt x="5251171" y="198154"/>
                      <a:pt x="5249990" y="195983"/>
                      <a:pt x="5248446" y="193448"/>
                    </a:cubicBezTo>
                    <a:cubicBezTo>
                      <a:pt x="5246904" y="190913"/>
                      <a:pt x="5245342" y="188816"/>
                      <a:pt x="5243760" y="187156"/>
                    </a:cubicBezTo>
                    <a:cubicBezTo>
                      <a:pt x="5269274" y="177960"/>
                      <a:pt x="5294141" y="167149"/>
                      <a:pt x="5318360" y="154724"/>
                    </a:cubicBezTo>
                    <a:cubicBezTo>
                      <a:pt x="5342579" y="142299"/>
                      <a:pt x="5365769" y="128513"/>
                      <a:pt x="5387930" y="113367"/>
                    </a:cubicBezTo>
                    <a:lnTo>
                      <a:pt x="5252294" y="113367"/>
                    </a:lnTo>
                    <a:lnTo>
                      <a:pt x="5252294" y="99994"/>
                    </a:lnTo>
                    <a:lnTo>
                      <a:pt x="5361718" y="99994"/>
                    </a:lnTo>
                    <a:lnTo>
                      <a:pt x="5361718" y="58808"/>
                    </a:lnTo>
                    <a:lnTo>
                      <a:pt x="5280031" y="58808"/>
                    </a:lnTo>
                    <a:lnTo>
                      <a:pt x="5280031" y="45739"/>
                    </a:lnTo>
                    <a:lnTo>
                      <a:pt x="5361718" y="45739"/>
                    </a:lnTo>
                    <a:close/>
                    <a:moveTo>
                      <a:pt x="2812066" y="7316"/>
                    </a:moveTo>
                    <a:lnTo>
                      <a:pt x="2826696" y="7316"/>
                    </a:lnTo>
                    <a:lnTo>
                      <a:pt x="2826696" y="33224"/>
                    </a:lnTo>
                    <a:lnTo>
                      <a:pt x="2911735" y="33224"/>
                    </a:lnTo>
                    <a:lnTo>
                      <a:pt x="2911735" y="7316"/>
                    </a:lnTo>
                    <a:lnTo>
                      <a:pt x="2926061" y="7316"/>
                    </a:lnTo>
                    <a:lnTo>
                      <a:pt x="2926061" y="33224"/>
                    </a:lnTo>
                    <a:lnTo>
                      <a:pt x="3001651" y="33224"/>
                    </a:lnTo>
                    <a:lnTo>
                      <a:pt x="3001651" y="46940"/>
                    </a:lnTo>
                    <a:lnTo>
                      <a:pt x="2926061" y="46940"/>
                    </a:lnTo>
                    <a:lnTo>
                      <a:pt x="2926061" y="73762"/>
                    </a:lnTo>
                    <a:lnTo>
                      <a:pt x="2911735" y="73762"/>
                    </a:lnTo>
                    <a:lnTo>
                      <a:pt x="2911735" y="46940"/>
                    </a:lnTo>
                    <a:lnTo>
                      <a:pt x="2826696" y="46940"/>
                    </a:lnTo>
                    <a:lnTo>
                      <a:pt x="2826696" y="74676"/>
                    </a:lnTo>
                    <a:lnTo>
                      <a:pt x="2812066" y="74676"/>
                    </a:lnTo>
                    <a:lnTo>
                      <a:pt x="2812066" y="46940"/>
                    </a:lnTo>
                    <a:lnTo>
                      <a:pt x="2736476" y="46940"/>
                    </a:lnTo>
                    <a:lnTo>
                      <a:pt x="2736476" y="33224"/>
                    </a:lnTo>
                    <a:lnTo>
                      <a:pt x="2812066" y="33224"/>
                    </a:lnTo>
                    <a:close/>
                    <a:moveTo>
                      <a:pt x="2484406" y="7030"/>
                    </a:moveTo>
                    <a:lnTo>
                      <a:pt x="2498122" y="7030"/>
                    </a:lnTo>
                    <a:lnTo>
                      <a:pt x="2498122" y="28671"/>
                    </a:lnTo>
                    <a:lnTo>
                      <a:pt x="2555729" y="28671"/>
                    </a:lnTo>
                    <a:lnTo>
                      <a:pt x="2555729" y="7030"/>
                    </a:lnTo>
                    <a:lnTo>
                      <a:pt x="2569750" y="7030"/>
                    </a:lnTo>
                    <a:lnTo>
                      <a:pt x="2569750" y="28671"/>
                    </a:lnTo>
                    <a:lnTo>
                      <a:pt x="2636806" y="28671"/>
                    </a:lnTo>
                    <a:lnTo>
                      <a:pt x="2636806" y="79229"/>
                    </a:lnTo>
                    <a:lnTo>
                      <a:pt x="2569750" y="79229"/>
                    </a:lnTo>
                    <a:lnTo>
                      <a:pt x="2569750" y="107614"/>
                    </a:lnTo>
                    <a:lnTo>
                      <a:pt x="2654484" y="107614"/>
                    </a:lnTo>
                    <a:cubicBezTo>
                      <a:pt x="2654472" y="107734"/>
                      <a:pt x="2654421" y="108481"/>
                      <a:pt x="2654332" y="109855"/>
                    </a:cubicBezTo>
                    <a:cubicBezTo>
                      <a:pt x="2654243" y="111228"/>
                      <a:pt x="2654192" y="112507"/>
                      <a:pt x="2654180" y="113690"/>
                    </a:cubicBezTo>
                    <a:cubicBezTo>
                      <a:pt x="2652865" y="123321"/>
                      <a:pt x="2651532" y="130648"/>
                      <a:pt x="2650179" y="135672"/>
                    </a:cubicBezTo>
                    <a:cubicBezTo>
                      <a:pt x="2648826" y="140696"/>
                      <a:pt x="2647112" y="144139"/>
                      <a:pt x="2645035" y="146000"/>
                    </a:cubicBezTo>
                    <a:cubicBezTo>
                      <a:pt x="2643258" y="147511"/>
                      <a:pt x="2641327" y="148603"/>
                      <a:pt x="2639244" y="149276"/>
                    </a:cubicBezTo>
                    <a:cubicBezTo>
                      <a:pt x="2637162" y="149949"/>
                      <a:pt x="2634622" y="150280"/>
                      <a:pt x="2631624" y="150267"/>
                    </a:cubicBezTo>
                    <a:cubicBezTo>
                      <a:pt x="2629218" y="150559"/>
                      <a:pt x="2625725" y="150661"/>
                      <a:pt x="2621147" y="150572"/>
                    </a:cubicBezTo>
                    <a:cubicBezTo>
                      <a:pt x="2616568" y="150483"/>
                      <a:pt x="2611628" y="150280"/>
                      <a:pt x="2606326" y="149962"/>
                    </a:cubicBezTo>
                    <a:cubicBezTo>
                      <a:pt x="2606161" y="148235"/>
                      <a:pt x="2605805" y="146355"/>
                      <a:pt x="2605259" y="144323"/>
                    </a:cubicBezTo>
                    <a:cubicBezTo>
                      <a:pt x="2604713" y="142291"/>
                      <a:pt x="2604052" y="140411"/>
                      <a:pt x="2603278" y="138683"/>
                    </a:cubicBezTo>
                    <a:cubicBezTo>
                      <a:pt x="2608580" y="139268"/>
                      <a:pt x="2613368" y="139624"/>
                      <a:pt x="2617642" y="139751"/>
                    </a:cubicBezTo>
                    <a:cubicBezTo>
                      <a:pt x="2621915" y="139878"/>
                      <a:pt x="2624950" y="139929"/>
                      <a:pt x="2626748" y="139904"/>
                    </a:cubicBezTo>
                    <a:cubicBezTo>
                      <a:pt x="2628557" y="139923"/>
                      <a:pt x="2630043" y="139808"/>
                      <a:pt x="2631205" y="139560"/>
                    </a:cubicBezTo>
                    <a:cubicBezTo>
                      <a:pt x="2632367" y="139313"/>
                      <a:pt x="2633320" y="138817"/>
                      <a:pt x="2634063" y="138073"/>
                    </a:cubicBezTo>
                    <a:cubicBezTo>
                      <a:pt x="2635110" y="137069"/>
                      <a:pt x="2636063" y="135111"/>
                      <a:pt x="2636920" y="132200"/>
                    </a:cubicBezTo>
                    <a:cubicBezTo>
                      <a:pt x="2637777" y="129289"/>
                      <a:pt x="2638654" y="125044"/>
                      <a:pt x="2639549" y="119463"/>
                    </a:cubicBezTo>
                    <a:lnTo>
                      <a:pt x="2569750" y="119463"/>
                    </a:lnTo>
                    <a:lnTo>
                      <a:pt x="2569750" y="151467"/>
                    </a:lnTo>
                    <a:lnTo>
                      <a:pt x="2555729" y="151467"/>
                    </a:lnTo>
                    <a:lnTo>
                      <a:pt x="2555729" y="119463"/>
                    </a:lnTo>
                    <a:lnTo>
                      <a:pt x="2486234" y="119463"/>
                    </a:lnTo>
                    <a:cubicBezTo>
                      <a:pt x="2480221" y="129674"/>
                      <a:pt x="2470455" y="139046"/>
                      <a:pt x="2456936" y="147581"/>
                    </a:cubicBezTo>
                    <a:cubicBezTo>
                      <a:pt x="2443416" y="156115"/>
                      <a:pt x="2424735" y="163811"/>
                      <a:pt x="2400891" y="170669"/>
                    </a:cubicBezTo>
                    <a:cubicBezTo>
                      <a:pt x="2400090" y="168745"/>
                      <a:pt x="2399024" y="166650"/>
                      <a:pt x="2397690" y="164383"/>
                    </a:cubicBezTo>
                    <a:cubicBezTo>
                      <a:pt x="2396357" y="162116"/>
                      <a:pt x="2394985" y="160249"/>
                      <a:pt x="2393576" y="158782"/>
                    </a:cubicBezTo>
                    <a:cubicBezTo>
                      <a:pt x="2413235" y="153429"/>
                      <a:pt x="2429084" y="147447"/>
                      <a:pt x="2441124" y="140837"/>
                    </a:cubicBezTo>
                    <a:cubicBezTo>
                      <a:pt x="2453164" y="134227"/>
                      <a:pt x="2462308" y="127102"/>
                      <a:pt x="2468556" y="119463"/>
                    </a:cubicBezTo>
                    <a:lnTo>
                      <a:pt x="2412168" y="119463"/>
                    </a:lnTo>
                    <a:cubicBezTo>
                      <a:pt x="2413737" y="112220"/>
                      <a:pt x="2415324" y="103883"/>
                      <a:pt x="2416931" y="94452"/>
                    </a:cubicBezTo>
                    <a:cubicBezTo>
                      <a:pt x="2418537" y="85021"/>
                      <a:pt x="2419896" y="75997"/>
                      <a:pt x="2421008" y="67380"/>
                    </a:cubicBezTo>
                    <a:lnTo>
                      <a:pt x="2484406" y="67380"/>
                    </a:lnTo>
                    <a:lnTo>
                      <a:pt x="2484406" y="65854"/>
                    </a:lnTo>
                    <a:lnTo>
                      <a:pt x="2484406" y="40825"/>
                    </a:lnTo>
                    <a:lnTo>
                      <a:pt x="2406377" y="40825"/>
                    </a:lnTo>
                    <a:lnTo>
                      <a:pt x="2406377" y="28671"/>
                    </a:lnTo>
                    <a:lnTo>
                      <a:pt x="2484406" y="28671"/>
                    </a:lnTo>
                    <a:close/>
                    <a:moveTo>
                      <a:pt x="2136324" y="7030"/>
                    </a:moveTo>
                    <a:lnTo>
                      <a:pt x="2152479" y="9773"/>
                    </a:lnTo>
                    <a:cubicBezTo>
                      <a:pt x="2150358" y="13437"/>
                      <a:pt x="2148123" y="17158"/>
                      <a:pt x="2145773" y="20936"/>
                    </a:cubicBezTo>
                    <a:cubicBezTo>
                      <a:pt x="2143424" y="24715"/>
                      <a:pt x="2140884" y="28512"/>
                      <a:pt x="2138153" y="32328"/>
                    </a:cubicBezTo>
                    <a:lnTo>
                      <a:pt x="2222278" y="32328"/>
                    </a:lnTo>
                    <a:lnTo>
                      <a:pt x="2225021" y="31414"/>
                    </a:lnTo>
                    <a:lnTo>
                      <a:pt x="2234470" y="38103"/>
                    </a:lnTo>
                    <a:cubicBezTo>
                      <a:pt x="2230107" y="45844"/>
                      <a:pt x="2225040" y="53742"/>
                      <a:pt x="2219268" y="61799"/>
                    </a:cubicBezTo>
                    <a:cubicBezTo>
                      <a:pt x="2213496" y="69856"/>
                      <a:pt x="2207590" y="77304"/>
                      <a:pt x="2201551" y="84144"/>
                    </a:cubicBezTo>
                    <a:lnTo>
                      <a:pt x="2295125" y="84144"/>
                    </a:lnTo>
                    <a:lnTo>
                      <a:pt x="2295125" y="173108"/>
                    </a:lnTo>
                    <a:lnTo>
                      <a:pt x="2213743" y="173108"/>
                    </a:lnTo>
                    <a:lnTo>
                      <a:pt x="2213743" y="252999"/>
                    </a:lnTo>
                    <a:cubicBezTo>
                      <a:pt x="2213534" y="257154"/>
                      <a:pt x="2214639" y="259898"/>
                      <a:pt x="2217058" y="261232"/>
                    </a:cubicBezTo>
                    <a:cubicBezTo>
                      <a:pt x="2219478" y="262566"/>
                      <a:pt x="2224469" y="263176"/>
                      <a:pt x="2232031" y="263062"/>
                    </a:cubicBezTo>
                    <a:lnTo>
                      <a:pt x="2287200" y="263062"/>
                    </a:lnTo>
                    <a:cubicBezTo>
                      <a:pt x="2291906" y="263229"/>
                      <a:pt x="2295466" y="262251"/>
                      <a:pt x="2297880" y="260126"/>
                    </a:cubicBezTo>
                    <a:cubicBezTo>
                      <a:pt x="2300294" y="258000"/>
                      <a:pt x="2301979" y="253724"/>
                      <a:pt x="2302937" y="247296"/>
                    </a:cubicBezTo>
                    <a:cubicBezTo>
                      <a:pt x="2303895" y="240868"/>
                      <a:pt x="2304542" y="231283"/>
                      <a:pt x="2304879" y="218542"/>
                    </a:cubicBezTo>
                    <a:cubicBezTo>
                      <a:pt x="2306911" y="219787"/>
                      <a:pt x="2309171" y="220956"/>
                      <a:pt x="2311660" y="222049"/>
                    </a:cubicBezTo>
                    <a:cubicBezTo>
                      <a:pt x="2314150" y="223141"/>
                      <a:pt x="2316563" y="224005"/>
                      <a:pt x="2318900" y="224641"/>
                    </a:cubicBezTo>
                    <a:cubicBezTo>
                      <a:pt x="2318042" y="245217"/>
                      <a:pt x="2315566" y="259158"/>
                      <a:pt x="2311470" y="266466"/>
                    </a:cubicBezTo>
                    <a:cubicBezTo>
                      <a:pt x="2307374" y="273774"/>
                      <a:pt x="2299488" y="277198"/>
                      <a:pt x="2287810" y="276740"/>
                    </a:cubicBezTo>
                    <a:lnTo>
                      <a:pt x="2231422" y="276740"/>
                    </a:lnTo>
                    <a:cubicBezTo>
                      <a:pt x="2219008" y="276949"/>
                      <a:pt x="2210461" y="275390"/>
                      <a:pt x="2205781" y="272062"/>
                    </a:cubicBezTo>
                    <a:cubicBezTo>
                      <a:pt x="2201101" y="268735"/>
                      <a:pt x="2198878" y="262380"/>
                      <a:pt x="2199113" y="252999"/>
                    </a:cubicBezTo>
                    <a:lnTo>
                      <a:pt x="2199113" y="173108"/>
                    </a:lnTo>
                    <a:lnTo>
                      <a:pt x="2179606" y="173108"/>
                    </a:lnTo>
                    <a:cubicBezTo>
                      <a:pt x="2174897" y="189610"/>
                      <a:pt x="2167788" y="204683"/>
                      <a:pt x="2158281" y="218326"/>
                    </a:cubicBezTo>
                    <a:cubicBezTo>
                      <a:pt x="2148774" y="231969"/>
                      <a:pt x="2135863" y="243967"/>
                      <a:pt x="2119549" y="254318"/>
                    </a:cubicBezTo>
                    <a:cubicBezTo>
                      <a:pt x="2103235" y="264670"/>
                      <a:pt x="2082512" y="273160"/>
                      <a:pt x="2057381" y="279788"/>
                    </a:cubicBezTo>
                    <a:cubicBezTo>
                      <a:pt x="2056549" y="277840"/>
                      <a:pt x="2055317" y="275646"/>
                      <a:pt x="2053685" y="273207"/>
                    </a:cubicBezTo>
                    <a:cubicBezTo>
                      <a:pt x="2052054" y="270769"/>
                      <a:pt x="2050441" y="268805"/>
                      <a:pt x="2048847" y="267317"/>
                    </a:cubicBezTo>
                    <a:cubicBezTo>
                      <a:pt x="2072467" y="261494"/>
                      <a:pt x="2091978" y="254010"/>
                      <a:pt x="2107380" y="244864"/>
                    </a:cubicBezTo>
                    <a:cubicBezTo>
                      <a:pt x="2122781" y="235718"/>
                      <a:pt x="2135000" y="225114"/>
                      <a:pt x="2144035" y="213053"/>
                    </a:cubicBezTo>
                    <a:cubicBezTo>
                      <a:pt x="2153070" y="200992"/>
                      <a:pt x="2159847" y="187677"/>
                      <a:pt x="2164366" y="173108"/>
                    </a:cubicBezTo>
                    <a:lnTo>
                      <a:pt x="2079936" y="173108"/>
                    </a:lnTo>
                    <a:lnTo>
                      <a:pt x="2079936" y="96302"/>
                    </a:lnTo>
                    <a:cubicBezTo>
                      <a:pt x="2076291" y="99477"/>
                      <a:pt x="2072608" y="102500"/>
                      <a:pt x="2068887" y="105371"/>
                    </a:cubicBezTo>
                    <a:cubicBezTo>
                      <a:pt x="2065166" y="108242"/>
                      <a:pt x="2061331" y="111114"/>
                      <a:pt x="2057381" y="113986"/>
                    </a:cubicBezTo>
                    <a:cubicBezTo>
                      <a:pt x="2056086" y="112233"/>
                      <a:pt x="2054409" y="110403"/>
                      <a:pt x="2052352" y="108496"/>
                    </a:cubicBezTo>
                    <a:cubicBezTo>
                      <a:pt x="2050295" y="106590"/>
                      <a:pt x="2048313" y="105065"/>
                      <a:pt x="2046408" y="103922"/>
                    </a:cubicBezTo>
                    <a:cubicBezTo>
                      <a:pt x="2067662" y="89513"/>
                      <a:pt x="2085886" y="73633"/>
                      <a:pt x="2101082" y="56281"/>
                    </a:cubicBezTo>
                    <a:cubicBezTo>
                      <a:pt x="2116277" y="38928"/>
                      <a:pt x="2128025" y="22512"/>
                      <a:pt x="2136324" y="7030"/>
                    </a:cubicBezTo>
                    <a:close/>
                    <a:moveTo>
                      <a:pt x="401403" y="7030"/>
                    </a:moveTo>
                    <a:lnTo>
                      <a:pt x="414509" y="11297"/>
                    </a:lnTo>
                    <a:cubicBezTo>
                      <a:pt x="412223" y="15894"/>
                      <a:pt x="409709" y="20492"/>
                      <a:pt x="406965" y="25089"/>
                    </a:cubicBezTo>
                    <a:cubicBezTo>
                      <a:pt x="404222" y="29687"/>
                      <a:pt x="401250" y="34132"/>
                      <a:pt x="398050" y="38424"/>
                    </a:cubicBezTo>
                    <a:lnTo>
                      <a:pt x="587026" y="38424"/>
                    </a:lnTo>
                    <a:lnTo>
                      <a:pt x="587026" y="51493"/>
                    </a:lnTo>
                    <a:lnTo>
                      <a:pt x="388601" y="51493"/>
                    </a:lnTo>
                    <a:cubicBezTo>
                      <a:pt x="381388" y="60522"/>
                      <a:pt x="373793" y="68935"/>
                      <a:pt x="365817" y="76730"/>
                    </a:cubicBezTo>
                    <a:cubicBezTo>
                      <a:pt x="357842" y="84526"/>
                      <a:pt x="349790" y="91562"/>
                      <a:pt x="341662" y="97838"/>
                    </a:cubicBezTo>
                    <a:cubicBezTo>
                      <a:pt x="340786" y="96171"/>
                      <a:pt x="339414" y="94086"/>
                      <a:pt x="337547" y="91581"/>
                    </a:cubicBezTo>
                    <a:cubicBezTo>
                      <a:pt x="335680" y="89077"/>
                      <a:pt x="334004" y="86994"/>
                      <a:pt x="332518" y="85333"/>
                    </a:cubicBezTo>
                    <a:cubicBezTo>
                      <a:pt x="346037" y="75867"/>
                      <a:pt x="358928" y="64343"/>
                      <a:pt x="371190" y="50760"/>
                    </a:cubicBezTo>
                    <a:cubicBezTo>
                      <a:pt x="383451" y="37176"/>
                      <a:pt x="393522" y="22600"/>
                      <a:pt x="401403" y="7030"/>
                    </a:cubicBezTo>
                    <a:close/>
                    <a:moveTo>
                      <a:pt x="3976402" y="7011"/>
                    </a:moveTo>
                    <a:lnTo>
                      <a:pt x="3989203" y="13107"/>
                    </a:lnTo>
                    <a:cubicBezTo>
                      <a:pt x="3987019" y="17120"/>
                      <a:pt x="3984378" y="21286"/>
                      <a:pt x="3981278" y="25604"/>
                    </a:cubicBezTo>
                    <a:cubicBezTo>
                      <a:pt x="3998322" y="48578"/>
                      <a:pt x="4017804" y="68695"/>
                      <a:pt x="4039724" y="85954"/>
                    </a:cubicBezTo>
                    <a:cubicBezTo>
                      <a:pt x="4061644" y="103213"/>
                      <a:pt x="4086155" y="118758"/>
                      <a:pt x="4113257" y="132588"/>
                    </a:cubicBezTo>
                    <a:cubicBezTo>
                      <a:pt x="4111232" y="134043"/>
                      <a:pt x="4109263" y="135935"/>
                      <a:pt x="4107352" y="138265"/>
                    </a:cubicBezTo>
                    <a:cubicBezTo>
                      <a:pt x="4105440" y="140596"/>
                      <a:pt x="4103852" y="142869"/>
                      <a:pt x="4102589" y="145085"/>
                    </a:cubicBezTo>
                    <a:cubicBezTo>
                      <a:pt x="4076465" y="130842"/>
                      <a:pt x="4052742" y="115056"/>
                      <a:pt x="4031418" y="97727"/>
                    </a:cubicBezTo>
                    <a:cubicBezTo>
                      <a:pt x="4010095" y="80398"/>
                      <a:pt x="3990639" y="60116"/>
                      <a:pt x="3973049" y="36881"/>
                    </a:cubicBezTo>
                    <a:cubicBezTo>
                      <a:pt x="3956609" y="59055"/>
                      <a:pt x="3937292" y="79477"/>
                      <a:pt x="3915099" y="98146"/>
                    </a:cubicBezTo>
                    <a:cubicBezTo>
                      <a:pt x="3892906" y="116815"/>
                      <a:pt x="3869550" y="132360"/>
                      <a:pt x="3845033" y="144780"/>
                    </a:cubicBezTo>
                    <a:cubicBezTo>
                      <a:pt x="3843642" y="142717"/>
                      <a:pt x="3842004" y="140520"/>
                      <a:pt x="3840118" y="138189"/>
                    </a:cubicBezTo>
                    <a:cubicBezTo>
                      <a:pt x="3838232" y="135859"/>
                      <a:pt x="3836213" y="133890"/>
                      <a:pt x="3834060" y="132284"/>
                    </a:cubicBezTo>
                    <a:cubicBezTo>
                      <a:pt x="3863156" y="118491"/>
                      <a:pt x="3890232" y="100584"/>
                      <a:pt x="3915290" y="78563"/>
                    </a:cubicBezTo>
                    <a:cubicBezTo>
                      <a:pt x="3940346" y="56541"/>
                      <a:pt x="3960717" y="32690"/>
                      <a:pt x="3976402" y="7011"/>
                    </a:cubicBezTo>
                    <a:close/>
                    <a:moveTo>
                      <a:pt x="5645868" y="6420"/>
                    </a:moveTo>
                    <a:lnTo>
                      <a:pt x="5659888" y="6420"/>
                    </a:lnTo>
                    <a:lnTo>
                      <a:pt x="5659888" y="72543"/>
                    </a:lnTo>
                    <a:lnTo>
                      <a:pt x="5696769" y="72543"/>
                    </a:lnTo>
                    <a:lnTo>
                      <a:pt x="5696769" y="86564"/>
                    </a:lnTo>
                    <a:lnTo>
                      <a:pt x="5659888" y="86564"/>
                    </a:lnTo>
                    <a:lnTo>
                      <a:pt x="5659888" y="101200"/>
                    </a:lnTo>
                    <a:cubicBezTo>
                      <a:pt x="5663354" y="105013"/>
                      <a:pt x="5667870" y="110191"/>
                      <a:pt x="5673435" y="116733"/>
                    </a:cubicBezTo>
                    <a:cubicBezTo>
                      <a:pt x="5679000" y="123275"/>
                      <a:pt x="5684328" y="129647"/>
                      <a:pt x="5689420" y="135848"/>
                    </a:cubicBezTo>
                    <a:cubicBezTo>
                      <a:pt x="5694512" y="142049"/>
                      <a:pt x="5698079" y="146545"/>
                      <a:pt x="5700122" y="149334"/>
                    </a:cubicBezTo>
                    <a:lnTo>
                      <a:pt x="5691892" y="161534"/>
                    </a:lnTo>
                    <a:cubicBezTo>
                      <a:pt x="5688711" y="156567"/>
                      <a:pt x="5684024" y="149814"/>
                      <a:pt x="5677834" y="141276"/>
                    </a:cubicBezTo>
                    <a:cubicBezTo>
                      <a:pt x="5671642" y="132737"/>
                      <a:pt x="5665660" y="124766"/>
                      <a:pt x="5659888" y="117360"/>
                    </a:cubicBezTo>
                    <a:lnTo>
                      <a:pt x="5659888" y="282226"/>
                    </a:lnTo>
                    <a:lnTo>
                      <a:pt x="5645868" y="282226"/>
                    </a:lnTo>
                    <a:lnTo>
                      <a:pt x="5645868" y="121629"/>
                    </a:lnTo>
                    <a:cubicBezTo>
                      <a:pt x="5640114" y="141018"/>
                      <a:pt x="5633409" y="159518"/>
                      <a:pt x="5625751" y="177128"/>
                    </a:cubicBezTo>
                    <a:cubicBezTo>
                      <a:pt x="5618092" y="194739"/>
                      <a:pt x="5610168" y="209351"/>
                      <a:pt x="5601976" y="220965"/>
                    </a:cubicBezTo>
                    <a:cubicBezTo>
                      <a:pt x="5600992" y="218755"/>
                      <a:pt x="5599684" y="216473"/>
                      <a:pt x="5598052" y="214116"/>
                    </a:cubicBezTo>
                    <a:cubicBezTo>
                      <a:pt x="5596420" y="211759"/>
                      <a:pt x="5594884" y="209783"/>
                      <a:pt x="5593442" y="208188"/>
                    </a:cubicBezTo>
                    <a:cubicBezTo>
                      <a:pt x="5600028" y="199353"/>
                      <a:pt x="5606567" y="188301"/>
                      <a:pt x="5613062" y="175032"/>
                    </a:cubicBezTo>
                    <a:cubicBezTo>
                      <a:pt x="5619557" y="161762"/>
                      <a:pt x="5625510" y="147460"/>
                      <a:pt x="5630921" y="132123"/>
                    </a:cubicBezTo>
                    <a:cubicBezTo>
                      <a:pt x="5636332" y="116787"/>
                      <a:pt x="5640704" y="101600"/>
                      <a:pt x="5644038" y="86564"/>
                    </a:cubicBezTo>
                    <a:lnTo>
                      <a:pt x="5597709" y="86564"/>
                    </a:lnTo>
                    <a:lnTo>
                      <a:pt x="5597709" y="72543"/>
                    </a:lnTo>
                    <a:lnTo>
                      <a:pt x="5645868" y="72543"/>
                    </a:lnTo>
                    <a:close/>
                    <a:moveTo>
                      <a:pt x="1103376" y="6420"/>
                    </a:moveTo>
                    <a:lnTo>
                      <a:pt x="1286523" y="6420"/>
                    </a:lnTo>
                    <a:lnTo>
                      <a:pt x="1286523" y="96298"/>
                    </a:lnTo>
                    <a:lnTo>
                      <a:pt x="1182894" y="96298"/>
                    </a:lnTo>
                    <a:lnTo>
                      <a:pt x="1196939" y="100574"/>
                    </a:lnTo>
                    <a:cubicBezTo>
                      <a:pt x="1195704" y="103024"/>
                      <a:pt x="1194355" y="105455"/>
                      <a:pt x="1192891" y="107866"/>
                    </a:cubicBezTo>
                    <a:cubicBezTo>
                      <a:pt x="1191427" y="110278"/>
                      <a:pt x="1189926" y="112632"/>
                      <a:pt x="1188385" y="114929"/>
                    </a:cubicBezTo>
                    <a:lnTo>
                      <a:pt x="1244492" y="114929"/>
                    </a:lnTo>
                    <a:lnTo>
                      <a:pt x="1252114" y="113402"/>
                    </a:lnTo>
                    <a:lnTo>
                      <a:pt x="1280128" y="126498"/>
                    </a:lnTo>
                    <a:cubicBezTo>
                      <a:pt x="1267454" y="157603"/>
                      <a:pt x="1248715" y="182406"/>
                      <a:pt x="1223913" y="200908"/>
                    </a:cubicBezTo>
                    <a:cubicBezTo>
                      <a:pt x="1199111" y="219409"/>
                      <a:pt x="1170300" y="233320"/>
                      <a:pt x="1137478" y="242640"/>
                    </a:cubicBezTo>
                    <a:cubicBezTo>
                      <a:pt x="1144519" y="243529"/>
                      <a:pt x="1151954" y="244113"/>
                      <a:pt x="1159783" y="244393"/>
                    </a:cubicBezTo>
                    <a:cubicBezTo>
                      <a:pt x="1167612" y="244672"/>
                      <a:pt x="1175722" y="244799"/>
                      <a:pt x="1184111" y="244774"/>
                    </a:cubicBezTo>
                    <a:cubicBezTo>
                      <a:pt x="1194844" y="244770"/>
                      <a:pt x="1207194" y="244439"/>
                      <a:pt x="1221162" y="243780"/>
                    </a:cubicBezTo>
                    <a:cubicBezTo>
                      <a:pt x="1235130" y="243122"/>
                      <a:pt x="1249147" y="242158"/>
                      <a:pt x="1263212" y="240890"/>
                    </a:cubicBezTo>
                    <a:cubicBezTo>
                      <a:pt x="1277278" y="239621"/>
                      <a:pt x="1289823" y="238071"/>
                      <a:pt x="1300849" y="236238"/>
                    </a:cubicBezTo>
                    <a:cubicBezTo>
                      <a:pt x="1298074" y="242764"/>
                      <a:pt x="1295318" y="250583"/>
                      <a:pt x="1292581" y="259694"/>
                    </a:cubicBezTo>
                    <a:cubicBezTo>
                      <a:pt x="1289844" y="268806"/>
                      <a:pt x="1288231" y="276622"/>
                      <a:pt x="1287742" y="283144"/>
                    </a:cubicBezTo>
                    <a:cubicBezTo>
                      <a:pt x="1279873" y="283668"/>
                      <a:pt x="1269857" y="284210"/>
                      <a:pt x="1257694" y="284768"/>
                    </a:cubicBezTo>
                    <a:cubicBezTo>
                      <a:pt x="1245530" y="285326"/>
                      <a:pt x="1232755" y="285800"/>
                      <a:pt x="1219368" y="286189"/>
                    </a:cubicBezTo>
                    <a:cubicBezTo>
                      <a:pt x="1205982" y="286578"/>
                      <a:pt x="1193519" y="286781"/>
                      <a:pt x="1181980" y="286798"/>
                    </a:cubicBezTo>
                    <a:cubicBezTo>
                      <a:pt x="1161947" y="286900"/>
                      <a:pt x="1144792" y="285783"/>
                      <a:pt x="1130518" y="283448"/>
                    </a:cubicBezTo>
                    <a:cubicBezTo>
                      <a:pt x="1116243" y="281114"/>
                      <a:pt x="1103433" y="276952"/>
                      <a:pt x="1092086" y="270963"/>
                    </a:cubicBezTo>
                    <a:cubicBezTo>
                      <a:pt x="1084742" y="266909"/>
                      <a:pt x="1078314" y="263064"/>
                      <a:pt x="1072802" y="259429"/>
                    </a:cubicBezTo>
                    <a:cubicBezTo>
                      <a:pt x="1067289" y="255794"/>
                      <a:pt x="1062844" y="253852"/>
                      <a:pt x="1059466" y="253605"/>
                    </a:cubicBezTo>
                    <a:cubicBezTo>
                      <a:pt x="1056787" y="253776"/>
                      <a:pt x="1053882" y="255904"/>
                      <a:pt x="1050751" y="259989"/>
                    </a:cubicBezTo>
                    <a:cubicBezTo>
                      <a:pt x="1047620" y="264074"/>
                      <a:pt x="1044489" y="269090"/>
                      <a:pt x="1041359" y="275036"/>
                    </a:cubicBezTo>
                    <a:cubicBezTo>
                      <a:pt x="1038228" y="280983"/>
                      <a:pt x="1035323" y="286834"/>
                      <a:pt x="1032644" y="292589"/>
                    </a:cubicBezTo>
                    <a:lnTo>
                      <a:pt x="1002164" y="248732"/>
                    </a:lnTo>
                    <a:cubicBezTo>
                      <a:pt x="1009104" y="240929"/>
                      <a:pt x="1016178" y="234287"/>
                      <a:pt x="1023385" y="228806"/>
                    </a:cubicBezTo>
                    <a:cubicBezTo>
                      <a:pt x="1030593" y="223326"/>
                      <a:pt x="1037438" y="219198"/>
                      <a:pt x="1043921" y="216422"/>
                    </a:cubicBezTo>
                    <a:lnTo>
                      <a:pt x="1043921" y="140818"/>
                    </a:lnTo>
                    <a:lnTo>
                      <a:pt x="1012222" y="140818"/>
                    </a:lnTo>
                    <a:lnTo>
                      <a:pt x="1012222" y="100280"/>
                    </a:lnTo>
                    <a:lnTo>
                      <a:pt x="1086288" y="100280"/>
                    </a:lnTo>
                    <a:lnTo>
                      <a:pt x="1086288" y="224039"/>
                    </a:lnTo>
                    <a:cubicBezTo>
                      <a:pt x="1087973" y="225100"/>
                      <a:pt x="1089791" y="226180"/>
                      <a:pt x="1091743" y="227279"/>
                    </a:cubicBezTo>
                    <a:cubicBezTo>
                      <a:pt x="1093694" y="228378"/>
                      <a:pt x="1095741" y="229534"/>
                      <a:pt x="1097884" y="230748"/>
                    </a:cubicBezTo>
                    <a:cubicBezTo>
                      <a:pt x="1101562" y="232876"/>
                      <a:pt x="1105562" y="234718"/>
                      <a:pt x="1109883" y="236274"/>
                    </a:cubicBezTo>
                    <a:cubicBezTo>
                      <a:pt x="1114204" y="237831"/>
                      <a:pt x="1118734" y="239139"/>
                      <a:pt x="1123472" y="240200"/>
                    </a:cubicBezTo>
                    <a:cubicBezTo>
                      <a:pt x="1120808" y="235175"/>
                      <a:pt x="1117763" y="230055"/>
                      <a:pt x="1114338" y="224840"/>
                    </a:cubicBezTo>
                    <a:cubicBezTo>
                      <a:pt x="1110912" y="219624"/>
                      <a:pt x="1107563" y="215190"/>
                      <a:pt x="1104290" y="211537"/>
                    </a:cubicBezTo>
                    <a:cubicBezTo>
                      <a:pt x="1113740" y="209562"/>
                      <a:pt x="1122928" y="207186"/>
                      <a:pt x="1131854" y="204410"/>
                    </a:cubicBezTo>
                    <a:cubicBezTo>
                      <a:pt x="1140779" y="201634"/>
                      <a:pt x="1149371" y="198420"/>
                      <a:pt x="1157630" y="194767"/>
                    </a:cubicBezTo>
                    <a:cubicBezTo>
                      <a:pt x="1154391" y="191699"/>
                      <a:pt x="1151095" y="188687"/>
                      <a:pt x="1147742" y="185734"/>
                    </a:cubicBezTo>
                    <a:cubicBezTo>
                      <a:pt x="1144389" y="182780"/>
                      <a:pt x="1141171" y="179997"/>
                      <a:pt x="1138087" y="177386"/>
                    </a:cubicBezTo>
                    <a:lnTo>
                      <a:pt x="1168283" y="152993"/>
                    </a:lnTo>
                    <a:cubicBezTo>
                      <a:pt x="1172189" y="155953"/>
                      <a:pt x="1176478" y="159256"/>
                      <a:pt x="1181150" y="162903"/>
                    </a:cubicBezTo>
                    <a:cubicBezTo>
                      <a:pt x="1185822" y="166549"/>
                      <a:pt x="1190270" y="170157"/>
                      <a:pt x="1194495" y="173727"/>
                    </a:cubicBezTo>
                    <a:cubicBezTo>
                      <a:pt x="1199390" y="170056"/>
                      <a:pt x="1204015" y="166117"/>
                      <a:pt x="1208368" y="161912"/>
                    </a:cubicBezTo>
                    <a:cubicBezTo>
                      <a:pt x="1212721" y="157706"/>
                      <a:pt x="1216729" y="153310"/>
                      <a:pt x="1220394" y="148724"/>
                    </a:cubicBezTo>
                    <a:lnTo>
                      <a:pt x="1161283" y="148724"/>
                    </a:lnTo>
                    <a:cubicBezTo>
                      <a:pt x="1154677" y="155750"/>
                      <a:pt x="1147750" y="162204"/>
                      <a:pt x="1140502" y="168086"/>
                    </a:cubicBezTo>
                    <a:cubicBezTo>
                      <a:pt x="1133253" y="173969"/>
                      <a:pt x="1125953" y="179203"/>
                      <a:pt x="1118601" y="183790"/>
                    </a:cubicBezTo>
                    <a:cubicBezTo>
                      <a:pt x="1115105" y="179502"/>
                      <a:pt x="1110446" y="174356"/>
                      <a:pt x="1104624" y="168353"/>
                    </a:cubicBezTo>
                    <a:cubicBezTo>
                      <a:pt x="1098801" y="162350"/>
                      <a:pt x="1093605" y="157433"/>
                      <a:pt x="1089035" y="153603"/>
                    </a:cubicBezTo>
                    <a:cubicBezTo>
                      <a:pt x="1101983" y="147086"/>
                      <a:pt x="1114033" y="138874"/>
                      <a:pt x="1125186" y="128966"/>
                    </a:cubicBezTo>
                    <a:cubicBezTo>
                      <a:pt x="1136340" y="119058"/>
                      <a:pt x="1145729" y="108168"/>
                      <a:pt x="1153354" y="96298"/>
                    </a:cubicBezTo>
                    <a:lnTo>
                      <a:pt x="1103376" y="96298"/>
                    </a:lnTo>
                    <a:close/>
                    <a:moveTo>
                      <a:pt x="1050932" y="3372"/>
                    </a:moveTo>
                    <a:cubicBezTo>
                      <a:pt x="1058583" y="11264"/>
                      <a:pt x="1066597" y="19918"/>
                      <a:pt x="1074974" y="29336"/>
                    </a:cubicBezTo>
                    <a:cubicBezTo>
                      <a:pt x="1083351" y="38753"/>
                      <a:pt x="1090072" y="47265"/>
                      <a:pt x="1095137" y="54871"/>
                    </a:cubicBezTo>
                    <a:lnTo>
                      <a:pt x="1059771" y="81379"/>
                    </a:lnTo>
                    <a:cubicBezTo>
                      <a:pt x="1055478" y="73626"/>
                      <a:pt x="1049357" y="64762"/>
                      <a:pt x="1041407" y="54787"/>
                    </a:cubicBezTo>
                    <a:cubicBezTo>
                      <a:pt x="1033456" y="44813"/>
                      <a:pt x="1025659" y="35490"/>
                      <a:pt x="1018013" y="26819"/>
                    </a:cubicBezTo>
                    <a:close/>
                    <a:moveTo>
                      <a:pt x="851897" y="305"/>
                    </a:moveTo>
                    <a:lnTo>
                      <a:pt x="955529" y="305"/>
                    </a:lnTo>
                    <a:lnTo>
                      <a:pt x="955529" y="39929"/>
                    </a:lnTo>
                    <a:lnTo>
                      <a:pt x="895484" y="39929"/>
                    </a:lnTo>
                    <a:lnTo>
                      <a:pt x="895484" y="193853"/>
                    </a:lnTo>
                    <a:lnTo>
                      <a:pt x="851897" y="193853"/>
                    </a:lnTo>
                    <a:close/>
                    <a:moveTo>
                      <a:pt x="1394746" y="0"/>
                    </a:moveTo>
                    <a:lnTo>
                      <a:pt x="1437113" y="7620"/>
                    </a:lnTo>
                    <a:cubicBezTo>
                      <a:pt x="1436345" y="11596"/>
                      <a:pt x="1435519" y="15609"/>
                      <a:pt x="1434637" y="19660"/>
                    </a:cubicBezTo>
                    <a:cubicBezTo>
                      <a:pt x="1433754" y="23711"/>
                      <a:pt x="1432852" y="27725"/>
                      <a:pt x="1431932" y="31700"/>
                    </a:cubicBezTo>
                    <a:lnTo>
                      <a:pt x="1470946" y="31700"/>
                    </a:lnTo>
                    <a:lnTo>
                      <a:pt x="1470946" y="73457"/>
                    </a:lnTo>
                    <a:lnTo>
                      <a:pt x="1420044" y="73457"/>
                    </a:lnTo>
                    <a:lnTo>
                      <a:pt x="1416082" y="84735"/>
                    </a:lnTo>
                    <a:lnTo>
                      <a:pt x="1451744" y="84735"/>
                    </a:lnTo>
                    <a:lnTo>
                      <a:pt x="1451744" y="125578"/>
                    </a:lnTo>
                    <a:lnTo>
                      <a:pt x="1465460" y="125578"/>
                    </a:lnTo>
                    <a:lnTo>
                      <a:pt x="1465460" y="165202"/>
                    </a:lnTo>
                    <a:lnTo>
                      <a:pt x="1451744" y="165202"/>
                    </a:lnTo>
                    <a:lnTo>
                      <a:pt x="1451744" y="188679"/>
                    </a:lnTo>
                    <a:lnTo>
                      <a:pt x="1469422" y="186244"/>
                    </a:lnTo>
                    <a:lnTo>
                      <a:pt x="1471556" y="224028"/>
                    </a:lnTo>
                    <a:lnTo>
                      <a:pt x="1451744" y="227686"/>
                    </a:lnTo>
                    <a:lnTo>
                      <a:pt x="1451744" y="289256"/>
                    </a:lnTo>
                    <a:lnTo>
                      <a:pt x="1411510" y="289256"/>
                    </a:lnTo>
                    <a:lnTo>
                      <a:pt x="1411510" y="235001"/>
                    </a:lnTo>
                    <a:cubicBezTo>
                      <a:pt x="1402182" y="236532"/>
                      <a:pt x="1393101" y="238043"/>
                      <a:pt x="1384268" y="239535"/>
                    </a:cubicBezTo>
                    <a:cubicBezTo>
                      <a:pt x="1375436" y="241027"/>
                      <a:pt x="1367041" y="242462"/>
                      <a:pt x="1359084" y="243840"/>
                    </a:cubicBezTo>
                    <a:lnTo>
                      <a:pt x="1350550" y="201464"/>
                    </a:lnTo>
                    <a:cubicBezTo>
                      <a:pt x="1358976" y="200551"/>
                      <a:pt x="1368336" y="199486"/>
                      <a:pt x="1378630" y="198268"/>
                    </a:cubicBezTo>
                    <a:cubicBezTo>
                      <a:pt x="1388923" y="197050"/>
                      <a:pt x="1399883" y="195680"/>
                      <a:pt x="1411510" y="194158"/>
                    </a:cubicBezTo>
                    <a:lnTo>
                      <a:pt x="1411510" y="165202"/>
                    </a:lnTo>
                    <a:lnTo>
                      <a:pt x="1388955" y="165202"/>
                    </a:lnTo>
                    <a:cubicBezTo>
                      <a:pt x="1384122" y="165215"/>
                      <a:pt x="1379309" y="165647"/>
                      <a:pt x="1374515" y="166499"/>
                    </a:cubicBezTo>
                    <a:cubicBezTo>
                      <a:pt x="1369721" y="167351"/>
                      <a:pt x="1366508" y="168547"/>
                      <a:pt x="1364876" y="170085"/>
                    </a:cubicBezTo>
                    <a:cubicBezTo>
                      <a:pt x="1363682" y="165847"/>
                      <a:pt x="1361802" y="159990"/>
                      <a:pt x="1359237" y="152516"/>
                    </a:cubicBezTo>
                    <a:cubicBezTo>
                      <a:pt x="1356671" y="145041"/>
                      <a:pt x="1354182" y="138500"/>
                      <a:pt x="1351769" y="132893"/>
                    </a:cubicBezTo>
                    <a:cubicBezTo>
                      <a:pt x="1355192" y="131820"/>
                      <a:pt x="1358176" y="129318"/>
                      <a:pt x="1360723" y="125388"/>
                    </a:cubicBezTo>
                    <a:cubicBezTo>
                      <a:pt x="1363269" y="121457"/>
                      <a:pt x="1365872" y="116136"/>
                      <a:pt x="1368533" y="109424"/>
                    </a:cubicBezTo>
                    <a:cubicBezTo>
                      <a:pt x="1369784" y="106458"/>
                      <a:pt x="1371397" y="101873"/>
                      <a:pt x="1373372" y="95670"/>
                    </a:cubicBezTo>
                    <a:cubicBezTo>
                      <a:pt x="1375347" y="89466"/>
                      <a:pt x="1377493" y="82061"/>
                      <a:pt x="1379811" y="73457"/>
                    </a:cubicBezTo>
                    <a:lnTo>
                      <a:pt x="1354208" y="73457"/>
                    </a:lnTo>
                    <a:lnTo>
                      <a:pt x="1354208" y="31700"/>
                    </a:lnTo>
                    <a:lnTo>
                      <a:pt x="1389564" y="31700"/>
                    </a:lnTo>
                    <a:cubicBezTo>
                      <a:pt x="1390638" y="26493"/>
                      <a:pt x="1391616" y="21209"/>
                      <a:pt x="1392498" y="15850"/>
                    </a:cubicBezTo>
                    <a:cubicBezTo>
                      <a:pt x="1393381" y="10491"/>
                      <a:pt x="1394130" y="5207"/>
                      <a:pt x="139474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685800">
                  <a:lnSpc>
                    <a:spcPct val="130000"/>
                  </a:lnSpc>
                  <a:defRPr/>
                </a:pPr>
                <a:endParaRPr lang="en-US" altLang="zh-CN" sz="2400" spc="300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grpSp>
            <p:nvGrpSpPr>
              <p:cNvPr id="300" name="组合 299">
                <a:extLst>
                  <a:ext uri="{FF2B5EF4-FFF2-40B4-BE49-F238E27FC236}">
                    <a16:creationId xmlns:a16="http://schemas.microsoft.com/office/drawing/2014/main" id="{69341B33-5B05-413E-0AA9-D4F741B4CB92}"/>
                  </a:ext>
                </a:extLst>
              </p:cNvPr>
              <p:cNvGrpSpPr/>
              <p:nvPr userDrawn="1"/>
            </p:nvGrpSpPr>
            <p:grpSpPr>
              <a:xfrm>
                <a:off x="-107358" y="5627230"/>
                <a:ext cx="5023430" cy="263942"/>
                <a:chOff x="-193197" y="5968476"/>
                <a:chExt cx="4166408" cy="218912"/>
              </a:xfrm>
            </p:grpSpPr>
            <p:sp>
              <p:nvSpPr>
                <p:cNvPr id="402" name="矩形 7">
                  <a:extLst>
                    <a:ext uri="{FF2B5EF4-FFF2-40B4-BE49-F238E27FC236}">
                      <a16:creationId xmlns:a16="http://schemas.microsoft.com/office/drawing/2014/main" id="{CBA619EB-965E-2CA2-1A20-62A80B3991DE}"/>
                    </a:ext>
                  </a:extLst>
                </p:cNvPr>
                <p:cNvSpPr/>
                <p:nvPr/>
              </p:nvSpPr>
              <p:spPr>
                <a:xfrm flipH="1" flipV="1">
                  <a:off x="-193197" y="5968476"/>
                  <a:ext cx="4166408" cy="218912"/>
                </a:xfrm>
                <a:prstGeom prst="parallelogram">
                  <a:avLst/>
                </a:prstGeom>
                <a:gradFill>
                  <a:gsLst>
                    <a:gs pos="0">
                      <a:srgbClr val="FFEAB4">
                        <a:alpha val="18000"/>
                      </a:srgbClr>
                    </a:gs>
                    <a:gs pos="83000">
                      <a:srgbClr val="FFEAB4">
                        <a:alpha val="0"/>
                      </a:srgb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ea typeface="思源黑体 CN Regular" panose="020B0500000000000000" pitchFamily="34" charset="-122"/>
                  </a:endParaRPr>
                </a:p>
              </p:txBody>
            </p:sp>
            <p:sp>
              <p:nvSpPr>
                <p:cNvPr id="403" name="文本框 402">
                  <a:extLst>
                    <a:ext uri="{FF2B5EF4-FFF2-40B4-BE49-F238E27FC236}">
                      <a16:creationId xmlns:a16="http://schemas.microsoft.com/office/drawing/2014/main" id="{ED24444E-764E-626C-7109-4376F1F18463}"/>
                    </a:ext>
                  </a:extLst>
                </p:cNvPr>
                <p:cNvSpPr txBox="1"/>
                <p:nvPr/>
              </p:nvSpPr>
              <p:spPr>
                <a:xfrm>
                  <a:off x="2569299" y="6006434"/>
                  <a:ext cx="1141393" cy="1303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2266" h="234286">
                      <a:moveTo>
                        <a:pt x="368641" y="144475"/>
                      </a:moveTo>
                      <a:cubicBezTo>
                        <a:pt x="374814" y="144618"/>
                        <a:pt x="379830" y="146730"/>
                        <a:pt x="383690" y="150813"/>
                      </a:cubicBezTo>
                      <a:cubicBezTo>
                        <a:pt x="387550" y="154895"/>
                        <a:pt x="389539" y="160088"/>
                        <a:pt x="389658" y="166392"/>
                      </a:cubicBezTo>
                      <a:cubicBezTo>
                        <a:pt x="389539" y="172707"/>
                        <a:pt x="387550" y="177907"/>
                        <a:pt x="383690" y="181994"/>
                      </a:cubicBezTo>
                      <a:cubicBezTo>
                        <a:pt x="379830" y="186080"/>
                        <a:pt x="374814" y="188194"/>
                        <a:pt x="368641" y="188337"/>
                      </a:cubicBezTo>
                      <a:cubicBezTo>
                        <a:pt x="362578" y="188194"/>
                        <a:pt x="357628" y="186080"/>
                        <a:pt x="353793" y="181996"/>
                      </a:cubicBezTo>
                      <a:cubicBezTo>
                        <a:pt x="349957" y="177911"/>
                        <a:pt x="347977" y="172714"/>
                        <a:pt x="347853" y="166406"/>
                      </a:cubicBezTo>
                      <a:cubicBezTo>
                        <a:pt x="347977" y="160095"/>
                        <a:pt x="349957" y="154898"/>
                        <a:pt x="353793" y="150814"/>
                      </a:cubicBezTo>
                      <a:cubicBezTo>
                        <a:pt x="357628" y="146731"/>
                        <a:pt x="362578" y="144618"/>
                        <a:pt x="368641" y="144475"/>
                      </a:cubicBezTo>
                      <a:close/>
                      <a:moveTo>
                        <a:pt x="693115" y="123659"/>
                      </a:moveTo>
                      <a:cubicBezTo>
                        <a:pt x="677769" y="125745"/>
                        <a:pt x="666942" y="128833"/>
                        <a:pt x="660632" y="132920"/>
                      </a:cubicBezTo>
                      <a:cubicBezTo>
                        <a:pt x="654322" y="137008"/>
                        <a:pt x="651272" y="141924"/>
                        <a:pt x="651481" y="147670"/>
                      </a:cubicBezTo>
                      <a:cubicBezTo>
                        <a:pt x="651572" y="152672"/>
                        <a:pt x="653164" y="156331"/>
                        <a:pt x="656257" y="158647"/>
                      </a:cubicBezTo>
                      <a:cubicBezTo>
                        <a:pt x="659350" y="160962"/>
                        <a:pt x="663401" y="162106"/>
                        <a:pt x="668409" y="162077"/>
                      </a:cubicBezTo>
                      <a:cubicBezTo>
                        <a:pt x="673142" y="162053"/>
                        <a:pt x="677460" y="160957"/>
                        <a:pt x="681363" y="158790"/>
                      </a:cubicBezTo>
                      <a:cubicBezTo>
                        <a:pt x="685266" y="156622"/>
                        <a:pt x="689183" y="153525"/>
                        <a:pt x="693115" y="149500"/>
                      </a:cubicBezTo>
                      <a:close/>
                      <a:moveTo>
                        <a:pt x="1837168" y="81581"/>
                      </a:moveTo>
                      <a:cubicBezTo>
                        <a:pt x="1832865" y="81576"/>
                        <a:pt x="1828662" y="82672"/>
                        <a:pt x="1824559" y="84868"/>
                      </a:cubicBezTo>
                      <a:cubicBezTo>
                        <a:pt x="1820456" y="87064"/>
                        <a:pt x="1816196" y="90390"/>
                        <a:pt x="1811779" y="94844"/>
                      </a:cubicBezTo>
                      <a:lnTo>
                        <a:pt x="1811779" y="151104"/>
                      </a:lnTo>
                      <a:cubicBezTo>
                        <a:pt x="1815925" y="154605"/>
                        <a:pt x="1819985" y="157091"/>
                        <a:pt x="1823959" y="158562"/>
                      </a:cubicBezTo>
                      <a:cubicBezTo>
                        <a:pt x="1827933" y="160034"/>
                        <a:pt x="1831650" y="160748"/>
                        <a:pt x="1835109" y="160705"/>
                      </a:cubicBezTo>
                      <a:cubicBezTo>
                        <a:pt x="1843058" y="160734"/>
                        <a:pt x="1849576" y="157362"/>
                        <a:pt x="1854666" y="150588"/>
                      </a:cubicBezTo>
                      <a:cubicBezTo>
                        <a:pt x="1859755" y="143814"/>
                        <a:pt x="1862385" y="133466"/>
                        <a:pt x="1862557" y="119542"/>
                      </a:cubicBezTo>
                      <a:cubicBezTo>
                        <a:pt x="1862600" y="107255"/>
                        <a:pt x="1860570" y="97870"/>
                        <a:pt x="1856467" y="91386"/>
                      </a:cubicBezTo>
                      <a:cubicBezTo>
                        <a:pt x="1852364" y="84902"/>
                        <a:pt x="1845931" y="81634"/>
                        <a:pt x="1837168" y="81581"/>
                      </a:cubicBezTo>
                      <a:close/>
                      <a:moveTo>
                        <a:pt x="1637143" y="81581"/>
                      </a:moveTo>
                      <a:cubicBezTo>
                        <a:pt x="1632840" y="81576"/>
                        <a:pt x="1628637" y="82672"/>
                        <a:pt x="1624534" y="84868"/>
                      </a:cubicBezTo>
                      <a:cubicBezTo>
                        <a:pt x="1620431" y="87064"/>
                        <a:pt x="1616171" y="90390"/>
                        <a:pt x="1611754" y="94844"/>
                      </a:cubicBezTo>
                      <a:lnTo>
                        <a:pt x="1611754" y="151104"/>
                      </a:lnTo>
                      <a:cubicBezTo>
                        <a:pt x="1615900" y="154605"/>
                        <a:pt x="1619960" y="157091"/>
                        <a:pt x="1623934" y="158562"/>
                      </a:cubicBezTo>
                      <a:cubicBezTo>
                        <a:pt x="1627908" y="160034"/>
                        <a:pt x="1631625" y="160748"/>
                        <a:pt x="1635084" y="160705"/>
                      </a:cubicBezTo>
                      <a:cubicBezTo>
                        <a:pt x="1643033" y="160734"/>
                        <a:pt x="1649551" y="157362"/>
                        <a:pt x="1654641" y="150588"/>
                      </a:cubicBezTo>
                      <a:cubicBezTo>
                        <a:pt x="1659730" y="143814"/>
                        <a:pt x="1662360" y="133466"/>
                        <a:pt x="1662532" y="119542"/>
                      </a:cubicBezTo>
                      <a:cubicBezTo>
                        <a:pt x="1662575" y="107255"/>
                        <a:pt x="1660545" y="97870"/>
                        <a:pt x="1656442" y="91386"/>
                      </a:cubicBezTo>
                      <a:cubicBezTo>
                        <a:pt x="1652339" y="84902"/>
                        <a:pt x="1645906" y="81634"/>
                        <a:pt x="1637143" y="81581"/>
                      </a:cubicBezTo>
                      <a:close/>
                      <a:moveTo>
                        <a:pt x="1079664" y="81581"/>
                      </a:moveTo>
                      <a:cubicBezTo>
                        <a:pt x="1072254" y="81619"/>
                        <a:pt x="1066031" y="84973"/>
                        <a:pt x="1060994" y="91643"/>
                      </a:cubicBezTo>
                      <a:cubicBezTo>
                        <a:pt x="1055957" y="98313"/>
                        <a:pt x="1053337" y="108070"/>
                        <a:pt x="1053132" y="120914"/>
                      </a:cubicBezTo>
                      <a:cubicBezTo>
                        <a:pt x="1053179" y="134178"/>
                        <a:pt x="1055486" y="144126"/>
                        <a:pt x="1060051" y="150758"/>
                      </a:cubicBezTo>
                      <a:cubicBezTo>
                        <a:pt x="1064616" y="157389"/>
                        <a:pt x="1071154" y="160705"/>
                        <a:pt x="1079664" y="160705"/>
                      </a:cubicBezTo>
                      <a:cubicBezTo>
                        <a:pt x="1084101" y="160753"/>
                        <a:pt x="1088265" y="159743"/>
                        <a:pt x="1092159" y="157675"/>
                      </a:cubicBezTo>
                      <a:cubicBezTo>
                        <a:pt x="1096052" y="155608"/>
                        <a:pt x="1099816" y="152196"/>
                        <a:pt x="1103452" y="147442"/>
                      </a:cubicBezTo>
                      <a:lnTo>
                        <a:pt x="1103452" y="91185"/>
                      </a:lnTo>
                      <a:cubicBezTo>
                        <a:pt x="1099559" y="87684"/>
                        <a:pt x="1095623" y="85197"/>
                        <a:pt x="1091644" y="83725"/>
                      </a:cubicBezTo>
                      <a:cubicBezTo>
                        <a:pt x="1087665" y="82253"/>
                        <a:pt x="1083672" y="81538"/>
                        <a:pt x="1079664" y="81581"/>
                      </a:cubicBezTo>
                      <a:close/>
                      <a:moveTo>
                        <a:pt x="879410" y="81353"/>
                      </a:moveTo>
                      <a:cubicBezTo>
                        <a:pt x="870671" y="81505"/>
                        <a:pt x="863962" y="85145"/>
                        <a:pt x="859283" y="92272"/>
                      </a:cubicBezTo>
                      <a:cubicBezTo>
                        <a:pt x="854603" y="99399"/>
                        <a:pt x="852240" y="109099"/>
                        <a:pt x="852192" y="121372"/>
                      </a:cubicBezTo>
                      <a:cubicBezTo>
                        <a:pt x="852240" y="133525"/>
                        <a:pt x="854603" y="143120"/>
                        <a:pt x="859283" y="150157"/>
                      </a:cubicBezTo>
                      <a:cubicBezTo>
                        <a:pt x="863962" y="157194"/>
                        <a:pt x="870671" y="160786"/>
                        <a:pt x="879410" y="160934"/>
                      </a:cubicBezTo>
                      <a:cubicBezTo>
                        <a:pt x="888149" y="160786"/>
                        <a:pt x="894858" y="157194"/>
                        <a:pt x="899537" y="150157"/>
                      </a:cubicBezTo>
                      <a:cubicBezTo>
                        <a:pt x="904217" y="143120"/>
                        <a:pt x="906580" y="133525"/>
                        <a:pt x="906628" y="121372"/>
                      </a:cubicBezTo>
                      <a:cubicBezTo>
                        <a:pt x="906580" y="109099"/>
                        <a:pt x="904217" y="99399"/>
                        <a:pt x="899537" y="92272"/>
                      </a:cubicBezTo>
                      <a:cubicBezTo>
                        <a:pt x="894858" y="85145"/>
                        <a:pt x="888149" y="81505"/>
                        <a:pt x="879410" y="81353"/>
                      </a:cubicBezTo>
                      <a:close/>
                      <a:moveTo>
                        <a:pt x="368641" y="57835"/>
                      </a:moveTo>
                      <a:cubicBezTo>
                        <a:pt x="374814" y="57964"/>
                        <a:pt x="379830" y="60048"/>
                        <a:pt x="383690" y="64089"/>
                      </a:cubicBezTo>
                      <a:cubicBezTo>
                        <a:pt x="387550" y="68130"/>
                        <a:pt x="389539" y="73356"/>
                        <a:pt x="389658" y="79767"/>
                      </a:cubicBezTo>
                      <a:cubicBezTo>
                        <a:pt x="389539" y="86068"/>
                        <a:pt x="387550" y="91227"/>
                        <a:pt x="383690" y="95244"/>
                      </a:cubicBezTo>
                      <a:cubicBezTo>
                        <a:pt x="379830" y="99261"/>
                        <a:pt x="374814" y="101336"/>
                        <a:pt x="368641" y="101469"/>
                      </a:cubicBezTo>
                      <a:cubicBezTo>
                        <a:pt x="362578" y="101336"/>
                        <a:pt x="357628" y="99261"/>
                        <a:pt x="353793" y="95244"/>
                      </a:cubicBezTo>
                      <a:cubicBezTo>
                        <a:pt x="349957" y="91227"/>
                        <a:pt x="347977" y="86068"/>
                        <a:pt x="347853" y="79767"/>
                      </a:cubicBezTo>
                      <a:cubicBezTo>
                        <a:pt x="347977" y="73356"/>
                        <a:pt x="349957" y="68130"/>
                        <a:pt x="353793" y="64089"/>
                      </a:cubicBezTo>
                      <a:cubicBezTo>
                        <a:pt x="357628" y="60048"/>
                        <a:pt x="362578" y="57964"/>
                        <a:pt x="368641" y="57835"/>
                      </a:cubicBezTo>
                      <a:close/>
                      <a:moveTo>
                        <a:pt x="1235507" y="57150"/>
                      </a:moveTo>
                      <a:lnTo>
                        <a:pt x="1268854" y="57150"/>
                      </a:lnTo>
                      <a:lnTo>
                        <a:pt x="1268854" y="185137"/>
                      </a:lnTo>
                      <a:lnTo>
                        <a:pt x="1235507" y="185137"/>
                      </a:lnTo>
                      <a:close/>
                      <a:moveTo>
                        <a:pt x="1846774" y="53949"/>
                      </a:moveTo>
                      <a:cubicBezTo>
                        <a:pt x="1862669" y="54205"/>
                        <a:pt x="1874991" y="60145"/>
                        <a:pt x="1883739" y="71768"/>
                      </a:cubicBezTo>
                      <a:cubicBezTo>
                        <a:pt x="1892488" y="83391"/>
                        <a:pt x="1896923" y="99164"/>
                        <a:pt x="1897047" y="119085"/>
                      </a:cubicBezTo>
                      <a:cubicBezTo>
                        <a:pt x="1896896" y="133762"/>
                        <a:pt x="1894279" y="146251"/>
                        <a:pt x="1889195" y="156552"/>
                      </a:cubicBezTo>
                      <a:cubicBezTo>
                        <a:pt x="1884111" y="166854"/>
                        <a:pt x="1877465" y="174716"/>
                        <a:pt x="1869257" y="180139"/>
                      </a:cubicBezTo>
                      <a:cubicBezTo>
                        <a:pt x="1861049" y="185563"/>
                        <a:pt x="1852182" y="188295"/>
                        <a:pt x="1842657" y="188337"/>
                      </a:cubicBezTo>
                      <a:cubicBezTo>
                        <a:pt x="1837044" y="188314"/>
                        <a:pt x="1831574" y="187105"/>
                        <a:pt x="1826246" y="184712"/>
                      </a:cubicBezTo>
                      <a:cubicBezTo>
                        <a:pt x="1820919" y="182319"/>
                        <a:pt x="1815792" y="178884"/>
                        <a:pt x="1810865" y="174407"/>
                      </a:cubicBezTo>
                      <a:lnTo>
                        <a:pt x="1811779" y="195424"/>
                      </a:lnTo>
                      <a:lnTo>
                        <a:pt x="1811779" y="234286"/>
                      </a:lnTo>
                      <a:lnTo>
                        <a:pt x="1778432" y="234286"/>
                      </a:lnTo>
                      <a:lnTo>
                        <a:pt x="1778432" y="57150"/>
                      </a:lnTo>
                      <a:lnTo>
                        <a:pt x="1805840" y="57150"/>
                      </a:lnTo>
                      <a:lnTo>
                        <a:pt x="1808125" y="70391"/>
                      </a:lnTo>
                      <a:lnTo>
                        <a:pt x="1809038" y="70391"/>
                      </a:lnTo>
                      <a:cubicBezTo>
                        <a:pt x="1814454" y="65710"/>
                        <a:pt x="1820371" y="61828"/>
                        <a:pt x="1826790" y="58745"/>
                      </a:cubicBezTo>
                      <a:cubicBezTo>
                        <a:pt x="1833208" y="55662"/>
                        <a:pt x="1839870" y="54063"/>
                        <a:pt x="1846774" y="53949"/>
                      </a:cubicBezTo>
                      <a:close/>
                      <a:moveTo>
                        <a:pt x="1646749" y="53949"/>
                      </a:moveTo>
                      <a:cubicBezTo>
                        <a:pt x="1662644" y="54205"/>
                        <a:pt x="1674966" y="60145"/>
                        <a:pt x="1683714" y="71768"/>
                      </a:cubicBezTo>
                      <a:cubicBezTo>
                        <a:pt x="1692463" y="83391"/>
                        <a:pt x="1696898" y="99164"/>
                        <a:pt x="1697022" y="119085"/>
                      </a:cubicBezTo>
                      <a:cubicBezTo>
                        <a:pt x="1696871" y="133762"/>
                        <a:pt x="1694254" y="146251"/>
                        <a:pt x="1689170" y="156552"/>
                      </a:cubicBezTo>
                      <a:cubicBezTo>
                        <a:pt x="1684086" y="166854"/>
                        <a:pt x="1677440" y="174716"/>
                        <a:pt x="1669232" y="180139"/>
                      </a:cubicBezTo>
                      <a:cubicBezTo>
                        <a:pt x="1661024" y="185563"/>
                        <a:pt x="1652157" y="188295"/>
                        <a:pt x="1642632" y="188337"/>
                      </a:cubicBezTo>
                      <a:cubicBezTo>
                        <a:pt x="1637019" y="188314"/>
                        <a:pt x="1631549" y="187105"/>
                        <a:pt x="1626221" y="184712"/>
                      </a:cubicBezTo>
                      <a:cubicBezTo>
                        <a:pt x="1620894" y="182319"/>
                        <a:pt x="1615767" y="178884"/>
                        <a:pt x="1610840" y="174407"/>
                      </a:cubicBezTo>
                      <a:lnTo>
                        <a:pt x="1611754" y="195424"/>
                      </a:lnTo>
                      <a:lnTo>
                        <a:pt x="1611754" y="234286"/>
                      </a:lnTo>
                      <a:lnTo>
                        <a:pt x="1578407" y="234286"/>
                      </a:lnTo>
                      <a:lnTo>
                        <a:pt x="1578407" y="57150"/>
                      </a:lnTo>
                      <a:lnTo>
                        <a:pt x="1605815" y="57150"/>
                      </a:lnTo>
                      <a:lnTo>
                        <a:pt x="1608100" y="70391"/>
                      </a:lnTo>
                      <a:lnTo>
                        <a:pt x="1609013" y="70391"/>
                      </a:lnTo>
                      <a:cubicBezTo>
                        <a:pt x="1614429" y="65710"/>
                        <a:pt x="1620346" y="61828"/>
                        <a:pt x="1626765" y="58745"/>
                      </a:cubicBezTo>
                      <a:cubicBezTo>
                        <a:pt x="1633183" y="55662"/>
                        <a:pt x="1639845" y="54063"/>
                        <a:pt x="1646749" y="53949"/>
                      </a:cubicBezTo>
                      <a:close/>
                      <a:moveTo>
                        <a:pt x="1441091" y="53949"/>
                      </a:moveTo>
                      <a:cubicBezTo>
                        <a:pt x="1454833" y="54077"/>
                        <a:pt x="1464876" y="58617"/>
                        <a:pt x="1471219" y="67569"/>
                      </a:cubicBezTo>
                      <a:cubicBezTo>
                        <a:pt x="1477563" y="76520"/>
                        <a:pt x="1480695" y="89116"/>
                        <a:pt x="1480614" y="105356"/>
                      </a:cubicBezTo>
                      <a:lnTo>
                        <a:pt x="1480614" y="185137"/>
                      </a:lnTo>
                      <a:lnTo>
                        <a:pt x="1447038" y="185137"/>
                      </a:lnTo>
                      <a:lnTo>
                        <a:pt x="1447038" y="109470"/>
                      </a:lnTo>
                      <a:cubicBezTo>
                        <a:pt x="1447071" y="99755"/>
                        <a:pt x="1445632" y="92840"/>
                        <a:pt x="1442721" y="88725"/>
                      </a:cubicBezTo>
                      <a:cubicBezTo>
                        <a:pt x="1439809" y="84610"/>
                        <a:pt x="1435224" y="82610"/>
                        <a:pt x="1428967" y="82724"/>
                      </a:cubicBezTo>
                      <a:cubicBezTo>
                        <a:pt x="1423849" y="82738"/>
                        <a:pt x="1419274" y="83967"/>
                        <a:pt x="1415243" y="86410"/>
                      </a:cubicBezTo>
                      <a:cubicBezTo>
                        <a:pt x="1411211" y="88853"/>
                        <a:pt x="1406865" y="92425"/>
                        <a:pt x="1402204" y="97126"/>
                      </a:cubicBezTo>
                      <a:lnTo>
                        <a:pt x="1402204" y="185137"/>
                      </a:lnTo>
                      <a:lnTo>
                        <a:pt x="1368857" y="185137"/>
                      </a:lnTo>
                      <a:lnTo>
                        <a:pt x="1368857" y="57150"/>
                      </a:lnTo>
                      <a:lnTo>
                        <a:pt x="1396265" y="57150"/>
                      </a:lnTo>
                      <a:lnTo>
                        <a:pt x="1398550" y="74046"/>
                      </a:lnTo>
                      <a:lnTo>
                        <a:pt x="1399463" y="74046"/>
                      </a:lnTo>
                      <a:cubicBezTo>
                        <a:pt x="1405013" y="68413"/>
                        <a:pt x="1411178" y="63693"/>
                        <a:pt x="1417959" y="59887"/>
                      </a:cubicBezTo>
                      <a:cubicBezTo>
                        <a:pt x="1424740" y="56081"/>
                        <a:pt x="1432451" y="54101"/>
                        <a:pt x="1441091" y="53949"/>
                      </a:cubicBezTo>
                      <a:close/>
                      <a:moveTo>
                        <a:pt x="1072345" y="53949"/>
                      </a:moveTo>
                      <a:cubicBezTo>
                        <a:pt x="1079355" y="53935"/>
                        <a:pt x="1085635" y="55219"/>
                        <a:pt x="1091186" y="57803"/>
                      </a:cubicBezTo>
                      <a:cubicBezTo>
                        <a:pt x="1096737" y="60386"/>
                        <a:pt x="1102044" y="64354"/>
                        <a:pt x="1107107" y="69706"/>
                      </a:cubicBezTo>
                      <a:lnTo>
                        <a:pt x="1108020" y="69706"/>
                      </a:lnTo>
                      <a:lnTo>
                        <a:pt x="1110761" y="57150"/>
                      </a:lnTo>
                      <a:lnTo>
                        <a:pt x="1137028" y="57150"/>
                      </a:lnTo>
                      <a:lnTo>
                        <a:pt x="1137028" y="234286"/>
                      </a:lnTo>
                      <a:lnTo>
                        <a:pt x="1103452" y="234286"/>
                      </a:lnTo>
                      <a:lnTo>
                        <a:pt x="1103452" y="193595"/>
                      </a:lnTo>
                      <a:lnTo>
                        <a:pt x="1104823" y="173037"/>
                      </a:lnTo>
                      <a:cubicBezTo>
                        <a:pt x="1100397" y="177571"/>
                        <a:pt x="1095241" y="181234"/>
                        <a:pt x="1089356" y="184027"/>
                      </a:cubicBezTo>
                      <a:cubicBezTo>
                        <a:pt x="1083472" y="186820"/>
                        <a:pt x="1077344" y="188256"/>
                        <a:pt x="1070973" y="188337"/>
                      </a:cubicBezTo>
                      <a:cubicBezTo>
                        <a:pt x="1054891" y="188162"/>
                        <a:pt x="1042198" y="182232"/>
                        <a:pt x="1032892" y="170547"/>
                      </a:cubicBezTo>
                      <a:cubicBezTo>
                        <a:pt x="1023586" y="158861"/>
                        <a:pt x="1018836" y="142469"/>
                        <a:pt x="1018642" y="121372"/>
                      </a:cubicBezTo>
                      <a:cubicBezTo>
                        <a:pt x="1018792" y="107366"/>
                        <a:pt x="1021384" y="95340"/>
                        <a:pt x="1026417" y="85294"/>
                      </a:cubicBezTo>
                      <a:cubicBezTo>
                        <a:pt x="1031450" y="75248"/>
                        <a:pt x="1038020" y="67526"/>
                        <a:pt x="1046127" y="62130"/>
                      </a:cubicBezTo>
                      <a:cubicBezTo>
                        <a:pt x="1054233" y="56734"/>
                        <a:pt x="1062973" y="54007"/>
                        <a:pt x="1072345" y="53949"/>
                      </a:cubicBezTo>
                      <a:close/>
                      <a:moveTo>
                        <a:pt x="879410" y="53949"/>
                      </a:moveTo>
                      <a:cubicBezTo>
                        <a:pt x="890247" y="53990"/>
                        <a:pt x="900303" y="56649"/>
                        <a:pt x="909578" y="61927"/>
                      </a:cubicBezTo>
                      <a:cubicBezTo>
                        <a:pt x="918852" y="67205"/>
                        <a:pt x="926347" y="74858"/>
                        <a:pt x="932064" y="84888"/>
                      </a:cubicBezTo>
                      <a:cubicBezTo>
                        <a:pt x="937781" y="94917"/>
                        <a:pt x="940723" y="107078"/>
                        <a:pt x="940889" y="121372"/>
                      </a:cubicBezTo>
                      <a:cubicBezTo>
                        <a:pt x="940723" y="135516"/>
                        <a:pt x="937781" y="147570"/>
                        <a:pt x="932064" y="157534"/>
                      </a:cubicBezTo>
                      <a:cubicBezTo>
                        <a:pt x="926347" y="167498"/>
                        <a:pt x="918852" y="175113"/>
                        <a:pt x="909578" y="180376"/>
                      </a:cubicBezTo>
                      <a:cubicBezTo>
                        <a:pt x="900303" y="185640"/>
                        <a:pt x="890247" y="188294"/>
                        <a:pt x="879410" y="188337"/>
                      </a:cubicBezTo>
                      <a:cubicBezTo>
                        <a:pt x="868572" y="188294"/>
                        <a:pt x="858516" y="185640"/>
                        <a:pt x="849242" y="180376"/>
                      </a:cubicBezTo>
                      <a:cubicBezTo>
                        <a:pt x="839968" y="175113"/>
                        <a:pt x="832473" y="167498"/>
                        <a:pt x="826756" y="157534"/>
                      </a:cubicBezTo>
                      <a:cubicBezTo>
                        <a:pt x="821039" y="147570"/>
                        <a:pt x="818097" y="135516"/>
                        <a:pt x="817931" y="121372"/>
                      </a:cubicBezTo>
                      <a:cubicBezTo>
                        <a:pt x="818097" y="107078"/>
                        <a:pt x="821039" y="94917"/>
                        <a:pt x="826756" y="84888"/>
                      </a:cubicBezTo>
                      <a:cubicBezTo>
                        <a:pt x="832473" y="74858"/>
                        <a:pt x="839968" y="67205"/>
                        <a:pt x="849242" y="61927"/>
                      </a:cubicBezTo>
                      <a:cubicBezTo>
                        <a:pt x="858516" y="56649"/>
                        <a:pt x="868572" y="53990"/>
                        <a:pt x="879410" y="53949"/>
                      </a:cubicBezTo>
                      <a:close/>
                      <a:moveTo>
                        <a:pt x="677560" y="53949"/>
                      </a:moveTo>
                      <a:cubicBezTo>
                        <a:pt x="693807" y="53987"/>
                        <a:pt x="706053" y="58764"/>
                        <a:pt x="714297" y="68282"/>
                      </a:cubicBezTo>
                      <a:cubicBezTo>
                        <a:pt x="722541" y="77801"/>
                        <a:pt x="726672" y="91835"/>
                        <a:pt x="726691" y="110385"/>
                      </a:cubicBezTo>
                      <a:lnTo>
                        <a:pt x="726691" y="185137"/>
                      </a:lnTo>
                      <a:lnTo>
                        <a:pt x="699282" y="185137"/>
                      </a:lnTo>
                      <a:lnTo>
                        <a:pt x="696770" y="171439"/>
                      </a:lnTo>
                      <a:lnTo>
                        <a:pt x="696085" y="171439"/>
                      </a:lnTo>
                      <a:cubicBezTo>
                        <a:pt x="690487" y="176339"/>
                        <a:pt x="684474" y="180355"/>
                        <a:pt x="678045" y="183485"/>
                      </a:cubicBezTo>
                      <a:cubicBezTo>
                        <a:pt x="671617" y="186615"/>
                        <a:pt x="664745" y="188233"/>
                        <a:pt x="657429" y="188337"/>
                      </a:cubicBezTo>
                      <a:cubicBezTo>
                        <a:pt x="645853" y="188115"/>
                        <a:pt x="636676" y="184507"/>
                        <a:pt x="629899" y="177514"/>
                      </a:cubicBezTo>
                      <a:cubicBezTo>
                        <a:pt x="623123" y="170521"/>
                        <a:pt x="619658" y="161480"/>
                        <a:pt x="619506" y="150390"/>
                      </a:cubicBezTo>
                      <a:cubicBezTo>
                        <a:pt x="619357" y="136759"/>
                        <a:pt x="625193" y="126130"/>
                        <a:pt x="637015" y="118500"/>
                      </a:cubicBezTo>
                      <a:cubicBezTo>
                        <a:pt x="648837" y="110871"/>
                        <a:pt x="667537" y="105727"/>
                        <a:pt x="693115" y="103070"/>
                      </a:cubicBezTo>
                      <a:cubicBezTo>
                        <a:pt x="692996" y="96645"/>
                        <a:pt x="691290" y="91378"/>
                        <a:pt x="687997" y="87268"/>
                      </a:cubicBezTo>
                      <a:cubicBezTo>
                        <a:pt x="684704" y="83158"/>
                        <a:pt x="679166" y="81033"/>
                        <a:pt x="671383" y="80895"/>
                      </a:cubicBezTo>
                      <a:cubicBezTo>
                        <a:pt x="665455" y="80972"/>
                        <a:pt x="659585" y="82134"/>
                        <a:pt x="653774" y="84381"/>
                      </a:cubicBezTo>
                      <a:cubicBezTo>
                        <a:pt x="647963" y="86629"/>
                        <a:pt x="642098" y="89506"/>
                        <a:pt x="636179" y="93011"/>
                      </a:cubicBezTo>
                      <a:lnTo>
                        <a:pt x="624074" y="70848"/>
                      </a:lnTo>
                      <a:cubicBezTo>
                        <a:pt x="631639" y="66047"/>
                        <a:pt x="639921" y="62061"/>
                        <a:pt x="648921" y="58887"/>
                      </a:cubicBezTo>
                      <a:cubicBezTo>
                        <a:pt x="657920" y="55714"/>
                        <a:pt x="667466" y="54068"/>
                        <a:pt x="677560" y="53949"/>
                      </a:cubicBezTo>
                      <a:close/>
                      <a:moveTo>
                        <a:pt x="167154" y="42948"/>
                      </a:moveTo>
                      <a:lnTo>
                        <a:pt x="167154" y="157962"/>
                      </a:lnTo>
                      <a:lnTo>
                        <a:pt x="177675" y="157962"/>
                      </a:lnTo>
                      <a:cubicBezTo>
                        <a:pt x="193617" y="158115"/>
                        <a:pt x="206101" y="153580"/>
                        <a:pt x="215125" y="144357"/>
                      </a:cubicBezTo>
                      <a:cubicBezTo>
                        <a:pt x="224150" y="135135"/>
                        <a:pt x="228743" y="120310"/>
                        <a:pt x="228905" y="99884"/>
                      </a:cubicBezTo>
                      <a:cubicBezTo>
                        <a:pt x="228743" y="79405"/>
                        <a:pt x="224150" y="64742"/>
                        <a:pt x="215125" y="55896"/>
                      </a:cubicBezTo>
                      <a:cubicBezTo>
                        <a:pt x="206101" y="47049"/>
                        <a:pt x="193617" y="42733"/>
                        <a:pt x="177675" y="42948"/>
                      </a:cubicBezTo>
                      <a:close/>
                      <a:moveTo>
                        <a:pt x="1988739" y="22860"/>
                      </a:moveTo>
                      <a:lnTo>
                        <a:pt x="2016833" y="22860"/>
                      </a:lnTo>
                      <a:lnTo>
                        <a:pt x="2016833" y="57150"/>
                      </a:lnTo>
                      <a:lnTo>
                        <a:pt x="2048380" y="57150"/>
                      </a:lnTo>
                      <a:lnTo>
                        <a:pt x="2048380" y="83639"/>
                      </a:lnTo>
                      <a:lnTo>
                        <a:pt x="2016833" y="83639"/>
                      </a:lnTo>
                      <a:lnTo>
                        <a:pt x="2016833" y="140352"/>
                      </a:lnTo>
                      <a:cubicBezTo>
                        <a:pt x="2016843" y="147651"/>
                        <a:pt x="2018309" y="153063"/>
                        <a:pt x="2021234" y="156589"/>
                      </a:cubicBezTo>
                      <a:cubicBezTo>
                        <a:pt x="2024158" y="160114"/>
                        <a:pt x="2028482" y="161867"/>
                        <a:pt x="2034207" y="161848"/>
                      </a:cubicBezTo>
                      <a:cubicBezTo>
                        <a:pt x="2036316" y="161820"/>
                        <a:pt x="2038498" y="161534"/>
                        <a:pt x="2040750" y="160991"/>
                      </a:cubicBezTo>
                      <a:cubicBezTo>
                        <a:pt x="2043003" y="160448"/>
                        <a:pt x="2045013" y="159819"/>
                        <a:pt x="2046780" y="159104"/>
                      </a:cubicBezTo>
                      <a:lnTo>
                        <a:pt x="2052266" y="183542"/>
                      </a:lnTo>
                      <a:cubicBezTo>
                        <a:pt x="2048842" y="184741"/>
                        <a:pt x="2044889" y="185825"/>
                        <a:pt x="2040407" y="186796"/>
                      </a:cubicBezTo>
                      <a:cubicBezTo>
                        <a:pt x="2035926" y="187766"/>
                        <a:pt x="2030887" y="188280"/>
                        <a:pt x="2025291" y="188337"/>
                      </a:cubicBezTo>
                      <a:cubicBezTo>
                        <a:pt x="2010246" y="188138"/>
                        <a:pt x="1999443" y="183741"/>
                        <a:pt x="1992880" y="175146"/>
                      </a:cubicBezTo>
                      <a:cubicBezTo>
                        <a:pt x="1986317" y="166551"/>
                        <a:pt x="1983110" y="154953"/>
                        <a:pt x="1983257" y="140352"/>
                      </a:cubicBezTo>
                      <a:lnTo>
                        <a:pt x="1983257" y="83639"/>
                      </a:lnTo>
                      <a:lnTo>
                        <a:pt x="1965198" y="83639"/>
                      </a:lnTo>
                      <a:lnTo>
                        <a:pt x="1965198" y="58748"/>
                      </a:lnTo>
                      <a:lnTo>
                        <a:pt x="1984856" y="57150"/>
                      </a:lnTo>
                      <a:close/>
                      <a:moveTo>
                        <a:pt x="133350" y="16002"/>
                      </a:moveTo>
                      <a:lnTo>
                        <a:pt x="179733" y="16002"/>
                      </a:lnTo>
                      <a:cubicBezTo>
                        <a:pt x="205831" y="15924"/>
                        <a:pt x="226235" y="22759"/>
                        <a:pt x="240946" y="36506"/>
                      </a:cubicBezTo>
                      <a:cubicBezTo>
                        <a:pt x="255656" y="50253"/>
                        <a:pt x="263139" y="71379"/>
                        <a:pt x="263395" y="99884"/>
                      </a:cubicBezTo>
                      <a:cubicBezTo>
                        <a:pt x="263101" y="128345"/>
                        <a:pt x="255694" y="149671"/>
                        <a:pt x="241174" y="163861"/>
                      </a:cubicBezTo>
                      <a:cubicBezTo>
                        <a:pt x="226654" y="178051"/>
                        <a:pt x="206784" y="185143"/>
                        <a:pt x="181563" y="185137"/>
                      </a:cubicBezTo>
                      <a:lnTo>
                        <a:pt x="133350" y="185137"/>
                      </a:lnTo>
                      <a:close/>
                      <a:moveTo>
                        <a:pt x="0" y="16002"/>
                      </a:moveTo>
                      <a:lnTo>
                        <a:pt x="33804" y="16002"/>
                      </a:lnTo>
                      <a:lnTo>
                        <a:pt x="33804" y="185137"/>
                      </a:lnTo>
                      <a:lnTo>
                        <a:pt x="0" y="185137"/>
                      </a:lnTo>
                      <a:close/>
                      <a:moveTo>
                        <a:pt x="483032" y="2743"/>
                      </a:moveTo>
                      <a:lnTo>
                        <a:pt x="516379" y="2743"/>
                      </a:lnTo>
                      <a:lnTo>
                        <a:pt x="516379" y="150876"/>
                      </a:lnTo>
                      <a:cubicBezTo>
                        <a:pt x="516465" y="154595"/>
                        <a:pt x="517208" y="157214"/>
                        <a:pt x="518608" y="158734"/>
                      </a:cubicBezTo>
                      <a:cubicBezTo>
                        <a:pt x="520008" y="160253"/>
                        <a:pt x="521551" y="160986"/>
                        <a:pt x="523237" y="160934"/>
                      </a:cubicBezTo>
                      <a:cubicBezTo>
                        <a:pt x="523885" y="160943"/>
                        <a:pt x="524532" y="160924"/>
                        <a:pt x="525180" y="160877"/>
                      </a:cubicBezTo>
                      <a:cubicBezTo>
                        <a:pt x="525828" y="160829"/>
                        <a:pt x="526704" y="160696"/>
                        <a:pt x="527809" y="160477"/>
                      </a:cubicBezTo>
                      <a:lnTo>
                        <a:pt x="531924" y="185366"/>
                      </a:lnTo>
                      <a:cubicBezTo>
                        <a:pt x="529985" y="186189"/>
                        <a:pt x="527576" y="186885"/>
                        <a:pt x="524694" y="187452"/>
                      </a:cubicBezTo>
                      <a:cubicBezTo>
                        <a:pt x="521813" y="188018"/>
                        <a:pt x="518432" y="188314"/>
                        <a:pt x="514552" y="188337"/>
                      </a:cubicBezTo>
                      <a:cubicBezTo>
                        <a:pt x="503046" y="188194"/>
                        <a:pt x="494880" y="184652"/>
                        <a:pt x="490055" y="177711"/>
                      </a:cubicBezTo>
                      <a:cubicBezTo>
                        <a:pt x="485230" y="170770"/>
                        <a:pt x="482889" y="161292"/>
                        <a:pt x="483032" y="149275"/>
                      </a:cubicBezTo>
                      <a:close/>
                      <a:moveTo>
                        <a:pt x="1252409" y="0"/>
                      </a:moveTo>
                      <a:cubicBezTo>
                        <a:pt x="1258234" y="76"/>
                        <a:pt x="1262974" y="1751"/>
                        <a:pt x="1266629" y="5025"/>
                      </a:cubicBezTo>
                      <a:cubicBezTo>
                        <a:pt x="1270284" y="8299"/>
                        <a:pt x="1272169" y="12715"/>
                        <a:pt x="1272283" y="18273"/>
                      </a:cubicBezTo>
                      <a:cubicBezTo>
                        <a:pt x="1272169" y="23632"/>
                        <a:pt x="1270284" y="27991"/>
                        <a:pt x="1266629" y="31350"/>
                      </a:cubicBezTo>
                      <a:cubicBezTo>
                        <a:pt x="1262974" y="34710"/>
                        <a:pt x="1258234" y="36442"/>
                        <a:pt x="1252409" y="36547"/>
                      </a:cubicBezTo>
                      <a:cubicBezTo>
                        <a:pt x="1246474" y="36442"/>
                        <a:pt x="1241668" y="34710"/>
                        <a:pt x="1237989" y="31350"/>
                      </a:cubicBezTo>
                      <a:cubicBezTo>
                        <a:pt x="1234310" y="27991"/>
                        <a:pt x="1232416" y="23632"/>
                        <a:pt x="1232306" y="18273"/>
                      </a:cubicBezTo>
                      <a:cubicBezTo>
                        <a:pt x="1232416" y="12715"/>
                        <a:pt x="1234310" y="8299"/>
                        <a:pt x="1237989" y="5025"/>
                      </a:cubicBezTo>
                      <a:cubicBezTo>
                        <a:pt x="1241668" y="1751"/>
                        <a:pt x="1246474" y="76"/>
                        <a:pt x="1252409" y="0"/>
                      </a:cubicBezTo>
                      <a:close/>
                    </a:path>
                  </a:pathLst>
                </a:custGeom>
                <a:solidFill>
                  <a:srgbClr val="00FFFF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dirty="0">
                    <a:solidFill>
                      <a:srgbClr val="00FFFF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Arial" panose="020B0604020202020204" pitchFamily="34" charset="0"/>
                  </a:endParaRPr>
                </a:p>
              </p:txBody>
            </p:sp>
          </p:grpSp>
          <p:pic>
            <p:nvPicPr>
              <p:cNvPr id="301" name="图片 300">
                <a:extLst>
                  <a:ext uri="{FF2B5EF4-FFF2-40B4-BE49-F238E27FC236}">
                    <a16:creationId xmlns:a16="http://schemas.microsoft.com/office/drawing/2014/main" id="{33B42453-DF11-EA10-7E0B-17B71C77D0B3}"/>
                  </a:ext>
                </a:extLst>
              </p:cNvPr>
              <p:cNvPicPr/>
              <p:nvPr userDrawn="1"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996265" y="3580734"/>
                <a:ext cx="1830405" cy="1830403"/>
              </a:xfrm>
              <a:prstGeom prst="rect">
                <a:avLst/>
              </a:prstGeom>
              <a:noFill/>
              <a:ln w="38100" cap="sq">
                <a:gradFill>
                  <a:gsLst>
                    <a:gs pos="0">
                      <a:srgbClr val="00FFFF"/>
                    </a:gs>
                    <a:gs pos="100000">
                      <a:srgbClr val="00FFFF"/>
                    </a:gs>
                  </a:gsLst>
                  <a:lin ang="5400000" scaled="1"/>
                </a:gradFill>
                <a:miter lim="800000"/>
              </a:ln>
            </p:spPr>
          </p:pic>
          <p:grpSp>
            <p:nvGrpSpPr>
              <p:cNvPr id="302" name="组合 301">
                <a:extLst>
                  <a:ext uri="{FF2B5EF4-FFF2-40B4-BE49-F238E27FC236}">
                    <a16:creationId xmlns:a16="http://schemas.microsoft.com/office/drawing/2014/main" id="{36637B97-172F-8FC4-D24F-112060CDBC41}"/>
                  </a:ext>
                </a:extLst>
              </p:cNvPr>
              <p:cNvGrpSpPr/>
              <p:nvPr userDrawn="1"/>
            </p:nvGrpSpPr>
            <p:grpSpPr>
              <a:xfrm>
                <a:off x="2906867" y="3508800"/>
                <a:ext cx="2009205" cy="1986058"/>
                <a:chOff x="2906867" y="3508800"/>
                <a:chExt cx="2009205" cy="1986058"/>
              </a:xfrm>
            </p:grpSpPr>
            <p:cxnSp>
              <p:nvCxnSpPr>
                <p:cNvPr id="391" name="直接连接符 390">
                  <a:extLst>
                    <a:ext uri="{FF2B5EF4-FFF2-40B4-BE49-F238E27FC236}">
                      <a16:creationId xmlns:a16="http://schemas.microsoft.com/office/drawing/2014/main" id="{D910AF2E-2EB8-5348-F95E-10925602ACE2}"/>
                    </a:ext>
                  </a:extLst>
                </p:cNvPr>
                <p:cNvCxnSpPr/>
                <p:nvPr/>
              </p:nvCxnSpPr>
              <p:spPr>
                <a:xfrm flipH="1">
                  <a:off x="2906867" y="3508800"/>
                  <a:ext cx="170501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2" name="直接连接符 391">
                  <a:extLst>
                    <a:ext uri="{FF2B5EF4-FFF2-40B4-BE49-F238E27FC236}">
                      <a16:creationId xmlns:a16="http://schemas.microsoft.com/office/drawing/2014/main" id="{7FE45816-A995-8837-0F2E-70486057F544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21617" y="3594051"/>
                  <a:ext cx="170501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93" name="组合 392">
                  <a:extLst>
                    <a:ext uri="{FF2B5EF4-FFF2-40B4-BE49-F238E27FC236}">
                      <a16:creationId xmlns:a16="http://schemas.microsoft.com/office/drawing/2014/main" id="{A8BB6EED-5C71-7D56-ECCE-812ADB78D4F1}"/>
                    </a:ext>
                  </a:extLst>
                </p:cNvPr>
                <p:cNvGrpSpPr/>
                <p:nvPr/>
              </p:nvGrpSpPr>
              <p:grpSpPr>
                <a:xfrm flipH="1">
                  <a:off x="4745571" y="3508800"/>
                  <a:ext cx="170501" cy="170501"/>
                  <a:chOff x="2968869" y="10878820"/>
                  <a:chExt cx="276484" cy="276484"/>
                </a:xfrm>
              </p:grpSpPr>
              <p:cxnSp>
                <p:nvCxnSpPr>
                  <p:cNvPr id="400" name="直接连接符 399">
                    <a:extLst>
                      <a:ext uri="{FF2B5EF4-FFF2-40B4-BE49-F238E27FC236}">
                        <a16:creationId xmlns:a16="http://schemas.microsoft.com/office/drawing/2014/main" id="{C8AC988E-8831-4A2F-41D7-DAF911646EAA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968869" y="10878820"/>
                    <a:ext cx="276484" cy="0"/>
                  </a:xfrm>
                  <a:prstGeom prst="line">
                    <a:avLst/>
                  </a:prstGeom>
                  <a:ln w="25400" cap="rnd">
                    <a:gradFill>
                      <a:gsLst>
                        <a:gs pos="20000">
                          <a:srgbClr val="00FFFF">
                            <a:alpha val="0"/>
                          </a:srgbClr>
                        </a:gs>
                        <a:gs pos="100000">
                          <a:srgbClr val="00FFFF"/>
                        </a:gs>
                      </a:gsLst>
                      <a:lin ang="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1" name="直接连接符 400">
                    <a:extLst>
                      <a:ext uri="{FF2B5EF4-FFF2-40B4-BE49-F238E27FC236}">
                        <a16:creationId xmlns:a16="http://schemas.microsoft.com/office/drawing/2014/main" id="{B9C21FFA-EBF7-C357-0568-5E651986C218}"/>
                      </a:ext>
                    </a:extLst>
                  </p:cNvPr>
                  <p:cNvCxnSpPr/>
                  <p:nvPr/>
                </p:nvCxnSpPr>
                <p:spPr>
                  <a:xfrm rot="5400000" flipH="1">
                    <a:off x="2830627" y="11017062"/>
                    <a:ext cx="276484" cy="0"/>
                  </a:xfrm>
                  <a:prstGeom prst="line">
                    <a:avLst/>
                  </a:prstGeom>
                  <a:ln w="25400" cap="rnd">
                    <a:gradFill>
                      <a:gsLst>
                        <a:gs pos="20000">
                          <a:srgbClr val="00FFFF">
                            <a:alpha val="0"/>
                          </a:srgbClr>
                        </a:gs>
                        <a:gs pos="100000">
                          <a:srgbClr val="00FFFF"/>
                        </a:gs>
                      </a:gsLst>
                      <a:lin ang="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94" name="组合 393">
                  <a:extLst>
                    <a:ext uri="{FF2B5EF4-FFF2-40B4-BE49-F238E27FC236}">
                      <a16:creationId xmlns:a16="http://schemas.microsoft.com/office/drawing/2014/main" id="{84FEF046-75CC-0E04-6B17-001DB10DAE2D}"/>
                    </a:ext>
                  </a:extLst>
                </p:cNvPr>
                <p:cNvGrpSpPr/>
                <p:nvPr/>
              </p:nvGrpSpPr>
              <p:grpSpPr>
                <a:xfrm flipH="1" flipV="1">
                  <a:off x="4745571" y="5324357"/>
                  <a:ext cx="170501" cy="170501"/>
                  <a:chOff x="2968869" y="10878820"/>
                  <a:chExt cx="276484" cy="276484"/>
                </a:xfrm>
              </p:grpSpPr>
              <p:cxnSp>
                <p:nvCxnSpPr>
                  <p:cNvPr id="398" name="直接连接符 397">
                    <a:extLst>
                      <a:ext uri="{FF2B5EF4-FFF2-40B4-BE49-F238E27FC236}">
                        <a16:creationId xmlns:a16="http://schemas.microsoft.com/office/drawing/2014/main" id="{E0DB87A7-33AC-E321-78FA-4BEC32568F07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968869" y="10878820"/>
                    <a:ext cx="276484" cy="0"/>
                  </a:xfrm>
                  <a:prstGeom prst="line">
                    <a:avLst/>
                  </a:prstGeom>
                  <a:ln w="25400" cap="rnd">
                    <a:gradFill>
                      <a:gsLst>
                        <a:gs pos="20000">
                          <a:srgbClr val="00FFFF">
                            <a:alpha val="0"/>
                          </a:srgbClr>
                        </a:gs>
                        <a:gs pos="100000">
                          <a:srgbClr val="00FFFF"/>
                        </a:gs>
                      </a:gsLst>
                      <a:lin ang="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9" name="直接连接符 398">
                    <a:extLst>
                      <a:ext uri="{FF2B5EF4-FFF2-40B4-BE49-F238E27FC236}">
                        <a16:creationId xmlns:a16="http://schemas.microsoft.com/office/drawing/2014/main" id="{1D6E5031-B8E0-2E64-332B-B350BA51A307}"/>
                      </a:ext>
                    </a:extLst>
                  </p:cNvPr>
                  <p:cNvCxnSpPr/>
                  <p:nvPr/>
                </p:nvCxnSpPr>
                <p:spPr>
                  <a:xfrm rot="5400000" flipH="1">
                    <a:off x="2830627" y="11017062"/>
                    <a:ext cx="276484" cy="0"/>
                  </a:xfrm>
                  <a:prstGeom prst="line">
                    <a:avLst/>
                  </a:prstGeom>
                  <a:ln w="25400" cap="rnd">
                    <a:gradFill>
                      <a:gsLst>
                        <a:gs pos="20000">
                          <a:srgbClr val="00FFFF">
                            <a:alpha val="0"/>
                          </a:srgbClr>
                        </a:gs>
                        <a:gs pos="100000">
                          <a:srgbClr val="00FFFF"/>
                        </a:gs>
                      </a:gsLst>
                      <a:lin ang="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95" name="组合 394">
                  <a:extLst>
                    <a:ext uri="{FF2B5EF4-FFF2-40B4-BE49-F238E27FC236}">
                      <a16:creationId xmlns:a16="http://schemas.microsoft.com/office/drawing/2014/main" id="{2EC116B9-263C-BC81-8448-6E84DD9154EA}"/>
                    </a:ext>
                  </a:extLst>
                </p:cNvPr>
                <p:cNvGrpSpPr/>
                <p:nvPr/>
              </p:nvGrpSpPr>
              <p:grpSpPr>
                <a:xfrm flipV="1">
                  <a:off x="2906867" y="5324357"/>
                  <a:ext cx="170501" cy="170501"/>
                  <a:chOff x="2968869" y="10878820"/>
                  <a:chExt cx="276484" cy="276484"/>
                </a:xfrm>
              </p:grpSpPr>
              <p:cxnSp>
                <p:nvCxnSpPr>
                  <p:cNvPr id="396" name="直接连接符 395">
                    <a:extLst>
                      <a:ext uri="{FF2B5EF4-FFF2-40B4-BE49-F238E27FC236}">
                        <a16:creationId xmlns:a16="http://schemas.microsoft.com/office/drawing/2014/main" id="{4DA5132A-65B3-1743-4018-A6837C36FA67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968869" y="10878820"/>
                    <a:ext cx="276484" cy="0"/>
                  </a:xfrm>
                  <a:prstGeom prst="line">
                    <a:avLst/>
                  </a:prstGeom>
                  <a:ln w="25400" cap="rnd">
                    <a:gradFill>
                      <a:gsLst>
                        <a:gs pos="20000">
                          <a:srgbClr val="00FFFF">
                            <a:alpha val="0"/>
                          </a:srgbClr>
                        </a:gs>
                        <a:gs pos="100000">
                          <a:srgbClr val="00FFFF"/>
                        </a:gs>
                      </a:gsLst>
                      <a:lin ang="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7" name="直接连接符 396">
                    <a:extLst>
                      <a:ext uri="{FF2B5EF4-FFF2-40B4-BE49-F238E27FC236}">
                        <a16:creationId xmlns:a16="http://schemas.microsoft.com/office/drawing/2014/main" id="{334E650A-8A0A-15E9-ECC9-34046EA7339B}"/>
                      </a:ext>
                    </a:extLst>
                  </p:cNvPr>
                  <p:cNvCxnSpPr/>
                  <p:nvPr/>
                </p:nvCxnSpPr>
                <p:spPr>
                  <a:xfrm rot="5400000" flipH="1">
                    <a:off x="2830627" y="11017062"/>
                    <a:ext cx="276484" cy="0"/>
                  </a:xfrm>
                  <a:prstGeom prst="line">
                    <a:avLst/>
                  </a:prstGeom>
                  <a:ln w="25400" cap="rnd">
                    <a:gradFill>
                      <a:gsLst>
                        <a:gs pos="20000">
                          <a:srgbClr val="00FFFF">
                            <a:alpha val="0"/>
                          </a:srgbClr>
                        </a:gs>
                        <a:gs pos="100000">
                          <a:srgbClr val="00FFFF"/>
                        </a:gs>
                      </a:gsLst>
                      <a:lin ang="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03" name="组合 302">
                <a:extLst>
                  <a:ext uri="{FF2B5EF4-FFF2-40B4-BE49-F238E27FC236}">
                    <a16:creationId xmlns:a16="http://schemas.microsoft.com/office/drawing/2014/main" id="{BB418DB9-ED1A-6526-D1CB-BBFEAB74BE80}"/>
                  </a:ext>
                </a:extLst>
              </p:cNvPr>
              <p:cNvGrpSpPr/>
              <p:nvPr userDrawn="1"/>
            </p:nvGrpSpPr>
            <p:grpSpPr>
              <a:xfrm>
                <a:off x="5687024" y="3513604"/>
                <a:ext cx="2986750" cy="533098"/>
                <a:chOff x="4966041" y="1707044"/>
                <a:chExt cx="3859333" cy="688843"/>
              </a:xfrm>
              <a:solidFill>
                <a:srgbClr val="00FFFF"/>
              </a:solidFill>
            </p:grpSpPr>
            <p:sp>
              <p:nvSpPr>
                <p:cNvPr id="310" name="文本框 309">
                  <a:extLst>
                    <a:ext uri="{FF2B5EF4-FFF2-40B4-BE49-F238E27FC236}">
                      <a16:creationId xmlns:a16="http://schemas.microsoft.com/office/drawing/2014/main" id="{E96213FE-66C9-F80F-3D71-B2777F7ECE60}"/>
                    </a:ext>
                  </a:extLst>
                </p:cNvPr>
                <p:cNvSpPr txBox="1"/>
                <p:nvPr/>
              </p:nvSpPr>
              <p:spPr>
                <a:xfrm>
                  <a:off x="4966041" y="1707044"/>
                  <a:ext cx="3859333" cy="4602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0636" h="489061">
                      <a:moveTo>
                        <a:pt x="3611746" y="453228"/>
                      </a:moveTo>
                      <a:cubicBezTo>
                        <a:pt x="3618120" y="455632"/>
                        <a:pt x="3624758" y="458385"/>
                        <a:pt x="3631660" y="461486"/>
                      </a:cubicBezTo>
                      <a:cubicBezTo>
                        <a:pt x="3638563" y="464587"/>
                        <a:pt x="3645134" y="467728"/>
                        <a:pt x="3651373" y="470910"/>
                      </a:cubicBezTo>
                      <a:cubicBezTo>
                        <a:pt x="3657612" y="474092"/>
                        <a:pt x="3662923" y="477005"/>
                        <a:pt x="3667306" y="479650"/>
                      </a:cubicBezTo>
                      <a:lnTo>
                        <a:pt x="3660791" y="485623"/>
                      </a:lnTo>
                      <a:cubicBezTo>
                        <a:pt x="3656530" y="482915"/>
                        <a:pt x="3651318" y="479925"/>
                        <a:pt x="3645153" y="476654"/>
                      </a:cubicBezTo>
                      <a:cubicBezTo>
                        <a:pt x="3638989" y="473383"/>
                        <a:pt x="3632462" y="470153"/>
                        <a:pt x="3625574" y="466962"/>
                      </a:cubicBezTo>
                      <a:cubicBezTo>
                        <a:pt x="3618686" y="463772"/>
                        <a:pt x="3612026" y="460943"/>
                        <a:pt x="3605593" y="458476"/>
                      </a:cubicBezTo>
                      <a:close/>
                      <a:moveTo>
                        <a:pt x="3807361" y="451237"/>
                      </a:moveTo>
                      <a:cubicBezTo>
                        <a:pt x="3815273" y="453763"/>
                        <a:pt x="3823540" y="456654"/>
                        <a:pt x="3832162" y="459911"/>
                      </a:cubicBezTo>
                      <a:cubicBezTo>
                        <a:pt x="3840784" y="463167"/>
                        <a:pt x="3848984" y="466474"/>
                        <a:pt x="3856761" y="469831"/>
                      </a:cubicBezTo>
                      <a:cubicBezTo>
                        <a:pt x="3864538" y="473188"/>
                        <a:pt x="3871116" y="476280"/>
                        <a:pt x="3876494" y="479108"/>
                      </a:cubicBezTo>
                      <a:lnTo>
                        <a:pt x="3871608" y="486889"/>
                      </a:lnTo>
                      <a:cubicBezTo>
                        <a:pt x="3866348" y="483996"/>
                        <a:pt x="3859855" y="480794"/>
                        <a:pt x="3852129" y="477284"/>
                      </a:cubicBezTo>
                      <a:cubicBezTo>
                        <a:pt x="3844403" y="473774"/>
                        <a:pt x="3836235" y="470304"/>
                        <a:pt x="3827624" y="466875"/>
                      </a:cubicBezTo>
                      <a:cubicBezTo>
                        <a:pt x="3819013" y="463445"/>
                        <a:pt x="3810751" y="460405"/>
                        <a:pt x="3802837" y="457752"/>
                      </a:cubicBezTo>
                      <a:close/>
                      <a:moveTo>
                        <a:pt x="286169" y="438399"/>
                      </a:moveTo>
                      <a:lnTo>
                        <a:pt x="357654" y="438399"/>
                      </a:lnTo>
                      <a:lnTo>
                        <a:pt x="357654" y="446521"/>
                      </a:lnTo>
                      <a:lnTo>
                        <a:pt x="286169" y="446521"/>
                      </a:lnTo>
                      <a:close/>
                      <a:moveTo>
                        <a:pt x="4019559" y="436753"/>
                      </a:moveTo>
                      <a:lnTo>
                        <a:pt x="4027703" y="438744"/>
                      </a:lnTo>
                      <a:cubicBezTo>
                        <a:pt x="4024464" y="445643"/>
                        <a:pt x="4020717" y="452349"/>
                        <a:pt x="4016460" y="458864"/>
                      </a:cubicBezTo>
                      <a:cubicBezTo>
                        <a:pt x="4012204" y="465378"/>
                        <a:pt x="4007868" y="471043"/>
                        <a:pt x="4003452" y="475860"/>
                      </a:cubicBezTo>
                      <a:cubicBezTo>
                        <a:pt x="4002642" y="475267"/>
                        <a:pt x="4001503" y="474505"/>
                        <a:pt x="4000036" y="473574"/>
                      </a:cubicBezTo>
                      <a:cubicBezTo>
                        <a:pt x="3998570" y="472642"/>
                        <a:pt x="3997296" y="471835"/>
                        <a:pt x="3996214" y="471152"/>
                      </a:cubicBezTo>
                      <a:cubicBezTo>
                        <a:pt x="4000794" y="466539"/>
                        <a:pt x="4005115" y="461236"/>
                        <a:pt x="4009176" y="455243"/>
                      </a:cubicBezTo>
                      <a:cubicBezTo>
                        <a:pt x="4013236" y="449249"/>
                        <a:pt x="4016698" y="443086"/>
                        <a:pt x="4019559" y="436753"/>
                      </a:cubicBezTo>
                      <a:close/>
                      <a:moveTo>
                        <a:pt x="2038455" y="436567"/>
                      </a:moveTo>
                      <a:cubicBezTo>
                        <a:pt x="2043096" y="441541"/>
                        <a:pt x="2048608" y="446074"/>
                        <a:pt x="2054991" y="450166"/>
                      </a:cubicBezTo>
                      <a:cubicBezTo>
                        <a:pt x="2061374" y="454258"/>
                        <a:pt x="2068470" y="457932"/>
                        <a:pt x="2076278" y="461186"/>
                      </a:cubicBezTo>
                      <a:cubicBezTo>
                        <a:pt x="2084196" y="457932"/>
                        <a:pt x="2091480" y="454258"/>
                        <a:pt x="2098131" y="450166"/>
                      </a:cubicBezTo>
                      <a:cubicBezTo>
                        <a:pt x="2104782" y="446074"/>
                        <a:pt x="2110528" y="441541"/>
                        <a:pt x="2115369" y="436567"/>
                      </a:cubicBezTo>
                      <a:close/>
                      <a:moveTo>
                        <a:pt x="4078014" y="435667"/>
                      </a:moveTo>
                      <a:cubicBezTo>
                        <a:pt x="4082214" y="441483"/>
                        <a:pt x="4086392" y="447593"/>
                        <a:pt x="4090547" y="453998"/>
                      </a:cubicBezTo>
                      <a:cubicBezTo>
                        <a:pt x="4094702" y="460402"/>
                        <a:pt x="4098065" y="465879"/>
                        <a:pt x="4100636" y="470428"/>
                      </a:cubicBezTo>
                      <a:lnTo>
                        <a:pt x="4092673" y="474230"/>
                      </a:lnTo>
                      <a:cubicBezTo>
                        <a:pt x="4090192" y="469576"/>
                        <a:pt x="4086920" y="463948"/>
                        <a:pt x="4082855" y="457347"/>
                      </a:cubicBezTo>
                      <a:cubicBezTo>
                        <a:pt x="4078791" y="450746"/>
                        <a:pt x="4074704" y="444485"/>
                        <a:pt x="4070594" y="438563"/>
                      </a:cubicBezTo>
                      <a:close/>
                      <a:moveTo>
                        <a:pt x="3797046" y="421195"/>
                      </a:moveTo>
                      <a:lnTo>
                        <a:pt x="3805914" y="421195"/>
                      </a:lnTo>
                      <a:cubicBezTo>
                        <a:pt x="3804117" y="434059"/>
                        <a:pt x="3800511" y="444949"/>
                        <a:pt x="3795095" y="453865"/>
                      </a:cubicBezTo>
                      <a:cubicBezTo>
                        <a:pt x="3789680" y="462781"/>
                        <a:pt x="3781287" y="469997"/>
                        <a:pt x="3769920" y="475515"/>
                      </a:cubicBezTo>
                      <a:cubicBezTo>
                        <a:pt x="3758552" y="481032"/>
                        <a:pt x="3743042" y="485125"/>
                        <a:pt x="3723389" y="487794"/>
                      </a:cubicBezTo>
                      <a:cubicBezTo>
                        <a:pt x="3723004" y="486739"/>
                        <a:pt x="3722461" y="485547"/>
                        <a:pt x="3721760" y="484220"/>
                      </a:cubicBezTo>
                      <a:cubicBezTo>
                        <a:pt x="3721059" y="482893"/>
                        <a:pt x="3720335" y="481792"/>
                        <a:pt x="3719588" y="480917"/>
                      </a:cubicBezTo>
                      <a:cubicBezTo>
                        <a:pt x="3738454" y="478367"/>
                        <a:pt x="3753246" y="474600"/>
                        <a:pt x="3763961" y="469616"/>
                      </a:cubicBezTo>
                      <a:cubicBezTo>
                        <a:pt x="3774676" y="464633"/>
                        <a:pt x="3782496" y="458171"/>
                        <a:pt x="3787421" y="450232"/>
                      </a:cubicBezTo>
                      <a:cubicBezTo>
                        <a:pt x="3792345" y="442292"/>
                        <a:pt x="3795553" y="432614"/>
                        <a:pt x="3797046" y="421195"/>
                      </a:cubicBezTo>
                      <a:close/>
                      <a:moveTo>
                        <a:pt x="3969067" y="421195"/>
                      </a:moveTo>
                      <a:lnTo>
                        <a:pt x="3976125" y="426252"/>
                      </a:lnTo>
                      <a:cubicBezTo>
                        <a:pt x="3971959" y="435987"/>
                        <a:pt x="3967397" y="446073"/>
                        <a:pt x="3962439" y="456508"/>
                      </a:cubicBezTo>
                      <a:cubicBezTo>
                        <a:pt x="3957481" y="466943"/>
                        <a:pt x="3952693" y="476345"/>
                        <a:pt x="3948074" y="484715"/>
                      </a:cubicBezTo>
                      <a:lnTo>
                        <a:pt x="3940473" y="479662"/>
                      </a:lnTo>
                      <a:cubicBezTo>
                        <a:pt x="3943293" y="474923"/>
                        <a:pt x="3946381" y="469293"/>
                        <a:pt x="3949736" y="462771"/>
                      </a:cubicBezTo>
                      <a:cubicBezTo>
                        <a:pt x="3953092" y="456249"/>
                        <a:pt x="3956448" y="449386"/>
                        <a:pt x="3959804" y="442181"/>
                      </a:cubicBezTo>
                      <a:cubicBezTo>
                        <a:pt x="3963160" y="434977"/>
                        <a:pt x="3966248" y="427982"/>
                        <a:pt x="3969067" y="421195"/>
                      </a:cubicBezTo>
                      <a:close/>
                      <a:moveTo>
                        <a:pt x="699706" y="420110"/>
                      </a:moveTo>
                      <a:lnTo>
                        <a:pt x="705860" y="425901"/>
                      </a:lnTo>
                      <a:cubicBezTo>
                        <a:pt x="700932" y="435651"/>
                        <a:pt x="695495" y="445831"/>
                        <a:pt x="689549" y="456440"/>
                      </a:cubicBezTo>
                      <a:cubicBezTo>
                        <a:pt x="683603" y="467050"/>
                        <a:pt x="677940" y="476596"/>
                        <a:pt x="672560" y="485080"/>
                      </a:cubicBezTo>
                      <a:lnTo>
                        <a:pt x="665140" y="479108"/>
                      </a:lnTo>
                      <a:cubicBezTo>
                        <a:pt x="670291" y="471752"/>
                        <a:pt x="676006" y="462710"/>
                        <a:pt x="682288" y="451984"/>
                      </a:cubicBezTo>
                      <a:cubicBezTo>
                        <a:pt x="688569" y="441257"/>
                        <a:pt x="694375" y="430633"/>
                        <a:pt x="699706" y="420110"/>
                      </a:cubicBezTo>
                      <a:close/>
                      <a:moveTo>
                        <a:pt x="3091976" y="415947"/>
                      </a:moveTo>
                      <a:lnTo>
                        <a:pt x="3091976" y="448885"/>
                      </a:lnTo>
                      <a:cubicBezTo>
                        <a:pt x="3097606" y="447984"/>
                        <a:pt x="3103495" y="447026"/>
                        <a:pt x="3109644" y="446012"/>
                      </a:cubicBezTo>
                      <a:cubicBezTo>
                        <a:pt x="3115794" y="444997"/>
                        <a:pt x="3122090" y="443904"/>
                        <a:pt x="3128534" y="442732"/>
                      </a:cubicBezTo>
                      <a:lnTo>
                        <a:pt x="3128534" y="415947"/>
                      </a:lnTo>
                      <a:close/>
                      <a:moveTo>
                        <a:pt x="3597811" y="408165"/>
                      </a:moveTo>
                      <a:lnTo>
                        <a:pt x="3606679" y="408165"/>
                      </a:lnTo>
                      <a:lnTo>
                        <a:pt x="3606679" y="425901"/>
                      </a:lnTo>
                      <a:cubicBezTo>
                        <a:pt x="3606973" y="432261"/>
                        <a:pt x="3605802" y="439066"/>
                        <a:pt x="3603167" y="446317"/>
                      </a:cubicBezTo>
                      <a:cubicBezTo>
                        <a:pt x="3600532" y="453569"/>
                        <a:pt x="3594669" y="460750"/>
                        <a:pt x="3585579" y="467860"/>
                      </a:cubicBezTo>
                      <a:cubicBezTo>
                        <a:pt x="3576488" y="474971"/>
                        <a:pt x="3562408" y="481495"/>
                        <a:pt x="3543338" y="487432"/>
                      </a:cubicBezTo>
                      <a:cubicBezTo>
                        <a:pt x="3542659" y="486380"/>
                        <a:pt x="3541800" y="485181"/>
                        <a:pt x="3540759" y="483835"/>
                      </a:cubicBezTo>
                      <a:cubicBezTo>
                        <a:pt x="3539718" y="482489"/>
                        <a:pt x="3538768" y="481336"/>
                        <a:pt x="3537908" y="480374"/>
                      </a:cubicBezTo>
                      <a:cubicBezTo>
                        <a:pt x="3556253" y="475101"/>
                        <a:pt x="3569714" y="469279"/>
                        <a:pt x="3578293" y="462907"/>
                      </a:cubicBezTo>
                      <a:cubicBezTo>
                        <a:pt x="3586871" y="456535"/>
                        <a:pt x="3592343" y="450122"/>
                        <a:pt x="3594708" y="443670"/>
                      </a:cubicBezTo>
                      <a:cubicBezTo>
                        <a:pt x="3597073" y="437217"/>
                        <a:pt x="3598107" y="431234"/>
                        <a:pt x="3597811" y="425720"/>
                      </a:cubicBezTo>
                      <a:close/>
                      <a:moveTo>
                        <a:pt x="3743658" y="407441"/>
                      </a:moveTo>
                      <a:lnTo>
                        <a:pt x="3856406" y="407441"/>
                      </a:lnTo>
                      <a:lnTo>
                        <a:pt x="3856406" y="457029"/>
                      </a:lnTo>
                      <a:lnTo>
                        <a:pt x="3847538" y="457029"/>
                      </a:lnTo>
                      <a:lnTo>
                        <a:pt x="3847538" y="415585"/>
                      </a:lnTo>
                      <a:lnTo>
                        <a:pt x="3752164" y="415585"/>
                      </a:lnTo>
                      <a:lnTo>
                        <a:pt x="3752164" y="457933"/>
                      </a:lnTo>
                      <a:lnTo>
                        <a:pt x="3743658" y="457933"/>
                      </a:lnTo>
                      <a:close/>
                      <a:moveTo>
                        <a:pt x="1445476" y="405264"/>
                      </a:moveTo>
                      <a:lnTo>
                        <a:pt x="1451810" y="411601"/>
                      </a:lnTo>
                      <a:cubicBezTo>
                        <a:pt x="1447625" y="412775"/>
                        <a:pt x="1443010" y="413869"/>
                        <a:pt x="1437965" y="414883"/>
                      </a:cubicBezTo>
                      <a:cubicBezTo>
                        <a:pt x="1432921" y="415898"/>
                        <a:pt x="1427582" y="416856"/>
                        <a:pt x="1421949" y="417757"/>
                      </a:cubicBezTo>
                      <a:lnTo>
                        <a:pt x="1421949" y="436228"/>
                      </a:lnTo>
                      <a:lnTo>
                        <a:pt x="1476061" y="436228"/>
                      </a:lnTo>
                      <a:lnTo>
                        <a:pt x="1476061" y="443806"/>
                      </a:lnTo>
                      <a:lnTo>
                        <a:pt x="1431903" y="443806"/>
                      </a:lnTo>
                      <a:cubicBezTo>
                        <a:pt x="1441279" y="449477"/>
                        <a:pt x="1450532" y="455373"/>
                        <a:pt x="1459660" y="461496"/>
                      </a:cubicBezTo>
                      <a:cubicBezTo>
                        <a:pt x="1468788" y="467619"/>
                        <a:pt x="1476366" y="473064"/>
                        <a:pt x="1482395" y="477829"/>
                      </a:cubicBezTo>
                      <a:lnTo>
                        <a:pt x="1476604" y="483983"/>
                      </a:lnTo>
                      <a:cubicBezTo>
                        <a:pt x="1470334" y="478712"/>
                        <a:pt x="1462197" y="472649"/>
                        <a:pt x="1452195" y="465795"/>
                      </a:cubicBezTo>
                      <a:cubicBezTo>
                        <a:pt x="1442192" y="458940"/>
                        <a:pt x="1432110" y="452515"/>
                        <a:pt x="1421949" y="446521"/>
                      </a:cubicBezTo>
                      <a:lnTo>
                        <a:pt x="1421949" y="487602"/>
                      </a:lnTo>
                      <a:lnTo>
                        <a:pt x="1413443" y="487602"/>
                      </a:lnTo>
                      <a:lnTo>
                        <a:pt x="1413443" y="447245"/>
                      </a:lnTo>
                      <a:cubicBezTo>
                        <a:pt x="1405307" y="455592"/>
                        <a:pt x="1395700" y="463148"/>
                        <a:pt x="1384623" y="469912"/>
                      </a:cubicBezTo>
                      <a:cubicBezTo>
                        <a:pt x="1373546" y="476676"/>
                        <a:pt x="1362582" y="481969"/>
                        <a:pt x="1351731" y="485792"/>
                      </a:cubicBezTo>
                      <a:cubicBezTo>
                        <a:pt x="1350969" y="484672"/>
                        <a:pt x="1350049" y="483474"/>
                        <a:pt x="1348971" y="482195"/>
                      </a:cubicBezTo>
                      <a:cubicBezTo>
                        <a:pt x="1347893" y="480917"/>
                        <a:pt x="1346882" y="479764"/>
                        <a:pt x="1345940" y="478734"/>
                      </a:cubicBezTo>
                      <a:cubicBezTo>
                        <a:pt x="1356704" y="475447"/>
                        <a:pt x="1367525" y="470711"/>
                        <a:pt x="1378402" y="464528"/>
                      </a:cubicBezTo>
                      <a:cubicBezTo>
                        <a:pt x="1389279" y="458344"/>
                        <a:pt x="1398607" y="451437"/>
                        <a:pt x="1406385" y="443806"/>
                      </a:cubicBezTo>
                      <a:lnTo>
                        <a:pt x="1360599" y="443806"/>
                      </a:lnTo>
                      <a:lnTo>
                        <a:pt x="1360599" y="436228"/>
                      </a:lnTo>
                      <a:lnTo>
                        <a:pt x="1413443" y="436228"/>
                      </a:lnTo>
                      <a:lnTo>
                        <a:pt x="1413443" y="419024"/>
                      </a:lnTo>
                      <a:cubicBezTo>
                        <a:pt x="1407724" y="419665"/>
                        <a:pt x="1402015" y="420283"/>
                        <a:pt x="1396319" y="420879"/>
                      </a:cubicBezTo>
                      <a:cubicBezTo>
                        <a:pt x="1390622" y="421474"/>
                        <a:pt x="1385049" y="422002"/>
                        <a:pt x="1379601" y="422462"/>
                      </a:cubicBezTo>
                      <a:cubicBezTo>
                        <a:pt x="1379416" y="421512"/>
                        <a:pt x="1379107" y="420426"/>
                        <a:pt x="1378673" y="419205"/>
                      </a:cubicBezTo>
                      <a:cubicBezTo>
                        <a:pt x="1378240" y="417983"/>
                        <a:pt x="1377704" y="416897"/>
                        <a:pt x="1377067" y="415947"/>
                      </a:cubicBezTo>
                      <a:cubicBezTo>
                        <a:pt x="1385258" y="415158"/>
                        <a:pt x="1393610" y="414221"/>
                        <a:pt x="1402122" y="413137"/>
                      </a:cubicBezTo>
                      <a:cubicBezTo>
                        <a:pt x="1410635" y="412053"/>
                        <a:pt x="1418665" y="410848"/>
                        <a:pt x="1426212" y="409522"/>
                      </a:cubicBezTo>
                      <a:cubicBezTo>
                        <a:pt x="1433759" y="408197"/>
                        <a:pt x="1440181" y="406777"/>
                        <a:pt x="1445476" y="405264"/>
                      </a:cubicBezTo>
                      <a:close/>
                      <a:moveTo>
                        <a:pt x="2720348" y="399829"/>
                      </a:moveTo>
                      <a:lnTo>
                        <a:pt x="2720348" y="440571"/>
                      </a:lnTo>
                      <a:lnTo>
                        <a:pt x="2755660" y="440571"/>
                      </a:lnTo>
                      <a:lnTo>
                        <a:pt x="2755660" y="399829"/>
                      </a:lnTo>
                      <a:close/>
                      <a:moveTo>
                        <a:pt x="4019378" y="397838"/>
                      </a:moveTo>
                      <a:lnTo>
                        <a:pt x="4019378" y="417406"/>
                      </a:lnTo>
                      <a:lnTo>
                        <a:pt x="4082358" y="417406"/>
                      </a:lnTo>
                      <a:lnTo>
                        <a:pt x="4082358" y="397838"/>
                      </a:lnTo>
                      <a:close/>
                      <a:moveTo>
                        <a:pt x="243278" y="397307"/>
                      </a:moveTo>
                      <a:lnTo>
                        <a:pt x="243278" y="456124"/>
                      </a:lnTo>
                      <a:lnTo>
                        <a:pt x="269338" y="456124"/>
                      </a:lnTo>
                      <a:lnTo>
                        <a:pt x="269338" y="397307"/>
                      </a:lnTo>
                      <a:close/>
                      <a:moveTo>
                        <a:pt x="2033568" y="392952"/>
                      </a:moveTo>
                      <a:lnTo>
                        <a:pt x="2033568" y="408177"/>
                      </a:lnTo>
                      <a:lnTo>
                        <a:pt x="2123513" y="408177"/>
                      </a:lnTo>
                      <a:lnTo>
                        <a:pt x="2123513" y="392952"/>
                      </a:lnTo>
                      <a:close/>
                      <a:moveTo>
                        <a:pt x="2712407" y="392070"/>
                      </a:moveTo>
                      <a:lnTo>
                        <a:pt x="2763782" y="392070"/>
                      </a:lnTo>
                      <a:lnTo>
                        <a:pt x="2763782" y="448511"/>
                      </a:lnTo>
                      <a:lnTo>
                        <a:pt x="2720348" y="448511"/>
                      </a:lnTo>
                      <a:lnTo>
                        <a:pt x="2720348" y="461546"/>
                      </a:lnTo>
                      <a:lnTo>
                        <a:pt x="2712407" y="461546"/>
                      </a:lnTo>
                      <a:close/>
                      <a:moveTo>
                        <a:pt x="3396472" y="391697"/>
                      </a:moveTo>
                      <a:lnTo>
                        <a:pt x="3404978" y="391697"/>
                      </a:lnTo>
                      <a:lnTo>
                        <a:pt x="3404978" y="467706"/>
                      </a:lnTo>
                      <a:cubicBezTo>
                        <a:pt x="3404902" y="470187"/>
                        <a:pt x="3405370" y="471876"/>
                        <a:pt x="3406380" y="472773"/>
                      </a:cubicBezTo>
                      <a:cubicBezTo>
                        <a:pt x="3407391" y="473671"/>
                        <a:pt x="3409397" y="474093"/>
                        <a:pt x="3412398" y="474040"/>
                      </a:cubicBezTo>
                      <a:lnTo>
                        <a:pt x="3434658" y="474040"/>
                      </a:lnTo>
                      <a:cubicBezTo>
                        <a:pt x="3436618" y="474135"/>
                        <a:pt x="3438106" y="473483"/>
                        <a:pt x="3439122" y="472083"/>
                      </a:cubicBezTo>
                      <a:cubicBezTo>
                        <a:pt x="3440137" y="470683"/>
                        <a:pt x="3440861" y="467966"/>
                        <a:pt x="3441293" y="463932"/>
                      </a:cubicBezTo>
                      <a:cubicBezTo>
                        <a:pt x="3441726" y="459898"/>
                        <a:pt x="3442047" y="453978"/>
                        <a:pt x="3442259" y="446170"/>
                      </a:cubicBezTo>
                      <a:cubicBezTo>
                        <a:pt x="3443307" y="446996"/>
                        <a:pt x="3444558" y="447742"/>
                        <a:pt x="3446014" y="448410"/>
                      </a:cubicBezTo>
                      <a:cubicBezTo>
                        <a:pt x="3447469" y="449077"/>
                        <a:pt x="3448811" y="449597"/>
                        <a:pt x="3450040" y="449971"/>
                      </a:cubicBezTo>
                      <a:cubicBezTo>
                        <a:pt x="3449750" y="462397"/>
                        <a:pt x="3448612" y="470933"/>
                        <a:pt x="3446625" y="475578"/>
                      </a:cubicBezTo>
                      <a:cubicBezTo>
                        <a:pt x="3444638" y="480224"/>
                        <a:pt x="3440830" y="482425"/>
                        <a:pt x="3435201" y="482184"/>
                      </a:cubicBezTo>
                      <a:lnTo>
                        <a:pt x="3411674" y="482184"/>
                      </a:lnTo>
                      <a:cubicBezTo>
                        <a:pt x="3405894" y="482305"/>
                        <a:pt x="3401890" y="481340"/>
                        <a:pt x="3399662" y="479288"/>
                      </a:cubicBezTo>
                      <a:cubicBezTo>
                        <a:pt x="3397433" y="477237"/>
                        <a:pt x="3396370" y="473377"/>
                        <a:pt x="3396472" y="467706"/>
                      </a:cubicBezTo>
                      <a:close/>
                      <a:moveTo>
                        <a:pt x="2641646" y="380838"/>
                      </a:moveTo>
                      <a:lnTo>
                        <a:pt x="2679809" y="380838"/>
                      </a:lnTo>
                      <a:lnTo>
                        <a:pt x="2679809" y="461184"/>
                      </a:lnTo>
                      <a:lnTo>
                        <a:pt x="2700621" y="447075"/>
                      </a:lnTo>
                      <a:cubicBezTo>
                        <a:pt x="2700915" y="448304"/>
                        <a:pt x="2701323" y="449601"/>
                        <a:pt x="2701843" y="450966"/>
                      </a:cubicBezTo>
                      <a:cubicBezTo>
                        <a:pt x="2702363" y="452331"/>
                        <a:pt x="2702861" y="453447"/>
                        <a:pt x="2703336" y="454314"/>
                      </a:cubicBezTo>
                      <a:cubicBezTo>
                        <a:pt x="2693716" y="461201"/>
                        <a:pt x="2686468" y="466429"/>
                        <a:pt x="2681592" y="469998"/>
                      </a:cubicBezTo>
                      <a:cubicBezTo>
                        <a:pt x="2676715" y="473568"/>
                        <a:pt x="2673326" y="476141"/>
                        <a:pt x="2671424" y="477720"/>
                      </a:cubicBezTo>
                      <a:cubicBezTo>
                        <a:pt x="2669522" y="479298"/>
                        <a:pt x="2668223" y="480545"/>
                        <a:pt x="2667526" y="481460"/>
                      </a:cubicBezTo>
                      <a:cubicBezTo>
                        <a:pt x="2667013" y="480487"/>
                        <a:pt x="2666228" y="479356"/>
                        <a:pt x="2665173" y="478067"/>
                      </a:cubicBezTo>
                      <a:cubicBezTo>
                        <a:pt x="2664117" y="476777"/>
                        <a:pt x="2663152" y="475737"/>
                        <a:pt x="2662277" y="474945"/>
                      </a:cubicBezTo>
                      <a:cubicBezTo>
                        <a:pt x="2664008" y="473833"/>
                        <a:pt x="2665931" y="471850"/>
                        <a:pt x="2668046" y="468995"/>
                      </a:cubicBezTo>
                      <a:cubicBezTo>
                        <a:pt x="2670161" y="466141"/>
                        <a:pt x="2671315" y="462575"/>
                        <a:pt x="2671507" y="458295"/>
                      </a:cubicBezTo>
                      <a:lnTo>
                        <a:pt x="2671507" y="389344"/>
                      </a:lnTo>
                      <a:lnTo>
                        <a:pt x="2641646" y="389344"/>
                      </a:lnTo>
                      <a:close/>
                      <a:moveTo>
                        <a:pt x="1830046" y="380646"/>
                      </a:moveTo>
                      <a:lnTo>
                        <a:pt x="1830046" y="428084"/>
                      </a:lnTo>
                      <a:lnTo>
                        <a:pt x="1881104" y="428084"/>
                      </a:lnTo>
                      <a:lnTo>
                        <a:pt x="1881104" y="380646"/>
                      </a:lnTo>
                      <a:close/>
                      <a:moveTo>
                        <a:pt x="3091976" y="377942"/>
                      </a:moveTo>
                      <a:lnTo>
                        <a:pt x="3091976" y="407984"/>
                      </a:lnTo>
                      <a:lnTo>
                        <a:pt x="3128534" y="407984"/>
                      </a:lnTo>
                      <a:lnTo>
                        <a:pt x="3128534" y="377942"/>
                      </a:lnTo>
                      <a:close/>
                      <a:moveTo>
                        <a:pt x="2430523" y="377219"/>
                      </a:moveTo>
                      <a:lnTo>
                        <a:pt x="2469070" y="377219"/>
                      </a:lnTo>
                      <a:lnTo>
                        <a:pt x="2469070" y="385181"/>
                      </a:lnTo>
                      <a:lnTo>
                        <a:pt x="2453144" y="385181"/>
                      </a:lnTo>
                      <a:lnTo>
                        <a:pt x="2453144" y="413956"/>
                      </a:lnTo>
                      <a:lnTo>
                        <a:pt x="2474318" y="413956"/>
                      </a:lnTo>
                      <a:lnTo>
                        <a:pt x="2474318" y="421919"/>
                      </a:lnTo>
                      <a:lnTo>
                        <a:pt x="2453144" y="421919"/>
                      </a:lnTo>
                      <a:lnTo>
                        <a:pt x="2453144" y="466448"/>
                      </a:lnTo>
                      <a:lnTo>
                        <a:pt x="2472871" y="454140"/>
                      </a:lnTo>
                      <a:cubicBezTo>
                        <a:pt x="2473244" y="455199"/>
                        <a:pt x="2473674" y="456383"/>
                        <a:pt x="2474160" y="457692"/>
                      </a:cubicBezTo>
                      <a:cubicBezTo>
                        <a:pt x="2474647" y="459000"/>
                        <a:pt x="2475122" y="460049"/>
                        <a:pt x="2475585" y="460837"/>
                      </a:cubicBezTo>
                      <a:cubicBezTo>
                        <a:pt x="2466550" y="466832"/>
                        <a:pt x="2459727" y="471389"/>
                        <a:pt x="2455115" y="474508"/>
                      </a:cubicBezTo>
                      <a:cubicBezTo>
                        <a:pt x="2450504" y="477627"/>
                        <a:pt x="2447300" y="479890"/>
                        <a:pt x="2445503" y="481299"/>
                      </a:cubicBezTo>
                      <a:cubicBezTo>
                        <a:pt x="2443707" y="482707"/>
                        <a:pt x="2442514" y="483844"/>
                        <a:pt x="2441924" y="484709"/>
                      </a:cubicBezTo>
                      <a:lnTo>
                        <a:pt x="2441924" y="483987"/>
                      </a:lnTo>
                      <a:cubicBezTo>
                        <a:pt x="2441773" y="484318"/>
                        <a:pt x="2441713" y="484559"/>
                        <a:pt x="2441743" y="484709"/>
                      </a:cubicBezTo>
                      <a:cubicBezTo>
                        <a:pt x="2441245" y="483754"/>
                        <a:pt x="2440522" y="482687"/>
                        <a:pt x="2439571" y="481506"/>
                      </a:cubicBezTo>
                      <a:cubicBezTo>
                        <a:pt x="2438621" y="480326"/>
                        <a:pt x="2437716" y="479348"/>
                        <a:pt x="2436857" y="478574"/>
                      </a:cubicBezTo>
                      <a:cubicBezTo>
                        <a:pt x="2438399" y="477481"/>
                        <a:pt x="2440156" y="475596"/>
                        <a:pt x="2442128" y="472919"/>
                      </a:cubicBezTo>
                      <a:cubicBezTo>
                        <a:pt x="2444100" y="470242"/>
                        <a:pt x="2445178" y="466818"/>
                        <a:pt x="2445362" y="462647"/>
                      </a:cubicBezTo>
                      <a:lnTo>
                        <a:pt x="2445362" y="421919"/>
                      </a:lnTo>
                      <a:lnTo>
                        <a:pt x="2423103" y="421919"/>
                      </a:lnTo>
                      <a:lnTo>
                        <a:pt x="2423103" y="413956"/>
                      </a:lnTo>
                      <a:lnTo>
                        <a:pt x="2445362" y="413956"/>
                      </a:lnTo>
                      <a:lnTo>
                        <a:pt x="2445362" y="385181"/>
                      </a:lnTo>
                      <a:lnTo>
                        <a:pt x="2430523" y="385181"/>
                      </a:lnTo>
                      <a:close/>
                      <a:moveTo>
                        <a:pt x="664597" y="375047"/>
                      </a:moveTo>
                      <a:cubicBezTo>
                        <a:pt x="670347" y="377777"/>
                        <a:pt x="676312" y="380868"/>
                        <a:pt x="682491" y="384322"/>
                      </a:cubicBezTo>
                      <a:cubicBezTo>
                        <a:pt x="688671" y="387775"/>
                        <a:pt x="693685" y="390958"/>
                        <a:pt x="697535" y="393868"/>
                      </a:cubicBezTo>
                      <a:lnTo>
                        <a:pt x="692829" y="401107"/>
                      </a:lnTo>
                      <a:cubicBezTo>
                        <a:pt x="688916" y="398091"/>
                        <a:pt x="683894" y="394758"/>
                        <a:pt x="677763" y="391108"/>
                      </a:cubicBezTo>
                      <a:cubicBezTo>
                        <a:pt x="671633" y="387459"/>
                        <a:pt x="665615" y="384216"/>
                        <a:pt x="659711" y="381381"/>
                      </a:cubicBezTo>
                      <a:close/>
                      <a:moveTo>
                        <a:pt x="3941016" y="374496"/>
                      </a:moveTo>
                      <a:cubicBezTo>
                        <a:pt x="3946298" y="377335"/>
                        <a:pt x="3951840" y="380490"/>
                        <a:pt x="3957643" y="383962"/>
                      </a:cubicBezTo>
                      <a:cubicBezTo>
                        <a:pt x="3963446" y="387434"/>
                        <a:pt x="3968219" y="390496"/>
                        <a:pt x="3971963" y="393148"/>
                      </a:cubicBezTo>
                      <a:lnTo>
                        <a:pt x="3966896" y="400194"/>
                      </a:lnTo>
                      <a:cubicBezTo>
                        <a:pt x="3963178" y="397355"/>
                        <a:pt x="3958442" y="394085"/>
                        <a:pt x="3952689" y="390385"/>
                      </a:cubicBezTo>
                      <a:cubicBezTo>
                        <a:pt x="3946936" y="386685"/>
                        <a:pt x="3941295" y="383321"/>
                        <a:pt x="3935768" y="380294"/>
                      </a:cubicBezTo>
                      <a:close/>
                      <a:moveTo>
                        <a:pt x="1821744" y="372525"/>
                      </a:moveTo>
                      <a:lnTo>
                        <a:pt x="1889587" y="372525"/>
                      </a:lnTo>
                      <a:lnTo>
                        <a:pt x="1889587" y="436024"/>
                      </a:lnTo>
                      <a:lnTo>
                        <a:pt x="1821744" y="436024"/>
                      </a:lnTo>
                      <a:close/>
                      <a:moveTo>
                        <a:pt x="4019378" y="371597"/>
                      </a:moveTo>
                      <a:lnTo>
                        <a:pt x="4019378" y="390803"/>
                      </a:lnTo>
                      <a:lnTo>
                        <a:pt x="4082358" y="390803"/>
                      </a:lnTo>
                      <a:lnTo>
                        <a:pt x="4082358" y="371597"/>
                      </a:lnTo>
                      <a:close/>
                      <a:moveTo>
                        <a:pt x="2551233" y="371597"/>
                      </a:moveTo>
                      <a:lnTo>
                        <a:pt x="2551233" y="388631"/>
                      </a:lnTo>
                      <a:lnTo>
                        <a:pt x="2569150" y="388631"/>
                      </a:lnTo>
                      <a:lnTo>
                        <a:pt x="2569150" y="371597"/>
                      </a:lnTo>
                      <a:close/>
                      <a:moveTo>
                        <a:pt x="2033568" y="371416"/>
                      </a:moveTo>
                      <a:lnTo>
                        <a:pt x="2033568" y="386098"/>
                      </a:lnTo>
                      <a:lnTo>
                        <a:pt x="2123513" y="386098"/>
                      </a:lnTo>
                      <a:lnTo>
                        <a:pt x="2123513" y="371416"/>
                      </a:lnTo>
                      <a:close/>
                      <a:moveTo>
                        <a:pt x="3770261" y="371065"/>
                      </a:moveTo>
                      <a:lnTo>
                        <a:pt x="3771347" y="378847"/>
                      </a:lnTo>
                      <a:cubicBezTo>
                        <a:pt x="3762366" y="381781"/>
                        <a:pt x="3753499" y="384646"/>
                        <a:pt x="3744744" y="387444"/>
                      </a:cubicBezTo>
                      <a:cubicBezTo>
                        <a:pt x="3735989" y="390241"/>
                        <a:pt x="3728026" y="392745"/>
                        <a:pt x="3720855" y="394954"/>
                      </a:cubicBezTo>
                      <a:lnTo>
                        <a:pt x="3718322" y="386810"/>
                      </a:lnTo>
                      <a:cubicBezTo>
                        <a:pt x="3724954" y="384865"/>
                        <a:pt x="3732773" y="382512"/>
                        <a:pt x="3741780" y="379752"/>
                      </a:cubicBezTo>
                      <a:cubicBezTo>
                        <a:pt x="3750788" y="376992"/>
                        <a:pt x="3760281" y="374097"/>
                        <a:pt x="3770261" y="371065"/>
                      </a:cubicBezTo>
                      <a:close/>
                      <a:moveTo>
                        <a:pt x="2984316" y="369256"/>
                      </a:moveTo>
                      <a:cubicBezTo>
                        <a:pt x="2989730" y="372370"/>
                        <a:pt x="2995008" y="376004"/>
                        <a:pt x="3000151" y="380159"/>
                      </a:cubicBezTo>
                      <a:cubicBezTo>
                        <a:pt x="3005294" y="384314"/>
                        <a:pt x="3009306" y="388220"/>
                        <a:pt x="3012186" y="391878"/>
                      </a:cubicBezTo>
                      <a:lnTo>
                        <a:pt x="3006214" y="397307"/>
                      </a:lnTo>
                      <a:cubicBezTo>
                        <a:pt x="3003171" y="393653"/>
                        <a:pt x="2999122" y="389694"/>
                        <a:pt x="2994066" y="385430"/>
                      </a:cubicBezTo>
                      <a:cubicBezTo>
                        <a:pt x="2989010" y="381166"/>
                        <a:pt x="2983829" y="377343"/>
                        <a:pt x="2978524" y="373961"/>
                      </a:cubicBezTo>
                      <a:close/>
                      <a:moveTo>
                        <a:pt x="2962418" y="366722"/>
                      </a:moveTo>
                      <a:lnTo>
                        <a:pt x="2970743" y="366722"/>
                      </a:lnTo>
                      <a:lnTo>
                        <a:pt x="2970743" y="392601"/>
                      </a:lnTo>
                      <a:cubicBezTo>
                        <a:pt x="2970746" y="394223"/>
                        <a:pt x="2970739" y="395821"/>
                        <a:pt x="2970720" y="397397"/>
                      </a:cubicBezTo>
                      <a:cubicBezTo>
                        <a:pt x="2970701" y="398973"/>
                        <a:pt x="2970648" y="400572"/>
                        <a:pt x="2970562" y="402193"/>
                      </a:cubicBezTo>
                      <a:lnTo>
                        <a:pt x="3021234" y="402193"/>
                      </a:lnTo>
                      <a:lnTo>
                        <a:pt x="3021234" y="410337"/>
                      </a:lnTo>
                      <a:lnTo>
                        <a:pt x="2971828" y="410337"/>
                      </a:lnTo>
                      <a:cubicBezTo>
                        <a:pt x="2975964" y="426938"/>
                        <a:pt x="2982216" y="441287"/>
                        <a:pt x="2990582" y="453386"/>
                      </a:cubicBezTo>
                      <a:cubicBezTo>
                        <a:pt x="2998948" y="465485"/>
                        <a:pt x="3009588" y="474542"/>
                        <a:pt x="3022502" y="480555"/>
                      </a:cubicBezTo>
                      <a:cubicBezTo>
                        <a:pt x="3021382" y="481407"/>
                        <a:pt x="3020273" y="482463"/>
                        <a:pt x="3019176" y="483722"/>
                      </a:cubicBezTo>
                      <a:cubicBezTo>
                        <a:pt x="3018079" y="484982"/>
                        <a:pt x="3017196" y="486218"/>
                        <a:pt x="3016529" y="487432"/>
                      </a:cubicBezTo>
                      <a:cubicBezTo>
                        <a:pt x="3004785" y="481475"/>
                        <a:pt x="2994884" y="473075"/>
                        <a:pt x="2986826" y="462232"/>
                      </a:cubicBezTo>
                      <a:cubicBezTo>
                        <a:pt x="2978770" y="451388"/>
                        <a:pt x="2972443" y="438554"/>
                        <a:pt x="2967847" y="423729"/>
                      </a:cubicBezTo>
                      <a:cubicBezTo>
                        <a:pt x="2965634" y="434889"/>
                        <a:pt x="2960830" y="446004"/>
                        <a:pt x="2953437" y="457074"/>
                      </a:cubicBezTo>
                      <a:cubicBezTo>
                        <a:pt x="2946043" y="468143"/>
                        <a:pt x="2934680" y="478444"/>
                        <a:pt x="2919346" y="487975"/>
                      </a:cubicBezTo>
                      <a:cubicBezTo>
                        <a:pt x="2918588" y="487029"/>
                        <a:pt x="2917615" y="486026"/>
                        <a:pt x="2916427" y="484967"/>
                      </a:cubicBezTo>
                      <a:cubicBezTo>
                        <a:pt x="2915240" y="483907"/>
                        <a:pt x="2914041" y="483040"/>
                        <a:pt x="2912830" y="482365"/>
                      </a:cubicBezTo>
                      <a:cubicBezTo>
                        <a:pt x="2924545" y="475249"/>
                        <a:pt x="2933792" y="467643"/>
                        <a:pt x="2940573" y="459549"/>
                      </a:cubicBezTo>
                      <a:cubicBezTo>
                        <a:pt x="2947354" y="451454"/>
                        <a:pt x="2952326" y="443219"/>
                        <a:pt x="2955487" y="434842"/>
                      </a:cubicBezTo>
                      <a:cubicBezTo>
                        <a:pt x="2958648" y="426466"/>
                        <a:pt x="2960657" y="418298"/>
                        <a:pt x="2961513" y="410337"/>
                      </a:cubicBezTo>
                      <a:lnTo>
                        <a:pt x="2916993" y="410337"/>
                      </a:lnTo>
                      <a:lnTo>
                        <a:pt x="2916993" y="402193"/>
                      </a:lnTo>
                      <a:lnTo>
                        <a:pt x="2962237" y="402193"/>
                      </a:lnTo>
                      <a:cubicBezTo>
                        <a:pt x="2962324" y="400481"/>
                        <a:pt x="2962376" y="398838"/>
                        <a:pt x="2962395" y="397262"/>
                      </a:cubicBezTo>
                      <a:cubicBezTo>
                        <a:pt x="2962414" y="395686"/>
                        <a:pt x="2962421" y="394132"/>
                        <a:pt x="2962418" y="392601"/>
                      </a:cubicBezTo>
                      <a:close/>
                      <a:moveTo>
                        <a:pt x="2876092" y="365998"/>
                      </a:moveTo>
                      <a:cubicBezTo>
                        <a:pt x="2880342" y="368901"/>
                        <a:pt x="2884104" y="371872"/>
                        <a:pt x="2887381" y="374911"/>
                      </a:cubicBezTo>
                      <a:cubicBezTo>
                        <a:pt x="2890658" y="377950"/>
                        <a:pt x="2893470" y="381011"/>
                        <a:pt x="2895819" y="384096"/>
                      </a:cubicBezTo>
                      <a:cubicBezTo>
                        <a:pt x="2899265" y="381652"/>
                        <a:pt x="2902417" y="379164"/>
                        <a:pt x="2905275" y="376630"/>
                      </a:cubicBezTo>
                      <a:cubicBezTo>
                        <a:pt x="2908133" y="374097"/>
                        <a:pt x="2910651" y="371518"/>
                        <a:pt x="2912830" y="368894"/>
                      </a:cubicBezTo>
                      <a:lnTo>
                        <a:pt x="2919888" y="373056"/>
                      </a:lnTo>
                      <a:cubicBezTo>
                        <a:pt x="2917246" y="376042"/>
                        <a:pt x="2914252" y="378983"/>
                        <a:pt x="2910908" y="381879"/>
                      </a:cubicBezTo>
                      <a:cubicBezTo>
                        <a:pt x="2907563" y="384774"/>
                        <a:pt x="2903982" y="387625"/>
                        <a:pt x="2900162" y="390430"/>
                      </a:cubicBezTo>
                      <a:cubicBezTo>
                        <a:pt x="2904558" y="397853"/>
                        <a:pt x="2907439" y="405447"/>
                        <a:pt x="2908804" y="413210"/>
                      </a:cubicBezTo>
                      <a:cubicBezTo>
                        <a:pt x="2910169" y="420973"/>
                        <a:pt x="2910787" y="428883"/>
                        <a:pt x="2910659" y="436940"/>
                      </a:cubicBezTo>
                      <a:cubicBezTo>
                        <a:pt x="2910723" y="447471"/>
                        <a:pt x="2910142" y="456497"/>
                        <a:pt x="2908917" y="464019"/>
                      </a:cubicBezTo>
                      <a:cubicBezTo>
                        <a:pt x="2907692" y="471540"/>
                        <a:pt x="2905437" y="477354"/>
                        <a:pt x="2902153" y="481460"/>
                      </a:cubicBezTo>
                      <a:cubicBezTo>
                        <a:pt x="2901158" y="482644"/>
                        <a:pt x="2899936" y="483624"/>
                        <a:pt x="2898488" y="484401"/>
                      </a:cubicBezTo>
                      <a:cubicBezTo>
                        <a:pt x="2897040" y="485178"/>
                        <a:pt x="2895366" y="485706"/>
                        <a:pt x="2893466" y="485985"/>
                      </a:cubicBezTo>
                      <a:cubicBezTo>
                        <a:pt x="2890733" y="486426"/>
                        <a:pt x="2887784" y="486674"/>
                        <a:pt x="2884621" y="486731"/>
                      </a:cubicBezTo>
                      <a:cubicBezTo>
                        <a:pt x="2881458" y="486788"/>
                        <a:pt x="2878193" y="486720"/>
                        <a:pt x="2874826" y="486527"/>
                      </a:cubicBezTo>
                      <a:cubicBezTo>
                        <a:pt x="2874724" y="485227"/>
                        <a:pt x="2874384" y="483847"/>
                        <a:pt x="2873808" y="482388"/>
                      </a:cubicBezTo>
                      <a:cubicBezTo>
                        <a:pt x="2873231" y="480929"/>
                        <a:pt x="2872484" y="479594"/>
                        <a:pt x="2871568" y="478384"/>
                      </a:cubicBezTo>
                      <a:cubicBezTo>
                        <a:pt x="2875678" y="478655"/>
                        <a:pt x="2879358" y="478791"/>
                        <a:pt x="2882608" y="478791"/>
                      </a:cubicBezTo>
                      <a:cubicBezTo>
                        <a:pt x="2885858" y="478791"/>
                        <a:pt x="2888452" y="478655"/>
                        <a:pt x="2890390" y="478384"/>
                      </a:cubicBezTo>
                      <a:cubicBezTo>
                        <a:pt x="2891728" y="478297"/>
                        <a:pt x="2892852" y="478018"/>
                        <a:pt x="2893760" y="477547"/>
                      </a:cubicBezTo>
                      <a:cubicBezTo>
                        <a:pt x="2894669" y="477075"/>
                        <a:pt x="2895476" y="476389"/>
                        <a:pt x="2896181" y="475488"/>
                      </a:cubicBezTo>
                      <a:cubicBezTo>
                        <a:pt x="2898504" y="472611"/>
                        <a:pt x="2900147" y="467823"/>
                        <a:pt x="2901112" y="461123"/>
                      </a:cubicBezTo>
                      <a:cubicBezTo>
                        <a:pt x="2902078" y="454423"/>
                        <a:pt x="2902545" y="446242"/>
                        <a:pt x="2902515" y="436578"/>
                      </a:cubicBezTo>
                      <a:cubicBezTo>
                        <a:pt x="2902485" y="432989"/>
                        <a:pt x="2902364" y="429309"/>
                        <a:pt x="2902153" y="425539"/>
                      </a:cubicBezTo>
                      <a:cubicBezTo>
                        <a:pt x="2897040" y="431443"/>
                        <a:pt x="2891204" y="437053"/>
                        <a:pt x="2884644" y="442370"/>
                      </a:cubicBezTo>
                      <a:cubicBezTo>
                        <a:pt x="2878084" y="447686"/>
                        <a:pt x="2871614" y="452029"/>
                        <a:pt x="2865234" y="455400"/>
                      </a:cubicBezTo>
                      <a:cubicBezTo>
                        <a:pt x="2864657" y="454355"/>
                        <a:pt x="2863866" y="453187"/>
                        <a:pt x="2862859" y="451893"/>
                      </a:cubicBezTo>
                      <a:cubicBezTo>
                        <a:pt x="2861852" y="450600"/>
                        <a:pt x="2860834" y="449477"/>
                        <a:pt x="2859805" y="448523"/>
                      </a:cubicBezTo>
                      <a:cubicBezTo>
                        <a:pt x="2867364" y="445273"/>
                        <a:pt x="2874912" y="440643"/>
                        <a:pt x="2882450" y="434633"/>
                      </a:cubicBezTo>
                      <a:cubicBezTo>
                        <a:pt x="2889986" y="428623"/>
                        <a:pt x="2896132" y="422274"/>
                        <a:pt x="2900886" y="415585"/>
                      </a:cubicBezTo>
                      <a:cubicBezTo>
                        <a:pt x="2900260" y="412064"/>
                        <a:pt x="2899340" y="408610"/>
                        <a:pt x="2898126" y="405224"/>
                      </a:cubicBezTo>
                      <a:cubicBezTo>
                        <a:pt x="2896912" y="401839"/>
                        <a:pt x="2895359" y="398476"/>
                        <a:pt x="2893466" y="395135"/>
                      </a:cubicBezTo>
                      <a:cubicBezTo>
                        <a:pt x="2889025" y="397951"/>
                        <a:pt x="2884470" y="400644"/>
                        <a:pt x="2879802" y="403211"/>
                      </a:cubicBezTo>
                      <a:cubicBezTo>
                        <a:pt x="2875135" y="405779"/>
                        <a:pt x="2870399" y="408154"/>
                        <a:pt x="2865596" y="410337"/>
                      </a:cubicBezTo>
                      <a:cubicBezTo>
                        <a:pt x="2864929" y="409489"/>
                        <a:pt x="2864092" y="408561"/>
                        <a:pt x="2863085" y="407555"/>
                      </a:cubicBezTo>
                      <a:cubicBezTo>
                        <a:pt x="2862078" y="406548"/>
                        <a:pt x="2861106" y="405666"/>
                        <a:pt x="2860167" y="404908"/>
                      </a:cubicBezTo>
                      <a:cubicBezTo>
                        <a:pt x="2865170" y="402638"/>
                        <a:pt x="2870139" y="400165"/>
                        <a:pt x="2875075" y="397488"/>
                      </a:cubicBezTo>
                      <a:cubicBezTo>
                        <a:pt x="2880010" y="394811"/>
                        <a:pt x="2884753" y="391976"/>
                        <a:pt x="2889304" y="388982"/>
                      </a:cubicBezTo>
                      <a:cubicBezTo>
                        <a:pt x="2886966" y="385811"/>
                        <a:pt x="2884222" y="382697"/>
                        <a:pt x="2881069" y="379639"/>
                      </a:cubicBezTo>
                      <a:cubicBezTo>
                        <a:pt x="2877918" y="376581"/>
                        <a:pt x="2874268" y="373603"/>
                        <a:pt x="2870120" y="370703"/>
                      </a:cubicBezTo>
                      <a:close/>
                      <a:moveTo>
                        <a:pt x="2025063" y="364381"/>
                      </a:moveTo>
                      <a:lnTo>
                        <a:pt x="2132381" y="364381"/>
                      </a:lnTo>
                      <a:lnTo>
                        <a:pt x="2132381" y="415212"/>
                      </a:lnTo>
                      <a:lnTo>
                        <a:pt x="2055104" y="415212"/>
                      </a:lnTo>
                      <a:cubicBezTo>
                        <a:pt x="2053645" y="417584"/>
                        <a:pt x="2052039" y="419955"/>
                        <a:pt x="2050286" y="422327"/>
                      </a:cubicBezTo>
                      <a:cubicBezTo>
                        <a:pt x="2048533" y="424698"/>
                        <a:pt x="2046700" y="426979"/>
                        <a:pt x="2044789" y="429170"/>
                      </a:cubicBezTo>
                      <a:lnTo>
                        <a:pt x="2122246" y="429170"/>
                      </a:lnTo>
                      <a:lnTo>
                        <a:pt x="2124056" y="428626"/>
                      </a:lnTo>
                      <a:lnTo>
                        <a:pt x="2129485" y="432598"/>
                      </a:lnTo>
                      <a:cubicBezTo>
                        <a:pt x="2124463" y="439361"/>
                        <a:pt x="2118310" y="445414"/>
                        <a:pt x="2111026" y="450756"/>
                      </a:cubicBezTo>
                      <a:cubicBezTo>
                        <a:pt x="2103741" y="456099"/>
                        <a:pt x="2095598" y="460843"/>
                        <a:pt x="2086594" y="464988"/>
                      </a:cubicBezTo>
                      <a:cubicBezTo>
                        <a:pt x="2097057" y="468510"/>
                        <a:pt x="2108255" y="471376"/>
                        <a:pt x="2120188" y="473586"/>
                      </a:cubicBezTo>
                      <a:cubicBezTo>
                        <a:pt x="2132121" y="475796"/>
                        <a:pt x="2144449" y="477395"/>
                        <a:pt x="2157174" y="478384"/>
                      </a:cubicBezTo>
                      <a:cubicBezTo>
                        <a:pt x="2156171" y="479518"/>
                        <a:pt x="2155236" y="480823"/>
                        <a:pt x="2154369" y="482297"/>
                      </a:cubicBezTo>
                      <a:cubicBezTo>
                        <a:pt x="2153502" y="483771"/>
                        <a:pt x="2152748" y="485121"/>
                        <a:pt x="2152107" y="486346"/>
                      </a:cubicBezTo>
                      <a:cubicBezTo>
                        <a:pt x="2138372" y="485095"/>
                        <a:pt x="2125078" y="483074"/>
                        <a:pt x="2112225" y="480284"/>
                      </a:cubicBezTo>
                      <a:cubicBezTo>
                        <a:pt x="2099372" y="477493"/>
                        <a:pt x="2087390" y="473843"/>
                        <a:pt x="2076278" y="469332"/>
                      </a:cubicBezTo>
                      <a:cubicBezTo>
                        <a:pt x="2063663" y="474190"/>
                        <a:pt x="2050437" y="478096"/>
                        <a:pt x="2036600" y="481053"/>
                      </a:cubicBezTo>
                      <a:cubicBezTo>
                        <a:pt x="2022763" y="484009"/>
                        <a:pt x="2009084" y="486196"/>
                        <a:pt x="1995564" y="487613"/>
                      </a:cubicBezTo>
                      <a:cubicBezTo>
                        <a:pt x="1995266" y="486301"/>
                        <a:pt x="1994776" y="484899"/>
                        <a:pt x="1994093" y="483406"/>
                      </a:cubicBezTo>
                      <a:cubicBezTo>
                        <a:pt x="1993411" y="481913"/>
                        <a:pt x="1992695" y="480601"/>
                        <a:pt x="1991944" y="479469"/>
                      </a:cubicBezTo>
                      <a:cubicBezTo>
                        <a:pt x="2004360" y="478406"/>
                        <a:pt x="2016900" y="476686"/>
                        <a:pt x="2029564" y="474310"/>
                      </a:cubicBezTo>
                      <a:cubicBezTo>
                        <a:pt x="2042229" y="471935"/>
                        <a:pt x="2054362" y="468767"/>
                        <a:pt x="2065963" y="464807"/>
                      </a:cubicBezTo>
                      <a:cubicBezTo>
                        <a:pt x="2059421" y="461639"/>
                        <a:pt x="2053366" y="458109"/>
                        <a:pt x="2047798" y="454217"/>
                      </a:cubicBezTo>
                      <a:cubicBezTo>
                        <a:pt x="2042229" y="450325"/>
                        <a:pt x="2037305" y="446071"/>
                        <a:pt x="2033025" y="441455"/>
                      </a:cubicBezTo>
                      <a:cubicBezTo>
                        <a:pt x="2029210" y="444902"/>
                        <a:pt x="2025304" y="448145"/>
                        <a:pt x="2021307" y="451185"/>
                      </a:cubicBezTo>
                      <a:cubicBezTo>
                        <a:pt x="2017311" y="454224"/>
                        <a:pt x="2013314" y="457015"/>
                        <a:pt x="2009318" y="459557"/>
                      </a:cubicBezTo>
                      <a:cubicBezTo>
                        <a:pt x="2008628" y="458765"/>
                        <a:pt x="2007655" y="457769"/>
                        <a:pt x="2006400" y="456570"/>
                      </a:cubicBezTo>
                      <a:cubicBezTo>
                        <a:pt x="2005144" y="455371"/>
                        <a:pt x="2003945" y="454375"/>
                        <a:pt x="2002803" y="453583"/>
                      </a:cubicBezTo>
                      <a:cubicBezTo>
                        <a:pt x="2011075" y="448908"/>
                        <a:pt x="2018962" y="443284"/>
                        <a:pt x="2026465" y="436711"/>
                      </a:cubicBezTo>
                      <a:cubicBezTo>
                        <a:pt x="2033968" y="430138"/>
                        <a:pt x="2040317" y="422972"/>
                        <a:pt x="2045513" y="415212"/>
                      </a:cubicBezTo>
                      <a:lnTo>
                        <a:pt x="2025063" y="415212"/>
                      </a:lnTo>
                      <a:close/>
                      <a:moveTo>
                        <a:pt x="2704263" y="362752"/>
                      </a:moveTo>
                      <a:lnTo>
                        <a:pt x="2774106" y="362752"/>
                      </a:lnTo>
                      <a:lnTo>
                        <a:pt x="2774106" y="370692"/>
                      </a:lnTo>
                      <a:lnTo>
                        <a:pt x="2704263" y="370692"/>
                      </a:lnTo>
                      <a:close/>
                      <a:moveTo>
                        <a:pt x="709841" y="358397"/>
                      </a:moveTo>
                      <a:lnTo>
                        <a:pt x="819693" y="358397"/>
                      </a:lnTo>
                      <a:lnTo>
                        <a:pt x="819693" y="366722"/>
                      </a:lnTo>
                      <a:lnTo>
                        <a:pt x="768658" y="366722"/>
                      </a:lnTo>
                      <a:lnTo>
                        <a:pt x="768658" y="412509"/>
                      </a:lnTo>
                      <a:lnTo>
                        <a:pt x="813178" y="412509"/>
                      </a:lnTo>
                      <a:lnTo>
                        <a:pt x="813178" y="420834"/>
                      </a:lnTo>
                      <a:lnTo>
                        <a:pt x="768658" y="420834"/>
                      </a:lnTo>
                      <a:lnTo>
                        <a:pt x="768658" y="473135"/>
                      </a:lnTo>
                      <a:lnTo>
                        <a:pt x="823855" y="473135"/>
                      </a:lnTo>
                      <a:lnTo>
                        <a:pt x="823855" y="481460"/>
                      </a:lnTo>
                      <a:lnTo>
                        <a:pt x="704050" y="481460"/>
                      </a:lnTo>
                      <a:lnTo>
                        <a:pt x="704050" y="473135"/>
                      </a:lnTo>
                      <a:lnTo>
                        <a:pt x="759609" y="473135"/>
                      </a:lnTo>
                      <a:lnTo>
                        <a:pt x="759609" y="420834"/>
                      </a:lnTo>
                      <a:lnTo>
                        <a:pt x="716718" y="420834"/>
                      </a:lnTo>
                      <a:lnTo>
                        <a:pt x="716718" y="412509"/>
                      </a:lnTo>
                      <a:lnTo>
                        <a:pt x="759609" y="412509"/>
                      </a:lnTo>
                      <a:lnTo>
                        <a:pt x="759609" y="366722"/>
                      </a:lnTo>
                      <a:lnTo>
                        <a:pt x="709841" y="366722"/>
                      </a:lnTo>
                      <a:close/>
                      <a:moveTo>
                        <a:pt x="1182129" y="357854"/>
                      </a:moveTo>
                      <a:lnTo>
                        <a:pt x="1182129" y="386629"/>
                      </a:lnTo>
                      <a:lnTo>
                        <a:pt x="1197150" y="386629"/>
                      </a:lnTo>
                      <a:cubicBezTo>
                        <a:pt x="1208762" y="377761"/>
                        <a:pt x="1219560" y="368170"/>
                        <a:pt x="1229544" y="357854"/>
                      </a:cubicBezTo>
                      <a:close/>
                      <a:moveTo>
                        <a:pt x="3170520" y="353149"/>
                      </a:moveTo>
                      <a:cubicBezTo>
                        <a:pt x="3172752" y="367838"/>
                        <a:pt x="3175617" y="381668"/>
                        <a:pt x="3179116" y="394637"/>
                      </a:cubicBezTo>
                      <a:cubicBezTo>
                        <a:pt x="3182615" y="407607"/>
                        <a:pt x="3186928" y="419537"/>
                        <a:pt x="3192056" y="430425"/>
                      </a:cubicBezTo>
                      <a:cubicBezTo>
                        <a:pt x="3197877" y="419831"/>
                        <a:pt x="3202975" y="408082"/>
                        <a:pt x="3207348" y="395180"/>
                      </a:cubicBezTo>
                      <a:cubicBezTo>
                        <a:pt x="3211722" y="382278"/>
                        <a:pt x="3215190" y="368268"/>
                        <a:pt x="3217754" y="353149"/>
                      </a:cubicBezTo>
                      <a:close/>
                      <a:moveTo>
                        <a:pt x="2551233" y="346622"/>
                      </a:moveTo>
                      <a:lnTo>
                        <a:pt x="2551233" y="364200"/>
                      </a:lnTo>
                      <a:lnTo>
                        <a:pt x="2569150" y="364200"/>
                      </a:lnTo>
                      <a:lnTo>
                        <a:pt x="2569150" y="346622"/>
                      </a:lnTo>
                      <a:close/>
                      <a:moveTo>
                        <a:pt x="4046162" y="344455"/>
                      </a:moveTo>
                      <a:lnTo>
                        <a:pt x="4055392" y="346810"/>
                      </a:lnTo>
                      <a:cubicBezTo>
                        <a:pt x="4054299" y="349742"/>
                        <a:pt x="4053183" y="352708"/>
                        <a:pt x="4052044" y="355708"/>
                      </a:cubicBezTo>
                      <a:cubicBezTo>
                        <a:pt x="4050906" y="358709"/>
                        <a:pt x="4049790" y="361539"/>
                        <a:pt x="4048696" y="364200"/>
                      </a:cubicBezTo>
                      <a:lnTo>
                        <a:pt x="4090682" y="364200"/>
                      </a:lnTo>
                      <a:lnTo>
                        <a:pt x="4090682" y="424804"/>
                      </a:lnTo>
                      <a:lnTo>
                        <a:pt x="4054306" y="424804"/>
                      </a:lnTo>
                      <a:lnTo>
                        <a:pt x="4054306" y="477127"/>
                      </a:lnTo>
                      <a:cubicBezTo>
                        <a:pt x="4054344" y="479706"/>
                        <a:pt x="4053998" y="481687"/>
                        <a:pt x="4053266" y="483067"/>
                      </a:cubicBezTo>
                      <a:cubicBezTo>
                        <a:pt x="4052534" y="484448"/>
                        <a:pt x="4051192" y="485478"/>
                        <a:pt x="4049239" y="486158"/>
                      </a:cubicBezTo>
                      <a:cubicBezTo>
                        <a:pt x="4047196" y="486854"/>
                        <a:pt x="4044225" y="487267"/>
                        <a:pt x="4040326" y="487399"/>
                      </a:cubicBezTo>
                      <a:cubicBezTo>
                        <a:pt x="4036428" y="487530"/>
                        <a:pt x="4031376" y="487538"/>
                        <a:pt x="4025170" y="487421"/>
                      </a:cubicBezTo>
                      <a:cubicBezTo>
                        <a:pt x="4024887" y="486305"/>
                        <a:pt x="4024502" y="485064"/>
                        <a:pt x="4024016" y="483700"/>
                      </a:cubicBezTo>
                      <a:cubicBezTo>
                        <a:pt x="4023529" y="482335"/>
                        <a:pt x="4023009" y="481049"/>
                        <a:pt x="4022455" y="479843"/>
                      </a:cubicBezTo>
                      <a:cubicBezTo>
                        <a:pt x="4027518" y="480008"/>
                        <a:pt x="4031870" y="480084"/>
                        <a:pt x="4035508" y="480069"/>
                      </a:cubicBezTo>
                      <a:cubicBezTo>
                        <a:pt x="4039146" y="480054"/>
                        <a:pt x="4041552" y="480039"/>
                        <a:pt x="4042724" y="480024"/>
                      </a:cubicBezTo>
                      <a:cubicBezTo>
                        <a:pt x="4043968" y="479948"/>
                        <a:pt x="4044828" y="479692"/>
                        <a:pt x="4045303" y="479254"/>
                      </a:cubicBezTo>
                      <a:cubicBezTo>
                        <a:pt x="4045778" y="478817"/>
                        <a:pt x="4046004" y="478108"/>
                        <a:pt x="4045982" y="477127"/>
                      </a:cubicBezTo>
                      <a:lnTo>
                        <a:pt x="4045982" y="424804"/>
                      </a:lnTo>
                      <a:lnTo>
                        <a:pt x="4011234" y="424804"/>
                      </a:lnTo>
                      <a:lnTo>
                        <a:pt x="4011234" y="364200"/>
                      </a:lnTo>
                      <a:lnTo>
                        <a:pt x="4040552" y="364200"/>
                      </a:lnTo>
                      <a:cubicBezTo>
                        <a:pt x="4041578" y="361113"/>
                        <a:pt x="4042604" y="357776"/>
                        <a:pt x="4043629" y="354191"/>
                      </a:cubicBezTo>
                      <a:cubicBezTo>
                        <a:pt x="4044654" y="350606"/>
                        <a:pt x="4045499" y="347361"/>
                        <a:pt x="4046162" y="344455"/>
                      </a:cubicBezTo>
                      <a:close/>
                      <a:moveTo>
                        <a:pt x="3221555" y="344281"/>
                      </a:moveTo>
                      <a:lnTo>
                        <a:pt x="3226984" y="345910"/>
                      </a:lnTo>
                      <a:cubicBezTo>
                        <a:pt x="3224243" y="364999"/>
                        <a:pt x="3220314" y="382335"/>
                        <a:pt x="3215198" y="397918"/>
                      </a:cubicBezTo>
                      <a:cubicBezTo>
                        <a:pt x="3210082" y="413500"/>
                        <a:pt x="3203936" y="427352"/>
                        <a:pt x="3196761" y="439474"/>
                      </a:cubicBezTo>
                      <a:cubicBezTo>
                        <a:pt x="3201542" y="448010"/>
                        <a:pt x="3207046" y="455641"/>
                        <a:pt x="3213275" y="462367"/>
                      </a:cubicBezTo>
                      <a:cubicBezTo>
                        <a:pt x="3219504" y="469094"/>
                        <a:pt x="3226547" y="474734"/>
                        <a:pt x="3234404" y="479288"/>
                      </a:cubicBezTo>
                      <a:cubicBezTo>
                        <a:pt x="3233280" y="480133"/>
                        <a:pt x="3232134" y="481159"/>
                        <a:pt x="3230966" y="482365"/>
                      </a:cubicBezTo>
                      <a:cubicBezTo>
                        <a:pt x="3229796" y="483572"/>
                        <a:pt x="3228832" y="484778"/>
                        <a:pt x="3228070" y="485985"/>
                      </a:cubicBezTo>
                      <a:cubicBezTo>
                        <a:pt x="3220582" y="481370"/>
                        <a:pt x="3213840" y="475850"/>
                        <a:pt x="3207846" y="469425"/>
                      </a:cubicBezTo>
                      <a:cubicBezTo>
                        <a:pt x="3201851" y="463001"/>
                        <a:pt x="3196467" y="455671"/>
                        <a:pt x="3191694" y="447437"/>
                      </a:cubicBezTo>
                      <a:cubicBezTo>
                        <a:pt x="3186069" y="455946"/>
                        <a:pt x="3180081" y="463540"/>
                        <a:pt x="3173732" y="470217"/>
                      </a:cubicBezTo>
                      <a:cubicBezTo>
                        <a:pt x="3167383" y="476894"/>
                        <a:pt x="3160762" y="482633"/>
                        <a:pt x="3153870" y="487432"/>
                      </a:cubicBezTo>
                      <a:cubicBezTo>
                        <a:pt x="3153120" y="486294"/>
                        <a:pt x="3152222" y="485087"/>
                        <a:pt x="3151178" y="483813"/>
                      </a:cubicBezTo>
                      <a:cubicBezTo>
                        <a:pt x="3150134" y="482538"/>
                        <a:pt x="3149101" y="481513"/>
                        <a:pt x="3148079" y="480736"/>
                      </a:cubicBezTo>
                      <a:cubicBezTo>
                        <a:pt x="3155163" y="476099"/>
                        <a:pt x="3161988" y="470262"/>
                        <a:pt x="3168552" y="463227"/>
                      </a:cubicBezTo>
                      <a:cubicBezTo>
                        <a:pt x="3175116" y="456192"/>
                        <a:pt x="3181262" y="448093"/>
                        <a:pt x="3186988" y="438931"/>
                      </a:cubicBezTo>
                      <a:cubicBezTo>
                        <a:pt x="3181141" y="427134"/>
                        <a:pt x="3176232" y="414036"/>
                        <a:pt x="3172262" y="399637"/>
                      </a:cubicBezTo>
                      <a:cubicBezTo>
                        <a:pt x="3168292" y="385238"/>
                        <a:pt x="3165057" y="369742"/>
                        <a:pt x="3162557" y="353149"/>
                      </a:cubicBezTo>
                      <a:lnTo>
                        <a:pt x="3151879" y="353149"/>
                      </a:lnTo>
                      <a:lnTo>
                        <a:pt x="3151879" y="344824"/>
                      </a:lnTo>
                      <a:lnTo>
                        <a:pt x="3220107" y="344824"/>
                      </a:lnTo>
                      <a:close/>
                      <a:moveTo>
                        <a:pt x="3091976" y="340843"/>
                      </a:moveTo>
                      <a:lnTo>
                        <a:pt x="3091976" y="370161"/>
                      </a:lnTo>
                      <a:lnTo>
                        <a:pt x="3128534" y="370161"/>
                      </a:lnTo>
                      <a:lnTo>
                        <a:pt x="3128534" y="340843"/>
                      </a:lnTo>
                      <a:close/>
                      <a:moveTo>
                        <a:pt x="69628" y="340843"/>
                      </a:moveTo>
                      <a:lnTo>
                        <a:pt x="155410" y="340843"/>
                      </a:lnTo>
                      <a:lnTo>
                        <a:pt x="155410" y="487613"/>
                      </a:lnTo>
                      <a:lnTo>
                        <a:pt x="146904" y="487613"/>
                      </a:lnTo>
                      <a:lnTo>
                        <a:pt x="146904" y="472411"/>
                      </a:lnTo>
                      <a:lnTo>
                        <a:pt x="68361" y="472411"/>
                      </a:lnTo>
                      <a:lnTo>
                        <a:pt x="68361" y="464087"/>
                      </a:lnTo>
                      <a:lnTo>
                        <a:pt x="146904" y="464087"/>
                      </a:lnTo>
                      <a:lnTo>
                        <a:pt x="146904" y="407441"/>
                      </a:lnTo>
                      <a:lnTo>
                        <a:pt x="73971" y="407441"/>
                      </a:lnTo>
                      <a:lnTo>
                        <a:pt x="73971" y="398936"/>
                      </a:lnTo>
                      <a:lnTo>
                        <a:pt x="146904" y="398936"/>
                      </a:lnTo>
                      <a:lnTo>
                        <a:pt x="146904" y="348986"/>
                      </a:lnTo>
                      <a:lnTo>
                        <a:pt x="69628" y="348986"/>
                      </a:lnTo>
                      <a:close/>
                      <a:moveTo>
                        <a:pt x="1790412" y="340288"/>
                      </a:moveTo>
                      <a:lnTo>
                        <a:pt x="1790412" y="469165"/>
                      </a:lnTo>
                      <a:lnTo>
                        <a:pt x="1921461" y="469165"/>
                      </a:lnTo>
                      <a:lnTo>
                        <a:pt x="1921461" y="340288"/>
                      </a:lnTo>
                      <a:close/>
                      <a:moveTo>
                        <a:pt x="2477576" y="337585"/>
                      </a:moveTo>
                      <a:lnTo>
                        <a:pt x="2512323" y="337585"/>
                      </a:lnTo>
                      <a:cubicBezTo>
                        <a:pt x="2508979" y="346132"/>
                        <a:pt x="2505307" y="355143"/>
                        <a:pt x="2501306" y="364618"/>
                      </a:cubicBezTo>
                      <a:cubicBezTo>
                        <a:pt x="2497306" y="374093"/>
                        <a:pt x="2493498" y="382697"/>
                        <a:pt x="2489882" y="390430"/>
                      </a:cubicBezTo>
                      <a:lnTo>
                        <a:pt x="2507075" y="390430"/>
                      </a:lnTo>
                      <a:lnTo>
                        <a:pt x="2508704" y="390249"/>
                      </a:lnTo>
                      <a:lnTo>
                        <a:pt x="2513409" y="391697"/>
                      </a:lnTo>
                      <a:cubicBezTo>
                        <a:pt x="2512225" y="403984"/>
                        <a:pt x="2510521" y="415107"/>
                        <a:pt x="2508297" y="425066"/>
                      </a:cubicBezTo>
                      <a:cubicBezTo>
                        <a:pt x="2506072" y="435024"/>
                        <a:pt x="2503372" y="443931"/>
                        <a:pt x="2500198" y="451786"/>
                      </a:cubicBezTo>
                      <a:cubicBezTo>
                        <a:pt x="2508289" y="462376"/>
                        <a:pt x="2517760" y="469435"/>
                        <a:pt x="2528611" y="472965"/>
                      </a:cubicBezTo>
                      <a:cubicBezTo>
                        <a:pt x="2539462" y="476494"/>
                        <a:pt x="2550924" y="478123"/>
                        <a:pt x="2562996" y="477852"/>
                      </a:cubicBezTo>
                      <a:lnTo>
                        <a:pt x="2586704" y="477852"/>
                      </a:lnTo>
                      <a:cubicBezTo>
                        <a:pt x="2585969" y="478908"/>
                        <a:pt x="2585313" y="480179"/>
                        <a:pt x="2584736" y="481664"/>
                      </a:cubicBezTo>
                      <a:cubicBezTo>
                        <a:pt x="2584159" y="483149"/>
                        <a:pt x="2583729" y="484465"/>
                        <a:pt x="2583446" y="485611"/>
                      </a:cubicBezTo>
                      <a:lnTo>
                        <a:pt x="2562453" y="485611"/>
                      </a:lnTo>
                      <a:cubicBezTo>
                        <a:pt x="2549521" y="485883"/>
                        <a:pt x="2537426" y="484257"/>
                        <a:pt x="2526168" y="480732"/>
                      </a:cubicBezTo>
                      <a:cubicBezTo>
                        <a:pt x="2514910" y="477207"/>
                        <a:pt x="2504986" y="470153"/>
                        <a:pt x="2496398" y="459570"/>
                      </a:cubicBezTo>
                      <a:cubicBezTo>
                        <a:pt x="2493404" y="465622"/>
                        <a:pt x="2490026" y="470937"/>
                        <a:pt x="2486263" y="475515"/>
                      </a:cubicBezTo>
                      <a:cubicBezTo>
                        <a:pt x="2482500" y="480093"/>
                        <a:pt x="2478398" y="484001"/>
                        <a:pt x="2473957" y="487240"/>
                      </a:cubicBezTo>
                      <a:cubicBezTo>
                        <a:pt x="2473266" y="486272"/>
                        <a:pt x="2472339" y="485225"/>
                        <a:pt x="2471174" y="484101"/>
                      </a:cubicBezTo>
                      <a:cubicBezTo>
                        <a:pt x="2470009" y="482976"/>
                        <a:pt x="2468946" y="482156"/>
                        <a:pt x="2467984" y="481641"/>
                      </a:cubicBezTo>
                      <a:cubicBezTo>
                        <a:pt x="2472690" y="478219"/>
                        <a:pt x="2476988" y="474082"/>
                        <a:pt x="2480879" y="469230"/>
                      </a:cubicBezTo>
                      <a:cubicBezTo>
                        <a:pt x="2484770" y="464378"/>
                        <a:pt x="2488254" y="458744"/>
                        <a:pt x="2491330" y="452329"/>
                      </a:cubicBezTo>
                      <a:cubicBezTo>
                        <a:pt x="2488616" y="447993"/>
                        <a:pt x="2486127" y="443090"/>
                        <a:pt x="2483865" y="437622"/>
                      </a:cubicBezTo>
                      <a:cubicBezTo>
                        <a:pt x="2481603" y="432154"/>
                        <a:pt x="2479567" y="426075"/>
                        <a:pt x="2477757" y="419386"/>
                      </a:cubicBezTo>
                      <a:lnTo>
                        <a:pt x="2484453" y="416490"/>
                      </a:lnTo>
                      <a:cubicBezTo>
                        <a:pt x="2485901" y="421818"/>
                        <a:pt x="2487484" y="426728"/>
                        <a:pt x="2489204" y="431219"/>
                      </a:cubicBezTo>
                      <a:cubicBezTo>
                        <a:pt x="2490923" y="435710"/>
                        <a:pt x="2492778" y="439851"/>
                        <a:pt x="2494769" y="443641"/>
                      </a:cubicBezTo>
                      <a:cubicBezTo>
                        <a:pt x="2497204" y="437396"/>
                        <a:pt x="2499256" y="430473"/>
                        <a:pt x="2500922" y="422871"/>
                      </a:cubicBezTo>
                      <a:cubicBezTo>
                        <a:pt x="2502588" y="415269"/>
                        <a:pt x="2503916" y="406989"/>
                        <a:pt x="2504903" y="398031"/>
                      </a:cubicBezTo>
                      <a:lnTo>
                        <a:pt x="2478119" y="398031"/>
                      </a:lnTo>
                      <a:cubicBezTo>
                        <a:pt x="2481562" y="391086"/>
                        <a:pt x="2485309" y="382851"/>
                        <a:pt x="2489362" y="373328"/>
                      </a:cubicBezTo>
                      <a:cubicBezTo>
                        <a:pt x="2493416" y="363804"/>
                        <a:pt x="2497208" y="354484"/>
                        <a:pt x="2500741" y="345367"/>
                      </a:cubicBezTo>
                      <a:lnTo>
                        <a:pt x="2477576" y="345367"/>
                      </a:lnTo>
                      <a:close/>
                      <a:moveTo>
                        <a:pt x="359283" y="334520"/>
                      </a:moveTo>
                      <a:lnTo>
                        <a:pt x="365255" y="335424"/>
                      </a:lnTo>
                      <a:cubicBezTo>
                        <a:pt x="364761" y="341434"/>
                        <a:pt x="364120" y="348299"/>
                        <a:pt x="363331" y="356017"/>
                      </a:cubicBezTo>
                      <a:cubicBezTo>
                        <a:pt x="362543" y="363735"/>
                        <a:pt x="361674" y="371676"/>
                        <a:pt x="360724" y="379840"/>
                      </a:cubicBezTo>
                      <a:cubicBezTo>
                        <a:pt x="359775" y="388004"/>
                        <a:pt x="358812" y="395761"/>
                        <a:pt x="357835" y="403109"/>
                      </a:cubicBezTo>
                      <a:lnTo>
                        <a:pt x="381724" y="403109"/>
                      </a:lnTo>
                      <a:cubicBezTo>
                        <a:pt x="381720" y="403215"/>
                        <a:pt x="381682" y="403816"/>
                        <a:pt x="381611" y="404914"/>
                      </a:cubicBezTo>
                      <a:cubicBezTo>
                        <a:pt x="381539" y="406012"/>
                        <a:pt x="381456" y="406974"/>
                        <a:pt x="381362" y="407801"/>
                      </a:cubicBezTo>
                      <a:cubicBezTo>
                        <a:pt x="379930" y="424093"/>
                        <a:pt x="378471" y="437319"/>
                        <a:pt x="376985" y="447478"/>
                      </a:cubicBezTo>
                      <a:cubicBezTo>
                        <a:pt x="375499" y="457638"/>
                        <a:pt x="373893" y="465434"/>
                        <a:pt x="372166" y="470867"/>
                      </a:cubicBezTo>
                      <a:cubicBezTo>
                        <a:pt x="370439" y="476300"/>
                        <a:pt x="368497" y="480072"/>
                        <a:pt x="366341" y="482185"/>
                      </a:cubicBezTo>
                      <a:cubicBezTo>
                        <a:pt x="364856" y="483609"/>
                        <a:pt x="363257" y="484639"/>
                        <a:pt x="361545" y="485275"/>
                      </a:cubicBezTo>
                      <a:cubicBezTo>
                        <a:pt x="359833" y="485910"/>
                        <a:pt x="357692" y="486263"/>
                        <a:pt x="355121" y="486335"/>
                      </a:cubicBezTo>
                      <a:cubicBezTo>
                        <a:pt x="352881" y="486512"/>
                        <a:pt x="349850" y="486565"/>
                        <a:pt x="346027" y="486494"/>
                      </a:cubicBezTo>
                      <a:cubicBezTo>
                        <a:pt x="342203" y="486422"/>
                        <a:pt x="337996" y="486248"/>
                        <a:pt x="333404" y="485973"/>
                      </a:cubicBezTo>
                      <a:cubicBezTo>
                        <a:pt x="333317" y="484669"/>
                        <a:pt x="333083" y="483263"/>
                        <a:pt x="332702" y="481756"/>
                      </a:cubicBezTo>
                      <a:cubicBezTo>
                        <a:pt x="332321" y="480248"/>
                        <a:pt x="331771" y="478886"/>
                        <a:pt x="331051" y="477670"/>
                      </a:cubicBezTo>
                      <a:cubicBezTo>
                        <a:pt x="335775" y="478191"/>
                        <a:pt x="340081" y="478508"/>
                        <a:pt x="343968" y="478621"/>
                      </a:cubicBezTo>
                      <a:cubicBezTo>
                        <a:pt x="347855" y="478734"/>
                        <a:pt x="350668" y="478779"/>
                        <a:pt x="352406" y="478757"/>
                      </a:cubicBezTo>
                      <a:cubicBezTo>
                        <a:pt x="354016" y="478776"/>
                        <a:pt x="355366" y="478647"/>
                        <a:pt x="356455" y="478372"/>
                      </a:cubicBezTo>
                      <a:cubicBezTo>
                        <a:pt x="357545" y="478097"/>
                        <a:pt x="358487" y="477561"/>
                        <a:pt x="359283" y="476765"/>
                      </a:cubicBezTo>
                      <a:cubicBezTo>
                        <a:pt x="361088" y="475104"/>
                        <a:pt x="362766" y="471865"/>
                        <a:pt x="364317" y="467047"/>
                      </a:cubicBezTo>
                      <a:cubicBezTo>
                        <a:pt x="365867" y="462229"/>
                        <a:pt x="367317" y="455289"/>
                        <a:pt x="368667" y="446228"/>
                      </a:cubicBezTo>
                      <a:cubicBezTo>
                        <a:pt x="370016" y="437166"/>
                        <a:pt x="371292" y="425440"/>
                        <a:pt x="372494" y="411050"/>
                      </a:cubicBezTo>
                      <a:lnTo>
                        <a:pt x="298837" y="411050"/>
                      </a:lnTo>
                      <a:lnTo>
                        <a:pt x="298837" y="410869"/>
                      </a:lnTo>
                      <a:lnTo>
                        <a:pt x="296485" y="410869"/>
                      </a:lnTo>
                      <a:cubicBezTo>
                        <a:pt x="297216" y="406192"/>
                        <a:pt x="297945" y="400756"/>
                        <a:pt x="298670" y="394561"/>
                      </a:cubicBezTo>
                      <a:cubicBezTo>
                        <a:pt x="299395" y="388366"/>
                        <a:pt x="300070" y="381990"/>
                        <a:pt x="300694" y="375431"/>
                      </a:cubicBezTo>
                      <a:cubicBezTo>
                        <a:pt x="301318" y="368873"/>
                        <a:pt x="301846" y="362710"/>
                        <a:pt x="302276" y="356941"/>
                      </a:cubicBezTo>
                      <a:lnTo>
                        <a:pt x="310239" y="357665"/>
                      </a:lnTo>
                      <a:cubicBezTo>
                        <a:pt x="309677" y="364910"/>
                        <a:pt x="308991" y="372596"/>
                        <a:pt x="308180" y="380724"/>
                      </a:cubicBezTo>
                      <a:cubicBezTo>
                        <a:pt x="307370" y="388852"/>
                        <a:pt x="306548" y="396313"/>
                        <a:pt x="305714" y="403109"/>
                      </a:cubicBezTo>
                      <a:lnTo>
                        <a:pt x="349510" y="403109"/>
                      </a:lnTo>
                      <a:cubicBezTo>
                        <a:pt x="350364" y="396678"/>
                        <a:pt x="351211" y="389862"/>
                        <a:pt x="352051" y="382662"/>
                      </a:cubicBezTo>
                      <a:cubicBezTo>
                        <a:pt x="352891" y="375461"/>
                        <a:pt x="353671" y="368432"/>
                        <a:pt x="354390" y="361574"/>
                      </a:cubicBezTo>
                      <a:cubicBezTo>
                        <a:pt x="355109" y="354717"/>
                        <a:pt x="355715" y="348587"/>
                        <a:pt x="356206" y="343184"/>
                      </a:cubicBezTo>
                      <a:lnTo>
                        <a:pt x="293589" y="343184"/>
                      </a:lnTo>
                      <a:lnTo>
                        <a:pt x="293589" y="335063"/>
                      </a:lnTo>
                      <a:lnTo>
                        <a:pt x="357835" y="335063"/>
                      </a:lnTo>
                      <a:close/>
                      <a:moveTo>
                        <a:pt x="223009" y="334146"/>
                      </a:moveTo>
                      <a:lnTo>
                        <a:pt x="283274" y="334146"/>
                      </a:lnTo>
                      <a:lnTo>
                        <a:pt x="283274" y="342290"/>
                      </a:lnTo>
                      <a:lnTo>
                        <a:pt x="255584" y="342290"/>
                      </a:lnTo>
                      <a:cubicBezTo>
                        <a:pt x="253967" y="350642"/>
                        <a:pt x="252135" y="358778"/>
                        <a:pt x="250087" y="366699"/>
                      </a:cubicBezTo>
                      <a:cubicBezTo>
                        <a:pt x="248040" y="374621"/>
                        <a:pt x="245710" y="382169"/>
                        <a:pt x="243097" y="389344"/>
                      </a:cubicBezTo>
                      <a:lnTo>
                        <a:pt x="277301" y="389344"/>
                      </a:lnTo>
                      <a:lnTo>
                        <a:pt x="277301" y="464087"/>
                      </a:lnTo>
                      <a:lnTo>
                        <a:pt x="243278" y="464087"/>
                      </a:lnTo>
                      <a:lnTo>
                        <a:pt x="243278" y="479478"/>
                      </a:lnTo>
                      <a:lnTo>
                        <a:pt x="235315" y="479478"/>
                      </a:lnTo>
                      <a:lnTo>
                        <a:pt x="235315" y="407801"/>
                      </a:lnTo>
                      <a:cubicBezTo>
                        <a:pt x="232058" y="414463"/>
                        <a:pt x="228438" y="420496"/>
                        <a:pt x="224457" y="425902"/>
                      </a:cubicBezTo>
                      <a:cubicBezTo>
                        <a:pt x="224042" y="424902"/>
                        <a:pt x="223333" y="423596"/>
                        <a:pt x="222330" y="421985"/>
                      </a:cubicBezTo>
                      <a:cubicBezTo>
                        <a:pt x="221327" y="420374"/>
                        <a:pt x="220347" y="419023"/>
                        <a:pt x="219389" y="417932"/>
                      </a:cubicBezTo>
                      <a:cubicBezTo>
                        <a:pt x="226142" y="408734"/>
                        <a:pt x="231775" y="397599"/>
                        <a:pt x="236288" y="384527"/>
                      </a:cubicBezTo>
                      <a:cubicBezTo>
                        <a:pt x="240801" y="371455"/>
                        <a:pt x="244398" y="357376"/>
                        <a:pt x="247079" y="342290"/>
                      </a:cubicBezTo>
                      <a:lnTo>
                        <a:pt x="223009" y="342290"/>
                      </a:lnTo>
                      <a:close/>
                      <a:moveTo>
                        <a:pt x="2699196" y="333253"/>
                      </a:moveTo>
                      <a:lnTo>
                        <a:pt x="2797986" y="333253"/>
                      </a:lnTo>
                      <a:lnTo>
                        <a:pt x="2797986" y="474401"/>
                      </a:lnTo>
                      <a:cubicBezTo>
                        <a:pt x="2798008" y="477783"/>
                        <a:pt x="2797512" y="480340"/>
                        <a:pt x="2796497" y="482071"/>
                      </a:cubicBezTo>
                      <a:cubicBezTo>
                        <a:pt x="2795482" y="483801"/>
                        <a:pt x="2793812" y="485046"/>
                        <a:pt x="2791488" y="485804"/>
                      </a:cubicBezTo>
                      <a:cubicBezTo>
                        <a:pt x="2789061" y="486584"/>
                        <a:pt x="2785501" y="487059"/>
                        <a:pt x="2780808" y="487229"/>
                      </a:cubicBezTo>
                      <a:cubicBezTo>
                        <a:pt x="2776114" y="487398"/>
                        <a:pt x="2770198" y="487466"/>
                        <a:pt x="2763060" y="487432"/>
                      </a:cubicBezTo>
                      <a:cubicBezTo>
                        <a:pt x="2762687" y="486192"/>
                        <a:pt x="2762214" y="484737"/>
                        <a:pt x="2761638" y="483066"/>
                      </a:cubicBezTo>
                      <a:cubicBezTo>
                        <a:pt x="2761063" y="481396"/>
                        <a:pt x="2760454" y="479895"/>
                        <a:pt x="2759811" y="478565"/>
                      </a:cubicBezTo>
                      <a:cubicBezTo>
                        <a:pt x="2765827" y="478734"/>
                        <a:pt x="2771166" y="478802"/>
                        <a:pt x="2775829" y="478768"/>
                      </a:cubicBezTo>
                      <a:cubicBezTo>
                        <a:pt x="2780492" y="478734"/>
                        <a:pt x="2783660" y="478666"/>
                        <a:pt x="2785336" y="478565"/>
                      </a:cubicBezTo>
                      <a:cubicBezTo>
                        <a:pt x="2786944" y="478508"/>
                        <a:pt x="2788076" y="478169"/>
                        <a:pt x="2788732" y="477546"/>
                      </a:cubicBezTo>
                      <a:cubicBezTo>
                        <a:pt x="2789389" y="476924"/>
                        <a:pt x="2789706" y="475815"/>
                        <a:pt x="2789684" y="474220"/>
                      </a:cubicBezTo>
                      <a:lnTo>
                        <a:pt x="2789684" y="341374"/>
                      </a:lnTo>
                      <a:lnTo>
                        <a:pt x="2699196" y="341374"/>
                      </a:lnTo>
                      <a:close/>
                      <a:moveTo>
                        <a:pt x="3070079" y="332699"/>
                      </a:moveTo>
                      <a:lnTo>
                        <a:pt x="3151517" y="332699"/>
                      </a:lnTo>
                      <a:lnTo>
                        <a:pt x="3151517" y="340843"/>
                      </a:lnTo>
                      <a:lnTo>
                        <a:pt x="3137040" y="340843"/>
                      </a:lnTo>
                      <a:lnTo>
                        <a:pt x="3137040" y="441284"/>
                      </a:lnTo>
                      <a:lnTo>
                        <a:pt x="3152965" y="438388"/>
                      </a:lnTo>
                      <a:lnTo>
                        <a:pt x="3153508" y="446170"/>
                      </a:lnTo>
                      <a:lnTo>
                        <a:pt x="3137040" y="449247"/>
                      </a:lnTo>
                      <a:lnTo>
                        <a:pt x="3137040" y="487251"/>
                      </a:lnTo>
                      <a:lnTo>
                        <a:pt x="3128534" y="487251"/>
                      </a:lnTo>
                      <a:lnTo>
                        <a:pt x="3128534" y="450875"/>
                      </a:lnTo>
                      <a:cubicBezTo>
                        <a:pt x="3117871" y="452866"/>
                        <a:pt x="3107616" y="454721"/>
                        <a:pt x="3097768" y="456440"/>
                      </a:cubicBezTo>
                      <a:cubicBezTo>
                        <a:pt x="3087920" y="458160"/>
                        <a:pt x="3078932" y="459743"/>
                        <a:pt x="3070802" y="461191"/>
                      </a:cubicBezTo>
                      <a:lnTo>
                        <a:pt x="3068812" y="452685"/>
                      </a:lnTo>
                      <a:lnTo>
                        <a:pt x="3083471" y="450332"/>
                      </a:lnTo>
                      <a:lnTo>
                        <a:pt x="3083471" y="340843"/>
                      </a:lnTo>
                      <a:lnTo>
                        <a:pt x="3070079" y="340843"/>
                      </a:lnTo>
                      <a:close/>
                      <a:moveTo>
                        <a:pt x="3989698" y="331986"/>
                      </a:moveTo>
                      <a:lnTo>
                        <a:pt x="4098646" y="331986"/>
                      </a:lnTo>
                      <a:lnTo>
                        <a:pt x="4098646" y="340107"/>
                      </a:lnTo>
                      <a:lnTo>
                        <a:pt x="3998204" y="340107"/>
                      </a:lnTo>
                      <a:lnTo>
                        <a:pt x="3998204" y="381381"/>
                      </a:lnTo>
                      <a:cubicBezTo>
                        <a:pt x="3998300" y="391916"/>
                        <a:pt x="3997788" y="403345"/>
                        <a:pt x="3996669" y="415668"/>
                      </a:cubicBezTo>
                      <a:cubicBezTo>
                        <a:pt x="3995551" y="427991"/>
                        <a:pt x="3993257" y="440263"/>
                        <a:pt x="3989786" y="452484"/>
                      </a:cubicBezTo>
                      <a:cubicBezTo>
                        <a:pt x="3986315" y="464704"/>
                        <a:pt x="3981098" y="475929"/>
                        <a:pt x="3974134" y="486158"/>
                      </a:cubicBezTo>
                      <a:cubicBezTo>
                        <a:pt x="3973320" y="485391"/>
                        <a:pt x="3972189" y="484579"/>
                        <a:pt x="3970741" y="483722"/>
                      </a:cubicBezTo>
                      <a:cubicBezTo>
                        <a:pt x="3969293" y="482865"/>
                        <a:pt x="3968072" y="482234"/>
                        <a:pt x="3967076" y="481828"/>
                      </a:cubicBezTo>
                      <a:cubicBezTo>
                        <a:pt x="3973851" y="471795"/>
                        <a:pt x="3978862" y="460929"/>
                        <a:pt x="3982111" y="449229"/>
                      </a:cubicBezTo>
                      <a:cubicBezTo>
                        <a:pt x="3985360" y="437529"/>
                        <a:pt x="3987462" y="425819"/>
                        <a:pt x="3988418" y="414099"/>
                      </a:cubicBezTo>
                      <a:cubicBezTo>
                        <a:pt x="3989374" y="402379"/>
                        <a:pt x="3989801" y="391473"/>
                        <a:pt x="3989698" y="381381"/>
                      </a:cubicBezTo>
                      <a:close/>
                      <a:moveTo>
                        <a:pt x="1781748" y="331624"/>
                      </a:moveTo>
                      <a:lnTo>
                        <a:pt x="1930306" y="331624"/>
                      </a:lnTo>
                      <a:lnTo>
                        <a:pt x="1930306" y="487240"/>
                      </a:lnTo>
                      <a:lnTo>
                        <a:pt x="1921461" y="487240"/>
                      </a:lnTo>
                      <a:lnTo>
                        <a:pt x="1921461" y="477467"/>
                      </a:lnTo>
                      <a:lnTo>
                        <a:pt x="1790412" y="477467"/>
                      </a:lnTo>
                      <a:lnTo>
                        <a:pt x="1790412" y="487240"/>
                      </a:lnTo>
                      <a:lnTo>
                        <a:pt x="1781748" y="487240"/>
                      </a:lnTo>
                      <a:close/>
                      <a:moveTo>
                        <a:pt x="3730266" y="331251"/>
                      </a:moveTo>
                      <a:cubicBezTo>
                        <a:pt x="3737200" y="333615"/>
                        <a:pt x="3744235" y="336488"/>
                        <a:pt x="3751372" y="339870"/>
                      </a:cubicBezTo>
                      <a:cubicBezTo>
                        <a:pt x="3758510" y="343252"/>
                        <a:pt x="3764323" y="346532"/>
                        <a:pt x="3768814" y="349710"/>
                      </a:cubicBezTo>
                      <a:lnTo>
                        <a:pt x="3764108" y="356949"/>
                      </a:lnTo>
                      <a:cubicBezTo>
                        <a:pt x="3759708" y="353590"/>
                        <a:pt x="3753940" y="350129"/>
                        <a:pt x="3746802" y="346566"/>
                      </a:cubicBezTo>
                      <a:cubicBezTo>
                        <a:pt x="3739665" y="343003"/>
                        <a:pt x="3732585" y="339949"/>
                        <a:pt x="3725560" y="337404"/>
                      </a:cubicBezTo>
                      <a:close/>
                      <a:moveTo>
                        <a:pt x="2659562" y="330357"/>
                      </a:moveTo>
                      <a:cubicBezTo>
                        <a:pt x="2664712" y="334573"/>
                        <a:pt x="2669836" y="339154"/>
                        <a:pt x="2674935" y="344100"/>
                      </a:cubicBezTo>
                      <a:cubicBezTo>
                        <a:pt x="2680034" y="349046"/>
                        <a:pt x="2684074" y="353452"/>
                        <a:pt x="2687053" y="357317"/>
                      </a:cubicBezTo>
                      <a:lnTo>
                        <a:pt x="2681258" y="363654"/>
                      </a:lnTo>
                      <a:cubicBezTo>
                        <a:pt x="2678292" y="359772"/>
                        <a:pt x="2674286" y="355267"/>
                        <a:pt x="2669238" y="350140"/>
                      </a:cubicBezTo>
                      <a:cubicBezTo>
                        <a:pt x="2664190" y="345014"/>
                        <a:pt x="2659095" y="340287"/>
                        <a:pt x="2653952" y="335960"/>
                      </a:cubicBezTo>
                      <a:close/>
                      <a:moveTo>
                        <a:pt x="3412579" y="328717"/>
                      </a:moveTo>
                      <a:cubicBezTo>
                        <a:pt x="3417265" y="332944"/>
                        <a:pt x="3421963" y="337521"/>
                        <a:pt x="3426672" y="342449"/>
                      </a:cubicBezTo>
                      <a:cubicBezTo>
                        <a:pt x="3431381" y="347377"/>
                        <a:pt x="3435129" y="351727"/>
                        <a:pt x="3437915" y="355502"/>
                      </a:cubicBezTo>
                      <a:lnTo>
                        <a:pt x="3431762" y="360569"/>
                      </a:lnTo>
                      <a:cubicBezTo>
                        <a:pt x="3428987" y="356689"/>
                        <a:pt x="3425262" y="352187"/>
                        <a:pt x="3420587" y="347064"/>
                      </a:cubicBezTo>
                      <a:cubicBezTo>
                        <a:pt x="3415912" y="341940"/>
                        <a:pt x="3411191" y="337212"/>
                        <a:pt x="3406425" y="332880"/>
                      </a:cubicBezTo>
                      <a:close/>
                      <a:moveTo>
                        <a:pt x="3949884" y="326014"/>
                      </a:moveTo>
                      <a:cubicBezTo>
                        <a:pt x="3955162" y="329135"/>
                        <a:pt x="3960667" y="332570"/>
                        <a:pt x="3966398" y="336319"/>
                      </a:cubicBezTo>
                      <a:cubicBezTo>
                        <a:pt x="3972129" y="340068"/>
                        <a:pt x="3976819" y="343324"/>
                        <a:pt x="3980468" y="346085"/>
                      </a:cubicBezTo>
                      <a:lnTo>
                        <a:pt x="3975220" y="353150"/>
                      </a:lnTo>
                      <a:cubicBezTo>
                        <a:pt x="3971578" y="350119"/>
                        <a:pt x="3966918" y="346627"/>
                        <a:pt x="3961240" y="342673"/>
                      </a:cubicBezTo>
                      <a:cubicBezTo>
                        <a:pt x="3955562" y="338718"/>
                        <a:pt x="3950088" y="335096"/>
                        <a:pt x="3944816" y="331805"/>
                      </a:cubicBezTo>
                      <a:close/>
                      <a:moveTo>
                        <a:pt x="2253548" y="326003"/>
                      </a:moveTo>
                      <a:cubicBezTo>
                        <a:pt x="2257447" y="330787"/>
                        <a:pt x="2261096" y="335968"/>
                        <a:pt x="2264497" y="341544"/>
                      </a:cubicBezTo>
                      <a:cubicBezTo>
                        <a:pt x="2267898" y="347120"/>
                        <a:pt x="2270462" y="352074"/>
                        <a:pt x="2272189" y="356406"/>
                      </a:cubicBezTo>
                      <a:lnTo>
                        <a:pt x="2264588" y="360750"/>
                      </a:lnTo>
                      <a:cubicBezTo>
                        <a:pt x="2262861" y="356248"/>
                        <a:pt x="2260342" y="351181"/>
                        <a:pt x="2257032" y="345548"/>
                      </a:cubicBezTo>
                      <a:cubicBezTo>
                        <a:pt x="2253722" y="339915"/>
                        <a:pt x="2250208" y="334667"/>
                        <a:pt x="2246490" y="329803"/>
                      </a:cubicBezTo>
                      <a:close/>
                      <a:moveTo>
                        <a:pt x="481898" y="326003"/>
                      </a:moveTo>
                      <a:cubicBezTo>
                        <a:pt x="485797" y="330787"/>
                        <a:pt x="489446" y="335968"/>
                        <a:pt x="492847" y="341544"/>
                      </a:cubicBezTo>
                      <a:cubicBezTo>
                        <a:pt x="496248" y="347120"/>
                        <a:pt x="498812" y="352074"/>
                        <a:pt x="500539" y="356406"/>
                      </a:cubicBezTo>
                      <a:lnTo>
                        <a:pt x="492938" y="360750"/>
                      </a:lnTo>
                      <a:cubicBezTo>
                        <a:pt x="491211" y="356248"/>
                        <a:pt x="488692" y="351181"/>
                        <a:pt x="485382" y="345548"/>
                      </a:cubicBezTo>
                      <a:cubicBezTo>
                        <a:pt x="482072" y="339915"/>
                        <a:pt x="478558" y="334667"/>
                        <a:pt x="474840" y="329803"/>
                      </a:cubicBezTo>
                      <a:close/>
                      <a:moveTo>
                        <a:pt x="3651742" y="325641"/>
                      </a:moveTo>
                      <a:lnTo>
                        <a:pt x="3658800" y="332699"/>
                      </a:lnTo>
                      <a:cubicBezTo>
                        <a:pt x="3651870" y="334146"/>
                        <a:pt x="3644058" y="335504"/>
                        <a:pt x="3635364" y="336771"/>
                      </a:cubicBezTo>
                      <a:cubicBezTo>
                        <a:pt x="3626669" y="338037"/>
                        <a:pt x="3617410" y="339214"/>
                        <a:pt x="3607584" y="340300"/>
                      </a:cubicBezTo>
                      <a:cubicBezTo>
                        <a:pt x="3607218" y="343757"/>
                        <a:pt x="3606819" y="347384"/>
                        <a:pt x="3606385" y="351181"/>
                      </a:cubicBezTo>
                      <a:cubicBezTo>
                        <a:pt x="3605952" y="354977"/>
                        <a:pt x="3605506" y="358831"/>
                        <a:pt x="3605050" y="362741"/>
                      </a:cubicBezTo>
                      <a:lnTo>
                        <a:pt x="3670020" y="362741"/>
                      </a:lnTo>
                      <a:lnTo>
                        <a:pt x="3670020" y="370884"/>
                      </a:lnTo>
                      <a:lnTo>
                        <a:pt x="3603964" y="370884"/>
                      </a:lnTo>
                      <a:cubicBezTo>
                        <a:pt x="3603504" y="374704"/>
                        <a:pt x="3603022" y="378376"/>
                        <a:pt x="3602516" y="381901"/>
                      </a:cubicBezTo>
                      <a:cubicBezTo>
                        <a:pt x="3602012" y="385427"/>
                        <a:pt x="3601529" y="388692"/>
                        <a:pt x="3601069" y="391697"/>
                      </a:cubicBezTo>
                      <a:lnTo>
                        <a:pt x="3654276" y="391697"/>
                      </a:lnTo>
                      <a:lnTo>
                        <a:pt x="3654276" y="453590"/>
                      </a:lnTo>
                      <a:lnTo>
                        <a:pt x="3645408" y="453590"/>
                      </a:lnTo>
                      <a:lnTo>
                        <a:pt x="3645408" y="399840"/>
                      </a:lnTo>
                      <a:lnTo>
                        <a:pt x="3559988" y="399840"/>
                      </a:lnTo>
                      <a:lnTo>
                        <a:pt x="3559988" y="453228"/>
                      </a:lnTo>
                      <a:lnTo>
                        <a:pt x="3551301" y="453228"/>
                      </a:lnTo>
                      <a:lnTo>
                        <a:pt x="3551301" y="391697"/>
                      </a:lnTo>
                      <a:lnTo>
                        <a:pt x="3592563" y="391697"/>
                      </a:lnTo>
                      <a:cubicBezTo>
                        <a:pt x="3593027" y="388692"/>
                        <a:pt x="3593502" y="385427"/>
                        <a:pt x="3593988" y="381901"/>
                      </a:cubicBezTo>
                      <a:cubicBezTo>
                        <a:pt x="3594475" y="378376"/>
                        <a:pt x="3594904" y="374704"/>
                        <a:pt x="3595278" y="370884"/>
                      </a:cubicBezTo>
                      <a:lnTo>
                        <a:pt x="3535375" y="370884"/>
                      </a:lnTo>
                      <a:lnTo>
                        <a:pt x="3535375" y="362741"/>
                      </a:lnTo>
                      <a:lnTo>
                        <a:pt x="3596183" y="362741"/>
                      </a:lnTo>
                      <a:cubicBezTo>
                        <a:pt x="3596635" y="359008"/>
                        <a:pt x="3597042" y="355298"/>
                        <a:pt x="3597404" y="351611"/>
                      </a:cubicBezTo>
                      <a:cubicBezTo>
                        <a:pt x="3597766" y="347923"/>
                        <a:pt x="3598083" y="344394"/>
                        <a:pt x="3598354" y="341024"/>
                      </a:cubicBezTo>
                      <a:cubicBezTo>
                        <a:pt x="3587805" y="341932"/>
                        <a:pt x="3577142" y="342739"/>
                        <a:pt x="3566367" y="343444"/>
                      </a:cubicBezTo>
                      <a:cubicBezTo>
                        <a:pt x="3555591" y="344149"/>
                        <a:pt x="3545020" y="344730"/>
                        <a:pt x="3534651" y="345186"/>
                      </a:cubicBezTo>
                      <a:lnTo>
                        <a:pt x="3534651" y="387896"/>
                      </a:lnTo>
                      <a:cubicBezTo>
                        <a:pt x="3534732" y="397580"/>
                        <a:pt x="3534309" y="408153"/>
                        <a:pt x="3533384" y="419614"/>
                      </a:cubicBezTo>
                      <a:cubicBezTo>
                        <a:pt x="3532459" y="431074"/>
                        <a:pt x="3530549" y="442505"/>
                        <a:pt x="3527654" y="453905"/>
                      </a:cubicBezTo>
                      <a:cubicBezTo>
                        <a:pt x="3524758" y="465305"/>
                        <a:pt x="3520394" y="475757"/>
                        <a:pt x="3514563" y="485261"/>
                      </a:cubicBezTo>
                      <a:cubicBezTo>
                        <a:pt x="3513752" y="484571"/>
                        <a:pt x="3512614" y="483779"/>
                        <a:pt x="3511147" y="482885"/>
                      </a:cubicBezTo>
                      <a:cubicBezTo>
                        <a:pt x="3509680" y="481992"/>
                        <a:pt x="3508406" y="481336"/>
                        <a:pt x="3507324" y="480917"/>
                      </a:cubicBezTo>
                      <a:cubicBezTo>
                        <a:pt x="3512968" y="471618"/>
                        <a:pt x="3517142" y="461542"/>
                        <a:pt x="3519844" y="450688"/>
                      </a:cubicBezTo>
                      <a:cubicBezTo>
                        <a:pt x="3522547" y="439834"/>
                        <a:pt x="3524294" y="428980"/>
                        <a:pt x="3525086" y="418126"/>
                      </a:cubicBezTo>
                      <a:cubicBezTo>
                        <a:pt x="3525878" y="407272"/>
                        <a:pt x="3526232" y="397195"/>
                        <a:pt x="3526145" y="387896"/>
                      </a:cubicBezTo>
                      <a:lnTo>
                        <a:pt x="3526145" y="337947"/>
                      </a:lnTo>
                      <a:cubicBezTo>
                        <a:pt x="3540853" y="337343"/>
                        <a:pt x="3556078" y="336480"/>
                        <a:pt x="3571818" y="335360"/>
                      </a:cubicBezTo>
                      <a:cubicBezTo>
                        <a:pt x="3587558" y="334239"/>
                        <a:pt x="3602434" y="332867"/>
                        <a:pt x="3616445" y="331244"/>
                      </a:cubicBezTo>
                      <a:cubicBezTo>
                        <a:pt x="3630456" y="329621"/>
                        <a:pt x="3642222" y="327753"/>
                        <a:pt x="3651742" y="325641"/>
                      </a:cubicBezTo>
                      <a:close/>
                      <a:moveTo>
                        <a:pt x="673646" y="325641"/>
                      </a:moveTo>
                      <a:cubicBezTo>
                        <a:pt x="679679" y="328370"/>
                        <a:pt x="685937" y="331507"/>
                        <a:pt x="692422" y="335051"/>
                      </a:cubicBezTo>
                      <a:cubicBezTo>
                        <a:pt x="698907" y="338595"/>
                        <a:pt x="704171" y="341913"/>
                        <a:pt x="708212" y="345005"/>
                      </a:cubicBezTo>
                      <a:lnTo>
                        <a:pt x="703145" y="352244"/>
                      </a:lnTo>
                      <a:cubicBezTo>
                        <a:pt x="699133" y="349051"/>
                        <a:pt x="693945" y="345574"/>
                        <a:pt x="687581" y="341815"/>
                      </a:cubicBezTo>
                      <a:cubicBezTo>
                        <a:pt x="681217" y="338056"/>
                        <a:pt x="674943" y="334716"/>
                        <a:pt x="668760" y="331794"/>
                      </a:cubicBezTo>
                      <a:close/>
                      <a:moveTo>
                        <a:pt x="3376746" y="325460"/>
                      </a:moveTo>
                      <a:lnTo>
                        <a:pt x="3385251" y="325460"/>
                      </a:lnTo>
                      <a:cubicBezTo>
                        <a:pt x="3385259" y="332261"/>
                        <a:pt x="3385198" y="339153"/>
                        <a:pt x="3385070" y="346136"/>
                      </a:cubicBezTo>
                      <a:cubicBezTo>
                        <a:pt x="3384942" y="353119"/>
                        <a:pt x="3384701" y="360101"/>
                        <a:pt x="3384346" y="367084"/>
                      </a:cubicBezTo>
                      <a:lnTo>
                        <a:pt x="3450945" y="367084"/>
                      </a:lnTo>
                      <a:lnTo>
                        <a:pt x="3450945" y="375590"/>
                      </a:lnTo>
                      <a:lnTo>
                        <a:pt x="3383804" y="375590"/>
                      </a:lnTo>
                      <a:cubicBezTo>
                        <a:pt x="3382822" y="390474"/>
                        <a:pt x="3380824" y="404843"/>
                        <a:pt x="3377812" y="418695"/>
                      </a:cubicBezTo>
                      <a:cubicBezTo>
                        <a:pt x="3374798" y="432548"/>
                        <a:pt x="3370147" y="445254"/>
                        <a:pt x="3363856" y="456814"/>
                      </a:cubicBezTo>
                      <a:cubicBezTo>
                        <a:pt x="3357566" y="468374"/>
                        <a:pt x="3349013" y="478158"/>
                        <a:pt x="3338198" y="486166"/>
                      </a:cubicBezTo>
                      <a:cubicBezTo>
                        <a:pt x="3337425" y="485144"/>
                        <a:pt x="3336437" y="484111"/>
                        <a:pt x="3335234" y="483066"/>
                      </a:cubicBezTo>
                      <a:cubicBezTo>
                        <a:pt x="3334032" y="482022"/>
                        <a:pt x="3332908" y="481125"/>
                        <a:pt x="3331864" y="480374"/>
                      </a:cubicBezTo>
                      <a:cubicBezTo>
                        <a:pt x="3342206" y="472907"/>
                        <a:pt x="3350397" y="463691"/>
                        <a:pt x="3356436" y="452725"/>
                      </a:cubicBezTo>
                      <a:cubicBezTo>
                        <a:pt x="3362476" y="441760"/>
                        <a:pt x="3366926" y="429688"/>
                        <a:pt x="3369788" y="416510"/>
                      </a:cubicBezTo>
                      <a:cubicBezTo>
                        <a:pt x="3372650" y="403333"/>
                        <a:pt x="3374487" y="389692"/>
                        <a:pt x="3375298" y="375590"/>
                      </a:cubicBezTo>
                      <a:lnTo>
                        <a:pt x="3332406" y="375590"/>
                      </a:lnTo>
                      <a:lnTo>
                        <a:pt x="3332406" y="367084"/>
                      </a:lnTo>
                      <a:lnTo>
                        <a:pt x="3375840" y="367084"/>
                      </a:lnTo>
                      <a:cubicBezTo>
                        <a:pt x="3376195" y="360090"/>
                        <a:pt x="3376436" y="353085"/>
                        <a:pt x="3376565" y="346068"/>
                      </a:cubicBezTo>
                      <a:cubicBezTo>
                        <a:pt x="3376693" y="339052"/>
                        <a:pt x="3376753" y="332182"/>
                        <a:pt x="3376746" y="325460"/>
                      </a:cubicBezTo>
                      <a:close/>
                      <a:moveTo>
                        <a:pt x="2334444" y="324374"/>
                      </a:moveTo>
                      <a:lnTo>
                        <a:pt x="2343493" y="327993"/>
                      </a:lnTo>
                      <a:cubicBezTo>
                        <a:pt x="2340378" y="333811"/>
                        <a:pt x="2337015" y="339821"/>
                        <a:pt x="2333403" y="346023"/>
                      </a:cubicBezTo>
                      <a:cubicBezTo>
                        <a:pt x="2329791" y="352225"/>
                        <a:pt x="2326157" y="357918"/>
                        <a:pt x="2322500" y="363102"/>
                      </a:cubicBezTo>
                      <a:lnTo>
                        <a:pt x="2361952" y="363102"/>
                      </a:lnTo>
                      <a:lnTo>
                        <a:pt x="2361952" y="371789"/>
                      </a:lnTo>
                      <a:lnTo>
                        <a:pt x="2298792" y="371789"/>
                      </a:lnTo>
                      <a:lnTo>
                        <a:pt x="2298792" y="393506"/>
                      </a:lnTo>
                      <a:cubicBezTo>
                        <a:pt x="2298796" y="395870"/>
                        <a:pt x="2298743" y="398336"/>
                        <a:pt x="2298634" y="400904"/>
                      </a:cubicBezTo>
                      <a:cubicBezTo>
                        <a:pt x="2298524" y="403471"/>
                        <a:pt x="2298336" y="406073"/>
                        <a:pt x="2298068" y="408708"/>
                      </a:cubicBezTo>
                      <a:lnTo>
                        <a:pt x="2371906" y="408708"/>
                      </a:lnTo>
                      <a:lnTo>
                        <a:pt x="2371906" y="417214"/>
                      </a:lnTo>
                      <a:lnTo>
                        <a:pt x="2302050" y="417214"/>
                      </a:lnTo>
                      <a:cubicBezTo>
                        <a:pt x="2308764" y="432175"/>
                        <a:pt x="2318364" y="444918"/>
                        <a:pt x="2330847" y="455445"/>
                      </a:cubicBezTo>
                      <a:cubicBezTo>
                        <a:pt x="2343331" y="465972"/>
                        <a:pt x="2358042" y="473558"/>
                        <a:pt x="2374982" y="478203"/>
                      </a:cubicBezTo>
                      <a:cubicBezTo>
                        <a:pt x="2374032" y="479168"/>
                        <a:pt x="2372992" y="480404"/>
                        <a:pt x="2371860" y="481913"/>
                      </a:cubicBezTo>
                      <a:cubicBezTo>
                        <a:pt x="2370730" y="483421"/>
                        <a:pt x="2369779" y="484838"/>
                        <a:pt x="2369010" y="486166"/>
                      </a:cubicBezTo>
                      <a:cubicBezTo>
                        <a:pt x="2352278" y="480929"/>
                        <a:pt x="2337649" y="472853"/>
                        <a:pt x="2325124" y="461937"/>
                      </a:cubicBezTo>
                      <a:cubicBezTo>
                        <a:pt x="2312599" y="451022"/>
                        <a:pt x="2302675" y="437743"/>
                        <a:pt x="2295353" y="422100"/>
                      </a:cubicBezTo>
                      <a:cubicBezTo>
                        <a:pt x="2293368" y="429677"/>
                        <a:pt x="2289697" y="437267"/>
                        <a:pt x="2284341" y="444870"/>
                      </a:cubicBezTo>
                      <a:cubicBezTo>
                        <a:pt x="2278984" y="452473"/>
                        <a:pt x="2271184" y="459875"/>
                        <a:pt x="2260941" y="467076"/>
                      </a:cubicBezTo>
                      <a:cubicBezTo>
                        <a:pt x="2250698" y="474277"/>
                        <a:pt x="2237255" y="481062"/>
                        <a:pt x="2220611" y="487432"/>
                      </a:cubicBezTo>
                      <a:cubicBezTo>
                        <a:pt x="2219936" y="486290"/>
                        <a:pt x="2219024" y="485000"/>
                        <a:pt x="2217874" y="483564"/>
                      </a:cubicBezTo>
                      <a:cubicBezTo>
                        <a:pt x="2216724" y="482128"/>
                        <a:pt x="2215585" y="480883"/>
                        <a:pt x="2214458" y="479831"/>
                      </a:cubicBezTo>
                      <a:cubicBezTo>
                        <a:pt x="2231326" y="473639"/>
                        <a:pt x="2244783" y="467061"/>
                        <a:pt x="2254828" y="460098"/>
                      </a:cubicBezTo>
                      <a:cubicBezTo>
                        <a:pt x="2264874" y="453135"/>
                        <a:pt x="2272365" y="446021"/>
                        <a:pt x="2277303" y="438757"/>
                      </a:cubicBezTo>
                      <a:cubicBezTo>
                        <a:pt x="2282241" y="431492"/>
                        <a:pt x="2285483" y="424311"/>
                        <a:pt x="2287029" y="417214"/>
                      </a:cubicBezTo>
                      <a:lnTo>
                        <a:pt x="2216991" y="417214"/>
                      </a:lnTo>
                      <a:lnTo>
                        <a:pt x="2216991" y="408708"/>
                      </a:lnTo>
                      <a:lnTo>
                        <a:pt x="2288657" y="408708"/>
                      </a:lnTo>
                      <a:cubicBezTo>
                        <a:pt x="2289012" y="406065"/>
                        <a:pt x="2289253" y="403434"/>
                        <a:pt x="2289381" y="400813"/>
                      </a:cubicBezTo>
                      <a:cubicBezTo>
                        <a:pt x="2289509" y="398193"/>
                        <a:pt x="2289570" y="395697"/>
                        <a:pt x="2289562" y="393325"/>
                      </a:cubicBezTo>
                      <a:lnTo>
                        <a:pt x="2289562" y="371789"/>
                      </a:lnTo>
                      <a:lnTo>
                        <a:pt x="2227126" y="371789"/>
                      </a:lnTo>
                      <a:lnTo>
                        <a:pt x="2227126" y="363102"/>
                      </a:lnTo>
                      <a:lnTo>
                        <a:pt x="2313089" y="363102"/>
                      </a:lnTo>
                      <a:cubicBezTo>
                        <a:pt x="2316999" y="357462"/>
                        <a:pt x="2320897" y="351098"/>
                        <a:pt x="2324785" y="344010"/>
                      </a:cubicBezTo>
                      <a:cubicBezTo>
                        <a:pt x="2328672" y="336921"/>
                        <a:pt x="2331892" y="330376"/>
                        <a:pt x="2334444" y="324374"/>
                      </a:cubicBezTo>
                      <a:close/>
                      <a:moveTo>
                        <a:pt x="562794" y="324374"/>
                      </a:moveTo>
                      <a:lnTo>
                        <a:pt x="571843" y="327993"/>
                      </a:lnTo>
                      <a:cubicBezTo>
                        <a:pt x="568729" y="333811"/>
                        <a:pt x="565365" y="339821"/>
                        <a:pt x="561754" y="346023"/>
                      </a:cubicBezTo>
                      <a:cubicBezTo>
                        <a:pt x="558142" y="352225"/>
                        <a:pt x="554507" y="357918"/>
                        <a:pt x="550850" y="363102"/>
                      </a:cubicBezTo>
                      <a:lnTo>
                        <a:pt x="590302" y="363102"/>
                      </a:lnTo>
                      <a:lnTo>
                        <a:pt x="590302" y="371789"/>
                      </a:lnTo>
                      <a:lnTo>
                        <a:pt x="527142" y="371789"/>
                      </a:lnTo>
                      <a:lnTo>
                        <a:pt x="527142" y="393506"/>
                      </a:lnTo>
                      <a:cubicBezTo>
                        <a:pt x="527146" y="395870"/>
                        <a:pt x="527093" y="398336"/>
                        <a:pt x="526984" y="400904"/>
                      </a:cubicBezTo>
                      <a:cubicBezTo>
                        <a:pt x="526874" y="403471"/>
                        <a:pt x="526686" y="406073"/>
                        <a:pt x="526418" y="408708"/>
                      </a:cubicBezTo>
                      <a:lnTo>
                        <a:pt x="600256" y="408708"/>
                      </a:lnTo>
                      <a:lnTo>
                        <a:pt x="600256" y="417214"/>
                      </a:lnTo>
                      <a:lnTo>
                        <a:pt x="530400" y="417214"/>
                      </a:lnTo>
                      <a:cubicBezTo>
                        <a:pt x="537115" y="432175"/>
                        <a:pt x="546714" y="444918"/>
                        <a:pt x="559197" y="455445"/>
                      </a:cubicBezTo>
                      <a:cubicBezTo>
                        <a:pt x="571681" y="465972"/>
                        <a:pt x="586393" y="473558"/>
                        <a:pt x="603333" y="478203"/>
                      </a:cubicBezTo>
                      <a:cubicBezTo>
                        <a:pt x="602382" y="479168"/>
                        <a:pt x="601342" y="480404"/>
                        <a:pt x="600211" y="481913"/>
                      </a:cubicBezTo>
                      <a:cubicBezTo>
                        <a:pt x="599080" y="483421"/>
                        <a:pt x="598130" y="484838"/>
                        <a:pt x="597360" y="486166"/>
                      </a:cubicBezTo>
                      <a:cubicBezTo>
                        <a:pt x="580628" y="480929"/>
                        <a:pt x="565999" y="472853"/>
                        <a:pt x="553474" y="461937"/>
                      </a:cubicBezTo>
                      <a:cubicBezTo>
                        <a:pt x="540949" y="451022"/>
                        <a:pt x="531025" y="437743"/>
                        <a:pt x="523704" y="422100"/>
                      </a:cubicBezTo>
                      <a:cubicBezTo>
                        <a:pt x="521718" y="429677"/>
                        <a:pt x="518048" y="437267"/>
                        <a:pt x="512691" y="444870"/>
                      </a:cubicBezTo>
                      <a:cubicBezTo>
                        <a:pt x="507334" y="452473"/>
                        <a:pt x="499534" y="459875"/>
                        <a:pt x="489291" y="467076"/>
                      </a:cubicBezTo>
                      <a:cubicBezTo>
                        <a:pt x="479049" y="474277"/>
                        <a:pt x="465605" y="481062"/>
                        <a:pt x="448961" y="487432"/>
                      </a:cubicBezTo>
                      <a:cubicBezTo>
                        <a:pt x="448286" y="486290"/>
                        <a:pt x="447374" y="485000"/>
                        <a:pt x="446224" y="483564"/>
                      </a:cubicBezTo>
                      <a:cubicBezTo>
                        <a:pt x="445074" y="482128"/>
                        <a:pt x="443935" y="480883"/>
                        <a:pt x="442808" y="479831"/>
                      </a:cubicBezTo>
                      <a:cubicBezTo>
                        <a:pt x="459676" y="473639"/>
                        <a:pt x="473133" y="467061"/>
                        <a:pt x="483179" y="460098"/>
                      </a:cubicBezTo>
                      <a:cubicBezTo>
                        <a:pt x="493224" y="453135"/>
                        <a:pt x="500715" y="446021"/>
                        <a:pt x="505653" y="438757"/>
                      </a:cubicBezTo>
                      <a:cubicBezTo>
                        <a:pt x="510591" y="431492"/>
                        <a:pt x="513833" y="424311"/>
                        <a:pt x="515379" y="417214"/>
                      </a:cubicBezTo>
                      <a:lnTo>
                        <a:pt x="445341" y="417214"/>
                      </a:lnTo>
                      <a:lnTo>
                        <a:pt x="445341" y="408708"/>
                      </a:lnTo>
                      <a:lnTo>
                        <a:pt x="517007" y="408708"/>
                      </a:lnTo>
                      <a:cubicBezTo>
                        <a:pt x="517362" y="406065"/>
                        <a:pt x="517603" y="403434"/>
                        <a:pt x="517731" y="400813"/>
                      </a:cubicBezTo>
                      <a:cubicBezTo>
                        <a:pt x="517860" y="398193"/>
                        <a:pt x="517920" y="395697"/>
                        <a:pt x="517912" y="393325"/>
                      </a:cubicBezTo>
                      <a:lnTo>
                        <a:pt x="517912" y="371789"/>
                      </a:lnTo>
                      <a:lnTo>
                        <a:pt x="455476" y="371789"/>
                      </a:lnTo>
                      <a:lnTo>
                        <a:pt x="455476" y="363102"/>
                      </a:lnTo>
                      <a:lnTo>
                        <a:pt x="541439" y="363102"/>
                      </a:lnTo>
                      <a:cubicBezTo>
                        <a:pt x="545349" y="357462"/>
                        <a:pt x="549247" y="351098"/>
                        <a:pt x="553135" y="344010"/>
                      </a:cubicBezTo>
                      <a:cubicBezTo>
                        <a:pt x="557022" y="336921"/>
                        <a:pt x="560242" y="330376"/>
                        <a:pt x="562794" y="324374"/>
                      </a:cubicBezTo>
                      <a:close/>
                      <a:moveTo>
                        <a:pt x="2439934" y="324012"/>
                      </a:moveTo>
                      <a:lnTo>
                        <a:pt x="2447534" y="325822"/>
                      </a:lnTo>
                      <a:cubicBezTo>
                        <a:pt x="2446716" y="329268"/>
                        <a:pt x="2445774" y="332691"/>
                        <a:pt x="2444706" y="336092"/>
                      </a:cubicBezTo>
                      <a:cubicBezTo>
                        <a:pt x="2443640" y="339493"/>
                        <a:pt x="2442471" y="342826"/>
                        <a:pt x="2441200" y="346091"/>
                      </a:cubicBezTo>
                      <a:lnTo>
                        <a:pt x="2473414" y="346091"/>
                      </a:lnTo>
                      <a:lnTo>
                        <a:pt x="2473414" y="354054"/>
                      </a:lnTo>
                      <a:lnTo>
                        <a:pt x="2438124" y="354054"/>
                      </a:lnTo>
                      <a:cubicBezTo>
                        <a:pt x="2436318" y="358231"/>
                        <a:pt x="2434410" y="362183"/>
                        <a:pt x="2432400" y="365908"/>
                      </a:cubicBezTo>
                      <a:cubicBezTo>
                        <a:pt x="2430391" y="369633"/>
                        <a:pt x="2428256" y="373041"/>
                        <a:pt x="2425998" y="376133"/>
                      </a:cubicBezTo>
                      <a:cubicBezTo>
                        <a:pt x="2425580" y="375235"/>
                        <a:pt x="2424878" y="374089"/>
                        <a:pt x="2423894" y="372694"/>
                      </a:cubicBezTo>
                      <a:cubicBezTo>
                        <a:pt x="2422910" y="371299"/>
                        <a:pt x="2421983" y="370153"/>
                        <a:pt x="2421112" y="369256"/>
                      </a:cubicBezTo>
                      <a:cubicBezTo>
                        <a:pt x="2425369" y="363457"/>
                        <a:pt x="2429071" y="356640"/>
                        <a:pt x="2432220" y="348805"/>
                      </a:cubicBezTo>
                      <a:cubicBezTo>
                        <a:pt x="2435368" y="340971"/>
                        <a:pt x="2437939" y="332706"/>
                        <a:pt x="2439934" y="324012"/>
                      </a:cubicBezTo>
                      <a:close/>
                      <a:moveTo>
                        <a:pt x="3332226" y="323831"/>
                      </a:moveTo>
                      <a:lnTo>
                        <a:pt x="3340550" y="326365"/>
                      </a:lnTo>
                      <a:cubicBezTo>
                        <a:pt x="3337829" y="333619"/>
                        <a:pt x="3334812" y="340782"/>
                        <a:pt x="3331502" y="347855"/>
                      </a:cubicBezTo>
                      <a:cubicBezTo>
                        <a:pt x="3328192" y="354928"/>
                        <a:pt x="3324632" y="361821"/>
                        <a:pt x="3320824" y="368532"/>
                      </a:cubicBezTo>
                      <a:lnTo>
                        <a:pt x="3320824" y="487432"/>
                      </a:lnTo>
                      <a:lnTo>
                        <a:pt x="3312500" y="487432"/>
                      </a:lnTo>
                      <a:lnTo>
                        <a:pt x="3312500" y="381924"/>
                      </a:lnTo>
                      <a:cubicBezTo>
                        <a:pt x="3309585" y="386448"/>
                        <a:pt x="3306546" y="390746"/>
                        <a:pt x="3303383" y="394818"/>
                      </a:cubicBezTo>
                      <a:cubicBezTo>
                        <a:pt x="3300220" y="398890"/>
                        <a:pt x="3297045" y="402736"/>
                        <a:pt x="3293859" y="406356"/>
                      </a:cubicBezTo>
                      <a:cubicBezTo>
                        <a:pt x="3293346" y="405270"/>
                        <a:pt x="3292562" y="403912"/>
                        <a:pt x="3291506" y="402284"/>
                      </a:cubicBezTo>
                      <a:cubicBezTo>
                        <a:pt x="3290451" y="400655"/>
                        <a:pt x="3289486" y="399297"/>
                        <a:pt x="3288611" y="398212"/>
                      </a:cubicBezTo>
                      <a:cubicBezTo>
                        <a:pt x="3297407" y="388891"/>
                        <a:pt x="3305604" y="377761"/>
                        <a:pt x="3313201" y="364822"/>
                      </a:cubicBezTo>
                      <a:cubicBezTo>
                        <a:pt x="3320798" y="351882"/>
                        <a:pt x="3327140" y="338218"/>
                        <a:pt x="3332226" y="323831"/>
                      </a:cubicBezTo>
                      <a:close/>
                      <a:moveTo>
                        <a:pt x="32528" y="323831"/>
                      </a:moveTo>
                      <a:lnTo>
                        <a:pt x="41034" y="323831"/>
                      </a:lnTo>
                      <a:lnTo>
                        <a:pt x="41034" y="360388"/>
                      </a:lnTo>
                      <a:lnTo>
                        <a:pt x="66551" y="360388"/>
                      </a:lnTo>
                      <a:lnTo>
                        <a:pt x="66551" y="368532"/>
                      </a:lnTo>
                      <a:lnTo>
                        <a:pt x="41034" y="368532"/>
                      </a:lnTo>
                      <a:lnTo>
                        <a:pt x="41034" y="411242"/>
                      </a:lnTo>
                      <a:cubicBezTo>
                        <a:pt x="45125" y="410160"/>
                        <a:pt x="49294" y="409066"/>
                        <a:pt x="53544" y="407962"/>
                      </a:cubicBezTo>
                      <a:cubicBezTo>
                        <a:pt x="57793" y="406857"/>
                        <a:pt x="62008" y="405718"/>
                        <a:pt x="66189" y="404546"/>
                      </a:cubicBezTo>
                      <a:lnTo>
                        <a:pt x="67456" y="412509"/>
                      </a:lnTo>
                      <a:cubicBezTo>
                        <a:pt x="58558" y="415042"/>
                        <a:pt x="49751" y="417395"/>
                        <a:pt x="41034" y="419567"/>
                      </a:cubicBezTo>
                      <a:lnTo>
                        <a:pt x="41034" y="474583"/>
                      </a:lnTo>
                      <a:cubicBezTo>
                        <a:pt x="41037" y="477611"/>
                        <a:pt x="40578" y="479880"/>
                        <a:pt x="39654" y="481392"/>
                      </a:cubicBezTo>
                      <a:cubicBezTo>
                        <a:pt x="38730" y="482904"/>
                        <a:pt x="37320" y="483952"/>
                        <a:pt x="35424" y="484537"/>
                      </a:cubicBezTo>
                      <a:cubicBezTo>
                        <a:pt x="33486" y="485325"/>
                        <a:pt x="30665" y="485830"/>
                        <a:pt x="26963" y="486052"/>
                      </a:cubicBezTo>
                      <a:cubicBezTo>
                        <a:pt x="23260" y="486275"/>
                        <a:pt x="18359" y="486373"/>
                        <a:pt x="12259" y="486346"/>
                      </a:cubicBezTo>
                      <a:cubicBezTo>
                        <a:pt x="12048" y="485129"/>
                        <a:pt x="11655" y="483764"/>
                        <a:pt x="11082" y="482252"/>
                      </a:cubicBezTo>
                      <a:cubicBezTo>
                        <a:pt x="10509" y="480740"/>
                        <a:pt x="9936" y="479330"/>
                        <a:pt x="9363" y="478022"/>
                      </a:cubicBezTo>
                      <a:cubicBezTo>
                        <a:pt x="14159" y="478188"/>
                        <a:pt x="18321" y="478263"/>
                        <a:pt x="21850" y="478248"/>
                      </a:cubicBezTo>
                      <a:cubicBezTo>
                        <a:pt x="25379" y="478233"/>
                        <a:pt x="27732" y="478218"/>
                        <a:pt x="28908" y="478203"/>
                      </a:cubicBezTo>
                      <a:cubicBezTo>
                        <a:pt x="30168" y="478218"/>
                        <a:pt x="31088" y="477961"/>
                        <a:pt x="31668" y="477433"/>
                      </a:cubicBezTo>
                      <a:cubicBezTo>
                        <a:pt x="32249" y="476906"/>
                        <a:pt x="32535" y="476016"/>
                        <a:pt x="32528" y="474764"/>
                      </a:cubicBezTo>
                      <a:lnTo>
                        <a:pt x="32528" y="421919"/>
                      </a:lnTo>
                      <a:cubicBezTo>
                        <a:pt x="27536" y="423277"/>
                        <a:pt x="22725" y="424544"/>
                        <a:pt x="18095" y="425720"/>
                      </a:cubicBezTo>
                      <a:cubicBezTo>
                        <a:pt x="13465" y="426896"/>
                        <a:pt x="9107" y="427982"/>
                        <a:pt x="5020" y="428977"/>
                      </a:cubicBezTo>
                      <a:lnTo>
                        <a:pt x="2124" y="420291"/>
                      </a:lnTo>
                      <a:cubicBezTo>
                        <a:pt x="6320" y="419465"/>
                        <a:pt x="11003" y="418447"/>
                        <a:pt x="16172" y="417237"/>
                      </a:cubicBezTo>
                      <a:cubicBezTo>
                        <a:pt x="21341" y="416026"/>
                        <a:pt x="26793" y="414692"/>
                        <a:pt x="32528" y="413233"/>
                      </a:cubicBezTo>
                      <a:lnTo>
                        <a:pt x="32528" y="368532"/>
                      </a:lnTo>
                      <a:lnTo>
                        <a:pt x="4296" y="368532"/>
                      </a:lnTo>
                      <a:lnTo>
                        <a:pt x="4296" y="360388"/>
                      </a:lnTo>
                      <a:lnTo>
                        <a:pt x="32528" y="360388"/>
                      </a:lnTo>
                      <a:close/>
                      <a:moveTo>
                        <a:pt x="3798494" y="323650"/>
                      </a:moveTo>
                      <a:lnTo>
                        <a:pt x="3806818" y="324917"/>
                      </a:lnTo>
                      <a:cubicBezTo>
                        <a:pt x="3805744" y="327469"/>
                        <a:pt x="3804545" y="330101"/>
                        <a:pt x="3803222" y="332812"/>
                      </a:cubicBezTo>
                      <a:cubicBezTo>
                        <a:pt x="3801898" y="335523"/>
                        <a:pt x="3800382" y="338200"/>
                        <a:pt x="3798674" y="340843"/>
                      </a:cubicBezTo>
                      <a:lnTo>
                        <a:pt x="3866540" y="340843"/>
                      </a:lnTo>
                      <a:lnTo>
                        <a:pt x="3867988" y="340481"/>
                      </a:lnTo>
                      <a:lnTo>
                        <a:pt x="3873960" y="342471"/>
                      </a:lnTo>
                      <a:cubicBezTo>
                        <a:pt x="3871400" y="347275"/>
                        <a:pt x="3868784" y="352010"/>
                        <a:pt x="3866110" y="356678"/>
                      </a:cubicBezTo>
                      <a:cubicBezTo>
                        <a:pt x="3863437" y="361346"/>
                        <a:pt x="3860866" y="365357"/>
                        <a:pt x="3858396" y="368713"/>
                      </a:cubicBezTo>
                      <a:lnTo>
                        <a:pt x="3850976" y="366179"/>
                      </a:lnTo>
                      <a:cubicBezTo>
                        <a:pt x="3852552" y="363781"/>
                        <a:pt x="3854287" y="361021"/>
                        <a:pt x="3856179" y="357899"/>
                      </a:cubicBezTo>
                      <a:cubicBezTo>
                        <a:pt x="3858072" y="354778"/>
                        <a:pt x="3859897" y="351565"/>
                        <a:pt x="3861654" y="348263"/>
                      </a:cubicBezTo>
                      <a:lnTo>
                        <a:pt x="3828535" y="348263"/>
                      </a:lnTo>
                      <a:cubicBezTo>
                        <a:pt x="3827989" y="350336"/>
                        <a:pt x="3827363" y="352342"/>
                        <a:pt x="3826658" y="354280"/>
                      </a:cubicBezTo>
                      <a:cubicBezTo>
                        <a:pt x="3825953" y="356218"/>
                        <a:pt x="3825191" y="358133"/>
                        <a:pt x="3824373" y="360026"/>
                      </a:cubicBezTo>
                      <a:cubicBezTo>
                        <a:pt x="3829896" y="368260"/>
                        <a:pt x="3837490" y="375364"/>
                        <a:pt x="3847153" y="381336"/>
                      </a:cubicBezTo>
                      <a:cubicBezTo>
                        <a:pt x="3856816" y="387308"/>
                        <a:pt x="3867442" y="391606"/>
                        <a:pt x="3879027" y="394230"/>
                      </a:cubicBezTo>
                      <a:cubicBezTo>
                        <a:pt x="3878100" y="395090"/>
                        <a:pt x="3877150" y="396176"/>
                        <a:pt x="3876177" y="397488"/>
                      </a:cubicBezTo>
                      <a:cubicBezTo>
                        <a:pt x="3875204" y="398800"/>
                        <a:pt x="3874345" y="400067"/>
                        <a:pt x="3873598" y="401288"/>
                      </a:cubicBezTo>
                      <a:cubicBezTo>
                        <a:pt x="3862876" y="398246"/>
                        <a:pt x="3852922" y="393789"/>
                        <a:pt x="3843737" y="387919"/>
                      </a:cubicBezTo>
                      <a:cubicBezTo>
                        <a:pt x="3834553" y="382048"/>
                        <a:pt x="3826952" y="375103"/>
                        <a:pt x="3820934" y="367084"/>
                      </a:cubicBezTo>
                      <a:cubicBezTo>
                        <a:pt x="3816674" y="374892"/>
                        <a:pt x="3810581" y="381762"/>
                        <a:pt x="3802656" y="387692"/>
                      </a:cubicBezTo>
                      <a:cubicBezTo>
                        <a:pt x="3794731" y="393623"/>
                        <a:pt x="3784476" y="398457"/>
                        <a:pt x="3771890" y="402193"/>
                      </a:cubicBezTo>
                      <a:cubicBezTo>
                        <a:pt x="3771396" y="401141"/>
                        <a:pt x="3770665" y="399987"/>
                        <a:pt x="3769696" y="398732"/>
                      </a:cubicBezTo>
                      <a:cubicBezTo>
                        <a:pt x="3768727" y="397476"/>
                        <a:pt x="3767769" y="396458"/>
                        <a:pt x="3766823" y="395678"/>
                      </a:cubicBezTo>
                      <a:cubicBezTo>
                        <a:pt x="3783307" y="391191"/>
                        <a:pt x="3795583" y="384782"/>
                        <a:pt x="3803652" y="376449"/>
                      </a:cubicBezTo>
                      <a:cubicBezTo>
                        <a:pt x="3811720" y="368117"/>
                        <a:pt x="3817119" y="358721"/>
                        <a:pt x="3819849" y="348263"/>
                      </a:cubicBezTo>
                      <a:lnTo>
                        <a:pt x="3793969" y="348263"/>
                      </a:lnTo>
                      <a:cubicBezTo>
                        <a:pt x="3791349" y="351897"/>
                        <a:pt x="3788446" y="355441"/>
                        <a:pt x="3785260" y="358895"/>
                      </a:cubicBezTo>
                      <a:cubicBezTo>
                        <a:pt x="3782074" y="362348"/>
                        <a:pt x="3778582" y="365621"/>
                        <a:pt x="3774786" y="368713"/>
                      </a:cubicBezTo>
                      <a:cubicBezTo>
                        <a:pt x="3774013" y="367683"/>
                        <a:pt x="3773025" y="366665"/>
                        <a:pt x="3771822" y="365659"/>
                      </a:cubicBezTo>
                      <a:cubicBezTo>
                        <a:pt x="3770620" y="364652"/>
                        <a:pt x="3769496" y="363860"/>
                        <a:pt x="3768452" y="363283"/>
                      </a:cubicBezTo>
                      <a:cubicBezTo>
                        <a:pt x="3775970" y="357436"/>
                        <a:pt x="3782244" y="350988"/>
                        <a:pt x="3787273" y="343942"/>
                      </a:cubicBezTo>
                      <a:cubicBezTo>
                        <a:pt x="3792303" y="336895"/>
                        <a:pt x="3796043" y="330131"/>
                        <a:pt x="3798494" y="323650"/>
                      </a:cubicBezTo>
                      <a:close/>
                      <a:moveTo>
                        <a:pt x="2908487" y="323650"/>
                      </a:moveTo>
                      <a:lnTo>
                        <a:pt x="2917174" y="323650"/>
                      </a:lnTo>
                      <a:lnTo>
                        <a:pt x="2917174" y="339033"/>
                      </a:lnTo>
                      <a:lnTo>
                        <a:pt x="2967666" y="339033"/>
                      </a:lnTo>
                      <a:lnTo>
                        <a:pt x="2967666" y="323650"/>
                      </a:lnTo>
                      <a:lnTo>
                        <a:pt x="2976172" y="323650"/>
                      </a:lnTo>
                      <a:lnTo>
                        <a:pt x="2976172" y="339033"/>
                      </a:lnTo>
                      <a:lnTo>
                        <a:pt x="3021054" y="339033"/>
                      </a:lnTo>
                      <a:lnTo>
                        <a:pt x="3021054" y="347177"/>
                      </a:lnTo>
                      <a:lnTo>
                        <a:pt x="2976172" y="347177"/>
                      </a:lnTo>
                      <a:lnTo>
                        <a:pt x="2976172" y="363102"/>
                      </a:lnTo>
                      <a:lnTo>
                        <a:pt x="2967666" y="363102"/>
                      </a:lnTo>
                      <a:lnTo>
                        <a:pt x="2967666" y="347177"/>
                      </a:lnTo>
                      <a:lnTo>
                        <a:pt x="2917174" y="347177"/>
                      </a:lnTo>
                      <a:lnTo>
                        <a:pt x="2917174" y="363645"/>
                      </a:lnTo>
                      <a:lnTo>
                        <a:pt x="2908487" y="363645"/>
                      </a:lnTo>
                      <a:lnTo>
                        <a:pt x="2908487" y="347177"/>
                      </a:lnTo>
                      <a:lnTo>
                        <a:pt x="2863605" y="347177"/>
                      </a:lnTo>
                      <a:lnTo>
                        <a:pt x="2863605" y="339033"/>
                      </a:lnTo>
                      <a:lnTo>
                        <a:pt x="2908487" y="339033"/>
                      </a:lnTo>
                      <a:close/>
                      <a:moveTo>
                        <a:pt x="2543632" y="323480"/>
                      </a:moveTo>
                      <a:lnTo>
                        <a:pt x="2551233" y="323480"/>
                      </a:lnTo>
                      <a:lnTo>
                        <a:pt x="2551233" y="339225"/>
                      </a:lnTo>
                      <a:lnTo>
                        <a:pt x="2576570" y="339225"/>
                      </a:lnTo>
                      <a:lnTo>
                        <a:pt x="2576570" y="364200"/>
                      </a:lnTo>
                      <a:lnTo>
                        <a:pt x="2586342" y="364200"/>
                      </a:lnTo>
                      <a:lnTo>
                        <a:pt x="2586342" y="371597"/>
                      </a:lnTo>
                      <a:lnTo>
                        <a:pt x="2576570" y="371597"/>
                      </a:lnTo>
                      <a:lnTo>
                        <a:pt x="2576570" y="396029"/>
                      </a:lnTo>
                      <a:lnTo>
                        <a:pt x="2551233" y="396029"/>
                      </a:lnTo>
                      <a:lnTo>
                        <a:pt x="2551233" y="412701"/>
                      </a:lnTo>
                      <a:lnTo>
                        <a:pt x="2577655" y="412701"/>
                      </a:lnTo>
                      <a:lnTo>
                        <a:pt x="2577655" y="420279"/>
                      </a:lnTo>
                      <a:lnTo>
                        <a:pt x="2551233" y="420279"/>
                      </a:lnTo>
                      <a:lnTo>
                        <a:pt x="2551233" y="438037"/>
                      </a:lnTo>
                      <a:lnTo>
                        <a:pt x="2581094" y="438037"/>
                      </a:lnTo>
                      <a:lnTo>
                        <a:pt x="2581094" y="445616"/>
                      </a:lnTo>
                      <a:lnTo>
                        <a:pt x="2551233" y="445616"/>
                      </a:lnTo>
                      <a:lnTo>
                        <a:pt x="2551233" y="470608"/>
                      </a:lnTo>
                      <a:lnTo>
                        <a:pt x="2543632" y="470608"/>
                      </a:lnTo>
                      <a:lnTo>
                        <a:pt x="2543632" y="445616"/>
                      </a:lnTo>
                      <a:lnTo>
                        <a:pt x="2513047" y="445616"/>
                      </a:lnTo>
                      <a:lnTo>
                        <a:pt x="2513047" y="438037"/>
                      </a:lnTo>
                      <a:lnTo>
                        <a:pt x="2543632" y="438037"/>
                      </a:lnTo>
                      <a:lnTo>
                        <a:pt x="2543632" y="420279"/>
                      </a:lnTo>
                      <a:lnTo>
                        <a:pt x="2518476" y="420279"/>
                      </a:lnTo>
                      <a:lnTo>
                        <a:pt x="2518476" y="412701"/>
                      </a:lnTo>
                      <a:lnTo>
                        <a:pt x="2543632" y="412701"/>
                      </a:lnTo>
                      <a:lnTo>
                        <a:pt x="2543632" y="396029"/>
                      </a:lnTo>
                      <a:lnTo>
                        <a:pt x="2520829" y="396029"/>
                      </a:lnTo>
                      <a:lnTo>
                        <a:pt x="2520829" y="388631"/>
                      </a:lnTo>
                      <a:lnTo>
                        <a:pt x="2543632" y="388631"/>
                      </a:lnTo>
                      <a:lnTo>
                        <a:pt x="2543632" y="371597"/>
                      </a:lnTo>
                      <a:lnTo>
                        <a:pt x="2513771" y="371597"/>
                      </a:lnTo>
                      <a:lnTo>
                        <a:pt x="2513771" y="364200"/>
                      </a:lnTo>
                      <a:lnTo>
                        <a:pt x="2543632" y="364200"/>
                      </a:lnTo>
                      <a:lnTo>
                        <a:pt x="2543632" y="346622"/>
                      </a:lnTo>
                      <a:lnTo>
                        <a:pt x="2520829" y="346622"/>
                      </a:lnTo>
                      <a:lnTo>
                        <a:pt x="2520829" y="339225"/>
                      </a:lnTo>
                      <a:lnTo>
                        <a:pt x="2543632" y="339225"/>
                      </a:lnTo>
                      <a:close/>
                      <a:moveTo>
                        <a:pt x="2035559" y="323480"/>
                      </a:moveTo>
                      <a:lnTo>
                        <a:pt x="2043341" y="326014"/>
                      </a:lnTo>
                      <a:cubicBezTo>
                        <a:pt x="2041984" y="328744"/>
                        <a:pt x="2040491" y="331473"/>
                        <a:pt x="2038862" y="334203"/>
                      </a:cubicBezTo>
                      <a:cubicBezTo>
                        <a:pt x="2037233" y="336933"/>
                        <a:pt x="2035469" y="339572"/>
                        <a:pt x="2033568" y="342121"/>
                      </a:cubicBezTo>
                      <a:lnTo>
                        <a:pt x="2145773" y="342121"/>
                      </a:lnTo>
                      <a:lnTo>
                        <a:pt x="2145773" y="349880"/>
                      </a:lnTo>
                      <a:lnTo>
                        <a:pt x="2027958" y="349880"/>
                      </a:lnTo>
                      <a:cubicBezTo>
                        <a:pt x="2023675" y="355241"/>
                        <a:pt x="2019166" y="360236"/>
                        <a:pt x="2014430" y="364865"/>
                      </a:cubicBezTo>
                      <a:cubicBezTo>
                        <a:pt x="2009695" y="369493"/>
                        <a:pt x="2004914" y="373671"/>
                        <a:pt x="2000088" y="377397"/>
                      </a:cubicBezTo>
                      <a:cubicBezTo>
                        <a:pt x="1999568" y="376408"/>
                        <a:pt x="1998753" y="375170"/>
                        <a:pt x="1997645" y="373683"/>
                      </a:cubicBezTo>
                      <a:cubicBezTo>
                        <a:pt x="1996536" y="372195"/>
                        <a:pt x="1995541" y="370959"/>
                        <a:pt x="1994659" y="369973"/>
                      </a:cubicBezTo>
                      <a:cubicBezTo>
                        <a:pt x="2002686" y="364352"/>
                        <a:pt x="2010339" y="357510"/>
                        <a:pt x="2017620" y="349445"/>
                      </a:cubicBezTo>
                      <a:cubicBezTo>
                        <a:pt x="2024900" y="341380"/>
                        <a:pt x="2030880" y="332725"/>
                        <a:pt x="2035559" y="323480"/>
                      </a:cubicBezTo>
                      <a:close/>
                      <a:moveTo>
                        <a:pt x="1415253" y="323480"/>
                      </a:moveTo>
                      <a:lnTo>
                        <a:pt x="1424121" y="324385"/>
                      </a:lnTo>
                      <a:cubicBezTo>
                        <a:pt x="1423578" y="327119"/>
                        <a:pt x="1422944" y="329931"/>
                        <a:pt x="1422221" y="332823"/>
                      </a:cubicBezTo>
                      <a:cubicBezTo>
                        <a:pt x="1421497" y="335715"/>
                        <a:pt x="1420682" y="338573"/>
                        <a:pt x="1419777" y="341397"/>
                      </a:cubicBezTo>
                      <a:lnTo>
                        <a:pt x="1489996" y="341397"/>
                      </a:lnTo>
                      <a:lnTo>
                        <a:pt x="1489996" y="348975"/>
                      </a:lnTo>
                      <a:lnTo>
                        <a:pt x="1417244" y="348975"/>
                      </a:lnTo>
                      <a:cubicBezTo>
                        <a:pt x="1416339" y="351596"/>
                        <a:pt x="1415344" y="354193"/>
                        <a:pt x="1414258" y="356768"/>
                      </a:cubicBezTo>
                      <a:cubicBezTo>
                        <a:pt x="1413172" y="359343"/>
                        <a:pt x="1411996" y="361941"/>
                        <a:pt x="1410729" y="364562"/>
                      </a:cubicBezTo>
                      <a:lnTo>
                        <a:pt x="1480766" y="364562"/>
                      </a:lnTo>
                      <a:lnTo>
                        <a:pt x="1480766" y="371959"/>
                      </a:lnTo>
                      <a:lnTo>
                        <a:pt x="1407109" y="371959"/>
                      </a:lnTo>
                      <a:cubicBezTo>
                        <a:pt x="1405650" y="374681"/>
                        <a:pt x="1404089" y="377392"/>
                        <a:pt x="1402426" y="380092"/>
                      </a:cubicBezTo>
                      <a:cubicBezTo>
                        <a:pt x="1400764" y="382791"/>
                        <a:pt x="1399067" y="385457"/>
                        <a:pt x="1397337" y="388088"/>
                      </a:cubicBezTo>
                      <a:lnTo>
                        <a:pt x="1497959" y="388088"/>
                      </a:lnTo>
                      <a:lnTo>
                        <a:pt x="1497959" y="395667"/>
                      </a:lnTo>
                      <a:lnTo>
                        <a:pt x="1454706" y="395667"/>
                      </a:lnTo>
                      <a:cubicBezTo>
                        <a:pt x="1460685" y="403110"/>
                        <a:pt x="1467864" y="410043"/>
                        <a:pt x="1476242" y="416466"/>
                      </a:cubicBezTo>
                      <a:cubicBezTo>
                        <a:pt x="1484619" y="422890"/>
                        <a:pt x="1493065" y="428149"/>
                        <a:pt x="1501578" y="432243"/>
                      </a:cubicBezTo>
                      <a:cubicBezTo>
                        <a:pt x="1500289" y="433186"/>
                        <a:pt x="1499067" y="434287"/>
                        <a:pt x="1497913" y="435546"/>
                      </a:cubicBezTo>
                      <a:cubicBezTo>
                        <a:pt x="1496760" y="436805"/>
                        <a:pt x="1495810" y="437994"/>
                        <a:pt x="1495063" y="439115"/>
                      </a:cubicBezTo>
                      <a:cubicBezTo>
                        <a:pt x="1485867" y="433981"/>
                        <a:pt x="1476751" y="427555"/>
                        <a:pt x="1467713" y="419838"/>
                      </a:cubicBezTo>
                      <a:cubicBezTo>
                        <a:pt x="1458676" y="412121"/>
                        <a:pt x="1451143" y="404064"/>
                        <a:pt x="1445114" y="395667"/>
                      </a:cubicBezTo>
                      <a:lnTo>
                        <a:pt x="1391545" y="395667"/>
                      </a:lnTo>
                      <a:cubicBezTo>
                        <a:pt x="1384947" y="404317"/>
                        <a:pt x="1377286" y="412412"/>
                        <a:pt x="1368561" y="419951"/>
                      </a:cubicBezTo>
                      <a:cubicBezTo>
                        <a:pt x="1359837" y="427490"/>
                        <a:pt x="1350004" y="434179"/>
                        <a:pt x="1339062" y="440017"/>
                      </a:cubicBezTo>
                      <a:cubicBezTo>
                        <a:pt x="1338557" y="438889"/>
                        <a:pt x="1337758" y="437715"/>
                        <a:pt x="1336665" y="436495"/>
                      </a:cubicBezTo>
                      <a:cubicBezTo>
                        <a:pt x="1335571" y="435275"/>
                        <a:pt x="1334501" y="434281"/>
                        <a:pt x="1333452" y="433511"/>
                      </a:cubicBezTo>
                      <a:cubicBezTo>
                        <a:pt x="1343127" y="428504"/>
                        <a:pt x="1351919" y="422807"/>
                        <a:pt x="1359829" y="416421"/>
                      </a:cubicBezTo>
                      <a:cubicBezTo>
                        <a:pt x="1367740" y="410035"/>
                        <a:pt x="1374813" y="403117"/>
                        <a:pt x="1381049" y="395667"/>
                      </a:cubicBezTo>
                      <a:lnTo>
                        <a:pt x="1337977" y="395667"/>
                      </a:lnTo>
                      <a:lnTo>
                        <a:pt x="1337977" y="388088"/>
                      </a:lnTo>
                      <a:lnTo>
                        <a:pt x="1387021" y="388088"/>
                      </a:lnTo>
                      <a:cubicBezTo>
                        <a:pt x="1389008" y="385457"/>
                        <a:pt x="1390870" y="382791"/>
                        <a:pt x="1392608" y="380092"/>
                      </a:cubicBezTo>
                      <a:cubicBezTo>
                        <a:pt x="1394347" y="377392"/>
                        <a:pt x="1395983" y="374681"/>
                        <a:pt x="1397517" y="371959"/>
                      </a:cubicBezTo>
                      <a:lnTo>
                        <a:pt x="1356798" y="371959"/>
                      </a:lnTo>
                      <a:lnTo>
                        <a:pt x="1356798" y="364562"/>
                      </a:lnTo>
                      <a:lnTo>
                        <a:pt x="1401499" y="364562"/>
                      </a:lnTo>
                      <a:cubicBezTo>
                        <a:pt x="1402773" y="361941"/>
                        <a:pt x="1403980" y="359343"/>
                        <a:pt x="1405118" y="356768"/>
                      </a:cubicBezTo>
                      <a:cubicBezTo>
                        <a:pt x="1406257" y="354193"/>
                        <a:pt x="1407283" y="351596"/>
                        <a:pt x="1408195" y="348975"/>
                      </a:cubicBezTo>
                      <a:lnTo>
                        <a:pt x="1347026" y="348975"/>
                      </a:lnTo>
                      <a:lnTo>
                        <a:pt x="1347026" y="341397"/>
                      </a:lnTo>
                      <a:lnTo>
                        <a:pt x="1410729" y="341397"/>
                      </a:lnTo>
                      <a:cubicBezTo>
                        <a:pt x="1411720" y="338399"/>
                        <a:pt x="1412587" y="335391"/>
                        <a:pt x="1413330" y="332371"/>
                      </a:cubicBezTo>
                      <a:cubicBezTo>
                        <a:pt x="1414073" y="329351"/>
                        <a:pt x="1414714" y="326387"/>
                        <a:pt x="1415253" y="323480"/>
                      </a:cubicBezTo>
                      <a:close/>
                      <a:moveTo>
                        <a:pt x="1173442" y="323469"/>
                      </a:moveTo>
                      <a:lnTo>
                        <a:pt x="1182129" y="323469"/>
                      </a:lnTo>
                      <a:lnTo>
                        <a:pt x="1182129" y="349710"/>
                      </a:lnTo>
                      <a:lnTo>
                        <a:pt x="1230449" y="349710"/>
                      </a:lnTo>
                      <a:lnTo>
                        <a:pt x="1230449" y="356949"/>
                      </a:lnTo>
                      <a:cubicBezTo>
                        <a:pt x="1234528" y="352696"/>
                        <a:pt x="1238450" y="348353"/>
                        <a:pt x="1242212" y="343919"/>
                      </a:cubicBezTo>
                      <a:cubicBezTo>
                        <a:pt x="1245975" y="339485"/>
                        <a:pt x="1249534" y="334961"/>
                        <a:pt x="1252890" y="330346"/>
                      </a:cubicBezTo>
                      <a:lnTo>
                        <a:pt x="1260491" y="334689"/>
                      </a:lnTo>
                      <a:cubicBezTo>
                        <a:pt x="1253331" y="344206"/>
                        <a:pt x="1245572" y="353315"/>
                        <a:pt x="1237213" y="362017"/>
                      </a:cubicBezTo>
                      <a:cubicBezTo>
                        <a:pt x="1228854" y="370719"/>
                        <a:pt x="1219964" y="378923"/>
                        <a:pt x="1210542" y="386629"/>
                      </a:cubicBezTo>
                      <a:lnTo>
                        <a:pt x="1269359" y="386629"/>
                      </a:lnTo>
                      <a:lnTo>
                        <a:pt x="1269359" y="394954"/>
                      </a:lnTo>
                      <a:lnTo>
                        <a:pt x="1199864" y="394954"/>
                      </a:lnTo>
                      <a:cubicBezTo>
                        <a:pt x="1194786" y="398834"/>
                        <a:pt x="1189560" y="402566"/>
                        <a:pt x="1184187" y="406152"/>
                      </a:cubicBezTo>
                      <a:cubicBezTo>
                        <a:pt x="1178815" y="409738"/>
                        <a:pt x="1173363" y="413244"/>
                        <a:pt x="1167832" y="416671"/>
                      </a:cubicBezTo>
                      <a:lnTo>
                        <a:pt x="1167832" y="441103"/>
                      </a:lnTo>
                      <a:cubicBezTo>
                        <a:pt x="1176609" y="438790"/>
                        <a:pt x="1185336" y="436257"/>
                        <a:pt x="1194013" y="433502"/>
                      </a:cubicBezTo>
                      <a:cubicBezTo>
                        <a:pt x="1202689" y="430747"/>
                        <a:pt x="1210773" y="427892"/>
                        <a:pt x="1218263" y="424936"/>
                      </a:cubicBezTo>
                      <a:cubicBezTo>
                        <a:pt x="1225754" y="421980"/>
                        <a:pt x="1232108" y="419044"/>
                        <a:pt x="1237326" y="416128"/>
                      </a:cubicBezTo>
                      <a:lnTo>
                        <a:pt x="1245289" y="422462"/>
                      </a:lnTo>
                      <a:cubicBezTo>
                        <a:pt x="1235151" y="427311"/>
                        <a:pt x="1223214" y="432001"/>
                        <a:pt x="1209479" y="436533"/>
                      </a:cubicBezTo>
                      <a:cubicBezTo>
                        <a:pt x="1195743" y="441065"/>
                        <a:pt x="1181861" y="445122"/>
                        <a:pt x="1167832" y="448704"/>
                      </a:cubicBezTo>
                      <a:lnTo>
                        <a:pt x="1167832" y="468430"/>
                      </a:lnTo>
                      <a:cubicBezTo>
                        <a:pt x="1167651" y="471627"/>
                        <a:pt x="1168737" y="473829"/>
                        <a:pt x="1171089" y="475036"/>
                      </a:cubicBezTo>
                      <a:cubicBezTo>
                        <a:pt x="1173442" y="476242"/>
                        <a:pt x="1178147" y="476815"/>
                        <a:pt x="1185205" y="476755"/>
                      </a:cubicBezTo>
                      <a:lnTo>
                        <a:pt x="1239136" y="476755"/>
                      </a:lnTo>
                      <a:cubicBezTo>
                        <a:pt x="1245176" y="477049"/>
                        <a:pt x="1249203" y="475420"/>
                        <a:pt x="1251216" y="471868"/>
                      </a:cubicBezTo>
                      <a:cubicBezTo>
                        <a:pt x="1253229" y="468317"/>
                        <a:pt x="1254451" y="461078"/>
                        <a:pt x="1254881" y="450151"/>
                      </a:cubicBezTo>
                      <a:cubicBezTo>
                        <a:pt x="1256098" y="450981"/>
                        <a:pt x="1257463" y="451720"/>
                        <a:pt x="1258975" y="452368"/>
                      </a:cubicBezTo>
                      <a:cubicBezTo>
                        <a:pt x="1260487" y="453017"/>
                        <a:pt x="1261897" y="453484"/>
                        <a:pt x="1263205" y="453771"/>
                      </a:cubicBezTo>
                      <a:cubicBezTo>
                        <a:pt x="1262662" y="465908"/>
                        <a:pt x="1260808" y="474165"/>
                        <a:pt x="1257640" y="478542"/>
                      </a:cubicBezTo>
                      <a:cubicBezTo>
                        <a:pt x="1254473" y="482919"/>
                        <a:pt x="1248366" y="484978"/>
                        <a:pt x="1239317" y="484718"/>
                      </a:cubicBezTo>
                      <a:lnTo>
                        <a:pt x="1185567" y="484718"/>
                      </a:lnTo>
                      <a:cubicBezTo>
                        <a:pt x="1175433" y="484876"/>
                        <a:pt x="1168420" y="483835"/>
                        <a:pt x="1164529" y="481596"/>
                      </a:cubicBezTo>
                      <a:cubicBezTo>
                        <a:pt x="1160638" y="479356"/>
                        <a:pt x="1158783" y="474968"/>
                        <a:pt x="1158964" y="468430"/>
                      </a:cubicBezTo>
                      <a:lnTo>
                        <a:pt x="1158964" y="421919"/>
                      </a:lnTo>
                      <a:cubicBezTo>
                        <a:pt x="1151533" y="426086"/>
                        <a:pt x="1143954" y="430059"/>
                        <a:pt x="1136229" y="433841"/>
                      </a:cubicBezTo>
                      <a:cubicBezTo>
                        <a:pt x="1128504" y="437623"/>
                        <a:pt x="1120699" y="441189"/>
                        <a:pt x="1112815" y="444541"/>
                      </a:cubicBezTo>
                      <a:cubicBezTo>
                        <a:pt x="1112042" y="443474"/>
                        <a:pt x="1111055" y="442215"/>
                        <a:pt x="1109852" y="440763"/>
                      </a:cubicBezTo>
                      <a:cubicBezTo>
                        <a:pt x="1108649" y="439312"/>
                        <a:pt x="1107526" y="438098"/>
                        <a:pt x="1106481" y="437121"/>
                      </a:cubicBezTo>
                      <a:cubicBezTo>
                        <a:pt x="1120537" y="431756"/>
                        <a:pt x="1134231" y="425520"/>
                        <a:pt x="1147562" y="418413"/>
                      </a:cubicBezTo>
                      <a:cubicBezTo>
                        <a:pt x="1160894" y="411306"/>
                        <a:pt x="1173683" y="403486"/>
                        <a:pt x="1185929" y="394954"/>
                      </a:cubicBezTo>
                      <a:lnTo>
                        <a:pt x="1109196" y="394954"/>
                      </a:lnTo>
                      <a:lnTo>
                        <a:pt x="1109196" y="386629"/>
                      </a:lnTo>
                      <a:lnTo>
                        <a:pt x="1173442" y="386629"/>
                      </a:lnTo>
                      <a:lnTo>
                        <a:pt x="1173442" y="357854"/>
                      </a:lnTo>
                      <a:lnTo>
                        <a:pt x="1124579" y="357854"/>
                      </a:lnTo>
                      <a:lnTo>
                        <a:pt x="1124579" y="349710"/>
                      </a:lnTo>
                      <a:lnTo>
                        <a:pt x="1173442" y="349710"/>
                      </a:lnTo>
                      <a:close/>
                      <a:moveTo>
                        <a:pt x="758161" y="322745"/>
                      </a:moveTo>
                      <a:cubicBezTo>
                        <a:pt x="761532" y="327628"/>
                        <a:pt x="764790" y="332838"/>
                        <a:pt x="767934" y="338377"/>
                      </a:cubicBezTo>
                      <a:cubicBezTo>
                        <a:pt x="771079" y="343915"/>
                        <a:pt x="773431" y="348719"/>
                        <a:pt x="774992" y="352787"/>
                      </a:cubicBezTo>
                      <a:lnTo>
                        <a:pt x="766667" y="356587"/>
                      </a:lnTo>
                      <a:cubicBezTo>
                        <a:pt x="765208" y="352350"/>
                        <a:pt x="762969" y="347433"/>
                        <a:pt x="759949" y="341838"/>
                      </a:cubicBezTo>
                      <a:cubicBezTo>
                        <a:pt x="756929" y="336243"/>
                        <a:pt x="753739" y="330964"/>
                        <a:pt x="750379" y="326003"/>
                      </a:cubicBezTo>
                      <a:close/>
                      <a:moveTo>
                        <a:pt x="1553251" y="321840"/>
                      </a:moveTo>
                      <a:lnTo>
                        <a:pt x="1606096" y="321840"/>
                      </a:lnTo>
                      <a:lnTo>
                        <a:pt x="1606096" y="489061"/>
                      </a:lnTo>
                      <a:lnTo>
                        <a:pt x="1553251" y="489061"/>
                      </a:lnTo>
                      <a:lnTo>
                        <a:pt x="1553251" y="488156"/>
                      </a:lnTo>
                      <a:cubicBezTo>
                        <a:pt x="1563375" y="479779"/>
                        <a:pt x="1571813" y="468483"/>
                        <a:pt x="1578565" y="454269"/>
                      </a:cubicBezTo>
                      <a:cubicBezTo>
                        <a:pt x="1585318" y="440055"/>
                        <a:pt x="1588824" y="423782"/>
                        <a:pt x="1589084" y="405451"/>
                      </a:cubicBezTo>
                      <a:cubicBezTo>
                        <a:pt x="1588824" y="387119"/>
                        <a:pt x="1585318" y="370847"/>
                        <a:pt x="1578565" y="356633"/>
                      </a:cubicBezTo>
                      <a:cubicBezTo>
                        <a:pt x="1571813" y="342419"/>
                        <a:pt x="1563375" y="331123"/>
                        <a:pt x="1553251" y="322745"/>
                      </a:cubicBezTo>
                      <a:close/>
                      <a:moveTo>
                        <a:pt x="991352" y="321840"/>
                      </a:moveTo>
                      <a:lnTo>
                        <a:pt x="1044197" y="321840"/>
                      </a:lnTo>
                      <a:lnTo>
                        <a:pt x="1044197" y="322745"/>
                      </a:lnTo>
                      <a:cubicBezTo>
                        <a:pt x="1034074" y="331123"/>
                        <a:pt x="1025636" y="342419"/>
                        <a:pt x="1018883" y="356633"/>
                      </a:cubicBezTo>
                      <a:cubicBezTo>
                        <a:pt x="1012131" y="370847"/>
                        <a:pt x="1008624" y="387119"/>
                        <a:pt x="1008364" y="405451"/>
                      </a:cubicBezTo>
                      <a:cubicBezTo>
                        <a:pt x="1008624" y="423782"/>
                        <a:pt x="1012131" y="440055"/>
                        <a:pt x="1018883" y="454269"/>
                      </a:cubicBezTo>
                      <a:cubicBezTo>
                        <a:pt x="1025636" y="468483"/>
                        <a:pt x="1034074" y="479779"/>
                        <a:pt x="1044197" y="488156"/>
                      </a:cubicBezTo>
                      <a:lnTo>
                        <a:pt x="1044197" y="489061"/>
                      </a:lnTo>
                      <a:lnTo>
                        <a:pt x="991352" y="489061"/>
                      </a:lnTo>
                      <a:close/>
                      <a:moveTo>
                        <a:pt x="93612" y="128808"/>
                      </a:moveTo>
                      <a:lnTo>
                        <a:pt x="114614" y="135012"/>
                      </a:lnTo>
                      <a:cubicBezTo>
                        <a:pt x="111406" y="142296"/>
                        <a:pt x="107722" y="149642"/>
                        <a:pt x="103563" y="157050"/>
                      </a:cubicBezTo>
                      <a:cubicBezTo>
                        <a:pt x="99404" y="164457"/>
                        <a:pt x="95420" y="170848"/>
                        <a:pt x="91611" y="176222"/>
                      </a:cubicBezTo>
                      <a:cubicBezTo>
                        <a:pt x="89236" y="174329"/>
                        <a:pt x="86236" y="172273"/>
                        <a:pt x="82610" y="170054"/>
                      </a:cubicBezTo>
                      <a:cubicBezTo>
                        <a:pt x="78985" y="167835"/>
                        <a:pt x="75785" y="166028"/>
                        <a:pt x="73009" y="164632"/>
                      </a:cubicBezTo>
                      <a:cubicBezTo>
                        <a:pt x="76968" y="159812"/>
                        <a:pt x="80752" y="154242"/>
                        <a:pt x="84361" y="147921"/>
                      </a:cubicBezTo>
                      <a:cubicBezTo>
                        <a:pt x="87969" y="141600"/>
                        <a:pt x="91053" y="135229"/>
                        <a:pt x="93612" y="128808"/>
                      </a:cubicBezTo>
                      <a:close/>
                      <a:moveTo>
                        <a:pt x="170821" y="126806"/>
                      </a:moveTo>
                      <a:cubicBezTo>
                        <a:pt x="174168" y="133032"/>
                        <a:pt x="177676" y="139644"/>
                        <a:pt x="181348" y="146645"/>
                      </a:cubicBezTo>
                      <a:cubicBezTo>
                        <a:pt x="185019" y="153645"/>
                        <a:pt x="187978" y="159708"/>
                        <a:pt x="190224" y="164832"/>
                      </a:cubicBezTo>
                      <a:lnTo>
                        <a:pt x="168221" y="174424"/>
                      </a:lnTo>
                      <a:cubicBezTo>
                        <a:pt x="166296" y="169007"/>
                        <a:pt x="163645" y="162648"/>
                        <a:pt x="160270" y="155349"/>
                      </a:cubicBezTo>
                      <a:cubicBezTo>
                        <a:pt x="156895" y="148050"/>
                        <a:pt x="153544" y="141137"/>
                        <a:pt x="150219" y="134612"/>
                      </a:cubicBezTo>
                      <a:close/>
                      <a:moveTo>
                        <a:pt x="1031481" y="121015"/>
                      </a:moveTo>
                      <a:cubicBezTo>
                        <a:pt x="1038595" y="121107"/>
                        <a:pt x="1043970" y="123574"/>
                        <a:pt x="1047608" y="128416"/>
                      </a:cubicBezTo>
                      <a:cubicBezTo>
                        <a:pt x="1051246" y="133258"/>
                        <a:pt x="1053071" y="139926"/>
                        <a:pt x="1053084" y="148418"/>
                      </a:cubicBezTo>
                      <a:cubicBezTo>
                        <a:pt x="1052992" y="159957"/>
                        <a:pt x="1049525" y="169984"/>
                        <a:pt x="1042683" y="178497"/>
                      </a:cubicBezTo>
                      <a:cubicBezTo>
                        <a:pt x="1035840" y="187011"/>
                        <a:pt x="1026172" y="193187"/>
                        <a:pt x="1013679" y="197025"/>
                      </a:cubicBezTo>
                      <a:lnTo>
                        <a:pt x="1007278" y="180823"/>
                      </a:lnTo>
                      <a:cubicBezTo>
                        <a:pt x="1015104" y="178289"/>
                        <a:pt x="1021205" y="174955"/>
                        <a:pt x="1025581" y="170821"/>
                      </a:cubicBezTo>
                      <a:cubicBezTo>
                        <a:pt x="1029956" y="166687"/>
                        <a:pt x="1032456" y="161954"/>
                        <a:pt x="1033081" y="156619"/>
                      </a:cubicBezTo>
                      <a:cubicBezTo>
                        <a:pt x="1032448" y="156786"/>
                        <a:pt x="1031715" y="156853"/>
                        <a:pt x="1030881" y="156819"/>
                      </a:cubicBezTo>
                      <a:cubicBezTo>
                        <a:pt x="1025714" y="156790"/>
                        <a:pt x="1021297" y="155248"/>
                        <a:pt x="1017630" y="152194"/>
                      </a:cubicBezTo>
                      <a:cubicBezTo>
                        <a:pt x="1013962" y="149139"/>
                        <a:pt x="1012046" y="144747"/>
                        <a:pt x="1011879" y="139017"/>
                      </a:cubicBezTo>
                      <a:cubicBezTo>
                        <a:pt x="1012033" y="133367"/>
                        <a:pt x="1013975" y="128966"/>
                        <a:pt x="1017705" y="125816"/>
                      </a:cubicBezTo>
                      <a:cubicBezTo>
                        <a:pt x="1021434" y="122665"/>
                        <a:pt x="1026026" y="121065"/>
                        <a:pt x="1031481" y="121015"/>
                      </a:cubicBezTo>
                      <a:close/>
                      <a:moveTo>
                        <a:pt x="30404" y="107221"/>
                      </a:moveTo>
                      <a:lnTo>
                        <a:pt x="50006" y="120204"/>
                      </a:lnTo>
                      <a:cubicBezTo>
                        <a:pt x="46156" y="131002"/>
                        <a:pt x="42005" y="141875"/>
                        <a:pt x="37555" y="152820"/>
                      </a:cubicBezTo>
                      <a:cubicBezTo>
                        <a:pt x="33104" y="163766"/>
                        <a:pt x="28654" y="174230"/>
                        <a:pt x="24203" y="184213"/>
                      </a:cubicBezTo>
                      <a:lnTo>
                        <a:pt x="2400" y="171428"/>
                      </a:lnTo>
                      <a:cubicBezTo>
                        <a:pt x="6630" y="163376"/>
                        <a:pt x="11272" y="153623"/>
                        <a:pt x="16327" y="142169"/>
                      </a:cubicBezTo>
                      <a:cubicBezTo>
                        <a:pt x="21382" y="130715"/>
                        <a:pt x="26074" y="119066"/>
                        <a:pt x="30404" y="107221"/>
                      </a:cubicBezTo>
                      <a:close/>
                      <a:moveTo>
                        <a:pt x="111214" y="92799"/>
                      </a:moveTo>
                      <a:lnTo>
                        <a:pt x="111214" y="104025"/>
                      </a:lnTo>
                      <a:lnTo>
                        <a:pt x="157420" y="104025"/>
                      </a:lnTo>
                      <a:lnTo>
                        <a:pt x="157420" y="92799"/>
                      </a:lnTo>
                      <a:close/>
                      <a:moveTo>
                        <a:pt x="111214" y="65796"/>
                      </a:moveTo>
                      <a:lnTo>
                        <a:pt x="111214" y="76822"/>
                      </a:lnTo>
                      <a:lnTo>
                        <a:pt x="157420" y="76822"/>
                      </a:lnTo>
                      <a:lnTo>
                        <a:pt x="157420" y="65796"/>
                      </a:lnTo>
                      <a:close/>
                      <a:moveTo>
                        <a:pt x="13402" y="55210"/>
                      </a:moveTo>
                      <a:cubicBezTo>
                        <a:pt x="18757" y="57835"/>
                        <a:pt x="24599" y="60875"/>
                        <a:pt x="30929" y="64330"/>
                      </a:cubicBezTo>
                      <a:cubicBezTo>
                        <a:pt x="37259" y="67784"/>
                        <a:pt x="42551" y="70879"/>
                        <a:pt x="46806" y="73614"/>
                      </a:cubicBezTo>
                      <a:lnTo>
                        <a:pt x="32404" y="92799"/>
                      </a:lnTo>
                      <a:cubicBezTo>
                        <a:pt x="28641" y="89883"/>
                        <a:pt x="23665" y="86528"/>
                        <a:pt x="17477" y="82736"/>
                      </a:cubicBezTo>
                      <a:cubicBezTo>
                        <a:pt x="11289" y="78944"/>
                        <a:pt x="5463" y="75436"/>
                        <a:pt x="0" y="72211"/>
                      </a:cubicBezTo>
                      <a:close/>
                      <a:moveTo>
                        <a:pt x="1908493" y="44793"/>
                      </a:moveTo>
                      <a:lnTo>
                        <a:pt x="1908493" y="93424"/>
                      </a:lnTo>
                      <a:lnTo>
                        <a:pt x="1926304" y="93424"/>
                      </a:lnTo>
                      <a:cubicBezTo>
                        <a:pt x="1936494" y="93420"/>
                        <a:pt x="1944082" y="91277"/>
                        <a:pt x="1949069" y="86995"/>
                      </a:cubicBezTo>
                      <a:cubicBezTo>
                        <a:pt x="1954055" y="82713"/>
                        <a:pt x="1956540" y="76317"/>
                        <a:pt x="1956524" y="67808"/>
                      </a:cubicBezTo>
                      <a:cubicBezTo>
                        <a:pt x="1956499" y="59319"/>
                        <a:pt x="1953847" y="53332"/>
                        <a:pt x="1948568" y="49846"/>
                      </a:cubicBezTo>
                      <a:cubicBezTo>
                        <a:pt x="1943290" y="46361"/>
                        <a:pt x="1935535" y="44676"/>
                        <a:pt x="1925303" y="44793"/>
                      </a:cubicBezTo>
                      <a:close/>
                      <a:moveTo>
                        <a:pt x="1737043" y="44793"/>
                      </a:moveTo>
                      <a:lnTo>
                        <a:pt x="1737043" y="93424"/>
                      </a:lnTo>
                      <a:lnTo>
                        <a:pt x="1754854" y="93424"/>
                      </a:lnTo>
                      <a:cubicBezTo>
                        <a:pt x="1765044" y="93420"/>
                        <a:pt x="1772632" y="91277"/>
                        <a:pt x="1777619" y="86995"/>
                      </a:cubicBezTo>
                      <a:cubicBezTo>
                        <a:pt x="1782605" y="82713"/>
                        <a:pt x="1785090" y="76317"/>
                        <a:pt x="1785074" y="67808"/>
                      </a:cubicBezTo>
                      <a:cubicBezTo>
                        <a:pt x="1785049" y="59319"/>
                        <a:pt x="1782397" y="53332"/>
                        <a:pt x="1777118" y="49846"/>
                      </a:cubicBezTo>
                      <a:cubicBezTo>
                        <a:pt x="1771840" y="46361"/>
                        <a:pt x="1764085" y="44676"/>
                        <a:pt x="1753853" y="44793"/>
                      </a:cubicBezTo>
                      <a:close/>
                      <a:moveTo>
                        <a:pt x="689293" y="44793"/>
                      </a:moveTo>
                      <a:lnTo>
                        <a:pt x="689293" y="93424"/>
                      </a:lnTo>
                      <a:lnTo>
                        <a:pt x="707104" y="93424"/>
                      </a:lnTo>
                      <a:cubicBezTo>
                        <a:pt x="717294" y="93420"/>
                        <a:pt x="724882" y="91277"/>
                        <a:pt x="729869" y="86995"/>
                      </a:cubicBezTo>
                      <a:cubicBezTo>
                        <a:pt x="734855" y="82713"/>
                        <a:pt x="737340" y="76317"/>
                        <a:pt x="737324" y="67808"/>
                      </a:cubicBezTo>
                      <a:cubicBezTo>
                        <a:pt x="737299" y="59319"/>
                        <a:pt x="734647" y="53332"/>
                        <a:pt x="729369" y="49846"/>
                      </a:cubicBezTo>
                      <a:cubicBezTo>
                        <a:pt x="724090" y="46361"/>
                        <a:pt x="716335" y="44676"/>
                        <a:pt x="706103" y="44793"/>
                      </a:cubicBezTo>
                      <a:close/>
                      <a:moveTo>
                        <a:pt x="517843" y="44793"/>
                      </a:moveTo>
                      <a:lnTo>
                        <a:pt x="517843" y="93424"/>
                      </a:lnTo>
                      <a:lnTo>
                        <a:pt x="535654" y="93424"/>
                      </a:lnTo>
                      <a:cubicBezTo>
                        <a:pt x="545844" y="93420"/>
                        <a:pt x="553432" y="91277"/>
                        <a:pt x="558419" y="86995"/>
                      </a:cubicBezTo>
                      <a:cubicBezTo>
                        <a:pt x="563405" y="82713"/>
                        <a:pt x="565890" y="76317"/>
                        <a:pt x="565874" y="67808"/>
                      </a:cubicBezTo>
                      <a:cubicBezTo>
                        <a:pt x="565849" y="59319"/>
                        <a:pt x="563197" y="53332"/>
                        <a:pt x="557919" y="49846"/>
                      </a:cubicBezTo>
                      <a:cubicBezTo>
                        <a:pt x="552640" y="46361"/>
                        <a:pt x="544885" y="44676"/>
                        <a:pt x="534654" y="44793"/>
                      </a:cubicBezTo>
                      <a:close/>
                      <a:moveTo>
                        <a:pt x="2038162" y="21415"/>
                      </a:moveTo>
                      <a:lnTo>
                        <a:pt x="2151352" y="21415"/>
                      </a:lnTo>
                      <a:lnTo>
                        <a:pt x="2151352" y="45993"/>
                      </a:lnTo>
                      <a:lnTo>
                        <a:pt x="2109346" y="45993"/>
                      </a:lnTo>
                      <a:lnTo>
                        <a:pt x="2109346" y="169409"/>
                      </a:lnTo>
                      <a:lnTo>
                        <a:pt x="2079768" y="169409"/>
                      </a:lnTo>
                      <a:lnTo>
                        <a:pt x="2079768" y="45993"/>
                      </a:lnTo>
                      <a:lnTo>
                        <a:pt x="2038162" y="45993"/>
                      </a:lnTo>
                      <a:close/>
                      <a:moveTo>
                        <a:pt x="1878914" y="21415"/>
                      </a:moveTo>
                      <a:lnTo>
                        <a:pt x="1927505" y="21415"/>
                      </a:lnTo>
                      <a:cubicBezTo>
                        <a:pt x="1938552" y="21340"/>
                        <a:pt x="1948426" y="22756"/>
                        <a:pt x="1957126" y="25664"/>
                      </a:cubicBezTo>
                      <a:cubicBezTo>
                        <a:pt x="1965827" y="28573"/>
                        <a:pt x="1972704" y="33425"/>
                        <a:pt x="1977758" y="40223"/>
                      </a:cubicBezTo>
                      <a:cubicBezTo>
                        <a:pt x="1982813" y="47020"/>
                        <a:pt x="1985394" y="56215"/>
                        <a:pt x="1985502" y="67808"/>
                      </a:cubicBezTo>
                      <a:cubicBezTo>
                        <a:pt x="1985385" y="79056"/>
                        <a:pt x="1982799" y="88299"/>
                        <a:pt x="1977744" y="95536"/>
                      </a:cubicBezTo>
                      <a:cubicBezTo>
                        <a:pt x="1972688" y="102773"/>
                        <a:pt x="1965865" y="108132"/>
                        <a:pt x="1957274" y="111613"/>
                      </a:cubicBezTo>
                      <a:cubicBezTo>
                        <a:pt x="1948684" y="115093"/>
                        <a:pt x="1939028" y="116823"/>
                        <a:pt x="1928305" y="116802"/>
                      </a:cubicBezTo>
                      <a:lnTo>
                        <a:pt x="1908493" y="116802"/>
                      </a:lnTo>
                      <a:lnTo>
                        <a:pt x="1908493" y="169409"/>
                      </a:lnTo>
                      <a:lnTo>
                        <a:pt x="1878914" y="169409"/>
                      </a:lnTo>
                      <a:close/>
                      <a:moveTo>
                        <a:pt x="1707464" y="21415"/>
                      </a:moveTo>
                      <a:lnTo>
                        <a:pt x="1756055" y="21415"/>
                      </a:lnTo>
                      <a:cubicBezTo>
                        <a:pt x="1767102" y="21340"/>
                        <a:pt x="1776976" y="22756"/>
                        <a:pt x="1785676" y="25664"/>
                      </a:cubicBezTo>
                      <a:cubicBezTo>
                        <a:pt x="1794377" y="28573"/>
                        <a:pt x="1801254" y="33425"/>
                        <a:pt x="1806308" y="40223"/>
                      </a:cubicBezTo>
                      <a:cubicBezTo>
                        <a:pt x="1811363" y="47020"/>
                        <a:pt x="1813944" y="56215"/>
                        <a:pt x="1814052" y="67808"/>
                      </a:cubicBezTo>
                      <a:cubicBezTo>
                        <a:pt x="1813935" y="79056"/>
                        <a:pt x="1811349" y="88299"/>
                        <a:pt x="1806294" y="95536"/>
                      </a:cubicBezTo>
                      <a:cubicBezTo>
                        <a:pt x="1801238" y="102773"/>
                        <a:pt x="1794415" y="108132"/>
                        <a:pt x="1785824" y="111613"/>
                      </a:cubicBezTo>
                      <a:cubicBezTo>
                        <a:pt x="1777234" y="115093"/>
                        <a:pt x="1767578" y="116823"/>
                        <a:pt x="1756855" y="116802"/>
                      </a:cubicBezTo>
                      <a:lnTo>
                        <a:pt x="1737043" y="116802"/>
                      </a:lnTo>
                      <a:lnTo>
                        <a:pt x="1737043" y="169409"/>
                      </a:lnTo>
                      <a:lnTo>
                        <a:pt x="1707464" y="169409"/>
                      </a:lnTo>
                      <a:close/>
                      <a:moveTo>
                        <a:pt x="818962" y="21415"/>
                      </a:moveTo>
                      <a:lnTo>
                        <a:pt x="932152" y="21415"/>
                      </a:lnTo>
                      <a:lnTo>
                        <a:pt x="932152" y="45993"/>
                      </a:lnTo>
                      <a:lnTo>
                        <a:pt x="890146" y="45993"/>
                      </a:lnTo>
                      <a:lnTo>
                        <a:pt x="890146" y="169409"/>
                      </a:lnTo>
                      <a:lnTo>
                        <a:pt x="860568" y="169409"/>
                      </a:lnTo>
                      <a:lnTo>
                        <a:pt x="860568" y="45993"/>
                      </a:lnTo>
                      <a:lnTo>
                        <a:pt x="818962" y="45993"/>
                      </a:lnTo>
                      <a:close/>
                      <a:moveTo>
                        <a:pt x="659714" y="21415"/>
                      </a:moveTo>
                      <a:lnTo>
                        <a:pt x="708305" y="21415"/>
                      </a:lnTo>
                      <a:cubicBezTo>
                        <a:pt x="719352" y="21340"/>
                        <a:pt x="729226" y="22756"/>
                        <a:pt x="737926" y="25664"/>
                      </a:cubicBezTo>
                      <a:cubicBezTo>
                        <a:pt x="746627" y="28573"/>
                        <a:pt x="753504" y="33425"/>
                        <a:pt x="758558" y="40223"/>
                      </a:cubicBezTo>
                      <a:cubicBezTo>
                        <a:pt x="763613" y="47020"/>
                        <a:pt x="766194" y="56215"/>
                        <a:pt x="766302" y="67808"/>
                      </a:cubicBezTo>
                      <a:cubicBezTo>
                        <a:pt x="766185" y="79056"/>
                        <a:pt x="763599" y="88299"/>
                        <a:pt x="758544" y="95536"/>
                      </a:cubicBezTo>
                      <a:cubicBezTo>
                        <a:pt x="753488" y="102773"/>
                        <a:pt x="746665" y="108132"/>
                        <a:pt x="738075" y="111613"/>
                      </a:cubicBezTo>
                      <a:cubicBezTo>
                        <a:pt x="729484" y="115093"/>
                        <a:pt x="719828" y="116823"/>
                        <a:pt x="709105" y="116802"/>
                      </a:cubicBezTo>
                      <a:lnTo>
                        <a:pt x="689293" y="116802"/>
                      </a:lnTo>
                      <a:lnTo>
                        <a:pt x="689293" y="169409"/>
                      </a:lnTo>
                      <a:lnTo>
                        <a:pt x="659714" y="169409"/>
                      </a:lnTo>
                      <a:close/>
                      <a:moveTo>
                        <a:pt x="488264" y="21415"/>
                      </a:moveTo>
                      <a:lnTo>
                        <a:pt x="536855" y="21415"/>
                      </a:lnTo>
                      <a:cubicBezTo>
                        <a:pt x="547902" y="21340"/>
                        <a:pt x="557776" y="22756"/>
                        <a:pt x="566476" y="25664"/>
                      </a:cubicBezTo>
                      <a:cubicBezTo>
                        <a:pt x="575177" y="28573"/>
                        <a:pt x="582054" y="33425"/>
                        <a:pt x="587108" y="40223"/>
                      </a:cubicBezTo>
                      <a:cubicBezTo>
                        <a:pt x="592163" y="47020"/>
                        <a:pt x="594744" y="56215"/>
                        <a:pt x="594852" y="67808"/>
                      </a:cubicBezTo>
                      <a:cubicBezTo>
                        <a:pt x="594735" y="79056"/>
                        <a:pt x="592149" y="88299"/>
                        <a:pt x="587094" y="95536"/>
                      </a:cubicBezTo>
                      <a:cubicBezTo>
                        <a:pt x="582038" y="102773"/>
                        <a:pt x="575215" y="108132"/>
                        <a:pt x="566625" y="111613"/>
                      </a:cubicBezTo>
                      <a:cubicBezTo>
                        <a:pt x="558034" y="115093"/>
                        <a:pt x="548378" y="116823"/>
                        <a:pt x="537655" y="116802"/>
                      </a:cubicBezTo>
                      <a:lnTo>
                        <a:pt x="517843" y="116802"/>
                      </a:lnTo>
                      <a:lnTo>
                        <a:pt x="517843" y="169409"/>
                      </a:lnTo>
                      <a:lnTo>
                        <a:pt x="488264" y="169409"/>
                      </a:lnTo>
                      <a:close/>
                      <a:moveTo>
                        <a:pt x="1226401" y="13402"/>
                      </a:moveTo>
                      <a:lnTo>
                        <a:pt x="1399823" y="13402"/>
                      </a:lnTo>
                      <a:lnTo>
                        <a:pt x="1399823" y="37805"/>
                      </a:lnTo>
                      <a:lnTo>
                        <a:pt x="1337615" y="37805"/>
                      </a:lnTo>
                      <a:cubicBezTo>
                        <a:pt x="1335906" y="40909"/>
                        <a:pt x="1334073" y="44001"/>
                        <a:pt x="1332114" y="47081"/>
                      </a:cubicBezTo>
                      <a:cubicBezTo>
                        <a:pt x="1330155" y="50160"/>
                        <a:pt x="1328122" y="53202"/>
                        <a:pt x="1326013" y="56207"/>
                      </a:cubicBezTo>
                      <a:lnTo>
                        <a:pt x="1326013" y="77010"/>
                      </a:lnTo>
                      <a:lnTo>
                        <a:pt x="1340815" y="64608"/>
                      </a:lnTo>
                      <a:cubicBezTo>
                        <a:pt x="1348109" y="69833"/>
                        <a:pt x="1355969" y="75629"/>
                        <a:pt x="1364396" y="81995"/>
                      </a:cubicBezTo>
                      <a:cubicBezTo>
                        <a:pt x="1372823" y="88362"/>
                        <a:pt x="1380861" y="94750"/>
                        <a:pt x="1388510" y="101161"/>
                      </a:cubicBezTo>
                      <a:cubicBezTo>
                        <a:pt x="1396159" y="107571"/>
                        <a:pt x="1402464" y="113456"/>
                        <a:pt x="1407423" y="118815"/>
                      </a:cubicBezTo>
                      <a:lnTo>
                        <a:pt x="1387221" y="137017"/>
                      </a:lnTo>
                      <a:cubicBezTo>
                        <a:pt x="1382961" y="131995"/>
                        <a:pt x="1377435" y="126348"/>
                        <a:pt x="1370641" y="120074"/>
                      </a:cubicBezTo>
                      <a:cubicBezTo>
                        <a:pt x="1363848" y="113801"/>
                        <a:pt x="1356543" y="107427"/>
                        <a:pt x="1348727" y="100953"/>
                      </a:cubicBezTo>
                      <a:cubicBezTo>
                        <a:pt x="1340911" y="94480"/>
                        <a:pt x="1333340" y="88432"/>
                        <a:pt x="1326013" y="82810"/>
                      </a:cubicBezTo>
                      <a:lnTo>
                        <a:pt x="1326013" y="186423"/>
                      </a:lnTo>
                      <a:lnTo>
                        <a:pt x="1300010" y="186423"/>
                      </a:lnTo>
                      <a:lnTo>
                        <a:pt x="1300010" y="88811"/>
                      </a:lnTo>
                      <a:cubicBezTo>
                        <a:pt x="1290896" y="98575"/>
                        <a:pt x="1281020" y="107651"/>
                        <a:pt x="1270381" y="116039"/>
                      </a:cubicBezTo>
                      <a:cubicBezTo>
                        <a:pt x="1259743" y="124428"/>
                        <a:pt x="1248416" y="131754"/>
                        <a:pt x="1236402" y="138017"/>
                      </a:cubicBezTo>
                      <a:cubicBezTo>
                        <a:pt x="1234381" y="134654"/>
                        <a:pt x="1231822" y="130929"/>
                        <a:pt x="1228726" y="126841"/>
                      </a:cubicBezTo>
                      <a:cubicBezTo>
                        <a:pt x="1225630" y="122753"/>
                        <a:pt x="1222721" y="119277"/>
                        <a:pt x="1220000" y="116414"/>
                      </a:cubicBezTo>
                      <a:cubicBezTo>
                        <a:pt x="1238357" y="107613"/>
                        <a:pt x="1254950" y="96212"/>
                        <a:pt x="1269781" y="82210"/>
                      </a:cubicBezTo>
                      <a:cubicBezTo>
                        <a:pt x="1284612" y="68208"/>
                        <a:pt x="1296755" y="53407"/>
                        <a:pt x="1306211" y="37805"/>
                      </a:cubicBezTo>
                      <a:lnTo>
                        <a:pt x="1226401" y="37805"/>
                      </a:lnTo>
                      <a:close/>
                      <a:moveTo>
                        <a:pt x="255927" y="12801"/>
                      </a:moveTo>
                      <a:lnTo>
                        <a:pt x="407946" y="12801"/>
                      </a:lnTo>
                      <a:lnTo>
                        <a:pt x="407946" y="36404"/>
                      </a:lnTo>
                      <a:lnTo>
                        <a:pt x="346539" y="36404"/>
                      </a:lnTo>
                      <a:lnTo>
                        <a:pt x="346539" y="77410"/>
                      </a:lnTo>
                      <a:lnTo>
                        <a:pt x="421548" y="77410"/>
                      </a:lnTo>
                      <a:lnTo>
                        <a:pt x="421548" y="101013"/>
                      </a:lnTo>
                      <a:lnTo>
                        <a:pt x="346539" y="101013"/>
                      </a:lnTo>
                      <a:lnTo>
                        <a:pt x="346539" y="156019"/>
                      </a:lnTo>
                      <a:cubicBezTo>
                        <a:pt x="346605" y="163308"/>
                        <a:pt x="345672" y="168884"/>
                        <a:pt x="343738" y="172747"/>
                      </a:cubicBezTo>
                      <a:cubicBezTo>
                        <a:pt x="341805" y="176610"/>
                        <a:pt x="338471" y="179435"/>
                        <a:pt x="333737" y="181223"/>
                      </a:cubicBezTo>
                      <a:cubicBezTo>
                        <a:pt x="329036" y="183165"/>
                        <a:pt x="323036" y="184431"/>
                        <a:pt x="315735" y="185023"/>
                      </a:cubicBezTo>
                      <a:cubicBezTo>
                        <a:pt x="308434" y="185615"/>
                        <a:pt x="299833" y="185882"/>
                        <a:pt x="289931" y="185823"/>
                      </a:cubicBezTo>
                      <a:cubicBezTo>
                        <a:pt x="289152" y="182060"/>
                        <a:pt x="287810" y="177835"/>
                        <a:pt x="285906" y="173147"/>
                      </a:cubicBezTo>
                      <a:cubicBezTo>
                        <a:pt x="284002" y="168459"/>
                        <a:pt x="282010" y="164283"/>
                        <a:pt x="279930" y="160620"/>
                      </a:cubicBezTo>
                      <a:cubicBezTo>
                        <a:pt x="287585" y="161008"/>
                        <a:pt x="294728" y="161233"/>
                        <a:pt x="301358" y="161295"/>
                      </a:cubicBezTo>
                      <a:cubicBezTo>
                        <a:pt x="307988" y="161358"/>
                        <a:pt x="312580" y="161333"/>
                        <a:pt x="315135" y="161220"/>
                      </a:cubicBezTo>
                      <a:cubicBezTo>
                        <a:pt x="317318" y="161158"/>
                        <a:pt x="318902" y="160733"/>
                        <a:pt x="319885" y="159945"/>
                      </a:cubicBezTo>
                      <a:cubicBezTo>
                        <a:pt x="320869" y="159157"/>
                        <a:pt x="321352" y="157782"/>
                        <a:pt x="321335" y="155819"/>
                      </a:cubicBezTo>
                      <a:lnTo>
                        <a:pt x="321335" y="101013"/>
                      </a:lnTo>
                      <a:lnTo>
                        <a:pt x="242326" y="101013"/>
                      </a:lnTo>
                      <a:lnTo>
                        <a:pt x="242326" y="77410"/>
                      </a:lnTo>
                      <a:lnTo>
                        <a:pt x="321335" y="77410"/>
                      </a:lnTo>
                      <a:lnTo>
                        <a:pt x="321335" y="36404"/>
                      </a:lnTo>
                      <a:lnTo>
                        <a:pt x="255927" y="36404"/>
                      </a:lnTo>
                      <a:close/>
                      <a:moveTo>
                        <a:pt x="60208" y="10414"/>
                      </a:moveTo>
                      <a:lnTo>
                        <a:pt x="185223" y="10414"/>
                      </a:lnTo>
                      <a:lnTo>
                        <a:pt x="185223" y="31791"/>
                      </a:lnTo>
                      <a:lnTo>
                        <a:pt x="126616" y="31791"/>
                      </a:lnTo>
                      <a:lnTo>
                        <a:pt x="149019" y="35798"/>
                      </a:lnTo>
                      <a:cubicBezTo>
                        <a:pt x="147718" y="38006"/>
                        <a:pt x="146418" y="40201"/>
                        <a:pt x="145118" y="42383"/>
                      </a:cubicBezTo>
                      <a:cubicBezTo>
                        <a:pt x="143818" y="44566"/>
                        <a:pt x="142518" y="46711"/>
                        <a:pt x="141218" y="48818"/>
                      </a:cubicBezTo>
                      <a:lnTo>
                        <a:pt x="179422" y="48818"/>
                      </a:lnTo>
                      <a:lnTo>
                        <a:pt x="179422" y="121003"/>
                      </a:lnTo>
                      <a:lnTo>
                        <a:pt x="144618" y="121003"/>
                      </a:lnTo>
                      <a:lnTo>
                        <a:pt x="144618" y="164232"/>
                      </a:lnTo>
                      <a:cubicBezTo>
                        <a:pt x="144697" y="169282"/>
                        <a:pt x="144139" y="173320"/>
                        <a:pt x="142943" y="176347"/>
                      </a:cubicBezTo>
                      <a:cubicBezTo>
                        <a:pt x="141747" y="179373"/>
                        <a:pt x="139438" y="181662"/>
                        <a:pt x="136017" y="183215"/>
                      </a:cubicBezTo>
                      <a:cubicBezTo>
                        <a:pt x="132621" y="184767"/>
                        <a:pt x="128562" y="185758"/>
                        <a:pt x="123841" y="186186"/>
                      </a:cubicBezTo>
                      <a:cubicBezTo>
                        <a:pt x="119119" y="186615"/>
                        <a:pt x="113710" y="186757"/>
                        <a:pt x="107613" y="186611"/>
                      </a:cubicBezTo>
                      <a:cubicBezTo>
                        <a:pt x="107080" y="183414"/>
                        <a:pt x="106247" y="179968"/>
                        <a:pt x="105113" y="176272"/>
                      </a:cubicBezTo>
                      <a:cubicBezTo>
                        <a:pt x="103980" y="172576"/>
                        <a:pt x="102746" y="169230"/>
                        <a:pt x="101413" y="166233"/>
                      </a:cubicBezTo>
                      <a:cubicBezTo>
                        <a:pt x="105051" y="166329"/>
                        <a:pt x="108526" y="166387"/>
                        <a:pt x="111839" y="166408"/>
                      </a:cubicBezTo>
                      <a:cubicBezTo>
                        <a:pt x="115152" y="166429"/>
                        <a:pt x="117477" y="166437"/>
                        <a:pt x="118815" y="166433"/>
                      </a:cubicBezTo>
                      <a:cubicBezTo>
                        <a:pt x="119903" y="166454"/>
                        <a:pt x="120678" y="166262"/>
                        <a:pt x="121140" y="165858"/>
                      </a:cubicBezTo>
                      <a:cubicBezTo>
                        <a:pt x="121603" y="165453"/>
                        <a:pt x="121828" y="164711"/>
                        <a:pt x="121815" y="163631"/>
                      </a:cubicBezTo>
                      <a:lnTo>
                        <a:pt x="121815" y="121003"/>
                      </a:lnTo>
                      <a:lnTo>
                        <a:pt x="90211" y="121003"/>
                      </a:lnTo>
                      <a:lnTo>
                        <a:pt x="90211" y="48818"/>
                      </a:lnTo>
                      <a:lnTo>
                        <a:pt x="117015" y="48818"/>
                      </a:lnTo>
                      <a:cubicBezTo>
                        <a:pt x="118027" y="45893"/>
                        <a:pt x="118952" y="42980"/>
                        <a:pt x="119790" y="40080"/>
                      </a:cubicBezTo>
                      <a:cubicBezTo>
                        <a:pt x="120628" y="37179"/>
                        <a:pt x="121303" y="34416"/>
                        <a:pt x="121815" y="31791"/>
                      </a:cubicBezTo>
                      <a:lnTo>
                        <a:pt x="83210" y="31791"/>
                      </a:lnTo>
                      <a:lnTo>
                        <a:pt x="83210" y="65596"/>
                      </a:lnTo>
                      <a:cubicBezTo>
                        <a:pt x="83313" y="77633"/>
                        <a:pt x="82708" y="90914"/>
                        <a:pt x="81395" y="105441"/>
                      </a:cubicBezTo>
                      <a:cubicBezTo>
                        <a:pt x="80083" y="119967"/>
                        <a:pt x="77448" y="134369"/>
                        <a:pt x="73491" y="148648"/>
                      </a:cubicBezTo>
                      <a:cubicBezTo>
                        <a:pt x="69533" y="162927"/>
                        <a:pt x="63639" y="175715"/>
                        <a:pt x="55807" y="187011"/>
                      </a:cubicBezTo>
                      <a:cubicBezTo>
                        <a:pt x="53498" y="184977"/>
                        <a:pt x="50365" y="182694"/>
                        <a:pt x="46406" y="180160"/>
                      </a:cubicBezTo>
                      <a:cubicBezTo>
                        <a:pt x="42447" y="177626"/>
                        <a:pt x="38913" y="175643"/>
                        <a:pt x="35804" y="174209"/>
                      </a:cubicBezTo>
                      <a:cubicBezTo>
                        <a:pt x="43159" y="163771"/>
                        <a:pt x="48586" y="152223"/>
                        <a:pt x="52088" y="139565"/>
                      </a:cubicBezTo>
                      <a:cubicBezTo>
                        <a:pt x="55590" y="126907"/>
                        <a:pt x="57847" y="114159"/>
                        <a:pt x="58859" y="101321"/>
                      </a:cubicBezTo>
                      <a:cubicBezTo>
                        <a:pt x="59872" y="88482"/>
                        <a:pt x="60321" y="76574"/>
                        <a:pt x="60208" y="65596"/>
                      </a:cubicBezTo>
                      <a:close/>
                      <a:moveTo>
                        <a:pt x="23203" y="1413"/>
                      </a:moveTo>
                      <a:cubicBezTo>
                        <a:pt x="28487" y="4342"/>
                        <a:pt x="34321" y="7633"/>
                        <a:pt x="40705" y="11285"/>
                      </a:cubicBezTo>
                      <a:cubicBezTo>
                        <a:pt x="47089" y="14937"/>
                        <a:pt x="52323" y="18176"/>
                        <a:pt x="56407" y="21003"/>
                      </a:cubicBezTo>
                      <a:lnTo>
                        <a:pt x="42005" y="40005"/>
                      </a:lnTo>
                      <a:cubicBezTo>
                        <a:pt x="38142" y="36958"/>
                        <a:pt x="33117" y="33440"/>
                        <a:pt x="26928" y="29449"/>
                      </a:cubicBezTo>
                      <a:cubicBezTo>
                        <a:pt x="20740" y="25458"/>
                        <a:pt x="14964" y="21843"/>
                        <a:pt x="9601" y="18605"/>
                      </a:cubicBezTo>
                      <a:close/>
                      <a:moveTo>
                        <a:pt x="1546536" y="0"/>
                      </a:moveTo>
                      <a:lnTo>
                        <a:pt x="1571939" y="0"/>
                      </a:lnTo>
                      <a:lnTo>
                        <a:pt x="1571939" y="62408"/>
                      </a:lnTo>
                      <a:lnTo>
                        <a:pt x="1631547" y="62408"/>
                      </a:lnTo>
                      <a:lnTo>
                        <a:pt x="1631547" y="86411"/>
                      </a:lnTo>
                      <a:lnTo>
                        <a:pt x="1571939" y="86411"/>
                      </a:lnTo>
                      <a:lnTo>
                        <a:pt x="1571939" y="153019"/>
                      </a:lnTo>
                      <a:lnTo>
                        <a:pt x="1642348" y="153019"/>
                      </a:lnTo>
                      <a:lnTo>
                        <a:pt x="1642348" y="176822"/>
                      </a:lnTo>
                      <a:lnTo>
                        <a:pt x="1459725" y="176822"/>
                      </a:lnTo>
                      <a:lnTo>
                        <a:pt x="1459725" y="153019"/>
                      </a:lnTo>
                      <a:lnTo>
                        <a:pt x="1485128" y="153019"/>
                      </a:lnTo>
                      <a:lnTo>
                        <a:pt x="1485128" y="41005"/>
                      </a:lnTo>
                      <a:lnTo>
                        <a:pt x="1510132" y="41005"/>
                      </a:lnTo>
                      <a:lnTo>
                        <a:pt x="1510132" y="153019"/>
                      </a:lnTo>
                      <a:lnTo>
                        <a:pt x="1546536" y="1530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40000"/>
                    </a:lnSpc>
                  </a:pPr>
                  <a:endParaRPr lang="zh-CN" altLang="en-US" sz="1400" spc="300" dirty="0">
                    <a:solidFill>
                      <a:srgbClr val="ECBD8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endParaRPr>
                </a:p>
              </p:txBody>
            </p:sp>
            <p:grpSp>
              <p:nvGrpSpPr>
                <p:cNvPr id="311" name="组合 310">
                  <a:extLst>
                    <a:ext uri="{FF2B5EF4-FFF2-40B4-BE49-F238E27FC236}">
                      <a16:creationId xmlns:a16="http://schemas.microsoft.com/office/drawing/2014/main" id="{C0B7E402-E20B-B709-63D6-0D7756F18B01}"/>
                    </a:ext>
                  </a:extLst>
                </p:cNvPr>
                <p:cNvGrpSpPr/>
                <p:nvPr/>
              </p:nvGrpSpPr>
              <p:grpSpPr>
                <a:xfrm>
                  <a:off x="4980705" y="2314286"/>
                  <a:ext cx="3813754" cy="81601"/>
                  <a:chOff x="3955432" y="5643520"/>
                  <a:chExt cx="3026445" cy="86703"/>
                </a:xfrm>
                <a:grpFill/>
              </p:grpSpPr>
              <p:sp>
                <p:nvSpPr>
                  <p:cNvPr id="313" name="Rectangle 151">
                    <a:extLst>
                      <a:ext uri="{FF2B5EF4-FFF2-40B4-BE49-F238E27FC236}">
                        <a16:creationId xmlns:a16="http://schemas.microsoft.com/office/drawing/2014/main" id="{25589DFA-9C10-33F0-81BB-3D70A1BC11F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55432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14" name="Rectangle 152">
                    <a:extLst>
                      <a:ext uri="{FF2B5EF4-FFF2-40B4-BE49-F238E27FC236}">
                        <a16:creationId xmlns:a16="http://schemas.microsoft.com/office/drawing/2014/main" id="{7560CE68-231A-77B6-E415-ACD3DB2F40A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55432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15" name="Rectangle 153">
                    <a:extLst>
                      <a:ext uri="{FF2B5EF4-FFF2-40B4-BE49-F238E27FC236}">
                        <a16:creationId xmlns:a16="http://schemas.microsoft.com/office/drawing/2014/main" id="{E9E6FFB1-3AF1-37EF-D6FA-DFCCDE28A1A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34725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16" name="Rectangle 154">
                    <a:extLst>
                      <a:ext uri="{FF2B5EF4-FFF2-40B4-BE49-F238E27FC236}">
                        <a16:creationId xmlns:a16="http://schemas.microsoft.com/office/drawing/2014/main" id="{E5F8A8A3-0771-22E9-9F26-86DB3B70B85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34725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17" name="Rectangle 155">
                    <a:extLst>
                      <a:ext uri="{FF2B5EF4-FFF2-40B4-BE49-F238E27FC236}">
                        <a16:creationId xmlns:a16="http://schemas.microsoft.com/office/drawing/2014/main" id="{808022E0-1FC0-6989-1A3B-0C045624D1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14017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18" name="Rectangle 156">
                    <a:extLst>
                      <a:ext uri="{FF2B5EF4-FFF2-40B4-BE49-F238E27FC236}">
                        <a16:creationId xmlns:a16="http://schemas.microsoft.com/office/drawing/2014/main" id="{7E2A5082-2241-769F-91F5-C4AFC084A8A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14017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19" name="Rectangle 157">
                    <a:extLst>
                      <a:ext uri="{FF2B5EF4-FFF2-40B4-BE49-F238E27FC236}">
                        <a16:creationId xmlns:a16="http://schemas.microsoft.com/office/drawing/2014/main" id="{E72E7C7C-CFDB-E86A-6AFD-D87E5078E95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94791" y="5643520"/>
                    <a:ext cx="3705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20" name="Rectangle 158">
                    <a:extLst>
                      <a:ext uri="{FF2B5EF4-FFF2-40B4-BE49-F238E27FC236}">
                        <a16:creationId xmlns:a16="http://schemas.microsoft.com/office/drawing/2014/main" id="{EEA2A6C3-35F9-EB1A-424A-D0BC56B14B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94791" y="5643520"/>
                    <a:ext cx="3705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21" name="Rectangle 159">
                    <a:extLst>
                      <a:ext uri="{FF2B5EF4-FFF2-40B4-BE49-F238E27FC236}">
                        <a16:creationId xmlns:a16="http://schemas.microsoft.com/office/drawing/2014/main" id="{84339D34-3009-C6E1-4C37-EBEC1DA745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74083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22" name="Rectangle 160">
                    <a:extLst>
                      <a:ext uri="{FF2B5EF4-FFF2-40B4-BE49-F238E27FC236}">
                        <a16:creationId xmlns:a16="http://schemas.microsoft.com/office/drawing/2014/main" id="{CBACAD95-1CCB-E3E5-2795-AD5E9612373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74083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23" name="Rectangle 161">
                    <a:extLst>
                      <a:ext uri="{FF2B5EF4-FFF2-40B4-BE49-F238E27FC236}">
                        <a16:creationId xmlns:a16="http://schemas.microsoft.com/office/drawing/2014/main" id="{B02F3CCA-7451-8320-F9D6-4E90A95E69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53376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24" name="Rectangle 162">
                    <a:extLst>
                      <a:ext uri="{FF2B5EF4-FFF2-40B4-BE49-F238E27FC236}">
                        <a16:creationId xmlns:a16="http://schemas.microsoft.com/office/drawing/2014/main" id="{7CF5662D-1334-28AE-D98D-3B3135BB408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53376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25" name="Rectangle 163">
                    <a:extLst>
                      <a:ext uri="{FF2B5EF4-FFF2-40B4-BE49-F238E27FC236}">
                        <a16:creationId xmlns:a16="http://schemas.microsoft.com/office/drawing/2014/main" id="{382CFCC9-0B31-6E04-0432-E41E85F789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32668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26" name="Rectangle 164">
                    <a:extLst>
                      <a:ext uri="{FF2B5EF4-FFF2-40B4-BE49-F238E27FC236}">
                        <a16:creationId xmlns:a16="http://schemas.microsoft.com/office/drawing/2014/main" id="{1379E68F-E3A7-4077-A817-AFE734D263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32668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27" name="Rectangle 165">
                    <a:extLst>
                      <a:ext uri="{FF2B5EF4-FFF2-40B4-BE49-F238E27FC236}">
                        <a16:creationId xmlns:a16="http://schemas.microsoft.com/office/drawing/2014/main" id="{C8CF762A-ACAF-6053-9982-ED1ADDA1A7F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11219" y="5643520"/>
                    <a:ext cx="5928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28" name="Rectangle 166">
                    <a:extLst>
                      <a:ext uri="{FF2B5EF4-FFF2-40B4-BE49-F238E27FC236}">
                        <a16:creationId xmlns:a16="http://schemas.microsoft.com/office/drawing/2014/main" id="{FC10FA6D-C553-842E-B30E-CAEAB6AEED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11219" y="5643520"/>
                    <a:ext cx="5928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29" name="Rectangle 167">
                    <a:extLst>
                      <a:ext uri="{FF2B5EF4-FFF2-40B4-BE49-F238E27FC236}">
                        <a16:creationId xmlns:a16="http://schemas.microsoft.com/office/drawing/2014/main" id="{DFA99B90-601E-4B0A-8634-F56D49F342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90511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30" name="Rectangle 168">
                    <a:extLst>
                      <a:ext uri="{FF2B5EF4-FFF2-40B4-BE49-F238E27FC236}">
                        <a16:creationId xmlns:a16="http://schemas.microsoft.com/office/drawing/2014/main" id="{7C5F105E-98B8-A908-B63D-6DBFE9DD891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90511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31" name="Rectangle 169">
                    <a:extLst>
                      <a:ext uri="{FF2B5EF4-FFF2-40B4-BE49-F238E27FC236}">
                        <a16:creationId xmlns:a16="http://schemas.microsoft.com/office/drawing/2014/main" id="{E1153002-48A0-F396-A58D-59BFD2144A6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72027" y="5696134"/>
                    <a:ext cx="3705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32" name="Rectangle 170">
                    <a:extLst>
                      <a:ext uri="{FF2B5EF4-FFF2-40B4-BE49-F238E27FC236}">
                        <a16:creationId xmlns:a16="http://schemas.microsoft.com/office/drawing/2014/main" id="{982A7284-4CFD-EDA3-CCF0-BA4D62FC07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72027" y="5696134"/>
                    <a:ext cx="3705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33" name="Rectangle 171">
                    <a:extLst>
                      <a:ext uri="{FF2B5EF4-FFF2-40B4-BE49-F238E27FC236}">
                        <a16:creationId xmlns:a16="http://schemas.microsoft.com/office/drawing/2014/main" id="{75413CAE-DA3E-2E02-370B-37CEA12E4C1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51319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34" name="Rectangle 172">
                    <a:extLst>
                      <a:ext uri="{FF2B5EF4-FFF2-40B4-BE49-F238E27FC236}">
                        <a16:creationId xmlns:a16="http://schemas.microsoft.com/office/drawing/2014/main" id="{A162AF65-D642-0403-F6E2-A03C1B6EC74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51319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35" name="Rectangle 173">
                    <a:extLst>
                      <a:ext uri="{FF2B5EF4-FFF2-40B4-BE49-F238E27FC236}">
                        <a16:creationId xmlns:a16="http://schemas.microsoft.com/office/drawing/2014/main" id="{4EA9DD3F-CD97-113A-D3D5-F54DE7E0E38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9870" y="5643520"/>
                    <a:ext cx="5928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36" name="Rectangle 174">
                    <a:extLst>
                      <a:ext uri="{FF2B5EF4-FFF2-40B4-BE49-F238E27FC236}">
                        <a16:creationId xmlns:a16="http://schemas.microsoft.com/office/drawing/2014/main" id="{C1CFF6D1-40EF-7BB9-0D21-02541022C9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9870" y="5643520"/>
                    <a:ext cx="5928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37" name="Rectangle 175">
                    <a:extLst>
                      <a:ext uri="{FF2B5EF4-FFF2-40B4-BE49-F238E27FC236}">
                        <a16:creationId xmlns:a16="http://schemas.microsoft.com/office/drawing/2014/main" id="{187684DA-94D0-F769-E7F1-8C3051544C2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09163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38" name="Rectangle 176">
                    <a:extLst>
                      <a:ext uri="{FF2B5EF4-FFF2-40B4-BE49-F238E27FC236}">
                        <a16:creationId xmlns:a16="http://schemas.microsoft.com/office/drawing/2014/main" id="{91BE1BB6-E371-CA99-3291-BBE8631071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09163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39" name="Rectangle 177">
                    <a:extLst>
                      <a:ext uri="{FF2B5EF4-FFF2-40B4-BE49-F238E27FC236}">
                        <a16:creationId xmlns:a16="http://schemas.microsoft.com/office/drawing/2014/main" id="{01396F50-063A-DA16-D61E-3B38A112DB6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88455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40" name="Rectangle 178">
                    <a:extLst>
                      <a:ext uri="{FF2B5EF4-FFF2-40B4-BE49-F238E27FC236}">
                        <a16:creationId xmlns:a16="http://schemas.microsoft.com/office/drawing/2014/main" id="{9043E66C-0A23-99F2-7053-4595F660DF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88455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41" name="Rectangle 179">
                    <a:extLst>
                      <a:ext uri="{FF2B5EF4-FFF2-40B4-BE49-F238E27FC236}">
                        <a16:creationId xmlns:a16="http://schemas.microsoft.com/office/drawing/2014/main" id="{BC458918-2EEA-0249-3FDB-8C1E3C8E73C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67747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42" name="Rectangle 180">
                    <a:extLst>
                      <a:ext uri="{FF2B5EF4-FFF2-40B4-BE49-F238E27FC236}">
                        <a16:creationId xmlns:a16="http://schemas.microsoft.com/office/drawing/2014/main" id="{673B83B7-9B7E-3532-3251-431AE33644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67747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43" name="Rectangle 181">
                    <a:extLst>
                      <a:ext uri="{FF2B5EF4-FFF2-40B4-BE49-F238E27FC236}">
                        <a16:creationId xmlns:a16="http://schemas.microsoft.com/office/drawing/2014/main" id="{E2E586DB-BEA7-D4ED-E40B-B8C2BC378D5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48521" y="5643520"/>
                    <a:ext cx="4446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44" name="Rectangle 182">
                    <a:extLst>
                      <a:ext uri="{FF2B5EF4-FFF2-40B4-BE49-F238E27FC236}">
                        <a16:creationId xmlns:a16="http://schemas.microsoft.com/office/drawing/2014/main" id="{C5A25534-E648-9A08-2E31-DC72E4586E3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48521" y="5643520"/>
                    <a:ext cx="4446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45" name="Rectangle 183">
                    <a:extLst>
                      <a:ext uri="{FF2B5EF4-FFF2-40B4-BE49-F238E27FC236}">
                        <a16:creationId xmlns:a16="http://schemas.microsoft.com/office/drawing/2014/main" id="{CB23334E-A82F-6B4B-7C3E-1F34F8B1A2C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27814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46" name="Rectangle 184">
                    <a:extLst>
                      <a:ext uri="{FF2B5EF4-FFF2-40B4-BE49-F238E27FC236}">
                        <a16:creationId xmlns:a16="http://schemas.microsoft.com/office/drawing/2014/main" id="{92152F33-369F-42CB-D31D-4C4B128BC8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27814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47" name="Rectangle 185">
                    <a:extLst>
                      <a:ext uri="{FF2B5EF4-FFF2-40B4-BE49-F238E27FC236}">
                        <a16:creationId xmlns:a16="http://schemas.microsoft.com/office/drawing/2014/main" id="{A8FA348E-8F6F-B5B8-89A7-17AB31B54A5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07106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48" name="Rectangle 186">
                    <a:extLst>
                      <a:ext uri="{FF2B5EF4-FFF2-40B4-BE49-F238E27FC236}">
                        <a16:creationId xmlns:a16="http://schemas.microsoft.com/office/drawing/2014/main" id="{805847B7-971A-2494-E124-4C3FD823FD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07106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49" name="Rectangle 187">
                    <a:extLst>
                      <a:ext uri="{FF2B5EF4-FFF2-40B4-BE49-F238E27FC236}">
                        <a16:creationId xmlns:a16="http://schemas.microsoft.com/office/drawing/2014/main" id="{F5005A8E-A23B-9B58-6BC6-3B4962AC4D5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86398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50" name="Rectangle 188">
                    <a:extLst>
                      <a:ext uri="{FF2B5EF4-FFF2-40B4-BE49-F238E27FC236}">
                        <a16:creationId xmlns:a16="http://schemas.microsoft.com/office/drawing/2014/main" id="{8A772785-3197-4238-D7A4-E199EF24A94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86398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51" name="Rectangle 189">
                    <a:extLst>
                      <a:ext uri="{FF2B5EF4-FFF2-40B4-BE49-F238E27FC236}">
                        <a16:creationId xmlns:a16="http://schemas.microsoft.com/office/drawing/2014/main" id="{50C419BB-9348-C867-6842-B72E16500D9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65690" y="5643520"/>
                    <a:ext cx="5928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52" name="Rectangle 190">
                    <a:extLst>
                      <a:ext uri="{FF2B5EF4-FFF2-40B4-BE49-F238E27FC236}">
                        <a16:creationId xmlns:a16="http://schemas.microsoft.com/office/drawing/2014/main" id="{AC012A2B-54FB-50E0-7085-5BC97D96B7A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65690" y="5643520"/>
                    <a:ext cx="5928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53" name="Rectangle 191">
                    <a:extLst>
                      <a:ext uri="{FF2B5EF4-FFF2-40B4-BE49-F238E27FC236}">
                        <a16:creationId xmlns:a16="http://schemas.microsoft.com/office/drawing/2014/main" id="{606CEB45-A8C1-F3A6-EEBD-E867F0DC274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44983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54" name="Rectangle 192">
                    <a:extLst>
                      <a:ext uri="{FF2B5EF4-FFF2-40B4-BE49-F238E27FC236}">
                        <a16:creationId xmlns:a16="http://schemas.microsoft.com/office/drawing/2014/main" id="{C52F4BD2-8F87-D977-9F32-5CCFEBE62F6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44983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55" name="Rectangle 193">
                    <a:extLst>
                      <a:ext uri="{FF2B5EF4-FFF2-40B4-BE49-F238E27FC236}">
                        <a16:creationId xmlns:a16="http://schemas.microsoft.com/office/drawing/2014/main" id="{94D28CF1-8B1C-5CC5-CF31-C45B283DFD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25757" y="5696134"/>
                    <a:ext cx="4446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56" name="Rectangle 194">
                    <a:extLst>
                      <a:ext uri="{FF2B5EF4-FFF2-40B4-BE49-F238E27FC236}">
                        <a16:creationId xmlns:a16="http://schemas.microsoft.com/office/drawing/2014/main" id="{FF5AA412-131C-8E7E-CE3F-59D858BEE7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25757" y="5696134"/>
                    <a:ext cx="4446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57" name="Rectangle 195">
                    <a:extLst>
                      <a:ext uri="{FF2B5EF4-FFF2-40B4-BE49-F238E27FC236}">
                        <a16:creationId xmlns:a16="http://schemas.microsoft.com/office/drawing/2014/main" id="{BB29BFFB-4920-D737-89BA-61554487B60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05049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58" name="Rectangle 196">
                    <a:extLst>
                      <a:ext uri="{FF2B5EF4-FFF2-40B4-BE49-F238E27FC236}">
                        <a16:creationId xmlns:a16="http://schemas.microsoft.com/office/drawing/2014/main" id="{4CD439E0-B67B-7913-9960-049B0D3969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05049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59" name="Rectangle 197">
                    <a:extLst>
                      <a:ext uri="{FF2B5EF4-FFF2-40B4-BE49-F238E27FC236}">
                        <a16:creationId xmlns:a16="http://schemas.microsoft.com/office/drawing/2014/main" id="{1B1E7E56-38B6-49F4-1F35-8E0DD66BC73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84341" y="5643520"/>
                    <a:ext cx="5928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60" name="Rectangle 198">
                    <a:extLst>
                      <a:ext uri="{FF2B5EF4-FFF2-40B4-BE49-F238E27FC236}">
                        <a16:creationId xmlns:a16="http://schemas.microsoft.com/office/drawing/2014/main" id="{37D07CD0-BCBB-839D-72FB-987409A7E94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84341" y="5643520"/>
                    <a:ext cx="5928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61" name="Rectangle 199">
                    <a:extLst>
                      <a:ext uri="{FF2B5EF4-FFF2-40B4-BE49-F238E27FC236}">
                        <a16:creationId xmlns:a16="http://schemas.microsoft.com/office/drawing/2014/main" id="{AE3E7439-5EE9-747D-1C43-49F5DA176A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63634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62" name="Rectangle 200">
                    <a:extLst>
                      <a:ext uri="{FF2B5EF4-FFF2-40B4-BE49-F238E27FC236}">
                        <a16:creationId xmlns:a16="http://schemas.microsoft.com/office/drawing/2014/main" id="{1316AD53-B933-45D6-4AC7-81F6C6C7770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63634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63" name="Rectangle 201">
                    <a:extLst>
                      <a:ext uri="{FF2B5EF4-FFF2-40B4-BE49-F238E27FC236}">
                        <a16:creationId xmlns:a16="http://schemas.microsoft.com/office/drawing/2014/main" id="{B45F5B7C-D915-E9C1-A182-30171873C82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42926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64" name="Rectangle 202">
                    <a:extLst>
                      <a:ext uri="{FF2B5EF4-FFF2-40B4-BE49-F238E27FC236}">
                        <a16:creationId xmlns:a16="http://schemas.microsoft.com/office/drawing/2014/main" id="{0D3ACCF3-DA93-C831-AA29-506C0919A3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42926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65" name="Rectangle 203">
                    <a:extLst>
                      <a:ext uri="{FF2B5EF4-FFF2-40B4-BE49-F238E27FC236}">
                        <a16:creationId xmlns:a16="http://schemas.microsoft.com/office/drawing/2014/main" id="{32CDA9FC-C532-CC12-88C2-912B8FAA3C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21477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66" name="Rectangle 204">
                    <a:extLst>
                      <a:ext uri="{FF2B5EF4-FFF2-40B4-BE49-F238E27FC236}">
                        <a16:creationId xmlns:a16="http://schemas.microsoft.com/office/drawing/2014/main" id="{45BA87E9-C00F-1B9E-6F5E-7A5CC9A745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21477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67" name="Rectangle 205">
                    <a:extLst>
                      <a:ext uri="{FF2B5EF4-FFF2-40B4-BE49-F238E27FC236}">
                        <a16:creationId xmlns:a16="http://schemas.microsoft.com/office/drawing/2014/main" id="{AEAB6A9D-6074-435F-750B-71618EF3504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02993" y="5643520"/>
                    <a:ext cx="3705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68" name="Rectangle 206">
                    <a:extLst>
                      <a:ext uri="{FF2B5EF4-FFF2-40B4-BE49-F238E27FC236}">
                        <a16:creationId xmlns:a16="http://schemas.microsoft.com/office/drawing/2014/main" id="{733492A0-F370-B86E-4398-8EA6045622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02993" y="5643520"/>
                    <a:ext cx="3705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69" name="Rectangle 207">
                    <a:extLst>
                      <a:ext uri="{FF2B5EF4-FFF2-40B4-BE49-F238E27FC236}">
                        <a16:creationId xmlns:a16="http://schemas.microsoft.com/office/drawing/2014/main" id="{544378DE-8B49-7718-3CAE-DD8E028D99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82285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70" name="Rectangle 208">
                    <a:extLst>
                      <a:ext uri="{FF2B5EF4-FFF2-40B4-BE49-F238E27FC236}">
                        <a16:creationId xmlns:a16="http://schemas.microsoft.com/office/drawing/2014/main" id="{F8566944-79FF-4149-7F9D-A58E06BAA6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82285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71" name="Rectangle 209">
                    <a:extLst>
                      <a:ext uri="{FF2B5EF4-FFF2-40B4-BE49-F238E27FC236}">
                        <a16:creationId xmlns:a16="http://schemas.microsoft.com/office/drawing/2014/main" id="{531F0A28-BBB6-99F7-FB8B-71F2BD4CB1B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61577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72" name="Rectangle 210">
                    <a:extLst>
                      <a:ext uri="{FF2B5EF4-FFF2-40B4-BE49-F238E27FC236}">
                        <a16:creationId xmlns:a16="http://schemas.microsoft.com/office/drawing/2014/main" id="{24EF95E5-E15F-1355-86C4-E85CD49BE26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61577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73" name="Rectangle 211">
                    <a:extLst>
                      <a:ext uri="{FF2B5EF4-FFF2-40B4-BE49-F238E27FC236}">
                        <a16:creationId xmlns:a16="http://schemas.microsoft.com/office/drawing/2014/main" id="{4BA32116-F883-50FC-58AA-BD6A8AC7BCA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40128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74" name="Rectangle 212">
                    <a:extLst>
                      <a:ext uri="{FF2B5EF4-FFF2-40B4-BE49-F238E27FC236}">
                        <a16:creationId xmlns:a16="http://schemas.microsoft.com/office/drawing/2014/main" id="{1A924870-9269-2A8F-7000-B248CA5319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40128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75" name="Rectangle 213">
                    <a:extLst>
                      <a:ext uri="{FF2B5EF4-FFF2-40B4-BE49-F238E27FC236}">
                        <a16:creationId xmlns:a16="http://schemas.microsoft.com/office/drawing/2014/main" id="{4BEE8459-8270-78EC-DA35-9EB82B58A11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19421" y="5643520"/>
                    <a:ext cx="5928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76" name="Rectangle 214">
                    <a:extLst>
                      <a:ext uri="{FF2B5EF4-FFF2-40B4-BE49-F238E27FC236}">
                        <a16:creationId xmlns:a16="http://schemas.microsoft.com/office/drawing/2014/main" id="{03F63530-680C-912D-0C51-26C8F3A59B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19421" y="5643520"/>
                    <a:ext cx="5928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77" name="Rectangle 215">
                    <a:extLst>
                      <a:ext uri="{FF2B5EF4-FFF2-40B4-BE49-F238E27FC236}">
                        <a16:creationId xmlns:a16="http://schemas.microsoft.com/office/drawing/2014/main" id="{637AA6A9-7F73-3CCF-F823-4C2346F264C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98713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78" name="Rectangle 216">
                    <a:extLst>
                      <a:ext uri="{FF2B5EF4-FFF2-40B4-BE49-F238E27FC236}">
                        <a16:creationId xmlns:a16="http://schemas.microsoft.com/office/drawing/2014/main" id="{B4F17B9B-4A0B-F4CA-AB6B-5E3ECDD69E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98713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79" name="Rectangle 217">
                    <a:extLst>
                      <a:ext uri="{FF2B5EF4-FFF2-40B4-BE49-F238E27FC236}">
                        <a16:creationId xmlns:a16="http://schemas.microsoft.com/office/drawing/2014/main" id="{76A9CCA7-55A7-69B7-068F-C1BE1AD8F94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80228" y="5696134"/>
                    <a:ext cx="3705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80" name="Rectangle 218">
                    <a:extLst>
                      <a:ext uri="{FF2B5EF4-FFF2-40B4-BE49-F238E27FC236}">
                        <a16:creationId xmlns:a16="http://schemas.microsoft.com/office/drawing/2014/main" id="{0F47B797-5CC1-2FAD-599D-400E3A614B9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80228" y="5696134"/>
                    <a:ext cx="3705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81" name="Rectangle 219">
                    <a:extLst>
                      <a:ext uri="{FF2B5EF4-FFF2-40B4-BE49-F238E27FC236}">
                        <a16:creationId xmlns:a16="http://schemas.microsoft.com/office/drawing/2014/main" id="{A217B149-064D-4285-A074-6EFED998ED8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58780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82" name="Rectangle 220">
                    <a:extLst>
                      <a:ext uri="{FF2B5EF4-FFF2-40B4-BE49-F238E27FC236}">
                        <a16:creationId xmlns:a16="http://schemas.microsoft.com/office/drawing/2014/main" id="{9221F320-99B3-D0E4-1E77-A41110743A1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58780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83" name="Rectangle 221">
                    <a:extLst>
                      <a:ext uri="{FF2B5EF4-FFF2-40B4-BE49-F238E27FC236}">
                        <a16:creationId xmlns:a16="http://schemas.microsoft.com/office/drawing/2014/main" id="{AFDA8047-8E91-1937-DDB7-4BB7F50ADA7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38072" y="5643520"/>
                    <a:ext cx="5928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84" name="Rectangle 222">
                    <a:extLst>
                      <a:ext uri="{FF2B5EF4-FFF2-40B4-BE49-F238E27FC236}">
                        <a16:creationId xmlns:a16="http://schemas.microsoft.com/office/drawing/2014/main" id="{C1F02A69-7200-66D1-ED5B-14ADEAC1DBB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38072" y="5643520"/>
                    <a:ext cx="5928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85" name="Rectangle 223">
                    <a:extLst>
                      <a:ext uri="{FF2B5EF4-FFF2-40B4-BE49-F238E27FC236}">
                        <a16:creationId xmlns:a16="http://schemas.microsoft.com/office/drawing/2014/main" id="{EE2184B4-BAE0-321A-991A-267020304A3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17364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86" name="Rectangle 224">
                    <a:extLst>
                      <a:ext uri="{FF2B5EF4-FFF2-40B4-BE49-F238E27FC236}">
                        <a16:creationId xmlns:a16="http://schemas.microsoft.com/office/drawing/2014/main" id="{7FC704B9-5BEB-0974-80F4-104B294078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17364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87" name="Rectangle 225">
                    <a:extLst>
                      <a:ext uri="{FF2B5EF4-FFF2-40B4-BE49-F238E27FC236}">
                        <a16:creationId xmlns:a16="http://schemas.microsoft.com/office/drawing/2014/main" id="{6DF47BDA-A903-0BF9-0C95-129B0C99DA4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96657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88" name="Rectangle 226">
                    <a:extLst>
                      <a:ext uri="{FF2B5EF4-FFF2-40B4-BE49-F238E27FC236}">
                        <a16:creationId xmlns:a16="http://schemas.microsoft.com/office/drawing/2014/main" id="{41691FA2-4A95-7ECC-B51D-E9B08EF6D0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96657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89" name="Rectangle 227">
                    <a:extLst>
                      <a:ext uri="{FF2B5EF4-FFF2-40B4-BE49-F238E27FC236}">
                        <a16:creationId xmlns:a16="http://schemas.microsoft.com/office/drawing/2014/main" id="{FCA5F948-F706-1C72-A362-77CBAE7C7F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975949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390" name="Rectangle 228">
                    <a:extLst>
                      <a:ext uri="{FF2B5EF4-FFF2-40B4-BE49-F238E27FC236}">
                        <a16:creationId xmlns:a16="http://schemas.microsoft.com/office/drawing/2014/main" id="{469BE111-1DCE-24FB-4CBD-5F53C1575A4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975949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</p:grpSp>
            <p:cxnSp>
              <p:nvCxnSpPr>
                <p:cNvPr id="312" name="直接连接符 311">
                  <a:extLst>
                    <a:ext uri="{FF2B5EF4-FFF2-40B4-BE49-F238E27FC236}">
                      <a16:creationId xmlns:a16="http://schemas.microsoft.com/office/drawing/2014/main" id="{C62F582E-6063-5F85-1340-5DEF28452D07}"/>
                    </a:ext>
                  </a:extLst>
                </p:cNvPr>
                <p:cNvCxnSpPr/>
                <p:nvPr/>
              </p:nvCxnSpPr>
              <p:spPr>
                <a:xfrm flipH="1">
                  <a:off x="6991236" y="1803529"/>
                  <a:ext cx="1803222" cy="0"/>
                </a:xfrm>
                <a:prstGeom prst="line">
                  <a:avLst/>
                </a:prstGeom>
                <a:grpFill/>
                <a:ln>
                  <a:gradFill flip="none" rotWithShape="1">
                    <a:gsLst>
                      <a:gs pos="0">
                        <a:srgbClr val="ECBD81">
                          <a:alpha val="25000"/>
                        </a:srgbClr>
                      </a:gs>
                      <a:gs pos="100000">
                        <a:srgbClr val="ECBD81">
                          <a:alpha val="0"/>
                        </a:srgb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04" name="矩形 7">
                <a:extLst>
                  <a:ext uri="{FF2B5EF4-FFF2-40B4-BE49-F238E27FC236}">
                    <a16:creationId xmlns:a16="http://schemas.microsoft.com/office/drawing/2014/main" id="{91E058AB-38E7-17A2-5772-81618085CA74}"/>
                  </a:ext>
                </a:extLst>
              </p:cNvPr>
              <p:cNvSpPr/>
              <p:nvPr userDrawn="1"/>
            </p:nvSpPr>
            <p:spPr>
              <a:xfrm flipH="1" flipV="1">
                <a:off x="3911466" y="4339044"/>
                <a:ext cx="7103415" cy="2862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97E57CBF-194C-2D2E-03E5-AF39A04189EE}"/>
                  </a:ext>
                </a:extLst>
              </p:cNvPr>
              <p:cNvSpPr/>
              <p:nvPr userDrawn="1"/>
            </p:nvSpPr>
            <p:spPr>
              <a:xfrm>
                <a:off x="5687024" y="4276591"/>
                <a:ext cx="4783319" cy="212546"/>
              </a:xfrm>
              <a:custGeom>
                <a:avLst/>
                <a:gdLst/>
                <a:ahLst/>
                <a:cxnLst/>
                <a:rect l="l" t="t" r="r" b="b"/>
                <a:pathLst>
                  <a:path w="6618942" h="294113">
                    <a:moveTo>
                      <a:pt x="2540184" y="230086"/>
                    </a:moveTo>
                    <a:cubicBezTo>
                      <a:pt x="2553400" y="233817"/>
                      <a:pt x="2567236" y="238107"/>
                      <a:pt x="2581694" y="242956"/>
                    </a:cubicBezTo>
                    <a:cubicBezTo>
                      <a:pt x="2596151" y="247804"/>
                      <a:pt x="2609964" y="252771"/>
                      <a:pt x="2623135" y="257857"/>
                    </a:cubicBezTo>
                    <a:cubicBezTo>
                      <a:pt x="2636305" y="262943"/>
                      <a:pt x="2647568" y="267707"/>
                      <a:pt x="2656923" y="272149"/>
                    </a:cubicBezTo>
                    <a:lnTo>
                      <a:pt x="2648388" y="284645"/>
                    </a:lnTo>
                    <a:cubicBezTo>
                      <a:pt x="2639532" y="280096"/>
                      <a:pt x="2628593" y="275174"/>
                      <a:pt x="2615572" y="269880"/>
                    </a:cubicBezTo>
                    <a:cubicBezTo>
                      <a:pt x="2602550" y="264585"/>
                      <a:pt x="2588766" y="259392"/>
                      <a:pt x="2574220" y="254301"/>
                    </a:cubicBezTo>
                    <a:cubicBezTo>
                      <a:pt x="2559674" y="249210"/>
                      <a:pt x="2545688" y="244694"/>
                      <a:pt x="2532260" y="240754"/>
                    </a:cubicBezTo>
                    <a:close/>
                    <a:moveTo>
                      <a:pt x="4416228" y="216085"/>
                    </a:moveTo>
                    <a:cubicBezTo>
                      <a:pt x="4428208" y="221467"/>
                      <a:pt x="4440656" y="227533"/>
                      <a:pt x="4453572" y="234282"/>
                    </a:cubicBezTo>
                    <a:cubicBezTo>
                      <a:pt x="4466488" y="241031"/>
                      <a:pt x="4478710" y="247865"/>
                      <a:pt x="4490238" y="254783"/>
                    </a:cubicBezTo>
                    <a:cubicBezTo>
                      <a:pt x="4501766" y="261701"/>
                      <a:pt x="4511437" y="268106"/>
                      <a:pt x="4519250" y="273997"/>
                    </a:cubicBezTo>
                    <a:lnTo>
                      <a:pt x="4510106" y="285579"/>
                    </a:lnTo>
                    <a:cubicBezTo>
                      <a:pt x="4502396" y="279784"/>
                      <a:pt x="4492824" y="273357"/>
                      <a:pt x="4481388" y="266298"/>
                    </a:cubicBezTo>
                    <a:cubicBezTo>
                      <a:pt x="4469952" y="259238"/>
                      <a:pt x="4457805" y="252179"/>
                      <a:pt x="4444947" y="245120"/>
                    </a:cubicBezTo>
                    <a:cubicBezTo>
                      <a:pt x="4432089" y="238060"/>
                      <a:pt x="4419671" y="231633"/>
                      <a:pt x="4407694" y="225838"/>
                    </a:cubicBezTo>
                    <a:close/>
                    <a:moveTo>
                      <a:pt x="5670252" y="215480"/>
                    </a:moveTo>
                    <a:lnTo>
                      <a:pt x="5682748" y="220968"/>
                    </a:lnTo>
                    <a:cubicBezTo>
                      <a:pt x="5678418" y="229384"/>
                      <a:pt x="5673516" y="238619"/>
                      <a:pt x="5668042" y="248671"/>
                    </a:cubicBezTo>
                    <a:cubicBezTo>
                      <a:pt x="5662568" y="258724"/>
                      <a:pt x="5656904" y="267573"/>
                      <a:pt x="5651050" y="275219"/>
                    </a:cubicBezTo>
                    <a:lnTo>
                      <a:pt x="5637638" y="269443"/>
                    </a:lnTo>
                    <a:cubicBezTo>
                      <a:pt x="5644140" y="261917"/>
                      <a:pt x="5650262" y="253113"/>
                      <a:pt x="5656002" y="243033"/>
                    </a:cubicBezTo>
                    <a:cubicBezTo>
                      <a:pt x="5661743" y="232953"/>
                      <a:pt x="5666492" y="223769"/>
                      <a:pt x="5670252" y="215480"/>
                    </a:cubicBezTo>
                    <a:close/>
                    <a:moveTo>
                      <a:pt x="5868372" y="208788"/>
                    </a:moveTo>
                    <a:cubicBezTo>
                      <a:pt x="5875426" y="217628"/>
                      <a:pt x="5882120" y="227153"/>
                      <a:pt x="5888450" y="237363"/>
                    </a:cubicBezTo>
                    <a:cubicBezTo>
                      <a:pt x="5894782" y="247574"/>
                      <a:pt x="5899569" y="256642"/>
                      <a:pt x="5902814" y="264567"/>
                    </a:cubicBezTo>
                    <a:lnTo>
                      <a:pt x="5889402" y="270053"/>
                    </a:lnTo>
                    <a:cubicBezTo>
                      <a:pt x="5886164" y="262122"/>
                      <a:pt x="5881440" y="252991"/>
                      <a:pt x="5875230" y="242659"/>
                    </a:cubicBezTo>
                    <a:cubicBezTo>
                      <a:pt x="5869019" y="232328"/>
                      <a:pt x="5862466" y="222663"/>
                      <a:pt x="5855570" y="213665"/>
                    </a:cubicBezTo>
                    <a:close/>
                    <a:moveTo>
                      <a:pt x="5702866" y="205740"/>
                    </a:moveTo>
                    <a:lnTo>
                      <a:pt x="5717496" y="205740"/>
                    </a:lnTo>
                    <a:lnTo>
                      <a:pt x="5717496" y="260300"/>
                    </a:lnTo>
                    <a:cubicBezTo>
                      <a:pt x="5717222" y="264040"/>
                      <a:pt x="5718683" y="266618"/>
                      <a:pt x="5721877" y="268034"/>
                    </a:cubicBezTo>
                    <a:cubicBezTo>
                      <a:pt x="5725071" y="269450"/>
                      <a:pt x="5731638" y="270123"/>
                      <a:pt x="5741575" y="270053"/>
                    </a:cubicBezTo>
                    <a:lnTo>
                      <a:pt x="5818080" y="270053"/>
                    </a:lnTo>
                    <a:cubicBezTo>
                      <a:pt x="5826493" y="270523"/>
                      <a:pt x="5832068" y="268364"/>
                      <a:pt x="5834806" y="263576"/>
                    </a:cubicBezTo>
                    <a:cubicBezTo>
                      <a:pt x="5837542" y="258788"/>
                      <a:pt x="5839079" y="248552"/>
                      <a:pt x="5839416" y="232868"/>
                    </a:cubicBezTo>
                    <a:cubicBezTo>
                      <a:pt x="5841466" y="234112"/>
                      <a:pt x="5843766" y="235204"/>
                      <a:pt x="5846312" y="236144"/>
                    </a:cubicBezTo>
                    <a:cubicBezTo>
                      <a:pt x="5848858" y="237084"/>
                      <a:pt x="5851233" y="237719"/>
                      <a:pt x="5853436" y="238049"/>
                    </a:cubicBezTo>
                    <a:cubicBezTo>
                      <a:pt x="5852744" y="255898"/>
                      <a:pt x="5850090" y="267878"/>
                      <a:pt x="5845474" y="273991"/>
                    </a:cubicBezTo>
                    <a:cubicBezTo>
                      <a:pt x="5840857" y="280104"/>
                      <a:pt x="5832030" y="282944"/>
                      <a:pt x="5818994" y="282512"/>
                    </a:cubicBezTo>
                    <a:lnTo>
                      <a:pt x="5741880" y="282512"/>
                    </a:lnTo>
                    <a:cubicBezTo>
                      <a:pt x="5726786" y="282728"/>
                      <a:pt x="5716436" y="281308"/>
                      <a:pt x="5710828" y="278254"/>
                    </a:cubicBezTo>
                    <a:cubicBezTo>
                      <a:pt x="5705221" y="275200"/>
                      <a:pt x="5702567" y="269215"/>
                      <a:pt x="5702866" y="260300"/>
                    </a:cubicBezTo>
                    <a:close/>
                    <a:moveTo>
                      <a:pt x="1609630" y="200248"/>
                    </a:moveTo>
                    <a:cubicBezTo>
                      <a:pt x="1615205" y="209868"/>
                      <a:pt x="1621047" y="220163"/>
                      <a:pt x="1627156" y="231134"/>
                    </a:cubicBezTo>
                    <a:cubicBezTo>
                      <a:pt x="1633265" y="242105"/>
                      <a:pt x="1638192" y="251723"/>
                      <a:pt x="1641939" y="259986"/>
                    </a:cubicBezTo>
                    <a:lnTo>
                      <a:pt x="1599572" y="274600"/>
                    </a:lnTo>
                    <a:cubicBezTo>
                      <a:pt x="1597997" y="269971"/>
                      <a:pt x="1595889" y="264692"/>
                      <a:pt x="1593247" y="258765"/>
                    </a:cubicBezTo>
                    <a:cubicBezTo>
                      <a:pt x="1590605" y="252838"/>
                      <a:pt x="1587735" y="246639"/>
                      <a:pt x="1584636" y="240168"/>
                    </a:cubicBezTo>
                    <a:cubicBezTo>
                      <a:pt x="1582090" y="258081"/>
                      <a:pt x="1576743" y="270319"/>
                      <a:pt x="1568596" y="276880"/>
                    </a:cubicBezTo>
                    <a:cubicBezTo>
                      <a:pt x="1560449" y="283441"/>
                      <a:pt x="1547406" y="286538"/>
                      <a:pt x="1529468" y="286169"/>
                    </a:cubicBezTo>
                    <a:lnTo>
                      <a:pt x="1478566" y="286169"/>
                    </a:lnTo>
                    <a:cubicBezTo>
                      <a:pt x="1455566" y="286411"/>
                      <a:pt x="1439844" y="283340"/>
                      <a:pt x="1431398" y="276957"/>
                    </a:cubicBezTo>
                    <a:cubicBezTo>
                      <a:pt x="1422953" y="270574"/>
                      <a:pt x="1418965" y="259430"/>
                      <a:pt x="1419435" y="243525"/>
                    </a:cubicBezTo>
                    <a:lnTo>
                      <a:pt x="1419435" y="219723"/>
                    </a:lnTo>
                    <a:cubicBezTo>
                      <a:pt x="1415720" y="229329"/>
                      <a:pt x="1411643" y="239482"/>
                      <a:pt x="1407205" y="250184"/>
                    </a:cubicBezTo>
                    <a:cubicBezTo>
                      <a:pt x="1402766" y="260886"/>
                      <a:pt x="1398308" y="270344"/>
                      <a:pt x="1393832" y="278558"/>
                    </a:cubicBezTo>
                    <a:lnTo>
                      <a:pt x="1352074" y="262117"/>
                    </a:lnTo>
                    <a:cubicBezTo>
                      <a:pt x="1357376" y="254142"/>
                      <a:pt x="1362545" y="245098"/>
                      <a:pt x="1367581" y="234984"/>
                    </a:cubicBezTo>
                    <a:cubicBezTo>
                      <a:pt x="1372616" y="224871"/>
                      <a:pt x="1376795" y="214918"/>
                      <a:pt x="1380116" y="205125"/>
                    </a:cubicBezTo>
                    <a:lnTo>
                      <a:pt x="1419435" y="218811"/>
                    </a:lnTo>
                    <a:lnTo>
                      <a:pt x="1419435" y="202692"/>
                    </a:lnTo>
                    <a:lnTo>
                      <a:pt x="1464240" y="202692"/>
                    </a:lnTo>
                    <a:lnTo>
                      <a:pt x="1464240" y="242915"/>
                    </a:lnTo>
                    <a:cubicBezTo>
                      <a:pt x="1464012" y="247193"/>
                      <a:pt x="1465155" y="249927"/>
                      <a:pt x="1467669" y="251116"/>
                    </a:cubicBezTo>
                    <a:cubicBezTo>
                      <a:pt x="1470184" y="252305"/>
                      <a:pt x="1475442" y="252826"/>
                      <a:pt x="1483443" y="252680"/>
                    </a:cubicBezTo>
                    <a:lnTo>
                      <a:pt x="1526420" y="252680"/>
                    </a:lnTo>
                    <a:cubicBezTo>
                      <a:pt x="1533474" y="253118"/>
                      <a:pt x="1538186" y="251174"/>
                      <a:pt x="1540555" y="246847"/>
                    </a:cubicBezTo>
                    <a:cubicBezTo>
                      <a:pt x="1542923" y="242520"/>
                      <a:pt x="1544511" y="233180"/>
                      <a:pt x="1545317" y="218827"/>
                    </a:cubicBezTo>
                    <a:cubicBezTo>
                      <a:pt x="1549508" y="221331"/>
                      <a:pt x="1554842" y="223720"/>
                      <a:pt x="1561319" y="225994"/>
                    </a:cubicBezTo>
                    <a:cubicBezTo>
                      <a:pt x="1567796" y="228269"/>
                      <a:pt x="1574045" y="230048"/>
                      <a:pt x="1580064" y="231331"/>
                    </a:cubicBezTo>
                    <a:cubicBezTo>
                      <a:pt x="1578382" y="228104"/>
                      <a:pt x="1576718" y="224876"/>
                      <a:pt x="1575073" y="221648"/>
                    </a:cubicBezTo>
                    <a:cubicBezTo>
                      <a:pt x="1573429" y="218421"/>
                      <a:pt x="1571841" y="215345"/>
                      <a:pt x="1570311" y="212423"/>
                    </a:cubicBezTo>
                    <a:close/>
                    <a:moveTo>
                      <a:pt x="406280" y="198997"/>
                    </a:moveTo>
                    <a:cubicBezTo>
                      <a:pt x="414096" y="207375"/>
                      <a:pt x="423380" y="215009"/>
                      <a:pt x="434131" y="221901"/>
                    </a:cubicBezTo>
                    <a:cubicBezTo>
                      <a:pt x="444881" y="228792"/>
                      <a:pt x="456832" y="234979"/>
                      <a:pt x="469983" y="240461"/>
                    </a:cubicBezTo>
                    <a:cubicBezTo>
                      <a:pt x="483318" y="234979"/>
                      <a:pt x="495586" y="228792"/>
                      <a:pt x="506787" y="221901"/>
                    </a:cubicBezTo>
                    <a:cubicBezTo>
                      <a:pt x="517989" y="215009"/>
                      <a:pt x="527666" y="207375"/>
                      <a:pt x="535820" y="198997"/>
                    </a:cubicBezTo>
                    <a:close/>
                    <a:moveTo>
                      <a:pt x="5759558" y="193834"/>
                    </a:moveTo>
                    <a:cubicBezTo>
                      <a:pt x="5767312" y="200986"/>
                      <a:pt x="5775122" y="208938"/>
                      <a:pt x="5782990" y="217690"/>
                    </a:cubicBezTo>
                    <a:cubicBezTo>
                      <a:pt x="5790857" y="226443"/>
                      <a:pt x="5797068" y="234243"/>
                      <a:pt x="5801620" y="241090"/>
                    </a:cubicBezTo>
                    <a:lnTo>
                      <a:pt x="5788818" y="248102"/>
                    </a:lnTo>
                    <a:cubicBezTo>
                      <a:pt x="5784602" y="241280"/>
                      <a:pt x="5778710" y="233430"/>
                      <a:pt x="5771140" y="224550"/>
                    </a:cubicBezTo>
                    <a:cubicBezTo>
                      <a:pt x="5763572" y="215670"/>
                      <a:pt x="5755850" y="207362"/>
                      <a:pt x="5747976" y="199626"/>
                    </a:cubicBezTo>
                    <a:close/>
                    <a:moveTo>
                      <a:pt x="2520372" y="188329"/>
                    </a:moveTo>
                    <a:lnTo>
                      <a:pt x="2535308" y="188329"/>
                    </a:lnTo>
                    <a:cubicBezTo>
                      <a:pt x="2532034" y="208118"/>
                      <a:pt x="2525610" y="224487"/>
                      <a:pt x="2516038" y="237435"/>
                    </a:cubicBezTo>
                    <a:cubicBezTo>
                      <a:pt x="2506464" y="250384"/>
                      <a:pt x="2492048" y="260657"/>
                      <a:pt x="2472790" y="268254"/>
                    </a:cubicBezTo>
                    <a:cubicBezTo>
                      <a:pt x="2453531" y="275851"/>
                      <a:pt x="2427736" y="281518"/>
                      <a:pt x="2395404" y="285255"/>
                    </a:cubicBezTo>
                    <a:cubicBezTo>
                      <a:pt x="2394890" y="283325"/>
                      <a:pt x="2394014" y="281166"/>
                      <a:pt x="2392776" y="278778"/>
                    </a:cubicBezTo>
                    <a:cubicBezTo>
                      <a:pt x="2391537" y="276390"/>
                      <a:pt x="2390280" y="274384"/>
                      <a:pt x="2389003" y="272758"/>
                    </a:cubicBezTo>
                    <a:cubicBezTo>
                      <a:pt x="2420208" y="269611"/>
                      <a:pt x="2444904" y="264730"/>
                      <a:pt x="2463092" y="258117"/>
                    </a:cubicBezTo>
                    <a:cubicBezTo>
                      <a:pt x="2481281" y="251503"/>
                      <a:pt x="2494711" y="242536"/>
                      <a:pt x="2503382" y="231215"/>
                    </a:cubicBezTo>
                    <a:cubicBezTo>
                      <a:pt x="2512054" y="219894"/>
                      <a:pt x="2517718" y="205599"/>
                      <a:pt x="2520372" y="188329"/>
                    </a:cubicBezTo>
                    <a:close/>
                    <a:moveTo>
                      <a:pt x="6050108" y="178594"/>
                    </a:moveTo>
                    <a:lnTo>
                      <a:pt x="6050108" y="250832"/>
                    </a:lnTo>
                    <a:lnTo>
                      <a:pt x="6204338" y="250832"/>
                    </a:lnTo>
                    <a:lnTo>
                      <a:pt x="6204338" y="178594"/>
                    </a:lnTo>
                    <a:close/>
                    <a:moveTo>
                      <a:pt x="6470504" y="171265"/>
                    </a:moveTo>
                    <a:lnTo>
                      <a:pt x="6484830" y="171265"/>
                    </a:lnTo>
                    <a:lnTo>
                      <a:pt x="6484830" y="194463"/>
                    </a:lnTo>
                    <a:lnTo>
                      <a:pt x="6613150" y="194463"/>
                    </a:lnTo>
                    <a:lnTo>
                      <a:pt x="6613150" y="207531"/>
                    </a:lnTo>
                    <a:lnTo>
                      <a:pt x="6500984" y="207531"/>
                    </a:lnTo>
                    <a:cubicBezTo>
                      <a:pt x="6510992" y="215919"/>
                      <a:pt x="6522540" y="223832"/>
                      <a:pt x="6535630" y="231272"/>
                    </a:cubicBezTo>
                    <a:cubicBezTo>
                      <a:pt x="6548719" y="238711"/>
                      <a:pt x="6562435" y="245338"/>
                      <a:pt x="6576778" y="251151"/>
                    </a:cubicBezTo>
                    <a:cubicBezTo>
                      <a:pt x="6591120" y="256965"/>
                      <a:pt x="6605174" y="261627"/>
                      <a:pt x="6618942" y="265138"/>
                    </a:cubicBezTo>
                    <a:cubicBezTo>
                      <a:pt x="6617214" y="266897"/>
                      <a:pt x="6615487" y="268942"/>
                      <a:pt x="6613760" y="271272"/>
                    </a:cubicBezTo>
                    <a:cubicBezTo>
                      <a:pt x="6612033" y="273603"/>
                      <a:pt x="6610610" y="275724"/>
                      <a:pt x="6609493" y="277635"/>
                    </a:cubicBezTo>
                    <a:cubicBezTo>
                      <a:pt x="6595084" y="273400"/>
                      <a:pt x="6580247" y="267849"/>
                      <a:pt x="6564980" y="260984"/>
                    </a:cubicBezTo>
                    <a:cubicBezTo>
                      <a:pt x="6549714" y="254118"/>
                      <a:pt x="6535126" y="246355"/>
                      <a:pt x="6521214" y="237695"/>
                    </a:cubicBezTo>
                    <a:cubicBezTo>
                      <a:pt x="6507302" y="229035"/>
                      <a:pt x="6495174" y="219894"/>
                      <a:pt x="6484830" y="210274"/>
                    </a:cubicBezTo>
                    <a:lnTo>
                      <a:pt x="6484830" y="284645"/>
                    </a:lnTo>
                    <a:lnTo>
                      <a:pt x="6470504" y="284645"/>
                    </a:lnTo>
                    <a:lnTo>
                      <a:pt x="6470504" y="209969"/>
                    </a:lnTo>
                    <a:cubicBezTo>
                      <a:pt x="6460152" y="219994"/>
                      <a:pt x="6448074" y="229511"/>
                      <a:pt x="6434266" y="238519"/>
                    </a:cubicBezTo>
                    <a:cubicBezTo>
                      <a:pt x="6420460" y="247528"/>
                      <a:pt x="6406078" y="255622"/>
                      <a:pt x="6391120" y="262802"/>
                    </a:cubicBezTo>
                    <a:cubicBezTo>
                      <a:pt x="6376162" y="269981"/>
                      <a:pt x="6361781" y="275840"/>
                      <a:pt x="6347974" y="280378"/>
                    </a:cubicBezTo>
                    <a:cubicBezTo>
                      <a:pt x="6346565" y="278308"/>
                      <a:pt x="6344964" y="276124"/>
                      <a:pt x="6343174" y="273825"/>
                    </a:cubicBezTo>
                    <a:cubicBezTo>
                      <a:pt x="6341384" y="271526"/>
                      <a:pt x="6339630" y="269647"/>
                      <a:pt x="6337916" y="268186"/>
                    </a:cubicBezTo>
                    <a:cubicBezTo>
                      <a:pt x="6351282" y="264361"/>
                      <a:pt x="6365021" y="259345"/>
                      <a:pt x="6379132" y="253138"/>
                    </a:cubicBezTo>
                    <a:cubicBezTo>
                      <a:pt x="6393243" y="246931"/>
                      <a:pt x="6406778" y="239928"/>
                      <a:pt x="6419738" y="232130"/>
                    </a:cubicBezTo>
                    <a:cubicBezTo>
                      <a:pt x="6432698" y="224331"/>
                      <a:pt x="6444134" y="216131"/>
                      <a:pt x="6454045" y="207531"/>
                    </a:cubicBezTo>
                    <a:lnTo>
                      <a:pt x="6343707" y="207531"/>
                    </a:lnTo>
                    <a:lnTo>
                      <a:pt x="6343707" y="194463"/>
                    </a:lnTo>
                    <a:lnTo>
                      <a:pt x="6470504" y="194463"/>
                    </a:lnTo>
                    <a:close/>
                    <a:moveTo>
                      <a:pt x="6035174" y="165183"/>
                    </a:moveTo>
                    <a:lnTo>
                      <a:pt x="6219272" y="165183"/>
                    </a:lnTo>
                    <a:lnTo>
                      <a:pt x="6219272" y="282836"/>
                    </a:lnTo>
                    <a:lnTo>
                      <a:pt x="6204338" y="282836"/>
                    </a:lnTo>
                    <a:lnTo>
                      <a:pt x="6204338" y="264853"/>
                    </a:lnTo>
                    <a:lnTo>
                      <a:pt x="6050108" y="264853"/>
                    </a:lnTo>
                    <a:lnTo>
                      <a:pt x="6050108" y="284055"/>
                    </a:lnTo>
                    <a:lnTo>
                      <a:pt x="6035174" y="284055"/>
                    </a:lnTo>
                    <a:close/>
                    <a:moveTo>
                      <a:pt x="3111075" y="164269"/>
                    </a:moveTo>
                    <a:lnTo>
                      <a:pt x="3111075" y="219742"/>
                    </a:lnTo>
                    <a:cubicBezTo>
                      <a:pt x="3120555" y="218224"/>
                      <a:pt x="3130474" y="216612"/>
                      <a:pt x="3140831" y="214903"/>
                    </a:cubicBezTo>
                    <a:cubicBezTo>
                      <a:pt x="3151188" y="213195"/>
                      <a:pt x="3161792" y="211354"/>
                      <a:pt x="3172644" y="209379"/>
                    </a:cubicBezTo>
                    <a:lnTo>
                      <a:pt x="3172644" y="164269"/>
                    </a:lnTo>
                    <a:close/>
                    <a:moveTo>
                      <a:pt x="2432590" y="161240"/>
                    </a:moveTo>
                    <a:lnTo>
                      <a:pt x="2620651" y="161240"/>
                    </a:lnTo>
                    <a:lnTo>
                      <a:pt x="2620651" y="244717"/>
                    </a:lnTo>
                    <a:lnTo>
                      <a:pt x="2606021" y="244717"/>
                    </a:lnTo>
                    <a:lnTo>
                      <a:pt x="2606021" y="174308"/>
                    </a:lnTo>
                    <a:lnTo>
                      <a:pt x="2446610" y="174308"/>
                    </a:lnTo>
                    <a:lnTo>
                      <a:pt x="2446610" y="246241"/>
                    </a:lnTo>
                    <a:lnTo>
                      <a:pt x="2432590" y="246241"/>
                    </a:lnTo>
                    <a:close/>
                    <a:moveTo>
                      <a:pt x="5511984" y="156039"/>
                    </a:moveTo>
                    <a:lnTo>
                      <a:pt x="5524481" y="163659"/>
                    </a:lnTo>
                    <a:cubicBezTo>
                      <a:pt x="5519655" y="172879"/>
                      <a:pt x="5514524" y="182328"/>
                      <a:pt x="5509088" y="192005"/>
                    </a:cubicBezTo>
                    <a:cubicBezTo>
                      <a:pt x="5503653" y="201683"/>
                      <a:pt x="5498522" y="210217"/>
                      <a:pt x="5493696" y="217609"/>
                    </a:cubicBezTo>
                    <a:lnTo>
                      <a:pt x="5482724" y="210903"/>
                    </a:lnTo>
                    <a:cubicBezTo>
                      <a:pt x="5487638" y="203264"/>
                      <a:pt x="5492820" y="194387"/>
                      <a:pt x="5498268" y="184271"/>
                    </a:cubicBezTo>
                    <a:cubicBezTo>
                      <a:pt x="5503716" y="174155"/>
                      <a:pt x="5508289" y="164745"/>
                      <a:pt x="5511984" y="156039"/>
                    </a:cubicBezTo>
                    <a:close/>
                    <a:moveTo>
                      <a:pt x="5334590" y="156039"/>
                    </a:moveTo>
                    <a:lnTo>
                      <a:pt x="5347392" y="161525"/>
                    </a:lnTo>
                    <a:cubicBezTo>
                      <a:pt x="5343894" y="170650"/>
                      <a:pt x="5339614" y="180137"/>
                      <a:pt x="5334552" y="189986"/>
                    </a:cubicBezTo>
                    <a:cubicBezTo>
                      <a:pt x="5329492" y="199835"/>
                      <a:pt x="5323612" y="208331"/>
                      <a:pt x="5316912" y="215475"/>
                    </a:cubicBezTo>
                    <a:lnTo>
                      <a:pt x="5304110" y="208160"/>
                    </a:lnTo>
                    <a:cubicBezTo>
                      <a:pt x="5310867" y="201454"/>
                      <a:pt x="5316862" y="193301"/>
                      <a:pt x="5322094" y="183700"/>
                    </a:cubicBezTo>
                    <a:cubicBezTo>
                      <a:pt x="5327326" y="174098"/>
                      <a:pt x="5331492" y="164878"/>
                      <a:pt x="5334590" y="156039"/>
                    </a:cubicBezTo>
                    <a:close/>
                    <a:moveTo>
                      <a:pt x="1058552" y="146895"/>
                    </a:moveTo>
                    <a:lnTo>
                      <a:pt x="1096652" y="160916"/>
                    </a:lnTo>
                    <a:cubicBezTo>
                      <a:pt x="1093051" y="173171"/>
                      <a:pt x="1088441" y="185160"/>
                      <a:pt x="1082821" y="196882"/>
                    </a:cubicBezTo>
                    <a:cubicBezTo>
                      <a:pt x="1077202" y="208604"/>
                      <a:pt x="1070229" y="218764"/>
                      <a:pt x="1061904" y="227362"/>
                    </a:cubicBezTo>
                    <a:lnTo>
                      <a:pt x="1025024" y="205112"/>
                    </a:lnTo>
                    <a:cubicBezTo>
                      <a:pt x="1032688" y="197790"/>
                      <a:pt x="1039381" y="189040"/>
                      <a:pt x="1045102" y="178861"/>
                    </a:cubicBezTo>
                    <a:cubicBezTo>
                      <a:pt x="1050824" y="168682"/>
                      <a:pt x="1055307" y="158026"/>
                      <a:pt x="1058552" y="146895"/>
                    </a:cubicBezTo>
                    <a:close/>
                    <a:moveTo>
                      <a:pt x="1239298" y="145066"/>
                    </a:moveTo>
                    <a:lnTo>
                      <a:pt x="1277703" y="167012"/>
                    </a:lnTo>
                    <a:cubicBezTo>
                      <a:pt x="1271365" y="177559"/>
                      <a:pt x="1264914" y="187935"/>
                      <a:pt x="1258348" y="198139"/>
                    </a:cubicBezTo>
                    <a:cubicBezTo>
                      <a:pt x="1251782" y="208344"/>
                      <a:pt x="1245635" y="217272"/>
                      <a:pt x="1239908" y="224924"/>
                    </a:cubicBezTo>
                    <a:lnTo>
                      <a:pt x="1206989" y="204807"/>
                    </a:lnTo>
                    <a:cubicBezTo>
                      <a:pt x="1212526" y="196869"/>
                      <a:pt x="1218292" y="187446"/>
                      <a:pt x="1224287" y="176537"/>
                    </a:cubicBezTo>
                    <a:cubicBezTo>
                      <a:pt x="1230281" y="165627"/>
                      <a:pt x="1235285" y="155137"/>
                      <a:pt x="1239298" y="145066"/>
                    </a:cubicBezTo>
                    <a:close/>
                    <a:moveTo>
                      <a:pt x="1454487" y="140780"/>
                    </a:moveTo>
                    <a:lnTo>
                      <a:pt x="1454487" y="157887"/>
                    </a:lnTo>
                    <a:lnTo>
                      <a:pt x="1479176" y="157887"/>
                    </a:lnTo>
                    <a:lnTo>
                      <a:pt x="1479176" y="140780"/>
                    </a:lnTo>
                    <a:close/>
                    <a:moveTo>
                      <a:pt x="1130789" y="137751"/>
                    </a:moveTo>
                    <a:lnTo>
                      <a:pt x="1177728" y="137751"/>
                    </a:lnTo>
                    <a:cubicBezTo>
                      <a:pt x="1176865" y="147149"/>
                      <a:pt x="1175849" y="156090"/>
                      <a:pt x="1174680" y="164573"/>
                    </a:cubicBezTo>
                    <a:cubicBezTo>
                      <a:pt x="1182300" y="190246"/>
                      <a:pt x="1195864" y="210071"/>
                      <a:pt x="1215371" y="224047"/>
                    </a:cubicBezTo>
                    <a:cubicBezTo>
                      <a:pt x="1234878" y="238024"/>
                      <a:pt x="1263072" y="246647"/>
                      <a:pt x="1299953" y="249917"/>
                    </a:cubicBezTo>
                    <a:cubicBezTo>
                      <a:pt x="1295356" y="254959"/>
                      <a:pt x="1290682" y="261335"/>
                      <a:pt x="1285932" y="269044"/>
                    </a:cubicBezTo>
                    <a:cubicBezTo>
                      <a:pt x="1281183" y="276752"/>
                      <a:pt x="1277423" y="283890"/>
                      <a:pt x="1274655" y="290456"/>
                    </a:cubicBezTo>
                    <a:cubicBezTo>
                      <a:pt x="1244772" y="285681"/>
                      <a:pt x="1220566" y="277553"/>
                      <a:pt x="1202036" y="266072"/>
                    </a:cubicBezTo>
                    <a:cubicBezTo>
                      <a:pt x="1183507" y="254591"/>
                      <a:pt x="1168902" y="239148"/>
                      <a:pt x="1158221" y="219742"/>
                    </a:cubicBezTo>
                    <a:cubicBezTo>
                      <a:pt x="1149687" y="236824"/>
                      <a:pt x="1135437" y="251581"/>
                      <a:pt x="1115473" y="264014"/>
                    </a:cubicBezTo>
                    <a:cubicBezTo>
                      <a:pt x="1095509" y="276448"/>
                      <a:pt x="1067086" y="286481"/>
                      <a:pt x="1030205" y="294113"/>
                    </a:cubicBezTo>
                    <a:cubicBezTo>
                      <a:pt x="1028205" y="288036"/>
                      <a:pt x="1025043" y="281369"/>
                      <a:pt x="1020718" y="274111"/>
                    </a:cubicBezTo>
                    <a:cubicBezTo>
                      <a:pt x="1016394" y="266853"/>
                      <a:pt x="1011936" y="260719"/>
                      <a:pt x="1007345" y="255709"/>
                    </a:cubicBezTo>
                    <a:cubicBezTo>
                      <a:pt x="1035113" y="250910"/>
                      <a:pt x="1057073" y="244867"/>
                      <a:pt x="1073225" y="237578"/>
                    </a:cubicBezTo>
                    <a:cubicBezTo>
                      <a:pt x="1089377" y="230289"/>
                      <a:pt x="1101364" y="221740"/>
                      <a:pt x="1109187" y="211932"/>
                    </a:cubicBezTo>
                    <a:cubicBezTo>
                      <a:pt x="1117009" y="202123"/>
                      <a:pt x="1122310" y="191041"/>
                      <a:pt x="1125088" y="178685"/>
                    </a:cubicBezTo>
                    <a:cubicBezTo>
                      <a:pt x="1127867" y="166328"/>
                      <a:pt x="1129768" y="152684"/>
                      <a:pt x="1130789" y="137751"/>
                    </a:cubicBezTo>
                    <a:close/>
                    <a:moveTo>
                      <a:pt x="5415362" y="136532"/>
                    </a:moveTo>
                    <a:lnTo>
                      <a:pt x="5430908" y="136532"/>
                    </a:lnTo>
                    <a:cubicBezTo>
                      <a:pt x="5429078" y="153956"/>
                      <a:pt x="5426336" y="170009"/>
                      <a:pt x="5422678" y="184690"/>
                    </a:cubicBezTo>
                    <a:cubicBezTo>
                      <a:pt x="5433340" y="208776"/>
                      <a:pt x="5450344" y="227965"/>
                      <a:pt x="5473694" y="242259"/>
                    </a:cubicBezTo>
                    <a:cubicBezTo>
                      <a:pt x="5497043" y="256553"/>
                      <a:pt x="5525859" y="265913"/>
                      <a:pt x="5560142" y="270339"/>
                    </a:cubicBezTo>
                    <a:cubicBezTo>
                      <a:pt x="5558555" y="271945"/>
                      <a:pt x="5556930" y="273990"/>
                      <a:pt x="5555266" y="276473"/>
                    </a:cubicBezTo>
                    <a:cubicBezTo>
                      <a:pt x="5553602" y="278956"/>
                      <a:pt x="5552282" y="281382"/>
                      <a:pt x="5551304" y="283750"/>
                    </a:cubicBezTo>
                    <a:cubicBezTo>
                      <a:pt x="5519394" y="278499"/>
                      <a:pt x="5492153" y="269190"/>
                      <a:pt x="5469579" y="255823"/>
                    </a:cubicBezTo>
                    <a:cubicBezTo>
                      <a:pt x="5447004" y="242456"/>
                      <a:pt x="5429440" y="224536"/>
                      <a:pt x="5416887" y="202064"/>
                    </a:cubicBezTo>
                    <a:cubicBezTo>
                      <a:pt x="5409165" y="223076"/>
                      <a:pt x="5395576" y="240564"/>
                      <a:pt x="5376120" y="254527"/>
                    </a:cubicBezTo>
                    <a:cubicBezTo>
                      <a:pt x="5356663" y="268491"/>
                      <a:pt x="5328292" y="279045"/>
                      <a:pt x="5291004" y="286189"/>
                    </a:cubicBezTo>
                    <a:cubicBezTo>
                      <a:pt x="5290356" y="284391"/>
                      <a:pt x="5289366" y="282271"/>
                      <a:pt x="5288032" y="279826"/>
                    </a:cubicBezTo>
                    <a:cubicBezTo>
                      <a:pt x="5286699" y="277381"/>
                      <a:pt x="5285251" y="275336"/>
                      <a:pt x="5283689" y="273692"/>
                    </a:cubicBezTo>
                    <a:cubicBezTo>
                      <a:pt x="5318577" y="267500"/>
                      <a:pt x="5345152" y="258311"/>
                      <a:pt x="5363411" y="246124"/>
                    </a:cubicBezTo>
                    <a:cubicBezTo>
                      <a:pt x="5381671" y="233938"/>
                      <a:pt x="5394427" y="218721"/>
                      <a:pt x="5401681" y="200472"/>
                    </a:cubicBezTo>
                    <a:cubicBezTo>
                      <a:pt x="5408934" y="182224"/>
                      <a:pt x="5413494" y="160910"/>
                      <a:pt x="5415362" y="136532"/>
                    </a:cubicBezTo>
                    <a:close/>
                    <a:moveTo>
                      <a:pt x="6395523" y="129198"/>
                    </a:moveTo>
                    <a:lnTo>
                      <a:pt x="6395523" y="155144"/>
                    </a:lnTo>
                    <a:lnTo>
                      <a:pt x="6476600" y="155144"/>
                    </a:lnTo>
                    <a:lnTo>
                      <a:pt x="6476600" y="129198"/>
                    </a:lnTo>
                    <a:close/>
                    <a:moveTo>
                      <a:pt x="398050" y="125540"/>
                    </a:moveTo>
                    <a:lnTo>
                      <a:pt x="398050" y="151181"/>
                    </a:lnTo>
                    <a:lnTo>
                      <a:pt x="549536" y="151181"/>
                    </a:lnTo>
                    <a:lnTo>
                      <a:pt x="549536" y="125540"/>
                    </a:lnTo>
                    <a:close/>
                    <a:moveTo>
                      <a:pt x="5709876" y="123101"/>
                    </a:moveTo>
                    <a:lnTo>
                      <a:pt x="5709876" y="160935"/>
                    </a:lnTo>
                    <a:lnTo>
                      <a:pt x="5768092" y="160935"/>
                    </a:lnTo>
                    <a:lnTo>
                      <a:pt x="5768092" y="123101"/>
                    </a:lnTo>
                    <a:close/>
                    <a:moveTo>
                      <a:pt x="4385444" y="119158"/>
                    </a:moveTo>
                    <a:lnTo>
                      <a:pt x="4400074" y="119158"/>
                    </a:lnTo>
                    <a:lnTo>
                      <a:pt x="4400074" y="174937"/>
                    </a:lnTo>
                    <a:cubicBezTo>
                      <a:pt x="4400324" y="185043"/>
                      <a:pt x="4399024" y="195158"/>
                      <a:pt x="4396173" y="205283"/>
                    </a:cubicBezTo>
                    <a:cubicBezTo>
                      <a:pt x="4393323" y="215408"/>
                      <a:pt x="4387422" y="225257"/>
                      <a:pt x="4378471" y="234830"/>
                    </a:cubicBezTo>
                    <a:cubicBezTo>
                      <a:pt x="4369520" y="244402"/>
                      <a:pt x="4356018" y="253413"/>
                      <a:pt x="4337966" y="261862"/>
                    </a:cubicBezTo>
                    <a:cubicBezTo>
                      <a:pt x="4319914" y="270310"/>
                      <a:pt x="4295811" y="277911"/>
                      <a:pt x="4265657" y="284665"/>
                    </a:cubicBezTo>
                    <a:cubicBezTo>
                      <a:pt x="4264818" y="282887"/>
                      <a:pt x="4263600" y="280804"/>
                      <a:pt x="4262000" y="278416"/>
                    </a:cubicBezTo>
                    <a:cubicBezTo>
                      <a:pt x="4260400" y="276029"/>
                      <a:pt x="4258875" y="273946"/>
                      <a:pt x="4257428" y="272168"/>
                    </a:cubicBezTo>
                    <a:cubicBezTo>
                      <a:pt x="4286514" y="266095"/>
                      <a:pt x="4309684" y="259229"/>
                      <a:pt x="4326936" y="251570"/>
                    </a:cubicBezTo>
                    <a:cubicBezTo>
                      <a:pt x="4344188" y="243911"/>
                      <a:pt x="4357024" y="235778"/>
                      <a:pt x="4365441" y="227172"/>
                    </a:cubicBezTo>
                    <a:cubicBezTo>
                      <a:pt x="4373858" y="218565"/>
                      <a:pt x="4379360" y="209804"/>
                      <a:pt x="4381943" y="200887"/>
                    </a:cubicBezTo>
                    <a:cubicBezTo>
                      <a:pt x="4384526" y="191971"/>
                      <a:pt x="4385694" y="183219"/>
                      <a:pt x="4385444" y="174632"/>
                    </a:cubicBezTo>
                    <a:close/>
                    <a:moveTo>
                      <a:pt x="5697074" y="111252"/>
                    </a:moveTo>
                    <a:lnTo>
                      <a:pt x="5780894" y="111252"/>
                    </a:lnTo>
                    <a:lnTo>
                      <a:pt x="5780894" y="172784"/>
                    </a:lnTo>
                    <a:lnTo>
                      <a:pt x="5697074" y="172784"/>
                    </a:lnTo>
                    <a:close/>
                    <a:moveTo>
                      <a:pt x="6048890" y="108795"/>
                    </a:moveTo>
                    <a:lnTo>
                      <a:pt x="6202813" y="108795"/>
                    </a:lnTo>
                    <a:lnTo>
                      <a:pt x="6202813" y="122511"/>
                    </a:lnTo>
                    <a:lnTo>
                      <a:pt x="6048890" y="122511"/>
                    </a:lnTo>
                    <a:close/>
                    <a:moveTo>
                      <a:pt x="81344" y="104813"/>
                    </a:moveTo>
                    <a:lnTo>
                      <a:pt x="81344" y="184709"/>
                    </a:lnTo>
                    <a:lnTo>
                      <a:pt x="167335" y="184709"/>
                    </a:lnTo>
                    <a:lnTo>
                      <a:pt x="167335" y="104813"/>
                    </a:lnTo>
                    <a:close/>
                    <a:moveTo>
                      <a:pt x="3111075" y="100261"/>
                    </a:moveTo>
                    <a:lnTo>
                      <a:pt x="3111075" y="150857"/>
                    </a:lnTo>
                    <a:lnTo>
                      <a:pt x="3172644" y="150857"/>
                    </a:lnTo>
                    <a:lnTo>
                      <a:pt x="3172644" y="100261"/>
                    </a:lnTo>
                    <a:close/>
                    <a:moveTo>
                      <a:pt x="2191798" y="99327"/>
                    </a:moveTo>
                    <a:cubicBezTo>
                      <a:pt x="2190909" y="110300"/>
                      <a:pt x="2189791" y="120911"/>
                      <a:pt x="2188445" y="131160"/>
                    </a:cubicBezTo>
                    <a:cubicBezTo>
                      <a:pt x="2187099" y="141409"/>
                      <a:pt x="2185372" y="151334"/>
                      <a:pt x="2183264" y="160935"/>
                    </a:cubicBezTo>
                    <a:lnTo>
                      <a:pt x="2280190" y="160935"/>
                    </a:lnTo>
                    <a:lnTo>
                      <a:pt x="2280190" y="99327"/>
                    </a:lnTo>
                    <a:close/>
                    <a:moveTo>
                      <a:pt x="2094567" y="99327"/>
                    </a:moveTo>
                    <a:lnTo>
                      <a:pt x="2094567" y="160935"/>
                    </a:lnTo>
                    <a:lnTo>
                      <a:pt x="2168328" y="160935"/>
                    </a:lnTo>
                    <a:cubicBezTo>
                      <a:pt x="2170424" y="151467"/>
                      <a:pt x="2172100" y="141581"/>
                      <a:pt x="2173358" y="131274"/>
                    </a:cubicBezTo>
                    <a:cubicBezTo>
                      <a:pt x="2174615" y="120968"/>
                      <a:pt x="2175682" y="110319"/>
                      <a:pt x="2176558" y="99327"/>
                    </a:cubicBezTo>
                    <a:close/>
                    <a:moveTo>
                      <a:pt x="1754715" y="97822"/>
                    </a:moveTo>
                    <a:lnTo>
                      <a:pt x="1798301" y="97822"/>
                    </a:lnTo>
                    <a:lnTo>
                      <a:pt x="1798301" y="291370"/>
                    </a:lnTo>
                    <a:lnTo>
                      <a:pt x="1694669" y="291370"/>
                    </a:lnTo>
                    <a:lnTo>
                      <a:pt x="1694669" y="251746"/>
                    </a:lnTo>
                    <a:lnTo>
                      <a:pt x="1754715" y="251746"/>
                    </a:lnTo>
                    <a:close/>
                    <a:moveTo>
                      <a:pt x="6395523" y="92621"/>
                    </a:moveTo>
                    <a:lnTo>
                      <a:pt x="6395523" y="117348"/>
                    </a:lnTo>
                    <a:lnTo>
                      <a:pt x="6476600" y="117348"/>
                    </a:lnTo>
                    <a:lnTo>
                      <a:pt x="6476600" y="92621"/>
                    </a:lnTo>
                    <a:close/>
                    <a:moveTo>
                      <a:pt x="67361" y="91136"/>
                    </a:moveTo>
                    <a:lnTo>
                      <a:pt x="181623" y="91136"/>
                    </a:lnTo>
                    <a:lnTo>
                      <a:pt x="181623" y="198082"/>
                    </a:lnTo>
                    <a:lnTo>
                      <a:pt x="67361" y="198082"/>
                    </a:lnTo>
                    <a:close/>
                    <a:moveTo>
                      <a:pt x="398050" y="89269"/>
                    </a:moveTo>
                    <a:lnTo>
                      <a:pt x="398050" y="113996"/>
                    </a:lnTo>
                    <a:lnTo>
                      <a:pt x="549536" y="113996"/>
                    </a:lnTo>
                    <a:lnTo>
                      <a:pt x="549536" y="89269"/>
                    </a:lnTo>
                    <a:close/>
                    <a:moveTo>
                      <a:pt x="2939777" y="85630"/>
                    </a:moveTo>
                    <a:cubicBezTo>
                      <a:pt x="2948896" y="90875"/>
                      <a:pt x="2957786" y="96997"/>
                      <a:pt x="2966447" y="103994"/>
                    </a:cubicBezTo>
                    <a:cubicBezTo>
                      <a:pt x="2975108" y="110992"/>
                      <a:pt x="2981865" y="117571"/>
                      <a:pt x="2986716" y="123730"/>
                    </a:cubicBezTo>
                    <a:lnTo>
                      <a:pt x="2976658" y="132874"/>
                    </a:lnTo>
                    <a:cubicBezTo>
                      <a:pt x="2971534" y="126721"/>
                      <a:pt x="2964714" y="120053"/>
                      <a:pt x="2956198" y="112872"/>
                    </a:cubicBezTo>
                    <a:cubicBezTo>
                      <a:pt x="2947683" y="105690"/>
                      <a:pt x="2938958" y="99251"/>
                      <a:pt x="2930024" y="93555"/>
                    </a:cubicBezTo>
                    <a:close/>
                    <a:moveTo>
                      <a:pt x="2902896" y="81363"/>
                    </a:moveTo>
                    <a:lnTo>
                      <a:pt x="2916917" y="81363"/>
                    </a:lnTo>
                    <a:lnTo>
                      <a:pt x="2916917" y="124949"/>
                    </a:lnTo>
                    <a:cubicBezTo>
                      <a:pt x="2916924" y="127680"/>
                      <a:pt x="2916910" y="130372"/>
                      <a:pt x="2916879" y="133027"/>
                    </a:cubicBezTo>
                    <a:cubicBezTo>
                      <a:pt x="2916847" y="135681"/>
                      <a:pt x="2916758" y="138373"/>
                      <a:pt x="2916612" y="141104"/>
                    </a:cubicBezTo>
                    <a:lnTo>
                      <a:pt x="3001956" y="141104"/>
                    </a:lnTo>
                    <a:lnTo>
                      <a:pt x="3001956" y="154820"/>
                    </a:lnTo>
                    <a:lnTo>
                      <a:pt x="2918746" y="154820"/>
                    </a:lnTo>
                    <a:cubicBezTo>
                      <a:pt x="2925712" y="182779"/>
                      <a:pt x="2936240" y="206947"/>
                      <a:pt x="2950331" y="227324"/>
                    </a:cubicBezTo>
                    <a:cubicBezTo>
                      <a:pt x="2964422" y="247701"/>
                      <a:pt x="2982341" y="262954"/>
                      <a:pt x="3004090" y="273082"/>
                    </a:cubicBezTo>
                    <a:cubicBezTo>
                      <a:pt x="3002204" y="274517"/>
                      <a:pt x="3000337" y="276295"/>
                      <a:pt x="2998489" y="278416"/>
                    </a:cubicBezTo>
                    <a:cubicBezTo>
                      <a:pt x="2996641" y="280537"/>
                      <a:pt x="2995155" y="282620"/>
                      <a:pt x="2994032" y="284665"/>
                    </a:cubicBezTo>
                    <a:cubicBezTo>
                      <a:pt x="2974251" y="274632"/>
                      <a:pt x="2957576" y="260484"/>
                      <a:pt x="2944006" y="242221"/>
                    </a:cubicBezTo>
                    <a:cubicBezTo>
                      <a:pt x="2930436" y="223959"/>
                      <a:pt x="2919781" y="202343"/>
                      <a:pt x="2912040" y="177375"/>
                    </a:cubicBezTo>
                    <a:cubicBezTo>
                      <a:pt x="2908313" y="196171"/>
                      <a:pt x="2900223" y="214891"/>
                      <a:pt x="2887770" y="233534"/>
                    </a:cubicBezTo>
                    <a:cubicBezTo>
                      <a:pt x="2875318" y="252178"/>
                      <a:pt x="2856180" y="269526"/>
                      <a:pt x="2830354" y="285579"/>
                    </a:cubicBezTo>
                    <a:cubicBezTo>
                      <a:pt x="2829078" y="283985"/>
                      <a:pt x="2827439" y="282296"/>
                      <a:pt x="2825439" y="280512"/>
                    </a:cubicBezTo>
                    <a:cubicBezTo>
                      <a:pt x="2823439" y="278727"/>
                      <a:pt x="2821419" y="277267"/>
                      <a:pt x="2819381" y="276130"/>
                    </a:cubicBezTo>
                    <a:cubicBezTo>
                      <a:pt x="2839110" y="264145"/>
                      <a:pt x="2854685" y="251336"/>
                      <a:pt x="2866106" y="237703"/>
                    </a:cubicBezTo>
                    <a:cubicBezTo>
                      <a:pt x="2877526" y="224070"/>
                      <a:pt x="2885899" y="210199"/>
                      <a:pt x="2891224" y="196092"/>
                    </a:cubicBezTo>
                    <a:cubicBezTo>
                      <a:pt x="2896548" y="181985"/>
                      <a:pt x="2899931" y="168227"/>
                      <a:pt x="2901372" y="154820"/>
                    </a:cubicBezTo>
                    <a:lnTo>
                      <a:pt x="2826392" y="154820"/>
                    </a:lnTo>
                    <a:lnTo>
                      <a:pt x="2826392" y="141104"/>
                    </a:lnTo>
                    <a:lnTo>
                      <a:pt x="2902592" y="141104"/>
                    </a:lnTo>
                    <a:cubicBezTo>
                      <a:pt x="2902737" y="138221"/>
                      <a:pt x="2902826" y="135452"/>
                      <a:pt x="2902858" y="132798"/>
                    </a:cubicBezTo>
                    <a:cubicBezTo>
                      <a:pt x="2902890" y="130144"/>
                      <a:pt x="2902902" y="127527"/>
                      <a:pt x="2902896" y="124949"/>
                    </a:cubicBezTo>
                    <a:close/>
                    <a:moveTo>
                      <a:pt x="2497817" y="80734"/>
                    </a:moveTo>
                    <a:cubicBezTo>
                      <a:pt x="2497392" y="85751"/>
                      <a:pt x="2496718" y="90596"/>
                      <a:pt x="2495798" y="95270"/>
                    </a:cubicBezTo>
                    <a:cubicBezTo>
                      <a:pt x="2494877" y="99943"/>
                      <a:pt x="2493518" y="104560"/>
                      <a:pt x="2491721" y="109119"/>
                    </a:cubicBezTo>
                    <a:lnTo>
                      <a:pt x="2555729" y="109119"/>
                    </a:lnTo>
                    <a:lnTo>
                      <a:pt x="2555729" y="80734"/>
                    </a:lnTo>
                    <a:close/>
                    <a:moveTo>
                      <a:pt x="2432894" y="80734"/>
                    </a:moveTo>
                    <a:cubicBezTo>
                      <a:pt x="2432133" y="85637"/>
                      <a:pt x="2431370" y="90482"/>
                      <a:pt x="2430608" y="95270"/>
                    </a:cubicBezTo>
                    <a:cubicBezTo>
                      <a:pt x="2429847" y="100058"/>
                      <a:pt x="2429084" y="104674"/>
                      <a:pt x="2428323" y="109119"/>
                    </a:cubicBezTo>
                    <a:lnTo>
                      <a:pt x="2476176" y="109119"/>
                    </a:lnTo>
                    <a:cubicBezTo>
                      <a:pt x="2478437" y="104560"/>
                      <a:pt x="2480164" y="99943"/>
                      <a:pt x="2481358" y="95270"/>
                    </a:cubicBezTo>
                    <a:cubicBezTo>
                      <a:pt x="2482552" y="90596"/>
                      <a:pt x="2483364" y="85751"/>
                      <a:pt x="2483796" y="80734"/>
                    </a:cubicBezTo>
                    <a:close/>
                    <a:moveTo>
                      <a:pt x="2757507" y="80144"/>
                    </a:moveTo>
                    <a:cubicBezTo>
                      <a:pt x="2764663" y="85033"/>
                      <a:pt x="2771000" y="90037"/>
                      <a:pt x="2776518" y="95155"/>
                    </a:cubicBezTo>
                    <a:cubicBezTo>
                      <a:pt x="2782036" y="100273"/>
                      <a:pt x="2786774" y="105429"/>
                      <a:pt x="2790730" y="110624"/>
                    </a:cubicBezTo>
                    <a:cubicBezTo>
                      <a:pt x="2796534" y="106509"/>
                      <a:pt x="2801842" y="102318"/>
                      <a:pt x="2806656" y="98051"/>
                    </a:cubicBezTo>
                    <a:cubicBezTo>
                      <a:pt x="2811469" y="93784"/>
                      <a:pt x="2815711" y="89440"/>
                      <a:pt x="2819381" y="85021"/>
                    </a:cubicBezTo>
                    <a:lnTo>
                      <a:pt x="2831268" y="92031"/>
                    </a:lnTo>
                    <a:cubicBezTo>
                      <a:pt x="2826817" y="97060"/>
                      <a:pt x="2821775" y="102013"/>
                      <a:pt x="2816143" y="106890"/>
                    </a:cubicBezTo>
                    <a:cubicBezTo>
                      <a:pt x="2810510" y="111767"/>
                      <a:pt x="2804478" y="116567"/>
                      <a:pt x="2798045" y="121292"/>
                    </a:cubicBezTo>
                    <a:cubicBezTo>
                      <a:pt x="2805449" y="133795"/>
                      <a:pt x="2810300" y="146584"/>
                      <a:pt x="2812599" y="159658"/>
                    </a:cubicBezTo>
                    <a:cubicBezTo>
                      <a:pt x="2814898" y="172733"/>
                      <a:pt x="2815939" y="186055"/>
                      <a:pt x="2815724" y="199625"/>
                    </a:cubicBezTo>
                    <a:cubicBezTo>
                      <a:pt x="2815831" y="217361"/>
                      <a:pt x="2814854" y="232563"/>
                      <a:pt x="2812790" y="245231"/>
                    </a:cubicBezTo>
                    <a:cubicBezTo>
                      <a:pt x="2810726" y="257899"/>
                      <a:pt x="2806929" y="267691"/>
                      <a:pt x="2801398" y="274606"/>
                    </a:cubicBezTo>
                    <a:cubicBezTo>
                      <a:pt x="2799722" y="276600"/>
                      <a:pt x="2797664" y="278251"/>
                      <a:pt x="2795226" y="279559"/>
                    </a:cubicBezTo>
                    <a:cubicBezTo>
                      <a:pt x="2792787" y="280867"/>
                      <a:pt x="2789968" y="281756"/>
                      <a:pt x="2786768" y="282226"/>
                    </a:cubicBezTo>
                    <a:cubicBezTo>
                      <a:pt x="2782164" y="282969"/>
                      <a:pt x="2777198" y="283388"/>
                      <a:pt x="2771870" y="283483"/>
                    </a:cubicBezTo>
                    <a:cubicBezTo>
                      <a:pt x="2766543" y="283579"/>
                      <a:pt x="2761044" y="283464"/>
                      <a:pt x="2755373" y="283141"/>
                    </a:cubicBezTo>
                    <a:cubicBezTo>
                      <a:pt x="2755202" y="280950"/>
                      <a:pt x="2754630" y="278626"/>
                      <a:pt x="2753659" y="276168"/>
                    </a:cubicBezTo>
                    <a:cubicBezTo>
                      <a:pt x="2752687" y="273711"/>
                      <a:pt x="2751430" y="271463"/>
                      <a:pt x="2749886" y="269425"/>
                    </a:cubicBezTo>
                    <a:cubicBezTo>
                      <a:pt x="2756808" y="269882"/>
                      <a:pt x="2763006" y="270110"/>
                      <a:pt x="2768480" y="270110"/>
                    </a:cubicBezTo>
                    <a:cubicBezTo>
                      <a:pt x="2773953" y="270110"/>
                      <a:pt x="2778322" y="269882"/>
                      <a:pt x="2781586" y="269425"/>
                    </a:cubicBezTo>
                    <a:cubicBezTo>
                      <a:pt x="2783840" y="269279"/>
                      <a:pt x="2785732" y="268809"/>
                      <a:pt x="2787263" y="268015"/>
                    </a:cubicBezTo>
                    <a:cubicBezTo>
                      <a:pt x="2788793" y="267221"/>
                      <a:pt x="2790152" y="266065"/>
                      <a:pt x="2791340" y="264548"/>
                    </a:cubicBezTo>
                    <a:cubicBezTo>
                      <a:pt x="2795251" y="259703"/>
                      <a:pt x="2798020" y="251638"/>
                      <a:pt x="2799645" y="240354"/>
                    </a:cubicBezTo>
                    <a:cubicBezTo>
                      <a:pt x="2801271" y="229070"/>
                      <a:pt x="2802058" y="215291"/>
                      <a:pt x="2802008" y="199016"/>
                    </a:cubicBezTo>
                    <a:cubicBezTo>
                      <a:pt x="2801956" y="192971"/>
                      <a:pt x="2801754" y="186773"/>
                      <a:pt x="2801398" y="180423"/>
                    </a:cubicBezTo>
                    <a:cubicBezTo>
                      <a:pt x="2792787" y="190367"/>
                      <a:pt x="2782958" y="199816"/>
                      <a:pt x="2771908" y="208769"/>
                    </a:cubicBezTo>
                    <a:cubicBezTo>
                      <a:pt x="2760860" y="217723"/>
                      <a:pt x="2749963" y="225038"/>
                      <a:pt x="2739218" y="230715"/>
                    </a:cubicBezTo>
                    <a:cubicBezTo>
                      <a:pt x="2738247" y="228956"/>
                      <a:pt x="2736914" y="226987"/>
                      <a:pt x="2735218" y="224809"/>
                    </a:cubicBezTo>
                    <a:cubicBezTo>
                      <a:pt x="2733523" y="222631"/>
                      <a:pt x="2731808" y="220739"/>
                      <a:pt x="2730075" y="219133"/>
                    </a:cubicBezTo>
                    <a:cubicBezTo>
                      <a:pt x="2742806" y="213659"/>
                      <a:pt x="2755519" y="205861"/>
                      <a:pt x="2768213" y="195739"/>
                    </a:cubicBezTo>
                    <a:cubicBezTo>
                      <a:pt x="2780906" y="185617"/>
                      <a:pt x="2791257" y="174924"/>
                      <a:pt x="2799264" y="163659"/>
                    </a:cubicBezTo>
                    <a:cubicBezTo>
                      <a:pt x="2798210" y="157728"/>
                      <a:pt x="2796661" y="151911"/>
                      <a:pt x="2794616" y="146209"/>
                    </a:cubicBezTo>
                    <a:cubicBezTo>
                      <a:pt x="2792572" y="140507"/>
                      <a:pt x="2789955" y="134843"/>
                      <a:pt x="2786768" y="129217"/>
                    </a:cubicBezTo>
                    <a:cubicBezTo>
                      <a:pt x="2779287" y="133960"/>
                      <a:pt x="2771616" y="138494"/>
                      <a:pt x="2763755" y="142818"/>
                    </a:cubicBezTo>
                    <a:cubicBezTo>
                      <a:pt x="2755894" y="147143"/>
                      <a:pt x="2747918" y="151143"/>
                      <a:pt x="2739828" y="154820"/>
                    </a:cubicBezTo>
                    <a:cubicBezTo>
                      <a:pt x="2738704" y="153391"/>
                      <a:pt x="2737294" y="151829"/>
                      <a:pt x="2735599" y="150133"/>
                    </a:cubicBezTo>
                    <a:cubicBezTo>
                      <a:pt x="2733904" y="148438"/>
                      <a:pt x="2732266" y="146952"/>
                      <a:pt x="2730684" y="145676"/>
                    </a:cubicBezTo>
                    <a:cubicBezTo>
                      <a:pt x="2739111" y="141853"/>
                      <a:pt x="2747480" y="137687"/>
                      <a:pt x="2755792" y="133179"/>
                    </a:cubicBezTo>
                    <a:cubicBezTo>
                      <a:pt x="2764104" y="128670"/>
                      <a:pt x="2772093" y="123895"/>
                      <a:pt x="2779757" y="118853"/>
                    </a:cubicBezTo>
                    <a:cubicBezTo>
                      <a:pt x="2775820" y="113513"/>
                      <a:pt x="2771197" y="108268"/>
                      <a:pt x="2765889" y="103118"/>
                    </a:cubicBezTo>
                    <a:cubicBezTo>
                      <a:pt x="2760580" y="97968"/>
                      <a:pt x="2754433" y="92952"/>
                      <a:pt x="2747448" y="88069"/>
                    </a:cubicBezTo>
                    <a:close/>
                    <a:moveTo>
                      <a:pt x="5691588" y="77724"/>
                    </a:moveTo>
                    <a:lnTo>
                      <a:pt x="5787904" y="77724"/>
                    </a:lnTo>
                    <a:lnTo>
                      <a:pt x="5787904" y="89878"/>
                    </a:lnTo>
                    <a:lnTo>
                      <a:pt x="5691588" y="89878"/>
                    </a:lnTo>
                    <a:close/>
                    <a:moveTo>
                      <a:pt x="383724" y="77420"/>
                    </a:moveTo>
                    <a:lnTo>
                      <a:pt x="564471" y="77420"/>
                    </a:lnTo>
                    <a:lnTo>
                      <a:pt x="564471" y="163030"/>
                    </a:lnTo>
                    <a:lnTo>
                      <a:pt x="434321" y="163030"/>
                    </a:lnTo>
                    <a:cubicBezTo>
                      <a:pt x="431864" y="167025"/>
                      <a:pt x="429159" y="171019"/>
                      <a:pt x="426206" y="175013"/>
                    </a:cubicBezTo>
                    <a:cubicBezTo>
                      <a:pt x="423253" y="179007"/>
                      <a:pt x="420167" y="182849"/>
                      <a:pt x="416948" y="186538"/>
                    </a:cubicBezTo>
                    <a:lnTo>
                      <a:pt x="547402" y="186538"/>
                    </a:lnTo>
                    <a:lnTo>
                      <a:pt x="550450" y="185622"/>
                    </a:lnTo>
                    <a:lnTo>
                      <a:pt x="559594" y="192312"/>
                    </a:lnTo>
                    <a:cubicBezTo>
                      <a:pt x="551136" y="203702"/>
                      <a:pt x="540773" y="213896"/>
                      <a:pt x="528504" y="222894"/>
                    </a:cubicBezTo>
                    <a:cubicBezTo>
                      <a:pt x="516236" y="231893"/>
                      <a:pt x="502520" y="239882"/>
                      <a:pt x="487356" y="246863"/>
                    </a:cubicBezTo>
                    <a:cubicBezTo>
                      <a:pt x="504978" y="252796"/>
                      <a:pt x="523837" y="257623"/>
                      <a:pt x="543935" y="261345"/>
                    </a:cubicBezTo>
                    <a:cubicBezTo>
                      <a:pt x="564033" y="265067"/>
                      <a:pt x="584797" y="267760"/>
                      <a:pt x="606228" y="269425"/>
                    </a:cubicBezTo>
                    <a:cubicBezTo>
                      <a:pt x="604539" y="271336"/>
                      <a:pt x="602965" y="273533"/>
                      <a:pt x="601504" y="276016"/>
                    </a:cubicBezTo>
                    <a:cubicBezTo>
                      <a:pt x="600043" y="278499"/>
                      <a:pt x="598774" y="280772"/>
                      <a:pt x="597694" y="282836"/>
                    </a:cubicBezTo>
                    <a:cubicBezTo>
                      <a:pt x="574561" y="280728"/>
                      <a:pt x="552171" y="277324"/>
                      <a:pt x="530524" y="272624"/>
                    </a:cubicBezTo>
                    <a:cubicBezTo>
                      <a:pt x="508877" y="267925"/>
                      <a:pt x="488696" y="261777"/>
                      <a:pt x="469983" y="254180"/>
                    </a:cubicBezTo>
                    <a:cubicBezTo>
                      <a:pt x="448736" y="262361"/>
                      <a:pt x="426460" y="268941"/>
                      <a:pt x="403155" y="273920"/>
                    </a:cubicBezTo>
                    <a:cubicBezTo>
                      <a:pt x="379851" y="278899"/>
                      <a:pt x="356813" y="282582"/>
                      <a:pt x="334042" y="284969"/>
                    </a:cubicBezTo>
                    <a:cubicBezTo>
                      <a:pt x="333540" y="282760"/>
                      <a:pt x="332715" y="280397"/>
                      <a:pt x="331566" y="277883"/>
                    </a:cubicBezTo>
                    <a:cubicBezTo>
                      <a:pt x="330416" y="275368"/>
                      <a:pt x="329210" y="273158"/>
                      <a:pt x="327946" y="271253"/>
                    </a:cubicBezTo>
                    <a:cubicBezTo>
                      <a:pt x="348857" y="269462"/>
                      <a:pt x="369977" y="266566"/>
                      <a:pt x="391306" y="262565"/>
                    </a:cubicBezTo>
                    <a:cubicBezTo>
                      <a:pt x="412636" y="258563"/>
                      <a:pt x="433070" y="253228"/>
                      <a:pt x="452609" y="246558"/>
                    </a:cubicBezTo>
                    <a:cubicBezTo>
                      <a:pt x="441592" y="241223"/>
                      <a:pt x="431394" y="235278"/>
                      <a:pt x="422015" y="228723"/>
                    </a:cubicBezTo>
                    <a:cubicBezTo>
                      <a:pt x="412636" y="222168"/>
                      <a:pt x="404343" y="215003"/>
                      <a:pt x="397136" y="207228"/>
                    </a:cubicBezTo>
                    <a:cubicBezTo>
                      <a:pt x="390709" y="213034"/>
                      <a:pt x="384131" y="218496"/>
                      <a:pt x="377400" y="223616"/>
                    </a:cubicBezTo>
                    <a:cubicBezTo>
                      <a:pt x="370669" y="228735"/>
                      <a:pt x="363938" y="233436"/>
                      <a:pt x="357207" y="237717"/>
                    </a:cubicBezTo>
                    <a:cubicBezTo>
                      <a:pt x="356045" y="236383"/>
                      <a:pt x="354406" y="234706"/>
                      <a:pt x="352292" y="232686"/>
                    </a:cubicBezTo>
                    <a:cubicBezTo>
                      <a:pt x="350177" y="230666"/>
                      <a:pt x="348158" y="228989"/>
                      <a:pt x="346234" y="227655"/>
                    </a:cubicBezTo>
                    <a:cubicBezTo>
                      <a:pt x="360166" y="219781"/>
                      <a:pt x="373450" y="210309"/>
                      <a:pt x="386087" y="199239"/>
                    </a:cubicBezTo>
                    <a:cubicBezTo>
                      <a:pt x="398723" y="188169"/>
                      <a:pt x="409417" y="176099"/>
                      <a:pt x="418167" y="163030"/>
                    </a:cubicBezTo>
                    <a:lnTo>
                      <a:pt x="383724" y="163030"/>
                    </a:lnTo>
                    <a:close/>
                    <a:moveTo>
                      <a:pt x="1420959" y="73762"/>
                    </a:moveTo>
                    <a:lnTo>
                      <a:pt x="1514532" y="73762"/>
                    </a:lnTo>
                    <a:lnTo>
                      <a:pt x="1514532" y="102375"/>
                    </a:lnTo>
                    <a:lnTo>
                      <a:pt x="1420959" y="102375"/>
                    </a:lnTo>
                    <a:close/>
                    <a:moveTo>
                      <a:pt x="3243358" y="58503"/>
                    </a:moveTo>
                    <a:cubicBezTo>
                      <a:pt x="3247117" y="83243"/>
                      <a:pt x="3251943" y="106534"/>
                      <a:pt x="3257836" y="128378"/>
                    </a:cubicBezTo>
                    <a:cubicBezTo>
                      <a:pt x="3263729" y="150222"/>
                      <a:pt x="3270993" y="170314"/>
                      <a:pt x="3279629" y="188653"/>
                    </a:cubicBezTo>
                    <a:cubicBezTo>
                      <a:pt x="3289433" y="170809"/>
                      <a:pt x="3298019" y="151022"/>
                      <a:pt x="3305384" y="129293"/>
                    </a:cubicBezTo>
                    <a:cubicBezTo>
                      <a:pt x="3312750" y="107563"/>
                      <a:pt x="3318592" y="83966"/>
                      <a:pt x="3322910" y="58503"/>
                    </a:cubicBezTo>
                    <a:close/>
                    <a:moveTo>
                      <a:pt x="6395523" y="55741"/>
                    </a:moveTo>
                    <a:lnTo>
                      <a:pt x="6395523" y="80772"/>
                    </a:lnTo>
                    <a:lnTo>
                      <a:pt x="6476600" y="80772"/>
                    </a:lnTo>
                    <a:lnTo>
                      <a:pt x="6476600" y="55741"/>
                    </a:lnTo>
                    <a:close/>
                    <a:moveTo>
                      <a:pt x="4871352" y="55436"/>
                    </a:moveTo>
                    <a:lnTo>
                      <a:pt x="4871352" y="153315"/>
                    </a:lnTo>
                    <a:lnTo>
                      <a:pt x="4908246" y="153315"/>
                    </a:lnTo>
                    <a:cubicBezTo>
                      <a:pt x="4930162" y="153435"/>
                      <a:pt x="4946476" y="149459"/>
                      <a:pt x="4957185" y="141385"/>
                    </a:cubicBezTo>
                    <a:cubicBezTo>
                      <a:pt x="4967895" y="133311"/>
                      <a:pt x="4973232" y="120415"/>
                      <a:pt x="4973193" y="102698"/>
                    </a:cubicBezTo>
                    <a:cubicBezTo>
                      <a:pt x="4973200" y="84987"/>
                      <a:pt x="4967698" y="72613"/>
                      <a:pt x="4956690" y="65574"/>
                    </a:cubicBezTo>
                    <a:cubicBezTo>
                      <a:pt x="4945682" y="58536"/>
                      <a:pt x="4929127" y="55156"/>
                      <a:pt x="4907027" y="55436"/>
                    </a:cubicBezTo>
                    <a:close/>
                    <a:moveTo>
                      <a:pt x="4642752" y="55436"/>
                    </a:moveTo>
                    <a:lnTo>
                      <a:pt x="4642752" y="153315"/>
                    </a:lnTo>
                    <a:lnTo>
                      <a:pt x="4679646" y="153315"/>
                    </a:lnTo>
                    <a:cubicBezTo>
                      <a:pt x="4701562" y="153435"/>
                      <a:pt x="4717876" y="149459"/>
                      <a:pt x="4728585" y="141385"/>
                    </a:cubicBezTo>
                    <a:cubicBezTo>
                      <a:pt x="4739296" y="133311"/>
                      <a:pt x="4744632" y="120415"/>
                      <a:pt x="4744593" y="102698"/>
                    </a:cubicBezTo>
                    <a:cubicBezTo>
                      <a:pt x="4744600" y="84987"/>
                      <a:pt x="4739098" y="72613"/>
                      <a:pt x="4728090" y="65574"/>
                    </a:cubicBezTo>
                    <a:cubicBezTo>
                      <a:pt x="4717082" y="58536"/>
                      <a:pt x="4700527" y="55156"/>
                      <a:pt x="4678427" y="55436"/>
                    </a:cubicBezTo>
                    <a:close/>
                    <a:moveTo>
                      <a:pt x="4111886" y="51169"/>
                    </a:moveTo>
                    <a:cubicBezTo>
                      <a:pt x="4097218" y="51175"/>
                      <a:pt x="4085618" y="59470"/>
                      <a:pt x="4077086" y="76053"/>
                    </a:cubicBezTo>
                    <a:cubicBezTo>
                      <a:pt x="4068555" y="92637"/>
                      <a:pt x="4064197" y="117470"/>
                      <a:pt x="4064013" y="150553"/>
                    </a:cubicBezTo>
                    <a:cubicBezTo>
                      <a:pt x="4064197" y="184233"/>
                      <a:pt x="4068555" y="209473"/>
                      <a:pt x="4077086" y="226272"/>
                    </a:cubicBezTo>
                    <a:cubicBezTo>
                      <a:pt x="4085618" y="243071"/>
                      <a:pt x="4097218" y="251467"/>
                      <a:pt x="4111886" y="251460"/>
                    </a:cubicBezTo>
                    <a:cubicBezTo>
                      <a:pt x="4126407" y="251467"/>
                      <a:pt x="4137918" y="243071"/>
                      <a:pt x="4146418" y="226272"/>
                    </a:cubicBezTo>
                    <a:cubicBezTo>
                      <a:pt x="4154918" y="209473"/>
                      <a:pt x="4159262" y="184233"/>
                      <a:pt x="4159454" y="150553"/>
                    </a:cubicBezTo>
                    <a:cubicBezTo>
                      <a:pt x="4159262" y="117470"/>
                      <a:pt x="4154918" y="92637"/>
                      <a:pt x="4146418" y="76053"/>
                    </a:cubicBezTo>
                    <a:cubicBezTo>
                      <a:pt x="4137918" y="59470"/>
                      <a:pt x="4126407" y="51175"/>
                      <a:pt x="4111886" y="51169"/>
                    </a:cubicBezTo>
                    <a:close/>
                    <a:moveTo>
                      <a:pt x="3902335" y="51169"/>
                    </a:moveTo>
                    <a:cubicBezTo>
                      <a:pt x="3887667" y="51175"/>
                      <a:pt x="3876068" y="59470"/>
                      <a:pt x="3867536" y="76053"/>
                    </a:cubicBezTo>
                    <a:cubicBezTo>
                      <a:pt x="3859005" y="92637"/>
                      <a:pt x="3854647" y="117470"/>
                      <a:pt x="3854463" y="150553"/>
                    </a:cubicBezTo>
                    <a:cubicBezTo>
                      <a:pt x="3854647" y="184233"/>
                      <a:pt x="3859005" y="209473"/>
                      <a:pt x="3867536" y="226272"/>
                    </a:cubicBezTo>
                    <a:cubicBezTo>
                      <a:pt x="3876068" y="243071"/>
                      <a:pt x="3887667" y="251467"/>
                      <a:pt x="3902335" y="251460"/>
                    </a:cubicBezTo>
                    <a:cubicBezTo>
                      <a:pt x="3916857" y="251467"/>
                      <a:pt x="3928368" y="243071"/>
                      <a:pt x="3936868" y="226272"/>
                    </a:cubicBezTo>
                    <a:cubicBezTo>
                      <a:pt x="3945368" y="209473"/>
                      <a:pt x="3949713" y="184233"/>
                      <a:pt x="3949904" y="150553"/>
                    </a:cubicBezTo>
                    <a:cubicBezTo>
                      <a:pt x="3949713" y="117470"/>
                      <a:pt x="3945368" y="92637"/>
                      <a:pt x="3936868" y="76053"/>
                    </a:cubicBezTo>
                    <a:cubicBezTo>
                      <a:pt x="3928368" y="59470"/>
                      <a:pt x="3916857" y="51175"/>
                      <a:pt x="3902335" y="51169"/>
                    </a:cubicBezTo>
                    <a:close/>
                    <a:moveTo>
                      <a:pt x="3692785" y="51169"/>
                    </a:moveTo>
                    <a:cubicBezTo>
                      <a:pt x="3678117" y="51175"/>
                      <a:pt x="3666518" y="59470"/>
                      <a:pt x="3657986" y="76053"/>
                    </a:cubicBezTo>
                    <a:cubicBezTo>
                      <a:pt x="3649455" y="92637"/>
                      <a:pt x="3645097" y="117470"/>
                      <a:pt x="3644913" y="150553"/>
                    </a:cubicBezTo>
                    <a:cubicBezTo>
                      <a:pt x="3645097" y="184233"/>
                      <a:pt x="3649455" y="209473"/>
                      <a:pt x="3657986" y="226272"/>
                    </a:cubicBezTo>
                    <a:cubicBezTo>
                      <a:pt x="3666518" y="243071"/>
                      <a:pt x="3678117" y="251467"/>
                      <a:pt x="3692785" y="251460"/>
                    </a:cubicBezTo>
                    <a:cubicBezTo>
                      <a:pt x="3707307" y="251467"/>
                      <a:pt x="3718818" y="243071"/>
                      <a:pt x="3727318" y="226272"/>
                    </a:cubicBezTo>
                    <a:cubicBezTo>
                      <a:pt x="3735818" y="209473"/>
                      <a:pt x="3740163" y="184233"/>
                      <a:pt x="3740354" y="150553"/>
                    </a:cubicBezTo>
                    <a:cubicBezTo>
                      <a:pt x="3740163" y="117470"/>
                      <a:pt x="3735818" y="92637"/>
                      <a:pt x="3727318" y="76053"/>
                    </a:cubicBezTo>
                    <a:cubicBezTo>
                      <a:pt x="3718818" y="59470"/>
                      <a:pt x="3707307" y="51175"/>
                      <a:pt x="3692785" y="51169"/>
                    </a:cubicBezTo>
                    <a:close/>
                    <a:moveTo>
                      <a:pt x="2128704" y="46901"/>
                    </a:moveTo>
                    <a:cubicBezTo>
                      <a:pt x="2123529" y="53474"/>
                      <a:pt x="2118030" y="60008"/>
                      <a:pt x="2112207" y="66504"/>
                    </a:cubicBezTo>
                    <a:cubicBezTo>
                      <a:pt x="2106384" y="73000"/>
                      <a:pt x="2100199" y="79382"/>
                      <a:pt x="2093652" y="85649"/>
                    </a:cubicBezTo>
                    <a:lnTo>
                      <a:pt x="2184788" y="85649"/>
                    </a:lnTo>
                    <a:cubicBezTo>
                      <a:pt x="2190045" y="80183"/>
                      <a:pt x="2195227" y="74030"/>
                      <a:pt x="2200332" y="67191"/>
                    </a:cubicBezTo>
                    <a:cubicBezTo>
                      <a:pt x="2205438" y="60351"/>
                      <a:pt x="2210010" y="53588"/>
                      <a:pt x="2214048" y="46901"/>
                    </a:cubicBezTo>
                    <a:close/>
                    <a:moveTo>
                      <a:pt x="3329311" y="43568"/>
                    </a:moveTo>
                    <a:lnTo>
                      <a:pt x="3338456" y="46311"/>
                    </a:lnTo>
                    <a:cubicBezTo>
                      <a:pt x="3333839" y="78461"/>
                      <a:pt x="3327222" y="107658"/>
                      <a:pt x="3318605" y="133903"/>
                    </a:cubicBezTo>
                    <a:cubicBezTo>
                      <a:pt x="3309988" y="160147"/>
                      <a:pt x="3299638" y="183477"/>
                      <a:pt x="3287554" y="203893"/>
                    </a:cubicBezTo>
                    <a:cubicBezTo>
                      <a:pt x="3295606" y="218269"/>
                      <a:pt x="3304877" y="231121"/>
                      <a:pt x="3315367" y="242450"/>
                    </a:cubicBezTo>
                    <a:cubicBezTo>
                      <a:pt x="3325857" y="253778"/>
                      <a:pt x="3337719" y="263278"/>
                      <a:pt x="3350952" y="270949"/>
                    </a:cubicBezTo>
                    <a:cubicBezTo>
                      <a:pt x="3349060" y="272371"/>
                      <a:pt x="3347130" y="274098"/>
                      <a:pt x="3345161" y="276130"/>
                    </a:cubicBezTo>
                    <a:cubicBezTo>
                      <a:pt x="3343192" y="278162"/>
                      <a:pt x="3341567" y="280194"/>
                      <a:pt x="3340284" y="282226"/>
                    </a:cubicBezTo>
                    <a:cubicBezTo>
                      <a:pt x="3327673" y="274454"/>
                      <a:pt x="3316320" y="265157"/>
                      <a:pt x="3306223" y="254337"/>
                    </a:cubicBezTo>
                    <a:cubicBezTo>
                      <a:pt x="3296126" y="243517"/>
                      <a:pt x="3287058" y="231172"/>
                      <a:pt x="3279019" y="217304"/>
                    </a:cubicBezTo>
                    <a:cubicBezTo>
                      <a:pt x="3269545" y="231636"/>
                      <a:pt x="3259461" y="244425"/>
                      <a:pt x="3248768" y="255670"/>
                    </a:cubicBezTo>
                    <a:cubicBezTo>
                      <a:pt x="3238075" y="266916"/>
                      <a:pt x="3226924" y="276581"/>
                      <a:pt x="3215316" y="284665"/>
                    </a:cubicBezTo>
                    <a:cubicBezTo>
                      <a:pt x="3214053" y="282747"/>
                      <a:pt x="3212541" y="280715"/>
                      <a:pt x="3210782" y="278569"/>
                    </a:cubicBezTo>
                    <a:cubicBezTo>
                      <a:pt x="3209023" y="276422"/>
                      <a:pt x="3207284" y="274695"/>
                      <a:pt x="3205563" y="273387"/>
                    </a:cubicBezTo>
                    <a:cubicBezTo>
                      <a:pt x="3217494" y="265576"/>
                      <a:pt x="3228988" y="255747"/>
                      <a:pt x="3240043" y="243898"/>
                    </a:cubicBezTo>
                    <a:cubicBezTo>
                      <a:pt x="3251098" y="232048"/>
                      <a:pt x="3261449" y="218409"/>
                      <a:pt x="3271094" y="202978"/>
                    </a:cubicBezTo>
                    <a:cubicBezTo>
                      <a:pt x="3261246" y="183109"/>
                      <a:pt x="3252978" y="161049"/>
                      <a:pt x="3246292" y="136798"/>
                    </a:cubicBezTo>
                    <a:cubicBezTo>
                      <a:pt x="3239605" y="112548"/>
                      <a:pt x="3234157" y="86449"/>
                      <a:pt x="3229947" y="58503"/>
                    </a:cubicBezTo>
                    <a:lnTo>
                      <a:pt x="3211964" y="58503"/>
                    </a:lnTo>
                    <a:lnTo>
                      <a:pt x="3211964" y="44482"/>
                    </a:lnTo>
                    <a:lnTo>
                      <a:pt x="3326873" y="44482"/>
                    </a:lnTo>
                    <a:close/>
                    <a:moveTo>
                      <a:pt x="2569750" y="42329"/>
                    </a:moveTo>
                    <a:lnTo>
                      <a:pt x="2569750" y="68885"/>
                    </a:lnTo>
                    <a:lnTo>
                      <a:pt x="2623090" y="68885"/>
                    </a:lnTo>
                    <a:lnTo>
                      <a:pt x="2623090" y="42329"/>
                    </a:lnTo>
                    <a:close/>
                    <a:moveTo>
                      <a:pt x="2498122" y="42329"/>
                    </a:moveTo>
                    <a:lnTo>
                      <a:pt x="2498122" y="67359"/>
                    </a:lnTo>
                    <a:lnTo>
                      <a:pt x="2498122" y="68885"/>
                    </a:lnTo>
                    <a:lnTo>
                      <a:pt x="2555729" y="68885"/>
                    </a:lnTo>
                    <a:lnTo>
                      <a:pt x="2555729" y="42329"/>
                    </a:lnTo>
                    <a:close/>
                    <a:moveTo>
                      <a:pt x="5049622" y="40234"/>
                    </a:moveTo>
                    <a:lnTo>
                      <a:pt x="5208080" y="40234"/>
                    </a:lnTo>
                    <a:lnTo>
                      <a:pt x="5208080" y="55741"/>
                    </a:lnTo>
                    <a:lnTo>
                      <a:pt x="5137976" y="55741"/>
                    </a:lnTo>
                    <a:lnTo>
                      <a:pt x="5137976" y="262395"/>
                    </a:lnTo>
                    <a:lnTo>
                      <a:pt x="5119420" y="262395"/>
                    </a:lnTo>
                    <a:lnTo>
                      <a:pt x="5119420" y="55741"/>
                    </a:lnTo>
                    <a:lnTo>
                      <a:pt x="5049622" y="55741"/>
                    </a:lnTo>
                    <a:close/>
                    <a:moveTo>
                      <a:pt x="4853102" y="40234"/>
                    </a:moveTo>
                    <a:lnTo>
                      <a:pt x="4910686" y="40234"/>
                    </a:lnTo>
                    <a:cubicBezTo>
                      <a:pt x="4936075" y="39959"/>
                      <a:pt x="4955874" y="44614"/>
                      <a:pt x="4970084" y="54200"/>
                    </a:cubicBezTo>
                    <a:cubicBezTo>
                      <a:pt x="4984294" y="63785"/>
                      <a:pt x="4991514" y="79951"/>
                      <a:pt x="4991748" y="102698"/>
                    </a:cubicBezTo>
                    <a:cubicBezTo>
                      <a:pt x="4991508" y="124917"/>
                      <a:pt x="4984376" y="141452"/>
                      <a:pt x="4970350" y="152302"/>
                    </a:cubicBezTo>
                    <a:cubicBezTo>
                      <a:pt x="4956325" y="163152"/>
                      <a:pt x="4936844" y="168557"/>
                      <a:pt x="4911906" y="168517"/>
                    </a:cubicBezTo>
                    <a:lnTo>
                      <a:pt x="4871352" y="168517"/>
                    </a:lnTo>
                    <a:lnTo>
                      <a:pt x="4871352" y="262395"/>
                    </a:lnTo>
                    <a:lnTo>
                      <a:pt x="4853102" y="262395"/>
                    </a:lnTo>
                    <a:close/>
                    <a:moveTo>
                      <a:pt x="4624502" y="40234"/>
                    </a:moveTo>
                    <a:lnTo>
                      <a:pt x="4682086" y="40234"/>
                    </a:lnTo>
                    <a:cubicBezTo>
                      <a:pt x="4707474" y="39959"/>
                      <a:pt x="4727274" y="44614"/>
                      <a:pt x="4741484" y="54200"/>
                    </a:cubicBezTo>
                    <a:cubicBezTo>
                      <a:pt x="4755693" y="63785"/>
                      <a:pt x="4762914" y="79951"/>
                      <a:pt x="4763148" y="102698"/>
                    </a:cubicBezTo>
                    <a:cubicBezTo>
                      <a:pt x="4762908" y="124917"/>
                      <a:pt x="4755776" y="141452"/>
                      <a:pt x="4741750" y="152302"/>
                    </a:cubicBezTo>
                    <a:cubicBezTo>
                      <a:pt x="4727725" y="163152"/>
                      <a:pt x="4708244" y="168557"/>
                      <a:pt x="4683306" y="168517"/>
                    </a:cubicBezTo>
                    <a:lnTo>
                      <a:pt x="4642752" y="168517"/>
                    </a:lnTo>
                    <a:lnTo>
                      <a:pt x="4642752" y="262395"/>
                    </a:lnTo>
                    <a:lnTo>
                      <a:pt x="4624502" y="262395"/>
                    </a:lnTo>
                    <a:close/>
                    <a:moveTo>
                      <a:pt x="3435706" y="40234"/>
                    </a:moveTo>
                    <a:lnTo>
                      <a:pt x="3537189" y="40234"/>
                    </a:lnTo>
                    <a:lnTo>
                      <a:pt x="3537189" y="55741"/>
                    </a:lnTo>
                    <a:lnTo>
                      <a:pt x="3451555" y="55741"/>
                    </a:lnTo>
                    <a:lnTo>
                      <a:pt x="3445154" y="130428"/>
                    </a:lnTo>
                    <a:cubicBezTo>
                      <a:pt x="3450419" y="127191"/>
                      <a:pt x="3456044" y="124619"/>
                      <a:pt x="3462033" y="122713"/>
                    </a:cubicBezTo>
                    <a:cubicBezTo>
                      <a:pt x="3468021" y="120807"/>
                      <a:pt x="3474790" y="119831"/>
                      <a:pt x="3482340" y="119787"/>
                    </a:cubicBezTo>
                    <a:cubicBezTo>
                      <a:pt x="3501084" y="119671"/>
                      <a:pt x="3516622" y="125381"/>
                      <a:pt x="3528956" y="136916"/>
                    </a:cubicBezTo>
                    <a:cubicBezTo>
                      <a:pt x="3541289" y="148452"/>
                      <a:pt x="3547683" y="166510"/>
                      <a:pt x="3548139" y="191091"/>
                    </a:cubicBezTo>
                    <a:cubicBezTo>
                      <a:pt x="3547936" y="207186"/>
                      <a:pt x="3544552" y="220827"/>
                      <a:pt x="3537989" y="232015"/>
                    </a:cubicBezTo>
                    <a:cubicBezTo>
                      <a:pt x="3531424" y="243203"/>
                      <a:pt x="3522896" y="251714"/>
                      <a:pt x="3512404" y="257549"/>
                    </a:cubicBezTo>
                    <a:cubicBezTo>
                      <a:pt x="3501911" y="263384"/>
                      <a:pt x="3490671" y="266320"/>
                      <a:pt x="3478682" y="266357"/>
                    </a:cubicBezTo>
                    <a:cubicBezTo>
                      <a:pt x="3461652" y="266029"/>
                      <a:pt x="3447707" y="262962"/>
                      <a:pt x="3436849" y="257156"/>
                    </a:cubicBezTo>
                    <a:cubicBezTo>
                      <a:pt x="3425990" y="251349"/>
                      <a:pt x="3417075" y="244776"/>
                      <a:pt x="3410102" y="237435"/>
                    </a:cubicBezTo>
                    <a:lnTo>
                      <a:pt x="3419856" y="224934"/>
                    </a:lnTo>
                    <a:cubicBezTo>
                      <a:pt x="3426073" y="231896"/>
                      <a:pt x="3433756" y="237943"/>
                      <a:pt x="3442907" y="243076"/>
                    </a:cubicBezTo>
                    <a:cubicBezTo>
                      <a:pt x="3452057" y="248208"/>
                      <a:pt x="3463779" y="250902"/>
                      <a:pt x="3478073" y="251156"/>
                    </a:cubicBezTo>
                    <a:cubicBezTo>
                      <a:pt x="3492500" y="250927"/>
                      <a:pt x="3504641" y="245515"/>
                      <a:pt x="3514496" y="234920"/>
                    </a:cubicBezTo>
                    <a:cubicBezTo>
                      <a:pt x="3524352" y="224325"/>
                      <a:pt x="3529482" y="209918"/>
                      <a:pt x="3529889" y="191701"/>
                    </a:cubicBezTo>
                    <a:cubicBezTo>
                      <a:pt x="3529711" y="173851"/>
                      <a:pt x="3525114" y="159927"/>
                      <a:pt x="3516097" y="149929"/>
                    </a:cubicBezTo>
                    <a:cubicBezTo>
                      <a:pt x="3507080" y="139931"/>
                      <a:pt x="3494710" y="134849"/>
                      <a:pt x="3478987" y="134684"/>
                    </a:cubicBezTo>
                    <a:cubicBezTo>
                      <a:pt x="3471062" y="134735"/>
                      <a:pt x="3464052" y="136005"/>
                      <a:pt x="3457956" y="138495"/>
                    </a:cubicBezTo>
                    <a:cubicBezTo>
                      <a:pt x="3451860" y="140986"/>
                      <a:pt x="3445764" y="144391"/>
                      <a:pt x="3439668" y="148710"/>
                    </a:cubicBezTo>
                    <a:lnTo>
                      <a:pt x="3428086" y="141697"/>
                    </a:lnTo>
                    <a:close/>
                    <a:moveTo>
                      <a:pt x="3111075" y="37777"/>
                    </a:moveTo>
                    <a:lnTo>
                      <a:pt x="3111075" y="87154"/>
                    </a:lnTo>
                    <a:lnTo>
                      <a:pt x="3172644" y="87154"/>
                    </a:lnTo>
                    <a:lnTo>
                      <a:pt x="3172644" y="37777"/>
                    </a:lnTo>
                    <a:close/>
                    <a:moveTo>
                      <a:pt x="14593" y="36843"/>
                    </a:moveTo>
                    <a:lnTo>
                      <a:pt x="14593" y="253899"/>
                    </a:lnTo>
                    <a:lnTo>
                      <a:pt x="235306" y="253899"/>
                    </a:lnTo>
                    <a:lnTo>
                      <a:pt x="235306" y="36843"/>
                    </a:lnTo>
                    <a:close/>
                    <a:moveTo>
                      <a:pt x="4111886" y="36272"/>
                    </a:moveTo>
                    <a:cubicBezTo>
                      <a:pt x="4132212" y="36213"/>
                      <a:pt x="4148111" y="45619"/>
                      <a:pt x="4159583" y="64489"/>
                    </a:cubicBezTo>
                    <a:cubicBezTo>
                      <a:pt x="4171056" y="83360"/>
                      <a:pt x="4176892" y="112048"/>
                      <a:pt x="4177094" y="150553"/>
                    </a:cubicBezTo>
                    <a:cubicBezTo>
                      <a:pt x="4176892" y="189522"/>
                      <a:pt x="4171056" y="218578"/>
                      <a:pt x="4159583" y="237721"/>
                    </a:cubicBezTo>
                    <a:cubicBezTo>
                      <a:pt x="4148111" y="256865"/>
                      <a:pt x="4132212" y="266410"/>
                      <a:pt x="4111886" y="266357"/>
                    </a:cubicBezTo>
                    <a:cubicBezTo>
                      <a:pt x="4091413" y="266410"/>
                      <a:pt x="4075425" y="256865"/>
                      <a:pt x="4063921" y="237721"/>
                    </a:cubicBezTo>
                    <a:cubicBezTo>
                      <a:pt x="4052417" y="218578"/>
                      <a:pt x="4046568" y="189522"/>
                      <a:pt x="4046372" y="150553"/>
                    </a:cubicBezTo>
                    <a:cubicBezTo>
                      <a:pt x="4046568" y="112048"/>
                      <a:pt x="4052417" y="83360"/>
                      <a:pt x="4063921" y="64489"/>
                    </a:cubicBezTo>
                    <a:cubicBezTo>
                      <a:pt x="4075425" y="45619"/>
                      <a:pt x="4091413" y="36213"/>
                      <a:pt x="4111886" y="36272"/>
                    </a:cubicBezTo>
                    <a:close/>
                    <a:moveTo>
                      <a:pt x="3902335" y="36272"/>
                    </a:moveTo>
                    <a:cubicBezTo>
                      <a:pt x="3922662" y="36213"/>
                      <a:pt x="3938561" y="45619"/>
                      <a:pt x="3950033" y="64489"/>
                    </a:cubicBezTo>
                    <a:cubicBezTo>
                      <a:pt x="3961505" y="83360"/>
                      <a:pt x="3967342" y="112048"/>
                      <a:pt x="3967544" y="150553"/>
                    </a:cubicBezTo>
                    <a:cubicBezTo>
                      <a:pt x="3967342" y="189522"/>
                      <a:pt x="3961505" y="218578"/>
                      <a:pt x="3950033" y="237721"/>
                    </a:cubicBezTo>
                    <a:cubicBezTo>
                      <a:pt x="3938561" y="256865"/>
                      <a:pt x="3922662" y="266410"/>
                      <a:pt x="3902335" y="266357"/>
                    </a:cubicBezTo>
                    <a:cubicBezTo>
                      <a:pt x="3881863" y="266410"/>
                      <a:pt x="3865875" y="256865"/>
                      <a:pt x="3854371" y="237721"/>
                    </a:cubicBezTo>
                    <a:cubicBezTo>
                      <a:pt x="3842867" y="218578"/>
                      <a:pt x="3837018" y="189522"/>
                      <a:pt x="3836822" y="150553"/>
                    </a:cubicBezTo>
                    <a:cubicBezTo>
                      <a:pt x="3837018" y="112048"/>
                      <a:pt x="3842867" y="83360"/>
                      <a:pt x="3854371" y="64489"/>
                    </a:cubicBezTo>
                    <a:cubicBezTo>
                      <a:pt x="3865875" y="45619"/>
                      <a:pt x="3881863" y="36213"/>
                      <a:pt x="3902335" y="36272"/>
                    </a:cubicBezTo>
                    <a:close/>
                    <a:moveTo>
                      <a:pt x="3692785" y="36272"/>
                    </a:moveTo>
                    <a:cubicBezTo>
                      <a:pt x="3713112" y="36213"/>
                      <a:pt x="3729011" y="45619"/>
                      <a:pt x="3740483" y="64489"/>
                    </a:cubicBezTo>
                    <a:cubicBezTo>
                      <a:pt x="3751955" y="83360"/>
                      <a:pt x="3757792" y="112048"/>
                      <a:pt x="3757994" y="150553"/>
                    </a:cubicBezTo>
                    <a:cubicBezTo>
                      <a:pt x="3757792" y="189522"/>
                      <a:pt x="3751955" y="218578"/>
                      <a:pt x="3740483" y="237721"/>
                    </a:cubicBezTo>
                    <a:cubicBezTo>
                      <a:pt x="3729011" y="256865"/>
                      <a:pt x="3713112" y="266410"/>
                      <a:pt x="3692785" y="266357"/>
                    </a:cubicBezTo>
                    <a:cubicBezTo>
                      <a:pt x="3672313" y="266410"/>
                      <a:pt x="3656325" y="256865"/>
                      <a:pt x="3644821" y="237721"/>
                    </a:cubicBezTo>
                    <a:cubicBezTo>
                      <a:pt x="3633317" y="218578"/>
                      <a:pt x="3627468" y="189522"/>
                      <a:pt x="3627272" y="150553"/>
                    </a:cubicBezTo>
                    <a:cubicBezTo>
                      <a:pt x="3627468" y="112048"/>
                      <a:pt x="3633317" y="83360"/>
                      <a:pt x="3644821" y="64489"/>
                    </a:cubicBezTo>
                    <a:cubicBezTo>
                      <a:pt x="3656325" y="45619"/>
                      <a:pt x="3672313" y="36213"/>
                      <a:pt x="3692785" y="36272"/>
                    </a:cubicBezTo>
                    <a:close/>
                    <a:moveTo>
                      <a:pt x="4263828" y="26499"/>
                    </a:moveTo>
                    <a:lnTo>
                      <a:pt x="4522908" y="26499"/>
                    </a:lnTo>
                    <a:lnTo>
                      <a:pt x="4522908" y="40520"/>
                    </a:lnTo>
                    <a:lnTo>
                      <a:pt x="4400684" y="40520"/>
                    </a:lnTo>
                    <a:cubicBezTo>
                      <a:pt x="4397604" y="47632"/>
                      <a:pt x="4394390" y="54820"/>
                      <a:pt x="4391044" y="62084"/>
                    </a:cubicBezTo>
                    <a:cubicBezTo>
                      <a:pt x="4387698" y="69349"/>
                      <a:pt x="4384408" y="76080"/>
                      <a:pt x="4381176" y="82277"/>
                    </a:cubicBezTo>
                    <a:lnTo>
                      <a:pt x="4489990" y="82277"/>
                    </a:lnTo>
                    <a:lnTo>
                      <a:pt x="4489990" y="224314"/>
                    </a:lnTo>
                    <a:lnTo>
                      <a:pt x="4474750" y="224314"/>
                    </a:lnTo>
                    <a:lnTo>
                      <a:pt x="4474750" y="96298"/>
                    </a:lnTo>
                    <a:lnTo>
                      <a:pt x="4311072" y="96298"/>
                    </a:lnTo>
                    <a:lnTo>
                      <a:pt x="4311072" y="224314"/>
                    </a:lnTo>
                    <a:lnTo>
                      <a:pt x="4296442" y="224314"/>
                    </a:lnTo>
                    <a:lnTo>
                      <a:pt x="4296442" y="82277"/>
                    </a:lnTo>
                    <a:lnTo>
                      <a:pt x="4365632" y="82277"/>
                    </a:lnTo>
                    <a:cubicBezTo>
                      <a:pt x="4368895" y="76156"/>
                      <a:pt x="4372121" y="69349"/>
                      <a:pt x="4375309" y="61856"/>
                    </a:cubicBezTo>
                    <a:cubicBezTo>
                      <a:pt x="4378496" y="54363"/>
                      <a:pt x="4381265" y="47251"/>
                      <a:pt x="4383614" y="40520"/>
                    </a:cubicBezTo>
                    <a:lnTo>
                      <a:pt x="4263828" y="40520"/>
                    </a:lnTo>
                    <a:close/>
                    <a:moveTo>
                      <a:pt x="3074194" y="24061"/>
                    </a:moveTo>
                    <a:lnTo>
                      <a:pt x="3211354" y="24061"/>
                    </a:lnTo>
                    <a:lnTo>
                      <a:pt x="3211354" y="37777"/>
                    </a:lnTo>
                    <a:lnTo>
                      <a:pt x="3186970" y="37777"/>
                    </a:lnTo>
                    <a:lnTo>
                      <a:pt x="3186970" y="206941"/>
                    </a:lnTo>
                    <a:lnTo>
                      <a:pt x="3213792" y="202064"/>
                    </a:lnTo>
                    <a:lnTo>
                      <a:pt x="3214707" y="215170"/>
                    </a:lnTo>
                    <a:lnTo>
                      <a:pt x="3186970" y="220352"/>
                    </a:lnTo>
                    <a:lnTo>
                      <a:pt x="3186970" y="284360"/>
                    </a:lnTo>
                    <a:lnTo>
                      <a:pt x="3172644" y="284360"/>
                    </a:lnTo>
                    <a:lnTo>
                      <a:pt x="3172644" y="223095"/>
                    </a:lnTo>
                    <a:cubicBezTo>
                      <a:pt x="3154686" y="226448"/>
                      <a:pt x="3137414" y="229572"/>
                      <a:pt x="3120828" y="232468"/>
                    </a:cubicBezTo>
                    <a:cubicBezTo>
                      <a:pt x="3104242" y="235363"/>
                      <a:pt x="3089104" y="238030"/>
                      <a:pt x="3075413" y="240469"/>
                    </a:cubicBezTo>
                    <a:lnTo>
                      <a:pt x="3072060" y="226143"/>
                    </a:lnTo>
                    <a:lnTo>
                      <a:pt x="3096749" y="222181"/>
                    </a:lnTo>
                    <a:lnTo>
                      <a:pt x="3096749" y="37777"/>
                    </a:lnTo>
                    <a:lnTo>
                      <a:pt x="3074194" y="37777"/>
                    </a:lnTo>
                    <a:close/>
                    <a:moveTo>
                      <a:pt x="5314169" y="22841"/>
                    </a:moveTo>
                    <a:lnTo>
                      <a:pt x="5519604" y="22841"/>
                    </a:lnTo>
                    <a:lnTo>
                      <a:pt x="5519604" y="129217"/>
                    </a:lnTo>
                    <a:lnTo>
                      <a:pt x="5314169" y="129217"/>
                    </a:lnTo>
                    <a:lnTo>
                      <a:pt x="5314169" y="115501"/>
                    </a:lnTo>
                    <a:lnTo>
                      <a:pt x="5505583" y="115501"/>
                    </a:lnTo>
                    <a:lnTo>
                      <a:pt x="5505583" y="81973"/>
                    </a:lnTo>
                    <a:lnTo>
                      <a:pt x="5327580" y="81973"/>
                    </a:lnTo>
                    <a:lnTo>
                      <a:pt x="5327580" y="69781"/>
                    </a:lnTo>
                    <a:lnTo>
                      <a:pt x="5505583" y="69781"/>
                    </a:lnTo>
                    <a:lnTo>
                      <a:pt x="5505583" y="36557"/>
                    </a:lnTo>
                    <a:lnTo>
                      <a:pt x="5314169" y="36557"/>
                    </a:lnTo>
                    <a:close/>
                    <a:moveTo>
                      <a:pt x="0" y="22251"/>
                    </a:moveTo>
                    <a:lnTo>
                      <a:pt x="250203" y="22251"/>
                    </a:lnTo>
                    <a:lnTo>
                      <a:pt x="250203" y="284341"/>
                    </a:lnTo>
                    <a:lnTo>
                      <a:pt x="235306" y="284341"/>
                    </a:lnTo>
                    <a:lnTo>
                      <a:pt x="235306" y="267881"/>
                    </a:lnTo>
                    <a:lnTo>
                      <a:pt x="14593" y="267881"/>
                    </a:lnTo>
                    <a:lnTo>
                      <a:pt x="14593" y="284341"/>
                    </a:lnTo>
                    <a:lnTo>
                      <a:pt x="0" y="284341"/>
                    </a:lnTo>
                    <a:close/>
                    <a:moveTo>
                      <a:pt x="1032948" y="9430"/>
                    </a:moveTo>
                    <a:lnTo>
                      <a:pt x="1267644" y="9430"/>
                    </a:lnTo>
                    <a:lnTo>
                      <a:pt x="1267644" y="132265"/>
                    </a:lnTo>
                    <a:lnTo>
                      <a:pt x="1032948" y="132265"/>
                    </a:lnTo>
                    <a:lnTo>
                      <a:pt x="1032948" y="93250"/>
                    </a:lnTo>
                    <a:lnTo>
                      <a:pt x="1225277" y="93250"/>
                    </a:lnTo>
                    <a:lnTo>
                      <a:pt x="1225277" y="86240"/>
                    </a:lnTo>
                    <a:lnTo>
                      <a:pt x="1046360" y="86240"/>
                    </a:lnTo>
                    <a:lnTo>
                      <a:pt x="1046360" y="56369"/>
                    </a:lnTo>
                    <a:lnTo>
                      <a:pt x="1225277" y="56369"/>
                    </a:lnTo>
                    <a:lnTo>
                      <a:pt x="1225277" y="48445"/>
                    </a:lnTo>
                    <a:lnTo>
                      <a:pt x="1032948" y="48445"/>
                    </a:lnTo>
                    <a:close/>
                    <a:moveTo>
                      <a:pt x="2812066" y="8821"/>
                    </a:moveTo>
                    <a:lnTo>
                      <a:pt x="2826696" y="8821"/>
                    </a:lnTo>
                    <a:lnTo>
                      <a:pt x="2826696" y="34729"/>
                    </a:lnTo>
                    <a:lnTo>
                      <a:pt x="2911735" y="34729"/>
                    </a:lnTo>
                    <a:lnTo>
                      <a:pt x="2911735" y="8821"/>
                    </a:lnTo>
                    <a:lnTo>
                      <a:pt x="2926061" y="8821"/>
                    </a:lnTo>
                    <a:lnTo>
                      <a:pt x="2926061" y="34729"/>
                    </a:lnTo>
                    <a:lnTo>
                      <a:pt x="3001651" y="34729"/>
                    </a:lnTo>
                    <a:lnTo>
                      <a:pt x="3001651" y="48445"/>
                    </a:lnTo>
                    <a:lnTo>
                      <a:pt x="2926061" y="48445"/>
                    </a:lnTo>
                    <a:lnTo>
                      <a:pt x="2926061" y="75267"/>
                    </a:lnTo>
                    <a:lnTo>
                      <a:pt x="2911735" y="75267"/>
                    </a:lnTo>
                    <a:lnTo>
                      <a:pt x="2911735" y="48445"/>
                    </a:lnTo>
                    <a:lnTo>
                      <a:pt x="2826696" y="48445"/>
                    </a:lnTo>
                    <a:lnTo>
                      <a:pt x="2826696" y="76181"/>
                    </a:lnTo>
                    <a:lnTo>
                      <a:pt x="2812066" y="76181"/>
                    </a:lnTo>
                    <a:lnTo>
                      <a:pt x="2812066" y="48445"/>
                    </a:lnTo>
                    <a:lnTo>
                      <a:pt x="2736476" y="48445"/>
                    </a:lnTo>
                    <a:lnTo>
                      <a:pt x="2736476" y="34729"/>
                    </a:lnTo>
                    <a:lnTo>
                      <a:pt x="2812066" y="34729"/>
                    </a:lnTo>
                    <a:close/>
                    <a:moveTo>
                      <a:pt x="5795830" y="8535"/>
                    </a:moveTo>
                    <a:lnTo>
                      <a:pt x="5810154" y="8535"/>
                    </a:lnTo>
                    <a:cubicBezTo>
                      <a:pt x="5810510" y="19863"/>
                      <a:pt x="5811323" y="30734"/>
                      <a:pt x="5812594" y="41148"/>
                    </a:cubicBezTo>
                    <a:lnTo>
                      <a:pt x="5908605" y="41148"/>
                    </a:lnTo>
                    <a:lnTo>
                      <a:pt x="5908605" y="53912"/>
                    </a:lnTo>
                    <a:lnTo>
                      <a:pt x="5814117" y="53912"/>
                    </a:lnTo>
                    <a:cubicBezTo>
                      <a:pt x="5816588" y="70124"/>
                      <a:pt x="5819800" y="85115"/>
                      <a:pt x="5823756" y="98886"/>
                    </a:cubicBezTo>
                    <a:cubicBezTo>
                      <a:pt x="5827713" y="112658"/>
                      <a:pt x="5832222" y="124899"/>
                      <a:pt x="5837282" y="135611"/>
                    </a:cubicBezTo>
                    <a:cubicBezTo>
                      <a:pt x="5844762" y="126311"/>
                      <a:pt x="5851519" y="116419"/>
                      <a:pt x="5857551" y="105935"/>
                    </a:cubicBezTo>
                    <a:cubicBezTo>
                      <a:pt x="5863584" y="95452"/>
                      <a:pt x="5868816" y="84420"/>
                      <a:pt x="5873248" y="72840"/>
                    </a:cubicBezTo>
                    <a:lnTo>
                      <a:pt x="5886660" y="76198"/>
                    </a:lnTo>
                    <a:cubicBezTo>
                      <a:pt x="5881313" y="90066"/>
                      <a:pt x="5875090" y="103078"/>
                      <a:pt x="5867990" y="115234"/>
                    </a:cubicBezTo>
                    <a:cubicBezTo>
                      <a:pt x="5860891" y="127389"/>
                      <a:pt x="5852992" y="138657"/>
                      <a:pt x="5844292" y="149036"/>
                    </a:cubicBezTo>
                    <a:cubicBezTo>
                      <a:pt x="5850757" y="160367"/>
                      <a:pt x="5857488" y="169075"/>
                      <a:pt x="5864486" y="175160"/>
                    </a:cubicBezTo>
                    <a:cubicBezTo>
                      <a:pt x="5871483" y="181246"/>
                      <a:pt x="5878367" y="184321"/>
                      <a:pt x="5885136" y="184385"/>
                    </a:cubicBezTo>
                    <a:cubicBezTo>
                      <a:pt x="5888755" y="184371"/>
                      <a:pt x="5891498" y="181270"/>
                      <a:pt x="5893366" y="175082"/>
                    </a:cubicBezTo>
                    <a:cubicBezTo>
                      <a:pt x="5895232" y="168894"/>
                      <a:pt x="5896451" y="158788"/>
                      <a:pt x="5897022" y="144764"/>
                    </a:cubicBezTo>
                    <a:cubicBezTo>
                      <a:pt x="5898769" y="146309"/>
                      <a:pt x="5900763" y="147644"/>
                      <a:pt x="5903005" y="148769"/>
                    </a:cubicBezTo>
                    <a:cubicBezTo>
                      <a:pt x="5905246" y="149894"/>
                      <a:pt x="5907316" y="150695"/>
                      <a:pt x="5909215" y="151171"/>
                    </a:cubicBezTo>
                    <a:cubicBezTo>
                      <a:pt x="5908148" y="168725"/>
                      <a:pt x="5905786" y="181003"/>
                      <a:pt x="5902128" y="188006"/>
                    </a:cubicBezTo>
                    <a:cubicBezTo>
                      <a:pt x="5898471" y="195009"/>
                      <a:pt x="5892603" y="198374"/>
                      <a:pt x="5884526" y="198101"/>
                    </a:cubicBezTo>
                    <a:cubicBezTo>
                      <a:pt x="5875471" y="197999"/>
                      <a:pt x="5866682" y="194622"/>
                      <a:pt x="5858161" y="187969"/>
                    </a:cubicBezTo>
                    <a:cubicBezTo>
                      <a:pt x="5849640" y="181316"/>
                      <a:pt x="5841765" y="171999"/>
                      <a:pt x="5834538" y="160019"/>
                    </a:cubicBezTo>
                    <a:cubicBezTo>
                      <a:pt x="5827966" y="166848"/>
                      <a:pt x="5821070" y="173191"/>
                      <a:pt x="5813850" y="179047"/>
                    </a:cubicBezTo>
                    <a:cubicBezTo>
                      <a:pt x="5806630" y="184903"/>
                      <a:pt x="5799202" y="190340"/>
                      <a:pt x="5791562" y="195358"/>
                    </a:cubicBezTo>
                    <a:cubicBezTo>
                      <a:pt x="5790381" y="193891"/>
                      <a:pt x="5788705" y="192177"/>
                      <a:pt x="5786533" y="190215"/>
                    </a:cubicBezTo>
                    <a:cubicBezTo>
                      <a:pt x="5784361" y="188252"/>
                      <a:pt x="5782380" y="186614"/>
                      <a:pt x="5780589" y="185300"/>
                    </a:cubicBezTo>
                    <a:cubicBezTo>
                      <a:pt x="5789142" y="180125"/>
                      <a:pt x="5797334" y="174384"/>
                      <a:pt x="5805164" y="168079"/>
                    </a:cubicBezTo>
                    <a:cubicBezTo>
                      <a:pt x="5812994" y="161773"/>
                      <a:pt x="5820346" y="154815"/>
                      <a:pt x="5827224" y="147205"/>
                    </a:cubicBezTo>
                    <a:cubicBezTo>
                      <a:pt x="5821083" y="134793"/>
                      <a:pt x="5815686" y="120727"/>
                      <a:pt x="5811032" y="105008"/>
                    </a:cubicBezTo>
                    <a:cubicBezTo>
                      <a:pt x="5806376" y="89289"/>
                      <a:pt x="5802732" y="72257"/>
                      <a:pt x="5800096" y="53912"/>
                    </a:cubicBezTo>
                    <a:lnTo>
                      <a:pt x="5676652" y="53912"/>
                    </a:lnTo>
                    <a:lnTo>
                      <a:pt x="5676652" y="86232"/>
                    </a:lnTo>
                    <a:cubicBezTo>
                      <a:pt x="5676739" y="97579"/>
                      <a:pt x="5676024" y="110005"/>
                      <a:pt x="5674508" y="123509"/>
                    </a:cubicBezTo>
                    <a:cubicBezTo>
                      <a:pt x="5672991" y="137014"/>
                      <a:pt x="5670154" y="150569"/>
                      <a:pt x="5665996" y="164175"/>
                    </a:cubicBezTo>
                    <a:cubicBezTo>
                      <a:pt x="5661838" y="177782"/>
                      <a:pt x="5655840" y="190412"/>
                      <a:pt x="5648001" y="202065"/>
                    </a:cubicBezTo>
                    <a:cubicBezTo>
                      <a:pt x="5646661" y="200433"/>
                      <a:pt x="5644922" y="198667"/>
                      <a:pt x="5642782" y="196768"/>
                    </a:cubicBezTo>
                    <a:cubicBezTo>
                      <a:pt x="5640642" y="194869"/>
                      <a:pt x="5638826" y="193485"/>
                      <a:pt x="5637333" y="192615"/>
                    </a:cubicBezTo>
                    <a:cubicBezTo>
                      <a:pt x="5644554" y="181802"/>
                      <a:pt x="5649992" y="170151"/>
                      <a:pt x="5653646" y="157661"/>
                    </a:cubicBezTo>
                    <a:cubicBezTo>
                      <a:pt x="5657300" y="145172"/>
                      <a:pt x="5659734" y="132748"/>
                      <a:pt x="5660950" y="120391"/>
                    </a:cubicBezTo>
                    <a:cubicBezTo>
                      <a:pt x="5662165" y="108033"/>
                      <a:pt x="5662726" y="96647"/>
                      <a:pt x="5662632" y="86232"/>
                    </a:cubicBezTo>
                    <a:lnTo>
                      <a:pt x="5662632" y="41148"/>
                    </a:lnTo>
                    <a:lnTo>
                      <a:pt x="5798268" y="41148"/>
                    </a:lnTo>
                    <a:cubicBezTo>
                      <a:pt x="5797652" y="35941"/>
                      <a:pt x="5797131" y="30582"/>
                      <a:pt x="5796706" y="25070"/>
                    </a:cubicBezTo>
                    <a:cubicBezTo>
                      <a:pt x="5796280" y="19558"/>
                      <a:pt x="5795988" y="14047"/>
                      <a:pt x="5795830" y="8535"/>
                    </a:cubicBezTo>
                    <a:close/>
                    <a:moveTo>
                      <a:pt x="2484406" y="8535"/>
                    </a:moveTo>
                    <a:lnTo>
                      <a:pt x="2498122" y="8535"/>
                    </a:lnTo>
                    <a:lnTo>
                      <a:pt x="2498122" y="30176"/>
                    </a:lnTo>
                    <a:lnTo>
                      <a:pt x="2555729" y="30176"/>
                    </a:lnTo>
                    <a:lnTo>
                      <a:pt x="2555729" y="8535"/>
                    </a:lnTo>
                    <a:lnTo>
                      <a:pt x="2569750" y="8535"/>
                    </a:lnTo>
                    <a:lnTo>
                      <a:pt x="2569750" y="30176"/>
                    </a:lnTo>
                    <a:lnTo>
                      <a:pt x="2636806" y="30176"/>
                    </a:lnTo>
                    <a:lnTo>
                      <a:pt x="2636806" y="80734"/>
                    </a:lnTo>
                    <a:lnTo>
                      <a:pt x="2569750" y="80734"/>
                    </a:lnTo>
                    <a:lnTo>
                      <a:pt x="2569750" y="109119"/>
                    </a:lnTo>
                    <a:lnTo>
                      <a:pt x="2654484" y="109119"/>
                    </a:lnTo>
                    <a:cubicBezTo>
                      <a:pt x="2654472" y="109239"/>
                      <a:pt x="2654421" y="109986"/>
                      <a:pt x="2654332" y="111359"/>
                    </a:cubicBezTo>
                    <a:cubicBezTo>
                      <a:pt x="2654243" y="112733"/>
                      <a:pt x="2654192" y="114012"/>
                      <a:pt x="2654180" y="115195"/>
                    </a:cubicBezTo>
                    <a:cubicBezTo>
                      <a:pt x="2652865" y="124826"/>
                      <a:pt x="2651532" y="132153"/>
                      <a:pt x="2650179" y="137177"/>
                    </a:cubicBezTo>
                    <a:cubicBezTo>
                      <a:pt x="2648826" y="142201"/>
                      <a:pt x="2647112" y="145644"/>
                      <a:pt x="2645035" y="147505"/>
                    </a:cubicBezTo>
                    <a:cubicBezTo>
                      <a:pt x="2643258" y="149016"/>
                      <a:pt x="2641327" y="150108"/>
                      <a:pt x="2639244" y="150781"/>
                    </a:cubicBezTo>
                    <a:cubicBezTo>
                      <a:pt x="2637162" y="151454"/>
                      <a:pt x="2634622" y="151784"/>
                      <a:pt x="2631624" y="151772"/>
                    </a:cubicBezTo>
                    <a:cubicBezTo>
                      <a:pt x="2629218" y="152064"/>
                      <a:pt x="2625725" y="152165"/>
                      <a:pt x="2621147" y="152077"/>
                    </a:cubicBezTo>
                    <a:cubicBezTo>
                      <a:pt x="2616568" y="151988"/>
                      <a:pt x="2611628" y="151784"/>
                      <a:pt x="2606326" y="151467"/>
                    </a:cubicBezTo>
                    <a:cubicBezTo>
                      <a:pt x="2606161" y="149740"/>
                      <a:pt x="2605805" y="147860"/>
                      <a:pt x="2605259" y="145828"/>
                    </a:cubicBezTo>
                    <a:cubicBezTo>
                      <a:pt x="2604713" y="143796"/>
                      <a:pt x="2604052" y="141916"/>
                      <a:pt x="2603278" y="140188"/>
                    </a:cubicBezTo>
                    <a:cubicBezTo>
                      <a:pt x="2608580" y="140773"/>
                      <a:pt x="2613368" y="141129"/>
                      <a:pt x="2617642" y="141256"/>
                    </a:cubicBezTo>
                    <a:cubicBezTo>
                      <a:pt x="2621915" y="141383"/>
                      <a:pt x="2624950" y="141434"/>
                      <a:pt x="2626748" y="141409"/>
                    </a:cubicBezTo>
                    <a:cubicBezTo>
                      <a:pt x="2628557" y="141428"/>
                      <a:pt x="2630043" y="141313"/>
                      <a:pt x="2631205" y="141065"/>
                    </a:cubicBezTo>
                    <a:cubicBezTo>
                      <a:pt x="2632367" y="140817"/>
                      <a:pt x="2633320" y="140322"/>
                      <a:pt x="2634063" y="139578"/>
                    </a:cubicBezTo>
                    <a:cubicBezTo>
                      <a:pt x="2635110" y="138574"/>
                      <a:pt x="2636063" y="136616"/>
                      <a:pt x="2636920" y="133705"/>
                    </a:cubicBezTo>
                    <a:cubicBezTo>
                      <a:pt x="2637777" y="130794"/>
                      <a:pt x="2638654" y="126548"/>
                      <a:pt x="2639549" y="120968"/>
                    </a:cubicBezTo>
                    <a:lnTo>
                      <a:pt x="2569750" y="120968"/>
                    </a:lnTo>
                    <a:lnTo>
                      <a:pt x="2569750" y="152972"/>
                    </a:lnTo>
                    <a:lnTo>
                      <a:pt x="2555729" y="152972"/>
                    </a:lnTo>
                    <a:lnTo>
                      <a:pt x="2555729" y="120968"/>
                    </a:lnTo>
                    <a:lnTo>
                      <a:pt x="2486234" y="120968"/>
                    </a:lnTo>
                    <a:cubicBezTo>
                      <a:pt x="2480221" y="131179"/>
                      <a:pt x="2470455" y="140551"/>
                      <a:pt x="2456936" y="149086"/>
                    </a:cubicBezTo>
                    <a:cubicBezTo>
                      <a:pt x="2443416" y="157620"/>
                      <a:pt x="2424735" y="165316"/>
                      <a:pt x="2400891" y="172174"/>
                    </a:cubicBezTo>
                    <a:cubicBezTo>
                      <a:pt x="2400090" y="170250"/>
                      <a:pt x="2399024" y="168155"/>
                      <a:pt x="2397690" y="165888"/>
                    </a:cubicBezTo>
                    <a:cubicBezTo>
                      <a:pt x="2396357" y="163621"/>
                      <a:pt x="2394985" y="161754"/>
                      <a:pt x="2393576" y="160287"/>
                    </a:cubicBezTo>
                    <a:cubicBezTo>
                      <a:pt x="2413235" y="154934"/>
                      <a:pt x="2429084" y="148952"/>
                      <a:pt x="2441124" y="142342"/>
                    </a:cubicBezTo>
                    <a:cubicBezTo>
                      <a:pt x="2453164" y="135732"/>
                      <a:pt x="2462308" y="128607"/>
                      <a:pt x="2468556" y="120968"/>
                    </a:cubicBezTo>
                    <a:lnTo>
                      <a:pt x="2412168" y="120968"/>
                    </a:lnTo>
                    <a:cubicBezTo>
                      <a:pt x="2413737" y="113725"/>
                      <a:pt x="2415324" y="105388"/>
                      <a:pt x="2416931" y="95957"/>
                    </a:cubicBezTo>
                    <a:cubicBezTo>
                      <a:pt x="2418537" y="86525"/>
                      <a:pt x="2419896" y="77502"/>
                      <a:pt x="2421008" y="68885"/>
                    </a:cubicBezTo>
                    <a:lnTo>
                      <a:pt x="2484406" y="68885"/>
                    </a:lnTo>
                    <a:lnTo>
                      <a:pt x="2484406" y="67359"/>
                    </a:lnTo>
                    <a:lnTo>
                      <a:pt x="2484406" y="42329"/>
                    </a:lnTo>
                    <a:lnTo>
                      <a:pt x="2406377" y="42329"/>
                    </a:lnTo>
                    <a:lnTo>
                      <a:pt x="2406377" y="30176"/>
                    </a:lnTo>
                    <a:lnTo>
                      <a:pt x="2484406" y="30176"/>
                    </a:lnTo>
                    <a:close/>
                    <a:moveTo>
                      <a:pt x="2136324" y="8535"/>
                    </a:moveTo>
                    <a:lnTo>
                      <a:pt x="2152479" y="11278"/>
                    </a:lnTo>
                    <a:cubicBezTo>
                      <a:pt x="2150358" y="14942"/>
                      <a:pt x="2148123" y="18663"/>
                      <a:pt x="2145773" y="22441"/>
                    </a:cubicBezTo>
                    <a:cubicBezTo>
                      <a:pt x="2143424" y="26220"/>
                      <a:pt x="2140884" y="30017"/>
                      <a:pt x="2138153" y="33833"/>
                    </a:cubicBezTo>
                    <a:lnTo>
                      <a:pt x="2222278" y="33833"/>
                    </a:lnTo>
                    <a:lnTo>
                      <a:pt x="2225021" y="32919"/>
                    </a:lnTo>
                    <a:lnTo>
                      <a:pt x="2234470" y="39608"/>
                    </a:lnTo>
                    <a:cubicBezTo>
                      <a:pt x="2230107" y="47348"/>
                      <a:pt x="2225040" y="55247"/>
                      <a:pt x="2219268" y="63304"/>
                    </a:cubicBezTo>
                    <a:cubicBezTo>
                      <a:pt x="2213496" y="71361"/>
                      <a:pt x="2207590" y="78809"/>
                      <a:pt x="2201551" y="85649"/>
                    </a:cubicBezTo>
                    <a:lnTo>
                      <a:pt x="2295125" y="85649"/>
                    </a:lnTo>
                    <a:lnTo>
                      <a:pt x="2295125" y="174613"/>
                    </a:lnTo>
                    <a:lnTo>
                      <a:pt x="2213743" y="174613"/>
                    </a:lnTo>
                    <a:lnTo>
                      <a:pt x="2213743" y="254504"/>
                    </a:lnTo>
                    <a:cubicBezTo>
                      <a:pt x="2213534" y="258659"/>
                      <a:pt x="2214639" y="261403"/>
                      <a:pt x="2217058" y="262737"/>
                    </a:cubicBezTo>
                    <a:cubicBezTo>
                      <a:pt x="2219478" y="264071"/>
                      <a:pt x="2224469" y="264681"/>
                      <a:pt x="2232031" y="264567"/>
                    </a:cubicBezTo>
                    <a:lnTo>
                      <a:pt x="2287200" y="264567"/>
                    </a:lnTo>
                    <a:cubicBezTo>
                      <a:pt x="2291906" y="264734"/>
                      <a:pt x="2295466" y="263756"/>
                      <a:pt x="2297880" y="261630"/>
                    </a:cubicBezTo>
                    <a:cubicBezTo>
                      <a:pt x="2300294" y="259505"/>
                      <a:pt x="2301979" y="255229"/>
                      <a:pt x="2302937" y="248801"/>
                    </a:cubicBezTo>
                    <a:cubicBezTo>
                      <a:pt x="2303895" y="242373"/>
                      <a:pt x="2304542" y="232788"/>
                      <a:pt x="2304879" y="220047"/>
                    </a:cubicBezTo>
                    <a:cubicBezTo>
                      <a:pt x="2306911" y="221292"/>
                      <a:pt x="2309171" y="222461"/>
                      <a:pt x="2311660" y="223554"/>
                    </a:cubicBezTo>
                    <a:cubicBezTo>
                      <a:pt x="2314150" y="224646"/>
                      <a:pt x="2316563" y="225510"/>
                      <a:pt x="2318900" y="226146"/>
                    </a:cubicBezTo>
                    <a:cubicBezTo>
                      <a:pt x="2318042" y="246721"/>
                      <a:pt x="2315566" y="260663"/>
                      <a:pt x="2311470" y="267971"/>
                    </a:cubicBezTo>
                    <a:cubicBezTo>
                      <a:pt x="2307374" y="275279"/>
                      <a:pt x="2299488" y="278703"/>
                      <a:pt x="2287810" y="278245"/>
                    </a:cubicBezTo>
                    <a:lnTo>
                      <a:pt x="2231422" y="278245"/>
                    </a:lnTo>
                    <a:cubicBezTo>
                      <a:pt x="2219008" y="278454"/>
                      <a:pt x="2210461" y="276895"/>
                      <a:pt x="2205781" y="273567"/>
                    </a:cubicBezTo>
                    <a:cubicBezTo>
                      <a:pt x="2201101" y="270240"/>
                      <a:pt x="2198878" y="263885"/>
                      <a:pt x="2199113" y="254504"/>
                    </a:cubicBezTo>
                    <a:lnTo>
                      <a:pt x="2199113" y="174613"/>
                    </a:lnTo>
                    <a:lnTo>
                      <a:pt x="2179606" y="174613"/>
                    </a:lnTo>
                    <a:cubicBezTo>
                      <a:pt x="2174897" y="191115"/>
                      <a:pt x="2167788" y="206188"/>
                      <a:pt x="2158281" y="219831"/>
                    </a:cubicBezTo>
                    <a:cubicBezTo>
                      <a:pt x="2148774" y="233474"/>
                      <a:pt x="2135863" y="245472"/>
                      <a:pt x="2119549" y="255823"/>
                    </a:cubicBezTo>
                    <a:cubicBezTo>
                      <a:pt x="2103235" y="266175"/>
                      <a:pt x="2082512" y="274665"/>
                      <a:pt x="2057381" y="281293"/>
                    </a:cubicBezTo>
                    <a:cubicBezTo>
                      <a:pt x="2056549" y="279345"/>
                      <a:pt x="2055317" y="277151"/>
                      <a:pt x="2053685" y="274712"/>
                    </a:cubicBezTo>
                    <a:cubicBezTo>
                      <a:pt x="2052054" y="272273"/>
                      <a:pt x="2050441" y="270310"/>
                      <a:pt x="2048847" y="268822"/>
                    </a:cubicBezTo>
                    <a:cubicBezTo>
                      <a:pt x="2072467" y="262999"/>
                      <a:pt x="2091978" y="255515"/>
                      <a:pt x="2107380" y="246369"/>
                    </a:cubicBezTo>
                    <a:cubicBezTo>
                      <a:pt x="2122781" y="237223"/>
                      <a:pt x="2135000" y="226619"/>
                      <a:pt x="2144035" y="214558"/>
                    </a:cubicBezTo>
                    <a:cubicBezTo>
                      <a:pt x="2153070" y="202497"/>
                      <a:pt x="2159847" y="189182"/>
                      <a:pt x="2164366" y="174613"/>
                    </a:cubicBezTo>
                    <a:lnTo>
                      <a:pt x="2079936" y="174613"/>
                    </a:lnTo>
                    <a:lnTo>
                      <a:pt x="2079936" y="97807"/>
                    </a:lnTo>
                    <a:cubicBezTo>
                      <a:pt x="2076291" y="100982"/>
                      <a:pt x="2072608" y="104004"/>
                      <a:pt x="2068887" y="106876"/>
                    </a:cubicBezTo>
                    <a:cubicBezTo>
                      <a:pt x="2065166" y="109747"/>
                      <a:pt x="2061331" y="112619"/>
                      <a:pt x="2057381" y="115491"/>
                    </a:cubicBezTo>
                    <a:cubicBezTo>
                      <a:pt x="2056086" y="113737"/>
                      <a:pt x="2054409" y="111908"/>
                      <a:pt x="2052352" y="110001"/>
                    </a:cubicBezTo>
                    <a:cubicBezTo>
                      <a:pt x="2050295" y="108095"/>
                      <a:pt x="2048313" y="106570"/>
                      <a:pt x="2046408" y="105426"/>
                    </a:cubicBezTo>
                    <a:cubicBezTo>
                      <a:pt x="2067662" y="91018"/>
                      <a:pt x="2085886" y="75137"/>
                      <a:pt x="2101082" y="57785"/>
                    </a:cubicBezTo>
                    <a:cubicBezTo>
                      <a:pt x="2116277" y="40433"/>
                      <a:pt x="2128025" y="24016"/>
                      <a:pt x="2136324" y="8535"/>
                    </a:cubicBezTo>
                    <a:close/>
                    <a:moveTo>
                      <a:pt x="401403" y="8535"/>
                    </a:moveTo>
                    <a:lnTo>
                      <a:pt x="414509" y="12802"/>
                    </a:lnTo>
                    <a:cubicBezTo>
                      <a:pt x="412223" y="17399"/>
                      <a:pt x="409709" y="21997"/>
                      <a:pt x="406965" y="26594"/>
                    </a:cubicBezTo>
                    <a:cubicBezTo>
                      <a:pt x="404222" y="31192"/>
                      <a:pt x="401250" y="35637"/>
                      <a:pt x="398050" y="39929"/>
                    </a:cubicBezTo>
                    <a:lnTo>
                      <a:pt x="587026" y="39929"/>
                    </a:lnTo>
                    <a:lnTo>
                      <a:pt x="587026" y="52997"/>
                    </a:lnTo>
                    <a:lnTo>
                      <a:pt x="388601" y="52997"/>
                    </a:lnTo>
                    <a:cubicBezTo>
                      <a:pt x="381388" y="62027"/>
                      <a:pt x="373793" y="70440"/>
                      <a:pt x="365817" y="78235"/>
                    </a:cubicBezTo>
                    <a:cubicBezTo>
                      <a:pt x="357842" y="86031"/>
                      <a:pt x="349790" y="93067"/>
                      <a:pt x="341662" y="99343"/>
                    </a:cubicBezTo>
                    <a:cubicBezTo>
                      <a:pt x="340786" y="97676"/>
                      <a:pt x="339414" y="95591"/>
                      <a:pt x="337547" y="93086"/>
                    </a:cubicBezTo>
                    <a:cubicBezTo>
                      <a:pt x="335680" y="90581"/>
                      <a:pt x="334004" y="88499"/>
                      <a:pt x="332518" y="86838"/>
                    </a:cubicBezTo>
                    <a:cubicBezTo>
                      <a:pt x="346037" y="77372"/>
                      <a:pt x="358928" y="65848"/>
                      <a:pt x="371190" y="52264"/>
                    </a:cubicBezTo>
                    <a:cubicBezTo>
                      <a:pt x="383451" y="38681"/>
                      <a:pt x="393522" y="24105"/>
                      <a:pt x="401403" y="8535"/>
                    </a:cubicBezTo>
                    <a:close/>
                    <a:moveTo>
                      <a:pt x="6132405" y="8516"/>
                    </a:moveTo>
                    <a:lnTo>
                      <a:pt x="6144902" y="14307"/>
                    </a:lnTo>
                    <a:cubicBezTo>
                      <a:pt x="6143371" y="16612"/>
                      <a:pt x="6141784" y="18936"/>
                      <a:pt x="6140139" y="21279"/>
                    </a:cubicBezTo>
                    <a:cubicBezTo>
                      <a:pt x="6138494" y="23622"/>
                      <a:pt x="6136830" y="25870"/>
                      <a:pt x="6135148" y="28023"/>
                    </a:cubicBezTo>
                    <a:cubicBezTo>
                      <a:pt x="6151944" y="47098"/>
                      <a:pt x="6171311" y="63964"/>
                      <a:pt x="6193250" y="78620"/>
                    </a:cubicBezTo>
                    <a:cubicBezTo>
                      <a:pt x="6215190" y="93276"/>
                      <a:pt x="6239510" y="106484"/>
                      <a:pt x="6266212" y="118244"/>
                    </a:cubicBezTo>
                    <a:cubicBezTo>
                      <a:pt x="6264160" y="119844"/>
                      <a:pt x="6262167" y="121825"/>
                      <a:pt x="6260230" y="124187"/>
                    </a:cubicBezTo>
                    <a:cubicBezTo>
                      <a:pt x="6258294" y="126550"/>
                      <a:pt x="6256832" y="128836"/>
                      <a:pt x="6255848" y="131045"/>
                    </a:cubicBezTo>
                    <a:cubicBezTo>
                      <a:pt x="6229978" y="118701"/>
                      <a:pt x="6206356" y="105061"/>
                      <a:pt x="6184982" y="90126"/>
                    </a:cubicBezTo>
                    <a:cubicBezTo>
                      <a:pt x="6163608" y="75191"/>
                      <a:pt x="6144254" y="58046"/>
                      <a:pt x="6126918" y="38691"/>
                    </a:cubicBezTo>
                    <a:cubicBezTo>
                      <a:pt x="6110376" y="58541"/>
                      <a:pt x="6091034" y="76600"/>
                      <a:pt x="6068892" y="92869"/>
                    </a:cubicBezTo>
                    <a:cubicBezTo>
                      <a:pt x="6046750" y="109138"/>
                      <a:pt x="6023216" y="122473"/>
                      <a:pt x="5998292" y="132874"/>
                    </a:cubicBezTo>
                    <a:cubicBezTo>
                      <a:pt x="5997175" y="131102"/>
                      <a:pt x="5995676" y="129083"/>
                      <a:pt x="5993797" y="126816"/>
                    </a:cubicBezTo>
                    <a:cubicBezTo>
                      <a:pt x="5991918" y="124549"/>
                      <a:pt x="5989962" y="122606"/>
                      <a:pt x="5987930" y="120987"/>
                    </a:cubicBezTo>
                    <a:cubicBezTo>
                      <a:pt x="6017800" y="109100"/>
                      <a:pt x="6045460" y="93326"/>
                      <a:pt x="6070912" y="73667"/>
                    </a:cubicBezTo>
                    <a:cubicBezTo>
                      <a:pt x="6096362" y="54007"/>
                      <a:pt x="6116860" y="32290"/>
                      <a:pt x="6132405" y="8516"/>
                    </a:cubicBezTo>
                    <a:close/>
                    <a:moveTo>
                      <a:pt x="5839111" y="8230"/>
                    </a:moveTo>
                    <a:cubicBezTo>
                      <a:pt x="5846826" y="11062"/>
                      <a:pt x="5854560" y="14466"/>
                      <a:pt x="5862314" y="18441"/>
                    </a:cubicBezTo>
                    <a:cubicBezTo>
                      <a:pt x="5870068" y="22416"/>
                      <a:pt x="5876354" y="26429"/>
                      <a:pt x="5881173" y="30480"/>
                    </a:cubicBezTo>
                    <a:lnTo>
                      <a:pt x="5872638" y="39929"/>
                    </a:lnTo>
                    <a:cubicBezTo>
                      <a:pt x="5867692" y="35840"/>
                      <a:pt x="5861355" y="31674"/>
                      <a:pt x="5853627" y="27432"/>
                    </a:cubicBezTo>
                    <a:cubicBezTo>
                      <a:pt x="5845899" y="23191"/>
                      <a:pt x="5838114" y="19635"/>
                      <a:pt x="5830272" y="16764"/>
                    </a:cubicBezTo>
                    <a:close/>
                    <a:moveTo>
                      <a:pt x="6407716" y="7925"/>
                    </a:moveTo>
                    <a:lnTo>
                      <a:pt x="6423260" y="10668"/>
                    </a:lnTo>
                    <a:cubicBezTo>
                      <a:pt x="6420536" y="15729"/>
                      <a:pt x="6417602" y="21000"/>
                      <a:pt x="6414459" y="26480"/>
                    </a:cubicBezTo>
                    <a:cubicBezTo>
                      <a:pt x="6411316" y="31960"/>
                      <a:pt x="6407848" y="37459"/>
                      <a:pt x="6404058" y="42977"/>
                    </a:cubicBezTo>
                    <a:lnTo>
                      <a:pt x="6485134" y="42977"/>
                    </a:lnTo>
                    <a:cubicBezTo>
                      <a:pt x="6483096" y="38138"/>
                      <a:pt x="6480620" y="32957"/>
                      <a:pt x="6477705" y="27432"/>
                    </a:cubicBezTo>
                    <a:cubicBezTo>
                      <a:pt x="6474790" y="21908"/>
                      <a:pt x="6471780" y="16726"/>
                      <a:pt x="6468676" y="11888"/>
                    </a:cubicBezTo>
                    <a:lnTo>
                      <a:pt x="6481782" y="7925"/>
                    </a:lnTo>
                    <a:cubicBezTo>
                      <a:pt x="6485401" y="13577"/>
                      <a:pt x="6488982" y="19571"/>
                      <a:pt x="6492526" y="25908"/>
                    </a:cubicBezTo>
                    <a:cubicBezTo>
                      <a:pt x="6496069" y="32246"/>
                      <a:pt x="6498888" y="37935"/>
                      <a:pt x="6500984" y="42977"/>
                    </a:cubicBezTo>
                    <a:lnTo>
                      <a:pt x="6592729" y="42977"/>
                    </a:lnTo>
                    <a:lnTo>
                      <a:pt x="6592729" y="55741"/>
                    </a:lnTo>
                    <a:lnTo>
                      <a:pt x="6490926" y="55741"/>
                    </a:lnTo>
                    <a:lnTo>
                      <a:pt x="6490926" y="80772"/>
                    </a:lnTo>
                    <a:lnTo>
                      <a:pt x="6581146" y="80772"/>
                    </a:lnTo>
                    <a:lnTo>
                      <a:pt x="6581146" y="92621"/>
                    </a:lnTo>
                    <a:lnTo>
                      <a:pt x="6490926" y="92621"/>
                    </a:lnTo>
                    <a:lnTo>
                      <a:pt x="6490926" y="117348"/>
                    </a:lnTo>
                    <a:lnTo>
                      <a:pt x="6582366" y="117348"/>
                    </a:lnTo>
                    <a:lnTo>
                      <a:pt x="6582366" y="129198"/>
                    </a:lnTo>
                    <a:lnTo>
                      <a:pt x="6490926" y="129198"/>
                    </a:lnTo>
                    <a:lnTo>
                      <a:pt x="6490926" y="155144"/>
                    </a:lnTo>
                    <a:lnTo>
                      <a:pt x="6604006" y="155144"/>
                    </a:lnTo>
                    <a:lnTo>
                      <a:pt x="6604006" y="167907"/>
                    </a:lnTo>
                    <a:lnTo>
                      <a:pt x="6395523" y="167907"/>
                    </a:lnTo>
                    <a:lnTo>
                      <a:pt x="6395523" y="177980"/>
                    </a:lnTo>
                    <a:lnTo>
                      <a:pt x="6381198" y="177980"/>
                    </a:lnTo>
                    <a:lnTo>
                      <a:pt x="6381198" y="73446"/>
                    </a:lnTo>
                    <a:cubicBezTo>
                      <a:pt x="6371444" y="85068"/>
                      <a:pt x="6360471" y="95937"/>
                      <a:pt x="6348280" y="106053"/>
                    </a:cubicBezTo>
                    <a:cubicBezTo>
                      <a:pt x="6346850" y="104444"/>
                      <a:pt x="6345136" y="102778"/>
                      <a:pt x="6343136" y="101055"/>
                    </a:cubicBezTo>
                    <a:cubicBezTo>
                      <a:pt x="6341136" y="99331"/>
                      <a:pt x="6339192" y="98046"/>
                      <a:pt x="6337306" y="97201"/>
                    </a:cubicBezTo>
                    <a:cubicBezTo>
                      <a:pt x="6353975" y="83467"/>
                      <a:pt x="6368262" y="68666"/>
                      <a:pt x="6380168" y="52797"/>
                    </a:cubicBezTo>
                    <a:cubicBezTo>
                      <a:pt x="6392075" y="36928"/>
                      <a:pt x="6401258" y="21971"/>
                      <a:pt x="6407716" y="7925"/>
                    </a:cubicBezTo>
                    <a:close/>
                    <a:moveTo>
                      <a:pt x="851897" y="1810"/>
                    </a:moveTo>
                    <a:lnTo>
                      <a:pt x="955529" y="1810"/>
                    </a:lnTo>
                    <a:lnTo>
                      <a:pt x="955529" y="41434"/>
                    </a:lnTo>
                    <a:lnTo>
                      <a:pt x="895484" y="41434"/>
                    </a:lnTo>
                    <a:lnTo>
                      <a:pt x="895484" y="195358"/>
                    </a:lnTo>
                    <a:lnTo>
                      <a:pt x="851897" y="195358"/>
                    </a:lnTo>
                    <a:close/>
                    <a:moveTo>
                      <a:pt x="1590732" y="0"/>
                    </a:moveTo>
                    <a:cubicBezTo>
                      <a:pt x="1595342" y="3790"/>
                      <a:pt x="1600219" y="7923"/>
                      <a:pt x="1605363" y="12400"/>
                    </a:cubicBezTo>
                    <a:cubicBezTo>
                      <a:pt x="1610506" y="16877"/>
                      <a:pt x="1614774" y="20867"/>
                      <a:pt x="1618164" y="24370"/>
                    </a:cubicBezTo>
                    <a:lnTo>
                      <a:pt x="1612373" y="28652"/>
                    </a:lnTo>
                    <a:lnTo>
                      <a:pt x="1635538" y="28652"/>
                    </a:lnTo>
                    <a:lnTo>
                      <a:pt x="1635538" y="63361"/>
                    </a:lnTo>
                    <a:lnTo>
                      <a:pt x="1560557" y="63361"/>
                    </a:lnTo>
                    <a:cubicBezTo>
                      <a:pt x="1561021" y="72846"/>
                      <a:pt x="1561770" y="81792"/>
                      <a:pt x="1562805" y="90199"/>
                    </a:cubicBezTo>
                    <a:cubicBezTo>
                      <a:pt x="1563840" y="98606"/>
                      <a:pt x="1565123" y="106334"/>
                      <a:pt x="1566653" y="113384"/>
                    </a:cubicBezTo>
                    <a:cubicBezTo>
                      <a:pt x="1571682" y="106493"/>
                      <a:pt x="1576178" y="99209"/>
                      <a:pt x="1580141" y="91534"/>
                    </a:cubicBezTo>
                    <a:cubicBezTo>
                      <a:pt x="1584103" y="83858"/>
                      <a:pt x="1587532" y="75895"/>
                      <a:pt x="1590428" y="67644"/>
                    </a:cubicBezTo>
                    <a:lnTo>
                      <a:pt x="1630052" y="77110"/>
                    </a:lnTo>
                    <a:cubicBezTo>
                      <a:pt x="1624680" y="91611"/>
                      <a:pt x="1618203" y="105257"/>
                      <a:pt x="1610621" y="118050"/>
                    </a:cubicBezTo>
                    <a:cubicBezTo>
                      <a:pt x="1603039" y="130842"/>
                      <a:pt x="1594580" y="142589"/>
                      <a:pt x="1585246" y="153290"/>
                    </a:cubicBezTo>
                    <a:cubicBezTo>
                      <a:pt x="1587227" y="154975"/>
                      <a:pt x="1589361" y="156259"/>
                      <a:pt x="1591647" y="157142"/>
                    </a:cubicBezTo>
                    <a:cubicBezTo>
                      <a:pt x="1593933" y="158026"/>
                      <a:pt x="1596371" y="158471"/>
                      <a:pt x="1598962" y="158477"/>
                    </a:cubicBezTo>
                    <a:cubicBezTo>
                      <a:pt x="1602391" y="158578"/>
                      <a:pt x="1604906" y="155783"/>
                      <a:pt x="1606506" y="150092"/>
                    </a:cubicBezTo>
                    <a:cubicBezTo>
                      <a:pt x="1608106" y="144401"/>
                      <a:pt x="1609249" y="135209"/>
                      <a:pt x="1609935" y="122516"/>
                    </a:cubicBezTo>
                    <a:cubicBezTo>
                      <a:pt x="1614418" y="126549"/>
                      <a:pt x="1619777" y="130202"/>
                      <a:pt x="1626013" y="133474"/>
                    </a:cubicBezTo>
                    <a:cubicBezTo>
                      <a:pt x="1632249" y="136747"/>
                      <a:pt x="1638065" y="139182"/>
                      <a:pt x="1643463" y="140780"/>
                    </a:cubicBezTo>
                    <a:cubicBezTo>
                      <a:pt x="1641075" y="163300"/>
                      <a:pt x="1636325" y="178558"/>
                      <a:pt x="1629213" y="186555"/>
                    </a:cubicBezTo>
                    <a:cubicBezTo>
                      <a:pt x="1622101" y="194551"/>
                      <a:pt x="1611408" y="198299"/>
                      <a:pt x="1597133" y="197797"/>
                    </a:cubicBezTo>
                    <a:cubicBezTo>
                      <a:pt x="1588472" y="197765"/>
                      <a:pt x="1580725" y="196380"/>
                      <a:pt x="1573892" y="193644"/>
                    </a:cubicBezTo>
                    <a:cubicBezTo>
                      <a:pt x="1567060" y="190907"/>
                      <a:pt x="1560989" y="187008"/>
                      <a:pt x="1555680" y="181947"/>
                    </a:cubicBezTo>
                    <a:cubicBezTo>
                      <a:pt x="1552785" y="184093"/>
                      <a:pt x="1549889" y="186201"/>
                      <a:pt x="1546994" y="188272"/>
                    </a:cubicBezTo>
                    <a:cubicBezTo>
                      <a:pt x="1544098" y="190342"/>
                      <a:pt x="1541202" y="192297"/>
                      <a:pt x="1538307" y="194139"/>
                    </a:cubicBezTo>
                    <a:cubicBezTo>
                      <a:pt x="1535506" y="190710"/>
                      <a:pt x="1531658" y="186443"/>
                      <a:pt x="1526763" y="181337"/>
                    </a:cubicBezTo>
                    <a:cubicBezTo>
                      <a:pt x="1521867" y="176232"/>
                      <a:pt x="1517180" y="171660"/>
                      <a:pt x="1512704" y="167621"/>
                    </a:cubicBezTo>
                    <a:lnTo>
                      <a:pt x="1512704" y="186500"/>
                    </a:lnTo>
                    <a:lnTo>
                      <a:pt x="1504474" y="186500"/>
                    </a:lnTo>
                    <a:cubicBezTo>
                      <a:pt x="1510716" y="192974"/>
                      <a:pt x="1517434" y="199925"/>
                      <a:pt x="1524629" y="207352"/>
                    </a:cubicBezTo>
                    <a:cubicBezTo>
                      <a:pt x="1531824" y="214780"/>
                      <a:pt x="1537704" y="221350"/>
                      <a:pt x="1542269" y="227062"/>
                    </a:cubicBezTo>
                    <a:lnTo>
                      <a:pt x="1505388" y="245055"/>
                    </a:lnTo>
                    <a:cubicBezTo>
                      <a:pt x="1501432" y="239153"/>
                      <a:pt x="1496009" y="232202"/>
                      <a:pt x="1489120" y="224202"/>
                    </a:cubicBezTo>
                    <a:cubicBezTo>
                      <a:pt x="1482230" y="216203"/>
                      <a:pt x="1475664" y="208718"/>
                      <a:pt x="1469422" y="201748"/>
                    </a:cubicBezTo>
                    <a:lnTo>
                      <a:pt x="1503560" y="186500"/>
                    </a:lnTo>
                    <a:lnTo>
                      <a:pt x="1420044" y="186500"/>
                    </a:lnTo>
                    <a:lnTo>
                      <a:pt x="1420044" y="112167"/>
                    </a:lnTo>
                    <a:lnTo>
                      <a:pt x="1512704" y="112167"/>
                    </a:lnTo>
                    <a:lnTo>
                      <a:pt x="1512704" y="162148"/>
                    </a:lnTo>
                    <a:cubicBezTo>
                      <a:pt x="1520324" y="157630"/>
                      <a:pt x="1527639" y="152645"/>
                      <a:pt x="1534649" y="147195"/>
                    </a:cubicBezTo>
                    <a:cubicBezTo>
                      <a:pt x="1530572" y="136028"/>
                      <a:pt x="1527372" y="123391"/>
                      <a:pt x="1525048" y="109284"/>
                    </a:cubicBezTo>
                    <a:cubicBezTo>
                      <a:pt x="1522724" y="95177"/>
                      <a:pt x="1521047" y="79869"/>
                      <a:pt x="1520019" y="63361"/>
                    </a:cubicBezTo>
                    <a:lnTo>
                      <a:pt x="1416387" y="63361"/>
                    </a:lnTo>
                    <a:lnTo>
                      <a:pt x="1416387" y="75893"/>
                    </a:lnTo>
                    <a:cubicBezTo>
                      <a:pt x="1416490" y="88929"/>
                      <a:pt x="1415674" y="103190"/>
                      <a:pt x="1413937" y="118674"/>
                    </a:cubicBezTo>
                    <a:cubicBezTo>
                      <a:pt x="1412200" y="134158"/>
                      <a:pt x="1408923" y="149455"/>
                      <a:pt x="1404104" y="164565"/>
                    </a:cubicBezTo>
                    <a:cubicBezTo>
                      <a:pt x="1399286" y="179675"/>
                      <a:pt x="1392306" y="193188"/>
                      <a:pt x="1383164" y="205103"/>
                    </a:cubicBezTo>
                    <a:cubicBezTo>
                      <a:pt x="1379557" y="200935"/>
                      <a:pt x="1374426" y="196083"/>
                      <a:pt x="1367771" y="190545"/>
                    </a:cubicBezTo>
                    <a:cubicBezTo>
                      <a:pt x="1361116" y="185008"/>
                      <a:pt x="1355376" y="180920"/>
                      <a:pt x="1350550" y="178281"/>
                    </a:cubicBezTo>
                    <a:cubicBezTo>
                      <a:pt x="1361739" y="162694"/>
                      <a:pt x="1368851" y="145564"/>
                      <a:pt x="1371886" y="126890"/>
                    </a:cubicBezTo>
                    <a:cubicBezTo>
                      <a:pt x="1374921" y="108217"/>
                      <a:pt x="1376242" y="91015"/>
                      <a:pt x="1375848" y="75284"/>
                    </a:cubicBezTo>
                    <a:lnTo>
                      <a:pt x="1375848" y="28652"/>
                    </a:lnTo>
                    <a:lnTo>
                      <a:pt x="1518495" y="28652"/>
                    </a:lnTo>
                    <a:cubicBezTo>
                      <a:pt x="1518349" y="24224"/>
                      <a:pt x="1518260" y="19785"/>
                      <a:pt x="1518228" y="15335"/>
                    </a:cubicBezTo>
                    <a:cubicBezTo>
                      <a:pt x="1518196" y="10885"/>
                      <a:pt x="1518184" y="6383"/>
                      <a:pt x="1518190" y="1829"/>
                    </a:cubicBezTo>
                    <a:lnTo>
                      <a:pt x="1559643" y="1829"/>
                    </a:lnTo>
                    <a:cubicBezTo>
                      <a:pt x="1559497" y="6402"/>
                      <a:pt x="1559408" y="10943"/>
                      <a:pt x="1559376" y="15450"/>
                    </a:cubicBezTo>
                    <a:cubicBezTo>
                      <a:pt x="1559344" y="19957"/>
                      <a:pt x="1559332" y="24358"/>
                      <a:pt x="1559338" y="28652"/>
                    </a:cubicBezTo>
                    <a:lnTo>
                      <a:pt x="1576712" y="28652"/>
                    </a:lnTo>
                    <a:cubicBezTo>
                      <a:pt x="1574578" y="26651"/>
                      <a:pt x="1572521" y="24689"/>
                      <a:pt x="1570539" y="22764"/>
                    </a:cubicBezTo>
                    <a:cubicBezTo>
                      <a:pt x="1568558" y="20840"/>
                      <a:pt x="1566653" y="19031"/>
                      <a:pt x="1564824" y="1733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685800">
                  <a:lnSpc>
                    <a:spcPct val="130000"/>
                  </a:lnSpc>
                  <a:defRPr/>
                </a:pPr>
                <a:endParaRPr lang="en-US" altLang="zh-CN" sz="2400" spc="300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306" name="矩形 7">
                <a:extLst>
                  <a:ext uri="{FF2B5EF4-FFF2-40B4-BE49-F238E27FC236}">
                    <a16:creationId xmlns:a16="http://schemas.microsoft.com/office/drawing/2014/main" id="{CC63B03C-9134-7E5B-BD1F-AD462D0994BF}"/>
                  </a:ext>
                </a:extLst>
              </p:cNvPr>
              <p:cNvSpPr/>
              <p:nvPr userDrawn="1"/>
            </p:nvSpPr>
            <p:spPr>
              <a:xfrm flipH="1" flipV="1">
                <a:off x="3911467" y="4809682"/>
                <a:ext cx="6994339" cy="286213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0AD4D3B6-41AF-E75E-5BEF-4FD9794323C6}"/>
                  </a:ext>
                </a:extLst>
              </p:cNvPr>
              <p:cNvSpPr/>
              <p:nvPr userDrawn="1"/>
            </p:nvSpPr>
            <p:spPr>
              <a:xfrm>
                <a:off x="5687024" y="4779764"/>
                <a:ext cx="4981177" cy="201313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685800">
                  <a:lnSpc>
                    <a:spcPct val="130000"/>
                  </a:lnSpc>
                  <a:defRPr/>
                </a:pPr>
                <a:endParaRPr lang="en-US" altLang="zh-CN" sz="2400" spc="300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308" name="文本框 307">
                <a:extLst>
                  <a:ext uri="{FF2B5EF4-FFF2-40B4-BE49-F238E27FC236}">
                    <a16:creationId xmlns:a16="http://schemas.microsoft.com/office/drawing/2014/main" id="{6C818C41-5C6A-BC63-1479-4EDE60326E06}"/>
                  </a:ext>
                </a:extLst>
              </p:cNvPr>
              <p:cNvSpPr txBox="1"/>
              <p:nvPr userDrawn="1"/>
            </p:nvSpPr>
            <p:spPr>
              <a:xfrm>
                <a:off x="6299475" y="4819034"/>
                <a:ext cx="691344" cy="223143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800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309" name="矩形 7">
                <a:extLst>
                  <a:ext uri="{FF2B5EF4-FFF2-40B4-BE49-F238E27FC236}">
                    <a16:creationId xmlns:a16="http://schemas.microsoft.com/office/drawing/2014/main" id="{D17D3E78-93B7-8B1C-9A25-2F16AD6B9489}"/>
                  </a:ext>
                </a:extLst>
              </p:cNvPr>
              <p:cNvSpPr/>
              <p:nvPr userDrawn="1"/>
            </p:nvSpPr>
            <p:spPr>
              <a:xfrm flipH="1" flipV="1">
                <a:off x="-481495" y="5972433"/>
                <a:ext cx="5023430" cy="7223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50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ea typeface="思源黑体 CN Regular" panose="020B0500000000000000" pitchFamily="34" charset="-122"/>
                </a:endParaRPr>
              </a:p>
            </p:txBody>
          </p:sp>
        </p:grpSp>
        <p:sp>
          <p:nvSpPr>
            <p:cNvPr id="273" name="文本框 272">
              <a:extLst>
                <a:ext uri="{FF2B5EF4-FFF2-40B4-BE49-F238E27FC236}">
                  <a16:creationId xmlns:a16="http://schemas.microsoft.com/office/drawing/2014/main" id="{813823BD-059F-CD0D-9FDE-F6A98D846579}"/>
                </a:ext>
              </a:extLst>
            </p:cNvPr>
            <p:cNvSpPr txBox="1"/>
            <p:nvPr userDrawn="1"/>
          </p:nvSpPr>
          <p:spPr>
            <a:xfrm>
              <a:off x="370486" y="385593"/>
              <a:ext cx="1245133" cy="5695057"/>
            </a:xfrm>
            <a:custGeom>
              <a:avLst/>
              <a:gdLst/>
              <a:ahLst/>
              <a:cxnLst/>
              <a:rect l="l" t="t" r="r" b="b"/>
              <a:pathLst>
                <a:path w="1245133" h="5695057">
                  <a:moveTo>
                    <a:pt x="1048308" y="4799930"/>
                  </a:moveTo>
                  <a:lnTo>
                    <a:pt x="1244278" y="4799930"/>
                  </a:lnTo>
                  <a:lnTo>
                    <a:pt x="1244278" y="5695057"/>
                  </a:lnTo>
                  <a:lnTo>
                    <a:pt x="1048308" y="5695057"/>
                  </a:lnTo>
                  <a:lnTo>
                    <a:pt x="1048308" y="5350185"/>
                  </a:lnTo>
                  <a:lnTo>
                    <a:pt x="0" y="5350185"/>
                  </a:lnTo>
                  <a:lnTo>
                    <a:pt x="0" y="5145658"/>
                  </a:lnTo>
                  <a:lnTo>
                    <a:pt x="1048308" y="5145658"/>
                  </a:lnTo>
                  <a:close/>
                  <a:moveTo>
                    <a:pt x="709427" y="4032610"/>
                  </a:moveTo>
                  <a:lnTo>
                    <a:pt x="709427" y="4341540"/>
                  </a:lnTo>
                  <a:cubicBezTo>
                    <a:pt x="709427" y="4370065"/>
                    <a:pt x="716415" y="4395310"/>
                    <a:pt x="730393" y="4417275"/>
                  </a:cubicBezTo>
                  <a:cubicBezTo>
                    <a:pt x="744370" y="4439239"/>
                    <a:pt x="764338" y="4456212"/>
                    <a:pt x="790296" y="4468192"/>
                  </a:cubicBezTo>
                  <a:cubicBezTo>
                    <a:pt x="816254" y="4480173"/>
                    <a:pt x="846063" y="4486449"/>
                    <a:pt x="879723" y="4487019"/>
                  </a:cubicBezTo>
                  <a:cubicBezTo>
                    <a:pt x="913383" y="4487019"/>
                    <a:pt x="943050" y="4481029"/>
                    <a:pt x="968722" y="4469048"/>
                  </a:cubicBezTo>
                  <a:cubicBezTo>
                    <a:pt x="994395" y="4457067"/>
                    <a:pt x="1014220" y="4440095"/>
                    <a:pt x="1028198" y="4418130"/>
                  </a:cubicBezTo>
                  <a:cubicBezTo>
                    <a:pt x="1042175" y="4396166"/>
                    <a:pt x="1049164" y="4370636"/>
                    <a:pt x="1049164" y="4341540"/>
                  </a:cubicBezTo>
                  <a:lnTo>
                    <a:pt x="1049164" y="4032610"/>
                  </a:lnTo>
                  <a:close/>
                  <a:moveTo>
                    <a:pt x="0" y="3828083"/>
                  </a:moveTo>
                  <a:lnTo>
                    <a:pt x="1245133" y="3828083"/>
                  </a:lnTo>
                  <a:lnTo>
                    <a:pt x="1245133" y="3912803"/>
                  </a:lnTo>
                  <a:lnTo>
                    <a:pt x="1245133" y="4032610"/>
                  </a:lnTo>
                  <a:lnTo>
                    <a:pt x="1245133" y="4347530"/>
                  </a:lnTo>
                  <a:cubicBezTo>
                    <a:pt x="1245133" y="4417702"/>
                    <a:pt x="1230015" y="4479460"/>
                    <a:pt x="1199778" y="4532802"/>
                  </a:cubicBezTo>
                  <a:cubicBezTo>
                    <a:pt x="1169541" y="4586145"/>
                    <a:pt x="1126753" y="4627364"/>
                    <a:pt x="1071414" y="4656460"/>
                  </a:cubicBezTo>
                  <a:cubicBezTo>
                    <a:pt x="1016075" y="4685556"/>
                    <a:pt x="952178" y="4700104"/>
                    <a:pt x="879723" y="4700104"/>
                  </a:cubicBezTo>
                  <a:cubicBezTo>
                    <a:pt x="806698" y="4700104"/>
                    <a:pt x="742516" y="4685413"/>
                    <a:pt x="687177" y="4656032"/>
                  </a:cubicBezTo>
                  <a:cubicBezTo>
                    <a:pt x="631837" y="4626651"/>
                    <a:pt x="589049" y="4585289"/>
                    <a:pt x="558812" y="4531947"/>
                  </a:cubicBezTo>
                  <a:cubicBezTo>
                    <a:pt x="551253" y="4518611"/>
                    <a:pt x="544639" y="4504767"/>
                    <a:pt x="538969" y="4490415"/>
                  </a:cubicBezTo>
                  <a:lnTo>
                    <a:pt x="529217" y="4459742"/>
                  </a:lnTo>
                  <a:lnTo>
                    <a:pt x="0" y="4752305"/>
                  </a:lnTo>
                  <a:lnTo>
                    <a:pt x="0" y="4506702"/>
                  </a:lnTo>
                  <a:lnTo>
                    <a:pt x="513457" y="4233654"/>
                  </a:lnTo>
                  <a:lnTo>
                    <a:pt x="513457" y="4032610"/>
                  </a:lnTo>
                  <a:lnTo>
                    <a:pt x="0" y="4032610"/>
                  </a:lnTo>
                  <a:close/>
                  <a:moveTo>
                    <a:pt x="432160" y="2945227"/>
                  </a:moveTo>
                  <a:lnTo>
                    <a:pt x="432160" y="3288226"/>
                  </a:lnTo>
                  <a:lnTo>
                    <a:pt x="926790" y="3116498"/>
                  </a:lnTo>
                  <a:close/>
                  <a:moveTo>
                    <a:pt x="0" y="2574801"/>
                  </a:moveTo>
                  <a:lnTo>
                    <a:pt x="1244278" y="3042047"/>
                  </a:lnTo>
                  <a:lnTo>
                    <a:pt x="1244278" y="3190949"/>
                  </a:lnTo>
                  <a:lnTo>
                    <a:pt x="0" y="3658195"/>
                  </a:lnTo>
                  <a:lnTo>
                    <a:pt x="0" y="3438264"/>
                  </a:lnTo>
                  <a:lnTo>
                    <a:pt x="236190" y="3356263"/>
                  </a:lnTo>
                  <a:lnTo>
                    <a:pt x="236190" y="2877371"/>
                  </a:lnTo>
                  <a:lnTo>
                    <a:pt x="0" y="2795587"/>
                  </a:lnTo>
                  <a:close/>
                  <a:moveTo>
                    <a:pt x="0" y="1646858"/>
                  </a:moveTo>
                  <a:lnTo>
                    <a:pt x="1244278" y="1646858"/>
                  </a:lnTo>
                  <a:lnTo>
                    <a:pt x="1244278" y="1731578"/>
                  </a:lnTo>
                  <a:lnTo>
                    <a:pt x="1244278" y="1851385"/>
                  </a:lnTo>
                  <a:lnTo>
                    <a:pt x="1244278" y="2463254"/>
                  </a:lnTo>
                  <a:lnTo>
                    <a:pt x="1048308" y="2463254"/>
                  </a:lnTo>
                  <a:lnTo>
                    <a:pt x="1048308" y="1851385"/>
                  </a:lnTo>
                  <a:lnTo>
                    <a:pt x="716273" y="1851385"/>
                  </a:lnTo>
                  <a:lnTo>
                    <a:pt x="716273" y="2369120"/>
                  </a:lnTo>
                  <a:lnTo>
                    <a:pt x="520303" y="2369120"/>
                  </a:lnTo>
                  <a:lnTo>
                    <a:pt x="520303" y="1851385"/>
                  </a:lnTo>
                  <a:lnTo>
                    <a:pt x="195969" y="1851385"/>
                  </a:lnTo>
                  <a:lnTo>
                    <a:pt x="195969" y="2463254"/>
                  </a:lnTo>
                  <a:lnTo>
                    <a:pt x="0" y="2463254"/>
                  </a:lnTo>
                  <a:lnTo>
                    <a:pt x="0" y="1851385"/>
                  </a:lnTo>
                  <a:lnTo>
                    <a:pt x="0" y="1731578"/>
                  </a:lnTo>
                  <a:close/>
                  <a:moveTo>
                    <a:pt x="195969" y="698860"/>
                  </a:moveTo>
                  <a:lnTo>
                    <a:pt x="195969" y="902531"/>
                  </a:lnTo>
                  <a:cubicBezTo>
                    <a:pt x="195969" y="986966"/>
                    <a:pt x="217221" y="1052432"/>
                    <a:pt x="259724" y="1098928"/>
                  </a:cubicBezTo>
                  <a:cubicBezTo>
                    <a:pt x="302227" y="1145425"/>
                    <a:pt x="361987" y="1168673"/>
                    <a:pt x="439006" y="1168673"/>
                  </a:cubicBezTo>
                  <a:lnTo>
                    <a:pt x="805272" y="1168673"/>
                  </a:lnTo>
                  <a:cubicBezTo>
                    <a:pt x="882861" y="1168673"/>
                    <a:pt x="942764" y="1145425"/>
                    <a:pt x="984982" y="1098928"/>
                  </a:cubicBezTo>
                  <a:cubicBezTo>
                    <a:pt x="1027199" y="1052432"/>
                    <a:pt x="1048308" y="986966"/>
                    <a:pt x="1048308" y="902531"/>
                  </a:cubicBezTo>
                  <a:lnTo>
                    <a:pt x="1048308" y="698860"/>
                  </a:lnTo>
                  <a:close/>
                  <a:moveTo>
                    <a:pt x="0" y="494333"/>
                  </a:moveTo>
                  <a:lnTo>
                    <a:pt x="1244278" y="494333"/>
                  </a:lnTo>
                  <a:lnTo>
                    <a:pt x="1244278" y="612428"/>
                  </a:lnTo>
                  <a:lnTo>
                    <a:pt x="1244278" y="698860"/>
                  </a:lnTo>
                  <a:lnTo>
                    <a:pt x="1244278" y="897397"/>
                  </a:lnTo>
                  <a:cubicBezTo>
                    <a:pt x="1244278" y="999517"/>
                    <a:pt x="1226877" y="1086520"/>
                    <a:pt x="1192076" y="1158404"/>
                  </a:cubicBezTo>
                  <a:cubicBezTo>
                    <a:pt x="1157275" y="1230288"/>
                    <a:pt x="1106500" y="1285057"/>
                    <a:pt x="1039751" y="1322710"/>
                  </a:cubicBezTo>
                  <a:cubicBezTo>
                    <a:pt x="973001" y="1360364"/>
                    <a:pt x="892560" y="1379190"/>
                    <a:pt x="798426" y="1379190"/>
                  </a:cubicBezTo>
                  <a:lnTo>
                    <a:pt x="445852" y="1379190"/>
                  </a:lnTo>
                  <a:cubicBezTo>
                    <a:pt x="354000" y="1379190"/>
                    <a:pt x="274700" y="1360792"/>
                    <a:pt x="207950" y="1323994"/>
                  </a:cubicBezTo>
                  <a:cubicBezTo>
                    <a:pt x="141201" y="1287196"/>
                    <a:pt x="89855" y="1232570"/>
                    <a:pt x="53913" y="1160115"/>
                  </a:cubicBezTo>
                  <a:cubicBezTo>
                    <a:pt x="17971" y="1087661"/>
                    <a:pt x="0" y="999803"/>
                    <a:pt x="0" y="896541"/>
                  </a:cubicBezTo>
                  <a:lnTo>
                    <a:pt x="0" y="698860"/>
                  </a:lnTo>
                  <a:lnTo>
                    <a:pt x="0" y="612428"/>
                  </a:lnTo>
                  <a:close/>
                  <a:moveTo>
                    <a:pt x="0" y="0"/>
                  </a:moveTo>
                  <a:lnTo>
                    <a:pt x="1244278" y="0"/>
                  </a:lnTo>
                  <a:lnTo>
                    <a:pt x="1244278" y="208806"/>
                  </a:lnTo>
                  <a:lnTo>
                    <a:pt x="0" y="208806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6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n>
                  <a:solidFill>
                    <a:schemeClr val="bg1">
                      <a:alpha val="26000"/>
                    </a:schemeClr>
                  </a:solidFill>
                </a:ln>
                <a:noFill/>
                <a:latin typeface="+mn-ea"/>
                <a:ea typeface="+mn-ea"/>
              </a:endParaRPr>
            </a:p>
          </p:txBody>
        </p:sp>
        <p:pic>
          <p:nvPicPr>
            <p:cNvPr id="274" name="图片 273">
              <a:extLst>
                <a:ext uri="{FF2B5EF4-FFF2-40B4-BE49-F238E27FC236}">
                  <a16:creationId xmlns:a16="http://schemas.microsoft.com/office/drawing/2014/main" id="{D03FACF4-E73E-85A4-1DD5-62EE6CF3445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52914" y="843985"/>
              <a:ext cx="1821907" cy="1821907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cxnSp>
          <p:nvCxnSpPr>
            <p:cNvPr id="275" name="直接连接符 274">
              <a:extLst>
                <a:ext uri="{FF2B5EF4-FFF2-40B4-BE49-F238E27FC236}">
                  <a16:creationId xmlns:a16="http://schemas.microsoft.com/office/drawing/2014/main" id="{6941F2E2-A715-23E6-298F-4164CB134020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6571785" y="1054419"/>
              <a:ext cx="60086" cy="114319"/>
            </a:xfrm>
            <a:prstGeom prst="line">
              <a:avLst/>
            </a:prstGeom>
            <a:ln>
              <a:solidFill>
                <a:schemeClr val="bg1">
                  <a:alpha val="3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6" name="组合 275">
              <a:extLst>
                <a:ext uri="{FF2B5EF4-FFF2-40B4-BE49-F238E27FC236}">
                  <a16:creationId xmlns:a16="http://schemas.microsoft.com/office/drawing/2014/main" id="{C57B0CDB-7BF3-7630-2F75-3B00481B1917}"/>
                </a:ext>
              </a:extLst>
            </p:cNvPr>
            <p:cNvGrpSpPr/>
            <p:nvPr userDrawn="1"/>
          </p:nvGrpSpPr>
          <p:grpSpPr>
            <a:xfrm>
              <a:off x="5659661" y="1501403"/>
              <a:ext cx="138195" cy="138195"/>
              <a:chOff x="5695413" y="1320428"/>
              <a:chExt cx="138195" cy="138195"/>
            </a:xfrm>
          </p:grpSpPr>
          <p:sp>
            <p:nvSpPr>
              <p:cNvPr id="296" name="Teardrop 15">
                <a:extLst>
                  <a:ext uri="{FF2B5EF4-FFF2-40B4-BE49-F238E27FC236}">
                    <a16:creationId xmlns:a16="http://schemas.microsoft.com/office/drawing/2014/main" id="{1F662C86-C33C-A00B-7F14-37540D1C08BF}"/>
                  </a:ext>
                </a:extLst>
              </p:cNvPr>
              <p:cNvSpPr/>
              <p:nvPr/>
            </p:nvSpPr>
            <p:spPr>
              <a:xfrm rot="8100000" flipH="1">
                <a:off x="5695413" y="1320428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97" name="Oval 16">
                <a:extLst>
                  <a:ext uri="{FF2B5EF4-FFF2-40B4-BE49-F238E27FC236}">
                    <a16:creationId xmlns:a16="http://schemas.microsoft.com/office/drawing/2014/main" id="{22E75279-29DE-7C2A-4349-C3E1D2733720}"/>
                  </a:ext>
                </a:extLst>
              </p:cNvPr>
              <p:cNvSpPr/>
              <p:nvPr/>
            </p:nvSpPr>
            <p:spPr>
              <a:xfrm rot="8100000" flipH="1">
                <a:off x="5735284" y="1360299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</p:grpSp>
        <p:sp>
          <p:nvSpPr>
            <p:cNvPr id="277" name="矩形 7">
              <a:extLst>
                <a:ext uri="{FF2B5EF4-FFF2-40B4-BE49-F238E27FC236}">
                  <a16:creationId xmlns:a16="http://schemas.microsoft.com/office/drawing/2014/main" id="{30B1DC8B-5FEC-46B7-2006-53E6113B4554}"/>
                </a:ext>
              </a:extLst>
            </p:cNvPr>
            <p:cNvSpPr/>
            <p:nvPr userDrawn="1"/>
          </p:nvSpPr>
          <p:spPr>
            <a:xfrm flipH="1" flipV="1">
              <a:off x="365081" y="2830956"/>
              <a:ext cx="5023430" cy="26394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  <a:ea typeface="+mn-ea"/>
              </a:endParaRPr>
            </a:p>
          </p:txBody>
        </p:sp>
        <p:sp>
          <p:nvSpPr>
            <p:cNvPr id="278" name="矩形 7">
              <a:extLst>
                <a:ext uri="{FF2B5EF4-FFF2-40B4-BE49-F238E27FC236}">
                  <a16:creationId xmlns:a16="http://schemas.microsoft.com/office/drawing/2014/main" id="{73D2777B-E788-7B31-EA0A-F70DDA251A2D}"/>
                </a:ext>
              </a:extLst>
            </p:cNvPr>
            <p:cNvSpPr/>
            <p:nvPr userDrawn="1"/>
          </p:nvSpPr>
          <p:spPr>
            <a:xfrm flipH="1" flipV="1">
              <a:off x="-329095" y="3166828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279" name="文本框 278">
              <a:extLst>
                <a:ext uri="{FF2B5EF4-FFF2-40B4-BE49-F238E27FC236}">
                  <a16:creationId xmlns:a16="http://schemas.microsoft.com/office/drawing/2014/main" id="{EA40E159-DB52-21BA-F02A-6B5CDFEDF763}"/>
                </a:ext>
              </a:extLst>
            </p:cNvPr>
            <p:cNvSpPr txBox="1"/>
            <p:nvPr userDrawn="1"/>
          </p:nvSpPr>
          <p:spPr>
            <a:xfrm>
              <a:off x="5551556" y="806100"/>
              <a:ext cx="9100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小致</a:t>
              </a:r>
            </a:p>
          </p:txBody>
        </p:sp>
        <p:sp>
          <p:nvSpPr>
            <p:cNvPr id="280" name="文本框 279">
              <a:extLst>
                <a:ext uri="{FF2B5EF4-FFF2-40B4-BE49-F238E27FC236}">
                  <a16:creationId xmlns:a16="http://schemas.microsoft.com/office/drawing/2014/main" id="{F8E9D6B7-21E0-6AAA-0651-4F341369BC2C}"/>
                </a:ext>
              </a:extLst>
            </p:cNvPr>
            <p:cNvSpPr txBox="1"/>
            <p:nvPr userDrawn="1"/>
          </p:nvSpPr>
          <p:spPr>
            <a:xfrm>
              <a:off x="6655394" y="1006148"/>
              <a:ext cx="18665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spc="600" dirty="0">
                  <a:solidFill>
                    <a:srgbClr val="FFFED8">
                      <a:alpha val="22000"/>
                    </a:srgbClr>
                  </a:solidFill>
                  <a:latin typeface="+mn-ea"/>
                  <a:ea typeface="+mn-ea"/>
                </a:rPr>
                <a:t>XIAO ZHI</a:t>
              </a:r>
              <a:endParaRPr lang="zh-CN" altLang="en-US" sz="1100" spc="600" dirty="0">
                <a:solidFill>
                  <a:srgbClr val="FFFED8">
                    <a:alpha val="22000"/>
                  </a:srgbClr>
                </a:solidFill>
                <a:latin typeface="+mn-ea"/>
                <a:ea typeface="+mn-ea"/>
              </a:endParaRPr>
            </a:p>
          </p:txBody>
        </p:sp>
        <p:sp>
          <p:nvSpPr>
            <p:cNvPr id="281" name="文本框 280">
              <a:extLst>
                <a:ext uri="{FF2B5EF4-FFF2-40B4-BE49-F238E27FC236}">
                  <a16:creationId xmlns:a16="http://schemas.microsoft.com/office/drawing/2014/main" id="{1C31233C-ED8B-4EF3-BFC4-A3BC41845E64}"/>
                </a:ext>
              </a:extLst>
            </p:cNvPr>
            <p:cNvSpPr txBox="1"/>
            <p:nvPr userDrawn="1"/>
          </p:nvSpPr>
          <p:spPr>
            <a:xfrm>
              <a:off x="5882862" y="1379411"/>
              <a:ext cx="36978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艾迪鹅</a:t>
              </a:r>
              <a:r>
                <a:rPr lang="en-US" altLang="zh-CN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PPT</a:t>
              </a:r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设计就业实战班学员</a:t>
              </a:r>
            </a:p>
          </p:txBody>
        </p:sp>
        <p:sp>
          <p:nvSpPr>
            <p:cNvPr id="282" name="文本框 281">
              <a:extLst>
                <a:ext uri="{FF2B5EF4-FFF2-40B4-BE49-F238E27FC236}">
                  <a16:creationId xmlns:a16="http://schemas.microsoft.com/office/drawing/2014/main" id="{59D63CD6-2B30-E55A-A4D1-B9A085739412}"/>
                </a:ext>
              </a:extLst>
            </p:cNvPr>
            <p:cNvSpPr txBox="1"/>
            <p:nvPr userDrawn="1"/>
          </p:nvSpPr>
          <p:spPr>
            <a:xfrm>
              <a:off x="2730749" y="2823639"/>
              <a:ext cx="26964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pc="100" dirty="0">
                  <a:solidFill>
                    <a:srgbClr val="00FFFF"/>
                  </a:solidFill>
                  <a:latin typeface="+mj-ea"/>
                  <a:ea typeface="+mj-ea"/>
                </a:rPr>
                <a:t>wxid_m5vhhow7esy722</a:t>
              </a:r>
              <a:endParaRPr lang="zh-CN" altLang="en-US" sz="1400" spc="100" dirty="0">
                <a:solidFill>
                  <a:srgbClr val="00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283" name="组合 282">
              <a:extLst>
                <a:ext uri="{FF2B5EF4-FFF2-40B4-BE49-F238E27FC236}">
                  <a16:creationId xmlns:a16="http://schemas.microsoft.com/office/drawing/2014/main" id="{254C235C-0EED-F5EB-221C-948CCF1DE823}"/>
                </a:ext>
              </a:extLst>
            </p:cNvPr>
            <p:cNvGrpSpPr/>
            <p:nvPr userDrawn="1"/>
          </p:nvGrpSpPr>
          <p:grpSpPr>
            <a:xfrm>
              <a:off x="3059267" y="771827"/>
              <a:ext cx="2009205" cy="1986058"/>
              <a:chOff x="2906867" y="3508800"/>
              <a:chExt cx="2009205" cy="1986058"/>
            </a:xfrm>
          </p:grpSpPr>
          <p:cxnSp>
            <p:nvCxnSpPr>
              <p:cNvPr id="285" name="直接连接符 284">
                <a:extLst>
                  <a:ext uri="{FF2B5EF4-FFF2-40B4-BE49-F238E27FC236}">
                    <a16:creationId xmlns:a16="http://schemas.microsoft.com/office/drawing/2014/main" id="{8A821F6C-B04D-1C86-B13E-ABBA0974EEF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直接连接符 285">
                <a:extLst>
                  <a:ext uri="{FF2B5EF4-FFF2-40B4-BE49-F238E27FC236}">
                    <a16:creationId xmlns:a16="http://schemas.microsoft.com/office/drawing/2014/main" id="{969474E1-EECC-58B3-11F2-47ED8205C35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87" name="组合 286">
                <a:extLst>
                  <a:ext uri="{FF2B5EF4-FFF2-40B4-BE49-F238E27FC236}">
                    <a16:creationId xmlns:a16="http://schemas.microsoft.com/office/drawing/2014/main" id="{6B9F0DC6-FBF9-F615-D1AE-5780CCADAD6C}"/>
                  </a:ext>
                </a:extLst>
              </p:cNvPr>
              <p:cNvGrpSpPr/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94" name="直接连接符 293">
                  <a:extLst>
                    <a:ext uri="{FF2B5EF4-FFF2-40B4-BE49-F238E27FC236}">
                      <a16:creationId xmlns:a16="http://schemas.microsoft.com/office/drawing/2014/main" id="{9F3B68D3-10D2-D4CD-A012-5E6B67CD95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5" name="直接连接符 294">
                  <a:extLst>
                    <a:ext uri="{FF2B5EF4-FFF2-40B4-BE49-F238E27FC236}">
                      <a16:creationId xmlns:a16="http://schemas.microsoft.com/office/drawing/2014/main" id="{406A21A6-6283-A1A6-8142-28683BF829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8" name="组合 287">
                <a:extLst>
                  <a:ext uri="{FF2B5EF4-FFF2-40B4-BE49-F238E27FC236}">
                    <a16:creationId xmlns:a16="http://schemas.microsoft.com/office/drawing/2014/main" id="{0A87F14D-AA89-8F13-F8F5-29CA464F8D3F}"/>
                  </a:ext>
                </a:extLst>
              </p:cNvPr>
              <p:cNvGrpSpPr/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92" name="直接连接符 291">
                  <a:extLst>
                    <a:ext uri="{FF2B5EF4-FFF2-40B4-BE49-F238E27FC236}">
                      <a16:creationId xmlns:a16="http://schemas.microsoft.com/office/drawing/2014/main" id="{CD9CA437-870D-4931-3DB4-DDAFCA21DC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3" name="直接连接符 292">
                  <a:extLst>
                    <a:ext uri="{FF2B5EF4-FFF2-40B4-BE49-F238E27FC236}">
                      <a16:creationId xmlns:a16="http://schemas.microsoft.com/office/drawing/2014/main" id="{0686832B-E729-6191-9CF1-84967C63F6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9" name="组合 288">
                <a:extLst>
                  <a:ext uri="{FF2B5EF4-FFF2-40B4-BE49-F238E27FC236}">
                    <a16:creationId xmlns:a16="http://schemas.microsoft.com/office/drawing/2014/main" id="{13BB43F7-715A-2827-BBCA-0A89FA539B1C}"/>
                  </a:ext>
                </a:extLst>
              </p:cNvPr>
              <p:cNvGrpSpPr/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90" name="直接连接符 289">
                  <a:extLst>
                    <a:ext uri="{FF2B5EF4-FFF2-40B4-BE49-F238E27FC236}">
                      <a16:creationId xmlns:a16="http://schemas.microsoft.com/office/drawing/2014/main" id="{D25DE682-F2F3-FEED-A406-CC39B49247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1" name="直接连接符 290">
                  <a:extLst>
                    <a:ext uri="{FF2B5EF4-FFF2-40B4-BE49-F238E27FC236}">
                      <a16:creationId xmlns:a16="http://schemas.microsoft.com/office/drawing/2014/main" id="{AE70CA27-DABC-1033-90CF-0274720E10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84" name="文本框 283">
              <a:extLst>
                <a:ext uri="{FF2B5EF4-FFF2-40B4-BE49-F238E27FC236}">
                  <a16:creationId xmlns:a16="http://schemas.microsoft.com/office/drawing/2014/main" id="{15B619CE-875B-1B61-EE2C-C78059FBB4FE}"/>
                </a:ext>
              </a:extLst>
            </p:cNvPr>
            <p:cNvSpPr txBox="1"/>
            <p:nvPr userDrawn="1"/>
          </p:nvSpPr>
          <p:spPr>
            <a:xfrm>
              <a:off x="522886" y="537993"/>
              <a:ext cx="1245133" cy="5695057"/>
            </a:xfrm>
            <a:custGeom>
              <a:avLst/>
              <a:gdLst/>
              <a:ahLst/>
              <a:cxnLst/>
              <a:rect l="l" t="t" r="r" b="b"/>
              <a:pathLst>
                <a:path w="1245133" h="5695057">
                  <a:moveTo>
                    <a:pt x="1048308" y="4799930"/>
                  </a:moveTo>
                  <a:lnTo>
                    <a:pt x="1244278" y="4799930"/>
                  </a:lnTo>
                  <a:lnTo>
                    <a:pt x="1244278" y="5695057"/>
                  </a:lnTo>
                  <a:lnTo>
                    <a:pt x="1048308" y="5695057"/>
                  </a:lnTo>
                  <a:lnTo>
                    <a:pt x="1048308" y="5350185"/>
                  </a:lnTo>
                  <a:lnTo>
                    <a:pt x="0" y="5350185"/>
                  </a:lnTo>
                  <a:lnTo>
                    <a:pt x="0" y="5145658"/>
                  </a:lnTo>
                  <a:lnTo>
                    <a:pt x="1048308" y="5145658"/>
                  </a:lnTo>
                  <a:close/>
                  <a:moveTo>
                    <a:pt x="709427" y="4032610"/>
                  </a:moveTo>
                  <a:lnTo>
                    <a:pt x="709427" y="4341540"/>
                  </a:lnTo>
                  <a:cubicBezTo>
                    <a:pt x="709427" y="4370065"/>
                    <a:pt x="716415" y="4395310"/>
                    <a:pt x="730393" y="4417275"/>
                  </a:cubicBezTo>
                  <a:cubicBezTo>
                    <a:pt x="744370" y="4439239"/>
                    <a:pt x="764338" y="4456212"/>
                    <a:pt x="790296" y="4468192"/>
                  </a:cubicBezTo>
                  <a:cubicBezTo>
                    <a:pt x="816254" y="4480173"/>
                    <a:pt x="846063" y="4486449"/>
                    <a:pt x="879723" y="4487019"/>
                  </a:cubicBezTo>
                  <a:cubicBezTo>
                    <a:pt x="913383" y="4487019"/>
                    <a:pt x="943050" y="4481029"/>
                    <a:pt x="968722" y="4469048"/>
                  </a:cubicBezTo>
                  <a:cubicBezTo>
                    <a:pt x="994395" y="4457067"/>
                    <a:pt x="1014220" y="4440095"/>
                    <a:pt x="1028198" y="4418130"/>
                  </a:cubicBezTo>
                  <a:cubicBezTo>
                    <a:pt x="1042175" y="4396166"/>
                    <a:pt x="1049164" y="4370636"/>
                    <a:pt x="1049164" y="4341540"/>
                  </a:cubicBezTo>
                  <a:lnTo>
                    <a:pt x="1049164" y="4032610"/>
                  </a:lnTo>
                  <a:close/>
                  <a:moveTo>
                    <a:pt x="0" y="3828083"/>
                  </a:moveTo>
                  <a:lnTo>
                    <a:pt x="1245133" y="3828083"/>
                  </a:lnTo>
                  <a:lnTo>
                    <a:pt x="1245133" y="3912803"/>
                  </a:lnTo>
                  <a:lnTo>
                    <a:pt x="1245133" y="4032610"/>
                  </a:lnTo>
                  <a:lnTo>
                    <a:pt x="1245133" y="4347530"/>
                  </a:lnTo>
                  <a:cubicBezTo>
                    <a:pt x="1245133" y="4417702"/>
                    <a:pt x="1230015" y="4479460"/>
                    <a:pt x="1199778" y="4532802"/>
                  </a:cubicBezTo>
                  <a:cubicBezTo>
                    <a:pt x="1169541" y="4586145"/>
                    <a:pt x="1126753" y="4627364"/>
                    <a:pt x="1071414" y="4656460"/>
                  </a:cubicBezTo>
                  <a:cubicBezTo>
                    <a:pt x="1016075" y="4685556"/>
                    <a:pt x="952178" y="4700104"/>
                    <a:pt x="879723" y="4700104"/>
                  </a:cubicBezTo>
                  <a:cubicBezTo>
                    <a:pt x="806698" y="4700104"/>
                    <a:pt x="742516" y="4685413"/>
                    <a:pt x="687177" y="4656032"/>
                  </a:cubicBezTo>
                  <a:cubicBezTo>
                    <a:pt x="631837" y="4626651"/>
                    <a:pt x="589049" y="4585289"/>
                    <a:pt x="558812" y="4531947"/>
                  </a:cubicBezTo>
                  <a:cubicBezTo>
                    <a:pt x="551253" y="4518611"/>
                    <a:pt x="544639" y="4504767"/>
                    <a:pt x="538969" y="4490415"/>
                  </a:cubicBezTo>
                  <a:lnTo>
                    <a:pt x="529217" y="4459742"/>
                  </a:lnTo>
                  <a:lnTo>
                    <a:pt x="0" y="4752305"/>
                  </a:lnTo>
                  <a:lnTo>
                    <a:pt x="0" y="4506702"/>
                  </a:lnTo>
                  <a:lnTo>
                    <a:pt x="513457" y="4233654"/>
                  </a:lnTo>
                  <a:lnTo>
                    <a:pt x="513457" y="4032610"/>
                  </a:lnTo>
                  <a:lnTo>
                    <a:pt x="0" y="4032610"/>
                  </a:lnTo>
                  <a:close/>
                  <a:moveTo>
                    <a:pt x="432160" y="2945227"/>
                  </a:moveTo>
                  <a:lnTo>
                    <a:pt x="432160" y="3288226"/>
                  </a:lnTo>
                  <a:lnTo>
                    <a:pt x="926790" y="3116498"/>
                  </a:lnTo>
                  <a:close/>
                  <a:moveTo>
                    <a:pt x="0" y="2574801"/>
                  </a:moveTo>
                  <a:lnTo>
                    <a:pt x="1244278" y="3042047"/>
                  </a:lnTo>
                  <a:lnTo>
                    <a:pt x="1244278" y="3190949"/>
                  </a:lnTo>
                  <a:lnTo>
                    <a:pt x="0" y="3658195"/>
                  </a:lnTo>
                  <a:lnTo>
                    <a:pt x="0" y="3438264"/>
                  </a:lnTo>
                  <a:lnTo>
                    <a:pt x="236190" y="3356263"/>
                  </a:lnTo>
                  <a:lnTo>
                    <a:pt x="236190" y="2877371"/>
                  </a:lnTo>
                  <a:lnTo>
                    <a:pt x="0" y="2795587"/>
                  </a:lnTo>
                  <a:close/>
                  <a:moveTo>
                    <a:pt x="0" y="1646858"/>
                  </a:moveTo>
                  <a:lnTo>
                    <a:pt x="1244278" y="1646858"/>
                  </a:lnTo>
                  <a:lnTo>
                    <a:pt x="1244278" y="1731578"/>
                  </a:lnTo>
                  <a:lnTo>
                    <a:pt x="1244278" y="1851385"/>
                  </a:lnTo>
                  <a:lnTo>
                    <a:pt x="1244278" y="2463254"/>
                  </a:lnTo>
                  <a:lnTo>
                    <a:pt x="1048308" y="2463254"/>
                  </a:lnTo>
                  <a:lnTo>
                    <a:pt x="1048308" y="1851385"/>
                  </a:lnTo>
                  <a:lnTo>
                    <a:pt x="716273" y="1851385"/>
                  </a:lnTo>
                  <a:lnTo>
                    <a:pt x="716273" y="2369120"/>
                  </a:lnTo>
                  <a:lnTo>
                    <a:pt x="520303" y="2369120"/>
                  </a:lnTo>
                  <a:lnTo>
                    <a:pt x="520303" y="1851385"/>
                  </a:lnTo>
                  <a:lnTo>
                    <a:pt x="195969" y="1851385"/>
                  </a:lnTo>
                  <a:lnTo>
                    <a:pt x="195969" y="2463254"/>
                  </a:lnTo>
                  <a:lnTo>
                    <a:pt x="0" y="2463254"/>
                  </a:lnTo>
                  <a:lnTo>
                    <a:pt x="0" y="1851385"/>
                  </a:lnTo>
                  <a:lnTo>
                    <a:pt x="0" y="1731578"/>
                  </a:lnTo>
                  <a:close/>
                  <a:moveTo>
                    <a:pt x="195969" y="698860"/>
                  </a:moveTo>
                  <a:lnTo>
                    <a:pt x="195969" y="902531"/>
                  </a:lnTo>
                  <a:cubicBezTo>
                    <a:pt x="195969" y="986966"/>
                    <a:pt x="217221" y="1052432"/>
                    <a:pt x="259724" y="1098928"/>
                  </a:cubicBezTo>
                  <a:cubicBezTo>
                    <a:pt x="302227" y="1145425"/>
                    <a:pt x="361987" y="1168673"/>
                    <a:pt x="439006" y="1168673"/>
                  </a:cubicBezTo>
                  <a:lnTo>
                    <a:pt x="805272" y="1168673"/>
                  </a:lnTo>
                  <a:cubicBezTo>
                    <a:pt x="882861" y="1168673"/>
                    <a:pt x="942764" y="1145425"/>
                    <a:pt x="984982" y="1098928"/>
                  </a:cubicBezTo>
                  <a:cubicBezTo>
                    <a:pt x="1027199" y="1052432"/>
                    <a:pt x="1048308" y="986966"/>
                    <a:pt x="1048308" y="902531"/>
                  </a:cubicBezTo>
                  <a:lnTo>
                    <a:pt x="1048308" y="698860"/>
                  </a:lnTo>
                  <a:close/>
                  <a:moveTo>
                    <a:pt x="0" y="494333"/>
                  </a:moveTo>
                  <a:lnTo>
                    <a:pt x="1244278" y="494333"/>
                  </a:lnTo>
                  <a:lnTo>
                    <a:pt x="1244278" y="612428"/>
                  </a:lnTo>
                  <a:lnTo>
                    <a:pt x="1244278" y="698860"/>
                  </a:lnTo>
                  <a:lnTo>
                    <a:pt x="1244278" y="897397"/>
                  </a:lnTo>
                  <a:cubicBezTo>
                    <a:pt x="1244278" y="999517"/>
                    <a:pt x="1226877" y="1086520"/>
                    <a:pt x="1192076" y="1158404"/>
                  </a:cubicBezTo>
                  <a:cubicBezTo>
                    <a:pt x="1157275" y="1230288"/>
                    <a:pt x="1106500" y="1285057"/>
                    <a:pt x="1039751" y="1322710"/>
                  </a:cubicBezTo>
                  <a:cubicBezTo>
                    <a:pt x="973001" y="1360364"/>
                    <a:pt x="892560" y="1379190"/>
                    <a:pt x="798426" y="1379190"/>
                  </a:cubicBezTo>
                  <a:lnTo>
                    <a:pt x="445852" y="1379190"/>
                  </a:lnTo>
                  <a:cubicBezTo>
                    <a:pt x="354000" y="1379190"/>
                    <a:pt x="274700" y="1360792"/>
                    <a:pt x="207950" y="1323994"/>
                  </a:cubicBezTo>
                  <a:cubicBezTo>
                    <a:pt x="141201" y="1287196"/>
                    <a:pt x="89855" y="1232570"/>
                    <a:pt x="53913" y="1160115"/>
                  </a:cubicBezTo>
                  <a:cubicBezTo>
                    <a:pt x="17971" y="1087661"/>
                    <a:pt x="0" y="999803"/>
                    <a:pt x="0" y="896541"/>
                  </a:cubicBezTo>
                  <a:lnTo>
                    <a:pt x="0" y="698860"/>
                  </a:lnTo>
                  <a:lnTo>
                    <a:pt x="0" y="612428"/>
                  </a:lnTo>
                  <a:close/>
                  <a:moveTo>
                    <a:pt x="0" y="0"/>
                  </a:moveTo>
                  <a:lnTo>
                    <a:pt x="1244278" y="0"/>
                  </a:lnTo>
                  <a:lnTo>
                    <a:pt x="1244278" y="208806"/>
                  </a:lnTo>
                  <a:lnTo>
                    <a:pt x="0" y="208806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6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n>
                  <a:solidFill>
                    <a:schemeClr val="bg1">
                      <a:alpha val="26000"/>
                    </a:schemeClr>
                  </a:solidFill>
                </a:ln>
                <a:noFill/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04562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8209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23B799-E3F3-BB3A-447A-F9843C9BE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990FC4-9CBD-3CD7-C500-9BB9034FDD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3F5F73E-567E-291D-C97D-A14DFAE5E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17FC8-BA48-4406-A595-450F70862A53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2113810-CC00-9717-2390-BB2A15055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18BD098-D1A2-842F-C0C2-A89E4A740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5D8E6-2CFA-4009-BDAA-A9B581817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0344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415" userDrawn="1">
          <p15:clr>
            <a:srgbClr val="FBAE40"/>
          </p15:clr>
        </p15:guide>
        <p15:guide id="4" pos="7265" userDrawn="1">
          <p15:clr>
            <a:srgbClr val="FBAE40"/>
          </p15:clr>
        </p15:guide>
        <p15:guide id="5" orient="horz" pos="709" userDrawn="1">
          <p15:clr>
            <a:srgbClr val="FBAE40"/>
          </p15:clr>
        </p15:guide>
        <p15:guide id="6" orient="horz" pos="640" userDrawn="1">
          <p15:clr>
            <a:srgbClr val="FBAE40"/>
          </p15:clr>
        </p15:guide>
        <p15:guide id="7" orient="horz" pos="3861" userDrawn="1">
          <p15:clr>
            <a:srgbClr val="FBAE40"/>
          </p15:clr>
        </p15:guide>
        <p15:guide id="8" orient="horz" pos="392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88BEA8-42E4-86FD-8AE6-230E12685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D94B0BD-2496-B0DC-7EE0-F19B5F48C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BB3EF62-F2BD-04EA-9B34-ED358C688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17FC8-BA48-4406-A595-450F70862A53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7ECCABD-40D9-DF10-192D-FBF899454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8271DF-3652-B154-FB3C-EBB296F20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5D8E6-2CFA-4009-BDAA-A9B581817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6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858F87-4522-2F27-FE06-E6A3551EF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5AFEE13-58A0-9C85-8FDF-404C231D9E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B20E04B-7BBC-AF29-059A-18ED04DE4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310FEC7-BBD5-58C2-F4ED-CBE55EBC4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17FC8-BA48-4406-A595-450F70862A53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398624E-FD87-D852-D4A5-595395481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116CCF0-45C5-326E-FB1E-750120940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5D8E6-2CFA-4009-BDAA-A9B581817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879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190E99-EA78-2284-2D27-B29BB6F9A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FFEC057-C3FA-9B01-03B2-D1C7B9598E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008E23C-DE29-4DA1-4F65-1D59FB92EA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17B953A-6FB6-63CB-A896-49C54710C5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5B39D31-A103-75B4-7A87-E9B0375A92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C8B172D-E090-01D5-5479-9D782C93F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17FC8-BA48-4406-A595-450F70862A53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7F38229-E502-FB8B-BE64-8E11C0B6B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1A270EB-B9CF-1440-410E-BB46DBF9C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5D8E6-2CFA-4009-BDAA-A9B581817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897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656A30-F382-7DB2-D88A-21FA3F354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1835892-E8E2-B5D8-CAD5-70A8FA2E7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17FC8-BA48-4406-A595-450F70862A53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A401E93-C9F2-31A8-74C6-EFC3928A6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92A170C-A84E-C193-51BB-8A3DD326F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5D8E6-2CFA-4009-BDAA-A9B581817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123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51D29D6-331C-42C1-50DA-AE32A7FEF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17FC8-BA48-4406-A595-450F70862A53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7D4D51F-0751-B524-A634-F0FD845C8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41BC720-874B-E231-3FF9-FC48C236C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5D8E6-2CFA-4009-BDAA-A9B581817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728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8A5431-6CF2-56F4-F375-5C1DFB9F3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7CC080-7CDF-C347-0669-854EFD3803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83F747C-3DC6-E771-9D01-E737C1B2D5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6570CA6-0B5D-F718-EB6A-9ECBFC766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17FC8-BA48-4406-A595-450F70862A53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BF3A37E-A2EB-D17E-2AFF-C2FEB3E6C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0A44EEF-11C3-1E52-3A17-E1A7439E5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5D8E6-2CFA-4009-BDAA-A9B581817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667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7F38A7-6017-C667-C3A2-25030357A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A6D69B7-F449-A186-3C58-B370A87075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71FF3A1-510A-FCA4-9FDC-8C69D2BCFF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D361058-A811-53D8-888F-E46249B05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17FC8-BA48-4406-A595-450F70862A53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8AC68EF-C72E-275D-FF29-AD91F3586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56B1B69-FC24-098D-2130-D8347C275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5D8E6-2CFA-4009-BDAA-A9B581817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893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1">
                <a:lumMod val="0"/>
                <a:lumOff val="10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4A08F1B-AC0F-4F1A-F11A-3C6770F64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9101B6E-0B57-A122-E1C6-B7F432B93F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C4F1E08-15F4-C2B6-3CBA-1DEF3E5BA3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17FC8-BA48-4406-A595-450F70862A53}" type="datetimeFigureOut">
              <a:rPr lang="zh-CN" altLang="en-US" smtClean="0"/>
              <a:t>2023/10/12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9C01CB-C3FF-547B-6EBB-12708AA9E3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23D5AC-3E55-0EED-C5F6-011256F311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A5D8E6-2CFA-4009-BDAA-A9B581817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385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15" userDrawn="1">
          <p15:clr>
            <a:srgbClr val="F26B43"/>
          </p15:clr>
        </p15:guide>
        <p15:guide id="4" pos="7265" userDrawn="1">
          <p15:clr>
            <a:srgbClr val="F26B43"/>
          </p15:clr>
        </p15:guide>
        <p15:guide id="5" orient="horz" pos="709" userDrawn="1">
          <p15:clr>
            <a:srgbClr val="F26B43"/>
          </p15:clr>
        </p15:guide>
        <p15:guide id="6" orient="horz" pos="640" userDrawn="1">
          <p15:clr>
            <a:srgbClr val="F26B43"/>
          </p15:clr>
        </p15:guide>
        <p15:guide id="7" orient="horz" pos="3861" userDrawn="1">
          <p15:clr>
            <a:srgbClr val="F26B43"/>
          </p15:clr>
        </p15:guide>
        <p15:guide id="8" orient="horz" pos="39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svg"/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20.sv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475CE888-40CF-B66B-5BF8-5C74DD3F676F}"/>
              </a:ext>
            </a:extLst>
          </p:cNvPr>
          <p:cNvSpPr/>
          <p:nvPr/>
        </p:nvSpPr>
        <p:spPr>
          <a:xfrm flipV="1">
            <a:off x="0" y="-188685"/>
            <a:ext cx="12192000" cy="5646351"/>
          </a:xfrm>
          <a:custGeom>
            <a:avLst/>
            <a:gdLst>
              <a:gd name="connsiteX0" fmla="*/ 0 w 12192000"/>
              <a:gd name="connsiteY0" fmla="*/ 5646351 h 5646351"/>
              <a:gd name="connsiteX1" fmla="*/ 12192000 w 12192000"/>
              <a:gd name="connsiteY1" fmla="*/ 5646351 h 5646351"/>
              <a:gd name="connsiteX2" fmla="*/ 12192000 w 12192000"/>
              <a:gd name="connsiteY2" fmla="*/ 974625 h 5646351"/>
              <a:gd name="connsiteX3" fmla="*/ 11217375 w 12192000"/>
              <a:gd name="connsiteY3" fmla="*/ 0 h 5646351"/>
              <a:gd name="connsiteX4" fmla="*/ 0 w 12192000"/>
              <a:gd name="connsiteY4" fmla="*/ 0 h 5646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5646351">
                <a:moveTo>
                  <a:pt x="0" y="5646351"/>
                </a:moveTo>
                <a:lnTo>
                  <a:pt x="12192000" y="5646351"/>
                </a:lnTo>
                <a:lnTo>
                  <a:pt x="12192000" y="974625"/>
                </a:lnTo>
                <a:cubicBezTo>
                  <a:pt x="12192000" y="436354"/>
                  <a:pt x="11755646" y="0"/>
                  <a:pt x="11217375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3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5B6ECF06-BC3F-03B6-EF06-31A06DB16F90}"/>
              </a:ext>
            </a:extLst>
          </p:cNvPr>
          <p:cNvSpPr/>
          <p:nvPr/>
        </p:nvSpPr>
        <p:spPr>
          <a:xfrm flipV="1">
            <a:off x="0" y="-188686"/>
            <a:ext cx="12192000" cy="5575300"/>
          </a:xfrm>
          <a:custGeom>
            <a:avLst/>
            <a:gdLst>
              <a:gd name="connsiteX0" fmla="*/ 0 w 12192000"/>
              <a:gd name="connsiteY0" fmla="*/ 5575300 h 5575300"/>
              <a:gd name="connsiteX1" fmla="*/ 12192000 w 12192000"/>
              <a:gd name="connsiteY1" fmla="*/ 5575300 h 5575300"/>
              <a:gd name="connsiteX2" fmla="*/ 12192000 w 12192000"/>
              <a:gd name="connsiteY2" fmla="*/ 974625 h 5575300"/>
              <a:gd name="connsiteX3" fmla="*/ 11217375 w 12192000"/>
              <a:gd name="connsiteY3" fmla="*/ 0 h 5575300"/>
              <a:gd name="connsiteX4" fmla="*/ 0 w 12192000"/>
              <a:gd name="connsiteY4" fmla="*/ 0 h 557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5575300">
                <a:moveTo>
                  <a:pt x="0" y="5575300"/>
                </a:moveTo>
                <a:lnTo>
                  <a:pt x="12192000" y="5575300"/>
                </a:lnTo>
                <a:lnTo>
                  <a:pt x="12192000" y="974625"/>
                </a:lnTo>
                <a:cubicBezTo>
                  <a:pt x="12192000" y="436354"/>
                  <a:pt x="11755646" y="0"/>
                  <a:pt x="11217375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3" name="图片 22" descr="绿色的地毯上&#10;&#10;描述已自动生成">
            <a:extLst>
              <a:ext uri="{FF2B5EF4-FFF2-40B4-BE49-F238E27FC236}">
                <a16:creationId xmlns:a16="http://schemas.microsoft.com/office/drawing/2014/main" id="{2FE2447F-5F1F-1CE6-6A46-78B92309B7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88686"/>
            <a:ext cx="12192000" cy="5575300"/>
          </a:xfrm>
          <a:custGeom>
            <a:avLst/>
            <a:gdLst>
              <a:gd name="connsiteX0" fmla="*/ 0 w 12192000"/>
              <a:gd name="connsiteY0" fmla="*/ 0 h 5575300"/>
              <a:gd name="connsiteX1" fmla="*/ 12192000 w 12192000"/>
              <a:gd name="connsiteY1" fmla="*/ 0 h 5575300"/>
              <a:gd name="connsiteX2" fmla="*/ 12192000 w 12192000"/>
              <a:gd name="connsiteY2" fmla="*/ 4600675 h 5575300"/>
              <a:gd name="connsiteX3" fmla="*/ 11217375 w 12192000"/>
              <a:gd name="connsiteY3" fmla="*/ 5575300 h 5575300"/>
              <a:gd name="connsiteX4" fmla="*/ 0 w 12192000"/>
              <a:gd name="connsiteY4" fmla="*/ 5575300 h 557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5575300">
                <a:moveTo>
                  <a:pt x="0" y="0"/>
                </a:moveTo>
                <a:lnTo>
                  <a:pt x="12192000" y="0"/>
                </a:lnTo>
                <a:lnTo>
                  <a:pt x="12192000" y="4600675"/>
                </a:lnTo>
                <a:cubicBezTo>
                  <a:pt x="12192000" y="5138946"/>
                  <a:pt x="11755646" y="5575300"/>
                  <a:pt x="11217375" y="5575300"/>
                </a:cubicBezTo>
                <a:lnTo>
                  <a:pt x="0" y="5575300"/>
                </a:lnTo>
                <a:close/>
              </a:path>
            </a:pathLst>
          </a:cu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DEC8F31-48DE-3BCD-F964-8AFD3CCEE07F}"/>
              </a:ext>
            </a:extLst>
          </p:cNvPr>
          <p:cNvSpPr txBox="1"/>
          <p:nvPr/>
        </p:nvSpPr>
        <p:spPr>
          <a:xfrm>
            <a:off x="1139309" y="938250"/>
            <a:ext cx="7027565" cy="212365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+mj-ea"/>
                <a:ea typeface="+mj-ea"/>
              </a:rPr>
              <a:t>绿色学术风</a:t>
            </a:r>
            <a:endParaRPr lang="en-US" altLang="zh-CN" sz="66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6600" dirty="0">
                <a:solidFill>
                  <a:schemeClr val="bg1"/>
                </a:solidFill>
                <a:latin typeface="+mj-ea"/>
                <a:ea typeface="+mj-ea"/>
              </a:rPr>
              <a:t>毕业答辩</a:t>
            </a:r>
            <a:r>
              <a:rPr lang="en-US" altLang="zh-CN" sz="6600" dirty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r>
              <a:rPr lang="zh-CN" altLang="en-US" sz="6600" dirty="0">
                <a:solidFill>
                  <a:schemeClr val="bg1"/>
                </a:solidFill>
                <a:latin typeface="+mj-ea"/>
                <a:ea typeface="+mj-ea"/>
              </a:rPr>
              <a:t>模板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0731A3A-1FB2-80B1-D31D-7CE5F454F0F0}"/>
              </a:ext>
            </a:extLst>
          </p:cNvPr>
          <p:cNvSpPr txBox="1"/>
          <p:nvPr/>
        </p:nvSpPr>
        <p:spPr>
          <a:xfrm>
            <a:off x="1139309" y="2973403"/>
            <a:ext cx="6637330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>
                    <a:alpha val="77000"/>
                  </a:schemeClr>
                </a:solidFill>
                <a:latin typeface="+mn-ea"/>
              </a:rPr>
              <a:t>GREEN ACADEMIC STYLE</a:t>
            </a:r>
          </a:p>
          <a:p>
            <a:r>
              <a:rPr lang="en-US" altLang="zh-CN" sz="2800" dirty="0">
                <a:solidFill>
                  <a:schemeClr val="bg1">
                    <a:alpha val="77000"/>
                  </a:schemeClr>
                </a:solidFill>
                <a:latin typeface="+mn-ea"/>
              </a:rPr>
              <a:t>GRADUATION DEFENSE PPT TEMPLATE</a:t>
            </a:r>
            <a:endParaRPr lang="zh-CN" altLang="en-US" sz="2800" dirty="0">
              <a:solidFill>
                <a:schemeClr val="bg1">
                  <a:alpha val="77000"/>
                </a:schemeClr>
              </a:solidFill>
              <a:latin typeface="+mn-ea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104ADD5F-1198-EA12-A46B-BD87D787A456}"/>
              </a:ext>
            </a:extLst>
          </p:cNvPr>
          <p:cNvSpPr/>
          <p:nvPr/>
        </p:nvSpPr>
        <p:spPr>
          <a:xfrm>
            <a:off x="800100" y="674104"/>
            <a:ext cx="2641600" cy="3629381"/>
          </a:xfrm>
          <a:custGeom>
            <a:avLst/>
            <a:gdLst>
              <a:gd name="connsiteX0" fmla="*/ 2641600 w 2641600"/>
              <a:gd name="connsiteY0" fmla="*/ 0 h 4876800"/>
              <a:gd name="connsiteX1" fmla="*/ 0 w 2641600"/>
              <a:gd name="connsiteY1" fmla="*/ 0 h 4876800"/>
              <a:gd name="connsiteX2" fmla="*/ 0 w 2641600"/>
              <a:gd name="connsiteY2" fmla="*/ 4876800 h 4876800"/>
              <a:gd name="connsiteX3" fmla="*/ 2501900 w 2641600"/>
              <a:gd name="connsiteY3" fmla="*/ 4876800 h 4876800"/>
              <a:gd name="connsiteX4" fmla="*/ 2501900 w 2641600"/>
              <a:gd name="connsiteY4" fmla="*/ 4114800 h 4876800"/>
              <a:gd name="connsiteX0" fmla="*/ 2641600 w 2641600"/>
              <a:gd name="connsiteY0" fmla="*/ 0 h 4876800"/>
              <a:gd name="connsiteX1" fmla="*/ 0 w 2641600"/>
              <a:gd name="connsiteY1" fmla="*/ 0 h 4876800"/>
              <a:gd name="connsiteX2" fmla="*/ 0 w 2641600"/>
              <a:gd name="connsiteY2" fmla="*/ 4876800 h 4876800"/>
              <a:gd name="connsiteX3" fmla="*/ 2501900 w 2641600"/>
              <a:gd name="connsiteY3" fmla="*/ 4876800 h 4876800"/>
              <a:gd name="connsiteX4" fmla="*/ 2506662 w 2641600"/>
              <a:gd name="connsiteY4" fmla="*/ 4362450 h 4876800"/>
              <a:gd name="connsiteX0" fmla="*/ 2641600 w 2641600"/>
              <a:gd name="connsiteY0" fmla="*/ 0 h 4876800"/>
              <a:gd name="connsiteX1" fmla="*/ 0 w 2641600"/>
              <a:gd name="connsiteY1" fmla="*/ 0 h 4876800"/>
              <a:gd name="connsiteX2" fmla="*/ 0 w 2641600"/>
              <a:gd name="connsiteY2" fmla="*/ 4876800 h 4876800"/>
              <a:gd name="connsiteX3" fmla="*/ 2501900 w 2641600"/>
              <a:gd name="connsiteY3" fmla="*/ 4876800 h 4876800"/>
              <a:gd name="connsiteX4" fmla="*/ 2501899 w 2641600"/>
              <a:gd name="connsiteY4" fmla="*/ 4433887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1600" h="4876800">
                <a:moveTo>
                  <a:pt x="2641600" y="0"/>
                </a:moveTo>
                <a:lnTo>
                  <a:pt x="0" y="0"/>
                </a:lnTo>
                <a:lnTo>
                  <a:pt x="0" y="4876800"/>
                </a:lnTo>
                <a:lnTo>
                  <a:pt x="2501900" y="4876800"/>
                </a:lnTo>
                <a:cubicBezTo>
                  <a:pt x="2501900" y="4622800"/>
                  <a:pt x="2501899" y="4687887"/>
                  <a:pt x="2501899" y="4433887"/>
                </a:cubicBezTo>
              </a:path>
            </a:pathLst>
          </a:custGeom>
          <a:noFill/>
          <a:ln w="28575">
            <a:solidFill>
              <a:schemeClr val="bg1">
                <a:alpha val="52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0C02193-4FED-D200-328C-2BE3F80A4E6A}"/>
              </a:ext>
            </a:extLst>
          </p:cNvPr>
          <p:cNvGrpSpPr/>
          <p:nvPr/>
        </p:nvGrpSpPr>
        <p:grpSpPr>
          <a:xfrm>
            <a:off x="1235075" y="5814564"/>
            <a:ext cx="2014242" cy="369332"/>
            <a:chOff x="800100" y="5892310"/>
            <a:chExt cx="2014242" cy="369332"/>
          </a:xfrm>
          <a:effectLst>
            <a:outerShdw blurRad="177800" dist="101600" dir="5400000" sx="95000" sy="95000" algn="t" rotWithShape="0">
              <a:schemeClr val="accent1">
                <a:alpha val="19000"/>
              </a:schemeClr>
            </a:outerShdw>
          </a:effectLst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B1139BCE-65AD-DA14-C5ED-0C302180E45A}"/>
                </a:ext>
              </a:extLst>
            </p:cNvPr>
            <p:cNvSpPr/>
            <p:nvPr/>
          </p:nvSpPr>
          <p:spPr>
            <a:xfrm>
              <a:off x="1498599" y="5892311"/>
              <a:ext cx="1315743" cy="36933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: 对角圆角 27">
              <a:extLst>
                <a:ext uri="{FF2B5EF4-FFF2-40B4-BE49-F238E27FC236}">
                  <a16:creationId xmlns:a16="http://schemas.microsoft.com/office/drawing/2014/main" id="{6D8F7D0C-C919-085B-20A4-E1C62B610469}"/>
                </a:ext>
              </a:extLst>
            </p:cNvPr>
            <p:cNvSpPr/>
            <p:nvPr/>
          </p:nvSpPr>
          <p:spPr>
            <a:xfrm>
              <a:off x="800100" y="5892311"/>
              <a:ext cx="1003300" cy="369331"/>
            </a:xfrm>
            <a:prstGeom prst="round2Diag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主讲人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F7C4130-4D51-A417-073C-E86A825639A1}"/>
                </a:ext>
              </a:extLst>
            </p:cNvPr>
            <p:cNvSpPr txBox="1"/>
            <p:nvPr/>
          </p:nvSpPr>
          <p:spPr>
            <a:xfrm>
              <a:off x="2005565" y="5892310"/>
              <a:ext cx="6129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latin typeface="+mn-ea"/>
                </a:rPr>
                <a:t>---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8E75BFA-82B7-20A3-18DB-4F16C0B0BE5E}"/>
              </a:ext>
            </a:extLst>
          </p:cNvPr>
          <p:cNvGrpSpPr/>
          <p:nvPr/>
        </p:nvGrpSpPr>
        <p:grpSpPr>
          <a:xfrm>
            <a:off x="3956825" y="5814564"/>
            <a:ext cx="2014242" cy="369332"/>
            <a:chOff x="3521850" y="5892310"/>
            <a:chExt cx="2014242" cy="369332"/>
          </a:xfrm>
          <a:effectLst>
            <a:outerShdw blurRad="177800" dist="101600" dir="5400000" sx="95000" sy="95000" algn="t" rotWithShape="0">
              <a:schemeClr val="accent1">
                <a:alpha val="19000"/>
              </a:schemeClr>
            </a:outerShdw>
          </a:effectLst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8C89A286-3E07-1FCC-DFA8-3F339C3B11F0}"/>
                </a:ext>
              </a:extLst>
            </p:cNvPr>
            <p:cNvSpPr/>
            <p:nvPr/>
          </p:nvSpPr>
          <p:spPr>
            <a:xfrm>
              <a:off x="4220349" y="5892311"/>
              <a:ext cx="1315743" cy="36933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: 对角圆角 40">
              <a:extLst>
                <a:ext uri="{FF2B5EF4-FFF2-40B4-BE49-F238E27FC236}">
                  <a16:creationId xmlns:a16="http://schemas.microsoft.com/office/drawing/2014/main" id="{19610D61-68FA-E3F2-5073-4A7139A8A7F0}"/>
                </a:ext>
              </a:extLst>
            </p:cNvPr>
            <p:cNvSpPr/>
            <p:nvPr/>
          </p:nvSpPr>
          <p:spPr>
            <a:xfrm>
              <a:off x="3521850" y="5892311"/>
              <a:ext cx="1003300" cy="369331"/>
            </a:xfrm>
            <a:prstGeom prst="round2Diag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专业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E04E8AF-185A-642F-016A-9187C6BD1DD1}"/>
                </a:ext>
              </a:extLst>
            </p:cNvPr>
            <p:cNvSpPr txBox="1"/>
            <p:nvPr/>
          </p:nvSpPr>
          <p:spPr>
            <a:xfrm>
              <a:off x="4727315" y="5892310"/>
              <a:ext cx="6129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latin typeface="+mn-ea"/>
                </a:rPr>
                <a:t>---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58BE659-FD77-8C46-7329-160C81A40A2A}"/>
              </a:ext>
            </a:extLst>
          </p:cNvPr>
          <p:cNvGrpSpPr/>
          <p:nvPr/>
        </p:nvGrpSpPr>
        <p:grpSpPr>
          <a:xfrm>
            <a:off x="6678575" y="5814564"/>
            <a:ext cx="2014242" cy="369332"/>
            <a:chOff x="6243600" y="5892310"/>
            <a:chExt cx="2014242" cy="369332"/>
          </a:xfrm>
          <a:effectLst>
            <a:outerShdw blurRad="177800" dist="101600" dir="5400000" sx="95000" sy="95000" algn="t" rotWithShape="0">
              <a:schemeClr val="accent1">
                <a:alpha val="19000"/>
              </a:schemeClr>
            </a:outerShdw>
          </a:effectLst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50152717-BCCB-15E5-FBF0-D4E7AD751A30}"/>
                </a:ext>
              </a:extLst>
            </p:cNvPr>
            <p:cNvSpPr/>
            <p:nvPr/>
          </p:nvSpPr>
          <p:spPr>
            <a:xfrm>
              <a:off x="6942099" y="5892311"/>
              <a:ext cx="1315743" cy="36933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: 对角圆角 43">
              <a:extLst>
                <a:ext uri="{FF2B5EF4-FFF2-40B4-BE49-F238E27FC236}">
                  <a16:creationId xmlns:a16="http://schemas.microsoft.com/office/drawing/2014/main" id="{EFFEA982-5621-087F-2DF5-F053966FBD62}"/>
                </a:ext>
              </a:extLst>
            </p:cNvPr>
            <p:cNvSpPr/>
            <p:nvPr/>
          </p:nvSpPr>
          <p:spPr>
            <a:xfrm>
              <a:off x="6243600" y="5892311"/>
              <a:ext cx="1003300" cy="369331"/>
            </a:xfrm>
            <a:prstGeom prst="round2Diag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时间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9E4B450-B38C-6F59-DF91-A431E79B900A}"/>
                </a:ext>
              </a:extLst>
            </p:cNvPr>
            <p:cNvSpPr txBox="1"/>
            <p:nvPr/>
          </p:nvSpPr>
          <p:spPr>
            <a:xfrm>
              <a:off x="7449065" y="5892310"/>
              <a:ext cx="6129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latin typeface="+mn-ea"/>
                </a:rPr>
                <a:t>---</a:t>
              </a:r>
              <a:endParaRPr lang="zh-CN" altLang="en-US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1624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9917FDD-515B-D8E8-4DF1-6FA014F31B2C}"/>
              </a:ext>
            </a:extLst>
          </p:cNvPr>
          <p:cNvSpPr/>
          <p:nvPr/>
        </p:nvSpPr>
        <p:spPr>
          <a:xfrm>
            <a:off x="8856663" y="641977"/>
            <a:ext cx="1238250" cy="36194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9CEC2EA5-94A5-A324-A8E4-55F272DCE3D1}"/>
              </a:ext>
            </a:extLst>
          </p:cNvPr>
          <p:cNvSpPr/>
          <p:nvPr/>
        </p:nvSpPr>
        <p:spPr>
          <a:xfrm>
            <a:off x="10294938" y="641977"/>
            <a:ext cx="1238250" cy="361947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: 圆角 136">
            <a:extLst>
              <a:ext uri="{FF2B5EF4-FFF2-40B4-BE49-F238E27FC236}">
                <a16:creationId xmlns:a16="http://schemas.microsoft.com/office/drawing/2014/main" id="{62F87447-E6EA-D710-07C8-A44515A6FA01}"/>
              </a:ext>
            </a:extLst>
          </p:cNvPr>
          <p:cNvSpPr/>
          <p:nvPr/>
        </p:nvSpPr>
        <p:spPr>
          <a:xfrm>
            <a:off x="7418388" y="641977"/>
            <a:ext cx="1238250" cy="361947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239B4F4-E1BE-662D-5F04-9A21C0449D84}"/>
              </a:ext>
            </a:extLst>
          </p:cNvPr>
          <p:cNvSpPr txBox="1"/>
          <p:nvPr/>
        </p:nvSpPr>
        <p:spPr>
          <a:xfrm>
            <a:off x="8856663" y="638284"/>
            <a:ext cx="123825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2D41E7B-B645-0A35-EDE9-8E82E45673A9}"/>
              </a:ext>
            </a:extLst>
          </p:cNvPr>
          <p:cNvSpPr txBox="1"/>
          <p:nvPr/>
        </p:nvSpPr>
        <p:spPr>
          <a:xfrm>
            <a:off x="10294938" y="638284"/>
            <a:ext cx="123825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80E29B0F-2595-18AE-CFCE-996F4BB4CD57}"/>
              </a:ext>
            </a:extLst>
          </p:cNvPr>
          <p:cNvSpPr txBox="1"/>
          <p:nvPr/>
        </p:nvSpPr>
        <p:spPr>
          <a:xfrm>
            <a:off x="7418388" y="638284"/>
            <a:ext cx="1238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6FE2663-2C6A-0B04-7105-E34868A05806}"/>
              </a:ext>
            </a:extLst>
          </p:cNvPr>
          <p:cNvSpPr txBox="1"/>
          <p:nvPr/>
        </p:nvSpPr>
        <p:spPr>
          <a:xfrm>
            <a:off x="560381" y="545525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A2AA035-C162-AFB7-C093-2030B9D70348}"/>
              </a:ext>
            </a:extLst>
          </p:cNvPr>
          <p:cNvGrpSpPr/>
          <p:nvPr/>
        </p:nvGrpSpPr>
        <p:grpSpPr>
          <a:xfrm>
            <a:off x="138903" y="638284"/>
            <a:ext cx="459584" cy="399256"/>
            <a:chOff x="138903" y="638284"/>
            <a:chExt cx="459584" cy="399256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64350CA8-DABA-C114-00EE-2921494749AB}"/>
                </a:ext>
              </a:extLst>
            </p:cNvPr>
            <p:cNvSpPr/>
            <p:nvPr/>
          </p:nvSpPr>
          <p:spPr>
            <a:xfrm>
              <a:off x="292098" y="638284"/>
              <a:ext cx="306389" cy="3992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C6B2BE86-E91D-22A2-EA2F-A146695B8CCE}"/>
                </a:ext>
              </a:extLst>
            </p:cNvPr>
            <p:cNvSpPr/>
            <p:nvPr/>
          </p:nvSpPr>
          <p:spPr>
            <a:xfrm>
              <a:off x="138903" y="638284"/>
              <a:ext cx="119859" cy="3992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1C436D36-8F15-F344-F5A0-39B1F14F23D9}"/>
              </a:ext>
            </a:extLst>
          </p:cNvPr>
          <p:cNvCxnSpPr>
            <a:cxnSpLocks/>
          </p:cNvCxnSpPr>
          <p:nvPr/>
        </p:nvCxnSpPr>
        <p:spPr>
          <a:xfrm>
            <a:off x="723900" y="1130300"/>
            <a:ext cx="93710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椭圆 139">
            <a:extLst>
              <a:ext uri="{FF2B5EF4-FFF2-40B4-BE49-F238E27FC236}">
                <a16:creationId xmlns:a16="http://schemas.microsoft.com/office/drawing/2014/main" id="{6ABD60A7-5D9B-28D9-4F98-D573D36912D3}"/>
              </a:ext>
            </a:extLst>
          </p:cNvPr>
          <p:cNvSpPr/>
          <p:nvPr/>
        </p:nvSpPr>
        <p:spPr>
          <a:xfrm>
            <a:off x="11495882" y="1103748"/>
            <a:ext cx="45719" cy="457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9" name="直接连接符 138">
            <a:extLst>
              <a:ext uri="{FF2B5EF4-FFF2-40B4-BE49-F238E27FC236}">
                <a16:creationId xmlns:a16="http://schemas.microsoft.com/office/drawing/2014/main" id="{64237D7B-6DEC-5536-BB7B-ED4A3FDF5AFC}"/>
              </a:ext>
            </a:extLst>
          </p:cNvPr>
          <p:cNvCxnSpPr>
            <a:cxnSpLocks/>
          </p:cNvCxnSpPr>
          <p:nvPr/>
        </p:nvCxnSpPr>
        <p:spPr>
          <a:xfrm>
            <a:off x="8656638" y="1130300"/>
            <a:ext cx="287655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3435C6A-11FC-D53D-C6C3-565CCB0701D5}"/>
              </a:ext>
            </a:extLst>
          </p:cNvPr>
          <p:cNvGrpSpPr/>
          <p:nvPr/>
        </p:nvGrpSpPr>
        <p:grpSpPr>
          <a:xfrm>
            <a:off x="4500674" y="2165590"/>
            <a:ext cx="3549428" cy="3221165"/>
            <a:chOff x="4634898" y="2650555"/>
            <a:chExt cx="2710790" cy="2460088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67494907-0C4F-6224-DA61-F08DC6C0F70E}"/>
                </a:ext>
              </a:extLst>
            </p:cNvPr>
            <p:cNvGrpSpPr/>
            <p:nvPr/>
          </p:nvGrpSpPr>
          <p:grpSpPr>
            <a:xfrm>
              <a:off x="4634898" y="2650555"/>
              <a:ext cx="2456252" cy="2460088"/>
              <a:chOff x="7154698" y="2650555"/>
              <a:chExt cx="2456252" cy="2460088"/>
            </a:xfrm>
          </p:grpSpPr>
          <p:sp>
            <p:nvSpPr>
              <p:cNvPr id="45" name="梯形 16">
                <a:extLst>
                  <a:ext uri="{FF2B5EF4-FFF2-40B4-BE49-F238E27FC236}">
                    <a16:creationId xmlns:a16="http://schemas.microsoft.com/office/drawing/2014/main" id="{06EB8280-F5B6-1C3A-10F1-7E9893293505}"/>
                  </a:ext>
                </a:extLst>
              </p:cNvPr>
              <p:cNvSpPr/>
              <p:nvPr/>
            </p:nvSpPr>
            <p:spPr>
              <a:xfrm rot="3591776">
                <a:off x="7728970" y="3748310"/>
                <a:ext cx="2456252" cy="268413"/>
              </a:xfrm>
              <a:custGeom>
                <a:avLst/>
                <a:gdLst>
                  <a:gd name="connsiteX0" fmla="*/ 0 w 2456252"/>
                  <a:gd name="connsiteY0" fmla="*/ 269809 h 269809"/>
                  <a:gd name="connsiteX1" fmla="*/ 146924 w 2456252"/>
                  <a:gd name="connsiteY1" fmla="*/ 0 h 269809"/>
                  <a:gd name="connsiteX2" fmla="*/ 2309328 w 2456252"/>
                  <a:gd name="connsiteY2" fmla="*/ 0 h 269809"/>
                  <a:gd name="connsiteX3" fmla="*/ 2456252 w 2456252"/>
                  <a:gd name="connsiteY3" fmla="*/ 269809 h 269809"/>
                  <a:gd name="connsiteX4" fmla="*/ 0 w 2456252"/>
                  <a:gd name="connsiteY4" fmla="*/ 269809 h 269809"/>
                  <a:gd name="connsiteX0" fmla="*/ 0 w 2456252"/>
                  <a:gd name="connsiteY0" fmla="*/ 269809 h 269809"/>
                  <a:gd name="connsiteX1" fmla="*/ 146924 w 2456252"/>
                  <a:gd name="connsiteY1" fmla="*/ 0 h 269809"/>
                  <a:gd name="connsiteX2" fmla="*/ 2297505 w 2456252"/>
                  <a:gd name="connsiteY2" fmla="*/ 1396 h 269809"/>
                  <a:gd name="connsiteX3" fmla="*/ 2456252 w 2456252"/>
                  <a:gd name="connsiteY3" fmla="*/ 269809 h 269809"/>
                  <a:gd name="connsiteX4" fmla="*/ 0 w 2456252"/>
                  <a:gd name="connsiteY4" fmla="*/ 269809 h 269809"/>
                  <a:gd name="connsiteX0" fmla="*/ 0 w 2456252"/>
                  <a:gd name="connsiteY0" fmla="*/ 268413 h 268413"/>
                  <a:gd name="connsiteX1" fmla="*/ 149848 w 2456252"/>
                  <a:gd name="connsiteY1" fmla="*/ 3054 h 268413"/>
                  <a:gd name="connsiteX2" fmla="*/ 2297505 w 2456252"/>
                  <a:gd name="connsiteY2" fmla="*/ 0 h 268413"/>
                  <a:gd name="connsiteX3" fmla="*/ 2456252 w 2456252"/>
                  <a:gd name="connsiteY3" fmla="*/ 268413 h 268413"/>
                  <a:gd name="connsiteX4" fmla="*/ 0 w 2456252"/>
                  <a:gd name="connsiteY4" fmla="*/ 268413 h 268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6252" h="268413">
                    <a:moveTo>
                      <a:pt x="0" y="268413"/>
                    </a:moveTo>
                    <a:lnTo>
                      <a:pt x="149848" y="3054"/>
                    </a:lnTo>
                    <a:lnTo>
                      <a:pt x="2297505" y="0"/>
                    </a:lnTo>
                    <a:lnTo>
                      <a:pt x="2456252" y="268413"/>
                    </a:lnTo>
                    <a:lnTo>
                      <a:pt x="0" y="268413"/>
                    </a:lnTo>
                    <a:close/>
                  </a:path>
                </a:pathLst>
              </a:custGeom>
              <a:gradFill>
                <a:gsLst>
                  <a:gs pos="0">
                    <a:srgbClr val="26E2D1">
                      <a:lumMod val="36000"/>
                    </a:srgbClr>
                  </a:gs>
                  <a:gs pos="100000">
                    <a:schemeClr val="accent1">
                      <a:lumMod val="81000"/>
                      <a:lumOff val="19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梯形 45">
                <a:extLst>
                  <a:ext uri="{FF2B5EF4-FFF2-40B4-BE49-F238E27FC236}">
                    <a16:creationId xmlns:a16="http://schemas.microsoft.com/office/drawing/2014/main" id="{01F5E3A6-E875-F6B9-4E30-23E770588F44}"/>
                  </a:ext>
                </a:extLst>
              </p:cNvPr>
              <p:cNvSpPr/>
              <p:nvPr/>
            </p:nvSpPr>
            <p:spPr>
              <a:xfrm rot="17986023">
                <a:off x="6573384" y="3743776"/>
                <a:ext cx="2456252" cy="269809"/>
              </a:xfrm>
              <a:prstGeom prst="trapezoid">
                <a:avLst>
                  <a:gd name="adj" fmla="val 59970"/>
                </a:avLst>
              </a:prstGeom>
              <a:gradFill>
                <a:gsLst>
                  <a:gs pos="0">
                    <a:srgbClr val="26E2D1">
                      <a:lumMod val="36000"/>
                    </a:srgbClr>
                  </a:gs>
                  <a:gs pos="100000">
                    <a:schemeClr val="accent1">
                      <a:lumMod val="83000"/>
                      <a:lumOff val="17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梯形 46">
                <a:extLst>
                  <a:ext uri="{FF2B5EF4-FFF2-40B4-BE49-F238E27FC236}">
                    <a16:creationId xmlns:a16="http://schemas.microsoft.com/office/drawing/2014/main" id="{688B12C6-C09F-E904-637A-83B13F93166C}"/>
                  </a:ext>
                </a:extLst>
              </p:cNvPr>
              <p:cNvSpPr/>
              <p:nvPr/>
            </p:nvSpPr>
            <p:spPr>
              <a:xfrm rot="10800000">
                <a:off x="7154698" y="4741925"/>
                <a:ext cx="2456252" cy="269809"/>
              </a:xfrm>
              <a:prstGeom prst="trapezoid">
                <a:avLst>
                  <a:gd name="adj" fmla="val 56439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201A0F12-ED72-7AB0-6E90-D963EF5907B0}"/>
                </a:ext>
              </a:extLst>
            </p:cNvPr>
            <p:cNvGrpSpPr/>
            <p:nvPr/>
          </p:nvGrpSpPr>
          <p:grpSpPr>
            <a:xfrm rot="3600000">
              <a:off x="4887519" y="2650556"/>
              <a:ext cx="2456252" cy="2460087"/>
              <a:chOff x="7154698" y="2650556"/>
              <a:chExt cx="2456252" cy="2460087"/>
            </a:xfrm>
          </p:grpSpPr>
          <p:sp>
            <p:nvSpPr>
              <p:cNvPr id="40" name="梯形 16">
                <a:extLst>
                  <a:ext uri="{FF2B5EF4-FFF2-40B4-BE49-F238E27FC236}">
                    <a16:creationId xmlns:a16="http://schemas.microsoft.com/office/drawing/2014/main" id="{12031E1F-6D6B-FE67-4613-D2642F5AC360}"/>
                  </a:ext>
                </a:extLst>
              </p:cNvPr>
              <p:cNvSpPr/>
              <p:nvPr/>
            </p:nvSpPr>
            <p:spPr>
              <a:xfrm rot="3591776">
                <a:off x="7728970" y="3748310"/>
                <a:ext cx="2456252" cy="268413"/>
              </a:xfrm>
              <a:custGeom>
                <a:avLst/>
                <a:gdLst>
                  <a:gd name="connsiteX0" fmla="*/ 0 w 2456252"/>
                  <a:gd name="connsiteY0" fmla="*/ 269809 h 269809"/>
                  <a:gd name="connsiteX1" fmla="*/ 146924 w 2456252"/>
                  <a:gd name="connsiteY1" fmla="*/ 0 h 269809"/>
                  <a:gd name="connsiteX2" fmla="*/ 2309328 w 2456252"/>
                  <a:gd name="connsiteY2" fmla="*/ 0 h 269809"/>
                  <a:gd name="connsiteX3" fmla="*/ 2456252 w 2456252"/>
                  <a:gd name="connsiteY3" fmla="*/ 269809 h 269809"/>
                  <a:gd name="connsiteX4" fmla="*/ 0 w 2456252"/>
                  <a:gd name="connsiteY4" fmla="*/ 269809 h 269809"/>
                  <a:gd name="connsiteX0" fmla="*/ 0 w 2456252"/>
                  <a:gd name="connsiteY0" fmla="*/ 269809 h 269809"/>
                  <a:gd name="connsiteX1" fmla="*/ 146924 w 2456252"/>
                  <a:gd name="connsiteY1" fmla="*/ 0 h 269809"/>
                  <a:gd name="connsiteX2" fmla="*/ 2297505 w 2456252"/>
                  <a:gd name="connsiteY2" fmla="*/ 1396 h 269809"/>
                  <a:gd name="connsiteX3" fmla="*/ 2456252 w 2456252"/>
                  <a:gd name="connsiteY3" fmla="*/ 269809 h 269809"/>
                  <a:gd name="connsiteX4" fmla="*/ 0 w 2456252"/>
                  <a:gd name="connsiteY4" fmla="*/ 269809 h 269809"/>
                  <a:gd name="connsiteX0" fmla="*/ 0 w 2456252"/>
                  <a:gd name="connsiteY0" fmla="*/ 268413 h 268413"/>
                  <a:gd name="connsiteX1" fmla="*/ 149848 w 2456252"/>
                  <a:gd name="connsiteY1" fmla="*/ 3054 h 268413"/>
                  <a:gd name="connsiteX2" fmla="*/ 2297505 w 2456252"/>
                  <a:gd name="connsiteY2" fmla="*/ 0 h 268413"/>
                  <a:gd name="connsiteX3" fmla="*/ 2456252 w 2456252"/>
                  <a:gd name="connsiteY3" fmla="*/ 268413 h 268413"/>
                  <a:gd name="connsiteX4" fmla="*/ 0 w 2456252"/>
                  <a:gd name="connsiteY4" fmla="*/ 268413 h 268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6252" h="268413">
                    <a:moveTo>
                      <a:pt x="0" y="268413"/>
                    </a:moveTo>
                    <a:lnTo>
                      <a:pt x="149848" y="3054"/>
                    </a:lnTo>
                    <a:lnTo>
                      <a:pt x="2297505" y="0"/>
                    </a:lnTo>
                    <a:lnTo>
                      <a:pt x="2456252" y="268413"/>
                    </a:lnTo>
                    <a:lnTo>
                      <a:pt x="0" y="268413"/>
                    </a:lnTo>
                    <a:close/>
                  </a:path>
                </a:pathLst>
              </a:custGeom>
              <a:gradFill>
                <a:gsLst>
                  <a:gs pos="0">
                    <a:srgbClr val="26E2D1">
                      <a:lumMod val="36000"/>
                    </a:srgbClr>
                  </a:gs>
                  <a:gs pos="100000">
                    <a:schemeClr val="accent1">
                      <a:lumMod val="83000"/>
                      <a:lumOff val="17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3" name="梯形 42">
                <a:extLst>
                  <a:ext uri="{FF2B5EF4-FFF2-40B4-BE49-F238E27FC236}">
                    <a16:creationId xmlns:a16="http://schemas.microsoft.com/office/drawing/2014/main" id="{D1725F19-5AC4-D69C-8926-57ABC84A5F05}"/>
                  </a:ext>
                </a:extLst>
              </p:cNvPr>
              <p:cNvSpPr/>
              <p:nvPr/>
            </p:nvSpPr>
            <p:spPr>
              <a:xfrm rot="17986023">
                <a:off x="6573384" y="3743777"/>
                <a:ext cx="2456252" cy="269809"/>
              </a:xfrm>
              <a:prstGeom prst="trapezoid">
                <a:avLst>
                  <a:gd name="adj" fmla="val 59970"/>
                </a:avLst>
              </a:prstGeom>
              <a:gradFill>
                <a:gsLst>
                  <a:gs pos="0">
                    <a:srgbClr val="26E2D1">
                      <a:lumMod val="36000"/>
                    </a:srgbClr>
                  </a:gs>
                  <a:gs pos="100000">
                    <a:schemeClr val="accent1">
                      <a:lumMod val="83000"/>
                      <a:lumOff val="17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梯形 43">
                <a:extLst>
                  <a:ext uri="{FF2B5EF4-FFF2-40B4-BE49-F238E27FC236}">
                    <a16:creationId xmlns:a16="http://schemas.microsoft.com/office/drawing/2014/main" id="{039A4E14-DBBF-81F0-5D79-315534EC05CB}"/>
                  </a:ext>
                </a:extLst>
              </p:cNvPr>
              <p:cNvSpPr/>
              <p:nvPr/>
            </p:nvSpPr>
            <p:spPr>
              <a:xfrm rot="10800000">
                <a:off x="7154698" y="4741925"/>
                <a:ext cx="2456252" cy="269809"/>
              </a:xfrm>
              <a:prstGeom prst="trapezoid">
                <a:avLst>
                  <a:gd name="adj" fmla="val 56439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2" name="椭圆 131">
            <a:extLst>
              <a:ext uri="{FF2B5EF4-FFF2-40B4-BE49-F238E27FC236}">
                <a16:creationId xmlns:a16="http://schemas.microsoft.com/office/drawing/2014/main" id="{7E2F85ED-00DC-84E4-60F3-E6177ECA8751}"/>
              </a:ext>
            </a:extLst>
          </p:cNvPr>
          <p:cNvSpPr/>
          <p:nvPr/>
        </p:nvSpPr>
        <p:spPr>
          <a:xfrm>
            <a:off x="4810125" y="5909341"/>
            <a:ext cx="2571750" cy="353281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29000"/>
                </a:schemeClr>
              </a:gs>
              <a:gs pos="76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7F6EC95-353A-A1E2-906D-63CE66430337}"/>
              </a:ext>
            </a:extLst>
          </p:cNvPr>
          <p:cNvGrpSpPr/>
          <p:nvPr/>
        </p:nvGrpSpPr>
        <p:grpSpPr>
          <a:xfrm>
            <a:off x="8232302" y="4252124"/>
            <a:ext cx="3408956" cy="1991729"/>
            <a:chOff x="8232302" y="4252124"/>
            <a:chExt cx="3408956" cy="1991729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B2F2F86C-7F01-46D8-461A-709CB5E09057}"/>
                </a:ext>
              </a:extLst>
            </p:cNvPr>
            <p:cNvSpPr txBox="1"/>
            <p:nvPr/>
          </p:nvSpPr>
          <p:spPr>
            <a:xfrm>
              <a:off x="8232302" y="5285001"/>
              <a:ext cx="3399431" cy="9588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根据文本内容进行复制粘贴，保持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倍行距，段落可以保持两端对齐，内容根据需要进行合理调整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E6D5100-21A7-20C8-8654-A72D9F80DB04}"/>
                </a:ext>
              </a:extLst>
            </p:cNvPr>
            <p:cNvSpPr txBox="1"/>
            <p:nvPr/>
          </p:nvSpPr>
          <p:spPr>
            <a:xfrm>
              <a:off x="10225486" y="4780439"/>
              <a:ext cx="1415772" cy="5045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grpSp>
          <p:nvGrpSpPr>
            <p:cNvPr id="180" name="图形 2">
              <a:extLst>
                <a:ext uri="{FF2B5EF4-FFF2-40B4-BE49-F238E27FC236}">
                  <a16:creationId xmlns:a16="http://schemas.microsoft.com/office/drawing/2014/main" id="{F0DA434B-B38C-5C94-B029-43E86F4A0CAB}"/>
                </a:ext>
              </a:extLst>
            </p:cNvPr>
            <p:cNvGrpSpPr/>
            <p:nvPr/>
          </p:nvGrpSpPr>
          <p:grpSpPr>
            <a:xfrm>
              <a:off x="11016320" y="4252124"/>
              <a:ext cx="514241" cy="495408"/>
              <a:chOff x="7024984" y="-952709"/>
              <a:chExt cx="514241" cy="495408"/>
            </a:xfrm>
            <a:solidFill>
              <a:schemeClr val="accent1"/>
            </a:solidFill>
          </p:grpSpPr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3D913DEC-9E71-8D3F-C1C8-B2FFA576CF78}"/>
                  </a:ext>
                </a:extLst>
              </p:cNvPr>
              <p:cNvSpPr/>
              <p:nvPr/>
            </p:nvSpPr>
            <p:spPr>
              <a:xfrm>
                <a:off x="7024984" y="-952709"/>
                <a:ext cx="196262" cy="121193"/>
              </a:xfrm>
              <a:custGeom>
                <a:avLst/>
                <a:gdLst>
                  <a:gd name="connsiteX0" fmla="*/ 11 w 196262"/>
                  <a:gd name="connsiteY0" fmla="*/ 33006 h 121193"/>
                  <a:gd name="connsiteX1" fmla="*/ 34078 w 196262"/>
                  <a:gd name="connsiteY1" fmla="*/ 48 h 121193"/>
                  <a:gd name="connsiteX2" fmla="*/ 65494 w 196262"/>
                  <a:gd name="connsiteY2" fmla="*/ 25500 h 121193"/>
                  <a:gd name="connsiteX3" fmla="*/ 111311 w 196262"/>
                  <a:gd name="connsiteY3" fmla="*/ 26242 h 121193"/>
                  <a:gd name="connsiteX4" fmla="*/ 189870 w 196262"/>
                  <a:gd name="connsiteY4" fmla="*/ 104061 h 121193"/>
                  <a:gd name="connsiteX5" fmla="*/ 196017 w 196262"/>
                  <a:gd name="connsiteY5" fmla="*/ 115141 h 121193"/>
                  <a:gd name="connsiteX6" fmla="*/ 183423 w 196262"/>
                  <a:gd name="connsiteY6" fmla="*/ 118954 h 121193"/>
                  <a:gd name="connsiteX7" fmla="*/ 104843 w 196262"/>
                  <a:gd name="connsiteY7" fmla="*/ 40614 h 121193"/>
                  <a:gd name="connsiteX8" fmla="*/ 65534 w 196262"/>
                  <a:gd name="connsiteY8" fmla="*/ 40594 h 121193"/>
                  <a:gd name="connsiteX9" fmla="*/ 34038 w 196262"/>
                  <a:gd name="connsiteY9" fmla="*/ 66085 h 121193"/>
                  <a:gd name="connsiteX10" fmla="*/ 11 w 196262"/>
                  <a:gd name="connsiteY10" fmla="*/ 33006 h 121193"/>
                  <a:gd name="connsiteX11" fmla="*/ 26967 w 196262"/>
                  <a:gd name="connsiteY11" fmla="*/ 16226 h 121193"/>
                  <a:gd name="connsiteX12" fmla="*/ 20901 w 196262"/>
                  <a:gd name="connsiteY12" fmla="*/ 46254 h 121193"/>
                  <a:gd name="connsiteX13" fmla="*/ 50509 w 196262"/>
                  <a:gd name="connsiteY13" fmla="*/ 36941 h 121193"/>
                  <a:gd name="connsiteX14" fmla="*/ 26967 w 196262"/>
                  <a:gd name="connsiteY14" fmla="*/ 16226 h 121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6262" h="121193">
                    <a:moveTo>
                      <a:pt x="11" y="33006"/>
                    </a:moveTo>
                    <a:cubicBezTo>
                      <a:pt x="-431" y="15022"/>
                      <a:pt x="16101" y="-995"/>
                      <a:pt x="34078" y="48"/>
                    </a:cubicBezTo>
                    <a:cubicBezTo>
                      <a:pt x="48902" y="169"/>
                      <a:pt x="61738" y="11489"/>
                      <a:pt x="65494" y="25500"/>
                    </a:cubicBezTo>
                    <a:cubicBezTo>
                      <a:pt x="80739" y="26001"/>
                      <a:pt x="96186" y="24496"/>
                      <a:pt x="111311" y="26242"/>
                    </a:cubicBezTo>
                    <a:cubicBezTo>
                      <a:pt x="138067" y="51533"/>
                      <a:pt x="163497" y="78309"/>
                      <a:pt x="189870" y="104061"/>
                    </a:cubicBezTo>
                    <a:cubicBezTo>
                      <a:pt x="192582" y="107152"/>
                      <a:pt x="197403" y="110404"/>
                      <a:pt x="196017" y="115141"/>
                    </a:cubicBezTo>
                    <a:cubicBezTo>
                      <a:pt x="195354" y="120921"/>
                      <a:pt x="187199" y="123310"/>
                      <a:pt x="183423" y="118954"/>
                    </a:cubicBezTo>
                    <a:cubicBezTo>
                      <a:pt x="157129" y="92941"/>
                      <a:pt x="131117" y="66647"/>
                      <a:pt x="104843" y="40614"/>
                    </a:cubicBezTo>
                    <a:cubicBezTo>
                      <a:pt x="91747" y="40654"/>
                      <a:pt x="78630" y="40674"/>
                      <a:pt x="65534" y="40594"/>
                    </a:cubicBezTo>
                    <a:cubicBezTo>
                      <a:pt x="61758" y="54664"/>
                      <a:pt x="48882" y="65944"/>
                      <a:pt x="34038" y="66085"/>
                    </a:cubicBezTo>
                    <a:cubicBezTo>
                      <a:pt x="16000" y="67129"/>
                      <a:pt x="-491" y="50991"/>
                      <a:pt x="11" y="33006"/>
                    </a:cubicBezTo>
                    <a:moveTo>
                      <a:pt x="26967" y="16226"/>
                    </a:moveTo>
                    <a:cubicBezTo>
                      <a:pt x="14574" y="20060"/>
                      <a:pt x="11039" y="37924"/>
                      <a:pt x="20901" y="46254"/>
                    </a:cubicBezTo>
                    <a:cubicBezTo>
                      <a:pt x="30222" y="55648"/>
                      <a:pt x="48320" y="50047"/>
                      <a:pt x="50509" y="36941"/>
                    </a:cubicBezTo>
                    <a:cubicBezTo>
                      <a:pt x="54185" y="23874"/>
                      <a:pt x="39502" y="10907"/>
                      <a:pt x="26967" y="16226"/>
                    </a:cubicBezTo>
                    <a:close/>
                  </a:path>
                </a:pathLst>
              </a:custGeom>
              <a:grpFill/>
              <a:ln w="19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21BFCCEF-D279-9C7B-C441-E2F83BBEBD96}"/>
                  </a:ext>
                </a:extLst>
              </p:cNvPr>
              <p:cNvSpPr/>
              <p:nvPr/>
            </p:nvSpPr>
            <p:spPr>
              <a:xfrm>
                <a:off x="7026363" y="-922297"/>
                <a:ext cx="512862" cy="464996"/>
              </a:xfrm>
              <a:custGeom>
                <a:avLst/>
                <a:gdLst>
                  <a:gd name="connsiteX0" fmla="*/ 432424 w 512862"/>
                  <a:gd name="connsiteY0" fmla="*/ 4762 h 464996"/>
                  <a:gd name="connsiteX1" fmla="*/ 482781 w 512862"/>
                  <a:gd name="connsiteY1" fmla="*/ 25 h 464996"/>
                  <a:gd name="connsiteX2" fmla="*/ 499072 w 512862"/>
                  <a:gd name="connsiteY2" fmla="*/ 4040 h 464996"/>
                  <a:gd name="connsiteX3" fmla="*/ 502747 w 512862"/>
                  <a:gd name="connsiteY3" fmla="*/ 24634 h 464996"/>
                  <a:gd name="connsiteX4" fmla="*/ 485352 w 512862"/>
                  <a:gd name="connsiteY4" fmla="*/ 75596 h 464996"/>
                  <a:gd name="connsiteX5" fmla="*/ 472798 w 512862"/>
                  <a:gd name="connsiteY5" fmla="*/ 72324 h 464996"/>
                  <a:gd name="connsiteX6" fmla="*/ 478021 w 512862"/>
                  <a:gd name="connsiteY6" fmla="*/ 59940 h 464996"/>
                  <a:gd name="connsiteX7" fmla="*/ 487622 w 512862"/>
                  <a:gd name="connsiteY7" fmla="*/ 15200 h 464996"/>
                  <a:gd name="connsiteX8" fmla="*/ 435457 w 512862"/>
                  <a:gd name="connsiteY8" fmla="*/ 19776 h 464996"/>
                  <a:gd name="connsiteX9" fmla="*/ 397714 w 512862"/>
                  <a:gd name="connsiteY9" fmla="*/ 63613 h 464996"/>
                  <a:gd name="connsiteX10" fmla="*/ 395987 w 512862"/>
                  <a:gd name="connsiteY10" fmla="*/ 89867 h 464996"/>
                  <a:gd name="connsiteX11" fmla="*/ 430576 w 512862"/>
                  <a:gd name="connsiteY11" fmla="*/ 89526 h 464996"/>
                  <a:gd name="connsiteX12" fmla="*/ 454379 w 512862"/>
                  <a:gd name="connsiteY12" fmla="*/ 83304 h 464996"/>
                  <a:gd name="connsiteX13" fmla="*/ 458657 w 512862"/>
                  <a:gd name="connsiteY13" fmla="*/ 96872 h 464996"/>
                  <a:gd name="connsiteX14" fmla="*/ 395585 w 512862"/>
                  <a:gd name="connsiteY14" fmla="*/ 104921 h 464996"/>
                  <a:gd name="connsiteX15" fmla="*/ 395947 w 512862"/>
                  <a:gd name="connsiteY15" fmla="*/ 158413 h 464996"/>
                  <a:gd name="connsiteX16" fmla="*/ 440519 w 512862"/>
                  <a:gd name="connsiteY16" fmla="*/ 150545 h 464996"/>
                  <a:gd name="connsiteX17" fmla="*/ 453314 w 512862"/>
                  <a:gd name="connsiteY17" fmla="*/ 163230 h 464996"/>
                  <a:gd name="connsiteX18" fmla="*/ 451687 w 512862"/>
                  <a:gd name="connsiteY18" fmla="*/ 185008 h 464996"/>
                  <a:gd name="connsiteX19" fmla="*/ 418524 w 512862"/>
                  <a:gd name="connsiteY19" fmla="*/ 212286 h 464996"/>
                  <a:gd name="connsiteX20" fmla="*/ 395987 w 512862"/>
                  <a:gd name="connsiteY20" fmla="*/ 212567 h 464996"/>
                  <a:gd name="connsiteX21" fmla="*/ 396027 w 512862"/>
                  <a:gd name="connsiteY21" fmla="*/ 238440 h 464996"/>
                  <a:gd name="connsiteX22" fmla="*/ 505981 w 512862"/>
                  <a:gd name="connsiteY22" fmla="*/ 300703 h 464996"/>
                  <a:gd name="connsiteX23" fmla="*/ 512590 w 512862"/>
                  <a:gd name="connsiteY23" fmla="*/ 313368 h 464996"/>
                  <a:gd name="connsiteX24" fmla="*/ 502727 w 512862"/>
                  <a:gd name="connsiteY24" fmla="*/ 323484 h 464996"/>
                  <a:gd name="connsiteX25" fmla="*/ 472477 w 512862"/>
                  <a:gd name="connsiteY25" fmla="*/ 340867 h 464996"/>
                  <a:gd name="connsiteX26" fmla="*/ 461449 w 512862"/>
                  <a:gd name="connsiteY26" fmla="*/ 335367 h 464996"/>
                  <a:gd name="connsiteX27" fmla="*/ 466190 w 512862"/>
                  <a:gd name="connsiteY27" fmla="*/ 327198 h 464996"/>
                  <a:gd name="connsiteX28" fmla="*/ 493648 w 512862"/>
                  <a:gd name="connsiteY28" fmla="*/ 311200 h 464996"/>
                  <a:gd name="connsiteX29" fmla="*/ 396007 w 512862"/>
                  <a:gd name="connsiteY29" fmla="*/ 255802 h 464996"/>
                  <a:gd name="connsiteX30" fmla="*/ 395826 w 512862"/>
                  <a:gd name="connsiteY30" fmla="*/ 305379 h 464996"/>
                  <a:gd name="connsiteX31" fmla="*/ 381002 w 512862"/>
                  <a:gd name="connsiteY31" fmla="*/ 305038 h 464996"/>
                  <a:gd name="connsiteX32" fmla="*/ 380862 w 512862"/>
                  <a:gd name="connsiteY32" fmla="*/ 247191 h 464996"/>
                  <a:gd name="connsiteX33" fmla="*/ 370095 w 512862"/>
                  <a:gd name="connsiteY33" fmla="*/ 241049 h 464996"/>
                  <a:gd name="connsiteX34" fmla="*/ 271409 w 512862"/>
                  <a:gd name="connsiteY34" fmla="*/ 296849 h 464996"/>
                  <a:gd name="connsiteX35" fmla="*/ 396388 w 512862"/>
                  <a:gd name="connsiteY35" fmla="*/ 367783 h 464996"/>
                  <a:gd name="connsiteX36" fmla="*/ 436923 w 512862"/>
                  <a:gd name="connsiteY36" fmla="*/ 344640 h 464996"/>
                  <a:gd name="connsiteX37" fmla="*/ 442889 w 512862"/>
                  <a:gd name="connsiteY37" fmla="*/ 358128 h 464996"/>
                  <a:gd name="connsiteX38" fmla="*/ 266468 w 512862"/>
                  <a:gd name="connsiteY38" fmla="*/ 460937 h 464996"/>
                  <a:gd name="connsiteX39" fmla="*/ 257871 w 512862"/>
                  <a:gd name="connsiteY39" fmla="*/ 464951 h 464996"/>
                  <a:gd name="connsiteX40" fmla="*/ 242967 w 512862"/>
                  <a:gd name="connsiteY40" fmla="*/ 458909 h 464996"/>
                  <a:gd name="connsiteX41" fmla="*/ 6727 w 512862"/>
                  <a:gd name="connsiteY41" fmla="*/ 321457 h 464996"/>
                  <a:gd name="connsiteX42" fmla="*/ 3795 w 512862"/>
                  <a:gd name="connsiteY42" fmla="*/ 302810 h 464996"/>
                  <a:gd name="connsiteX43" fmla="*/ 34326 w 512862"/>
                  <a:gd name="connsiteY43" fmla="*/ 285067 h 464996"/>
                  <a:gd name="connsiteX44" fmla="*/ 46097 w 512862"/>
                  <a:gd name="connsiteY44" fmla="*/ 282317 h 464996"/>
                  <a:gd name="connsiteX45" fmla="*/ 46860 w 512862"/>
                  <a:gd name="connsiteY45" fmla="*/ 295223 h 464996"/>
                  <a:gd name="connsiteX46" fmla="*/ 19101 w 512862"/>
                  <a:gd name="connsiteY46" fmla="*/ 311140 h 464996"/>
                  <a:gd name="connsiteX47" fmla="*/ 115878 w 512862"/>
                  <a:gd name="connsiteY47" fmla="*/ 367542 h 464996"/>
                  <a:gd name="connsiteX48" fmla="*/ 240677 w 512862"/>
                  <a:gd name="connsiteY48" fmla="*/ 296909 h 464996"/>
                  <a:gd name="connsiteX49" fmla="*/ 142372 w 512862"/>
                  <a:gd name="connsiteY49" fmla="*/ 241250 h 464996"/>
                  <a:gd name="connsiteX50" fmla="*/ 114231 w 512862"/>
                  <a:gd name="connsiteY50" fmla="*/ 257247 h 464996"/>
                  <a:gd name="connsiteX51" fmla="*/ 113910 w 512862"/>
                  <a:gd name="connsiteY51" fmla="*/ 316760 h 464996"/>
                  <a:gd name="connsiteX52" fmla="*/ 99287 w 512862"/>
                  <a:gd name="connsiteY52" fmla="*/ 315757 h 464996"/>
                  <a:gd name="connsiteX53" fmla="*/ 99086 w 512862"/>
                  <a:gd name="connsiteY53" fmla="*/ 265858 h 464996"/>
                  <a:gd name="connsiteX54" fmla="*/ 74660 w 512862"/>
                  <a:gd name="connsiteY54" fmla="*/ 279065 h 464996"/>
                  <a:gd name="connsiteX55" fmla="*/ 69016 w 512862"/>
                  <a:gd name="connsiteY55" fmla="*/ 265657 h 464996"/>
                  <a:gd name="connsiteX56" fmla="*/ 99005 w 512862"/>
                  <a:gd name="connsiteY56" fmla="*/ 248656 h 464996"/>
                  <a:gd name="connsiteX57" fmla="*/ 99086 w 512862"/>
                  <a:gd name="connsiteY57" fmla="*/ 220656 h 464996"/>
                  <a:gd name="connsiteX58" fmla="*/ 58390 w 512862"/>
                  <a:gd name="connsiteY58" fmla="*/ 207770 h 464996"/>
                  <a:gd name="connsiteX59" fmla="*/ 46760 w 512862"/>
                  <a:gd name="connsiteY59" fmla="*/ 163090 h 464996"/>
                  <a:gd name="connsiteX60" fmla="*/ 55036 w 512862"/>
                  <a:gd name="connsiteY60" fmla="*/ 153736 h 464996"/>
                  <a:gd name="connsiteX61" fmla="*/ 102621 w 512862"/>
                  <a:gd name="connsiteY61" fmla="*/ 165900 h 464996"/>
                  <a:gd name="connsiteX62" fmla="*/ 131325 w 512862"/>
                  <a:gd name="connsiteY62" fmla="*/ 148538 h 464996"/>
                  <a:gd name="connsiteX63" fmla="*/ 153480 w 512862"/>
                  <a:gd name="connsiteY63" fmla="*/ 152793 h 464996"/>
                  <a:gd name="connsiteX64" fmla="*/ 157297 w 512862"/>
                  <a:gd name="connsiteY64" fmla="*/ 171379 h 464996"/>
                  <a:gd name="connsiteX65" fmla="*/ 137291 w 512862"/>
                  <a:gd name="connsiteY65" fmla="*/ 201166 h 464996"/>
                  <a:gd name="connsiteX66" fmla="*/ 114191 w 512862"/>
                  <a:gd name="connsiteY66" fmla="*/ 203795 h 464996"/>
                  <a:gd name="connsiteX67" fmla="*/ 114251 w 512862"/>
                  <a:gd name="connsiteY67" fmla="*/ 239885 h 464996"/>
                  <a:gd name="connsiteX68" fmla="*/ 247968 w 512862"/>
                  <a:gd name="connsiteY68" fmla="*/ 164013 h 464996"/>
                  <a:gd name="connsiteX69" fmla="*/ 247928 w 512862"/>
                  <a:gd name="connsiteY69" fmla="*/ 133223 h 464996"/>
                  <a:gd name="connsiteX70" fmla="*/ 221132 w 512862"/>
                  <a:gd name="connsiteY70" fmla="*/ 127422 h 464996"/>
                  <a:gd name="connsiteX71" fmla="*/ 211993 w 512862"/>
                  <a:gd name="connsiteY71" fmla="*/ 100646 h 464996"/>
                  <a:gd name="connsiteX72" fmla="*/ 225592 w 512862"/>
                  <a:gd name="connsiteY72" fmla="*/ 86315 h 464996"/>
                  <a:gd name="connsiteX73" fmla="*/ 250740 w 512862"/>
                  <a:gd name="connsiteY73" fmla="*/ 89787 h 464996"/>
                  <a:gd name="connsiteX74" fmla="*/ 261748 w 512862"/>
                  <a:gd name="connsiteY74" fmla="*/ 102613 h 464996"/>
                  <a:gd name="connsiteX75" fmla="*/ 287900 w 512862"/>
                  <a:gd name="connsiteY75" fmla="*/ 100586 h 464996"/>
                  <a:gd name="connsiteX76" fmla="*/ 299109 w 512862"/>
                  <a:gd name="connsiteY76" fmla="*/ 116924 h 464996"/>
                  <a:gd name="connsiteX77" fmla="*/ 287800 w 512862"/>
                  <a:gd name="connsiteY77" fmla="*/ 142917 h 464996"/>
                  <a:gd name="connsiteX78" fmla="*/ 263053 w 512862"/>
                  <a:gd name="connsiteY78" fmla="*/ 147153 h 464996"/>
                  <a:gd name="connsiteX79" fmla="*/ 263093 w 512862"/>
                  <a:gd name="connsiteY79" fmla="*/ 163130 h 464996"/>
                  <a:gd name="connsiteX80" fmla="*/ 380841 w 512862"/>
                  <a:gd name="connsiteY80" fmla="*/ 229809 h 464996"/>
                  <a:gd name="connsiteX81" fmla="*/ 380902 w 512862"/>
                  <a:gd name="connsiteY81" fmla="*/ 141793 h 464996"/>
                  <a:gd name="connsiteX82" fmla="*/ 342034 w 512862"/>
                  <a:gd name="connsiteY82" fmla="*/ 138823 h 464996"/>
                  <a:gd name="connsiteX83" fmla="*/ 304371 w 512862"/>
                  <a:gd name="connsiteY83" fmla="*/ 100907 h 464996"/>
                  <a:gd name="connsiteX84" fmla="*/ 301680 w 512862"/>
                  <a:gd name="connsiteY84" fmla="*/ 66544 h 464996"/>
                  <a:gd name="connsiteX85" fmla="*/ 313953 w 512862"/>
                  <a:gd name="connsiteY85" fmla="*/ 54200 h 464996"/>
                  <a:gd name="connsiteX86" fmla="*/ 358465 w 512862"/>
                  <a:gd name="connsiteY86" fmla="*/ 57933 h 464996"/>
                  <a:gd name="connsiteX87" fmla="*/ 380982 w 512862"/>
                  <a:gd name="connsiteY87" fmla="*/ 73188 h 464996"/>
                  <a:gd name="connsiteX88" fmla="*/ 432424 w 512862"/>
                  <a:gd name="connsiteY88" fmla="*/ 4762 h 464996"/>
                  <a:gd name="connsiteX89" fmla="*/ 316745 w 512862"/>
                  <a:gd name="connsiteY89" fmla="*/ 69274 h 464996"/>
                  <a:gd name="connsiteX90" fmla="*/ 317167 w 512862"/>
                  <a:gd name="connsiteY90" fmla="*/ 88884 h 464996"/>
                  <a:gd name="connsiteX91" fmla="*/ 344886 w 512862"/>
                  <a:gd name="connsiteY91" fmla="*/ 123829 h 464996"/>
                  <a:gd name="connsiteX92" fmla="*/ 380922 w 512862"/>
                  <a:gd name="connsiteY92" fmla="*/ 126539 h 464996"/>
                  <a:gd name="connsiteX93" fmla="*/ 378130 w 512862"/>
                  <a:gd name="connsiteY93" fmla="*/ 97214 h 464996"/>
                  <a:gd name="connsiteX94" fmla="*/ 341572 w 512862"/>
                  <a:gd name="connsiteY94" fmla="*/ 69434 h 464996"/>
                  <a:gd name="connsiteX95" fmla="*/ 316745 w 512862"/>
                  <a:gd name="connsiteY95" fmla="*/ 69274 h 464996"/>
                  <a:gd name="connsiteX96" fmla="*/ 226917 w 512862"/>
                  <a:gd name="connsiteY96" fmla="*/ 101348 h 464996"/>
                  <a:gd name="connsiteX97" fmla="*/ 229729 w 512862"/>
                  <a:gd name="connsiteY97" fmla="*/ 114797 h 464996"/>
                  <a:gd name="connsiteX98" fmla="*/ 248129 w 512862"/>
                  <a:gd name="connsiteY98" fmla="*/ 118048 h 464996"/>
                  <a:gd name="connsiteX99" fmla="*/ 244734 w 512862"/>
                  <a:gd name="connsiteY99" fmla="*/ 104038 h 464996"/>
                  <a:gd name="connsiteX100" fmla="*/ 226917 w 512862"/>
                  <a:gd name="connsiteY100" fmla="*/ 101348 h 464996"/>
                  <a:gd name="connsiteX101" fmla="*/ 265604 w 512862"/>
                  <a:gd name="connsiteY101" fmla="*/ 118751 h 464996"/>
                  <a:gd name="connsiteX102" fmla="*/ 262953 w 512862"/>
                  <a:gd name="connsiteY102" fmla="*/ 132079 h 464996"/>
                  <a:gd name="connsiteX103" fmla="*/ 281473 w 512862"/>
                  <a:gd name="connsiteY103" fmla="*/ 128446 h 464996"/>
                  <a:gd name="connsiteX104" fmla="*/ 283943 w 512862"/>
                  <a:gd name="connsiteY104" fmla="*/ 115218 h 464996"/>
                  <a:gd name="connsiteX105" fmla="*/ 265604 w 512862"/>
                  <a:gd name="connsiteY105" fmla="*/ 118751 h 464996"/>
                  <a:gd name="connsiteX106" fmla="*/ 119936 w 512862"/>
                  <a:gd name="connsiteY106" fmla="*/ 168188 h 464996"/>
                  <a:gd name="connsiteX107" fmla="*/ 114131 w 512862"/>
                  <a:gd name="connsiteY107" fmla="*/ 188621 h 464996"/>
                  <a:gd name="connsiteX108" fmla="*/ 137311 w 512862"/>
                  <a:gd name="connsiteY108" fmla="*/ 183222 h 464996"/>
                  <a:gd name="connsiteX109" fmla="*/ 142332 w 512862"/>
                  <a:gd name="connsiteY109" fmla="*/ 163692 h 464996"/>
                  <a:gd name="connsiteX110" fmla="*/ 119936 w 512862"/>
                  <a:gd name="connsiteY110" fmla="*/ 168188 h 464996"/>
                  <a:gd name="connsiteX111" fmla="*/ 404343 w 512862"/>
                  <a:gd name="connsiteY111" fmla="*/ 171379 h 464996"/>
                  <a:gd name="connsiteX112" fmla="*/ 395906 w 512862"/>
                  <a:gd name="connsiteY112" fmla="*/ 197433 h 464996"/>
                  <a:gd name="connsiteX113" fmla="*/ 430596 w 512862"/>
                  <a:gd name="connsiteY113" fmla="*/ 191050 h 464996"/>
                  <a:gd name="connsiteX114" fmla="*/ 438430 w 512862"/>
                  <a:gd name="connsiteY114" fmla="*/ 165538 h 464996"/>
                  <a:gd name="connsiteX115" fmla="*/ 404343 w 512862"/>
                  <a:gd name="connsiteY115" fmla="*/ 171379 h 464996"/>
                  <a:gd name="connsiteX116" fmla="*/ 61363 w 512862"/>
                  <a:gd name="connsiteY116" fmla="*/ 167807 h 464996"/>
                  <a:gd name="connsiteX117" fmla="*/ 69980 w 512862"/>
                  <a:gd name="connsiteY117" fmla="*/ 197955 h 464996"/>
                  <a:gd name="connsiteX118" fmla="*/ 99106 w 512862"/>
                  <a:gd name="connsiteY118" fmla="*/ 205482 h 464996"/>
                  <a:gd name="connsiteX119" fmla="*/ 91694 w 512862"/>
                  <a:gd name="connsiteY119" fmla="*/ 176538 h 464996"/>
                  <a:gd name="connsiteX120" fmla="*/ 61363 w 512862"/>
                  <a:gd name="connsiteY120" fmla="*/ 167807 h 464996"/>
                  <a:gd name="connsiteX121" fmla="*/ 157819 w 512862"/>
                  <a:gd name="connsiteY121" fmla="*/ 232559 h 464996"/>
                  <a:gd name="connsiteX122" fmla="*/ 256003 w 512862"/>
                  <a:gd name="connsiteY122" fmla="*/ 288238 h 464996"/>
                  <a:gd name="connsiteX123" fmla="*/ 354608 w 512862"/>
                  <a:gd name="connsiteY123" fmla="*/ 232438 h 464996"/>
                  <a:gd name="connsiteX124" fmla="*/ 263073 w 512862"/>
                  <a:gd name="connsiteY124" fmla="*/ 180472 h 464996"/>
                  <a:gd name="connsiteX125" fmla="*/ 263093 w 512862"/>
                  <a:gd name="connsiteY125" fmla="*/ 229427 h 464996"/>
                  <a:gd name="connsiteX126" fmla="*/ 260583 w 512862"/>
                  <a:gd name="connsiteY126" fmla="*/ 238179 h 464996"/>
                  <a:gd name="connsiteX127" fmla="*/ 248109 w 512862"/>
                  <a:gd name="connsiteY127" fmla="*/ 233361 h 464996"/>
                  <a:gd name="connsiteX128" fmla="*/ 247968 w 512862"/>
                  <a:gd name="connsiteY128" fmla="*/ 181455 h 464996"/>
                  <a:gd name="connsiteX129" fmla="*/ 157819 w 512862"/>
                  <a:gd name="connsiteY129" fmla="*/ 232559 h 464996"/>
                  <a:gd name="connsiteX130" fmla="*/ 131164 w 512862"/>
                  <a:gd name="connsiteY130" fmla="*/ 376273 h 464996"/>
                  <a:gd name="connsiteX131" fmla="*/ 256384 w 512862"/>
                  <a:gd name="connsiteY131" fmla="*/ 449275 h 464996"/>
                  <a:gd name="connsiteX132" fmla="*/ 381283 w 512862"/>
                  <a:gd name="connsiteY132" fmla="*/ 376615 h 464996"/>
                  <a:gd name="connsiteX133" fmla="*/ 255963 w 512862"/>
                  <a:gd name="connsiteY133" fmla="*/ 305620 h 464996"/>
                  <a:gd name="connsiteX134" fmla="*/ 131164 w 512862"/>
                  <a:gd name="connsiteY134" fmla="*/ 376273 h 464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512862" h="464996">
                    <a:moveTo>
                      <a:pt x="432424" y="4762"/>
                    </a:moveTo>
                    <a:cubicBezTo>
                      <a:pt x="448473" y="-1600"/>
                      <a:pt x="465969" y="387"/>
                      <a:pt x="482781" y="25"/>
                    </a:cubicBezTo>
                    <a:cubicBezTo>
                      <a:pt x="488365" y="25"/>
                      <a:pt x="494934" y="-537"/>
                      <a:pt x="499072" y="4040"/>
                    </a:cubicBezTo>
                    <a:cubicBezTo>
                      <a:pt x="504415" y="9540"/>
                      <a:pt x="502366" y="17749"/>
                      <a:pt x="502747" y="24634"/>
                    </a:cubicBezTo>
                    <a:cubicBezTo>
                      <a:pt x="503069" y="42919"/>
                      <a:pt x="497224" y="61546"/>
                      <a:pt x="485352" y="75596"/>
                    </a:cubicBezTo>
                    <a:cubicBezTo>
                      <a:pt x="481697" y="79851"/>
                      <a:pt x="474003" y="77704"/>
                      <a:pt x="472798" y="72324"/>
                    </a:cubicBezTo>
                    <a:cubicBezTo>
                      <a:pt x="471513" y="67447"/>
                      <a:pt x="475952" y="63834"/>
                      <a:pt x="478021" y="59940"/>
                    </a:cubicBezTo>
                    <a:cubicBezTo>
                      <a:pt x="486859" y="46833"/>
                      <a:pt x="488285" y="30575"/>
                      <a:pt x="487622" y="15200"/>
                    </a:cubicBezTo>
                    <a:cubicBezTo>
                      <a:pt x="470207" y="15842"/>
                      <a:pt x="451968" y="12751"/>
                      <a:pt x="435457" y="19776"/>
                    </a:cubicBezTo>
                    <a:cubicBezTo>
                      <a:pt x="416897" y="27323"/>
                      <a:pt x="402294" y="44063"/>
                      <a:pt x="397714" y="63613"/>
                    </a:cubicBezTo>
                    <a:cubicBezTo>
                      <a:pt x="395565" y="72184"/>
                      <a:pt x="396047" y="81096"/>
                      <a:pt x="395987" y="89867"/>
                    </a:cubicBezTo>
                    <a:cubicBezTo>
                      <a:pt x="407496" y="89667"/>
                      <a:pt x="419046" y="90249"/>
                      <a:pt x="430576" y="89526"/>
                    </a:cubicBezTo>
                    <a:cubicBezTo>
                      <a:pt x="438892" y="89165"/>
                      <a:pt x="446444" y="85391"/>
                      <a:pt x="454379" y="83304"/>
                    </a:cubicBezTo>
                    <a:cubicBezTo>
                      <a:pt x="461088" y="83525"/>
                      <a:pt x="464141" y="92938"/>
                      <a:pt x="458657" y="96872"/>
                    </a:cubicBezTo>
                    <a:cubicBezTo>
                      <a:pt x="439414" y="107631"/>
                      <a:pt x="416696" y="104560"/>
                      <a:pt x="395585" y="104921"/>
                    </a:cubicBezTo>
                    <a:cubicBezTo>
                      <a:pt x="395806" y="122745"/>
                      <a:pt x="395967" y="140569"/>
                      <a:pt x="395947" y="158413"/>
                    </a:cubicBezTo>
                    <a:cubicBezTo>
                      <a:pt x="408722" y="148517"/>
                      <a:pt x="425414" y="150244"/>
                      <a:pt x="440519" y="150545"/>
                    </a:cubicBezTo>
                    <a:cubicBezTo>
                      <a:pt x="447047" y="150946"/>
                      <a:pt x="452993" y="156606"/>
                      <a:pt x="453314" y="163230"/>
                    </a:cubicBezTo>
                    <a:cubicBezTo>
                      <a:pt x="453756" y="170496"/>
                      <a:pt x="453816" y="177963"/>
                      <a:pt x="451687" y="185008"/>
                    </a:cubicBezTo>
                    <a:cubicBezTo>
                      <a:pt x="447268" y="199540"/>
                      <a:pt x="433709" y="210861"/>
                      <a:pt x="418524" y="212286"/>
                    </a:cubicBezTo>
                    <a:cubicBezTo>
                      <a:pt x="411032" y="212848"/>
                      <a:pt x="403499" y="212446"/>
                      <a:pt x="395987" y="212567"/>
                    </a:cubicBezTo>
                    <a:cubicBezTo>
                      <a:pt x="396007" y="221178"/>
                      <a:pt x="396007" y="229809"/>
                      <a:pt x="396027" y="238440"/>
                    </a:cubicBezTo>
                    <a:cubicBezTo>
                      <a:pt x="432725" y="259114"/>
                      <a:pt x="469303" y="279988"/>
                      <a:pt x="505981" y="300703"/>
                    </a:cubicBezTo>
                    <a:cubicBezTo>
                      <a:pt x="510682" y="302911"/>
                      <a:pt x="513835" y="308169"/>
                      <a:pt x="512590" y="313368"/>
                    </a:cubicBezTo>
                    <a:cubicBezTo>
                      <a:pt x="511867" y="318567"/>
                      <a:pt x="506745" y="321076"/>
                      <a:pt x="502727" y="323484"/>
                    </a:cubicBezTo>
                    <a:cubicBezTo>
                      <a:pt x="492584" y="329165"/>
                      <a:pt x="482721" y="335367"/>
                      <a:pt x="472477" y="340867"/>
                    </a:cubicBezTo>
                    <a:cubicBezTo>
                      <a:pt x="468198" y="343697"/>
                      <a:pt x="461911" y="340264"/>
                      <a:pt x="461449" y="335367"/>
                    </a:cubicBezTo>
                    <a:cubicBezTo>
                      <a:pt x="460706" y="331854"/>
                      <a:pt x="463257" y="328703"/>
                      <a:pt x="466190" y="327198"/>
                    </a:cubicBezTo>
                    <a:cubicBezTo>
                      <a:pt x="475289" y="321778"/>
                      <a:pt x="484569" y="316660"/>
                      <a:pt x="493648" y="311200"/>
                    </a:cubicBezTo>
                    <a:cubicBezTo>
                      <a:pt x="461168" y="292614"/>
                      <a:pt x="428567" y="274228"/>
                      <a:pt x="396007" y="255802"/>
                    </a:cubicBezTo>
                    <a:cubicBezTo>
                      <a:pt x="395886" y="272321"/>
                      <a:pt x="396268" y="288880"/>
                      <a:pt x="395826" y="305379"/>
                    </a:cubicBezTo>
                    <a:cubicBezTo>
                      <a:pt x="395304" y="314010"/>
                      <a:pt x="381123" y="313569"/>
                      <a:pt x="381002" y="305038"/>
                    </a:cubicBezTo>
                    <a:cubicBezTo>
                      <a:pt x="380641" y="285769"/>
                      <a:pt x="380982" y="266480"/>
                      <a:pt x="380862" y="247191"/>
                    </a:cubicBezTo>
                    <a:cubicBezTo>
                      <a:pt x="377266" y="245164"/>
                      <a:pt x="373670" y="243116"/>
                      <a:pt x="370095" y="241049"/>
                    </a:cubicBezTo>
                    <a:cubicBezTo>
                      <a:pt x="337173" y="259595"/>
                      <a:pt x="304331" y="278302"/>
                      <a:pt x="271409" y="296849"/>
                    </a:cubicBezTo>
                    <a:cubicBezTo>
                      <a:pt x="312969" y="320674"/>
                      <a:pt x="354769" y="344058"/>
                      <a:pt x="396388" y="367783"/>
                    </a:cubicBezTo>
                    <a:cubicBezTo>
                      <a:pt x="409987" y="360236"/>
                      <a:pt x="423043" y="351645"/>
                      <a:pt x="436923" y="344640"/>
                    </a:cubicBezTo>
                    <a:cubicBezTo>
                      <a:pt x="444697" y="342171"/>
                      <a:pt x="449919" y="354094"/>
                      <a:pt x="442889" y="358128"/>
                    </a:cubicBezTo>
                    <a:cubicBezTo>
                      <a:pt x="384216" y="392612"/>
                      <a:pt x="325221" y="426574"/>
                      <a:pt x="266468" y="460937"/>
                    </a:cubicBezTo>
                    <a:cubicBezTo>
                      <a:pt x="263716" y="462462"/>
                      <a:pt x="260984" y="464249"/>
                      <a:pt x="257871" y="464951"/>
                    </a:cubicBezTo>
                    <a:cubicBezTo>
                      <a:pt x="252186" y="465473"/>
                      <a:pt x="247667" y="461398"/>
                      <a:pt x="242967" y="458909"/>
                    </a:cubicBezTo>
                    <a:cubicBezTo>
                      <a:pt x="164227" y="413085"/>
                      <a:pt x="85467" y="367301"/>
                      <a:pt x="6727" y="321457"/>
                    </a:cubicBezTo>
                    <a:cubicBezTo>
                      <a:pt x="-504" y="318446"/>
                      <a:pt x="-2553" y="307748"/>
                      <a:pt x="3795" y="302810"/>
                    </a:cubicBezTo>
                    <a:cubicBezTo>
                      <a:pt x="13617" y="296307"/>
                      <a:pt x="24263" y="291148"/>
                      <a:pt x="34326" y="285067"/>
                    </a:cubicBezTo>
                    <a:cubicBezTo>
                      <a:pt x="37841" y="283280"/>
                      <a:pt x="42120" y="279828"/>
                      <a:pt x="46097" y="282317"/>
                    </a:cubicBezTo>
                    <a:cubicBezTo>
                      <a:pt x="51199" y="284424"/>
                      <a:pt x="51782" y="292574"/>
                      <a:pt x="46860" y="295223"/>
                    </a:cubicBezTo>
                    <a:cubicBezTo>
                      <a:pt x="37821" y="300903"/>
                      <a:pt x="28280" y="305721"/>
                      <a:pt x="19101" y="311140"/>
                    </a:cubicBezTo>
                    <a:cubicBezTo>
                      <a:pt x="51320" y="330008"/>
                      <a:pt x="83659" y="348675"/>
                      <a:pt x="115878" y="367542"/>
                    </a:cubicBezTo>
                    <a:cubicBezTo>
                      <a:pt x="157558" y="344158"/>
                      <a:pt x="199077" y="320473"/>
                      <a:pt x="240677" y="296909"/>
                    </a:cubicBezTo>
                    <a:cubicBezTo>
                      <a:pt x="207895" y="278383"/>
                      <a:pt x="175174" y="259736"/>
                      <a:pt x="142372" y="241250"/>
                    </a:cubicBezTo>
                    <a:cubicBezTo>
                      <a:pt x="133012" y="246629"/>
                      <a:pt x="123612" y="251928"/>
                      <a:pt x="114231" y="257247"/>
                    </a:cubicBezTo>
                    <a:cubicBezTo>
                      <a:pt x="113990" y="277078"/>
                      <a:pt x="114653" y="296949"/>
                      <a:pt x="113910" y="316760"/>
                    </a:cubicBezTo>
                    <a:cubicBezTo>
                      <a:pt x="112564" y="324628"/>
                      <a:pt x="99528" y="323805"/>
                      <a:pt x="99287" y="315757"/>
                    </a:cubicBezTo>
                    <a:cubicBezTo>
                      <a:pt x="98805" y="299137"/>
                      <a:pt x="99246" y="282497"/>
                      <a:pt x="99086" y="265858"/>
                    </a:cubicBezTo>
                    <a:cubicBezTo>
                      <a:pt x="90850" y="270073"/>
                      <a:pt x="83257" y="275593"/>
                      <a:pt x="74660" y="279065"/>
                    </a:cubicBezTo>
                    <a:cubicBezTo>
                      <a:pt x="67228" y="281133"/>
                      <a:pt x="62187" y="269511"/>
                      <a:pt x="69016" y="265657"/>
                    </a:cubicBezTo>
                    <a:cubicBezTo>
                      <a:pt x="78798" y="259636"/>
                      <a:pt x="88962" y="254236"/>
                      <a:pt x="99005" y="248656"/>
                    </a:cubicBezTo>
                    <a:cubicBezTo>
                      <a:pt x="99186" y="239323"/>
                      <a:pt x="99046" y="229989"/>
                      <a:pt x="99086" y="220656"/>
                    </a:cubicBezTo>
                    <a:cubicBezTo>
                      <a:pt x="84563" y="221780"/>
                      <a:pt x="68634" y="218990"/>
                      <a:pt x="58390" y="207770"/>
                    </a:cubicBezTo>
                    <a:cubicBezTo>
                      <a:pt x="46499" y="196309"/>
                      <a:pt x="44771" y="178645"/>
                      <a:pt x="46760" y="163090"/>
                    </a:cubicBezTo>
                    <a:cubicBezTo>
                      <a:pt x="47784" y="158895"/>
                      <a:pt x="51038" y="155322"/>
                      <a:pt x="55036" y="153736"/>
                    </a:cubicBezTo>
                    <a:cubicBezTo>
                      <a:pt x="71567" y="150545"/>
                      <a:pt x="90589" y="153074"/>
                      <a:pt x="102621" y="165900"/>
                    </a:cubicBezTo>
                    <a:cubicBezTo>
                      <a:pt x="108547" y="155804"/>
                      <a:pt x="119333" y="148297"/>
                      <a:pt x="131325" y="148538"/>
                    </a:cubicBezTo>
                    <a:cubicBezTo>
                      <a:pt x="138737" y="148839"/>
                      <a:pt x="147816" y="146651"/>
                      <a:pt x="153480" y="152793"/>
                    </a:cubicBezTo>
                    <a:cubicBezTo>
                      <a:pt x="158402" y="157690"/>
                      <a:pt x="157297" y="165097"/>
                      <a:pt x="157297" y="171379"/>
                    </a:cubicBezTo>
                    <a:cubicBezTo>
                      <a:pt x="157357" y="184125"/>
                      <a:pt x="149142" y="196429"/>
                      <a:pt x="137291" y="201166"/>
                    </a:cubicBezTo>
                    <a:cubicBezTo>
                      <a:pt x="130059" y="204458"/>
                      <a:pt x="121924" y="203615"/>
                      <a:pt x="114191" y="203795"/>
                    </a:cubicBezTo>
                    <a:cubicBezTo>
                      <a:pt x="114271" y="215819"/>
                      <a:pt x="114171" y="227842"/>
                      <a:pt x="114251" y="239885"/>
                    </a:cubicBezTo>
                    <a:cubicBezTo>
                      <a:pt x="158803" y="214554"/>
                      <a:pt x="203456" y="189404"/>
                      <a:pt x="247968" y="164013"/>
                    </a:cubicBezTo>
                    <a:cubicBezTo>
                      <a:pt x="247888" y="153756"/>
                      <a:pt x="247968" y="143479"/>
                      <a:pt x="247928" y="133223"/>
                    </a:cubicBezTo>
                    <a:cubicBezTo>
                      <a:pt x="238789" y="133363"/>
                      <a:pt x="228464" y="134026"/>
                      <a:pt x="221132" y="127422"/>
                    </a:cubicBezTo>
                    <a:cubicBezTo>
                      <a:pt x="213057" y="121139"/>
                      <a:pt x="210948" y="110321"/>
                      <a:pt x="211993" y="100646"/>
                    </a:cubicBezTo>
                    <a:cubicBezTo>
                      <a:pt x="211792" y="93259"/>
                      <a:pt x="218139" y="86395"/>
                      <a:pt x="225592" y="86315"/>
                    </a:cubicBezTo>
                    <a:cubicBezTo>
                      <a:pt x="234008" y="86234"/>
                      <a:pt x="243268" y="85010"/>
                      <a:pt x="250740" y="89787"/>
                    </a:cubicBezTo>
                    <a:cubicBezTo>
                      <a:pt x="255882" y="92577"/>
                      <a:pt x="259076" y="97615"/>
                      <a:pt x="261748" y="102613"/>
                    </a:cubicBezTo>
                    <a:cubicBezTo>
                      <a:pt x="270063" y="99462"/>
                      <a:pt x="279183" y="99703"/>
                      <a:pt x="287900" y="100586"/>
                    </a:cubicBezTo>
                    <a:cubicBezTo>
                      <a:pt x="295332" y="101991"/>
                      <a:pt x="299832" y="109678"/>
                      <a:pt x="299109" y="116924"/>
                    </a:cubicBezTo>
                    <a:cubicBezTo>
                      <a:pt x="299972" y="126780"/>
                      <a:pt x="296498" y="137478"/>
                      <a:pt x="287800" y="142917"/>
                    </a:cubicBezTo>
                    <a:cubicBezTo>
                      <a:pt x="280629" y="148116"/>
                      <a:pt x="271389" y="147072"/>
                      <a:pt x="263053" y="147153"/>
                    </a:cubicBezTo>
                    <a:cubicBezTo>
                      <a:pt x="263073" y="152472"/>
                      <a:pt x="263073" y="157791"/>
                      <a:pt x="263093" y="163130"/>
                    </a:cubicBezTo>
                    <a:cubicBezTo>
                      <a:pt x="302343" y="185349"/>
                      <a:pt x="341572" y="207589"/>
                      <a:pt x="380841" y="229809"/>
                    </a:cubicBezTo>
                    <a:cubicBezTo>
                      <a:pt x="380922" y="200464"/>
                      <a:pt x="380801" y="171138"/>
                      <a:pt x="380902" y="141793"/>
                    </a:cubicBezTo>
                    <a:cubicBezTo>
                      <a:pt x="367946" y="141271"/>
                      <a:pt x="354548" y="143118"/>
                      <a:pt x="342034" y="138823"/>
                    </a:cubicBezTo>
                    <a:cubicBezTo>
                      <a:pt x="324358" y="133182"/>
                      <a:pt x="309795" y="118670"/>
                      <a:pt x="304371" y="100907"/>
                    </a:cubicBezTo>
                    <a:cubicBezTo>
                      <a:pt x="300736" y="89827"/>
                      <a:pt x="301680" y="78025"/>
                      <a:pt x="301680" y="66544"/>
                    </a:cubicBezTo>
                    <a:cubicBezTo>
                      <a:pt x="301238" y="59880"/>
                      <a:pt x="307224" y="53678"/>
                      <a:pt x="313953" y="54200"/>
                    </a:cubicBezTo>
                    <a:cubicBezTo>
                      <a:pt x="328797" y="54460"/>
                      <a:pt x="344304" y="52293"/>
                      <a:pt x="358465" y="57933"/>
                    </a:cubicBezTo>
                    <a:cubicBezTo>
                      <a:pt x="367122" y="61024"/>
                      <a:pt x="374594" y="66644"/>
                      <a:pt x="380982" y="73188"/>
                    </a:cubicBezTo>
                    <a:cubicBezTo>
                      <a:pt x="382770" y="42879"/>
                      <a:pt x="403740" y="14838"/>
                      <a:pt x="432424" y="4762"/>
                    </a:cubicBezTo>
                    <a:moveTo>
                      <a:pt x="316745" y="69274"/>
                    </a:moveTo>
                    <a:cubicBezTo>
                      <a:pt x="316805" y="75817"/>
                      <a:pt x="316524" y="82360"/>
                      <a:pt x="317167" y="88884"/>
                    </a:cubicBezTo>
                    <a:cubicBezTo>
                      <a:pt x="318954" y="104480"/>
                      <a:pt x="330102" y="118510"/>
                      <a:pt x="344886" y="123829"/>
                    </a:cubicBezTo>
                    <a:cubicBezTo>
                      <a:pt x="356416" y="128165"/>
                      <a:pt x="368910" y="126137"/>
                      <a:pt x="380922" y="126539"/>
                    </a:cubicBezTo>
                    <a:cubicBezTo>
                      <a:pt x="380681" y="116744"/>
                      <a:pt x="381846" y="106547"/>
                      <a:pt x="378130" y="97214"/>
                    </a:cubicBezTo>
                    <a:cubicBezTo>
                      <a:pt x="372546" y="81999"/>
                      <a:pt x="357762" y="70638"/>
                      <a:pt x="341572" y="69434"/>
                    </a:cubicBezTo>
                    <a:cubicBezTo>
                      <a:pt x="333296" y="68993"/>
                      <a:pt x="325021" y="69334"/>
                      <a:pt x="316745" y="69274"/>
                    </a:cubicBezTo>
                    <a:moveTo>
                      <a:pt x="226917" y="101348"/>
                    </a:moveTo>
                    <a:cubicBezTo>
                      <a:pt x="227339" y="105845"/>
                      <a:pt x="226274" y="111204"/>
                      <a:pt x="229729" y="114797"/>
                    </a:cubicBezTo>
                    <a:cubicBezTo>
                      <a:pt x="234450" y="119875"/>
                      <a:pt x="242022" y="117627"/>
                      <a:pt x="248129" y="118048"/>
                    </a:cubicBezTo>
                    <a:cubicBezTo>
                      <a:pt x="247727" y="113331"/>
                      <a:pt x="248731" y="107551"/>
                      <a:pt x="244734" y="104038"/>
                    </a:cubicBezTo>
                    <a:cubicBezTo>
                      <a:pt x="239833" y="99763"/>
                      <a:pt x="232823" y="101790"/>
                      <a:pt x="226917" y="101348"/>
                    </a:cubicBezTo>
                    <a:moveTo>
                      <a:pt x="265604" y="118751"/>
                    </a:moveTo>
                    <a:cubicBezTo>
                      <a:pt x="262129" y="122283"/>
                      <a:pt x="263395" y="127643"/>
                      <a:pt x="262953" y="132079"/>
                    </a:cubicBezTo>
                    <a:cubicBezTo>
                      <a:pt x="269079" y="131537"/>
                      <a:pt x="276953" y="133905"/>
                      <a:pt x="281473" y="128446"/>
                    </a:cubicBezTo>
                    <a:cubicBezTo>
                      <a:pt x="284867" y="124893"/>
                      <a:pt x="283642" y="119634"/>
                      <a:pt x="283943" y="115218"/>
                    </a:cubicBezTo>
                    <a:cubicBezTo>
                      <a:pt x="277877" y="115820"/>
                      <a:pt x="270084" y="113412"/>
                      <a:pt x="265604" y="118751"/>
                    </a:cubicBezTo>
                    <a:moveTo>
                      <a:pt x="119936" y="168188"/>
                    </a:moveTo>
                    <a:cubicBezTo>
                      <a:pt x="113849" y="173146"/>
                      <a:pt x="114010" y="181496"/>
                      <a:pt x="114131" y="188621"/>
                    </a:cubicBezTo>
                    <a:cubicBezTo>
                      <a:pt x="122045" y="188561"/>
                      <a:pt x="131506" y="189906"/>
                      <a:pt x="137311" y="183222"/>
                    </a:cubicBezTo>
                    <a:cubicBezTo>
                      <a:pt x="142674" y="178164"/>
                      <a:pt x="142312" y="170416"/>
                      <a:pt x="142332" y="163692"/>
                    </a:cubicBezTo>
                    <a:cubicBezTo>
                      <a:pt x="134740" y="163591"/>
                      <a:pt x="125881" y="162327"/>
                      <a:pt x="119936" y="168188"/>
                    </a:cubicBezTo>
                    <a:moveTo>
                      <a:pt x="404343" y="171379"/>
                    </a:moveTo>
                    <a:cubicBezTo>
                      <a:pt x="396489" y="177602"/>
                      <a:pt x="395404" y="188119"/>
                      <a:pt x="395906" y="197433"/>
                    </a:cubicBezTo>
                    <a:cubicBezTo>
                      <a:pt x="407537" y="196871"/>
                      <a:pt x="421296" y="200062"/>
                      <a:pt x="430596" y="191050"/>
                    </a:cubicBezTo>
                    <a:cubicBezTo>
                      <a:pt x="438008" y="184767"/>
                      <a:pt x="438872" y="174571"/>
                      <a:pt x="438430" y="165538"/>
                    </a:cubicBezTo>
                    <a:cubicBezTo>
                      <a:pt x="427021" y="166141"/>
                      <a:pt x="413643" y="162849"/>
                      <a:pt x="404343" y="171379"/>
                    </a:cubicBezTo>
                    <a:moveTo>
                      <a:pt x="61363" y="167807"/>
                    </a:moveTo>
                    <a:cubicBezTo>
                      <a:pt x="60821" y="178364"/>
                      <a:pt x="61283" y="190508"/>
                      <a:pt x="69980" y="197955"/>
                    </a:cubicBezTo>
                    <a:cubicBezTo>
                      <a:pt x="77533" y="205803"/>
                      <a:pt x="89002" y="206003"/>
                      <a:pt x="99106" y="205482"/>
                    </a:cubicBezTo>
                    <a:cubicBezTo>
                      <a:pt x="99508" y="195426"/>
                      <a:pt x="99407" y="184105"/>
                      <a:pt x="91694" y="176538"/>
                    </a:cubicBezTo>
                    <a:cubicBezTo>
                      <a:pt x="84202" y="167807"/>
                      <a:pt x="72009" y="167204"/>
                      <a:pt x="61363" y="167807"/>
                    </a:cubicBezTo>
                    <a:moveTo>
                      <a:pt x="157819" y="232559"/>
                    </a:moveTo>
                    <a:cubicBezTo>
                      <a:pt x="190520" y="251165"/>
                      <a:pt x="223302" y="269651"/>
                      <a:pt x="256003" y="288238"/>
                    </a:cubicBezTo>
                    <a:cubicBezTo>
                      <a:pt x="288885" y="269671"/>
                      <a:pt x="321686" y="250944"/>
                      <a:pt x="354608" y="232438"/>
                    </a:cubicBezTo>
                    <a:cubicBezTo>
                      <a:pt x="324217" y="214915"/>
                      <a:pt x="293545" y="197874"/>
                      <a:pt x="263073" y="180472"/>
                    </a:cubicBezTo>
                    <a:cubicBezTo>
                      <a:pt x="263053" y="196790"/>
                      <a:pt x="263073" y="213109"/>
                      <a:pt x="263093" y="229427"/>
                    </a:cubicBezTo>
                    <a:cubicBezTo>
                      <a:pt x="262933" y="232418"/>
                      <a:pt x="263334" y="236151"/>
                      <a:pt x="260583" y="238179"/>
                    </a:cubicBezTo>
                    <a:cubicBezTo>
                      <a:pt x="256505" y="242414"/>
                      <a:pt x="248109" y="239343"/>
                      <a:pt x="248109" y="233361"/>
                    </a:cubicBezTo>
                    <a:cubicBezTo>
                      <a:pt x="247667" y="216079"/>
                      <a:pt x="248048" y="198757"/>
                      <a:pt x="247968" y="181455"/>
                    </a:cubicBezTo>
                    <a:cubicBezTo>
                      <a:pt x="217918" y="198497"/>
                      <a:pt x="187829" y="215477"/>
                      <a:pt x="157819" y="232559"/>
                    </a:cubicBezTo>
                    <a:moveTo>
                      <a:pt x="131164" y="376273"/>
                    </a:moveTo>
                    <a:cubicBezTo>
                      <a:pt x="172844" y="400721"/>
                      <a:pt x="214685" y="424888"/>
                      <a:pt x="256384" y="449275"/>
                    </a:cubicBezTo>
                    <a:cubicBezTo>
                      <a:pt x="298024" y="425048"/>
                      <a:pt x="339644" y="400821"/>
                      <a:pt x="381283" y="376615"/>
                    </a:cubicBezTo>
                    <a:cubicBezTo>
                      <a:pt x="339543" y="352890"/>
                      <a:pt x="297743" y="329265"/>
                      <a:pt x="255963" y="305620"/>
                    </a:cubicBezTo>
                    <a:cubicBezTo>
                      <a:pt x="214383" y="329205"/>
                      <a:pt x="172844" y="352850"/>
                      <a:pt x="131164" y="376273"/>
                    </a:cubicBezTo>
                    <a:close/>
                  </a:path>
                </a:pathLst>
              </a:custGeom>
              <a:grpFill/>
              <a:ln w="19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11C1396B-ADDC-AA6B-59F7-DAB1C1FE49EC}"/>
                  </a:ext>
                </a:extLst>
              </p:cNvPr>
              <p:cNvSpPr/>
              <p:nvPr/>
            </p:nvSpPr>
            <p:spPr>
              <a:xfrm>
                <a:off x="7039398" y="-870554"/>
                <a:ext cx="32694" cy="15392"/>
              </a:xfrm>
              <a:custGeom>
                <a:avLst/>
                <a:gdLst>
                  <a:gd name="connsiteX0" fmla="*/ 3815 w 32694"/>
                  <a:gd name="connsiteY0" fmla="*/ 1091 h 15392"/>
                  <a:gd name="connsiteX1" fmla="*/ 25690 w 32694"/>
                  <a:gd name="connsiteY1" fmla="*/ 328 h 15392"/>
                  <a:gd name="connsiteX2" fmla="*/ 31113 w 32694"/>
                  <a:gd name="connsiteY2" fmla="*/ 12371 h 15392"/>
                  <a:gd name="connsiteX3" fmla="*/ 15666 w 32694"/>
                  <a:gd name="connsiteY3" fmla="*/ 15362 h 15392"/>
                  <a:gd name="connsiteX4" fmla="*/ 2007 w 32694"/>
                  <a:gd name="connsiteY4" fmla="*/ 12833 h 15392"/>
                  <a:gd name="connsiteX5" fmla="*/ 3815 w 32694"/>
                  <a:gd name="connsiteY5" fmla="*/ 1091 h 15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694" h="15392">
                    <a:moveTo>
                      <a:pt x="3815" y="1091"/>
                    </a:moveTo>
                    <a:cubicBezTo>
                      <a:pt x="10886" y="-716"/>
                      <a:pt x="18438" y="248"/>
                      <a:pt x="25690" y="328"/>
                    </a:cubicBezTo>
                    <a:cubicBezTo>
                      <a:pt x="31535" y="168"/>
                      <a:pt x="34849" y="8076"/>
                      <a:pt x="31113" y="12371"/>
                    </a:cubicBezTo>
                    <a:cubicBezTo>
                      <a:pt x="27377" y="16928"/>
                      <a:pt x="20748" y="14820"/>
                      <a:pt x="15666" y="15362"/>
                    </a:cubicBezTo>
                    <a:cubicBezTo>
                      <a:pt x="11147" y="14900"/>
                      <a:pt x="5462" y="16586"/>
                      <a:pt x="2007" y="12833"/>
                    </a:cubicBezTo>
                    <a:cubicBezTo>
                      <a:pt x="-1407" y="9481"/>
                      <a:pt x="-242" y="3379"/>
                      <a:pt x="3815" y="1091"/>
                    </a:cubicBezTo>
                    <a:close/>
                  </a:path>
                </a:pathLst>
              </a:custGeom>
              <a:grpFill/>
              <a:ln w="19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C73CEB03-70D7-1397-B96F-499EC830F65E}"/>
                  </a:ext>
                </a:extLst>
              </p:cNvPr>
              <p:cNvSpPr/>
              <p:nvPr/>
            </p:nvSpPr>
            <p:spPr>
              <a:xfrm>
                <a:off x="7084283" y="-870487"/>
                <a:ext cx="56210" cy="15308"/>
              </a:xfrm>
              <a:custGeom>
                <a:avLst/>
                <a:gdLst>
                  <a:gd name="connsiteX0" fmla="*/ 3462 w 56210"/>
                  <a:gd name="connsiteY0" fmla="*/ 1225 h 15308"/>
                  <a:gd name="connsiteX1" fmla="*/ 17021 w 56210"/>
                  <a:gd name="connsiteY1" fmla="*/ 61 h 15308"/>
                  <a:gd name="connsiteX2" fmla="*/ 51028 w 56210"/>
                  <a:gd name="connsiteY2" fmla="*/ 543 h 15308"/>
                  <a:gd name="connsiteX3" fmla="*/ 50967 w 56210"/>
                  <a:gd name="connsiteY3" fmla="*/ 14874 h 15308"/>
                  <a:gd name="connsiteX4" fmla="*/ 6817 w 56210"/>
                  <a:gd name="connsiteY4" fmla="*/ 15075 h 15308"/>
                  <a:gd name="connsiteX5" fmla="*/ 3462 w 56210"/>
                  <a:gd name="connsiteY5" fmla="*/ 1225 h 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10" h="15308">
                    <a:moveTo>
                      <a:pt x="3462" y="1225"/>
                    </a:moveTo>
                    <a:cubicBezTo>
                      <a:pt x="7660" y="-722"/>
                      <a:pt x="12542" y="362"/>
                      <a:pt x="17021" y="61"/>
                    </a:cubicBezTo>
                    <a:cubicBezTo>
                      <a:pt x="28350" y="422"/>
                      <a:pt x="39739" y="-561"/>
                      <a:pt x="51028" y="543"/>
                    </a:cubicBezTo>
                    <a:cubicBezTo>
                      <a:pt x="57978" y="2148"/>
                      <a:pt x="57917" y="13268"/>
                      <a:pt x="50967" y="14874"/>
                    </a:cubicBezTo>
                    <a:cubicBezTo>
                      <a:pt x="36284" y="15597"/>
                      <a:pt x="21520" y="15235"/>
                      <a:pt x="6817" y="15075"/>
                    </a:cubicBezTo>
                    <a:cubicBezTo>
                      <a:pt x="-234" y="15095"/>
                      <a:pt x="-2584" y="4557"/>
                      <a:pt x="3462" y="1225"/>
                    </a:cubicBezTo>
                    <a:close/>
                  </a:path>
                </a:pathLst>
              </a:custGeom>
              <a:grpFill/>
              <a:ln w="19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696C0CCA-6969-0F6D-5A5D-96788084EC03}"/>
                  </a:ext>
                </a:extLst>
              </p:cNvPr>
              <p:cNvSpPr/>
              <p:nvPr/>
            </p:nvSpPr>
            <p:spPr>
              <a:xfrm>
                <a:off x="7039369" y="-839064"/>
                <a:ext cx="101300" cy="15224"/>
              </a:xfrm>
              <a:custGeom>
                <a:avLst/>
                <a:gdLst>
                  <a:gd name="connsiteX0" fmla="*/ 6215 w 101300"/>
                  <a:gd name="connsiteY0" fmla="*/ 271 h 15224"/>
                  <a:gd name="connsiteX1" fmla="*/ 87948 w 101300"/>
                  <a:gd name="connsiteY1" fmla="*/ 10 h 15224"/>
                  <a:gd name="connsiteX2" fmla="*/ 100161 w 101300"/>
                  <a:gd name="connsiteY2" fmla="*/ 3743 h 15224"/>
                  <a:gd name="connsiteX3" fmla="*/ 93954 w 101300"/>
                  <a:gd name="connsiteY3" fmla="*/ 15064 h 15224"/>
                  <a:gd name="connsiteX4" fmla="*/ 11759 w 101300"/>
                  <a:gd name="connsiteY4" fmla="*/ 15225 h 15224"/>
                  <a:gd name="connsiteX5" fmla="*/ 1415 w 101300"/>
                  <a:gd name="connsiteY5" fmla="*/ 11953 h 15224"/>
                  <a:gd name="connsiteX6" fmla="*/ 6215 w 101300"/>
                  <a:gd name="connsiteY6" fmla="*/ 271 h 15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300" h="15224">
                    <a:moveTo>
                      <a:pt x="6215" y="271"/>
                    </a:moveTo>
                    <a:cubicBezTo>
                      <a:pt x="33453" y="-291"/>
                      <a:pt x="60710" y="251"/>
                      <a:pt x="87948" y="10"/>
                    </a:cubicBezTo>
                    <a:cubicBezTo>
                      <a:pt x="92166" y="90"/>
                      <a:pt x="97790" y="-713"/>
                      <a:pt x="100161" y="3743"/>
                    </a:cubicBezTo>
                    <a:cubicBezTo>
                      <a:pt x="103334" y="8240"/>
                      <a:pt x="99437" y="15285"/>
                      <a:pt x="93954" y="15064"/>
                    </a:cubicBezTo>
                    <a:cubicBezTo>
                      <a:pt x="66556" y="15365"/>
                      <a:pt x="39157" y="15044"/>
                      <a:pt x="11759" y="15225"/>
                    </a:cubicBezTo>
                    <a:cubicBezTo>
                      <a:pt x="8144" y="15204"/>
                      <a:pt x="3604" y="15465"/>
                      <a:pt x="1415" y="11953"/>
                    </a:cubicBezTo>
                    <a:cubicBezTo>
                      <a:pt x="-1880" y="7838"/>
                      <a:pt x="932" y="813"/>
                      <a:pt x="6215" y="271"/>
                    </a:cubicBezTo>
                    <a:close/>
                  </a:path>
                </a:pathLst>
              </a:custGeom>
              <a:grpFill/>
              <a:ln w="19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446F348B-C64E-5973-2160-D68FBAD58335}"/>
                  </a:ext>
                </a:extLst>
              </p:cNvPr>
              <p:cNvSpPr/>
              <p:nvPr/>
            </p:nvSpPr>
            <p:spPr>
              <a:xfrm>
                <a:off x="7039505" y="-807661"/>
                <a:ext cx="101090" cy="15192"/>
              </a:xfrm>
              <a:custGeom>
                <a:avLst/>
                <a:gdLst>
                  <a:gd name="connsiteX0" fmla="*/ 3970 w 101090"/>
                  <a:gd name="connsiteY0" fmla="*/ 823 h 15192"/>
                  <a:gd name="connsiteX1" fmla="*/ 13652 w 101090"/>
                  <a:gd name="connsiteY1" fmla="*/ 0 h 15192"/>
                  <a:gd name="connsiteX2" fmla="*/ 89901 w 101090"/>
                  <a:gd name="connsiteY2" fmla="*/ 0 h 15192"/>
                  <a:gd name="connsiteX3" fmla="*/ 99402 w 101090"/>
                  <a:gd name="connsiteY3" fmla="*/ 2830 h 15192"/>
                  <a:gd name="connsiteX4" fmla="*/ 93858 w 101090"/>
                  <a:gd name="connsiteY4" fmla="*/ 15014 h 15192"/>
                  <a:gd name="connsiteX5" fmla="*/ 7525 w 101090"/>
                  <a:gd name="connsiteY5" fmla="*/ 15054 h 15192"/>
                  <a:gd name="connsiteX6" fmla="*/ 3970 w 101090"/>
                  <a:gd name="connsiteY6" fmla="*/ 823 h 15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090" h="15192">
                    <a:moveTo>
                      <a:pt x="3970" y="823"/>
                    </a:moveTo>
                    <a:cubicBezTo>
                      <a:pt x="7043" y="-381"/>
                      <a:pt x="10438" y="161"/>
                      <a:pt x="13652" y="0"/>
                    </a:cubicBezTo>
                    <a:cubicBezTo>
                      <a:pt x="39061" y="80"/>
                      <a:pt x="64491" y="40"/>
                      <a:pt x="89901" y="0"/>
                    </a:cubicBezTo>
                    <a:cubicBezTo>
                      <a:pt x="93175" y="120"/>
                      <a:pt x="97292" y="-301"/>
                      <a:pt x="99402" y="2830"/>
                    </a:cubicBezTo>
                    <a:cubicBezTo>
                      <a:pt x="103379" y="7146"/>
                      <a:pt x="99844" y="15315"/>
                      <a:pt x="93858" y="15014"/>
                    </a:cubicBezTo>
                    <a:cubicBezTo>
                      <a:pt x="65094" y="15275"/>
                      <a:pt x="36289" y="15214"/>
                      <a:pt x="7525" y="15054"/>
                    </a:cubicBezTo>
                    <a:cubicBezTo>
                      <a:pt x="-208" y="15736"/>
                      <a:pt x="-2960" y="3934"/>
                      <a:pt x="3970" y="823"/>
                    </a:cubicBezTo>
                    <a:close/>
                  </a:path>
                </a:pathLst>
              </a:custGeom>
              <a:grpFill/>
              <a:ln w="19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D646924C-0255-A0D1-A689-1E78642A3C0F}"/>
                  </a:ext>
                </a:extLst>
              </p:cNvPr>
              <p:cNvSpPr/>
              <p:nvPr/>
            </p:nvSpPr>
            <p:spPr>
              <a:xfrm>
                <a:off x="7238130" y="-575600"/>
                <a:ext cx="84782" cy="71924"/>
              </a:xfrm>
              <a:custGeom>
                <a:avLst/>
                <a:gdLst>
                  <a:gd name="connsiteX0" fmla="*/ 949 w 84782"/>
                  <a:gd name="connsiteY0" fmla="*/ 10106 h 71924"/>
                  <a:gd name="connsiteX1" fmla="*/ 11997 w 84782"/>
                  <a:gd name="connsiteY1" fmla="*/ 512 h 71924"/>
                  <a:gd name="connsiteX2" fmla="*/ 45320 w 84782"/>
                  <a:gd name="connsiteY2" fmla="*/ 8861 h 71924"/>
                  <a:gd name="connsiteX3" fmla="*/ 74165 w 84782"/>
                  <a:gd name="connsiteY3" fmla="*/ 4546 h 71924"/>
                  <a:gd name="connsiteX4" fmla="*/ 83967 w 84782"/>
                  <a:gd name="connsiteY4" fmla="*/ 12996 h 71924"/>
                  <a:gd name="connsiteX5" fmla="*/ 75230 w 84782"/>
                  <a:gd name="connsiteY5" fmla="*/ 42301 h 71924"/>
                  <a:gd name="connsiteX6" fmla="*/ 51286 w 84782"/>
                  <a:gd name="connsiteY6" fmla="*/ 47179 h 71924"/>
                  <a:gd name="connsiteX7" fmla="*/ 50543 w 84782"/>
                  <a:gd name="connsiteY7" fmla="*/ 67913 h 71924"/>
                  <a:gd name="connsiteX8" fmla="*/ 36663 w 84782"/>
                  <a:gd name="connsiteY8" fmla="*/ 67070 h 71924"/>
                  <a:gd name="connsiteX9" fmla="*/ 36201 w 84782"/>
                  <a:gd name="connsiteY9" fmla="*/ 47199 h 71924"/>
                  <a:gd name="connsiteX10" fmla="*/ 10571 w 84782"/>
                  <a:gd name="connsiteY10" fmla="*/ 42321 h 71924"/>
                  <a:gd name="connsiteX11" fmla="*/ 949 w 84782"/>
                  <a:gd name="connsiteY11" fmla="*/ 10106 h 71924"/>
                  <a:gd name="connsiteX12" fmla="*/ 17922 w 84782"/>
                  <a:gd name="connsiteY12" fmla="*/ 28753 h 71924"/>
                  <a:gd name="connsiteX13" fmla="*/ 36342 w 84782"/>
                  <a:gd name="connsiteY13" fmla="*/ 32085 h 71924"/>
                  <a:gd name="connsiteX14" fmla="*/ 32967 w 84782"/>
                  <a:gd name="connsiteY14" fmla="*/ 18054 h 71924"/>
                  <a:gd name="connsiteX15" fmla="*/ 15291 w 84782"/>
                  <a:gd name="connsiteY15" fmla="*/ 15305 h 71924"/>
                  <a:gd name="connsiteX16" fmla="*/ 17922 w 84782"/>
                  <a:gd name="connsiteY16" fmla="*/ 28753 h 71924"/>
                  <a:gd name="connsiteX17" fmla="*/ 54319 w 84782"/>
                  <a:gd name="connsiteY17" fmla="*/ 21467 h 71924"/>
                  <a:gd name="connsiteX18" fmla="*/ 51065 w 84782"/>
                  <a:gd name="connsiteY18" fmla="*/ 32085 h 71924"/>
                  <a:gd name="connsiteX19" fmla="*/ 65407 w 84782"/>
                  <a:gd name="connsiteY19" fmla="*/ 30820 h 71924"/>
                  <a:gd name="connsiteX20" fmla="*/ 69806 w 84782"/>
                  <a:gd name="connsiteY20" fmla="*/ 19459 h 71924"/>
                  <a:gd name="connsiteX21" fmla="*/ 54319 w 84782"/>
                  <a:gd name="connsiteY21" fmla="*/ 21467 h 71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4782" h="71924">
                    <a:moveTo>
                      <a:pt x="949" y="10106"/>
                    </a:moveTo>
                    <a:cubicBezTo>
                      <a:pt x="2456" y="5188"/>
                      <a:pt x="6915" y="1355"/>
                      <a:pt x="11997" y="512"/>
                    </a:cubicBezTo>
                    <a:cubicBezTo>
                      <a:pt x="23567" y="-592"/>
                      <a:pt x="37025" y="-733"/>
                      <a:pt x="45320" y="8861"/>
                    </a:cubicBezTo>
                    <a:cubicBezTo>
                      <a:pt x="53877" y="3302"/>
                      <a:pt x="64423" y="3884"/>
                      <a:pt x="74165" y="4546"/>
                    </a:cubicBezTo>
                    <a:cubicBezTo>
                      <a:pt x="78765" y="5068"/>
                      <a:pt x="82682" y="8601"/>
                      <a:pt x="83967" y="12996"/>
                    </a:cubicBezTo>
                    <a:cubicBezTo>
                      <a:pt x="86076" y="23313"/>
                      <a:pt x="84409" y="35798"/>
                      <a:pt x="75230" y="42301"/>
                    </a:cubicBezTo>
                    <a:cubicBezTo>
                      <a:pt x="68561" y="47921"/>
                      <a:pt x="59421" y="47259"/>
                      <a:pt x="51286" y="47179"/>
                    </a:cubicBezTo>
                    <a:cubicBezTo>
                      <a:pt x="51005" y="54063"/>
                      <a:pt x="52130" y="61149"/>
                      <a:pt x="50543" y="67913"/>
                    </a:cubicBezTo>
                    <a:cubicBezTo>
                      <a:pt x="47831" y="73634"/>
                      <a:pt x="38591" y="73132"/>
                      <a:pt x="36663" y="67070"/>
                    </a:cubicBezTo>
                    <a:cubicBezTo>
                      <a:pt x="35619" y="60506"/>
                      <a:pt x="36281" y="53823"/>
                      <a:pt x="36201" y="47199"/>
                    </a:cubicBezTo>
                    <a:cubicBezTo>
                      <a:pt x="27504" y="47159"/>
                      <a:pt x="17802" y="48162"/>
                      <a:pt x="10571" y="42321"/>
                    </a:cubicBezTo>
                    <a:cubicBezTo>
                      <a:pt x="246" y="35296"/>
                      <a:pt x="-1421" y="21426"/>
                      <a:pt x="949" y="10106"/>
                    </a:cubicBezTo>
                    <a:moveTo>
                      <a:pt x="17922" y="28753"/>
                    </a:moveTo>
                    <a:cubicBezTo>
                      <a:pt x="22663" y="33831"/>
                      <a:pt x="30235" y="31543"/>
                      <a:pt x="36342" y="32085"/>
                    </a:cubicBezTo>
                    <a:cubicBezTo>
                      <a:pt x="35880" y="27388"/>
                      <a:pt x="37045" y="21507"/>
                      <a:pt x="32967" y="18054"/>
                    </a:cubicBezTo>
                    <a:cubicBezTo>
                      <a:pt x="28126" y="13779"/>
                      <a:pt x="21136" y="15766"/>
                      <a:pt x="15291" y="15305"/>
                    </a:cubicBezTo>
                    <a:cubicBezTo>
                      <a:pt x="15492" y="19801"/>
                      <a:pt x="14528" y="25140"/>
                      <a:pt x="17922" y="28753"/>
                    </a:cubicBezTo>
                    <a:moveTo>
                      <a:pt x="54319" y="21467"/>
                    </a:moveTo>
                    <a:cubicBezTo>
                      <a:pt x="51045" y="24016"/>
                      <a:pt x="51447" y="28412"/>
                      <a:pt x="51065" y="32085"/>
                    </a:cubicBezTo>
                    <a:cubicBezTo>
                      <a:pt x="55806" y="31743"/>
                      <a:pt x="60988" y="32988"/>
                      <a:pt x="65407" y="30820"/>
                    </a:cubicBezTo>
                    <a:cubicBezTo>
                      <a:pt x="69485" y="28532"/>
                      <a:pt x="69424" y="23514"/>
                      <a:pt x="69806" y="19459"/>
                    </a:cubicBezTo>
                    <a:cubicBezTo>
                      <a:pt x="64704" y="19801"/>
                      <a:pt x="58678" y="18014"/>
                      <a:pt x="54319" y="21467"/>
                    </a:cubicBezTo>
                    <a:close/>
                  </a:path>
                </a:pathLst>
              </a:custGeom>
              <a:grpFill/>
              <a:ln w="19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89DFF90-416F-29B3-261E-ED2D22BE07C5}"/>
              </a:ext>
            </a:extLst>
          </p:cNvPr>
          <p:cNvGrpSpPr/>
          <p:nvPr/>
        </p:nvGrpSpPr>
        <p:grpSpPr>
          <a:xfrm>
            <a:off x="8232302" y="1963713"/>
            <a:ext cx="3399431" cy="1983781"/>
            <a:chOff x="8232302" y="1963713"/>
            <a:chExt cx="3399431" cy="1983781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7FC5B2BA-CEBF-040E-1F25-092478967CBA}"/>
                </a:ext>
              </a:extLst>
            </p:cNvPr>
            <p:cNvSpPr txBox="1"/>
            <p:nvPr/>
          </p:nvSpPr>
          <p:spPr>
            <a:xfrm>
              <a:off x="8232302" y="2991078"/>
              <a:ext cx="3399431" cy="9564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根据文本内容进行复制粘贴，保持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倍行距，段落可以保持两端对齐，内容根据需要进行合理调整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21A3B308-2C23-7377-C7C4-0DADDDA3E220}"/>
                </a:ext>
              </a:extLst>
            </p:cNvPr>
            <p:cNvSpPr txBox="1"/>
            <p:nvPr/>
          </p:nvSpPr>
          <p:spPr>
            <a:xfrm>
              <a:off x="10215960" y="2486516"/>
              <a:ext cx="1415772" cy="5045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grpSp>
          <p:nvGrpSpPr>
            <p:cNvPr id="146" name="图形 4">
              <a:extLst>
                <a:ext uri="{FF2B5EF4-FFF2-40B4-BE49-F238E27FC236}">
                  <a16:creationId xmlns:a16="http://schemas.microsoft.com/office/drawing/2014/main" id="{53238D3E-5F62-0657-FBAB-A9DF2ABB6553}"/>
                </a:ext>
              </a:extLst>
            </p:cNvPr>
            <p:cNvGrpSpPr/>
            <p:nvPr/>
          </p:nvGrpSpPr>
          <p:grpSpPr>
            <a:xfrm>
              <a:off x="11049195" y="1963713"/>
              <a:ext cx="482122" cy="482230"/>
              <a:chOff x="5836066" y="-945156"/>
              <a:chExt cx="482122" cy="482230"/>
            </a:xfrm>
            <a:solidFill>
              <a:schemeClr val="accent1"/>
            </a:solidFill>
          </p:grpSpPr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72EDE62E-B69C-F44D-03B5-DD8D979BDD4E}"/>
                  </a:ext>
                </a:extLst>
              </p:cNvPr>
              <p:cNvSpPr/>
              <p:nvPr/>
            </p:nvSpPr>
            <p:spPr>
              <a:xfrm>
                <a:off x="5836066" y="-945156"/>
                <a:ext cx="482122" cy="476202"/>
              </a:xfrm>
              <a:custGeom>
                <a:avLst/>
                <a:gdLst>
                  <a:gd name="connsiteX0" fmla="*/ 181570 w 482122"/>
                  <a:gd name="connsiteY0" fmla="*/ 872 h 476202"/>
                  <a:gd name="connsiteX1" fmla="*/ 208948 w 482122"/>
                  <a:gd name="connsiteY1" fmla="*/ 129 h 476202"/>
                  <a:gd name="connsiteX2" fmla="*/ 208948 w 482122"/>
                  <a:gd name="connsiteY2" fmla="*/ 16198 h 476202"/>
                  <a:gd name="connsiteX3" fmla="*/ 192879 w 482122"/>
                  <a:gd name="connsiteY3" fmla="*/ 16198 h 476202"/>
                  <a:gd name="connsiteX4" fmla="*/ 192879 w 482122"/>
                  <a:gd name="connsiteY4" fmla="*/ 24193 h 476202"/>
                  <a:gd name="connsiteX5" fmla="*/ 208667 w 482122"/>
                  <a:gd name="connsiteY5" fmla="*/ 30279 h 476202"/>
                  <a:gd name="connsiteX6" fmla="*/ 208607 w 482122"/>
                  <a:gd name="connsiteY6" fmla="*/ 66415 h 476202"/>
                  <a:gd name="connsiteX7" fmla="*/ 192879 w 482122"/>
                  <a:gd name="connsiteY7" fmla="*/ 72501 h 476202"/>
                  <a:gd name="connsiteX8" fmla="*/ 192879 w 482122"/>
                  <a:gd name="connsiteY8" fmla="*/ 80455 h 476202"/>
                  <a:gd name="connsiteX9" fmla="*/ 234860 w 482122"/>
                  <a:gd name="connsiteY9" fmla="*/ 80455 h 476202"/>
                  <a:gd name="connsiteX10" fmla="*/ 249403 w 482122"/>
                  <a:gd name="connsiteY10" fmla="*/ 22405 h 476202"/>
                  <a:gd name="connsiteX11" fmla="*/ 259044 w 482122"/>
                  <a:gd name="connsiteY11" fmla="*/ 16198 h 476202"/>
                  <a:gd name="connsiteX12" fmla="*/ 345799 w 482122"/>
                  <a:gd name="connsiteY12" fmla="*/ 16319 h 476202"/>
                  <a:gd name="connsiteX13" fmla="*/ 353452 w 482122"/>
                  <a:gd name="connsiteY13" fmla="*/ 24092 h 476202"/>
                  <a:gd name="connsiteX14" fmla="*/ 353572 w 482122"/>
                  <a:gd name="connsiteY14" fmla="*/ 88510 h 476202"/>
                  <a:gd name="connsiteX15" fmla="*/ 385711 w 482122"/>
                  <a:gd name="connsiteY15" fmla="*/ 88510 h 476202"/>
                  <a:gd name="connsiteX16" fmla="*/ 385711 w 482122"/>
                  <a:gd name="connsiteY16" fmla="*/ 104580 h 476202"/>
                  <a:gd name="connsiteX17" fmla="*/ 333365 w 482122"/>
                  <a:gd name="connsiteY17" fmla="*/ 104600 h 476202"/>
                  <a:gd name="connsiteX18" fmla="*/ 282867 w 482122"/>
                  <a:gd name="connsiteY18" fmla="*/ 132400 h 476202"/>
                  <a:gd name="connsiteX19" fmla="*/ 273225 w 482122"/>
                  <a:gd name="connsiteY19" fmla="*/ 176892 h 476202"/>
                  <a:gd name="connsiteX20" fmla="*/ 289174 w 482122"/>
                  <a:gd name="connsiteY20" fmla="*/ 176892 h 476202"/>
                  <a:gd name="connsiteX21" fmla="*/ 308317 w 482122"/>
                  <a:gd name="connsiteY21" fmla="*/ 134669 h 476202"/>
                  <a:gd name="connsiteX22" fmla="*/ 318883 w 482122"/>
                  <a:gd name="connsiteY22" fmla="*/ 146641 h 476202"/>
                  <a:gd name="connsiteX23" fmla="*/ 305907 w 482122"/>
                  <a:gd name="connsiteY23" fmla="*/ 170504 h 476202"/>
                  <a:gd name="connsiteX24" fmla="*/ 324989 w 482122"/>
                  <a:gd name="connsiteY24" fmla="*/ 211461 h 476202"/>
                  <a:gd name="connsiteX25" fmla="*/ 369642 w 482122"/>
                  <a:gd name="connsiteY25" fmla="*/ 209111 h 476202"/>
                  <a:gd name="connsiteX26" fmla="*/ 384948 w 482122"/>
                  <a:gd name="connsiteY26" fmla="*/ 168636 h 476202"/>
                  <a:gd name="connsiteX27" fmla="*/ 357469 w 482122"/>
                  <a:gd name="connsiteY27" fmla="*/ 138526 h 476202"/>
                  <a:gd name="connsiteX28" fmla="*/ 331015 w 482122"/>
                  <a:gd name="connsiteY28" fmla="*/ 139149 h 476202"/>
                  <a:gd name="connsiteX29" fmla="*/ 325210 w 482122"/>
                  <a:gd name="connsiteY29" fmla="*/ 124405 h 476202"/>
                  <a:gd name="connsiteX30" fmla="*/ 392681 w 482122"/>
                  <a:gd name="connsiteY30" fmla="*/ 146239 h 476202"/>
                  <a:gd name="connsiteX31" fmla="*/ 475860 w 482122"/>
                  <a:gd name="connsiteY31" fmla="*/ 169098 h 476202"/>
                  <a:gd name="connsiteX32" fmla="*/ 481886 w 482122"/>
                  <a:gd name="connsiteY32" fmla="*/ 178519 h 476202"/>
                  <a:gd name="connsiteX33" fmla="*/ 473851 w 482122"/>
                  <a:gd name="connsiteY33" fmla="*/ 210999 h 476202"/>
                  <a:gd name="connsiteX34" fmla="*/ 458244 w 482122"/>
                  <a:gd name="connsiteY34" fmla="*/ 207022 h 476202"/>
                  <a:gd name="connsiteX35" fmla="*/ 464391 w 482122"/>
                  <a:gd name="connsiteY35" fmla="*/ 182596 h 476202"/>
                  <a:gd name="connsiteX36" fmla="*/ 447919 w 482122"/>
                  <a:gd name="connsiteY36" fmla="*/ 178117 h 476202"/>
                  <a:gd name="connsiteX37" fmla="*/ 441713 w 482122"/>
                  <a:gd name="connsiteY37" fmla="*/ 202884 h 476202"/>
                  <a:gd name="connsiteX38" fmla="*/ 426125 w 482122"/>
                  <a:gd name="connsiteY38" fmla="*/ 199027 h 476202"/>
                  <a:gd name="connsiteX39" fmla="*/ 432513 w 482122"/>
                  <a:gd name="connsiteY39" fmla="*/ 174039 h 476202"/>
                  <a:gd name="connsiteX40" fmla="*/ 400716 w 482122"/>
                  <a:gd name="connsiteY40" fmla="*/ 165181 h 476202"/>
                  <a:gd name="connsiteX41" fmla="*/ 384948 w 482122"/>
                  <a:gd name="connsiteY41" fmla="*/ 217085 h 476202"/>
                  <a:gd name="connsiteX42" fmla="*/ 474092 w 482122"/>
                  <a:gd name="connsiteY42" fmla="*/ 217065 h 476202"/>
                  <a:gd name="connsiteX43" fmla="*/ 474092 w 482122"/>
                  <a:gd name="connsiteY43" fmla="*/ 233134 h 476202"/>
                  <a:gd name="connsiteX44" fmla="*/ 449546 w 482122"/>
                  <a:gd name="connsiteY44" fmla="*/ 233154 h 476202"/>
                  <a:gd name="connsiteX45" fmla="*/ 480661 w 482122"/>
                  <a:gd name="connsiteY45" fmla="*/ 276682 h 476202"/>
                  <a:gd name="connsiteX46" fmla="*/ 467504 w 482122"/>
                  <a:gd name="connsiteY46" fmla="*/ 285982 h 476202"/>
                  <a:gd name="connsiteX47" fmla="*/ 429741 w 482122"/>
                  <a:gd name="connsiteY47" fmla="*/ 233114 h 476202"/>
                  <a:gd name="connsiteX48" fmla="*/ 397341 w 482122"/>
                  <a:gd name="connsiteY48" fmla="*/ 233134 h 476202"/>
                  <a:gd name="connsiteX49" fmla="*/ 481645 w 482122"/>
                  <a:gd name="connsiteY49" fmla="*/ 455253 h 476202"/>
                  <a:gd name="connsiteX50" fmla="*/ 466500 w 482122"/>
                  <a:gd name="connsiteY50" fmla="*/ 460957 h 476202"/>
                  <a:gd name="connsiteX51" fmla="*/ 380147 w 482122"/>
                  <a:gd name="connsiteY51" fmla="*/ 233114 h 476202"/>
                  <a:gd name="connsiteX52" fmla="*/ 331758 w 482122"/>
                  <a:gd name="connsiteY52" fmla="*/ 233134 h 476202"/>
                  <a:gd name="connsiteX53" fmla="*/ 393344 w 482122"/>
                  <a:gd name="connsiteY53" fmla="*/ 472366 h 476202"/>
                  <a:gd name="connsiteX54" fmla="*/ 377897 w 482122"/>
                  <a:gd name="connsiteY54" fmla="*/ 476203 h 476202"/>
                  <a:gd name="connsiteX55" fmla="*/ 315227 w 482122"/>
                  <a:gd name="connsiteY55" fmla="*/ 233134 h 476202"/>
                  <a:gd name="connsiteX56" fmla="*/ 274290 w 482122"/>
                  <a:gd name="connsiteY56" fmla="*/ 233154 h 476202"/>
                  <a:gd name="connsiteX57" fmla="*/ 305304 w 482122"/>
                  <a:gd name="connsiteY57" fmla="*/ 473190 h 476202"/>
                  <a:gd name="connsiteX58" fmla="*/ 289335 w 482122"/>
                  <a:gd name="connsiteY58" fmla="*/ 475199 h 476202"/>
                  <a:gd name="connsiteX59" fmla="*/ 258181 w 482122"/>
                  <a:gd name="connsiteY59" fmla="*/ 233235 h 476202"/>
                  <a:gd name="connsiteX60" fmla="*/ 224073 w 482122"/>
                  <a:gd name="connsiteY60" fmla="*/ 233134 h 476202"/>
                  <a:gd name="connsiteX61" fmla="*/ 192778 w 482122"/>
                  <a:gd name="connsiteY61" fmla="*/ 475259 h 476202"/>
                  <a:gd name="connsiteX62" fmla="*/ 176970 w 482122"/>
                  <a:gd name="connsiteY62" fmla="*/ 473150 h 476202"/>
                  <a:gd name="connsiteX63" fmla="*/ 207863 w 482122"/>
                  <a:gd name="connsiteY63" fmla="*/ 233255 h 476202"/>
                  <a:gd name="connsiteX64" fmla="*/ 166907 w 482122"/>
                  <a:gd name="connsiteY64" fmla="*/ 233114 h 476202"/>
                  <a:gd name="connsiteX65" fmla="*/ 104236 w 482122"/>
                  <a:gd name="connsiteY65" fmla="*/ 476163 h 476202"/>
                  <a:gd name="connsiteX66" fmla="*/ 88569 w 482122"/>
                  <a:gd name="connsiteY66" fmla="*/ 471724 h 476202"/>
                  <a:gd name="connsiteX67" fmla="*/ 150315 w 482122"/>
                  <a:gd name="connsiteY67" fmla="*/ 233094 h 476202"/>
                  <a:gd name="connsiteX68" fmla="*/ 101966 w 482122"/>
                  <a:gd name="connsiteY68" fmla="*/ 233154 h 476202"/>
                  <a:gd name="connsiteX69" fmla="*/ 15634 w 482122"/>
                  <a:gd name="connsiteY69" fmla="*/ 460877 h 476202"/>
                  <a:gd name="connsiteX70" fmla="*/ 488 w 482122"/>
                  <a:gd name="connsiteY70" fmla="*/ 455092 h 476202"/>
                  <a:gd name="connsiteX71" fmla="*/ 84772 w 482122"/>
                  <a:gd name="connsiteY71" fmla="*/ 233134 h 476202"/>
                  <a:gd name="connsiteX72" fmla="*/ 52433 w 482122"/>
                  <a:gd name="connsiteY72" fmla="*/ 233114 h 476202"/>
                  <a:gd name="connsiteX73" fmla="*/ 14629 w 482122"/>
                  <a:gd name="connsiteY73" fmla="*/ 286002 h 476202"/>
                  <a:gd name="connsiteX74" fmla="*/ 1593 w 482122"/>
                  <a:gd name="connsiteY74" fmla="*/ 276682 h 476202"/>
                  <a:gd name="connsiteX75" fmla="*/ 32627 w 482122"/>
                  <a:gd name="connsiteY75" fmla="*/ 233174 h 476202"/>
                  <a:gd name="connsiteX76" fmla="*/ 8081 w 482122"/>
                  <a:gd name="connsiteY76" fmla="*/ 233134 h 476202"/>
                  <a:gd name="connsiteX77" fmla="*/ 8081 w 482122"/>
                  <a:gd name="connsiteY77" fmla="*/ 217065 h 476202"/>
                  <a:gd name="connsiteX78" fmla="*/ 24150 w 482122"/>
                  <a:gd name="connsiteY78" fmla="*/ 217085 h 476202"/>
                  <a:gd name="connsiteX79" fmla="*/ 24050 w 482122"/>
                  <a:gd name="connsiteY79" fmla="*/ 191977 h 476202"/>
                  <a:gd name="connsiteX80" fmla="*/ 187 w 482122"/>
                  <a:gd name="connsiteY80" fmla="*/ 163072 h 476202"/>
                  <a:gd name="connsiteX81" fmla="*/ 67 w 482122"/>
                  <a:gd name="connsiteY81" fmla="*/ 128643 h 476202"/>
                  <a:gd name="connsiteX82" fmla="*/ 16176 w 482122"/>
                  <a:gd name="connsiteY82" fmla="*/ 100803 h 476202"/>
                  <a:gd name="connsiteX83" fmla="*/ 56309 w 482122"/>
                  <a:gd name="connsiteY83" fmla="*/ 107151 h 476202"/>
                  <a:gd name="connsiteX84" fmla="*/ 105080 w 482122"/>
                  <a:gd name="connsiteY84" fmla="*/ 108135 h 476202"/>
                  <a:gd name="connsiteX85" fmla="*/ 112532 w 482122"/>
                  <a:gd name="connsiteY85" fmla="*/ 144672 h 476202"/>
                  <a:gd name="connsiteX86" fmla="*/ 108334 w 482122"/>
                  <a:gd name="connsiteY86" fmla="*/ 176610 h 476202"/>
                  <a:gd name="connsiteX87" fmla="*/ 88589 w 482122"/>
                  <a:gd name="connsiteY87" fmla="*/ 191977 h 476202"/>
                  <a:gd name="connsiteX88" fmla="*/ 88428 w 482122"/>
                  <a:gd name="connsiteY88" fmla="*/ 217065 h 476202"/>
                  <a:gd name="connsiteX89" fmla="*/ 148788 w 482122"/>
                  <a:gd name="connsiteY89" fmla="*/ 217125 h 476202"/>
                  <a:gd name="connsiteX90" fmla="*/ 145494 w 482122"/>
                  <a:gd name="connsiteY90" fmla="*/ 192961 h 476202"/>
                  <a:gd name="connsiteX91" fmla="*/ 128862 w 482122"/>
                  <a:gd name="connsiteY91" fmla="*/ 186794 h 476202"/>
                  <a:gd name="connsiteX92" fmla="*/ 128842 w 482122"/>
                  <a:gd name="connsiteY92" fmla="*/ 158934 h 476202"/>
                  <a:gd name="connsiteX93" fmla="*/ 136576 w 482122"/>
                  <a:gd name="connsiteY93" fmla="*/ 151924 h 476202"/>
                  <a:gd name="connsiteX94" fmla="*/ 136716 w 482122"/>
                  <a:gd name="connsiteY94" fmla="*/ 110425 h 476202"/>
                  <a:gd name="connsiteX95" fmla="*/ 156421 w 482122"/>
                  <a:gd name="connsiteY95" fmla="*/ 82665 h 476202"/>
                  <a:gd name="connsiteX96" fmla="*/ 176809 w 482122"/>
                  <a:gd name="connsiteY96" fmla="*/ 80455 h 476202"/>
                  <a:gd name="connsiteX97" fmla="*/ 176809 w 482122"/>
                  <a:gd name="connsiteY97" fmla="*/ 72481 h 476202"/>
                  <a:gd name="connsiteX98" fmla="*/ 161081 w 482122"/>
                  <a:gd name="connsiteY98" fmla="*/ 66355 h 476202"/>
                  <a:gd name="connsiteX99" fmla="*/ 160740 w 482122"/>
                  <a:gd name="connsiteY99" fmla="*/ 34115 h 476202"/>
                  <a:gd name="connsiteX100" fmla="*/ 165300 w 482122"/>
                  <a:gd name="connsiteY100" fmla="*/ 24956 h 476202"/>
                  <a:gd name="connsiteX101" fmla="*/ 176829 w 482122"/>
                  <a:gd name="connsiteY101" fmla="*/ 24173 h 476202"/>
                  <a:gd name="connsiteX102" fmla="*/ 181570 w 482122"/>
                  <a:gd name="connsiteY102" fmla="*/ 872 h 476202"/>
                  <a:gd name="connsiteX103" fmla="*/ 263423 w 482122"/>
                  <a:gd name="connsiteY103" fmla="*/ 32308 h 476202"/>
                  <a:gd name="connsiteX104" fmla="*/ 260310 w 482122"/>
                  <a:gd name="connsiteY104" fmla="*/ 45143 h 476202"/>
                  <a:gd name="connsiteX105" fmla="*/ 270855 w 482122"/>
                  <a:gd name="connsiteY105" fmla="*/ 34598 h 476202"/>
                  <a:gd name="connsiteX106" fmla="*/ 303014 w 482122"/>
                  <a:gd name="connsiteY106" fmla="*/ 66776 h 476202"/>
                  <a:gd name="connsiteX107" fmla="*/ 291705 w 482122"/>
                  <a:gd name="connsiteY107" fmla="*/ 78105 h 476202"/>
                  <a:gd name="connsiteX108" fmla="*/ 281240 w 482122"/>
                  <a:gd name="connsiteY108" fmla="*/ 67741 h 476202"/>
                  <a:gd name="connsiteX109" fmla="*/ 268626 w 482122"/>
                  <a:gd name="connsiteY109" fmla="*/ 80455 h 476202"/>
                  <a:gd name="connsiteX110" fmla="*/ 337503 w 482122"/>
                  <a:gd name="connsiteY110" fmla="*/ 80476 h 476202"/>
                  <a:gd name="connsiteX111" fmla="*/ 337503 w 482122"/>
                  <a:gd name="connsiteY111" fmla="*/ 32268 h 476202"/>
                  <a:gd name="connsiteX112" fmla="*/ 263423 w 482122"/>
                  <a:gd name="connsiteY112" fmla="*/ 32308 h 476202"/>
                  <a:gd name="connsiteX113" fmla="*/ 176809 w 482122"/>
                  <a:gd name="connsiteY113" fmla="*/ 40302 h 476202"/>
                  <a:gd name="connsiteX114" fmla="*/ 176809 w 482122"/>
                  <a:gd name="connsiteY114" fmla="*/ 56372 h 476202"/>
                  <a:gd name="connsiteX115" fmla="*/ 192879 w 482122"/>
                  <a:gd name="connsiteY115" fmla="*/ 56372 h 476202"/>
                  <a:gd name="connsiteX116" fmla="*/ 192859 w 482122"/>
                  <a:gd name="connsiteY116" fmla="*/ 40302 h 476202"/>
                  <a:gd name="connsiteX117" fmla="*/ 176809 w 482122"/>
                  <a:gd name="connsiteY117" fmla="*/ 40302 h 476202"/>
                  <a:gd name="connsiteX118" fmla="*/ 253199 w 482122"/>
                  <a:gd name="connsiteY118" fmla="*/ 73003 h 476202"/>
                  <a:gd name="connsiteX119" fmla="*/ 269871 w 482122"/>
                  <a:gd name="connsiteY119" fmla="*/ 56311 h 476202"/>
                  <a:gd name="connsiteX120" fmla="*/ 259828 w 482122"/>
                  <a:gd name="connsiteY120" fmla="*/ 46348 h 476202"/>
                  <a:gd name="connsiteX121" fmla="*/ 253199 w 482122"/>
                  <a:gd name="connsiteY121" fmla="*/ 73003 h 476202"/>
                  <a:gd name="connsiteX122" fmla="*/ 152404 w 482122"/>
                  <a:gd name="connsiteY122" fmla="*/ 112554 h 476202"/>
                  <a:gd name="connsiteX123" fmla="*/ 176910 w 482122"/>
                  <a:gd name="connsiteY123" fmla="*/ 112654 h 476202"/>
                  <a:gd name="connsiteX124" fmla="*/ 184744 w 482122"/>
                  <a:gd name="connsiteY124" fmla="*/ 120589 h 476202"/>
                  <a:gd name="connsiteX125" fmla="*/ 184744 w 482122"/>
                  <a:gd name="connsiteY125" fmla="*/ 144853 h 476202"/>
                  <a:gd name="connsiteX126" fmla="*/ 178778 w 482122"/>
                  <a:gd name="connsiteY126" fmla="*/ 152607 h 476202"/>
                  <a:gd name="connsiteX127" fmla="*/ 144550 w 482122"/>
                  <a:gd name="connsiteY127" fmla="*/ 166507 h 476202"/>
                  <a:gd name="connsiteX128" fmla="*/ 144711 w 482122"/>
                  <a:gd name="connsiteY128" fmla="*/ 176892 h 476202"/>
                  <a:gd name="connsiteX129" fmla="*/ 158671 w 482122"/>
                  <a:gd name="connsiteY129" fmla="*/ 174602 h 476202"/>
                  <a:gd name="connsiteX130" fmla="*/ 193883 w 482122"/>
                  <a:gd name="connsiteY130" fmla="*/ 173939 h 476202"/>
                  <a:gd name="connsiteX131" fmla="*/ 200733 w 482122"/>
                  <a:gd name="connsiteY131" fmla="*/ 176892 h 476202"/>
                  <a:gd name="connsiteX132" fmla="*/ 257136 w 482122"/>
                  <a:gd name="connsiteY132" fmla="*/ 176892 h 476202"/>
                  <a:gd name="connsiteX133" fmla="*/ 259004 w 482122"/>
                  <a:gd name="connsiteY133" fmla="*/ 148469 h 476202"/>
                  <a:gd name="connsiteX134" fmla="*/ 299740 w 482122"/>
                  <a:gd name="connsiteY134" fmla="*/ 96505 h 476202"/>
                  <a:gd name="connsiteX135" fmla="*/ 168634 w 482122"/>
                  <a:gd name="connsiteY135" fmla="*/ 96585 h 476202"/>
                  <a:gd name="connsiteX136" fmla="*/ 152404 w 482122"/>
                  <a:gd name="connsiteY136" fmla="*/ 112554 h 476202"/>
                  <a:gd name="connsiteX137" fmla="*/ 22905 w 482122"/>
                  <a:gd name="connsiteY137" fmla="*/ 115567 h 476202"/>
                  <a:gd name="connsiteX138" fmla="*/ 16116 w 482122"/>
                  <a:gd name="connsiteY138" fmla="*/ 142704 h 476202"/>
                  <a:gd name="connsiteX139" fmla="*/ 23909 w 482122"/>
                  <a:gd name="connsiteY139" fmla="*/ 175084 h 476202"/>
                  <a:gd name="connsiteX140" fmla="*/ 24171 w 482122"/>
                  <a:gd name="connsiteY140" fmla="*/ 160822 h 476202"/>
                  <a:gd name="connsiteX141" fmla="*/ 40200 w 482122"/>
                  <a:gd name="connsiteY141" fmla="*/ 160822 h 476202"/>
                  <a:gd name="connsiteX142" fmla="*/ 40421 w 482122"/>
                  <a:gd name="connsiteY142" fmla="*/ 175003 h 476202"/>
                  <a:gd name="connsiteX143" fmla="*/ 48194 w 482122"/>
                  <a:gd name="connsiteY143" fmla="*/ 160903 h 476202"/>
                  <a:gd name="connsiteX144" fmla="*/ 48034 w 482122"/>
                  <a:gd name="connsiteY144" fmla="*/ 126554 h 476202"/>
                  <a:gd name="connsiteX145" fmla="*/ 22905 w 482122"/>
                  <a:gd name="connsiteY145" fmla="*/ 115567 h 476202"/>
                  <a:gd name="connsiteX146" fmla="*/ 64384 w 482122"/>
                  <a:gd name="connsiteY146" fmla="*/ 128503 h 476202"/>
                  <a:gd name="connsiteX147" fmla="*/ 64545 w 482122"/>
                  <a:gd name="connsiteY147" fmla="*/ 162971 h 476202"/>
                  <a:gd name="connsiteX148" fmla="*/ 72097 w 482122"/>
                  <a:gd name="connsiteY148" fmla="*/ 175084 h 476202"/>
                  <a:gd name="connsiteX149" fmla="*/ 72379 w 482122"/>
                  <a:gd name="connsiteY149" fmla="*/ 160822 h 476202"/>
                  <a:gd name="connsiteX150" fmla="*/ 88408 w 482122"/>
                  <a:gd name="connsiteY150" fmla="*/ 160822 h 476202"/>
                  <a:gd name="connsiteX151" fmla="*/ 88629 w 482122"/>
                  <a:gd name="connsiteY151" fmla="*/ 175003 h 476202"/>
                  <a:gd name="connsiteX152" fmla="*/ 96402 w 482122"/>
                  <a:gd name="connsiteY152" fmla="*/ 160963 h 476202"/>
                  <a:gd name="connsiteX153" fmla="*/ 96402 w 482122"/>
                  <a:gd name="connsiteY153" fmla="*/ 128684 h 476202"/>
                  <a:gd name="connsiteX154" fmla="*/ 80413 w 482122"/>
                  <a:gd name="connsiteY154" fmla="*/ 112614 h 476202"/>
                  <a:gd name="connsiteX155" fmla="*/ 64384 w 482122"/>
                  <a:gd name="connsiteY155" fmla="*/ 128503 h 476202"/>
                  <a:gd name="connsiteX156" fmla="*/ 152705 w 482122"/>
                  <a:gd name="connsiteY156" fmla="*/ 128684 h 476202"/>
                  <a:gd name="connsiteX157" fmla="*/ 152685 w 482122"/>
                  <a:gd name="connsiteY157" fmla="*/ 145737 h 476202"/>
                  <a:gd name="connsiteX158" fmla="*/ 168815 w 482122"/>
                  <a:gd name="connsiteY158" fmla="*/ 139289 h 476202"/>
                  <a:gd name="connsiteX159" fmla="*/ 168775 w 482122"/>
                  <a:gd name="connsiteY159" fmla="*/ 128684 h 476202"/>
                  <a:gd name="connsiteX160" fmla="*/ 152705 w 482122"/>
                  <a:gd name="connsiteY160" fmla="*/ 128684 h 476202"/>
                  <a:gd name="connsiteX161" fmla="*/ 40320 w 482122"/>
                  <a:gd name="connsiteY161" fmla="*/ 192057 h 476202"/>
                  <a:gd name="connsiteX162" fmla="*/ 40220 w 482122"/>
                  <a:gd name="connsiteY162" fmla="*/ 217065 h 476202"/>
                  <a:gd name="connsiteX163" fmla="*/ 72359 w 482122"/>
                  <a:gd name="connsiteY163" fmla="*/ 217085 h 476202"/>
                  <a:gd name="connsiteX164" fmla="*/ 72258 w 482122"/>
                  <a:gd name="connsiteY164" fmla="*/ 191977 h 476202"/>
                  <a:gd name="connsiteX165" fmla="*/ 56269 w 482122"/>
                  <a:gd name="connsiteY165" fmla="*/ 182335 h 476202"/>
                  <a:gd name="connsiteX166" fmla="*/ 40320 w 482122"/>
                  <a:gd name="connsiteY166" fmla="*/ 192057 h 476202"/>
                  <a:gd name="connsiteX167" fmla="*/ 171587 w 482122"/>
                  <a:gd name="connsiteY167" fmla="*/ 185830 h 476202"/>
                  <a:gd name="connsiteX168" fmla="*/ 166605 w 482122"/>
                  <a:gd name="connsiteY168" fmla="*/ 213329 h 476202"/>
                  <a:gd name="connsiteX169" fmla="*/ 192417 w 482122"/>
                  <a:gd name="connsiteY169" fmla="*/ 204832 h 476202"/>
                  <a:gd name="connsiteX170" fmla="*/ 171587 w 482122"/>
                  <a:gd name="connsiteY170" fmla="*/ 185830 h 476202"/>
                  <a:gd name="connsiteX171" fmla="*/ 208165 w 482122"/>
                  <a:gd name="connsiteY171" fmla="*/ 192941 h 476202"/>
                  <a:gd name="connsiteX172" fmla="*/ 204810 w 482122"/>
                  <a:gd name="connsiteY172" fmla="*/ 217105 h 476202"/>
                  <a:gd name="connsiteX173" fmla="*/ 306067 w 482122"/>
                  <a:gd name="connsiteY173" fmla="*/ 217105 h 476202"/>
                  <a:gd name="connsiteX174" fmla="*/ 291484 w 482122"/>
                  <a:gd name="connsiteY174" fmla="*/ 192981 h 476202"/>
                  <a:gd name="connsiteX175" fmla="*/ 208165 w 482122"/>
                  <a:gd name="connsiteY175" fmla="*/ 192941 h 476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482122" h="476202">
                    <a:moveTo>
                      <a:pt x="181570" y="872"/>
                    </a:moveTo>
                    <a:cubicBezTo>
                      <a:pt x="190488" y="-875"/>
                      <a:pt x="199849" y="631"/>
                      <a:pt x="208948" y="129"/>
                    </a:cubicBezTo>
                    <a:cubicBezTo>
                      <a:pt x="208948" y="5492"/>
                      <a:pt x="208948" y="10835"/>
                      <a:pt x="208948" y="16198"/>
                    </a:cubicBezTo>
                    <a:cubicBezTo>
                      <a:pt x="203585" y="16198"/>
                      <a:pt x="198222" y="16198"/>
                      <a:pt x="192879" y="16198"/>
                    </a:cubicBezTo>
                    <a:cubicBezTo>
                      <a:pt x="192879" y="18850"/>
                      <a:pt x="192879" y="21521"/>
                      <a:pt x="192879" y="24193"/>
                    </a:cubicBezTo>
                    <a:cubicBezTo>
                      <a:pt x="198483" y="24173"/>
                      <a:pt x="207060" y="23068"/>
                      <a:pt x="208667" y="30279"/>
                    </a:cubicBezTo>
                    <a:cubicBezTo>
                      <a:pt x="209089" y="42291"/>
                      <a:pt x="209249" y="54403"/>
                      <a:pt x="208607" y="66415"/>
                    </a:cubicBezTo>
                    <a:cubicBezTo>
                      <a:pt x="207040" y="73666"/>
                      <a:pt x="198443" y="72441"/>
                      <a:pt x="192879" y="72501"/>
                    </a:cubicBezTo>
                    <a:cubicBezTo>
                      <a:pt x="192879" y="75153"/>
                      <a:pt x="192879" y="77804"/>
                      <a:pt x="192879" y="80455"/>
                    </a:cubicBezTo>
                    <a:cubicBezTo>
                      <a:pt x="206879" y="80455"/>
                      <a:pt x="220859" y="80496"/>
                      <a:pt x="234860" y="80455"/>
                    </a:cubicBezTo>
                    <a:cubicBezTo>
                      <a:pt x="239661" y="61092"/>
                      <a:pt x="244401" y="41708"/>
                      <a:pt x="249403" y="22405"/>
                    </a:cubicBezTo>
                    <a:cubicBezTo>
                      <a:pt x="250206" y="17986"/>
                      <a:pt x="254866" y="15696"/>
                      <a:pt x="259044" y="16198"/>
                    </a:cubicBezTo>
                    <a:cubicBezTo>
                      <a:pt x="287949" y="16299"/>
                      <a:pt x="316874" y="16017"/>
                      <a:pt x="345799" y="16319"/>
                    </a:cubicBezTo>
                    <a:cubicBezTo>
                      <a:pt x="349957" y="16098"/>
                      <a:pt x="353633" y="19995"/>
                      <a:pt x="353452" y="24092"/>
                    </a:cubicBezTo>
                    <a:cubicBezTo>
                      <a:pt x="353753" y="45565"/>
                      <a:pt x="353472" y="67038"/>
                      <a:pt x="353572" y="88510"/>
                    </a:cubicBezTo>
                    <a:cubicBezTo>
                      <a:pt x="364278" y="88490"/>
                      <a:pt x="374985" y="88510"/>
                      <a:pt x="385711" y="88510"/>
                    </a:cubicBezTo>
                    <a:cubicBezTo>
                      <a:pt x="385691" y="93873"/>
                      <a:pt x="385711" y="99216"/>
                      <a:pt x="385711" y="104580"/>
                    </a:cubicBezTo>
                    <a:cubicBezTo>
                      <a:pt x="368256" y="104600"/>
                      <a:pt x="350800" y="104559"/>
                      <a:pt x="333365" y="104600"/>
                    </a:cubicBezTo>
                    <a:cubicBezTo>
                      <a:pt x="313238" y="104559"/>
                      <a:pt x="293613" y="115446"/>
                      <a:pt x="282867" y="132400"/>
                    </a:cubicBezTo>
                    <a:cubicBezTo>
                      <a:pt x="273969" y="145416"/>
                      <a:pt x="272442" y="161585"/>
                      <a:pt x="273225" y="176892"/>
                    </a:cubicBezTo>
                    <a:cubicBezTo>
                      <a:pt x="278528" y="176912"/>
                      <a:pt x="283851" y="176912"/>
                      <a:pt x="289174" y="176892"/>
                    </a:cubicBezTo>
                    <a:cubicBezTo>
                      <a:pt x="289375" y="160923"/>
                      <a:pt x="296305" y="145255"/>
                      <a:pt x="308317" y="134669"/>
                    </a:cubicBezTo>
                    <a:cubicBezTo>
                      <a:pt x="311832" y="138667"/>
                      <a:pt x="315347" y="142644"/>
                      <a:pt x="318883" y="146641"/>
                    </a:cubicBezTo>
                    <a:cubicBezTo>
                      <a:pt x="312314" y="153089"/>
                      <a:pt x="307172" y="161284"/>
                      <a:pt x="305907" y="170504"/>
                    </a:cubicBezTo>
                    <a:cubicBezTo>
                      <a:pt x="303074" y="186392"/>
                      <a:pt x="311089" y="203346"/>
                      <a:pt x="324989" y="211461"/>
                    </a:cubicBezTo>
                    <a:cubicBezTo>
                      <a:pt x="338568" y="219736"/>
                      <a:pt x="357047" y="218832"/>
                      <a:pt x="369642" y="209111"/>
                    </a:cubicBezTo>
                    <a:cubicBezTo>
                      <a:pt x="381995" y="200072"/>
                      <a:pt x="388322" y="183600"/>
                      <a:pt x="384948" y="168636"/>
                    </a:cubicBezTo>
                    <a:cubicBezTo>
                      <a:pt x="382075" y="154635"/>
                      <a:pt x="371249" y="142543"/>
                      <a:pt x="357469" y="138526"/>
                    </a:cubicBezTo>
                    <a:cubicBezTo>
                      <a:pt x="348872" y="135674"/>
                      <a:pt x="339552" y="136477"/>
                      <a:pt x="331015" y="139149"/>
                    </a:cubicBezTo>
                    <a:cubicBezTo>
                      <a:pt x="329107" y="134227"/>
                      <a:pt x="327198" y="129306"/>
                      <a:pt x="325210" y="124405"/>
                    </a:cubicBezTo>
                    <a:cubicBezTo>
                      <a:pt x="349234" y="114703"/>
                      <a:pt x="378861" y="124345"/>
                      <a:pt x="392681" y="146239"/>
                    </a:cubicBezTo>
                    <a:cubicBezTo>
                      <a:pt x="420340" y="154093"/>
                      <a:pt x="448181" y="161304"/>
                      <a:pt x="475860" y="169098"/>
                    </a:cubicBezTo>
                    <a:cubicBezTo>
                      <a:pt x="479978" y="169962"/>
                      <a:pt x="483011" y="174361"/>
                      <a:pt x="481886" y="178519"/>
                    </a:cubicBezTo>
                    <a:cubicBezTo>
                      <a:pt x="479415" y="189405"/>
                      <a:pt x="476463" y="200152"/>
                      <a:pt x="473851" y="210999"/>
                    </a:cubicBezTo>
                    <a:cubicBezTo>
                      <a:pt x="468629" y="209693"/>
                      <a:pt x="463426" y="208367"/>
                      <a:pt x="458244" y="207022"/>
                    </a:cubicBezTo>
                    <a:cubicBezTo>
                      <a:pt x="460313" y="198886"/>
                      <a:pt x="462342" y="190731"/>
                      <a:pt x="464391" y="182596"/>
                    </a:cubicBezTo>
                    <a:cubicBezTo>
                      <a:pt x="458907" y="181070"/>
                      <a:pt x="453423" y="179583"/>
                      <a:pt x="447919" y="178117"/>
                    </a:cubicBezTo>
                    <a:cubicBezTo>
                      <a:pt x="445830" y="186372"/>
                      <a:pt x="443802" y="194628"/>
                      <a:pt x="441713" y="202884"/>
                    </a:cubicBezTo>
                    <a:cubicBezTo>
                      <a:pt x="436510" y="201658"/>
                      <a:pt x="431308" y="200373"/>
                      <a:pt x="426125" y="199027"/>
                    </a:cubicBezTo>
                    <a:cubicBezTo>
                      <a:pt x="428194" y="190691"/>
                      <a:pt x="430223" y="182315"/>
                      <a:pt x="432513" y="174039"/>
                    </a:cubicBezTo>
                    <a:cubicBezTo>
                      <a:pt x="421988" y="170825"/>
                      <a:pt x="411281" y="168234"/>
                      <a:pt x="400716" y="165181"/>
                    </a:cubicBezTo>
                    <a:cubicBezTo>
                      <a:pt x="404472" y="183781"/>
                      <a:pt x="398466" y="203767"/>
                      <a:pt x="384948" y="217085"/>
                    </a:cubicBezTo>
                    <a:cubicBezTo>
                      <a:pt x="414656" y="217025"/>
                      <a:pt x="444364" y="217065"/>
                      <a:pt x="474092" y="217065"/>
                    </a:cubicBezTo>
                    <a:cubicBezTo>
                      <a:pt x="474092" y="222408"/>
                      <a:pt x="474092" y="227771"/>
                      <a:pt x="474092" y="233134"/>
                    </a:cubicBezTo>
                    <a:cubicBezTo>
                      <a:pt x="465917" y="233134"/>
                      <a:pt x="457722" y="233094"/>
                      <a:pt x="449546" y="233154"/>
                    </a:cubicBezTo>
                    <a:cubicBezTo>
                      <a:pt x="459951" y="247637"/>
                      <a:pt x="470236" y="262200"/>
                      <a:pt x="480661" y="276682"/>
                    </a:cubicBezTo>
                    <a:cubicBezTo>
                      <a:pt x="476302" y="279816"/>
                      <a:pt x="471903" y="282909"/>
                      <a:pt x="467504" y="285982"/>
                    </a:cubicBezTo>
                    <a:cubicBezTo>
                      <a:pt x="454970" y="268306"/>
                      <a:pt x="442335" y="250730"/>
                      <a:pt x="429741" y="233114"/>
                    </a:cubicBezTo>
                    <a:cubicBezTo>
                      <a:pt x="418954" y="233134"/>
                      <a:pt x="408148" y="233134"/>
                      <a:pt x="397341" y="233134"/>
                    </a:cubicBezTo>
                    <a:cubicBezTo>
                      <a:pt x="425463" y="307174"/>
                      <a:pt x="453463" y="381233"/>
                      <a:pt x="481645" y="455253"/>
                    </a:cubicBezTo>
                    <a:cubicBezTo>
                      <a:pt x="476603" y="457181"/>
                      <a:pt x="471561" y="459089"/>
                      <a:pt x="466500" y="460957"/>
                    </a:cubicBezTo>
                    <a:cubicBezTo>
                      <a:pt x="437856" y="384949"/>
                      <a:pt x="408931" y="309062"/>
                      <a:pt x="380147" y="233114"/>
                    </a:cubicBezTo>
                    <a:cubicBezTo>
                      <a:pt x="364017" y="233154"/>
                      <a:pt x="347888" y="233134"/>
                      <a:pt x="331758" y="233134"/>
                    </a:cubicBezTo>
                    <a:cubicBezTo>
                      <a:pt x="352307" y="312858"/>
                      <a:pt x="373177" y="392542"/>
                      <a:pt x="393344" y="472366"/>
                    </a:cubicBezTo>
                    <a:cubicBezTo>
                      <a:pt x="388162" y="473531"/>
                      <a:pt x="383019" y="474837"/>
                      <a:pt x="377897" y="476203"/>
                    </a:cubicBezTo>
                    <a:cubicBezTo>
                      <a:pt x="357067" y="395173"/>
                      <a:pt x="336077" y="314164"/>
                      <a:pt x="315227" y="233134"/>
                    </a:cubicBezTo>
                    <a:cubicBezTo>
                      <a:pt x="301588" y="233154"/>
                      <a:pt x="287929" y="233094"/>
                      <a:pt x="274290" y="233154"/>
                    </a:cubicBezTo>
                    <a:cubicBezTo>
                      <a:pt x="284715" y="313159"/>
                      <a:pt x="294939" y="393185"/>
                      <a:pt x="305304" y="473190"/>
                    </a:cubicBezTo>
                    <a:cubicBezTo>
                      <a:pt x="299981" y="473893"/>
                      <a:pt x="294658" y="474536"/>
                      <a:pt x="289335" y="475199"/>
                    </a:cubicBezTo>
                    <a:cubicBezTo>
                      <a:pt x="279010" y="394531"/>
                      <a:pt x="268485" y="313903"/>
                      <a:pt x="258181" y="233235"/>
                    </a:cubicBezTo>
                    <a:cubicBezTo>
                      <a:pt x="246811" y="232994"/>
                      <a:pt x="235442" y="233194"/>
                      <a:pt x="224073" y="233134"/>
                    </a:cubicBezTo>
                    <a:cubicBezTo>
                      <a:pt x="213568" y="313822"/>
                      <a:pt x="203284" y="394551"/>
                      <a:pt x="192778" y="475259"/>
                    </a:cubicBezTo>
                    <a:cubicBezTo>
                      <a:pt x="187516" y="474516"/>
                      <a:pt x="182233" y="473813"/>
                      <a:pt x="176970" y="473150"/>
                    </a:cubicBezTo>
                    <a:cubicBezTo>
                      <a:pt x="187114" y="393165"/>
                      <a:pt x="197499" y="313200"/>
                      <a:pt x="207863" y="233255"/>
                    </a:cubicBezTo>
                    <a:cubicBezTo>
                      <a:pt x="194225" y="232973"/>
                      <a:pt x="180566" y="233235"/>
                      <a:pt x="166907" y="233114"/>
                    </a:cubicBezTo>
                    <a:cubicBezTo>
                      <a:pt x="146117" y="314164"/>
                      <a:pt x="125126" y="395153"/>
                      <a:pt x="104236" y="476163"/>
                    </a:cubicBezTo>
                    <a:cubicBezTo>
                      <a:pt x="98953" y="474897"/>
                      <a:pt x="93671" y="473592"/>
                      <a:pt x="88569" y="471724"/>
                    </a:cubicBezTo>
                    <a:cubicBezTo>
                      <a:pt x="109559" y="392281"/>
                      <a:pt x="129766" y="312637"/>
                      <a:pt x="150315" y="233094"/>
                    </a:cubicBezTo>
                    <a:cubicBezTo>
                      <a:pt x="134205" y="233194"/>
                      <a:pt x="118076" y="233074"/>
                      <a:pt x="101966" y="233154"/>
                    </a:cubicBezTo>
                    <a:cubicBezTo>
                      <a:pt x="73262" y="309082"/>
                      <a:pt x="44378" y="384949"/>
                      <a:pt x="15634" y="460877"/>
                    </a:cubicBezTo>
                    <a:cubicBezTo>
                      <a:pt x="10552" y="459029"/>
                      <a:pt x="5510" y="457121"/>
                      <a:pt x="488" y="455092"/>
                    </a:cubicBezTo>
                    <a:cubicBezTo>
                      <a:pt x="28791" y="381193"/>
                      <a:pt x="56751" y="307154"/>
                      <a:pt x="84772" y="233134"/>
                    </a:cubicBezTo>
                    <a:cubicBezTo>
                      <a:pt x="73986" y="233114"/>
                      <a:pt x="63219" y="233134"/>
                      <a:pt x="52433" y="233114"/>
                    </a:cubicBezTo>
                    <a:cubicBezTo>
                      <a:pt x="39798" y="250730"/>
                      <a:pt x="27244" y="268386"/>
                      <a:pt x="14629" y="286002"/>
                    </a:cubicBezTo>
                    <a:cubicBezTo>
                      <a:pt x="10291" y="282889"/>
                      <a:pt x="5932" y="279796"/>
                      <a:pt x="1593" y="276682"/>
                    </a:cubicBezTo>
                    <a:cubicBezTo>
                      <a:pt x="11878" y="262139"/>
                      <a:pt x="22262" y="247677"/>
                      <a:pt x="32627" y="233174"/>
                    </a:cubicBezTo>
                    <a:cubicBezTo>
                      <a:pt x="24452" y="233094"/>
                      <a:pt x="16256" y="233114"/>
                      <a:pt x="8081" y="233134"/>
                    </a:cubicBezTo>
                    <a:cubicBezTo>
                      <a:pt x="8081" y="227771"/>
                      <a:pt x="8081" y="222408"/>
                      <a:pt x="8081" y="217065"/>
                    </a:cubicBezTo>
                    <a:cubicBezTo>
                      <a:pt x="13444" y="217065"/>
                      <a:pt x="18787" y="217065"/>
                      <a:pt x="24150" y="217085"/>
                    </a:cubicBezTo>
                    <a:cubicBezTo>
                      <a:pt x="24130" y="208709"/>
                      <a:pt x="24231" y="200353"/>
                      <a:pt x="24050" y="191977"/>
                    </a:cubicBezTo>
                    <a:cubicBezTo>
                      <a:pt x="11074" y="188562"/>
                      <a:pt x="810" y="176590"/>
                      <a:pt x="187" y="163072"/>
                    </a:cubicBezTo>
                    <a:cubicBezTo>
                      <a:pt x="-175" y="151602"/>
                      <a:pt x="107" y="140113"/>
                      <a:pt x="67" y="128643"/>
                    </a:cubicBezTo>
                    <a:cubicBezTo>
                      <a:pt x="-54" y="117355"/>
                      <a:pt x="6334" y="106307"/>
                      <a:pt x="16176" y="100803"/>
                    </a:cubicBezTo>
                    <a:cubicBezTo>
                      <a:pt x="28991" y="93090"/>
                      <a:pt x="46286" y="96344"/>
                      <a:pt x="56309" y="107151"/>
                    </a:cubicBezTo>
                    <a:cubicBezTo>
                      <a:pt x="68823" y="93010"/>
                      <a:pt x="93329" y="93090"/>
                      <a:pt x="105080" y="108135"/>
                    </a:cubicBezTo>
                    <a:cubicBezTo>
                      <a:pt x="114139" y="118118"/>
                      <a:pt x="112552" y="132239"/>
                      <a:pt x="112532" y="144672"/>
                    </a:cubicBezTo>
                    <a:cubicBezTo>
                      <a:pt x="112170" y="155339"/>
                      <a:pt x="114219" y="167029"/>
                      <a:pt x="108334" y="176610"/>
                    </a:cubicBezTo>
                    <a:cubicBezTo>
                      <a:pt x="104236" y="184263"/>
                      <a:pt x="96764" y="189466"/>
                      <a:pt x="88589" y="191977"/>
                    </a:cubicBezTo>
                    <a:cubicBezTo>
                      <a:pt x="88287" y="200333"/>
                      <a:pt x="88468" y="208709"/>
                      <a:pt x="88428" y="217065"/>
                    </a:cubicBezTo>
                    <a:cubicBezTo>
                      <a:pt x="108555" y="217085"/>
                      <a:pt x="128662" y="216985"/>
                      <a:pt x="148788" y="217125"/>
                    </a:cubicBezTo>
                    <a:cubicBezTo>
                      <a:pt x="145012" y="209673"/>
                      <a:pt x="143767" y="201156"/>
                      <a:pt x="145494" y="192961"/>
                    </a:cubicBezTo>
                    <a:cubicBezTo>
                      <a:pt x="139669" y="193001"/>
                      <a:pt x="130550" y="194407"/>
                      <a:pt x="128862" y="186794"/>
                    </a:cubicBezTo>
                    <a:cubicBezTo>
                      <a:pt x="128400" y="177534"/>
                      <a:pt x="128421" y="168194"/>
                      <a:pt x="128842" y="158934"/>
                    </a:cubicBezTo>
                    <a:cubicBezTo>
                      <a:pt x="129405" y="154917"/>
                      <a:pt x="133543" y="153591"/>
                      <a:pt x="136576" y="151924"/>
                    </a:cubicBezTo>
                    <a:cubicBezTo>
                      <a:pt x="136777" y="138084"/>
                      <a:pt x="136455" y="124264"/>
                      <a:pt x="136716" y="110425"/>
                    </a:cubicBezTo>
                    <a:cubicBezTo>
                      <a:pt x="136957" y="98333"/>
                      <a:pt x="145173" y="86964"/>
                      <a:pt x="156421" y="82665"/>
                    </a:cubicBezTo>
                    <a:cubicBezTo>
                      <a:pt x="162869" y="79933"/>
                      <a:pt x="169980" y="80516"/>
                      <a:pt x="176809" y="80455"/>
                    </a:cubicBezTo>
                    <a:cubicBezTo>
                      <a:pt x="176809" y="77784"/>
                      <a:pt x="176809" y="75132"/>
                      <a:pt x="176809" y="72481"/>
                    </a:cubicBezTo>
                    <a:cubicBezTo>
                      <a:pt x="171265" y="72541"/>
                      <a:pt x="162548" y="73566"/>
                      <a:pt x="161081" y="66355"/>
                    </a:cubicBezTo>
                    <a:cubicBezTo>
                      <a:pt x="160298" y="55628"/>
                      <a:pt x="160921" y="44862"/>
                      <a:pt x="160740" y="34115"/>
                    </a:cubicBezTo>
                    <a:cubicBezTo>
                      <a:pt x="160399" y="30480"/>
                      <a:pt x="161825" y="26563"/>
                      <a:pt x="165300" y="24956"/>
                    </a:cubicBezTo>
                    <a:cubicBezTo>
                      <a:pt x="169036" y="23911"/>
                      <a:pt x="172993" y="24333"/>
                      <a:pt x="176829" y="24173"/>
                    </a:cubicBezTo>
                    <a:cubicBezTo>
                      <a:pt x="177954" y="16620"/>
                      <a:pt x="173435" y="5472"/>
                      <a:pt x="181570" y="872"/>
                    </a:cubicBezTo>
                    <a:moveTo>
                      <a:pt x="263423" y="32308"/>
                    </a:moveTo>
                    <a:cubicBezTo>
                      <a:pt x="262359" y="36566"/>
                      <a:pt x="261314" y="40845"/>
                      <a:pt x="260310" y="45143"/>
                    </a:cubicBezTo>
                    <a:cubicBezTo>
                      <a:pt x="263865" y="41668"/>
                      <a:pt x="267380" y="38153"/>
                      <a:pt x="270855" y="34598"/>
                    </a:cubicBezTo>
                    <a:cubicBezTo>
                      <a:pt x="281561" y="45324"/>
                      <a:pt x="292288" y="56070"/>
                      <a:pt x="303014" y="66776"/>
                    </a:cubicBezTo>
                    <a:cubicBezTo>
                      <a:pt x="299238" y="70533"/>
                      <a:pt x="295441" y="74309"/>
                      <a:pt x="291705" y="78105"/>
                    </a:cubicBezTo>
                    <a:cubicBezTo>
                      <a:pt x="288190" y="74650"/>
                      <a:pt x="284715" y="71216"/>
                      <a:pt x="281240" y="67741"/>
                    </a:cubicBezTo>
                    <a:cubicBezTo>
                      <a:pt x="277022" y="71959"/>
                      <a:pt x="272804" y="76197"/>
                      <a:pt x="268626" y="80455"/>
                    </a:cubicBezTo>
                    <a:cubicBezTo>
                      <a:pt x="291585" y="80496"/>
                      <a:pt x="314544" y="80476"/>
                      <a:pt x="337503" y="80476"/>
                    </a:cubicBezTo>
                    <a:cubicBezTo>
                      <a:pt x="337503" y="64406"/>
                      <a:pt x="337503" y="48337"/>
                      <a:pt x="337503" y="32268"/>
                    </a:cubicBezTo>
                    <a:cubicBezTo>
                      <a:pt x="312796" y="32288"/>
                      <a:pt x="288110" y="32247"/>
                      <a:pt x="263423" y="32308"/>
                    </a:cubicBezTo>
                    <a:moveTo>
                      <a:pt x="176809" y="40302"/>
                    </a:moveTo>
                    <a:cubicBezTo>
                      <a:pt x="176789" y="45665"/>
                      <a:pt x="176809" y="51008"/>
                      <a:pt x="176809" y="56372"/>
                    </a:cubicBezTo>
                    <a:cubicBezTo>
                      <a:pt x="182152" y="56372"/>
                      <a:pt x="187516" y="56372"/>
                      <a:pt x="192879" y="56372"/>
                    </a:cubicBezTo>
                    <a:cubicBezTo>
                      <a:pt x="192859" y="51008"/>
                      <a:pt x="192859" y="45645"/>
                      <a:pt x="192859" y="40302"/>
                    </a:cubicBezTo>
                    <a:cubicBezTo>
                      <a:pt x="187495" y="40282"/>
                      <a:pt x="182152" y="40282"/>
                      <a:pt x="176809" y="40302"/>
                    </a:cubicBezTo>
                    <a:moveTo>
                      <a:pt x="253199" y="73003"/>
                    </a:moveTo>
                    <a:cubicBezTo>
                      <a:pt x="258803" y="67500"/>
                      <a:pt x="264387" y="61956"/>
                      <a:pt x="269871" y="56311"/>
                    </a:cubicBezTo>
                    <a:cubicBezTo>
                      <a:pt x="266537" y="52977"/>
                      <a:pt x="263182" y="49663"/>
                      <a:pt x="259828" y="46348"/>
                    </a:cubicBezTo>
                    <a:cubicBezTo>
                      <a:pt x="257759" y="55267"/>
                      <a:pt x="255469" y="64145"/>
                      <a:pt x="253199" y="73003"/>
                    </a:cubicBezTo>
                    <a:moveTo>
                      <a:pt x="152404" y="112554"/>
                    </a:moveTo>
                    <a:cubicBezTo>
                      <a:pt x="160559" y="112735"/>
                      <a:pt x="168734" y="112433"/>
                      <a:pt x="176910" y="112654"/>
                    </a:cubicBezTo>
                    <a:cubicBezTo>
                      <a:pt x="181108" y="112534"/>
                      <a:pt x="184944" y="116350"/>
                      <a:pt x="184744" y="120589"/>
                    </a:cubicBezTo>
                    <a:cubicBezTo>
                      <a:pt x="184924" y="128663"/>
                      <a:pt x="184944" y="136758"/>
                      <a:pt x="184744" y="144853"/>
                    </a:cubicBezTo>
                    <a:cubicBezTo>
                      <a:pt x="184965" y="148569"/>
                      <a:pt x="182072" y="151482"/>
                      <a:pt x="178778" y="152607"/>
                    </a:cubicBezTo>
                    <a:cubicBezTo>
                      <a:pt x="167409" y="157367"/>
                      <a:pt x="155819" y="161545"/>
                      <a:pt x="144550" y="166507"/>
                    </a:cubicBezTo>
                    <a:cubicBezTo>
                      <a:pt x="144630" y="169962"/>
                      <a:pt x="144671" y="173417"/>
                      <a:pt x="144711" y="176892"/>
                    </a:cubicBezTo>
                    <a:cubicBezTo>
                      <a:pt x="149411" y="176630"/>
                      <a:pt x="154855" y="178177"/>
                      <a:pt x="158671" y="174602"/>
                    </a:cubicBezTo>
                    <a:cubicBezTo>
                      <a:pt x="168815" y="167250"/>
                      <a:pt x="183518" y="166868"/>
                      <a:pt x="193883" y="173939"/>
                    </a:cubicBezTo>
                    <a:cubicBezTo>
                      <a:pt x="196093" y="175044"/>
                      <a:pt x="198041" y="177213"/>
                      <a:pt x="200733" y="176892"/>
                    </a:cubicBezTo>
                    <a:cubicBezTo>
                      <a:pt x="219534" y="176912"/>
                      <a:pt x="238335" y="176871"/>
                      <a:pt x="257136" y="176892"/>
                    </a:cubicBezTo>
                    <a:cubicBezTo>
                      <a:pt x="257116" y="167411"/>
                      <a:pt x="256835" y="157789"/>
                      <a:pt x="259004" y="148469"/>
                    </a:cubicBezTo>
                    <a:cubicBezTo>
                      <a:pt x="263825" y="126193"/>
                      <a:pt x="279252" y="106508"/>
                      <a:pt x="299740" y="96505"/>
                    </a:cubicBezTo>
                    <a:cubicBezTo>
                      <a:pt x="256051" y="96645"/>
                      <a:pt x="212343" y="96485"/>
                      <a:pt x="168634" y="96585"/>
                    </a:cubicBezTo>
                    <a:cubicBezTo>
                      <a:pt x="159716" y="95842"/>
                      <a:pt x="152484" y="103977"/>
                      <a:pt x="152404" y="112554"/>
                    </a:cubicBezTo>
                    <a:moveTo>
                      <a:pt x="22905" y="115567"/>
                    </a:moveTo>
                    <a:cubicBezTo>
                      <a:pt x="13786" y="121533"/>
                      <a:pt x="16437" y="133504"/>
                      <a:pt x="16116" y="142704"/>
                    </a:cubicBezTo>
                    <a:cubicBezTo>
                      <a:pt x="16638" y="153732"/>
                      <a:pt x="13063" y="167732"/>
                      <a:pt x="23909" y="175084"/>
                    </a:cubicBezTo>
                    <a:cubicBezTo>
                      <a:pt x="24150" y="170323"/>
                      <a:pt x="24191" y="165583"/>
                      <a:pt x="24171" y="160822"/>
                    </a:cubicBezTo>
                    <a:cubicBezTo>
                      <a:pt x="29514" y="160822"/>
                      <a:pt x="34857" y="160822"/>
                      <a:pt x="40200" y="160822"/>
                    </a:cubicBezTo>
                    <a:cubicBezTo>
                      <a:pt x="40200" y="165543"/>
                      <a:pt x="40220" y="170263"/>
                      <a:pt x="40421" y="175003"/>
                    </a:cubicBezTo>
                    <a:cubicBezTo>
                      <a:pt x="44659" y="171508"/>
                      <a:pt x="48496" y="166728"/>
                      <a:pt x="48194" y="160903"/>
                    </a:cubicBezTo>
                    <a:cubicBezTo>
                      <a:pt x="48234" y="149453"/>
                      <a:pt x="48496" y="137984"/>
                      <a:pt x="48034" y="126554"/>
                    </a:cubicBezTo>
                    <a:cubicBezTo>
                      <a:pt x="47110" y="114984"/>
                      <a:pt x="32045" y="108376"/>
                      <a:pt x="22905" y="115567"/>
                    </a:cubicBezTo>
                    <a:moveTo>
                      <a:pt x="64384" y="128503"/>
                    </a:moveTo>
                    <a:cubicBezTo>
                      <a:pt x="64384" y="139992"/>
                      <a:pt x="64043" y="151502"/>
                      <a:pt x="64545" y="162971"/>
                    </a:cubicBezTo>
                    <a:cubicBezTo>
                      <a:pt x="64826" y="168073"/>
                      <a:pt x="68562" y="171830"/>
                      <a:pt x="72097" y="175084"/>
                    </a:cubicBezTo>
                    <a:cubicBezTo>
                      <a:pt x="72359" y="170343"/>
                      <a:pt x="72399" y="165583"/>
                      <a:pt x="72379" y="160822"/>
                    </a:cubicBezTo>
                    <a:cubicBezTo>
                      <a:pt x="77722" y="160822"/>
                      <a:pt x="83065" y="160822"/>
                      <a:pt x="88408" y="160822"/>
                    </a:cubicBezTo>
                    <a:cubicBezTo>
                      <a:pt x="88408" y="165543"/>
                      <a:pt x="88428" y="170263"/>
                      <a:pt x="88629" y="175003"/>
                    </a:cubicBezTo>
                    <a:cubicBezTo>
                      <a:pt x="92847" y="171508"/>
                      <a:pt x="96684" y="166768"/>
                      <a:pt x="96402" y="160963"/>
                    </a:cubicBezTo>
                    <a:cubicBezTo>
                      <a:pt x="96563" y="150196"/>
                      <a:pt x="96503" y="139430"/>
                      <a:pt x="96402" y="128684"/>
                    </a:cubicBezTo>
                    <a:cubicBezTo>
                      <a:pt x="96684" y="120127"/>
                      <a:pt x="88930" y="112373"/>
                      <a:pt x="80413" y="112614"/>
                    </a:cubicBezTo>
                    <a:cubicBezTo>
                      <a:pt x="71937" y="112433"/>
                      <a:pt x="64163" y="119966"/>
                      <a:pt x="64384" y="128503"/>
                    </a:cubicBezTo>
                    <a:moveTo>
                      <a:pt x="152705" y="128684"/>
                    </a:moveTo>
                    <a:cubicBezTo>
                      <a:pt x="152705" y="134368"/>
                      <a:pt x="152705" y="140053"/>
                      <a:pt x="152685" y="145737"/>
                    </a:cubicBezTo>
                    <a:cubicBezTo>
                      <a:pt x="158068" y="143608"/>
                      <a:pt x="163452" y="141459"/>
                      <a:pt x="168815" y="139289"/>
                    </a:cubicBezTo>
                    <a:cubicBezTo>
                      <a:pt x="168795" y="135754"/>
                      <a:pt x="168775" y="132199"/>
                      <a:pt x="168775" y="128684"/>
                    </a:cubicBezTo>
                    <a:cubicBezTo>
                      <a:pt x="163412" y="128663"/>
                      <a:pt x="158048" y="128663"/>
                      <a:pt x="152705" y="128684"/>
                    </a:cubicBezTo>
                    <a:moveTo>
                      <a:pt x="40320" y="192057"/>
                    </a:moveTo>
                    <a:cubicBezTo>
                      <a:pt x="40139" y="200393"/>
                      <a:pt x="40240" y="208729"/>
                      <a:pt x="40220" y="217065"/>
                    </a:cubicBezTo>
                    <a:cubicBezTo>
                      <a:pt x="50926" y="217065"/>
                      <a:pt x="61652" y="217045"/>
                      <a:pt x="72359" y="217085"/>
                    </a:cubicBezTo>
                    <a:cubicBezTo>
                      <a:pt x="72338" y="208709"/>
                      <a:pt x="72439" y="200333"/>
                      <a:pt x="72258" y="191977"/>
                    </a:cubicBezTo>
                    <a:cubicBezTo>
                      <a:pt x="66152" y="190209"/>
                      <a:pt x="60789" y="186754"/>
                      <a:pt x="56269" y="182335"/>
                    </a:cubicBezTo>
                    <a:cubicBezTo>
                      <a:pt x="51790" y="186814"/>
                      <a:pt x="46346" y="190129"/>
                      <a:pt x="40320" y="192057"/>
                    </a:cubicBezTo>
                    <a:moveTo>
                      <a:pt x="171587" y="185830"/>
                    </a:moveTo>
                    <a:cubicBezTo>
                      <a:pt x="160017" y="189185"/>
                      <a:pt x="156883" y="206198"/>
                      <a:pt x="166605" y="213329"/>
                    </a:cubicBezTo>
                    <a:cubicBezTo>
                      <a:pt x="175062" y="221062"/>
                      <a:pt x="190127" y="215960"/>
                      <a:pt x="192417" y="204832"/>
                    </a:cubicBezTo>
                    <a:cubicBezTo>
                      <a:pt x="195852" y="193142"/>
                      <a:pt x="182916" y="181230"/>
                      <a:pt x="171587" y="185830"/>
                    </a:cubicBezTo>
                    <a:moveTo>
                      <a:pt x="208165" y="192941"/>
                    </a:moveTo>
                    <a:cubicBezTo>
                      <a:pt x="209812" y="201156"/>
                      <a:pt x="208647" y="209653"/>
                      <a:pt x="204810" y="217105"/>
                    </a:cubicBezTo>
                    <a:cubicBezTo>
                      <a:pt x="238576" y="217025"/>
                      <a:pt x="272322" y="217005"/>
                      <a:pt x="306067" y="217105"/>
                    </a:cubicBezTo>
                    <a:cubicBezTo>
                      <a:pt x="299519" y="210215"/>
                      <a:pt x="294457" y="202040"/>
                      <a:pt x="291484" y="192981"/>
                    </a:cubicBezTo>
                    <a:cubicBezTo>
                      <a:pt x="263704" y="192941"/>
                      <a:pt x="235924" y="193001"/>
                      <a:pt x="208165" y="192941"/>
                    </a:cubicBezTo>
                    <a:close/>
                  </a:path>
                </a:pathLst>
              </a:custGeom>
              <a:grpFill/>
              <a:ln w="2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31520289-184F-D9DA-0251-9C5808B95ACA}"/>
                  </a:ext>
                </a:extLst>
              </p:cNvPr>
              <p:cNvSpPr/>
              <p:nvPr/>
            </p:nvSpPr>
            <p:spPr>
              <a:xfrm>
                <a:off x="6036973" y="-824516"/>
                <a:ext cx="16080" cy="24121"/>
              </a:xfrm>
              <a:custGeom>
                <a:avLst/>
                <a:gdLst>
                  <a:gd name="connsiteX0" fmla="*/ 6 w 16080"/>
                  <a:gd name="connsiteY0" fmla="*/ 9 h 24121"/>
                  <a:gd name="connsiteX1" fmla="*/ 16075 w 16080"/>
                  <a:gd name="connsiteY1" fmla="*/ 9 h 24121"/>
                  <a:gd name="connsiteX2" fmla="*/ 16075 w 16080"/>
                  <a:gd name="connsiteY2" fmla="*/ 24113 h 24121"/>
                  <a:gd name="connsiteX3" fmla="*/ 6 w 16080"/>
                  <a:gd name="connsiteY3" fmla="*/ 24113 h 24121"/>
                  <a:gd name="connsiteX4" fmla="*/ 6 w 16080"/>
                  <a:gd name="connsiteY4" fmla="*/ 9 h 24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0" h="24121">
                    <a:moveTo>
                      <a:pt x="6" y="9"/>
                    </a:moveTo>
                    <a:cubicBezTo>
                      <a:pt x="5369" y="9"/>
                      <a:pt x="10712" y="-11"/>
                      <a:pt x="16075" y="9"/>
                    </a:cubicBezTo>
                    <a:cubicBezTo>
                      <a:pt x="16095" y="8044"/>
                      <a:pt x="16055" y="16078"/>
                      <a:pt x="16075" y="24113"/>
                    </a:cubicBezTo>
                    <a:cubicBezTo>
                      <a:pt x="10712" y="24133"/>
                      <a:pt x="5369" y="24113"/>
                      <a:pt x="6" y="24113"/>
                    </a:cubicBezTo>
                    <a:cubicBezTo>
                      <a:pt x="26" y="16078"/>
                      <a:pt x="-14" y="8044"/>
                      <a:pt x="6" y="9"/>
                    </a:cubicBezTo>
                    <a:close/>
                  </a:path>
                </a:pathLst>
              </a:custGeom>
              <a:grpFill/>
              <a:ln w="2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3F9E51B7-CA74-5AB9-17E4-DA9887ED730E}"/>
                  </a:ext>
                </a:extLst>
              </p:cNvPr>
              <p:cNvSpPr/>
              <p:nvPr/>
            </p:nvSpPr>
            <p:spPr>
              <a:xfrm>
                <a:off x="6069112" y="-824516"/>
                <a:ext cx="16079" cy="24121"/>
              </a:xfrm>
              <a:custGeom>
                <a:avLst/>
                <a:gdLst>
                  <a:gd name="connsiteX0" fmla="*/ 6 w 16079"/>
                  <a:gd name="connsiteY0" fmla="*/ 9 h 24121"/>
                  <a:gd name="connsiteX1" fmla="*/ 16075 w 16079"/>
                  <a:gd name="connsiteY1" fmla="*/ 9 h 24121"/>
                  <a:gd name="connsiteX2" fmla="*/ 16075 w 16079"/>
                  <a:gd name="connsiteY2" fmla="*/ 24113 h 24121"/>
                  <a:gd name="connsiteX3" fmla="*/ 6 w 16079"/>
                  <a:gd name="connsiteY3" fmla="*/ 24113 h 24121"/>
                  <a:gd name="connsiteX4" fmla="*/ 6 w 16079"/>
                  <a:gd name="connsiteY4" fmla="*/ 9 h 24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79" h="24121">
                    <a:moveTo>
                      <a:pt x="6" y="9"/>
                    </a:moveTo>
                    <a:cubicBezTo>
                      <a:pt x="5369" y="9"/>
                      <a:pt x="10712" y="-11"/>
                      <a:pt x="16075" y="9"/>
                    </a:cubicBezTo>
                    <a:cubicBezTo>
                      <a:pt x="16095" y="8044"/>
                      <a:pt x="16035" y="16078"/>
                      <a:pt x="16075" y="24113"/>
                    </a:cubicBezTo>
                    <a:cubicBezTo>
                      <a:pt x="10712" y="24133"/>
                      <a:pt x="5349" y="24113"/>
                      <a:pt x="6" y="24113"/>
                    </a:cubicBezTo>
                    <a:cubicBezTo>
                      <a:pt x="-14" y="16078"/>
                      <a:pt x="26" y="8044"/>
                      <a:pt x="6" y="9"/>
                    </a:cubicBezTo>
                    <a:close/>
                  </a:path>
                </a:pathLst>
              </a:custGeom>
              <a:grpFill/>
              <a:ln w="2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EE884A15-18AD-485F-EDFA-558AD6F2B8A2}"/>
                  </a:ext>
                </a:extLst>
              </p:cNvPr>
              <p:cNvSpPr/>
              <p:nvPr/>
            </p:nvSpPr>
            <p:spPr>
              <a:xfrm>
                <a:off x="6157487" y="-792465"/>
                <a:ext cx="48264" cy="48296"/>
              </a:xfrm>
              <a:custGeom>
                <a:avLst/>
                <a:gdLst>
                  <a:gd name="connsiteX0" fmla="*/ 16805 w 48264"/>
                  <a:gd name="connsiteY0" fmla="*/ 1222 h 48296"/>
                  <a:gd name="connsiteX1" fmla="*/ 48100 w 48264"/>
                  <a:gd name="connsiteY1" fmla="*/ 22012 h 48296"/>
                  <a:gd name="connsiteX2" fmla="*/ 23996 w 48264"/>
                  <a:gd name="connsiteY2" fmla="*/ 48285 h 48296"/>
                  <a:gd name="connsiteX3" fmla="*/ 133 w 48264"/>
                  <a:gd name="connsiteY3" fmla="*/ 26471 h 48296"/>
                  <a:gd name="connsiteX4" fmla="*/ 16805 w 48264"/>
                  <a:gd name="connsiteY4" fmla="*/ 1222 h 48296"/>
                  <a:gd name="connsiteX5" fmla="*/ 20762 w 48264"/>
                  <a:gd name="connsiteY5" fmla="*/ 16950 h 48296"/>
                  <a:gd name="connsiteX6" fmla="*/ 19597 w 48264"/>
                  <a:gd name="connsiteY6" fmla="*/ 30790 h 48296"/>
                  <a:gd name="connsiteX7" fmla="*/ 31910 w 48264"/>
                  <a:gd name="connsiteY7" fmla="*/ 26109 h 48296"/>
                  <a:gd name="connsiteX8" fmla="*/ 20762 w 48264"/>
                  <a:gd name="connsiteY8" fmla="*/ 16950 h 48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264" h="48296">
                    <a:moveTo>
                      <a:pt x="16805" y="1222"/>
                    </a:moveTo>
                    <a:cubicBezTo>
                      <a:pt x="30825" y="-3780"/>
                      <a:pt x="47236" y="7248"/>
                      <a:pt x="48100" y="22012"/>
                    </a:cubicBezTo>
                    <a:cubicBezTo>
                      <a:pt x="49828" y="35691"/>
                      <a:pt x="37695" y="48747"/>
                      <a:pt x="23996" y="48285"/>
                    </a:cubicBezTo>
                    <a:cubicBezTo>
                      <a:pt x="12004" y="48426"/>
                      <a:pt x="1017" y="38463"/>
                      <a:pt x="133" y="26471"/>
                    </a:cubicBezTo>
                    <a:cubicBezTo>
                      <a:pt x="-1092" y="15504"/>
                      <a:pt x="6280" y="4416"/>
                      <a:pt x="16805" y="1222"/>
                    </a:cubicBezTo>
                    <a:moveTo>
                      <a:pt x="20762" y="16950"/>
                    </a:moveTo>
                    <a:cubicBezTo>
                      <a:pt x="15118" y="19099"/>
                      <a:pt x="14475" y="27696"/>
                      <a:pt x="19597" y="30790"/>
                    </a:cubicBezTo>
                    <a:cubicBezTo>
                      <a:pt x="23876" y="34124"/>
                      <a:pt x="30866" y="31372"/>
                      <a:pt x="31910" y="26109"/>
                    </a:cubicBezTo>
                    <a:cubicBezTo>
                      <a:pt x="33798" y="19983"/>
                      <a:pt x="26426" y="13736"/>
                      <a:pt x="20762" y="16950"/>
                    </a:cubicBezTo>
                    <a:close/>
                  </a:path>
                </a:pathLst>
              </a:custGeom>
              <a:grpFill/>
              <a:ln w="2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49E5B8DD-DFAC-F5A4-D4D4-142E36133A1C}"/>
                  </a:ext>
                </a:extLst>
              </p:cNvPr>
              <p:cNvSpPr/>
              <p:nvPr/>
            </p:nvSpPr>
            <p:spPr>
              <a:xfrm>
                <a:off x="5948589" y="-695967"/>
                <a:ext cx="16078" cy="16084"/>
              </a:xfrm>
              <a:custGeom>
                <a:avLst/>
                <a:gdLst>
                  <a:gd name="connsiteX0" fmla="*/ 9 w 16078"/>
                  <a:gd name="connsiteY0" fmla="*/ 15 h 16084"/>
                  <a:gd name="connsiteX1" fmla="*/ 16078 w 16078"/>
                  <a:gd name="connsiteY1" fmla="*/ 15 h 16084"/>
                  <a:gd name="connsiteX2" fmla="*/ 16078 w 16078"/>
                  <a:gd name="connsiteY2" fmla="*/ 16084 h 16084"/>
                  <a:gd name="connsiteX3" fmla="*/ 9 w 16078"/>
                  <a:gd name="connsiteY3" fmla="*/ 16084 h 16084"/>
                  <a:gd name="connsiteX4" fmla="*/ 9 w 16078"/>
                  <a:gd name="connsiteY4" fmla="*/ 15 h 16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78" h="16084">
                    <a:moveTo>
                      <a:pt x="9" y="15"/>
                    </a:moveTo>
                    <a:cubicBezTo>
                      <a:pt x="5352" y="-5"/>
                      <a:pt x="10715" y="-5"/>
                      <a:pt x="16078" y="15"/>
                    </a:cubicBezTo>
                    <a:cubicBezTo>
                      <a:pt x="16058" y="5358"/>
                      <a:pt x="16078" y="10721"/>
                      <a:pt x="16078" y="16084"/>
                    </a:cubicBezTo>
                    <a:cubicBezTo>
                      <a:pt x="10715" y="16084"/>
                      <a:pt x="5352" y="16084"/>
                      <a:pt x="9" y="16084"/>
                    </a:cubicBezTo>
                    <a:cubicBezTo>
                      <a:pt x="9" y="10721"/>
                      <a:pt x="-11" y="5378"/>
                      <a:pt x="9" y="15"/>
                    </a:cubicBezTo>
                    <a:close/>
                  </a:path>
                </a:pathLst>
              </a:custGeom>
              <a:grpFill/>
              <a:ln w="2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B915B076-C76E-A570-2ABE-2D6EC79ED101}"/>
                  </a:ext>
                </a:extLst>
              </p:cNvPr>
              <p:cNvSpPr/>
              <p:nvPr/>
            </p:nvSpPr>
            <p:spPr>
              <a:xfrm>
                <a:off x="6069109" y="-695961"/>
                <a:ext cx="16078" cy="16078"/>
              </a:xfrm>
              <a:custGeom>
                <a:avLst/>
                <a:gdLst>
                  <a:gd name="connsiteX0" fmla="*/ 9 w 16078"/>
                  <a:gd name="connsiteY0" fmla="*/ 9 h 16078"/>
                  <a:gd name="connsiteX1" fmla="*/ 16078 w 16078"/>
                  <a:gd name="connsiteY1" fmla="*/ 9 h 16078"/>
                  <a:gd name="connsiteX2" fmla="*/ 16078 w 16078"/>
                  <a:gd name="connsiteY2" fmla="*/ 16078 h 16078"/>
                  <a:gd name="connsiteX3" fmla="*/ 9 w 16078"/>
                  <a:gd name="connsiteY3" fmla="*/ 16078 h 16078"/>
                  <a:gd name="connsiteX4" fmla="*/ 9 w 16078"/>
                  <a:gd name="connsiteY4" fmla="*/ 9 h 16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78" h="16078">
                    <a:moveTo>
                      <a:pt x="9" y="9"/>
                    </a:moveTo>
                    <a:cubicBezTo>
                      <a:pt x="5352" y="9"/>
                      <a:pt x="10715" y="-11"/>
                      <a:pt x="16078" y="9"/>
                    </a:cubicBezTo>
                    <a:cubicBezTo>
                      <a:pt x="16078" y="5352"/>
                      <a:pt x="16078" y="10715"/>
                      <a:pt x="16078" y="16078"/>
                    </a:cubicBezTo>
                    <a:cubicBezTo>
                      <a:pt x="10715" y="16078"/>
                      <a:pt x="5372" y="16078"/>
                      <a:pt x="9" y="16078"/>
                    </a:cubicBezTo>
                    <a:cubicBezTo>
                      <a:pt x="9" y="10715"/>
                      <a:pt x="-11" y="5352"/>
                      <a:pt x="9" y="9"/>
                    </a:cubicBezTo>
                    <a:close/>
                  </a:path>
                </a:pathLst>
              </a:custGeom>
              <a:grpFill/>
              <a:ln w="2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84F6EA18-E81A-31ED-8F76-217D8130262D}"/>
                  </a:ext>
                </a:extLst>
              </p:cNvPr>
              <p:cNvSpPr/>
              <p:nvPr/>
            </p:nvSpPr>
            <p:spPr>
              <a:xfrm>
                <a:off x="6189623" y="-695967"/>
                <a:ext cx="16084" cy="16084"/>
              </a:xfrm>
              <a:custGeom>
                <a:avLst/>
                <a:gdLst>
                  <a:gd name="connsiteX0" fmla="*/ 15 w 16084"/>
                  <a:gd name="connsiteY0" fmla="*/ 15 h 16084"/>
                  <a:gd name="connsiteX1" fmla="*/ 16084 w 16084"/>
                  <a:gd name="connsiteY1" fmla="*/ 15 h 16084"/>
                  <a:gd name="connsiteX2" fmla="*/ 16084 w 16084"/>
                  <a:gd name="connsiteY2" fmla="*/ 16084 h 16084"/>
                  <a:gd name="connsiteX3" fmla="*/ 15 w 16084"/>
                  <a:gd name="connsiteY3" fmla="*/ 16084 h 16084"/>
                  <a:gd name="connsiteX4" fmla="*/ 15 w 16084"/>
                  <a:gd name="connsiteY4" fmla="*/ 15 h 16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4" h="16084">
                    <a:moveTo>
                      <a:pt x="15" y="15"/>
                    </a:moveTo>
                    <a:cubicBezTo>
                      <a:pt x="5358" y="-5"/>
                      <a:pt x="10721" y="-5"/>
                      <a:pt x="16084" y="15"/>
                    </a:cubicBezTo>
                    <a:cubicBezTo>
                      <a:pt x="16064" y="5378"/>
                      <a:pt x="16084" y="10721"/>
                      <a:pt x="16084" y="16084"/>
                    </a:cubicBezTo>
                    <a:cubicBezTo>
                      <a:pt x="10721" y="16084"/>
                      <a:pt x="5358" y="16084"/>
                      <a:pt x="15" y="16084"/>
                    </a:cubicBezTo>
                    <a:cubicBezTo>
                      <a:pt x="-5" y="10721"/>
                      <a:pt x="-5" y="5378"/>
                      <a:pt x="15" y="15"/>
                    </a:cubicBezTo>
                    <a:close/>
                  </a:path>
                </a:pathLst>
              </a:custGeom>
              <a:grpFill/>
              <a:ln w="2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19CDF029-F0E9-E723-0D42-7A35E37D9D4A}"/>
                  </a:ext>
                </a:extLst>
              </p:cNvPr>
              <p:cNvSpPr/>
              <p:nvPr/>
            </p:nvSpPr>
            <p:spPr>
              <a:xfrm>
                <a:off x="5932488" y="-663827"/>
                <a:ext cx="16109" cy="16082"/>
              </a:xfrm>
              <a:custGeom>
                <a:avLst/>
                <a:gdLst>
                  <a:gd name="connsiteX0" fmla="*/ 0 w 16109"/>
                  <a:gd name="connsiteY0" fmla="*/ 33 h 16082"/>
                  <a:gd name="connsiteX1" fmla="*/ 16110 w 16109"/>
                  <a:gd name="connsiteY1" fmla="*/ 13 h 16082"/>
                  <a:gd name="connsiteX2" fmla="*/ 16110 w 16109"/>
                  <a:gd name="connsiteY2" fmla="*/ 16083 h 16082"/>
                  <a:gd name="connsiteX3" fmla="*/ 40 w 16109"/>
                  <a:gd name="connsiteY3" fmla="*/ 16083 h 16082"/>
                  <a:gd name="connsiteX4" fmla="*/ 0 w 16109"/>
                  <a:gd name="connsiteY4" fmla="*/ 33 h 1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09" h="16082">
                    <a:moveTo>
                      <a:pt x="0" y="33"/>
                    </a:moveTo>
                    <a:cubicBezTo>
                      <a:pt x="5363" y="-7"/>
                      <a:pt x="10746" y="-7"/>
                      <a:pt x="16110" y="13"/>
                    </a:cubicBezTo>
                    <a:cubicBezTo>
                      <a:pt x="16089" y="5356"/>
                      <a:pt x="16110" y="10719"/>
                      <a:pt x="16110" y="16083"/>
                    </a:cubicBezTo>
                    <a:cubicBezTo>
                      <a:pt x="10746" y="16083"/>
                      <a:pt x="5383" y="16083"/>
                      <a:pt x="40" y="16083"/>
                    </a:cubicBezTo>
                    <a:cubicBezTo>
                      <a:pt x="40" y="10719"/>
                      <a:pt x="20" y="5376"/>
                      <a:pt x="0" y="33"/>
                    </a:cubicBezTo>
                    <a:close/>
                  </a:path>
                </a:pathLst>
              </a:custGeom>
              <a:grpFill/>
              <a:ln w="2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9A086A89-ABF4-DD6A-AF8F-6D478E7B71BE}"/>
                  </a:ext>
                </a:extLst>
              </p:cNvPr>
              <p:cNvSpPr/>
              <p:nvPr/>
            </p:nvSpPr>
            <p:spPr>
              <a:xfrm>
                <a:off x="6205692" y="-663829"/>
                <a:ext cx="16084" cy="16084"/>
              </a:xfrm>
              <a:custGeom>
                <a:avLst/>
                <a:gdLst>
                  <a:gd name="connsiteX0" fmla="*/ 15 w 16084"/>
                  <a:gd name="connsiteY0" fmla="*/ 15 h 16084"/>
                  <a:gd name="connsiteX1" fmla="*/ 16084 w 16084"/>
                  <a:gd name="connsiteY1" fmla="*/ 15 h 16084"/>
                  <a:gd name="connsiteX2" fmla="*/ 16084 w 16084"/>
                  <a:gd name="connsiteY2" fmla="*/ 16084 h 16084"/>
                  <a:gd name="connsiteX3" fmla="*/ 15 w 16084"/>
                  <a:gd name="connsiteY3" fmla="*/ 16084 h 16084"/>
                  <a:gd name="connsiteX4" fmla="*/ 15 w 16084"/>
                  <a:gd name="connsiteY4" fmla="*/ 15 h 16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4" h="16084">
                    <a:moveTo>
                      <a:pt x="15" y="15"/>
                    </a:moveTo>
                    <a:cubicBezTo>
                      <a:pt x="5358" y="-5"/>
                      <a:pt x="10721" y="-5"/>
                      <a:pt x="16084" y="15"/>
                    </a:cubicBezTo>
                    <a:cubicBezTo>
                      <a:pt x="16064" y="5358"/>
                      <a:pt x="16084" y="10721"/>
                      <a:pt x="16084" y="16084"/>
                    </a:cubicBezTo>
                    <a:cubicBezTo>
                      <a:pt x="10721" y="16084"/>
                      <a:pt x="5358" y="16084"/>
                      <a:pt x="15" y="16084"/>
                    </a:cubicBezTo>
                    <a:cubicBezTo>
                      <a:pt x="-5" y="10721"/>
                      <a:pt x="-5" y="5378"/>
                      <a:pt x="15" y="15"/>
                    </a:cubicBezTo>
                    <a:close/>
                  </a:path>
                </a:pathLst>
              </a:custGeom>
              <a:grpFill/>
              <a:ln w="2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C85EC463-97AA-8AEA-3131-18F666E8C015}"/>
                  </a:ext>
                </a:extLst>
              </p:cNvPr>
              <p:cNvSpPr/>
              <p:nvPr/>
            </p:nvSpPr>
            <p:spPr>
              <a:xfrm>
                <a:off x="6055419" y="-661463"/>
                <a:ext cx="43487" cy="29783"/>
              </a:xfrm>
              <a:custGeom>
                <a:avLst/>
                <a:gdLst>
                  <a:gd name="connsiteX0" fmla="*/ 0 w 43487"/>
                  <a:gd name="connsiteY0" fmla="*/ 11389 h 29783"/>
                  <a:gd name="connsiteX1" fmla="*/ 11269 w 43487"/>
                  <a:gd name="connsiteY1" fmla="*/ 20 h 29783"/>
                  <a:gd name="connsiteX2" fmla="*/ 21794 w 43487"/>
                  <a:gd name="connsiteY2" fmla="*/ 10385 h 29783"/>
                  <a:gd name="connsiteX3" fmla="*/ 32179 w 43487"/>
                  <a:gd name="connsiteY3" fmla="*/ 0 h 29783"/>
                  <a:gd name="connsiteX4" fmla="*/ 43488 w 43487"/>
                  <a:gd name="connsiteY4" fmla="*/ 11349 h 29783"/>
                  <a:gd name="connsiteX5" fmla="*/ 27318 w 43487"/>
                  <a:gd name="connsiteY5" fmla="*/ 27398 h 29783"/>
                  <a:gd name="connsiteX6" fmla="*/ 16210 w 43487"/>
                  <a:gd name="connsiteY6" fmla="*/ 27438 h 29783"/>
                  <a:gd name="connsiteX7" fmla="*/ 0 w 43487"/>
                  <a:gd name="connsiteY7" fmla="*/ 11389 h 29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487" h="29783">
                    <a:moveTo>
                      <a:pt x="0" y="11389"/>
                    </a:moveTo>
                    <a:cubicBezTo>
                      <a:pt x="3756" y="7593"/>
                      <a:pt x="7512" y="3816"/>
                      <a:pt x="11269" y="20"/>
                    </a:cubicBezTo>
                    <a:cubicBezTo>
                      <a:pt x="14784" y="3475"/>
                      <a:pt x="18319" y="6910"/>
                      <a:pt x="21794" y="10385"/>
                    </a:cubicBezTo>
                    <a:cubicBezTo>
                      <a:pt x="25229" y="6910"/>
                      <a:pt x="28704" y="3455"/>
                      <a:pt x="32179" y="0"/>
                    </a:cubicBezTo>
                    <a:cubicBezTo>
                      <a:pt x="35935" y="3796"/>
                      <a:pt x="39691" y="7593"/>
                      <a:pt x="43488" y="11349"/>
                    </a:cubicBezTo>
                    <a:cubicBezTo>
                      <a:pt x="38064" y="16652"/>
                      <a:pt x="32922" y="22276"/>
                      <a:pt x="27318" y="27398"/>
                    </a:cubicBezTo>
                    <a:cubicBezTo>
                      <a:pt x="24446" y="30552"/>
                      <a:pt x="19102" y="30592"/>
                      <a:pt x="16210" y="27438"/>
                    </a:cubicBezTo>
                    <a:cubicBezTo>
                      <a:pt x="10626" y="22276"/>
                      <a:pt x="5464" y="16672"/>
                      <a:pt x="0" y="11389"/>
                    </a:cubicBezTo>
                    <a:close/>
                  </a:path>
                </a:pathLst>
              </a:custGeom>
              <a:grpFill/>
              <a:ln w="2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8AACB8F6-564D-9E3C-082E-EDB67F7D5551}"/>
                  </a:ext>
                </a:extLst>
              </p:cNvPr>
              <p:cNvSpPr/>
              <p:nvPr/>
            </p:nvSpPr>
            <p:spPr>
              <a:xfrm>
                <a:off x="5910794" y="-629325"/>
                <a:ext cx="43527" cy="29783"/>
              </a:xfrm>
              <a:custGeom>
                <a:avLst/>
                <a:gdLst>
                  <a:gd name="connsiteX0" fmla="*/ 0 w 43527"/>
                  <a:gd name="connsiteY0" fmla="*/ 11409 h 29783"/>
                  <a:gd name="connsiteX1" fmla="*/ 11269 w 43527"/>
                  <a:gd name="connsiteY1" fmla="*/ 20 h 29783"/>
                  <a:gd name="connsiteX2" fmla="*/ 21794 w 43527"/>
                  <a:gd name="connsiteY2" fmla="*/ 10385 h 29783"/>
                  <a:gd name="connsiteX3" fmla="*/ 32179 w 43527"/>
                  <a:gd name="connsiteY3" fmla="*/ 0 h 29783"/>
                  <a:gd name="connsiteX4" fmla="*/ 43528 w 43527"/>
                  <a:gd name="connsiteY4" fmla="*/ 11369 h 29783"/>
                  <a:gd name="connsiteX5" fmla="*/ 27258 w 43527"/>
                  <a:gd name="connsiteY5" fmla="*/ 27458 h 29783"/>
                  <a:gd name="connsiteX6" fmla="*/ 16210 w 43527"/>
                  <a:gd name="connsiteY6" fmla="*/ 27438 h 29783"/>
                  <a:gd name="connsiteX7" fmla="*/ 0 w 43527"/>
                  <a:gd name="connsiteY7" fmla="*/ 11409 h 29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527" h="29783">
                    <a:moveTo>
                      <a:pt x="0" y="11409"/>
                    </a:moveTo>
                    <a:cubicBezTo>
                      <a:pt x="3736" y="7593"/>
                      <a:pt x="7492" y="3816"/>
                      <a:pt x="11269" y="20"/>
                    </a:cubicBezTo>
                    <a:cubicBezTo>
                      <a:pt x="14784" y="3455"/>
                      <a:pt x="18319" y="6910"/>
                      <a:pt x="21794" y="10385"/>
                    </a:cubicBezTo>
                    <a:cubicBezTo>
                      <a:pt x="25229" y="6910"/>
                      <a:pt x="28704" y="3455"/>
                      <a:pt x="32179" y="0"/>
                    </a:cubicBezTo>
                    <a:cubicBezTo>
                      <a:pt x="35935" y="3816"/>
                      <a:pt x="39731" y="7593"/>
                      <a:pt x="43528" y="11369"/>
                    </a:cubicBezTo>
                    <a:cubicBezTo>
                      <a:pt x="38044" y="16672"/>
                      <a:pt x="32882" y="22296"/>
                      <a:pt x="27258" y="27458"/>
                    </a:cubicBezTo>
                    <a:cubicBezTo>
                      <a:pt x="24385" y="30552"/>
                      <a:pt x="19082" y="30572"/>
                      <a:pt x="16210" y="27438"/>
                    </a:cubicBezTo>
                    <a:cubicBezTo>
                      <a:pt x="10606" y="22296"/>
                      <a:pt x="5484" y="16652"/>
                      <a:pt x="0" y="11409"/>
                    </a:cubicBezTo>
                    <a:close/>
                  </a:path>
                </a:pathLst>
              </a:custGeom>
              <a:grpFill/>
              <a:ln w="2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6947D8B3-4C9C-7BE3-8EE4-45DE877D588C}"/>
                  </a:ext>
                </a:extLst>
              </p:cNvPr>
              <p:cNvSpPr/>
              <p:nvPr/>
            </p:nvSpPr>
            <p:spPr>
              <a:xfrm>
                <a:off x="6200043" y="-629325"/>
                <a:ext cx="43487" cy="29796"/>
              </a:xfrm>
              <a:custGeom>
                <a:avLst/>
                <a:gdLst>
                  <a:gd name="connsiteX0" fmla="*/ 0 w 43487"/>
                  <a:gd name="connsiteY0" fmla="*/ 11389 h 29796"/>
                  <a:gd name="connsiteX1" fmla="*/ 11269 w 43487"/>
                  <a:gd name="connsiteY1" fmla="*/ 20 h 29796"/>
                  <a:gd name="connsiteX2" fmla="*/ 21794 w 43487"/>
                  <a:gd name="connsiteY2" fmla="*/ 10385 h 29796"/>
                  <a:gd name="connsiteX3" fmla="*/ 32179 w 43487"/>
                  <a:gd name="connsiteY3" fmla="*/ 0 h 29796"/>
                  <a:gd name="connsiteX4" fmla="*/ 43488 w 43487"/>
                  <a:gd name="connsiteY4" fmla="*/ 11389 h 29796"/>
                  <a:gd name="connsiteX5" fmla="*/ 26213 w 43487"/>
                  <a:gd name="connsiteY5" fmla="*/ 28302 h 29796"/>
                  <a:gd name="connsiteX6" fmla="*/ 16230 w 43487"/>
                  <a:gd name="connsiteY6" fmla="*/ 27458 h 29796"/>
                  <a:gd name="connsiteX7" fmla="*/ 0 w 43487"/>
                  <a:gd name="connsiteY7" fmla="*/ 11389 h 29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487" h="29796">
                    <a:moveTo>
                      <a:pt x="0" y="11389"/>
                    </a:moveTo>
                    <a:cubicBezTo>
                      <a:pt x="3736" y="7593"/>
                      <a:pt x="7512" y="3816"/>
                      <a:pt x="11269" y="20"/>
                    </a:cubicBezTo>
                    <a:cubicBezTo>
                      <a:pt x="14784" y="3455"/>
                      <a:pt x="18319" y="6910"/>
                      <a:pt x="21794" y="10385"/>
                    </a:cubicBezTo>
                    <a:cubicBezTo>
                      <a:pt x="25229" y="6910"/>
                      <a:pt x="28704" y="3455"/>
                      <a:pt x="32179" y="0"/>
                    </a:cubicBezTo>
                    <a:cubicBezTo>
                      <a:pt x="35935" y="3796"/>
                      <a:pt x="39711" y="7593"/>
                      <a:pt x="43488" y="11389"/>
                    </a:cubicBezTo>
                    <a:cubicBezTo>
                      <a:pt x="37663" y="16953"/>
                      <a:pt x="32340" y="23059"/>
                      <a:pt x="26213" y="28302"/>
                    </a:cubicBezTo>
                    <a:cubicBezTo>
                      <a:pt x="23301" y="30632"/>
                      <a:pt x="18741" y="30150"/>
                      <a:pt x="16230" y="27458"/>
                    </a:cubicBezTo>
                    <a:cubicBezTo>
                      <a:pt x="10606" y="22296"/>
                      <a:pt x="5484" y="16652"/>
                      <a:pt x="0" y="11389"/>
                    </a:cubicBezTo>
                    <a:close/>
                  </a:path>
                </a:pathLst>
              </a:custGeom>
              <a:grpFill/>
              <a:ln w="2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5569FB58-A891-A835-CD34-054F06E064F4}"/>
                  </a:ext>
                </a:extLst>
              </p:cNvPr>
              <p:cNvSpPr/>
              <p:nvPr/>
            </p:nvSpPr>
            <p:spPr>
              <a:xfrm>
                <a:off x="6053027" y="-615847"/>
                <a:ext cx="48252" cy="40432"/>
              </a:xfrm>
              <a:custGeom>
                <a:avLst/>
                <a:gdLst>
                  <a:gd name="connsiteX0" fmla="*/ 61 w 48252"/>
                  <a:gd name="connsiteY0" fmla="*/ 0 h 40432"/>
                  <a:gd name="connsiteX1" fmla="*/ 24125 w 48252"/>
                  <a:gd name="connsiteY1" fmla="*/ 11871 h 40432"/>
                  <a:gd name="connsiteX2" fmla="*/ 48229 w 48252"/>
                  <a:gd name="connsiteY2" fmla="*/ 40 h 40432"/>
                  <a:gd name="connsiteX3" fmla="*/ 48229 w 48252"/>
                  <a:gd name="connsiteY3" fmla="*/ 15989 h 40432"/>
                  <a:gd name="connsiteX4" fmla="*/ 32461 w 48252"/>
                  <a:gd name="connsiteY4" fmla="*/ 32802 h 40432"/>
                  <a:gd name="connsiteX5" fmla="*/ 18380 w 48252"/>
                  <a:gd name="connsiteY5" fmla="*/ 38104 h 40432"/>
                  <a:gd name="connsiteX6" fmla="*/ 10004 w 48252"/>
                  <a:gd name="connsiteY6" fmla="*/ 20388 h 40432"/>
                  <a:gd name="connsiteX7" fmla="*/ 21 w 48252"/>
                  <a:gd name="connsiteY7" fmla="*/ 15929 h 40432"/>
                  <a:gd name="connsiteX8" fmla="*/ 61 w 48252"/>
                  <a:gd name="connsiteY8" fmla="*/ 0 h 40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252" h="40432">
                    <a:moveTo>
                      <a:pt x="61" y="0"/>
                    </a:moveTo>
                    <a:cubicBezTo>
                      <a:pt x="9401" y="362"/>
                      <a:pt x="18119" y="4740"/>
                      <a:pt x="24125" y="11871"/>
                    </a:cubicBezTo>
                    <a:cubicBezTo>
                      <a:pt x="30071" y="4700"/>
                      <a:pt x="38929" y="442"/>
                      <a:pt x="48229" y="40"/>
                    </a:cubicBezTo>
                    <a:cubicBezTo>
                      <a:pt x="48249" y="5343"/>
                      <a:pt x="48269" y="10666"/>
                      <a:pt x="48229" y="15989"/>
                    </a:cubicBezTo>
                    <a:cubicBezTo>
                      <a:pt x="39069" y="16451"/>
                      <a:pt x="34028" y="24646"/>
                      <a:pt x="32461" y="32802"/>
                    </a:cubicBezTo>
                    <a:cubicBezTo>
                      <a:pt x="31738" y="39410"/>
                      <a:pt x="23201" y="43126"/>
                      <a:pt x="18380" y="38104"/>
                    </a:cubicBezTo>
                    <a:cubicBezTo>
                      <a:pt x="14544" y="32721"/>
                      <a:pt x="14765" y="25189"/>
                      <a:pt x="10004" y="20388"/>
                    </a:cubicBezTo>
                    <a:cubicBezTo>
                      <a:pt x="7413" y="17556"/>
                      <a:pt x="3516" y="16913"/>
                      <a:pt x="21" y="15929"/>
                    </a:cubicBezTo>
                    <a:cubicBezTo>
                      <a:pt x="-19" y="10606"/>
                      <a:pt x="1" y="5303"/>
                      <a:pt x="61" y="0"/>
                    </a:cubicBezTo>
                    <a:close/>
                  </a:path>
                </a:pathLst>
              </a:custGeom>
              <a:grpFill/>
              <a:ln w="2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A493B5EC-B29F-EBC8-9A14-81FED4948DF2}"/>
                  </a:ext>
                </a:extLst>
              </p:cNvPr>
              <p:cNvSpPr/>
              <p:nvPr/>
            </p:nvSpPr>
            <p:spPr>
              <a:xfrm>
                <a:off x="5892360" y="-575673"/>
                <a:ext cx="48215" cy="40467"/>
              </a:xfrm>
              <a:custGeom>
                <a:avLst/>
                <a:gdLst>
                  <a:gd name="connsiteX0" fmla="*/ 15 w 48215"/>
                  <a:gd name="connsiteY0" fmla="*/ 40 h 40467"/>
                  <a:gd name="connsiteX1" fmla="*/ 24119 w 48215"/>
                  <a:gd name="connsiteY1" fmla="*/ 11891 h 40467"/>
                  <a:gd name="connsiteX2" fmla="*/ 48163 w 48215"/>
                  <a:gd name="connsiteY2" fmla="*/ 0 h 40467"/>
                  <a:gd name="connsiteX3" fmla="*/ 48203 w 48215"/>
                  <a:gd name="connsiteY3" fmla="*/ 15929 h 40467"/>
                  <a:gd name="connsiteX4" fmla="*/ 38220 w 48215"/>
                  <a:gd name="connsiteY4" fmla="*/ 20388 h 40467"/>
                  <a:gd name="connsiteX5" fmla="*/ 28659 w 48215"/>
                  <a:gd name="connsiteY5" fmla="*/ 38988 h 40467"/>
                  <a:gd name="connsiteX6" fmla="*/ 15763 w 48215"/>
                  <a:gd name="connsiteY6" fmla="*/ 32781 h 40467"/>
                  <a:gd name="connsiteX7" fmla="*/ 15 w 48215"/>
                  <a:gd name="connsiteY7" fmla="*/ 15989 h 40467"/>
                  <a:gd name="connsiteX8" fmla="*/ 15 w 48215"/>
                  <a:gd name="connsiteY8" fmla="*/ 40 h 40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215" h="40467">
                    <a:moveTo>
                      <a:pt x="15" y="40"/>
                    </a:moveTo>
                    <a:cubicBezTo>
                      <a:pt x="9355" y="382"/>
                      <a:pt x="18113" y="4740"/>
                      <a:pt x="24119" y="11891"/>
                    </a:cubicBezTo>
                    <a:cubicBezTo>
                      <a:pt x="30025" y="4660"/>
                      <a:pt x="38883" y="482"/>
                      <a:pt x="48163" y="0"/>
                    </a:cubicBezTo>
                    <a:cubicBezTo>
                      <a:pt x="48223" y="5303"/>
                      <a:pt x="48223" y="10626"/>
                      <a:pt x="48203" y="15929"/>
                    </a:cubicBezTo>
                    <a:cubicBezTo>
                      <a:pt x="44688" y="16873"/>
                      <a:pt x="40831" y="17596"/>
                      <a:pt x="38220" y="20388"/>
                    </a:cubicBezTo>
                    <a:cubicBezTo>
                      <a:pt x="32857" y="25349"/>
                      <a:pt x="34142" y="34228"/>
                      <a:pt x="28659" y="38988"/>
                    </a:cubicBezTo>
                    <a:cubicBezTo>
                      <a:pt x="23597" y="42825"/>
                      <a:pt x="16506" y="38647"/>
                      <a:pt x="15763" y="32781"/>
                    </a:cubicBezTo>
                    <a:cubicBezTo>
                      <a:pt x="14136" y="24687"/>
                      <a:pt x="9134" y="16431"/>
                      <a:pt x="15" y="15989"/>
                    </a:cubicBezTo>
                    <a:cubicBezTo>
                      <a:pt x="-5" y="10666"/>
                      <a:pt x="-5" y="5343"/>
                      <a:pt x="15" y="40"/>
                    </a:cubicBezTo>
                    <a:close/>
                  </a:path>
                </a:pathLst>
              </a:custGeom>
              <a:grpFill/>
              <a:ln w="2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659A720E-3B02-31D6-E936-E41D84AAD957}"/>
                  </a:ext>
                </a:extLst>
              </p:cNvPr>
              <p:cNvSpPr/>
              <p:nvPr/>
            </p:nvSpPr>
            <p:spPr>
              <a:xfrm>
                <a:off x="6213734" y="-575673"/>
                <a:ext cx="48216" cy="40474"/>
              </a:xfrm>
              <a:custGeom>
                <a:avLst/>
                <a:gdLst>
                  <a:gd name="connsiteX0" fmla="*/ 28 w 48216"/>
                  <a:gd name="connsiteY0" fmla="*/ 0 h 40474"/>
                  <a:gd name="connsiteX1" fmla="*/ 24132 w 48216"/>
                  <a:gd name="connsiteY1" fmla="*/ 11871 h 40474"/>
                  <a:gd name="connsiteX2" fmla="*/ 48216 w 48216"/>
                  <a:gd name="connsiteY2" fmla="*/ 20 h 40474"/>
                  <a:gd name="connsiteX3" fmla="*/ 48216 w 48216"/>
                  <a:gd name="connsiteY3" fmla="*/ 15909 h 40474"/>
                  <a:gd name="connsiteX4" fmla="*/ 35100 w 48216"/>
                  <a:gd name="connsiteY4" fmla="*/ 25189 h 40474"/>
                  <a:gd name="connsiteX5" fmla="*/ 24173 w 48216"/>
                  <a:gd name="connsiteY5" fmla="*/ 40475 h 40474"/>
                  <a:gd name="connsiteX6" fmla="*/ 13205 w 48216"/>
                  <a:gd name="connsiteY6" fmla="*/ 25390 h 40474"/>
                  <a:gd name="connsiteX7" fmla="*/ 8 w 48216"/>
                  <a:gd name="connsiteY7" fmla="*/ 15929 h 40474"/>
                  <a:gd name="connsiteX8" fmla="*/ 28 w 48216"/>
                  <a:gd name="connsiteY8" fmla="*/ 0 h 40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216" h="40474">
                    <a:moveTo>
                      <a:pt x="28" y="0"/>
                    </a:moveTo>
                    <a:cubicBezTo>
                      <a:pt x="9349" y="402"/>
                      <a:pt x="18127" y="4740"/>
                      <a:pt x="24132" y="11871"/>
                    </a:cubicBezTo>
                    <a:cubicBezTo>
                      <a:pt x="30058" y="4640"/>
                      <a:pt x="38936" y="482"/>
                      <a:pt x="48216" y="20"/>
                    </a:cubicBezTo>
                    <a:cubicBezTo>
                      <a:pt x="48216" y="5323"/>
                      <a:pt x="48196" y="10606"/>
                      <a:pt x="48216" y="15909"/>
                    </a:cubicBezTo>
                    <a:cubicBezTo>
                      <a:pt x="42753" y="16853"/>
                      <a:pt x="36968" y="19544"/>
                      <a:pt x="35100" y="25189"/>
                    </a:cubicBezTo>
                    <a:cubicBezTo>
                      <a:pt x="32529" y="30793"/>
                      <a:pt x="32227" y="40213"/>
                      <a:pt x="24173" y="40475"/>
                    </a:cubicBezTo>
                    <a:cubicBezTo>
                      <a:pt x="16138" y="40374"/>
                      <a:pt x="15676" y="30974"/>
                      <a:pt x="13205" y="25390"/>
                    </a:cubicBezTo>
                    <a:cubicBezTo>
                      <a:pt x="11317" y="19685"/>
                      <a:pt x="5572" y="16813"/>
                      <a:pt x="8" y="15929"/>
                    </a:cubicBezTo>
                    <a:cubicBezTo>
                      <a:pt x="-12" y="10606"/>
                      <a:pt x="8" y="5303"/>
                      <a:pt x="28" y="0"/>
                    </a:cubicBezTo>
                    <a:close/>
                  </a:path>
                </a:pathLst>
              </a:custGeom>
              <a:grpFill/>
              <a:ln w="2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E47B930A-8DDA-1327-2318-441921D1E65A}"/>
                  </a:ext>
                </a:extLst>
              </p:cNvPr>
              <p:cNvSpPr/>
              <p:nvPr/>
            </p:nvSpPr>
            <p:spPr>
              <a:xfrm>
                <a:off x="6053048" y="-559604"/>
                <a:ext cx="48219" cy="40379"/>
              </a:xfrm>
              <a:custGeom>
                <a:avLst/>
                <a:gdLst>
                  <a:gd name="connsiteX0" fmla="*/ 20 w 48219"/>
                  <a:gd name="connsiteY0" fmla="*/ 0 h 40379"/>
                  <a:gd name="connsiteX1" fmla="*/ 24124 w 48219"/>
                  <a:gd name="connsiteY1" fmla="*/ 11871 h 40379"/>
                  <a:gd name="connsiteX2" fmla="*/ 48148 w 48219"/>
                  <a:gd name="connsiteY2" fmla="*/ 40 h 40379"/>
                  <a:gd name="connsiteX3" fmla="*/ 48208 w 48219"/>
                  <a:gd name="connsiteY3" fmla="*/ 15929 h 40379"/>
                  <a:gd name="connsiteX4" fmla="*/ 38205 w 48219"/>
                  <a:gd name="connsiteY4" fmla="*/ 20408 h 40379"/>
                  <a:gd name="connsiteX5" fmla="*/ 30672 w 48219"/>
                  <a:gd name="connsiteY5" fmla="*/ 37000 h 40379"/>
                  <a:gd name="connsiteX6" fmla="*/ 17596 w 48219"/>
                  <a:gd name="connsiteY6" fmla="*/ 37100 h 40379"/>
                  <a:gd name="connsiteX7" fmla="*/ 8939 w 48219"/>
                  <a:gd name="connsiteY7" fmla="*/ 19504 h 40379"/>
                  <a:gd name="connsiteX8" fmla="*/ 0 w 48219"/>
                  <a:gd name="connsiteY8" fmla="*/ 15989 h 40379"/>
                  <a:gd name="connsiteX9" fmla="*/ 20 w 48219"/>
                  <a:gd name="connsiteY9" fmla="*/ 0 h 40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219" h="40379">
                    <a:moveTo>
                      <a:pt x="20" y="0"/>
                    </a:moveTo>
                    <a:cubicBezTo>
                      <a:pt x="9340" y="402"/>
                      <a:pt x="18118" y="4720"/>
                      <a:pt x="24124" y="11871"/>
                    </a:cubicBezTo>
                    <a:cubicBezTo>
                      <a:pt x="30030" y="4680"/>
                      <a:pt x="38888" y="462"/>
                      <a:pt x="48148" y="40"/>
                    </a:cubicBezTo>
                    <a:cubicBezTo>
                      <a:pt x="48228" y="5343"/>
                      <a:pt x="48228" y="10626"/>
                      <a:pt x="48208" y="15929"/>
                    </a:cubicBezTo>
                    <a:cubicBezTo>
                      <a:pt x="44673" y="16893"/>
                      <a:pt x="40796" y="17596"/>
                      <a:pt x="38205" y="20408"/>
                    </a:cubicBezTo>
                    <a:cubicBezTo>
                      <a:pt x="33766" y="24887"/>
                      <a:pt x="33625" y="31677"/>
                      <a:pt x="30672" y="37000"/>
                    </a:cubicBezTo>
                    <a:cubicBezTo>
                      <a:pt x="27760" y="41479"/>
                      <a:pt x="20569" y="41499"/>
                      <a:pt x="17596" y="37100"/>
                    </a:cubicBezTo>
                    <a:cubicBezTo>
                      <a:pt x="14402" y="31395"/>
                      <a:pt x="14362" y="23803"/>
                      <a:pt x="8939" y="19504"/>
                    </a:cubicBezTo>
                    <a:cubicBezTo>
                      <a:pt x="6468" y="17275"/>
                      <a:pt x="3073" y="16813"/>
                      <a:pt x="0" y="15989"/>
                    </a:cubicBezTo>
                    <a:cubicBezTo>
                      <a:pt x="0" y="10646"/>
                      <a:pt x="0" y="5323"/>
                      <a:pt x="20" y="0"/>
                    </a:cubicBezTo>
                    <a:close/>
                  </a:path>
                </a:pathLst>
              </a:custGeom>
              <a:grpFill/>
              <a:ln w="2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23130586-ACED-B407-11E9-DD39092154CD}"/>
                  </a:ext>
                </a:extLst>
              </p:cNvPr>
              <p:cNvSpPr/>
              <p:nvPr/>
            </p:nvSpPr>
            <p:spPr>
              <a:xfrm>
                <a:off x="5868242" y="-511496"/>
                <a:ext cx="48223" cy="40562"/>
              </a:xfrm>
              <a:custGeom>
                <a:avLst/>
                <a:gdLst>
                  <a:gd name="connsiteX0" fmla="*/ 28 w 48223"/>
                  <a:gd name="connsiteY0" fmla="*/ 100 h 40562"/>
                  <a:gd name="connsiteX1" fmla="*/ 24072 w 48223"/>
                  <a:gd name="connsiteY1" fmla="*/ 11972 h 40562"/>
                  <a:gd name="connsiteX2" fmla="*/ 48136 w 48223"/>
                  <a:gd name="connsiteY2" fmla="*/ 0 h 40562"/>
                  <a:gd name="connsiteX3" fmla="*/ 48216 w 48223"/>
                  <a:gd name="connsiteY3" fmla="*/ 16009 h 40562"/>
                  <a:gd name="connsiteX4" fmla="*/ 32629 w 48223"/>
                  <a:gd name="connsiteY4" fmla="*/ 32340 h 40562"/>
                  <a:gd name="connsiteX5" fmla="*/ 19472 w 48223"/>
                  <a:gd name="connsiteY5" fmla="*/ 39008 h 40562"/>
                  <a:gd name="connsiteX6" fmla="*/ 9991 w 48223"/>
                  <a:gd name="connsiteY6" fmla="*/ 20509 h 40562"/>
                  <a:gd name="connsiteX7" fmla="*/ 8 w 48223"/>
                  <a:gd name="connsiteY7" fmla="*/ 16069 h 40562"/>
                  <a:gd name="connsiteX8" fmla="*/ 28 w 48223"/>
                  <a:gd name="connsiteY8" fmla="*/ 100 h 4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223" h="40562">
                    <a:moveTo>
                      <a:pt x="28" y="100"/>
                    </a:moveTo>
                    <a:cubicBezTo>
                      <a:pt x="9329" y="562"/>
                      <a:pt x="18167" y="4720"/>
                      <a:pt x="24072" y="11972"/>
                    </a:cubicBezTo>
                    <a:cubicBezTo>
                      <a:pt x="30058" y="4781"/>
                      <a:pt x="38876" y="663"/>
                      <a:pt x="48136" y="0"/>
                    </a:cubicBezTo>
                    <a:cubicBezTo>
                      <a:pt x="48216" y="5343"/>
                      <a:pt x="48236" y="10666"/>
                      <a:pt x="48216" y="16009"/>
                    </a:cubicBezTo>
                    <a:cubicBezTo>
                      <a:pt x="39338" y="16551"/>
                      <a:pt x="34196" y="24345"/>
                      <a:pt x="32629" y="32340"/>
                    </a:cubicBezTo>
                    <a:cubicBezTo>
                      <a:pt x="32027" y="38426"/>
                      <a:pt x="24755" y="43126"/>
                      <a:pt x="19472" y="39008"/>
                    </a:cubicBezTo>
                    <a:cubicBezTo>
                      <a:pt x="14169" y="34208"/>
                      <a:pt x="15274" y="25470"/>
                      <a:pt x="9991" y="20509"/>
                    </a:cubicBezTo>
                    <a:cubicBezTo>
                      <a:pt x="7440" y="17636"/>
                      <a:pt x="3544" y="16953"/>
                      <a:pt x="8" y="16069"/>
                    </a:cubicBezTo>
                    <a:cubicBezTo>
                      <a:pt x="-12" y="10746"/>
                      <a:pt x="8" y="5423"/>
                      <a:pt x="28" y="100"/>
                    </a:cubicBezTo>
                    <a:close/>
                  </a:path>
                </a:pathLst>
              </a:custGeom>
              <a:grpFill/>
              <a:ln w="2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F326EE8E-BB5A-2E3E-DC88-3B86B82DDA47}"/>
                  </a:ext>
                </a:extLst>
              </p:cNvPr>
              <p:cNvSpPr/>
              <p:nvPr/>
            </p:nvSpPr>
            <p:spPr>
              <a:xfrm>
                <a:off x="6237838" y="-511496"/>
                <a:ext cx="48216" cy="40357"/>
              </a:xfrm>
              <a:custGeom>
                <a:avLst/>
                <a:gdLst>
                  <a:gd name="connsiteX0" fmla="*/ 48 w 48216"/>
                  <a:gd name="connsiteY0" fmla="*/ 100 h 40357"/>
                  <a:gd name="connsiteX1" fmla="*/ 24072 w 48216"/>
                  <a:gd name="connsiteY1" fmla="*/ 11972 h 40357"/>
                  <a:gd name="connsiteX2" fmla="*/ 48136 w 48216"/>
                  <a:gd name="connsiteY2" fmla="*/ 0 h 40357"/>
                  <a:gd name="connsiteX3" fmla="*/ 48176 w 48216"/>
                  <a:gd name="connsiteY3" fmla="*/ 16089 h 40357"/>
                  <a:gd name="connsiteX4" fmla="*/ 32006 w 48216"/>
                  <a:gd name="connsiteY4" fmla="*/ 34107 h 40357"/>
                  <a:gd name="connsiteX5" fmla="*/ 16338 w 48216"/>
                  <a:gd name="connsiteY5" fmla="*/ 34328 h 40357"/>
                  <a:gd name="connsiteX6" fmla="*/ 8 w 48216"/>
                  <a:gd name="connsiteY6" fmla="*/ 16049 h 40357"/>
                  <a:gd name="connsiteX7" fmla="*/ 48 w 48216"/>
                  <a:gd name="connsiteY7" fmla="*/ 100 h 4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216" h="40357">
                    <a:moveTo>
                      <a:pt x="48" y="100"/>
                    </a:moveTo>
                    <a:cubicBezTo>
                      <a:pt x="9328" y="562"/>
                      <a:pt x="18166" y="4740"/>
                      <a:pt x="24072" y="11972"/>
                    </a:cubicBezTo>
                    <a:cubicBezTo>
                      <a:pt x="30058" y="4781"/>
                      <a:pt x="38876" y="643"/>
                      <a:pt x="48136" y="0"/>
                    </a:cubicBezTo>
                    <a:cubicBezTo>
                      <a:pt x="48236" y="5363"/>
                      <a:pt x="48236" y="10726"/>
                      <a:pt x="48176" y="16089"/>
                    </a:cubicBezTo>
                    <a:cubicBezTo>
                      <a:pt x="38333" y="16471"/>
                      <a:pt x="33934" y="25791"/>
                      <a:pt x="32006" y="34107"/>
                    </a:cubicBezTo>
                    <a:cubicBezTo>
                      <a:pt x="30660" y="42282"/>
                      <a:pt x="17845" y="42524"/>
                      <a:pt x="16338" y="34328"/>
                    </a:cubicBezTo>
                    <a:cubicBezTo>
                      <a:pt x="14289" y="25932"/>
                      <a:pt x="9991" y="16491"/>
                      <a:pt x="8" y="16049"/>
                    </a:cubicBezTo>
                    <a:cubicBezTo>
                      <a:pt x="-12" y="10726"/>
                      <a:pt x="8" y="5423"/>
                      <a:pt x="48" y="100"/>
                    </a:cubicBezTo>
                    <a:close/>
                  </a:path>
                </a:pathLst>
              </a:custGeom>
              <a:grpFill/>
              <a:ln w="2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60BEDB5F-4CD9-60C3-D77A-42299ACE4ADE}"/>
                  </a:ext>
                </a:extLst>
              </p:cNvPr>
              <p:cNvSpPr/>
              <p:nvPr/>
            </p:nvSpPr>
            <p:spPr>
              <a:xfrm>
                <a:off x="6053032" y="-503361"/>
                <a:ext cx="48284" cy="40435"/>
              </a:xfrm>
              <a:custGeom>
                <a:avLst/>
                <a:gdLst>
                  <a:gd name="connsiteX0" fmla="*/ 57 w 48284"/>
                  <a:gd name="connsiteY0" fmla="*/ 0 h 40435"/>
                  <a:gd name="connsiteX1" fmla="*/ 24121 w 48284"/>
                  <a:gd name="connsiteY1" fmla="*/ 11891 h 40435"/>
                  <a:gd name="connsiteX2" fmla="*/ 48285 w 48284"/>
                  <a:gd name="connsiteY2" fmla="*/ 80 h 40435"/>
                  <a:gd name="connsiteX3" fmla="*/ 48185 w 48284"/>
                  <a:gd name="connsiteY3" fmla="*/ 16009 h 40435"/>
                  <a:gd name="connsiteX4" fmla="*/ 32477 w 48284"/>
                  <a:gd name="connsiteY4" fmla="*/ 32741 h 40435"/>
                  <a:gd name="connsiteX5" fmla="*/ 18336 w 48284"/>
                  <a:gd name="connsiteY5" fmla="*/ 38064 h 40435"/>
                  <a:gd name="connsiteX6" fmla="*/ 10040 w 48284"/>
                  <a:gd name="connsiteY6" fmla="*/ 20428 h 40435"/>
                  <a:gd name="connsiteX7" fmla="*/ 17 w 48284"/>
                  <a:gd name="connsiteY7" fmla="*/ 15929 h 40435"/>
                  <a:gd name="connsiteX8" fmla="*/ 57 w 48284"/>
                  <a:gd name="connsiteY8" fmla="*/ 0 h 40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284" h="40435">
                    <a:moveTo>
                      <a:pt x="57" y="0"/>
                    </a:moveTo>
                    <a:cubicBezTo>
                      <a:pt x="9397" y="382"/>
                      <a:pt x="18135" y="4740"/>
                      <a:pt x="24121" y="11891"/>
                    </a:cubicBezTo>
                    <a:cubicBezTo>
                      <a:pt x="30086" y="4700"/>
                      <a:pt x="38945" y="382"/>
                      <a:pt x="48285" y="80"/>
                    </a:cubicBezTo>
                    <a:cubicBezTo>
                      <a:pt x="48245" y="5383"/>
                      <a:pt x="48225" y="10686"/>
                      <a:pt x="48185" y="16009"/>
                    </a:cubicBezTo>
                    <a:cubicBezTo>
                      <a:pt x="39065" y="16451"/>
                      <a:pt x="34044" y="24646"/>
                      <a:pt x="32477" y="32741"/>
                    </a:cubicBezTo>
                    <a:cubicBezTo>
                      <a:pt x="31774" y="39410"/>
                      <a:pt x="23177" y="43166"/>
                      <a:pt x="18336" y="38064"/>
                    </a:cubicBezTo>
                    <a:cubicBezTo>
                      <a:pt x="14559" y="32681"/>
                      <a:pt x="14740" y="25229"/>
                      <a:pt x="10040" y="20428"/>
                    </a:cubicBezTo>
                    <a:cubicBezTo>
                      <a:pt x="7449" y="17576"/>
                      <a:pt x="3532" y="16913"/>
                      <a:pt x="17" y="15929"/>
                    </a:cubicBezTo>
                    <a:cubicBezTo>
                      <a:pt x="-24" y="10606"/>
                      <a:pt x="17" y="5303"/>
                      <a:pt x="57" y="0"/>
                    </a:cubicBezTo>
                    <a:close/>
                  </a:path>
                </a:pathLst>
              </a:custGeom>
              <a:grpFill/>
              <a:ln w="2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ED982FA-D34C-2B83-85C3-7E053A1CBBB8}"/>
              </a:ext>
            </a:extLst>
          </p:cNvPr>
          <p:cNvGrpSpPr/>
          <p:nvPr/>
        </p:nvGrpSpPr>
        <p:grpSpPr>
          <a:xfrm>
            <a:off x="572458" y="4273679"/>
            <a:ext cx="3399431" cy="1967738"/>
            <a:chOff x="572458" y="4273679"/>
            <a:chExt cx="3399431" cy="1967738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B79A210-3327-6BD1-C760-74EE18D61F97}"/>
                </a:ext>
              </a:extLst>
            </p:cNvPr>
            <p:cNvSpPr txBox="1"/>
            <p:nvPr/>
          </p:nvSpPr>
          <p:spPr>
            <a:xfrm>
              <a:off x="572458" y="5285001"/>
              <a:ext cx="3399431" cy="9564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根据文本内容进行复制粘贴，保持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倍行距，段落可以保持两端对齐，内容根据需要进行合理调整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5257F53-A2D1-837A-D939-068D1E93503F}"/>
                </a:ext>
              </a:extLst>
            </p:cNvPr>
            <p:cNvSpPr txBox="1"/>
            <p:nvPr/>
          </p:nvSpPr>
          <p:spPr>
            <a:xfrm>
              <a:off x="579994" y="4780439"/>
              <a:ext cx="1415772" cy="5045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grpSp>
          <p:nvGrpSpPr>
            <p:cNvPr id="48" name="图形 6">
              <a:extLst>
                <a:ext uri="{FF2B5EF4-FFF2-40B4-BE49-F238E27FC236}">
                  <a16:creationId xmlns:a16="http://schemas.microsoft.com/office/drawing/2014/main" id="{A1619E25-886F-889C-6846-BEA34578DC12}"/>
                </a:ext>
              </a:extLst>
            </p:cNvPr>
            <p:cNvGrpSpPr/>
            <p:nvPr/>
          </p:nvGrpSpPr>
          <p:grpSpPr>
            <a:xfrm>
              <a:off x="669083" y="4273679"/>
              <a:ext cx="513393" cy="473853"/>
              <a:chOff x="4534607" y="-980999"/>
              <a:chExt cx="513393" cy="473853"/>
            </a:xfrm>
            <a:solidFill>
              <a:schemeClr val="accent1"/>
            </a:solidFill>
          </p:grpSpPr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559979E5-E60B-DB8D-92A0-47C2F9EAD39B}"/>
                  </a:ext>
                </a:extLst>
              </p:cNvPr>
              <p:cNvSpPr/>
              <p:nvPr/>
            </p:nvSpPr>
            <p:spPr>
              <a:xfrm>
                <a:off x="4534607" y="-980999"/>
                <a:ext cx="513393" cy="473853"/>
              </a:xfrm>
              <a:custGeom>
                <a:avLst/>
                <a:gdLst>
                  <a:gd name="connsiteX0" fmla="*/ 107662 w 513393"/>
                  <a:gd name="connsiteY0" fmla="*/ 16818 h 473853"/>
                  <a:gd name="connsiteX1" fmla="*/ 134638 w 513393"/>
                  <a:gd name="connsiteY1" fmla="*/ 18 h 473853"/>
                  <a:gd name="connsiteX2" fmla="*/ 180958 w 513393"/>
                  <a:gd name="connsiteY2" fmla="*/ 58 h 473853"/>
                  <a:gd name="connsiteX3" fmla="*/ 207573 w 513393"/>
                  <a:gd name="connsiteY3" fmla="*/ 17400 h 473853"/>
                  <a:gd name="connsiteX4" fmla="*/ 209883 w 513393"/>
                  <a:gd name="connsiteY4" fmla="*/ 44718 h 473853"/>
                  <a:gd name="connsiteX5" fmla="*/ 227459 w 513393"/>
                  <a:gd name="connsiteY5" fmla="*/ 45922 h 473853"/>
                  <a:gd name="connsiteX6" fmla="*/ 226615 w 513393"/>
                  <a:gd name="connsiteY6" fmla="*/ 63927 h 473853"/>
                  <a:gd name="connsiteX7" fmla="*/ 207091 w 513393"/>
                  <a:gd name="connsiteY7" fmla="*/ 64790 h 473853"/>
                  <a:gd name="connsiteX8" fmla="*/ 203074 w 513393"/>
                  <a:gd name="connsiteY8" fmla="*/ 108105 h 473853"/>
                  <a:gd name="connsiteX9" fmla="*/ 177423 w 513393"/>
                  <a:gd name="connsiteY9" fmla="*/ 133616 h 473853"/>
                  <a:gd name="connsiteX10" fmla="*/ 193071 w 513393"/>
                  <a:gd name="connsiteY10" fmla="*/ 148529 h 473853"/>
                  <a:gd name="connsiteX11" fmla="*/ 222799 w 513393"/>
                  <a:gd name="connsiteY11" fmla="*/ 189335 h 473853"/>
                  <a:gd name="connsiteX12" fmla="*/ 289306 w 513393"/>
                  <a:gd name="connsiteY12" fmla="*/ 189476 h 473853"/>
                  <a:gd name="connsiteX13" fmla="*/ 319396 w 513393"/>
                  <a:gd name="connsiteY13" fmla="*/ 216834 h 473853"/>
                  <a:gd name="connsiteX14" fmla="*/ 399160 w 513393"/>
                  <a:gd name="connsiteY14" fmla="*/ 243609 h 473853"/>
                  <a:gd name="connsiteX15" fmla="*/ 399160 w 513393"/>
                  <a:gd name="connsiteY15" fmla="*/ 203466 h 473853"/>
                  <a:gd name="connsiteX16" fmla="*/ 327370 w 513393"/>
                  <a:gd name="connsiteY16" fmla="*/ 140420 h 473853"/>
                  <a:gd name="connsiteX17" fmla="*/ 333457 w 513393"/>
                  <a:gd name="connsiteY17" fmla="*/ 114367 h 473853"/>
                  <a:gd name="connsiteX18" fmla="*/ 399180 w 513393"/>
                  <a:gd name="connsiteY18" fmla="*/ 131087 h 473853"/>
                  <a:gd name="connsiteX19" fmla="*/ 399019 w 513393"/>
                  <a:gd name="connsiteY19" fmla="*/ 117900 h 473853"/>
                  <a:gd name="connsiteX20" fmla="*/ 382910 w 513393"/>
                  <a:gd name="connsiteY20" fmla="*/ 37352 h 473853"/>
                  <a:gd name="connsiteX21" fmla="*/ 406311 w 513393"/>
                  <a:gd name="connsiteY21" fmla="*/ 14490 h 473853"/>
                  <a:gd name="connsiteX22" fmla="*/ 425614 w 513393"/>
                  <a:gd name="connsiteY22" fmla="*/ 24526 h 473853"/>
                  <a:gd name="connsiteX23" fmla="*/ 443130 w 513393"/>
                  <a:gd name="connsiteY23" fmla="*/ 76552 h 473853"/>
                  <a:gd name="connsiteX24" fmla="*/ 419247 w 513393"/>
                  <a:gd name="connsiteY24" fmla="*/ 118080 h 473853"/>
                  <a:gd name="connsiteX25" fmla="*/ 419166 w 513393"/>
                  <a:gd name="connsiteY25" fmla="*/ 170428 h 473853"/>
                  <a:gd name="connsiteX26" fmla="*/ 484428 w 513393"/>
                  <a:gd name="connsiteY26" fmla="*/ 146623 h 473853"/>
                  <a:gd name="connsiteX27" fmla="*/ 498810 w 513393"/>
                  <a:gd name="connsiteY27" fmla="*/ 153648 h 473853"/>
                  <a:gd name="connsiteX28" fmla="*/ 460766 w 513393"/>
                  <a:gd name="connsiteY28" fmla="*/ 239455 h 473853"/>
                  <a:gd name="connsiteX29" fmla="*/ 419227 w 513393"/>
                  <a:gd name="connsiteY29" fmla="*/ 248005 h 473853"/>
                  <a:gd name="connsiteX30" fmla="*/ 419227 w 513393"/>
                  <a:gd name="connsiteY30" fmla="*/ 377769 h 473853"/>
                  <a:gd name="connsiteX31" fmla="*/ 445661 w 513393"/>
                  <a:gd name="connsiteY31" fmla="*/ 391880 h 473853"/>
                  <a:gd name="connsiteX32" fmla="*/ 507889 w 513393"/>
                  <a:gd name="connsiteY32" fmla="*/ 454002 h 473853"/>
                  <a:gd name="connsiteX33" fmla="*/ 513152 w 513393"/>
                  <a:gd name="connsiteY33" fmla="*/ 461729 h 473853"/>
                  <a:gd name="connsiteX34" fmla="*/ 502285 w 513393"/>
                  <a:gd name="connsiteY34" fmla="*/ 473632 h 473853"/>
                  <a:gd name="connsiteX35" fmla="*/ 493728 w 513393"/>
                  <a:gd name="connsiteY35" fmla="*/ 468333 h 473853"/>
                  <a:gd name="connsiteX36" fmla="*/ 437526 w 513393"/>
                  <a:gd name="connsiteY36" fmla="*/ 412092 h 473853"/>
                  <a:gd name="connsiteX37" fmla="*/ 416033 w 513393"/>
                  <a:gd name="connsiteY37" fmla="*/ 397801 h 473853"/>
                  <a:gd name="connsiteX38" fmla="*/ 385702 w 513393"/>
                  <a:gd name="connsiteY38" fmla="*/ 407355 h 473853"/>
                  <a:gd name="connsiteX39" fmla="*/ 322409 w 513393"/>
                  <a:gd name="connsiteY39" fmla="*/ 470481 h 473853"/>
                  <a:gd name="connsiteX40" fmla="*/ 305958 w 513393"/>
                  <a:gd name="connsiteY40" fmla="*/ 466747 h 473853"/>
                  <a:gd name="connsiteX41" fmla="*/ 309192 w 513393"/>
                  <a:gd name="connsiteY41" fmla="*/ 455467 h 473853"/>
                  <a:gd name="connsiteX42" fmla="*/ 368488 w 513393"/>
                  <a:gd name="connsiteY42" fmla="*/ 396195 h 473853"/>
                  <a:gd name="connsiteX43" fmla="*/ 399080 w 513393"/>
                  <a:gd name="connsiteY43" fmla="*/ 377950 h 473853"/>
                  <a:gd name="connsiteX44" fmla="*/ 399100 w 513393"/>
                  <a:gd name="connsiteY44" fmla="*/ 325201 h 473853"/>
                  <a:gd name="connsiteX45" fmla="*/ 334160 w 513393"/>
                  <a:gd name="connsiteY45" fmla="*/ 302480 h 473853"/>
                  <a:gd name="connsiteX46" fmla="*/ 308670 w 513393"/>
                  <a:gd name="connsiteY46" fmla="*/ 245737 h 473853"/>
                  <a:gd name="connsiteX47" fmla="*/ 287358 w 513393"/>
                  <a:gd name="connsiteY47" fmla="*/ 253645 h 473853"/>
                  <a:gd name="connsiteX48" fmla="*/ 189857 w 513393"/>
                  <a:gd name="connsiteY48" fmla="*/ 253545 h 473853"/>
                  <a:gd name="connsiteX49" fmla="*/ 189937 w 513393"/>
                  <a:gd name="connsiteY49" fmla="*/ 278876 h 473853"/>
                  <a:gd name="connsiteX50" fmla="*/ 243368 w 513393"/>
                  <a:gd name="connsiteY50" fmla="*/ 279177 h 473853"/>
                  <a:gd name="connsiteX51" fmla="*/ 292600 w 513393"/>
                  <a:gd name="connsiteY51" fmla="*/ 331564 h 473853"/>
                  <a:gd name="connsiteX52" fmla="*/ 292560 w 513393"/>
                  <a:gd name="connsiteY52" fmla="*/ 443725 h 473853"/>
                  <a:gd name="connsiteX53" fmla="*/ 261345 w 513393"/>
                  <a:gd name="connsiteY53" fmla="*/ 473692 h 473853"/>
                  <a:gd name="connsiteX54" fmla="*/ 229488 w 513393"/>
                  <a:gd name="connsiteY54" fmla="*/ 443705 h 473853"/>
                  <a:gd name="connsiteX55" fmla="*/ 229387 w 513393"/>
                  <a:gd name="connsiteY55" fmla="*/ 354486 h 473853"/>
                  <a:gd name="connsiteX56" fmla="*/ 192629 w 513393"/>
                  <a:gd name="connsiteY56" fmla="*/ 354466 h 473853"/>
                  <a:gd name="connsiteX57" fmla="*/ 192609 w 513393"/>
                  <a:gd name="connsiteY57" fmla="*/ 419739 h 473853"/>
                  <a:gd name="connsiteX58" fmla="*/ 163162 w 513393"/>
                  <a:gd name="connsiteY58" fmla="*/ 467671 h 473853"/>
                  <a:gd name="connsiteX59" fmla="*/ 120839 w 513393"/>
                  <a:gd name="connsiteY59" fmla="*/ 473150 h 473853"/>
                  <a:gd name="connsiteX60" fmla="*/ 120799 w 513393"/>
                  <a:gd name="connsiteY60" fmla="*/ 454223 h 473853"/>
                  <a:gd name="connsiteX61" fmla="*/ 149121 w 513393"/>
                  <a:gd name="connsiteY61" fmla="*/ 451834 h 473853"/>
                  <a:gd name="connsiteX62" fmla="*/ 172522 w 513393"/>
                  <a:gd name="connsiteY62" fmla="*/ 419699 h 473853"/>
                  <a:gd name="connsiteX63" fmla="*/ 172542 w 513393"/>
                  <a:gd name="connsiteY63" fmla="*/ 354446 h 473853"/>
                  <a:gd name="connsiteX64" fmla="*/ 141126 w 513393"/>
                  <a:gd name="connsiteY64" fmla="*/ 353502 h 473853"/>
                  <a:gd name="connsiteX65" fmla="*/ 141086 w 513393"/>
                  <a:gd name="connsiteY65" fmla="*/ 419539 h 473853"/>
                  <a:gd name="connsiteX66" fmla="*/ 130782 w 513393"/>
                  <a:gd name="connsiteY66" fmla="*/ 430498 h 473853"/>
                  <a:gd name="connsiteX67" fmla="*/ 32236 w 513393"/>
                  <a:gd name="connsiteY67" fmla="*/ 430578 h 473853"/>
                  <a:gd name="connsiteX68" fmla="*/ 20104 w 513393"/>
                  <a:gd name="connsiteY68" fmla="*/ 437784 h 473853"/>
                  <a:gd name="connsiteX69" fmla="*/ 26472 w 513393"/>
                  <a:gd name="connsiteY69" fmla="*/ 452777 h 473853"/>
                  <a:gd name="connsiteX70" fmla="*/ 48888 w 513393"/>
                  <a:gd name="connsiteY70" fmla="*/ 455066 h 473853"/>
                  <a:gd name="connsiteX71" fmla="*/ 47663 w 513393"/>
                  <a:gd name="connsiteY71" fmla="*/ 472929 h 473853"/>
                  <a:gd name="connsiteX72" fmla="*/ 30127 w 513393"/>
                  <a:gd name="connsiteY72" fmla="*/ 473652 h 473853"/>
                  <a:gd name="connsiteX73" fmla="*/ 339 w 513393"/>
                  <a:gd name="connsiteY73" fmla="*/ 449947 h 473853"/>
                  <a:gd name="connsiteX74" fmla="*/ 2488 w 513393"/>
                  <a:gd name="connsiteY74" fmla="*/ 427969 h 473853"/>
                  <a:gd name="connsiteX75" fmla="*/ 30368 w 513393"/>
                  <a:gd name="connsiteY75" fmla="*/ 410526 h 473853"/>
                  <a:gd name="connsiteX76" fmla="*/ 121040 w 513393"/>
                  <a:gd name="connsiteY76" fmla="*/ 410506 h 473853"/>
                  <a:gd name="connsiteX77" fmla="*/ 120979 w 513393"/>
                  <a:gd name="connsiteY77" fmla="*/ 346136 h 473853"/>
                  <a:gd name="connsiteX78" fmla="*/ 89222 w 513393"/>
                  <a:gd name="connsiteY78" fmla="*/ 292986 h 473853"/>
                  <a:gd name="connsiteX79" fmla="*/ 89202 w 513393"/>
                  <a:gd name="connsiteY79" fmla="*/ 180684 h 473853"/>
                  <a:gd name="connsiteX80" fmla="*/ 128874 w 513393"/>
                  <a:gd name="connsiteY80" fmla="*/ 127253 h 473853"/>
                  <a:gd name="connsiteX81" fmla="*/ 110273 w 513393"/>
                  <a:gd name="connsiteY81" fmla="*/ 92268 h 473853"/>
                  <a:gd name="connsiteX82" fmla="*/ 110072 w 513393"/>
                  <a:gd name="connsiteY82" fmla="*/ 64790 h 473853"/>
                  <a:gd name="connsiteX83" fmla="*/ 88781 w 513393"/>
                  <a:gd name="connsiteY83" fmla="*/ 64087 h 473853"/>
                  <a:gd name="connsiteX84" fmla="*/ 87937 w 513393"/>
                  <a:gd name="connsiteY84" fmla="*/ 45702 h 473853"/>
                  <a:gd name="connsiteX85" fmla="*/ 105111 w 513393"/>
                  <a:gd name="connsiteY85" fmla="*/ 44758 h 473853"/>
                  <a:gd name="connsiteX86" fmla="*/ 107662 w 513393"/>
                  <a:gd name="connsiteY86" fmla="*/ 16818 h 473853"/>
                  <a:gd name="connsiteX87" fmla="*/ 131043 w 513393"/>
                  <a:gd name="connsiteY87" fmla="*/ 20532 h 473853"/>
                  <a:gd name="connsiteX88" fmla="*/ 125278 w 513393"/>
                  <a:gd name="connsiteY88" fmla="*/ 44778 h 473853"/>
                  <a:gd name="connsiteX89" fmla="*/ 189817 w 513393"/>
                  <a:gd name="connsiteY89" fmla="*/ 44678 h 473853"/>
                  <a:gd name="connsiteX90" fmla="*/ 189334 w 513393"/>
                  <a:gd name="connsiteY90" fmla="*/ 26092 h 473853"/>
                  <a:gd name="connsiteX91" fmla="*/ 178990 w 513393"/>
                  <a:gd name="connsiteY91" fmla="*/ 20050 h 473853"/>
                  <a:gd name="connsiteX92" fmla="*/ 131043 w 513393"/>
                  <a:gd name="connsiteY92" fmla="*/ 20532 h 473853"/>
                  <a:gd name="connsiteX93" fmla="*/ 409465 w 513393"/>
                  <a:gd name="connsiteY93" fmla="*/ 100397 h 473853"/>
                  <a:gd name="connsiteX94" fmla="*/ 423344 w 513393"/>
                  <a:gd name="connsiteY94" fmla="*/ 72558 h 473853"/>
                  <a:gd name="connsiteX95" fmla="*/ 409304 w 513393"/>
                  <a:gd name="connsiteY95" fmla="*/ 36449 h 473853"/>
                  <a:gd name="connsiteX96" fmla="*/ 409465 w 513393"/>
                  <a:gd name="connsiteY96" fmla="*/ 100397 h 473853"/>
                  <a:gd name="connsiteX97" fmla="*/ 130219 w 513393"/>
                  <a:gd name="connsiteY97" fmla="*/ 64810 h 473853"/>
                  <a:gd name="connsiteX98" fmla="*/ 136426 w 513393"/>
                  <a:gd name="connsiteY98" fmla="*/ 106499 h 473853"/>
                  <a:gd name="connsiteX99" fmla="*/ 179914 w 513393"/>
                  <a:gd name="connsiteY99" fmla="*/ 107503 h 473853"/>
                  <a:gd name="connsiteX100" fmla="*/ 186984 w 513393"/>
                  <a:gd name="connsiteY100" fmla="*/ 64790 h 473853"/>
                  <a:gd name="connsiteX101" fmla="*/ 130219 w 513393"/>
                  <a:gd name="connsiteY101" fmla="*/ 64810 h 473853"/>
                  <a:gd name="connsiteX102" fmla="*/ 347357 w 513393"/>
                  <a:gd name="connsiteY102" fmla="*/ 131689 h 473853"/>
                  <a:gd name="connsiteX103" fmla="*/ 362140 w 513393"/>
                  <a:gd name="connsiteY103" fmla="*/ 170207 h 473853"/>
                  <a:gd name="connsiteX104" fmla="*/ 399060 w 513393"/>
                  <a:gd name="connsiteY104" fmla="*/ 183394 h 473853"/>
                  <a:gd name="connsiteX105" fmla="*/ 385983 w 513393"/>
                  <a:gd name="connsiteY105" fmla="*/ 146522 h 473853"/>
                  <a:gd name="connsiteX106" fmla="*/ 347357 w 513393"/>
                  <a:gd name="connsiteY106" fmla="*/ 131689 h 473853"/>
                  <a:gd name="connsiteX107" fmla="*/ 132047 w 513393"/>
                  <a:gd name="connsiteY107" fmla="*/ 147486 h 473853"/>
                  <a:gd name="connsiteX108" fmla="*/ 109289 w 513393"/>
                  <a:gd name="connsiteY108" fmla="*/ 180745 h 473853"/>
                  <a:gd name="connsiteX109" fmla="*/ 109269 w 513393"/>
                  <a:gd name="connsiteY109" fmla="*/ 278876 h 473853"/>
                  <a:gd name="connsiteX110" fmla="*/ 169891 w 513393"/>
                  <a:gd name="connsiteY110" fmla="*/ 278815 h 473853"/>
                  <a:gd name="connsiteX111" fmla="*/ 169850 w 513393"/>
                  <a:gd name="connsiteY111" fmla="*/ 232690 h 473853"/>
                  <a:gd name="connsiteX112" fmla="*/ 160550 w 513393"/>
                  <a:gd name="connsiteY112" fmla="*/ 216733 h 473853"/>
                  <a:gd name="connsiteX113" fmla="*/ 175937 w 513393"/>
                  <a:gd name="connsiteY113" fmla="*/ 209949 h 473853"/>
                  <a:gd name="connsiteX114" fmla="*/ 198554 w 513393"/>
                  <a:gd name="connsiteY114" fmla="*/ 233513 h 473853"/>
                  <a:gd name="connsiteX115" fmla="*/ 287297 w 513393"/>
                  <a:gd name="connsiteY115" fmla="*/ 233513 h 473853"/>
                  <a:gd name="connsiteX116" fmla="*/ 299148 w 513393"/>
                  <a:gd name="connsiteY116" fmla="*/ 219042 h 473853"/>
                  <a:gd name="connsiteX117" fmla="*/ 287217 w 513393"/>
                  <a:gd name="connsiteY117" fmla="*/ 209487 h 473853"/>
                  <a:gd name="connsiteX118" fmla="*/ 219163 w 513393"/>
                  <a:gd name="connsiteY118" fmla="*/ 209407 h 473853"/>
                  <a:gd name="connsiteX119" fmla="*/ 209220 w 513393"/>
                  <a:gd name="connsiteY119" fmla="*/ 204791 h 473853"/>
                  <a:gd name="connsiteX120" fmla="*/ 175274 w 513393"/>
                  <a:gd name="connsiteY120" fmla="*/ 158425 h 473853"/>
                  <a:gd name="connsiteX121" fmla="*/ 132047 w 513393"/>
                  <a:gd name="connsiteY121" fmla="*/ 147486 h 473853"/>
                  <a:gd name="connsiteX122" fmla="*/ 434653 w 513393"/>
                  <a:gd name="connsiteY122" fmla="*/ 183454 h 473853"/>
                  <a:gd name="connsiteX123" fmla="*/ 419387 w 513393"/>
                  <a:gd name="connsiteY123" fmla="*/ 227953 h 473853"/>
                  <a:gd name="connsiteX124" fmla="*/ 443933 w 513393"/>
                  <a:gd name="connsiteY124" fmla="*/ 224963 h 473853"/>
                  <a:gd name="connsiteX125" fmla="*/ 481074 w 513393"/>
                  <a:gd name="connsiteY125" fmla="*/ 166253 h 473853"/>
                  <a:gd name="connsiteX126" fmla="*/ 434653 w 513393"/>
                  <a:gd name="connsiteY126" fmla="*/ 183454 h 473853"/>
                  <a:gd name="connsiteX127" fmla="*/ 329078 w 513393"/>
                  <a:gd name="connsiteY127" fmla="*/ 235520 h 473853"/>
                  <a:gd name="connsiteX128" fmla="*/ 347417 w 513393"/>
                  <a:gd name="connsiteY128" fmla="*/ 287406 h 473853"/>
                  <a:gd name="connsiteX129" fmla="*/ 398758 w 513393"/>
                  <a:gd name="connsiteY129" fmla="*/ 305170 h 473853"/>
                  <a:gd name="connsiteX130" fmla="*/ 381082 w 513393"/>
                  <a:gd name="connsiteY130" fmla="*/ 253706 h 473853"/>
                  <a:gd name="connsiteX131" fmla="*/ 329078 w 513393"/>
                  <a:gd name="connsiteY131" fmla="*/ 235520 h 473853"/>
                  <a:gd name="connsiteX132" fmla="*/ 109831 w 513393"/>
                  <a:gd name="connsiteY132" fmla="*/ 298927 h 473853"/>
                  <a:gd name="connsiteX133" fmla="*/ 150889 w 513393"/>
                  <a:gd name="connsiteY133" fmla="*/ 334334 h 473853"/>
                  <a:gd name="connsiteX134" fmla="*/ 239170 w 513393"/>
                  <a:gd name="connsiteY134" fmla="*/ 334474 h 473853"/>
                  <a:gd name="connsiteX135" fmla="*/ 249434 w 513393"/>
                  <a:gd name="connsiteY135" fmla="*/ 345153 h 473853"/>
                  <a:gd name="connsiteX136" fmla="*/ 249534 w 513393"/>
                  <a:gd name="connsiteY136" fmla="*/ 441959 h 473853"/>
                  <a:gd name="connsiteX137" fmla="*/ 263535 w 513393"/>
                  <a:gd name="connsiteY137" fmla="*/ 453299 h 473853"/>
                  <a:gd name="connsiteX138" fmla="*/ 272534 w 513393"/>
                  <a:gd name="connsiteY138" fmla="*/ 441618 h 473853"/>
                  <a:gd name="connsiteX139" fmla="*/ 272493 w 513393"/>
                  <a:gd name="connsiteY139" fmla="*/ 331765 h 473853"/>
                  <a:gd name="connsiteX140" fmla="*/ 239190 w 513393"/>
                  <a:gd name="connsiteY140" fmla="*/ 299028 h 473853"/>
                  <a:gd name="connsiteX141" fmla="*/ 109831 w 513393"/>
                  <a:gd name="connsiteY141" fmla="*/ 298927 h 473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</a:cxnLst>
                <a:rect l="l" t="t" r="r" b="b"/>
                <a:pathLst>
                  <a:path w="513393" h="473853">
                    <a:moveTo>
                      <a:pt x="107662" y="16818"/>
                    </a:moveTo>
                    <a:cubicBezTo>
                      <a:pt x="112242" y="6501"/>
                      <a:pt x="123330" y="-403"/>
                      <a:pt x="134638" y="18"/>
                    </a:cubicBezTo>
                    <a:cubicBezTo>
                      <a:pt x="150065" y="18"/>
                      <a:pt x="165512" y="-42"/>
                      <a:pt x="180958" y="58"/>
                    </a:cubicBezTo>
                    <a:cubicBezTo>
                      <a:pt x="192267" y="-223"/>
                      <a:pt x="203255" y="6963"/>
                      <a:pt x="207573" y="17400"/>
                    </a:cubicBezTo>
                    <a:cubicBezTo>
                      <a:pt x="211269" y="26031"/>
                      <a:pt x="209441" y="35626"/>
                      <a:pt x="209883" y="44718"/>
                    </a:cubicBezTo>
                    <a:cubicBezTo>
                      <a:pt x="215688" y="45039"/>
                      <a:pt x="221915" y="43715"/>
                      <a:pt x="227459" y="45922"/>
                    </a:cubicBezTo>
                    <a:cubicBezTo>
                      <a:pt x="234570" y="49535"/>
                      <a:pt x="234088" y="61016"/>
                      <a:pt x="226615" y="63927"/>
                    </a:cubicBezTo>
                    <a:cubicBezTo>
                      <a:pt x="220288" y="65653"/>
                      <a:pt x="213579" y="64489"/>
                      <a:pt x="207091" y="64790"/>
                    </a:cubicBezTo>
                    <a:cubicBezTo>
                      <a:pt x="206569" y="79222"/>
                      <a:pt x="209200" y="94496"/>
                      <a:pt x="203074" y="108105"/>
                    </a:cubicBezTo>
                    <a:cubicBezTo>
                      <a:pt x="198213" y="119546"/>
                      <a:pt x="188631" y="128478"/>
                      <a:pt x="177423" y="133616"/>
                    </a:cubicBezTo>
                    <a:cubicBezTo>
                      <a:pt x="183409" y="137691"/>
                      <a:pt x="188852" y="142608"/>
                      <a:pt x="193071" y="148529"/>
                    </a:cubicBezTo>
                    <a:cubicBezTo>
                      <a:pt x="203014" y="162118"/>
                      <a:pt x="212856" y="175767"/>
                      <a:pt x="222799" y="189335"/>
                    </a:cubicBezTo>
                    <a:cubicBezTo>
                      <a:pt x="244975" y="189476"/>
                      <a:pt x="267130" y="189175"/>
                      <a:pt x="289306" y="189476"/>
                    </a:cubicBezTo>
                    <a:cubicBezTo>
                      <a:pt x="304291" y="189937"/>
                      <a:pt x="316985" y="202302"/>
                      <a:pt x="319396" y="216834"/>
                    </a:cubicBezTo>
                    <a:cubicBezTo>
                      <a:pt x="348341" y="210431"/>
                      <a:pt x="379897" y="221169"/>
                      <a:pt x="399160" y="243609"/>
                    </a:cubicBezTo>
                    <a:cubicBezTo>
                      <a:pt x="399080" y="230242"/>
                      <a:pt x="399120" y="216854"/>
                      <a:pt x="399160" y="203466"/>
                    </a:cubicBezTo>
                    <a:cubicBezTo>
                      <a:pt x="363225" y="206457"/>
                      <a:pt x="328917" y="176449"/>
                      <a:pt x="327370" y="140420"/>
                    </a:cubicBezTo>
                    <a:cubicBezTo>
                      <a:pt x="327591" y="131769"/>
                      <a:pt x="325864" y="120429"/>
                      <a:pt x="333457" y="114367"/>
                    </a:cubicBezTo>
                    <a:cubicBezTo>
                      <a:pt x="356175" y="106901"/>
                      <a:pt x="382327" y="114508"/>
                      <a:pt x="399180" y="131087"/>
                    </a:cubicBezTo>
                    <a:cubicBezTo>
                      <a:pt x="399100" y="126691"/>
                      <a:pt x="399120" y="122296"/>
                      <a:pt x="399019" y="117900"/>
                    </a:cubicBezTo>
                    <a:cubicBezTo>
                      <a:pt x="374574" y="99895"/>
                      <a:pt x="367282" y="63345"/>
                      <a:pt x="382910" y="37352"/>
                    </a:cubicBezTo>
                    <a:cubicBezTo>
                      <a:pt x="388474" y="27898"/>
                      <a:pt x="396408" y="19408"/>
                      <a:pt x="406311" y="14490"/>
                    </a:cubicBezTo>
                    <a:cubicBezTo>
                      <a:pt x="414265" y="12563"/>
                      <a:pt x="420231" y="19869"/>
                      <a:pt x="425614" y="24526"/>
                    </a:cubicBezTo>
                    <a:cubicBezTo>
                      <a:pt x="439133" y="37894"/>
                      <a:pt x="445721" y="57745"/>
                      <a:pt x="443130" y="76552"/>
                    </a:cubicBezTo>
                    <a:cubicBezTo>
                      <a:pt x="441181" y="92910"/>
                      <a:pt x="432142" y="107964"/>
                      <a:pt x="419247" y="118080"/>
                    </a:cubicBezTo>
                    <a:cubicBezTo>
                      <a:pt x="419126" y="135543"/>
                      <a:pt x="419307" y="152985"/>
                      <a:pt x="419166" y="170428"/>
                    </a:cubicBezTo>
                    <a:cubicBezTo>
                      <a:pt x="435557" y="152785"/>
                      <a:pt x="460465" y="143331"/>
                      <a:pt x="484428" y="146623"/>
                    </a:cubicBezTo>
                    <a:cubicBezTo>
                      <a:pt x="489691" y="147285"/>
                      <a:pt x="496581" y="147907"/>
                      <a:pt x="498810" y="153648"/>
                    </a:cubicBezTo>
                    <a:cubicBezTo>
                      <a:pt x="508311" y="186505"/>
                      <a:pt x="491077" y="224019"/>
                      <a:pt x="460766" y="239455"/>
                    </a:cubicBezTo>
                    <a:cubicBezTo>
                      <a:pt x="448131" y="246259"/>
                      <a:pt x="433508" y="248989"/>
                      <a:pt x="419227" y="248005"/>
                    </a:cubicBezTo>
                    <a:cubicBezTo>
                      <a:pt x="419186" y="291260"/>
                      <a:pt x="419207" y="334515"/>
                      <a:pt x="419227" y="377769"/>
                    </a:cubicBezTo>
                    <a:cubicBezTo>
                      <a:pt x="429089" y="380077"/>
                      <a:pt x="438470" y="384654"/>
                      <a:pt x="445661" y="391880"/>
                    </a:cubicBezTo>
                    <a:cubicBezTo>
                      <a:pt x="466451" y="412534"/>
                      <a:pt x="487080" y="433348"/>
                      <a:pt x="507889" y="454002"/>
                    </a:cubicBezTo>
                    <a:cubicBezTo>
                      <a:pt x="509998" y="456270"/>
                      <a:pt x="512529" y="458518"/>
                      <a:pt x="513152" y="461729"/>
                    </a:cubicBezTo>
                    <a:cubicBezTo>
                      <a:pt x="514679" y="467972"/>
                      <a:pt x="508713" y="474676"/>
                      <a:pt x="502285" y="473632"/>
                    </a:cubicBezTo>
                    <a:cubicBezTo>
                      <a:pt x="498649" y="473492"/>
                      <a:pt x="496159" y="470641"/>
                      <a:pt x="493728" y="468333"/>
                    </a:cubicBezTo>
                    <a:cubicBezTo>
                      <a:pt x="475028" y="449546"/>
                      <a:pt x="456226" y="430879"/>
                      <a:pt x="437526" y="412092"/>
                    </a:cubicBezTo>
                    <a:cubicBezTo>
                      <a:pt x="431520" y="405870"/>
                      <a:pt x="424951" y="399246"/>
                      <a:pt x="416033" y="397801"/>
                    </a:cubicBezTo>
                    <a:cubicBezTo>
                      <a:pt x="405106" y="395252"/>
                      <a:pt x="393255" y="399166"/>
                      <a:pt x="385702" y="407355"/>
                    </a:cubicBezTo>
                    <a:cubicBezTo>
                      <a:pt x="364611" y="428410"/>
                      <a:pt x="343661" y="449606"/>
                      <a:pt x="322409" y="470481"/>
                    </a:cubicBezTo>
                    <a:cubicBezTo>
                      <a:pt x="317608" y="475719"/>
                      <a:pt x="308127" y="473411"/>
                      <a:pt x="305958" y="466747"/>
                    </a:cubicBezTo>
                    <a:cubicBezTo>
                      <a:pt x="304451" y="462713"/>
                      <a:pt x="306058" y="458217"/>
                      <a:pt x="309192" y="455467"/>
                    </a:cubicBezTo>
                    <a:cubicBezTo>
                      <a:pt x="328937" y="435676"/>
                      <a:pt x="348742" y="415966"/>
                      <a:pt x="368488" y="396195"/>
                    </a:cubicBezTo>
                    <a:cubicBezTo>
                      <a:pt x="376583" y="387223"/>
                      <a:pt x="387048" y="380218"/>
                      <a:pt x="399080" y="377950"/>
                    </a:cubicBezTo>
                    <a:cubicBezTo>
                      <a:pt x="399160" y="360367"/>
                      <a:pt x="399140" y="342784"/>
                      <a:pt x="399100" y="325201"/>
                    </a:cubicBezTo>
                    <a:cubicBezTo>
                      <a:pt x="375498" y="327369"/>
                      <a:pt x="351113" y="319099"/>
                      <a:pt x="334160" y="302480"/>
                    </a:cubicBezTo>
                    <a:cubicBezTo>
                      <a:pt x="318633" y="287848"/>
                      <a:pt x="309473" y="267013"/>
                      <a:pt x="308670" y="245737"/>
                    </a:cubicBezTo>
                    <a:cubicBezTo>
                      <a:pt x="302623" y="250554"/>
                      <a:pt x="295191" y="253826"/>
                      <a:pt x="287358" y="253645"/>
                    </a:cubicBezTo>
                    <a:cubicBezTo>
                      <a:pt x="254857" y="253625"/>
                      <a:pt x="222357" y="253786"/>
                      <a:pt x="189857" y="253545"/>
                    </a:cubicBezTo>
                    <a:cubicBezTo>
                      <a:pt x="189977" y="261995"/>
                      <a:pt x="189937" y="270425"/>
                      <a:pt x="189937" y="278876"/>
                    </a:cubicBezTo>
                    <a:cubicBezTo>
                      <a:pt x="207734" y="279076"/>
                      <a:pt x="225571" y="278474"/>
                      <a:pt x="243368" y="279177"/>
                    </a:cubicBezTo>
                    <a:cubicBezTo>
                      <a:pt x="269882" y="281083"/>
                      <a:pt x="292359" y="304989"/>
                      <a:pt x="292600" y="331564"/>
                    </a:cubicBezTo>
                    <a:cubicBezTo>
                      <a:pt x="292701" y="368958"/>
                      <a:pt x="292741" y="406351"/>
                      <a:pt x="292560" y="443725"/>
                    </a:cubicBezTo>
                    <a:cubicBezTo>
                      <a:pt x="292198" y="459903"/>
                      <a:pt x="277495" y="473893"/>
                      <a:pt x="261345" y="473692"/>
                    </a:cubicBezTo>
                    <a:cubicBezTo>
                      <a:pt x="244934" y="474294"/>
                      <a:pt x="229869" y="460084"/>
                      <a:pt x="229488" y="443705"/>
                    </a:cubicBezTo>
                    <a:cubicBezTo>
                      <a:pt x="229227" y="413959"/>
                      <a:pt x="229428" y="384212"/>
                      <a:pt x="229387" y="354486"/>
                    </a:cubicBezTo>
                    <a:cubicBezTo>
                      <a:pt x="217134" y="354466"/>
                      <a:pt x="204882" y="354506"/>
                      <a:pt x="192629" y="354466"/>
                    </a:cubicBezTo>
                    <a:cubicBezTo>
                      <a:pt x="192649" y="376224"/>
                      <a:pt x="192709" y="397981"/>
                      <a:pt x="192609" y="419739"/>
                    </a:cubicBezTo>
                    <a:cubicBezTo>
                      <a:pt x="192729" y="439570"/>
                      <a:pt x="180818" y="458719"/>
                      <a:pt x="163162" y="467671"/>
                    </a:cubicBezTo>
                    <a:cubicBezTo>
                      <a:pt x="150266" y="474555"/>
                      <a:pt x="135000" y="474475"/>
                      <a:pt x="120839" y="473150"/>
                    </a:cubicBezTo>
                    <a:cubicBezTo>
                      <a:pt x="111961" y="470822"/>
                      <a:pt x="111920" y="456591"/>
                      <a:pt x="120799" y="454223"/>
                    </a:cubicBezTo>
                    <a:cubicBezTo>
                      <a:pt x="130139" y="452517"/>
                      <a:pt x="140002" y="455146"/>
                      <a:pt x="149121" y="451834"/>
                    </a:cubicBezTo>
                    <a:cubicBezTo>
                      <a:pt x="162700" y="447499"/>
                      <a:pt x="172642" y="433970"/>
                      <a:pt x="172522" y="419699"/>
                    </a:cubicBezTo>
                    <a:cubicBezTo>
                      <a:pt x="172622" y="397941"/>
                      <a:pt x="172562" y="376204"/>
                      <a:pt x="172542" y="354446"/>
                    </a:cubicBezTo>
                    <a:cubicBezTo>
                      <a:pt x="162077" y="354406"/>
                      <a:pt x="151531" y="354968"/>
                      <a:pt x="141126" y="353502"/>
                    </a:cubicBezTo>
                    <a:cubicBezTo>
                      <a:pt x="141046" y="375521"/>
                      <a:pt x="141187" y="397520"/>
                      <a:pt x="141086" y="419539"/>
                    </a:cubicBezTo>
                    <a:cubicBezTo>
                      <a:pt x="141669" y="425359"/>
                      <a:pt x="136707" y="430859"/>
                      <a:pt x="130782" y="430498"/>
                    </a:cubicBezTo>
                    <a:cubicBezTo>
                      <a:pt x="97940" y="430678"/>
                      <a:pt x="65078" y="430478"/>
                      <a:pt x="32236" y="430578"/>
                    </a:cubicBezTo>
                    <a:cubicBezTo>
                      <a:pt x="27195" y="430197"/>
                      <a:pt x="21912" y="432906"/>
                      <a:pt x="20104" y="437784"/>
                    </a:cubicBezTo>
                    <a:cubicBezTo>
                      <a:pt x="17553" y="443464"/>
                      <a:pt x="20767" y="450549"/>
                      <a:pt x="26472" y="452777"/>
                    </a:cubicBezTo>
                    <a:cubicBezTo>
                      <a:pt x="33723" y="455106"/>
                      <a:pt x="41878" y="451874"/>
                      <a:pt x="48888" y="455066"/>
                    </a:cubicBezTo>
                    <a:cubicBezTo>
                      <a:pt x="55798" y="458839"/>
                      <a:pt x="55015" y="470099"/>
                      <a:pt x="47663" y="472929"/>
                    </a:cubicBezTo>
                    <a:cubicBezTo>
                      <a:pt x="41958" y="474355"/>
                      <a:pt x="35953" y="473672"/>
                      <a:pt x="30127" y="473652"/>
                    </a:cubicBezTo>
                    <a:cubicBezTo>
                      <a:pt x="16408" y="473652"/>
                      <a:pt x="3211" y="463395"/>
                      <a:pt x="339" y="449947"/>
                    </a:cubicBezTo>
                    <a:cubicBezTo>
                      <a:pt x="279" y="442661"/>
                      <a:pt x="-1188" y="434673"/>
                      <a:pt x="2488" y="427969"/>
                    </a:cubicBezTo>
                    <a:cubicBezTo>
                      <a:pt x="7610" y="417632"/>
                      <a:pt x="18738" y="410466"/>
                      <a:pt x="30368" y="410526"/>
                    </a:cubicBezTo>
                    <a:cubicBezTo>
                      <a:pt x="60599" y="410426"/>
                      <a:pt x="90809" y="410506"/>
                      <a:pt x="121040" y="410506"/>
                    </a:cubicBezTo>
                    <a:cubicBezTo>
                      <a:pt x="120979" y="389050"/>
                      <a:pt x="121100" y="367593"/>
                      <a:pt x="120979" y="346136"/>
                    </a:cubicBezTo>
                    <a:cubicBezTo>
                      <a:pt x="102379" y="335177"/>
                      <a:pt x="89584" y="314724"/>
                      <a:pt x="89222" y="292986"/>
                    </a:cubicBezTo>
                    <a:cubicBezTo>
                      <a:pt x="89102" y="255552"/>
                      <a:pt x="89142" y="218118"/>
                      <a:pt x="89202" y="180684"/>
                    </a:cubicBezTo>
                    <a:cubicBezTo>
                      <a:pt x="89222" y="156759"/>
                      <a:pt x="106135" y="134419"/>
                      <a:pt x="128874" y="127253"/>
                    </a:cubicBezTo>
                    <a:cubicBezTo>
                      <a:pt x="118368" y="118663"/>
                      <a:pt x="110956" y="105957"/>
                      <a:pt x="110273" y="92268"/>
                    </a:cubicBezTo>
                    <a:cubicBezTo>
                      <a:pt x="109872" y="83115"/>
                      <a:pt x="110213" y="73943"/>
                      <a:pt x="110072" y="64790"/>
                    </a:cubicBezTo>
                    <a:cubicBezTo>
                      <a:pt x="102982" y="64449"/>
                      <a:pt x="95751" y="65593"/>
                      <a:pt x="88781" y="64087"/>
                    </a:cubicBezTo>
                    <a:cubicBezTo>
                      <a:pt x="80645" y="61538"/>
                      <a:pt x="80304" y="49114"/>
                      <a:pt x="87937" y="45702"/>
                    </a:cubicBezTo>
                    <a:cubicBezTo>
                      <a:pt x="93441" y="43895"/>
                      <a:pt x="99406" y="44939"/>
                      <a:pt x="105111" y="44758"/>
                    </a:cubicBezTo>
                    <a:cubicBezTo>
                      <a:pt x="105513" y="35465"/>
                      <a:pt x="103625" y="25570"/>
                      <a:pt x="107662" y="16818"/>
                    </a:cubicBezTo>
                    <a:moveTo>
                      <a:pt x="131043" y="20532"/>
                    </a:moveTo>
                    <a:cubicBezTo>
                      <a:pt x="121482" y="24426"/>
                      <a:pt x="126262" y="36870"/>
                      <a:pt x="125278" y="44778"/>
                    </a:cubicBezTo>
                    <a:cubicBezTo>
                      <a:pt x="146791" y="44598"/>
                      <a:pt x="168304" y="44778"/>
                      <a:pt x="189817" y="44678"/>
                    </a:cubicBezTo>
                    <a:cubicBezTo>
                      <a:pt x="189596" y="38496"/>
                      <a:pt x="190319" y="32233"/>
                      <a:pt x="189334" y="26092"/>
                    </a:cubicBezTo>
                    <a:cubicBezTo>
                      <a:pt x="188270" y="21535"/>
                      <a:pt x="183248" y="19628"/>
                      <a:pt x="178990" y="20050"/>
                    </a:cubicBezTo>
                    <a:cubicBezTo>
                      <a:pt x="163021" y="20411"/>
                      <a:pt x="146972" y="19488"/>
                      <a:pt x="131043" y="20532"/>
                    </a:cubicBezTo>
                    <a:moveTo>
                      <a:pt x="409465" y="100397"/>
                    </a:moveTo>
                    <a:cubicBezTo>
                      <a:pt x="416897" y="92910"/>
                      <a:pt x="422561" y="83276"/>
                      <a:pt x="423344" y="72558"/>
                    </a:cubicBezTo>
                    <a:cubicBezTo>
                      <a:pt x="424931" y="59090"/>
                      <a:pt x="419106" y="45601"/>
                      <a:pt x="409304" y="36449"/>
                    </a:cubicBezTo>
                    <a:cubicBezTo>
                      <a:pt x="390101" y="52205"/>
                      <a:pt x="390021" y="84781"/>
                      <a:pt x="409465" y="100397"/>
                    </a:cubicBezTo>
                    <a:moveTo>
                      <a:pt x="130219" y="64810"/>
                    </a:moveTo>
                    <a:cubicBezTo>
                      <a:pt x="131163" y="78680"/>
                      <a:pt x="126744" y="94757"/>
                      <a:pt x="136426" y="106499"/>
                    </a:cubicBezTo>
                    <a:cubicBezTo>
                      <a:pt x="146610" y="120128"/>
                      <a:pt x="169107" y="120670"/>
                      <a:pt x="179914" y="107503"/>
                    </a:cubicBezTo>
                    <a:cubicBezTo>
                      <a:pt x="190600" y="95821"/>
                      <a:pt x="186080" y="79041"/>
                      <a:pt x="186984" y="64790"/>
                    </a:cubicBezTo>
                    <a:cubicBezTo>
                      <a:pt x="168063" y="64810"/>
                      <a:pt x="149141" y="64730"/>
                      <a:pt x="130219" y="64810"/>
                    </a:cubicBezTo>
                    <a:moveTo>
                      <a:pt x="347357" y="131689"/>
                    </a:moveTo>
                    <a:cubicBezTo>
                      <a:pt x="346412" y="145880"/>
                      <a:pt x="351555" y="160512"/>
                      <a:pt x="362140" y="170207"/>
                    </a:cubicBezTo>
                    <a:cubicBezTo>
                      <a:pt x="371782" y="179761"/>
                      <a:pt x="385642" y="184137"/>
                      <a:pt x="399060" y="183394"/>
                    </a:cubicBezTo>
                    <a:cubicBezTo>
                      <a:pt x="399903" y="170006"/>
                      <a:pt x="395464" y="156197"/>
                      <a:pt x="385983" y="146522"/>
                    </a:cubicBezTo>
                    <a:cubicBezTo>
                      <a:pt x="376261" y="135944"/>
                      <a:pt x="361598" y="130706"/>
                      <a:pt x="347357" y="131689"/>
                    </a:cubicBezTo>
                    <a:moveTo>
                      <a:pt x="132047" y="147486"/>
                    </a:moveTo>
                    <a:cubicBezTo>
                      <a:pt x="118850" y="152925"/>
                      <a:pt x="109470" y="166433"/>
                      <a:pt x="109289" y="180745"/>
                    </a:cubicBezTo>
                    <a:cubicBezTo>
                      <a:pt x="109189" y="213462"/>
                      <a:pt x="109269" y="246179"/>
                      <a:pt x="109269" y="278876"/>
                    </a:cubicBezTo>
                    <a:cubicBezTo>
                      <a:pt x="129476" y="278835"/>
                      <a:pt x="149683" y="278956"/>
                      <a:pt x="169891" y="278815"/>
                    </a:cubicBezTo>
                    <a:cubicBezTo>
                      <a:pt x="169810" y="263440"/>
                      <a:pt x="169850" y="248065"/>
                      <a:pt x="169850" y="232690"/>
                    </a:cubicBezTo>
                    <a:cubicBezTo>
                      <a:pt x="166074" y="227953"/>
                      <a:pt x="159526" y="223638"/>
                      <a:pt x="160550" y="216733"/>
                    </a:cubicBezTo>
                    <a:cubicBezTo>
                      <a:pt x="161414" y="209849"/>
                      <a:pt x="170272" y="205854"/>
                      <a:pt x="175937" y="209949"/>
                    </a:cubicBezTo>
                    <a:cubicBezTo>
                      <a:pt x="184212" y="217014"/>
                      <a:pt x="189877" y="227211"/>
                      <a:pt x="198554" y="233513"/>
                    </a:cubicBezTo>
                    <a:cubicBezTo>
                      <a:pt x="228122" y="233634"/>
                      <a:pt x="257710" y="233614"/>
                      <a:pt x="287297" y="233513"/>
                    </a:cubicBezTo>
                    <a:cubicBezTo>
                      <a:pt x="294689" y="233915"/>
                      <a:pt x="300936" y="226167"/>
                      <a:pt x="299148" y="219042"/>
                    </a:cubicBezTo>
                    <a:cubicBezTo>
                      <a:pt x="298104" y="213522"/>
                      <a:pt x="292801" y="209347"/>
                      <a:pt x="287217" y="209487"/>
                    </a:cubicBezTo>
                    <a:cubicBezTo>
                      <a:pt x="264539" y="209307"/>
                      <a:pt x="241841" y="209528"/>
                      <a:pt x="219163" y="209407"/>
                    </a:cubicBezTo>
                    <a:cubicBezTo>
                      <a:pt x="215266" y="209688"/>
                      <a:pt x="211430" y="208042"/>
                      <a:pt x="209220" y="204791"/>
                    </a:cubicBezTo>
                    <a:cubicBezTo>
                      <a:pt x="197831" y="189396"/>
                      <a:pt x="186844" y="173699"/>
                      <a:pt x="175274" y="158425"/>
                    </a:cubicBezTo>
                    <a:cubicBezTo>
                      <a:pt x="165431" y="145679"/>
                      <a:pt x="146791" y="141023"/>
                      <a:pt x="132047" y="147486"/>
                    </a:cubicBezTo>
                    <a:moveTo>
                      <a:pt x="434653" y="183454"/>
                    </a:moveTo>
                    <a:cubicBezTo>
                      <a:pt x="423244" y="195076"/>
                      <a:pt x="417941" y="211856"/>
                      <a:pt x="419387" y="227953"/>
                    </a:cubicBezTo>
                    <a:cubicBezTo>
                      <a:pt x="427663" y="228355"/>
                      <a:pt x="436120" y="227893"/>
                      <a:pt x="443933" y="224963"/>
                    </a:cubicBezTo>
                    <a:cubicBezTo>
                      <a:pt x="467917" y="216894"/>
                      <a:pt x="483966" y="191363"/>
                      <a:pt x="481074" y="166253"/>
                    </a:cubicBezTo>
                    <a:cubicBezTo>
                      <a:pt x="464040" y="164687"/>
                      <a:pt x="446283" y="170749"/>
                      <a:pt x="434653" y="183454"/>
                    </a:cubicBezTo>
                    <a:moveTo>
                      <a:pt x="329078" y="235520"/>
                    </a:moveTo>
                    <a:cubicBezTo>
                      <a:pt x="327069" y="254408"/>
                      <a:pt x="333657" y="274139"/>
                      <a:pt x="347417" y="287406"/>
                    </a:cubicBezTo>
                    <a:cubicBezTo>
                      <a:pt x="360634" y="300854"/>
                      <a:pt x="380138" y="307056"/>
                      <a:pt x="398758" y="305170"/>
                    </a:cubicBezTo>
                    <a:cubicBezTo>
                      <a:pt x="400827" y="286503"/>
                      <a:pt x="394460" y="267013"/>
                      <a:pt x="381082" y="253706"/>
                    </a:cubicBezTo>
                    <a:cubicBezTo>
                      <a:pt x="367765" y="240017"/>
                      <a:pt x="348019" y="233272"/>
                      <a:pt x="329078" y="235520"/>
                    </a:cubicBezTo>
                    <a:moveTo>
                      <a:pt x="109831" y="298927"/>
                    </a:moveTo>
                    <a:cubicBezTo>
                      <a:pt x="113507" y="318256"/>
                      <a:pt x="131023" y="333932"/>
                      <a:pt x="150889" y="334334"/>
                    </a:cubicBezTo>
                    <a:cubicBezTo>
                      <a:pt x="180295" y="334575"/>
                      <a:pt x="209743" y="334274"/>
                      <a:pt x="239170" y="334474"/>
                    </a:cubicBezTo>
                    <a:cubicBezTo>
                      <a:pt x="244934" y="334093"/>
                      <a:pt x="249956" y="339432"/>
                      <a:pt x="249434" y="345153"/>
                    </a:cubicBezTo>
                    <a:cubicBezTo>
                      <a:pt x="249595" y="377408"/>
                      <a:pt x="249354" y="409703"/>
                      <a:pt x="249534" y="441959"/>
                    </a:cubicBezTo>
                    <a:cubicBezTo>
                      <a:pt x="249193" y="449064"/>
                      <a:pt x="256625" y="455246"/>
                      <a:pt x="263535" y="453299"/>
                    </a:cubicBezTo>
                    <a:cubicBezTo>
                      <a:pt x="268898" y="452296"/>
                      <a:pt x="272815" y="446997"/>
                      <a:pt x="272534" y="441618"/>
                    </a:cubicBezTo>
                    <a:cubicBezTo>
                      <a:pt x="272574" y="405007"/>
                      <a:pt x="272654" y="368376"/>
                      <a:pt x="272493" y="331765"/>
                    </a:cubicBezTo>
                    <a:cubicBezTo>
                      <a:pt x="272212" y="314342"/>
                      <a:pt x="256625" y="299028"/>
                      <a:pt x="239190" y="299028"/>
                    </a:cubicBezTo>
                    <a:cubicBezTo>
                      <a:pt x="196064" y="298847"/>
                      <a:pt x="152937" y="299068"/>
                      <a:pt x="109831" y="298927"/>
                    </a:cubicBezTo>
                    <a:close/>
                  </a:path>
                </a:pathLst>
              </a:custGeom>
              <a:grpFill/>
              <a:ln w="19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AE3D060F-4D5B-F812-20AD-893721D58DC5}"/>
                  </a:ext>
                </a:extLst>
              </p:cNvPr>
              <p:cNvSpPr/>
              <p:nvPr/>
            </p:nvSpPr>
            <p:spPr>
              <a:xfrm>
                <a:off x="4608505" y="-527437"/>
                <a:ext cx="20086" cy="20107"/>
              </a:xfrm>
              <a:custGeom>
                <a:avLst/>
                <a:gdLst>
                  <a:gd name="connsiteX0" fmla="*/ 7088 w 20086"/>
                  <a:gd name="connsiteY0" fmla="*/ 501 h 20107"/>
                  <a:gd name="connsiteX1" fmla="*/ 19462 w 20086"/>
                  <a:gd name="connsiteY1" fmla="*/ 13246 h 20107"/>
                  <a:gd name="connsiteX2" fmla="*/ 3372 w 20086"/>
                  <a:gd name="connsiteY2" fmla="*/ 17582 h 20107"/>
                  <a:gd name="connsiteX3" fmla="*/ 7088 w 20086"/>
                  <a:gd name="connsiteY3" fmla="*/ 501 h 2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86" h="20107">
                    <a:moveTo>
                      <a:pt x="7088" y="501"/>
                    </a:moveTo>
                    <a:cubicBezTo>
                      <a:pt x="14460" y="-2109"/>
                      <a:pt x="22394" y="5980"/>
                      <a:pt x="19462" y="13246"/>
                    </a:cubicBezTo>
                    <a:cubicBezTo>
                      <a:pt x="17694" y="19910"/>
                      <a:pt x="8273" y="22439"/>
                      <a:pt x="3372" y="17582"/>
                    </a:cubicBezTo>
                    <a:cubicBezTo>
                      <a:pt x="-2594" y="12885"/>
                      <a:pt x="-203" y="2387"/>
                      <a:pt x="7088" y="501"/>
                    </a:cubicBezTo>
                    <a:close/>
                  </a:path>
                </a:pathLst>
              </a:custGeom>
              <a:grpFill/>
              <a:ln w="19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ECF3CD9-50AA-1B62-6B94-83F28C25CF27}"/>
              </a:ext>
            </a:extLst>
          </p:cNvPr>
          <p:cNvGrpSpPr/>
          <p:nvPr/>
        </p:nvGrpSpPr>
        <p:grpSpPr>
          <a:xfrm>
            <a:off x="560267" y="2020317"/>
            <a:ext cx="3411622" cy="1927177"/>
            <a:chOff x="560267" y="2020317"/>
            <a:chExt cx="3411622" cy="1927177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545A4DC-2D80-2F16-3C60-3EFEE45500C6}"/>
                </a:ext>
              </a:extLst>
            </p:cNvPr>
            <p:cNvSpPr txBox="1"/>
            <p:nvPr/>
          </p:nvSpPr>
          <p:spPr>
            <a:xfrm>
              <a:off x="572458" y="2991078"/>
              <a:ext cx="3399431" cy="9564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根据文本内容进行复制粘贴，保持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倍行距，段落可以保持两端对齐，内容根据需要进行合理调整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A11CC5B-424A-031B-0AFB-2937F3801FBD}"/>
                </a:ext>
              </a:extLst>
            </p:cNvPr>
            <p:cNvSpPr txBox="1"/>
            <p:nvPr/>
          </p:nvSpPr>
          <p:spPr>
            <a:xfrm>
              <a:off x="560267" y="2486516"/>
              <a:ext cx="1415772" cy="5045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B68A518-3A52-383A-BEB0-893D15040F06}"/>
                </a:ext>
              </a:extLst>
            </p:cNvPr>
            <p:cNvSpPr/>
            <p:nvPr/>
          </p:nvSpPr>
          <p:spPr>
            <a:xfrm>
              <a:off x="657418" y="2020317"/>
              <a:ext cx="513393" cy="425626"/>
            </a:xfrm>
            <a:custGeom>
              <a:avLst/>
              <a:gdLst>
                <a:gd name="connsiteX0" fmla="*/ 407457 w 462727"/>
                <a:gd name="connsiteY0" fmla="*/ 17936 h 383622"/>
                <a:gd name="connsiteX1" fmla="*/ 428166 w 462727"/>
                <a:gd name="connsiteY1" fmla="*/ 661 h 383622"/>
                <a:gd name="connsiteX2" fmla="*/ 458838 w 462727"/>
                <a:gd name="connsiteY2" fmla="*/ 14280 h 383622"/>
                <a:gd name="connsiteX3" fmla="*/ 460023 w 462727"/>
                <a:gd name="connsiteY3" fmla="*/ 40875 h 383622"/>
                <a:gd name="connsiteX4" fmla="*/ 390222 w 462727"/>
                <a:gd name="connsiteY4" fmla="*/ 191705 h 383622"/>
                <a:gd name="connsiteX5" fmla="*/ 391407 w 462727"/>
                <a:gd name="connsiteY5" fmla="*/ 197832 h 383622"/>
                <a:gd name="connsiteX6" fmla="*/ 379596 w 462727"/>
                <a:gd name="connsiteY6" fmla="*/ 222157 h 383622"/>
                <a:gd name="connsiteX7" fmla="*/ 430054 w 462727"/>
                <a:gd name="connsiteY7" fmla="*/ 250358 h 383622"/>
                <a:gd name="connsiteX8" fmla="*/ 432525 w 462727"/>
                <a:gd name="connsiteY8" fmla="*/ 260462 h 383622"/>
                <a:gd name="connsiteX9" fmla="*/ 401611 w 462727"/>
                <a:gd name="connsiteY9" fmla="*/ 329761 h 383622"/>
                <a:gd name="connsiteX10" fmla="*/ 372446 w 462727"/>
                <a:gd name="connsiteY10" fmla="*/ 370035 h 383622"/>
                <a:gd name="connsiteX11" fmla="*/ 452109 w 462727"/>
                <a:gd name="connsiteY11" fmla="*/ 370276 h 383622"/>
                <a:gd name="connsiteX12" fmla="*/ 450281 w 462727"/>
                <a:gd name="connsiteY12" fmla="*/ 383352 h 383622"/>
                <a:gd name="connsiteX13" fmla="*/ 8435 w 462727"/>
                <a:gd name="connsiteY13" fmla="*/ 383412 h 383622"/>
                <a:gd name="connsiteX14" fmla="*/ 3032 w 462727"/>
                <a:gd name="connsiteY14" fmla="*/ 371019 h 383622"/>
                <a:gd name="connsiteX15" fmla="*/ 21511 w 462727"/>
                <a:gd name="connsiteY15" fmla="*/ 370075 h 383622"/>
                <a:gd name="connsiteX16" fmla="*/ 27377 w 462727"/>
                <a:gd name="connsiteY16" fmla="*/ 323072 h 383622"/>
                <a:gd name="connsiteX17" fmla="*/ 66867 w 462727"/>
                <a:gd name="connsiteY17" fmla="*/ 304150 h 383622"/>
                <a:gd name="connsiteX18" fmla="*/ 91995 w 462727"/>
                <a:gd name="connsiteY18" fmla="*/ 273197 h 383622"/>
                <a:gd name="connsiteX19" fmla="*/ 138295 w 462727"/>
                <a:gd name="connsiteY19" fmla="*/ 275868 h 383622"/>
                <a:gd name="connsiteX20" fmla="*/ 138396 w 462727"/>
                <a:gd name="connsiteY20" fmla="*/ 207293 h 383622"/>
                <a:gd name="connsiteX21" fmla="*/ 74239 w 462727"/>
                <a:gd name="connsiteY21" fmla="*/ 173949 h 383622"/>
                <a:gd name="connsiteX22" fmla="*/ 61042 w 462727"/>
                <a:gd name="connsiteY22" fmla="*/ 97539 h 383622"/>
                <a:gd name="connsiteX23" fmla="*/ 66666 w 462727"/>
                <a:gd name="connsiteY23" fmla="*/ 92698 h 383622"/>
                <a:gd name="connsiteX24" fmla="*/ 124897 w 462727"/>
                <a:gd name="connsiteY24" fmla="*/ 111379 h 383622"/>
                <a:gd name="connsiteX25" fmla="*/ 155851 w 462727"/>
                <a:gd name="connsiteY25" fmla="*/ 170012 h 383622"/>
                <a:gd name="connsiteX26" fmla="*/ 179493 w 462727"/>
                <a:gd name="connsiteY26" fmla="*/ 144321 h 383622"/>
                <a:gd name="connsiteX27" fmla="*/ 175797 w 462727"/>
                <a:gd name="connsiteY27" fmla="*/ 71627 h 383622"/>
                <a:gd name="connsiteX28" fmla="*/ 237383 w 462727"/>
                <a:gd name="connsiteY28" fmla="*/ 21350 h 383622"/>
                <a:gd name="connsiteX29" fmla="*/ 245156 w 462727"/>
                <a:gd name="connsiteY29" fmla="*/ 25167 h 383622"/>
                <a:gd name="connsiteX30" fmla="*/ 254738 w 462727"/>
                <a:gd name="connsiteY30" fmla="*/ 89022 h 383622"/>
                <a:gd name="connsiteX31" fmla="*/ 192409 w 462727"/>
                <a:gd name="connsiteY31" fmla="*/ 150749 h 383622"/>
                <a:gd name="connsiteX32" fmla="*/ 149946 w 462727"/>
                <a:gd name="connsiteY32" fmla="*/ 216151 h 383622"/>
                <a:gd name="connsiteX33" fmla="*/ 155148 w 462727"/>
                <a:gd name="connsiteY33" fmla="*/ 284144 h 383622"/>
                <a:gd name="connsiteX34" fmla="*/ 184856 w 462727"/>
                <a:gd name="connsiteY34" fmla="*/ 268858 h 383622"/>
                <a:gd name="connsiteX35" fmla="*/ 222117 w 462727"/>
                <a:gd name="connsiteY35" fmla="*/ 280448 h 383622"/>
                <a:gd name="connsiteX36" fmla="*/ 230493 w 462727"/>
                <a:gd name="connsiteY36" fmla="*/ 253713 h 383622"/>
                <a:gd name="connsiteX37" fmla="*/ 261748 w 462727"/>
                <a:gd name="connsiteY37" fmla="*/ 183751 h 383622"/>
                <a:gd name="connsiteX38" fmla="*/ 269521 w 462727"/>
                <a:gd name="connsiteY38" fmla="*/ 178930 h 383622"/>
                <a:gd name="connsiteX39" fmla="*/ 326407 w 462727"/>
                <a:gd name="connsiteY39" fmla="*/ 198756 h 383622"/>
                <a:gd name="connsiteX40" fmla="*/ 336631 w 462727"/>
                <a:gd name="connsiteY40" fmla="*/ 173909 h 383622"/>
                <a:gd name="connsiteX41" fmla="*/ 342516 w 462727"/>
                <a:gd name="connsiteY41" fmla="*/ 168887 h 383622"/>
                <a:gd name="connsiteX42" fmla="*/ 407457 w 462727"/>
                <a:gd name="connsiteY42" fmla="*/ 17936 h 383622"/>
                <a:gd name="connsiteX43" fmla="*/ 419991 w 462727"/>
                <a:gd name="connsiteY43" fmla="*/ 22817 h 383622"/>
                <a:gd name="connsiteX44" fmla="*/ 356517 w 462727"/>
                <a:gd name="connsiteY44" fmla="*/ 170273 h 383622"/>
                <a:gd name="connsiteX45" fmla="*/ 380299 w 462727"/>
                <a:gd name="connsiteY45" fmla="*/ 181100 h 383622"/>
                <a:gd name="connsiteX46" fmla="*/ 447409 w 462727"/>
                <a:gd name="connsiteY46" fmla="*/ 36255 h 383622"/>
                <a:gd name="connsiteX47" fmla="*/ 441624 w 462727"/>
                <a:gd name="connsiteY47" fmla="*/ 15445 h 383622"/>
                <a:gd name="connsiteX48" fmla="*/ 419991 w 462727"/>
                <a:gd name="connsiteY48" fmla="*/ 22817 h 383622"/>
                <a:gd name="connsiteX49" fmla="*/ 213460 w 462727"/>
                <a:gd name="connsiteY49" fmla="*/ 45233 h 383622"/>
                <a:gd name="connsiteX50" fmla="*/ 190882 w 462727"/>
                <a:gd name="connsiteY50" fmla="*/ 137351 h 383622"/>
                <a:gd name="connsiteX51" fmla="*/ 224909 w 462727"/>
                <a:gd name="connsiteY51" fmla="*/ 117023 h 383622"/>
                <a:gd name="connsiteX52" fmla="*/ 235776 w 462727"/>
                <a:gd name="connsiteY52" fmla="*/ 35250 h 383622"/>
                <a:gd name="connsiteX53" fmla="*/ 213460 w 462727"/>
                <a:gd name="connsiteY53" fmla="*/ 45233 h 383622"/>
                <a:gd name="connsiteX54" fmla="*/ 88762 w 462727"/>
                <a:gd name="connsiteY54" fmla="*/ 107542 h 383622"/>
                <a:gd name="connsiteX55" fmla="*/ 130441 w 462727"/>
                <a:gd name="connsiteY55" fmla="*/ 170112 h 383622"/>
                <a:gd name="connsiteX56" fmla="*/ 118209 w 462727"/>
                <a:gd name="connsiteY56" fmla="*/ 174551 h 383622"/>
                <a:gd name="connsiteX57" fmla="*/ 71206 w 462727"/>
                <a:gd name="connsiteY57" fmla="*/ 110796 h 383622"/>
                <a:gd name="connsiteX58" fmla="*/ 72712 w 462727"/>
                <a:gd name="connsiteY58" fmla="*/ 141569 h 383622"/>
                <a:gd name="connsiteX59" fmla="*/ 140445 w 462727"/>
                <a:gd name="connsiteY59" fmla="*/ 194055 h 383622"/>
                <a:gd name="connsiteX60" fmla="*/ 88762 w 462727"/>
                <a:gd name="connsiteY60" fmla="*/ 107542 h 383622"/>
                <a:gd name="connsiteX61" fmla="*/ 318674 w 462727"/>
                <a:gd name="connsiteY61" fmla="*/ 248772 h 383622"/>
                <a:gd name="connsiteX62" fmla="*/ 308771 w 462727"/>
                <a:gd name="connsiteY62" fmla="*/ 305938 h 383622"/>
                <a:gd name="connsiteX63" fmla="*/ 345027 w 462727"/>
                <a:gd name="connsiteY63" fmla="*/ 263174 h 383622"/>
                <a:gd name="connsiteX64" fmla="*/ 351756 w 462727"/>
                <a:gd name="connsiteY64" fmla="*/ 255460 h 383622"/>
                <a:gd name="connsiteX65" fmla="*/ 358947 w 462727"/>
                <a:gd name="connsiteY65" fmla="*/ 265222 h 383622"/>
                <a:gd name="connsiteX66" fmla="*/ 306802 w 462727"/>
                <a:gd name="connsiteY66" fmla="*/ 323092 h 383622"/>
                <a:gd name="connsiteX67" fmla="*/ 296819 w 462727"/>
                <a:gd name="connsiteY67" fmla="*/ 318030 h 383622"/>
                <a:gd name="connsiteX68" fmla="*/ 301439 w 462727"/>
                <a:gd name="connsiteY68" fmla="*/ 256244 h 383622"/>
                <a:gd name="connsiteX69" fmla="*/ 320923 w 462727"/>
                <a:gd name="connsiteY69" fmla="*/ 210968 h 383622"/>
                <a:gd name="connsiteX70" fmla="*/ 272093 w 462727"/>
                <a:gd name="connsiteY70" fmla="*/ 193553 h 383622"/>
                <a:gd name="connsiteX71" fmla="*/ 243288 w 462727"/>
                <a:gd name="connsiteY71" fmla="*/ 257790 h 383622"/>
                <a:gd name="connsiteX72" fmla="*/ 235957 w 462727"/>
                <a:gd name="connsiteY72" fmla="*/ 279223 h 383622"/>
                <a:gd name="connsiteX73" fmla="*/ 236137 w 462727"/>
                <a:gd name="connsiteY73" fmla="*/ 304191 h 383622"/>
                <a:gd name="connsiteX74" fmla="*/ 278681 w 462727"/>
                <a:gd name="connsiteY74" fmla="*/ 327491 h 383622"/>
                <a:gd name="connsiteX75" fmla="*/ 281573 w 462727"/>
                <a:gd name="connsiteY75" fmla="*/ 370095 h 383622"/>
                <a:gd name="connsiteX76" fmla="*/ 350471 w 462727"/>
                <a:gd name="connsiteY76" fmla="*/ 369653 h 383622"/>
                <a:gd name="connsiteX77" fmla="*/ 389559 w 462727"/>
                <a:gd name="connsiteY77" fmla="*/ 323815 h 383622"/>
                <a:gd name="connsiteX78" fmla="*/ 418544 w 462727"/>
                <a:gd name="connsiteY78" fmla="*/ 259036 h 383622"/>
                <a:gd name="connsiteX79" fmla="*/ 373570 w 462727"/>
                <a:gd name="connsiteY79" fmla="*/ 234068 h 383622"/>
                <a:gd name="connsiteX80" fmla="*/ 366801 w 462727"/>
                <a:gd name="connsiteY80" fmla="*/ 246964 h 383622"/>
                <a:gd name="connsiteX81" fmla="*/ 355251 w 462727"/>
                <a:gd name="connsiteY81" fmla="*/ 243911 h 383622"/>
                <a:gd name="connsiteX82" fmla="*/ 357742 w 462727"/>
                <a:gd name="connsiteY82" fmla="*/ 235675 h 383622"/>
                <a:gd name="connsiteX83" fmla="*/ 377186 w 462727"/>
                <a:gd name="connsiteY83" fmla="*/ 197048 h 383622"/>
                <a:gd name="connsiteX84" fmla="*/ 347297 w 462727"/>
                <a:gd name="connsiteY84" fmla="*/ 182847 h 383622"/>
                <a:gd name="connsiteX85" fmla="*/ 318674 w 462727"/>
                <a:gd name="connsiteY85" fmla="*/ 248772 h 383622"/>
                <a:gd name="connsiteX86" fmla="*/ 98142 w 462727"/>
                <a:gd name="connsiteY86" fmla="*/ 285128 h 383622"/>
                <a:gd name="connsiteX87" fmla="*/ 80004 w 462727"/>
                <a:gd name="connsiteY87" fmla="*/ 306681 h 383622"/>
                <a:gd name="connsiteX88" fmla="*/ 94687 w 462727"/>
                <a:gd name="connsiteY88" fmla="*/ 314796 h 383622"/>
                <a:gd name="connsiteX89" fmla="*/ 125199 w 462727"/>
                <a:gd name="connsiteY89" fmla="*/ 304391 h 383622"/>
                <a:gd name="connsiteX90" fmla="*/ 131245 w 462727"/>
                <a:gd name="connsiteY90" fmla="*/ 312265 h 383622"/>
                <a:gd name="connsiteX91" fmla="*/ 123170 w 462727"/>
                <a:gd name="connsiteY91" fmla="*/ 317789 h 383622"/>
                <a:gd name="connsiteX92" fmla="*/ 91533 w 462727"/>
                <a:gd name="connsiteY92" fmla="*/ 346192 h 383622"/>
                <a:gd name="connsiteX93" fmla="*/ 87677 w 462727"/>
                <a:gd name="connsiteY93" fmla="*/ 357159 h 383622"/>
                <a:gd name="connsiteX94" fmla="*/ 77694 w 462727"/>
                <a:gd name="connsiteY94" fmla="*/ 352379 h 383622"/>
                <a:gd name="connsiteX95" fmla="*/ 85648 w 462727"/>
                <a:gd name="connsiteY95" fmla="*/ 324619 h 383622"/>
                <a:gd name="connsiteX96" fmla="*/ 62689 w 462727"/>
                <a:gd name="connsiteY96" fmla="*/ 317850 h 383622"/>
                <a:gd name="connsiteX97" fmla="*/ 31354 w 462727"/>
                <a:gd name="connsiteY97" fmla="*/ 348321 h 383622"/>
                <a:gd name="connsiteX98" fmla="*/ 36536 w 462727"/>
                <a:gd name="connsiteY98" fmla="*/ 370035 h 383622"/>
                <a:gd name="connsiteX99" fmla="*/ 266609 w 462727"/>
                <a:gd name="connsiteY99" fmla="*/ 369974 h 383622"/>
                <a:gd name="connsiteX100" fmla="*/ 271751 w 462727"/>
                <a:gd name="connsiteY100" fmla="*/ 348301 h 383622"/>
                <a:gd name="connsiteX101" fmla="*/ 243610 w 462727"/>
                <a:gd name="connsiteY101" fmla="*/ 318231 h 383622"/>
                <a:gd name="connsiteX102" fmla="*/ 217417 w 462727"/>
                <a:gd name="connsiteY102" fmla="*/ 324779 h 383622"/>
                <a:gd name="connsiteX103" fmla="*/ 224889 w 462727"/>
                <a:gd name="connsiteY103" fmla="*/ 354247 h 383622"/>
                <a:gd name="connsiteX104" fmla="*/ 212375 w 462727"/>
                <a:gd name="connsiteY104" fmla="*/ 352097 h 383622"/>
                <a:gd name="connsiteX105" fmla="*/ 195281 w 462727"/>
                <a:gd name="connsiteY105" fmla="*/ 322228 h 383622"/>
                <a:gd name="connsiteX106" fmla="*/ 175757 w 462727"/>
                <a:gd name="connsiteY106" fmla="*/ 317086 h 383622"/>
                <a:gd name="connsiteX107" fmla="*/ 177223 w 462727"/>
                <a:gd name="connsiteY107" fmla="*/ 304512 h 383622"/>
                <a:gd name="connsiteX108" fmla="*/ 208418 w 462727"/>
                <a:gd name="connsiteY108" fmla="*/ 314837 h 383622"/>
                <a:gd name="connsiteX109" fmla="*/ 223121 w 462727"/>
                <a:gd name="connsiteY109" fmla="*/ 306601 h 383622"/>
                <a:gd name="connsiteX110" fmla="*/ 189054 w 462727"/>
                <a:gd name="connsiteY110" fmla="*/ 281894 h 383622"/>
                <a:gd name="connsiteX111" fmla="*/ 158281 w 462727"/>
                <a:gd name="connsiteY111" fmla="*/ 303488 h 383622"/>
                <a:gd name="connsiteX112" fmla="*/ 158382 w 462727"/>
                <a:gd name="connsiteY112" fmla="*/ 319557 h 383622"/>
                <a:gd name="connsiteX113" fmla="*/ 146591 w 462727"/>
                <a:gd name="connsiteY113" fmla="*/ 316202 h 383622"/>
                <a:gd name="connsiteX114" fmla="*/ 137833 w 462727"/>
                <a:gd name="connsiteY114" fmla="*/ 293203 h 383622"/>
                <a:gd name="connsiteX115" fmla="*/ 98142 w 462727"/>
                <a:gd name="connsiteY115" fmla="*/ 285128 h 38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462727" h="383622">
                  <a:moveTo>
                    <a:pt x="407457" y="17936"/>
                  </a:moveTo>
                  <a:cubicBezTo>
                    <a:pt x="410992" y="9218"/>
                    <a:pt x="418906" y="2489"/>
                    <a:pt x="428166" y="661"/>
                  </a:cubicBezTo>
                  <a:cubicBezTo>
                    <a:pt x="439897" y="-2051"/>
                    <a:pt x="452933" y="3795"/>
                    <a:pt x="458838" y="14280"/>
                  </a:cubicBezTo>
                  <a:cubicBezTo>
                    <a:pt x="463579" y="22254"/>
                    <a:pt x="464001" y="32498"/>
                    <a:pt x="460023" y="40875"/>
                  </a:cubicBezTo>
                  <a:cubicBezTo>
                    <a:pt x="436823" y="91172"/>
                    <a:pt x="413322" y="141348"/>
                    <a:pt x="390222" y="191705"/>
                  </a:cubicBezTo>
                  <a:cubicBezTo>
                    <a:pt x="390524" y="193232"/>
                    <a:pt x="391106" y="196285"/>
                    <a:pt x="391407" y="197832"/>
                  </a:cubicBezTo>
                  <a:cubicBezTo>
                    <a:pt x="388113" y="206228"/>
                    <a:pt x="383393" y="213981"/>
                    <a:pt x="379596" y="222157"/>
                  </a:cubicBezTo>
                  <a:cubicBezTo>
                    <a:pt x="396831" y="230754"/>
                    <a:pt x="413643" y="240255"/>
                    <a:pt x="430054" y="250358"/>
                  </a:cubicBezTo>
                  <a:cubicBezTo>
                    <a:pt x="433951" y="252126"/>
                    <a:pt x="434614" y="257047"/>
                    <a:pt x="432525" y="260462"/>
                  </a:cubicBezTo>
                  <a:cubicBezTo>
                    <a:pt x="422301" y="283602"/>
                    <a:pt x="411876" y="306641"/>
                    <a:pt x="401611" y="329761"/>
                  </a:cubicBezTo>
                  <a:cubicBezTo>
                    <a:pt x="394862" y="345067"/>
                    <a:pt x="384799" y="358786"/>
                    <a:pt x="372446" y="370035"/>
                  </a:cubicBezTo>
                  <a:cubicBezTo>
                    <a:pt x="399000" y="370216"/>
                    <a:pt x="425575" y="369673"/>
                    <a:pt x="452109" y="370276"/>
                  </a:cubicBezTo>
                  <a:cubicBezTo>
                    <a:pt x="460164" y="371240"/>
                    <a:pt x="458376" y="384477"/>
                    <a:pt x="450281" y="383352"/>
                  </a:cubicBezTo>
                  <a:cubicBezTo>
                    <a:pt x="303006" y="383493"/>
                    <a:pt x="155710" y="383412"/>
                    <a:pt x="8435" y="383412"/>
                  </a:cubicBezTo>
                  <a:cubicBezTo>
                    <a:pt x="1264" y="385220"/>
                    <a:pt x="-3356" y="374856"/>
                    <a:pt x="3032" y="371019"/>
                  </a:cubicBezTo>
                  <a:cubicBezTo>
                    <a:pt x="8897" y="368990"/>
                    <a:pt x="15385" y="370376"/>
                    <a:pt x="21511" y="370075"/>
                  </a:cubicBezTo>
                  <a:cubicBezTo>
                    <a:pt x="15244" y="354749"/>
                    <a:pt x="17012" y="336209"/>
                    <a:pt x="27377" y="323072"/>
                  </a:cubicBezTo>
                  <a:cubicBezTo>
                    <a:pt x="36476" y="310739"/>
                    <a:pt x="51722" y="304130"/>
                    <a:pt x="66867" y="304150"/>
                  </a:cubicBezTo>
                  <a:cubicBezTo>
                    <a:pt x="70483" y="290933"/>
                    <a:pt x="79441" y="279042"/>
                    <a:pt x="91995" y="273197"/>
                  </a:cubicBezTo>
                  <a:cubicBezTo>
                    <a:pt x="106578" y="265926"/>
                    <a:pt x="124576" y="267271"/>
                    <a:pt x="138295" y="275868"/>
                  </a:cubicBezTo>
                  <a:cubicBezTo>
                    <a:pt x="131988" y="253572"/>
                    <a:pt x="132149" y="229589"/>
                    <a:pt x="138396" y="207293"/>
                  </a:cubicBezTo>
                  <a:cubicBezTo>
                    <a:pt x="113368" y="206670"/>
                    <a:pt x="89183" y="193975"/>
                    <a:pt x="74239" y="173949"/>
                  </a:cubicBezTo>
                  <a:cubicBezTo>
                    <a:pt x="57748" y="152717"/>
                    <a:pt x="51902" y="123089"/>
                    <a:pt x="61042" y="97539"/>
                  </a:cubicBezTo>
                  <a:cubicBezTo>
                    <a:pt x="61805" y="95129"/>
                    <a:pt x="63894" y="92638"/>
                    <a:pt x="66666" y="92698"/>
                  </a:cubicBezTo>
                  <a:cubicBezTo>
                    <a:pt x="87536" y="90710"/>
                    <a:pt x="108908" y="97921"/>
                    <a:pt x="124897" y="111379"/>
                  </a:cubicBezTo>
                  <a:cubicBezTo>
                    <a:pt x="142433" y="125821"/>
                    <a:pt x="153882" y="147354"/>
                    <a:pt x="155851" y="170012"/>
                  </a:cubicBezTo>
                  <a:cubicBezTo>
                    <a:pt x="162480" y="160390"/>
                    <a:pt x="170615" y="151894"/>
                    <a:pt x="179493" y="144321"/>
                  </a:cubicBezTo>
                  <a:cubicBezTo>
                    <a:pt x="167059" y="122346"/>
                    <a:pt x="165874" y="94767"/>
                    <a:pt x="175797" y="71627"/>
                  </a:cubicBezTo>
                  <a:cubicBezTo>
                    <a:pt x="186182" y="45997"/>
                    <a:pt x="209844" y="25749"/>
                    <a:pt x="237383" y="21350"/>
                  </a:cubicBezTo>
                  <a:cubicBezTo>
                    <a:pt x="240496" y="20466"/>
                    <a:pt x="243710" y="22435"/>
                    <a:pt x="245156" y="25167"/>
                  </a:cubicBezTo>
                  <a:cubicBezTo>
                    <a:pt x="257108" y="43867"/>
                    <a:pt x="260362" y="67630"/>
                    <a:pt x="254738" y="89022"/>
                  </a:cubicBezTo>
                  <a:cubicBezTo>
                    <a:pt x="247426" y="119032"/>
                    <a:pt x="222740" y="144100"/>
                    <a:pt x="192409" y="150749"/>
                  </a:cubicBezTo>
                  <a:cubicBezTo>
                    <a:pt x="171519" y="167059"/>
                    <a:pt x="155751" y="190118"/>
                    <a:pt x="149946" y="216151"/>
                  </a:cubicBezTo>
                  <a:cubicBezTo>
                    <a:pt x="144562" y="238648"/>
                    <a:pt x="146671" y="262672"/>
                    <a:pt x="155148" y="284144"/>
                  </a:cubicBezTo>
                  <a:cubicBezTo>
                    <a:pt x="163062" y="276029"/>
                    <a:pt x="173447" y="270023"/>
                    <a:pt x="184856" y="268858"/>
                  </a:cubicBezTo>
                  <a:cubicBezTo>
                    <a:pt x="198274" y="266930"/>
                    <a:pt x="211893" y="271811"/>
                    <a:pt x="222117" y="280448"/>
                  </a:cubicBezTo>
                  <a:cubicBezTo>
                    <a:pt x="223985" y="271269"/>
                    <a:pt x="226636" y="262250"/>
                    <a:pt x="230493" y="253713"/>
                  </a:cubicBezTo>
                  <a:cubicBezTo>
                    <a:pt x="240898" y="230372"/>
                    <a:pt x="251283" y="207052"/>
                    <a:pt x="261748" y="183751"/>
                  </a:cubicBezTo>
                  <a:cubicBezTo>
                    <a:pt x="262893" y="180778"/>
                    <a:pt x="266107" y="177685"/>
                    <a:pt x="269521" y="178930"/>
                  </a:cubicBezTo>
                  <a:cubicBezTo>
                    <a:pt x="288825" y="184434"/>
                    <a:pt x="307726" y="191404"/>
                    <a:pt x="326407" y="198756"/>
                  </a:cubicBezTo>
                  <a:cubicBezTo>
                    <a:pt x="329982" y="190540"/>
                    <a:pt x="332935" y="182064"/>
                    <a:pt x="336631" y="173909"/>
                  </a:cubicBezTo>
                  <a:cubicBezTo>
                    <a:pt x="337595" y="171297"/>
                    <a:pt x="340407" y="170353"/>
                    <a:pt x="342516" y="168887"/>
                  </a:cubicBezTo>
                  <a:cubicBezTo>
                    <a:pt x="364230" y="118590"/>
                    <a:pt x="385823" y="68253"/>
                    <a:pt x="407457" y="17936"/>
                  </a:cubicBezTo>
                  <a:moveTo>
                    <a:pt x="419991" y="22817"/>
                  </a:moveTo>
                  <a:cubicBezTo>
                    <a:pt x="398739" y="71908"/>
                    <a:pt x="377748" y="121141"/>
                    <a:pt x="356517" y="170273"/>
                  </a:cubicBezTo>
                  <a:cubicBezTo>
                    <a:pt x="365174" y="172040"/>
                    <a:pt x="373329" y="175676"/>
                    <a:pt x="380299" y="181100"/>
                  </a:cubicBezTo>
                  <a:cubicBezTo>
                    <a:pt x="402616" y="132791"/>
                    <a:pt x="425093" y="84543"/>
                    <a:pt x="447409" y="36255"/>
                  </a:cubicBezTo>
                  <a:cubicBezTo>
                    <a:pt x="451446" y="29164"/>
                    <a:pt x="448895" y="19301"/>
                    <a:pt x="441624" y="15445"/>
                  </a:cubicBezTo>
                  <a:cubicBezTo>
                    <a:pt x="434071" y="10805"/>
                    <a:pt x="423164" y="14541"/>
                    <a:pt x="419991" y="22817"/>
                  </a:cubicBezTo>
                  <a:moveTo>
                    <a:pt x="213460" y="45233"/>
                  </a:moveTo>
                  <a:cubicBezTo>
                    <a:pt x="184515" y="64717"/>
                    <a:pt x="173527" y="106699"/>
                    <a:pt x="190882" y="137351"/>
                  </a:cubicBezTo>
                  <a:cubicBezTo>
                    <a:pt x="203858" y="133956"/>
                    <a:pt x="215890" y="127006"/>
                    <a:pt x="224909" y="117023"/>
                  </a:cubicBezTo>
                  <a:cubicBezTo>
                    <a:pt x="244976" y="95490"/>
                    <a:pt x="250158" y="61222"/>
                    <a:pt x="235776" y="35250"/>
                  </a:cubicBezTo>
                  <a:cubicBezTo>
                    <a:pt x="227842" y="37339"/>
                    <a:pt x="220189" y="40513"/>
                    <a:pt x="213460" y="45233"/>
                  </a:cubicBezTo>
                  <a:moveTo>
                    <a:pt x="88762" y="107542"/>
                  </a:moveTo>
                  <a:cubicBezTo>
                    <a:pt x="107020" y="124957"/>
                    <a:pt x="122206" y="146149"/>
                    <a:pt x="130441" y="170112"/>
                  </a:cubicBezTo>
                  <a:cubicBezTo>
                    <a:pt x="132269" y="177062"/>
                    <a:pt x="121161" y="181160"/>
                    <a:pt x="118209" y="174551"/>
                  </a:cubicBezTo>
                  <a:cubicBezTo>
                    <a:pt x="108266" y="149845"/>
                    <a:pt x="92638" y="126926"/>
                    <a:pt x="71206" y="110796"/>
                  </a:cubicBezTo>
                  <a:cubicBezTo>
                    <a:pt x="69719" y="121020"/>
                    <a:pt x="69860" y="131586"/>
                    <a:pt x="72712" y="141569"/>
                  </a:cubicBezTo>
                  <a:cubicBezTo>
                    <a:pt x="80747" y="171297"/>
                    <a:pt x="109370" y="194216"/>
                    <a:pt x="140445" y="194055"/>
                  </a:cubicBezTo>
                  <a:cubicBezTo>
                    <a:pt x="150890" y="157277"/>
                    <a:pt x="125480" y="116441"/>
                    <a:pt x="88762" y="107542"/>
                  </a:cubicBezTo>
                  <a:moveTo>
                    <a:pt x="318674" y="248772"/>
                  </a:moveTo>
                  <a:cubicBezTo>
                    <a:pt x="310619" y="266588"/>
                    <a:pt x="307365" y="286434"/>
                    <a:pt x="308771" y="305938"/>
                  </a:cubicBezTo>
                  <a:cubicBezTo>
                    <a:pt x="323976" y="294790"/>
                    <a:pt x="336752" y="280167"/>
                    <a:pt x="345027" y="263174"/>
                  </a:cubicBezTo>
                  <a:cubicBezTo>
                    <a:pt x="346775" y="260261"/>
                    <a:pt x="347779" y="255983"/>
                    <a:pt x="351756" y="255460"/>
                  </a:cubicBezTo>
                  <a:cubicBezTo>
                    <a:pt x="357099" y="253773"/>
                    <a:pt x="361960" y="260643"/>
                    <a:pt x="358947" y="265222"/>
                  </a:cubicBezTo>
                  <a:cubicBezTo>
                    <a:pt x="348100" y="289246"/>
                    <a:pt x="329601" y="309835"/>
                    <a:pt x="306802" y="323092"/>
                  </a:cubicBezTo>
                  <a:cubicBezTo>
                    <a:pt x="302825" y="325844"/>
                    <a:pt x="297141" y="322690"/>
                    <a:pt x="296819" y="318030"/>
                  </a:cubicBezTo>
                  <a:cubicBezTo>
                    <a:pt x="293364" y="297462"/>
                    <a:pt x="294951" y="276069"/>
                    <a:pt x="301439" y="256244"/>
                  </a:cubicBezTo>
                  <a:cubicBezTo>
                    <a:pt x="306802" y="240697"/>
                    <a:pt x="314495" y="226074"/>
                    <a:pt x="320923" y="210968"/>
                  </a:cubicBezTo>
                  <a:cubicBezTo>
                    <a:pt x="304854" y="204601"/>
                    <a:pt x="288564" y="198796"/>
                    <a:pt x="272093" y="193553"/>
                  </a:cubicBezTo>
                  <a:cubicBezTo>
                    <a:pt x="262371" y="214905"/>
                    <a:pt x="252990" y="236418"/>
                    <a:pt x="243288" y="257790"/>
                  </a:cubicBezTo>
                  <a:cubicBezTo>
                    <a:pt x="240195" y="264680"/>
                    <a:pt x="237624" y="271831"/>
                    <a:pt x="235957" y="279223"/>
                  </a:cubicBezTo>
                  <a:cubicBezTo>
                    <a:pt x="234189" y="287418"/>
                    <a:pt x="232200" y="296276"/>
                    <a:pt x="236137" y="304191"/>
                  </a:cubicBezTo>
                  <a:cubicBezTo>
                    <a:pt x="253131" y="303909"/>
                    <a:pt x="270124" y="312627"/>
                    <a:pt x="278681" y="327491"/>
                  </a:cubicBezTo>
                  <a:cubicBezTo>
                    <a:pt x="286555" y="340186"/>
                    <a:pt x="287057" y="356376"/>
                    <a:pt x="281573" y="370095"/>
                  </a:cubicBezTo>
                  <a:cubicBezTo>
                    <a:pt x="304532" y="369673"/>
                    <a:pt x="327552" y="370617"/>
                    <a:pt x="350471" y="369653"/>
                  </a:cubicBezTo>
                  <a:cubicBezTo>
                    <a:pt x="367926" y="359027"/>
                    <a:pt x="381384" y="342436"/>
                    <a:pt x="389559" y="323815"/>
                  </a:cubicBezTo>
                  <a:cubicBezTo>
                    <a:pt x="399261" y="302242"/>
                    <a:pt x="408822" y="280609"/>
                    <a:pt x="418544" y="259036"/>
                  </a:cubicBezTo>
                  <a:cubicBezTo>
                    <a:pt x="403861" y="250157"/>
                    <a:pt x="388876" y="241822"/>
                    <a:pt x="373570" y="234068"/>
                  </a:cubicBezTo>
                  <a:cubicBezTo>
                    <a:pt x="371321" y="238387"/>
                    <a:pt x="369473" y="242906"/>
                    <a:pt x="366801" y="246964"/>
                  </a:cubicBezTo>
                  <a:cubicBezTo>
                    <a:pt x="363688" y="251383"/>
                    <a:pt x="355814" y="249153"/>
                    <a:pt x="355251" y="243911"/>
                  </a:cubicBezTo>
                  <a:cubicBezTo>
                    <a:pt x="354488" y="240898"/>
                    <a:pt x="356718" y="238326"/>
                    <a:pt x="357742" y="235675"/>
                  </a:cubicBezTo>
                  <a:cubicBezTo>
                    <a:pt x="364250" y="222820"/>
                    <a:pt x="370678" y="209924"/>
                    <a:pt x="377186" y="197048"/>
                  </a:cubicBezTo>
                  <a:cubicBezTo>
                    <a:pt x="369874" y="188090"/>
                    <a:pt x="358807" y="183048"/>
                    <a:pt x="347297" y="182847"/>
                  </a:cubicBezTo>
                  <a:cubicBezTo>
                    <a:pt x="338820" y="205264"/>
                    <a:pt x="328275" y="226817"/>
                    <a:pt x="318674" y="248772"/>
                  </a:cubicBezTo>
                  <a:moveTo>
                    <a:pt x="98142" y="285128"/>
                  </a:moveTo>
                  <a:cubicBezTo>
                    <a:pt x="89163" y="289146"/>
                    <a:pt x="83037" y="297542"/>
                    <a:pt x="80004" y="306681"/>
                  </a:cubicBezTo>
                  <a:cubicBezTo>
                    <a:pt x="85166" y="308871"/>
                    <a:pt x="90127" y="311542"/>
                    <a:pt x="94687" y="314796"/>
                  </a:cubicBezTo>
                  <a:cubicBezTo>
                    <a:pt x="103505" y="308369"/>
                    <a:pt x="114131" y="303950"/>
                    <a:pt x="125199" y="304391"/>
                  </a:cubicBezTo>
                  <a:cubicBezTo>
                    <a:pt x="128935" y="304452"/>
                    <a:pt x="132149" y="308590"/>
                    <a:pt x="131245" y="312265"/>
                  </a:cubicBezTo>
                  <a:cubicBezTo>
                    <a:pt x="130702" y="316223"/>
                    <a:pt x="126685" y="317789"/>
                    <a:pt x="123170" y="317789"/>
                  </a:cubicBezTo>
                  <a:cubicBezTo>
                    <a:pt x="107663" y="318231"/>
                    <a:pt x="93422" y="330705"/>
                    <a:pt x="91533" y="346192"/>
                  </a:cubicBezTo>
                  <a:cubicBezTo>
                    <a:pt x="90609" y="349868"/>
                    <a:pt x="91614" y="355010"/>
                    <a:pt x="87677" y="357159"/>
                  </a:cubicBezTo>
                  <a:cubicBezTo>
                    <a:pt x="83901" y="359610"/>
                    <a:pt x="78015" y="356958"/>
                    <a:pt x="77694" y="352379"/>
                  </a:cubicBezTo>
                  <a:cubicBezTo>
                    <a:pt x="77071" y="342516"/>
                    <a:pt x="80687" y="332975"/>
                    <a:pt x="85648" y="324619"/>
                  </a:cubicBezTo>
                  <a:cubicBezTo>
                    <a:pt x="78859" y="320200"/>
                    <a:pt x="70945" y="317046"/>
                    <a:pt x="62689" y="317850"/>
                  </a:cubicBezTo>
                  <a:cubicBezTo>
                    <a:pt x="46640" y="318553"/>
                    <a:pt x="32559" y="332332"/>
                    <a:pt x="31354" y="348321"/>
                  </a:cubicBezTo>
                  <a:cubicBezTo>
                    <a:pt x="30390" y="355954"/>
                    <a:pt x="32961" y="363406"/>
                    <a:pt x="36536" y="370035"/>
                  </a:cubicBezTo>
                  <a:cubicBezTo>
                    <a:pt x="113227" y="369974"/>
                    <a:pt x="189918" y="370095"/>
                    <a:pt x="266609" y="369974"/>
                  </a:cubicBezTo>
                  <a:cubicBezTo>
                    <a:pt x="270144" y="363366"/>
                    <a:pt x="272695" y="355914"/>
                    <a:pt x="271751" y="348301"/>
                  </a:cubicBezTo>
                  <a:cubicBezTo>
                    <a:pt x="270626" y="333437"/>
                    <a:pt x="258373" y="320340"/>
                    <a:pt x="243610" y="318231"/>
                  </a:cubicBezTo>
                  <a:cubicBezTo>
                    <a:pt x="234390" y="316604"/>
                    <a:pt x="224909" y="319356"/>
                    <a:pt x="217417" y="324779"/>
                  </a:cubicBezTo>
                  <a:cubicBezTo>
                    <a:pt x="222619" y="333517"/>
                    <a:pt x="226898" y="343962"/>
                    <a:pt x="224889" y="354247"/>
                  </a:cubicBezTo>
                  <a:cubicBezTo>
                    <a:pt x="222519" y="360232"/>
                    <a:pt x="212335" y="358766"/>
                    <a:pt x="212375" y="352097"/>
                  </a:cubicBezTo>
                  <a:cubicBezTo>
                    <a:pt x="212033" y="340086"/>
                    <a:pt x="205967" y="328174"/>
                    <a:pt x="195281" y="322228"/>
                  </a:cubicBezTo>
                  <a:cubicBezTo>
                    <a:pt x="189456" y="318432"/>
                    <a:pt x="182365" y="318372"/>
                    <a:pt x="175757" y="317086"/>
                  </a:cubicBezTo>
                  <a:cubicBezTo>
                    <a:pt x="169791" y="315098"/>
                    <a:pt x="170916" y="305074"/>
                    <a:pt x="177223" y="304512"/>
                  </a:cubicBezTo>
                  <a:cubicBezTo>
                    <a:pt x="188512" y="303668"/>
                    <a:pt x="199419" y="308308"/>
                    <a:pt x="208418" y="314837"/>
                  </a:cubicBezTo>
                  <a:cubicBezTo>
                    <a:pt x="213018" y="311583"/>
                    <a:pt x="217939" y="308831"/>
                    <a:pt x="223121" y="306601"/>
                  </a:cubicBezTo>
                  <a:cubicBezTo>
                    <a:pt x="218843" y="291978"/>
                    <a:pt x="204501" y="280890"/>
                    <a:pt x="189054" y="281894"/>
                  </a:cubicBezTo>
                  <a:cubicBezTo>
                    <a:pt x="175476" y="282115"/>
                    <a:pt x="164066" y="291717"/>
                    <a:pt x="158281" y="303488"/>
                  </a:cubicBezTo>
                  <a:cubicBezTo>
                    <a:pt x="158743" y="308690"/>
                    <a:pt x="161355" y="314696"/>
                    <a:pt x="158382" y="319557"/>
                  </a:cubicBezTo>
                  <a:cubicBezTo>
                    <a:pt x="155248" y="324358"/>
                    <a:pt x="146491" y="322168"/>
                    <a:pt x="146591" y="316202"/>
                  </a:cubicBezTo>
                  <a:cubicBezTo>
                    <a:pt x="146009" y="307887"/>
                    <a:pt x="143719" y="299370"/>
                    <a:pt x="137833" y="293203"/>
                  </a:cubicBezTo>
                  <a:cubicBezTo>
                    <a:pt x="128312" y="282075"/>
                    <a:pt x="111238" y="278640"/>
                    <a:pt x="98142" y="285128"/>
                  </a:cubicBezTo>
                  <a:close/>
                </a:path>
              </a:pathLst>
            </a:custGeom>
            <a:solidFill>
              <a:schemeClr val="accent1"/>
            </a:solidFill>
            <a:ln w="20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13660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F45CCAA9-3F78-EC7B-601D-8A7112987673}"/>
              </a:ext>
            </a:extLst>
          </p:cNvPr>
          <p:cNvGrpSpPr/>
          <p:nvPr/>
        </p:nvGrpSpPr>
        <p:grpSpPr>
          <a:xfrm>
            <a:off x="0" y="-3827462"/>
            <a:ext cx="12192000" cy="10685462"/>
            <a:chOff x="0" y="-3827462"/>
            <a:chExt cx="12192000" cy="10685462"/>
          </a:xfrm>
        </p:grpSpPr>
        <p:pic>
          <p:nvPicPr>
            <p:cNvPr id="2" name="图片 1" descr="绿色的田地&#10;&#10;描述已自动生成">
              <a:extLst>
                <a:ext uri="{FF2B5EF4-FFF2-40B4-BE49-F238E27FC236}">
                  <a16:creationId xmlns:a16="http://schemas.microsoft.com/office/drawing/2014/main" id="{45C4B75F-FC4A-B73D-8B1D-E11880E09D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2616944"/>
              <a:ext cx="12192000" cy="4241056"/>
            </a:xfrm>
            <a:custGeom>
              <a:avLst/>
              <a:gdLst>
                <a:gd name="connsiteX0" fmla="*/ 0 w 12192000"/>
                <a:gd name="connsiteY0" fmla="*/ 0 h 4241056"/>
                <a:gd name="connsiteX1" fmla="*/ 12192000 w 12192000"/>
                <a:gd name="connsiteY1" fmla="*/ 0 h 4241056"/>
                <a:gd name="connsiteX2" fmla="*/ 12192000 w 12192000"/>
                <a:gd name="connsiteY2" fmla="*/ 4241056 h 4241056"/>
                <a:gd name="connsiteX3" fmla="*/ 0 w 12192000"/>
                <a:gd name="connsiteY3" fmla="*/ 4241056 h 424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4241056">
                  <a:moveTo>
                    <a:pt x="0" y="0"/>
                  </a:moveTo>
                  <a:lnTo>
                    <a:pt x="12192000" y="0"/>
                  </a:lnTo>
                  <a:lnTo>
                    <a:pt x="12192000" y="4241056"/>
                  </a:lnTo>
                  <a:lnTo>
                    <a:pt x="0" y="4241056"/>
                  </a:lnTo>
                  <a:close/>
                </a:path>
              </a:pathLst>
            </a:custGeom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8E7FBE6-8EFA-5DE9-4726-98FC99A8144D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42000">
                  <a:srgbClr val="FFFFFF"/>
                </a:gs>
                <a:gs pos="0">
                  <a:schemeClr val="bg1"/>
                </a:gs>
                <a:gs pos="96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29B628ED-A3FA-7364-2FC7-E33496B57ABA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C21510CA-BDF2-D77F-F95E-FD495D826634}"/>
                </a:ext>
              </a:extLst>
            </p:cNvPr>
            <p:cNvGrpSpPr/>
            <p:nvPr/>
          </p:nvGrpSpPr>
          <p:grpSpPr>
            <a:xfrm>
              <a:off x="1143000" y="-3827462"/>
              <a:ext cx="9906000" cy="9906000"/>
              <a:chOff x="1143000" y="-3827462"/>
              <a:chExt cx="9906000" cy="9906000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B2A2D6F8-1DC0-E0E3-D0D1-898FF8CE048B}"/>
                  </a:ext>
                </a:extLst>
              </p:cNvPr>
              <p:cNvSpPr/>
              <p:nvPr/>
            </p:nvSpPr>
            <p:spPr>
              <a:xfrm>
                <a:off x="1770896" y="-3199566"/>
                <a:ext cx="8650208" cy="8650208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3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A42551D3-9918-A967-E14B-19D5DB5ED97C}"/>
                  </a:ext>
                </a:extLst>
              </p:cNvPr>
              <p:cNvSpPr/>
              <p:nvPr/>
            </p:nvSpPr>
            <p:spPr>
              <a:xfrm>
                <a:off x="1143000" y="-3827462"/>
                <a:ext cx="9906000" cy="9906000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CDD9A6F-234B-4827-0407-C19BDB49150C}"/>
              </a:ext>
            </a:extLst>
          </p:cNvPr>
          <p:cNvGrpSpPr/>
          <p:nvPr/>
        </p:nvGrpSpPr>
        <p:grpSpPr>
          <a:xfrm>
            <a:off x="4310896" y="241300"/>
            <a:ext cx="3570208" cy="4422278"/>
            <a:chOff x="4310896" y="241300"/>
            <a:chExt cx="3570208" cy="4422278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8F7D374-2B1F-AAC7-5A01-DBEC7727BF89}"/>
                </a:ext>
              </a:extLst>
            </p:cNvPr>
            <p:cNvSpPr txBox="1"/>
            <p:nvPr/>
          </p:nvSpPr>
          <p:spPr>
            <a:xfrm>
              <a:off x="4310898" y="241300"/>
              <a:ext cx="3570206" cy="3770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3900" dirty="0">
                  <a:gradFill>
                    <a:gsLst>
                      <a:gs pos="64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latin typeface="+mj-lt"/>
                </a:rPr>
                <a:t>03</a:t>
              </a:r>
              <a:endParaRPr lang="zh-CN" altLang="en-US" sz="23900" dirty="0">
                <a:gradFill>
                  <a:gsLst>
                    <a:gs pos="64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FDC070A-F65A-2FC7-1B7B-2D65B6E934AB}"/>
                </a:ext>
              </a:extLst>
            </p:cNvPr>
            <p:cNvSpPr txBox="1"/>
            <p:nvPr/>
          </p:nvSpPr>
          <p:spPr>
            <a:xfrm>
              <a:off x="4310896" y="3582621"/>
              <a:ext cx="357020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95D7A20-43E3-CEF8-A234-9FCD55C501ED}"/>
                </a:ext>
              </a:extLst>
            </p:cNvPr>
            <p:cNvSpPr txBox="1"/>
            <p:nvPr/>
          </p:nvSpPr>
          <p:spPr>
            <a:xfrm>
              <a:off x="4914900" y="4294246"/>
              <a:ext cx="23622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>
                      <a:alpha val="76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1">
                    <a:alpha val="76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34651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BCF717DF-28A1-8D5D-4638-E73015C7FBC9}"/>
              </a:ext>
            </a:extLst>
          </p:cNvPr>
          <p:cNvSpPr/>
          <p:nvPr/>
        </p:nvSpPr>
        <p:spPr>
          <a:xfrm>
            <a:off x="8856663" y="641977"/>
            <a:ext cx="1238250" cy="361947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2FDFF730-E130-C3AF-E6A4-22F0BFE7C56A}"/>
              </a:ext>
            </a:extLst>
          </p:cNvPr>
          <p:cNvSpPr/>
          <p:nvPr/>
        </p:nvSpPr>
        <p:spPr>
          <a:xfrm>
            <a:off x="10294938" y="641977"/>
            <a:ext cx="1238250" cy="36194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A67CA1FF-521D-9F4D-686C-4B62CC4EB57F}"/>
              </a:ext>
            </a:extLst>
          </p:cNvPr>
          <p:cNvSpPr/>
          <p:nvPr/>
        </p:nvSpPr>
        <p:spPr>
          <a:xfrm>
            <a:off x="7418388" y="641977"/>
            <a:ext cx="1238250" cy="361947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985BA7D-2C3B-27D3-B7D7-646C6C2ED97A}"/>
              </a:ext>
            </a:extLst>
          </p:cNvPr>
          <p:cNvSpPr txBox="1"/>
          <p:nvPr/>
        </p:nvSpPr>
        <p:spPr>
          <a:xfrm>
            <a:off x="8856663" y="638284"/>
            <a:ext cx="123825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5461919-2446-B050-8922-A3559F671DB7}"/>
              </a:ext>
            </a:extLst>
          </p:cNvPr>
          <p:cNvSpPr txBox="1"/>
          <p:nvPr/>
        </p:nvSpPr>
        <p:spPr>
          <a:xfrm>
            <a:off x="10294938" y="638284"/>
            <a:ext cx="123825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069EBE9-706C-9602-54AA-3D36ACDA5DE7}"/>
              </a:ext>
            </a:extLst>
          </p:cNvPr>
          <p:cNvSpPr txBox="1"/>
          <p:nvPr/>
        </p:nvSpPr>
        <p:spPr>
          <a:xfrm>
            <a:off x="7418388" y="638284"/>
            <a:ext cx="1238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C88F53-71A8-4E0A-96BA-BAEE560EA40E}"/>
              </a:ext>
            </a:extLst>
          </p:cNvPr>
          <p:cNvSpPr txBox="1"/>
          <p:nvPr/>
        </p:nvSpPr>
        <p:spPr>
          <a:xfrm>
            <a:off x="560381" y="545525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E56A4CA-5FD7-E10E-FC65-9804E6A2EA94}"/>
              </a:ext>
            </a:extLst>
          </p:cNvPr>
          <p:cNvGrpSpPr/>
          <p:nvPr/>
        </p:nvGrpSpPr>
        <p:grpSpPr>
          <a:xfrm>
            <a:off x="138903" y="638284"/>
            <a:ext cx="459584" cy="399256"/>
            <a:chOff x="138903" y="638284"/>
            <a:chExt cx="459584" cy="399256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EE73C11D-2010-CCB8-D473-979ADC7B14B0}"/>
                </a:ext>
              </a:extLst>
            </p:cNvPr>
            <p:cNvSpPr/>
            <p:nvPr/>
          </p:nvSpPr>
          <p:spPr>
            <a:xfrm>
              <a:off x="292098" y="638284"/>
              <a:ext cx="306389" cy="3992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9304808-7755-60C5-F194-8BD821ABD834}"/>
                </a:ext>
              </a:extLst>
            </p:cNvPr>
            <p:cNvSpPr/>
            <p:nvPr/>
          </p:nvSpPr>
          <p:spPr>
            <a:xfrm>
              <a:off x="138903" y="638284"/>
              <a:ext cx="119859" cy="3992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3B0ECE5-90A8-1B66-BF63-98878A53CDCC}"/>
              </a:ext>
            </a:extLst>
          </p:cNvPr>
          <p:cNvCxnSpPr>
            <a:cxnSpLocks/>
            <a:endCxn id="39" idx="2"/>
          </p:cNvCxnSpPr>
          <p:nvPr/>
        </p:nvCxnSpPr>
        <p:spPr>
          <a:xfrm flipV="1">
            <a:off x="723900" y="1126608"/>
            <a:ext cx="10771982" cy="36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>
            <a:extLst>
              <a:ext uri="{FF2B5EF4-FFF2-40B4-BE49-F238E27FC236}">
                <a16:creationId xmlns:a16="http://schemas.microsoft.com/office/drawing/2014/main" id="{E786FBA3-D519-0420-0BA6-6849762C043E}"/>
              </a:ext>
            </a:extLst>
          </p:cNvPr>
          <p:cNvSpPr/>
          <p:nvPr/>
        </p:nvSpPr>
        <p:spPr>
          <a:xfrm>
            <a:off x="11495882" y="1103748"/>
            <a:ext cx="45719" cy="457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8C00FF6-DD18-15AE-8EE4-F58E27926C60}"/>
              </a:ext>
            </a:extLst>
          </p:cNvPr>
          <p:cNvGrpSpPr/>
          <p:nvPr/>
        </p:nvGrpSpPr>
        <p:grpSpPr>
          <a:xfrm>
            <a:off x="658813" y="2159246"/>
            <a:ext cx="2494136" cy="3952693"/>
            <a:chOff x="658813" y="2159246"/>
            <a:chExt cx="2494136" cy="3952693"/>
          </a:xfrm>
        </p:grpSpPr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B2648AFB-0D01-D8EC-22C3-30163FA9A3BA}"/>
                </a:ext>
              </a:extLst>
            </p:cNvPr>
            <p:cNvSpPr/>
            <p:nvPr/>
          </p:nvSpPr>
          <p:spPr>
            <a:xfrm>
              <a:off x="660071" y="3262734"/>
              <a:ext cx="2492878" cy="2849205"/>
            </a:xfrm>
            <a:prstGeom prst="rect">
              <a:avLst/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330200" dist="711200" dir="5400000" sx="80000" sy="80000" algn="t" rotWithShape="0">
                <a:schemeClr val="accent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/>
                <a:cs typeface="+mn-cs"/>
              </a:endParaRPr>
            </a:p>
          </p:txBody>
        </p:sp>
        <p:sp>
          <p:nvSpPr>
            <p:cNvPr id="157" name="文本框 156">
              <a:extLst>
                <a:ext uri="{FF2B5EF4-FFF2-40B4-BE49-F238E27FC236}">
                  <a16:creationId xmlns:a16="http://schemas.microsoft.com/office/drawing/2014/main" id="{A9FDF19C-002C-7B8D-FF1E-6DA9CEDA88DA}"/>
                </a:ext>
              </a:extLst>
            </p:cNvPr>
            <p:cNvSpPr txBox="1"/>
            <p:nvPr/>
          </p:nvSpPr>
          <p:spPr>
            <a:xfrm>
              <a:off x="764396" y="3891605"/>
              <a:ext cx="2284229" cy="15681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+mn-cs"/>
                </a:rPr>
                <a:t>根据文本内容进行复制粘贴，保持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+mn-cs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+mn-cs"/>
                </a:rPr>
                <a:t>倍行距，段落可以保持两端对齐，内容根据需要进行合理调整</a:t>
              </a: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CA7394A2-BB55-0D0A-1F1A-6DC0F5F6F10F}"/>
                </a:ext>
              </a:extLst>
            </p:cNvPr>
            <p:cNvGrpSpPr/>
            <p:nvPr/>
          </p:nvGrpSpPr>
          <p:grpSpPr>
            <a:xfrm>
              <a:off x="658813" y="2159246"/>
              <a:ext cx="2492878" cy="1266163"/>
              <a:chOff x="658813" y="2159246"/>
              <a:chExt cx="2492878" cy="1266163"/>
            </a:xfrm>
          </p:grpSpPr>
          <p:sp>
            <p:nvSpPr>
              <p:cNvPr id="141" name="矩形: 对角圆角 140">
                <a:extLst>
                  <a:ext uri="{FF2B5EF4-FFF2-40B4-BE49-F238E27FC236}">
                    <a16:creationId xmlns:a16="http://schemas.microsoft.com/office/drawing/2014/main" id="{21403FB4-224D-1698-CD47-52F34BBE7A51}"/>
                  </a:ext>
                </a:extLst>
              </p:cNvPr>
              <p:cNvSpPr/>
              <p:nvPr/>
            </p:nvSpPr>
            <p:spPr>
              <a:xfrm>
                <a:off x="658813" y="2159246"/>
                <a:ext cx="2492878" cy="1266163"/>
              </a:xfrm>
              <a:prstGeom prst="round2Diag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st="165100" dir="5400000" sx="90000" sy="90000" algn="t" rotWithShape="0">
                  <a:schemeClr val="accent1">
                    <a:alpha val="41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7B4910B8-E16A-9B78-F94B-27D38E178C3A}"/>
                  </a:ext>
                </a:extLst>
              </p:cNvPr>
              <p:cNvGrpSpPr/>
              <p:nvPr/>
            </p:nvGrpSpPr>
            <p:grpSpPr>
              <a:xfrm>
                <a:off x="1188961" y="2353312"/>
                <a:ext cx="1432582" cy="886144"/>
                <a:chOff x="1188961" y="2353312"/>
                <a:chExt cx="1432582" cy="886144"/>
              </a:xfrm>
            </p:grpSpPr>
            <p:sp>
              <p:nvSpPr>
                <p:cNvPr id="146" name="文本框 145">
                  <a:extLst>
                    <a:ext uri="{FF2B5EF4-FFF2-40B4-BE49-F238E27FC236}">
                      <a16:creationId xmlns:a16="http://schemas.microsoft.com/office/drawing/2014/main" id="{42D9056C-E615-53C3-95D3-C6FBA1412BBE}"/>
                    </a:ext>
                  </a:extLst>
                </p:cNvPr>
                <p:cNvSpPr txBox="1"/>
                <p:nvPr/>
              </p:nvSpPr>
              <p:spPr>
                <a:xfrm>
                  <a:off x="1188961" y="2728903"/>
                  <a:ext cx="1432582" cy="510553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cs"/>
                    </a:rPr>
                    <a:t>添加标题</a:t>
                  </a:r>
                </a:p>
              </p:txBody>
            </p:sp>
            <p:sp>
              <p:nvSpPr>
                <p:cNvPr id="2" name="文本框 1">
                  <a:extLst>
                    <a:ext uri="{FF2B5EF4-FFF2-40B4-BE49-F238E27FC236}">
                      <a16:creationId xmlns:a16="http://schemas.microsoft.com/office/drawing/2014/main" id="{A37D45ED-3A9B-35AD-B391-A6DD3750B08A}"/>
                    </a:ext>
                  </a:extLst>
                </p:cNvPr>
                <p:cNvSpPr txBox="1"/>
                <p:nvPr/>
              </p:nvSpPr>
              <p:spPr>
                <a:xfrm>
                  <a:off x="1678972" y="2353312"/>
                  <a:ext cx="452560" cy="466538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j-lt"/>
                      <a:ea typeface="+mj-ea"/>
                      <a:cs typeface="+mn-cs"/>
                    </a:rPr>
                    <a:t>01</a:t>
                  </a:r>
                  <a:endPara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</a:endParaRPr>
                </a:p>
              </p:txBody>
            </p:sp>
          </p:grp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E9C634B-BA08-F705-2BA1-0A4BB81CEF86}"/>
              </a:ext>
            </a:extLst>
          </p:cNvPr>
          <p:cNvGrpSpPr/>
          <p:nvPr/>
        </p:nvGrpSpPr>
        <p:grpSpPr>
          <a:xfrm>
            <a:off x="3455450" y="1759642"/>
            <a:ext cx="2492878" cy="3952693"/>
            <a:chOff x="3455450" y="1759642"/>
            <a:chExt cx="2492878" cy="3952693"/>
          </a:xfrm>
        </p:grpSpPr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B933EEEC-2754-E218-CE00-EB0BE3B69FF0}"/>
                </a:ext>
              </a:extLst>
            </p:cNvPr>
            <p:cNvSpPr/>
            <p:nvPr/>
          </p:nvSpPr>
          <p:spPr>
            <a:xfrm>
              <a:off x="3455450" y="2863130"/>
              <a:ext cx="2492878" cy="2849205"/>
            </a:xfrm>
            <a:prstGeom prst="rect">
              <a:avLst/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330200" dist="711200" dir="5400000" sx="80000" sy="80000" algn="t" rotWithShape="0">
                <a:schemeClr val="accent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/>
                <a:cs typeface="+mn-cs"/>
              </a:endParaRPr>
            </a:p>
          </p:txBody>
        </p:sp>
        <p:sp>
          <p:nvSpPr>
            <p:cNvPr id="142" name="矩形: 对角圆角 141">
              <a:extLst>
                <a:ext uri="{FF2B5EF4-FFF2-40B4-BE49-F238E27FC236}">
                  <a16:creationId xmlns:a16="http://schemas.microsoft.com/office/drawing/2014/main" id="{E83E1C47-C242-A5C4-86DD-9B44B26BE6FF}"/>
                </a:ext>
              </a:extLst>
            </p:cNvPr>
            <p:cNvSpPr/>
            <p:nvPr/>
          </p:nvSpPr>
          <p:spPr>
            <a:xfrm>
              <a:off x="3455450" y="1759642"/>
              <a:ext cx="2492878" cy="1266163"/>
            </a:xfrm>
            <a:prstGeom prst="round2Diag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165100" dir="5400000" sx="90000" sy="90000" algn="t" rotWithShape="0">
                <a:schemeClr val="accent1">
                  <a:alpha val="4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Regular" panose="020B0500000000000000" pitchFamily="34" charset="-122"/>
                <a:ea typeface="思源黑体 CN Regular"/>
              </a:endParaRPr>
            </a:p>
          </p:txBody>
        </p:sp>
        <p:sp>
          <p:nvSpPr>
            <p:cNvPr id="158" name="文本框 157">
              <a:extLst>
                <a:ext uri="{FF2B5EF4-FFF2-40B4-BE49-F238E27FC236}">
                  <a16:creationId xmlns:a16="http://schemas.microsoft.com/office/drawing/2014/main" id="{C9064BF3-4BA1-8DB8-A0CB-D10CED9E3BC6}"/>
                </a:ext>
              </a:extLst>
            </p:cNvPr>
            <p:cNvSpPr txBox="1"/>
            <p:nvPr/>
          </p:nvSpPr>
          <p:spPr>
            <a:xfrm>
              <a:off x="3559775" y="3492001"/>
              <a:ext cx="2284229" cy="15681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+mn-cs"/>
                </a:rPr>
                <a:t>根据文本内容进行复制粘贴，保持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+mn-cs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+mn-cs"/>
                </a:rPr>
                <a:t>倍行距，段落可以保持两端对齐，内容根据需要进行合理调整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A9E5513-B11E-4D21-381F-51914F7B022E}"/>
                </a:ext>
              </a:extLst>
            </p:cNvPr>
            <p:cNvGrpSpPr/>
            <p:nvPr/>
          </p:nvGrpSpPr>
          <p:grpSpPr>
            <a:xfrm>
              <a:off x="3985598" y="1953708"/>
              <a:ext cx="1432582" cy="886144"/>
              <a:chOff x="3985598" y="1953708"/>
              <a:chExt cx="1432582" cy="886144"/>
            </a:xfrm>
          </p:grpSpPr>
          <p:sp>
            <p:nvSpPr>
              <p:cNvPr id="149" name="文本框 148">
                <a:extLst>
                  <a:ext uri="{FF2B5EF4-FFF2-40B4-BE49-F238E27FC236}">
                    <a16:creationId xmlns:a16="http://schemas.microsoft.com/office/drawing/2014/main" id="{9D725FAB-6631-9222-91BC-1D749833A871}"/>
                  </a:ext>
                </a:extLst>
              </p:cNvPr>
              <p:cNvSpPr txBox="1"/>
              <p:nvPr/>
            </p:nvSpPr>
            <p:spPr>
              <a:xfrm>
                <a:off x="3985598" y="2329299"/>
                <a:ext cx="1432582" cy="51055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添加标题</a:t>
                </a:r>
              </a:p>
            </p:txBody>
          </p:sp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B0785EC-942D-D629-09B9-F942B0CA1425}"/>
                  </a:ext>
                </a:extLst>
              </p:cNvPr>
              <p:cNvSpPr txBox="1"/>
              <p:nvPr/>
            </p:nvSpPr>
            <p:spPr>
              <a:xfrm>
                <a:off x="4446274" y="1953708"/>
                <a:ext cx="511230" cy="46653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</a:rPr>
                  <a:t>02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B4368D0-75D5-CBB2-1C34-25FA3903B1AD}"/>
              </a:ext>
            </a:extLst>
          </p:cNvPr>
          <p:cNvGrpSpPr/>
          <p:nvPr/>
        </p:nvGrpSpPr>
        <p:grpSpPr>
          <a:xfrm>
            <a:off x="6252086" y="2159246"/>
            <a:ext cx="2492878" cy="3952693"/>
            <a:chOff x="6252086" y="2159246"/>
            <a:chExt cx="2492878" cy="3952693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C26F8068-55F9-C0FA-6C3C-0EEB633DC92B}"/>
                </a:ext>
              </a:extLst>
            </p:cNvPr>
            <p:cNvSpPr/>
            <p:nvPr/>
          </p:nvSpPr>
          <p:spPr>
            <a:xfrm>
              <a:off x="6252086" y="3262734"/>
              <a:ext cx="2492878" cy="2849205"/>
            </a:xfrm>
            <a:prstGeom prst="rect">
              <a:avLst/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330200" dist="711200" dir="5400000" sx="80000" sy="80000" algn="t" rotWithShape="0">
                <a:schemeClr val="accent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/>
                <a:cs typeface="+mn-cs"/>
              </a:endParaRPr>
            </a:p>
          </p:txBody>
        </p:sp>
        <p:sp>
          <p:nvSpPr>
            <p:cNvPr id="143" name="矩形: 对角圆角 142">
              <a:extLst>
                <a:ext uri="{FF2B5EF4-FFF2-40B4-BE49-F238E27FC236}">
                  <a16:creationId xmlns:a16="http://schemas.microsoft.com/office/drawing/2014/main" id="{076A7244-2E2D-15B8-1167-CF5E7A6ABC0B}"/>
                </a:ext>
              </a:extLst>
            </p:cNvPr>
            <p:cNvSpPr/>
            <p:nvPr/>
          </p:nvSpPr>
          <p:spPr>
            <a:xfrm>
              <a:off x="6252086" y="2159246"/>
              <a:ext cx="2492878" cy="1266163"/>
            </a:xfrm>
            <a:prstGeom prst="round2Diag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165100" dir="5400000" sx="90000" sy="90000" algn="t" rotWithShape="0">
                <a:schemeClr val="accent1">
                  <a:alpha val="4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Regular" panose="020B0500000000000000" pitchFamily="34" charset="-122"/>
                <a:ea typeface="思源黑体 CN Regular"/>
              </a:endParaRPr>
            </a:p>
          </p:txBody>
        </p:sp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757D5927-5F59-FA97-92AD-B50EF5E0ACED}"/>
                </a:ext>
              </a:extLst>
            </p:cNvPr>
            <p:cNvSpPr txBox="1"/>
            <p:nvPr/>
          </p:nvSpPr>
          <p:spPr>
            <a:xfrm>
              <a:off x="6356411" y="3891605"/>
              <a:ext cx="2284229" cy="15681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+mn-cs"/>
                </a:rPr>
                <a:t>根据文本内容进行复制粘贴，保持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+mn-cs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+mn-cs"/>
                </a:rPr>
                <a:t>倍行距，段落可以保持两端对齐，内容根据需要进行合理调整</a:t>
              </a: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D2AFF415-3B70-2324-4007-47EC5F1812D4}"/>
                </a:ext>
              </a:extLst>
            </p:cNvPr>
            <p:cNvGrpSpPr/>
            <p:nvPr/>
          </p:nvGrpSpPr>
          <p:grpSpPr>
            <a:xfrm>
              <a:off x="6782234" y="2353312"/>
              <a:ext cx="1432582" cy="886144"/>
              <a:chOff x="6782234" y="2353312"/>
              <a:chExt cx="1432582" cy="886144"/>
            </a:xfrm>
          </p:grpSpPr>
          <p:sp>
            <p:nvSpPr>
              <p:cNvPr id="155" name="文本框 154">
                <a:extLst>
                  <a:ext uri="{FF2B5EF4-FFF2-40B4-BE49-F238E27FC236}">
                    <a16:creationId xmlns:a16="http://schemas.microsoft.com/office/drawing/2014/main" id="{466E2897-0DEE-CC0B-1983-EAF0D5D2DBDB}"/>
                  </a:ext>
                </a:extLst>
              </p:cNvPr>
              <p:cNvSpPr txBox="1"/>
              <p:nvPr/>
            </p:nvSpPr>
            <p:spPr>
              <a:xfrm>
                <a:off x="6782234" y="2728903"/>
                <a:ext cx="1432582" cy="51055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添加标题</a:t>
                </a: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1D37521-B123-D05F-5D61-B435B254F870}"/>
                  </a:ext>
                </a:extLst>
              </p:cNvPr>
              <p:cNvSpPr txBox="1"/>
              <p:nvPr/>
            </p:nvSpPr>
            <p:spPr>
              <a:xfrm>
                <a:off x="7245892" y="2353312"/>
                <a:ext cx="505267" cy="46653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</a:rPr>
                  <a:t>03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88EA652-50F9-800E-53D9-EF788270AAB3}"/>
              </a:ext>
            </a:extLst>
          </p:cNvPr>
          <p:cNvGrpSpPr/>
          <p:nvPr/>
        </p:nvGrpSpPr>
        <p:grpSpPr>
          <a:xfrm>
            <a:off x="9047465" y="1759642"/>
            <a:ext cx="2494136" cy="3952693"/>
            <a:chOff x="9047465" y="1759642"/>
            <a:chExt cx="2494136" cy="3952693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F68A7012-E194-48EC-C697-B02819CCB9C9}"/>
                </a:ext>
              </a:extLst>
            </p:cNvPr>
            <p:cNvSpPr/>
            <p:nvPr/>
          </p:nvSpPr>
          <p:spPr>
            <a:xfrm>
              <a:off x="9047465" y="2863130"/>
              <a:ext cx="2492878" cy="2849205"/>
            </a:xfrm>
            <a:prstGeom prst="rect">
              <a:avLst/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330200" dist="711200" dir="5400000" sx="80000" sy="80000" algn="t" rotWithShape="0">
                <a:schemeClr val="accent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/>
                <a:cs typeface="+mn-cs"/>
              </a:endParaRPr>
            </a:p>
          </p:txBody>
        </p:sp>
        <p:sp>
          <p:nvSpPr>
            <p:cNvPr id="144" name="矩形: 对角圆角 143">
              <a:extLst>
                <a:ext uri="{FF2B5EF4-FFF2-40B4-BE49-F238E27FC236}">
                  <a16:creationId xmlns:a16="http://schemas.microsoft.com/office/drawing/2014/main" id="{56BCF064-BAE8-3773-FFB0-542061F7889D}"/>
                </a:ext>
              </a:extLst>
            </p:cNvPr>
            <p:cNvSpPr/>
            <p:nvPr/>
          </p:nvSpPr>
          <p:spPr>
            <a:xfrm>
              <a:off x="9048723" y="1759642"/>
              <a:ext cx="2492878" cy="1266163"/>
            </a:xfrm>
            <a:prstGeom prst="round2Diag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165100" dir="5400000" sx="90000" sy="90000" algn="t" rotWithShape="0">
                <a:schemeClr val="accent1">
                  <a:alpha val="4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Regular" panose="020B0500000000000000" pitchFamily="34" charset="-122"/>
                <a:ea typeface="思源黑体 CN Regular"/>
              </a:endParaRPr>
            </a:p>
          </p:txBody>
        </p:sp>
        <p:sp>
          <p:nvSpPr>
            <p:cNvPr id="160" name="文本框 159">
              <a:extLst>
                <a:ext uri="{FF2B5EF4-FFF2-40B4-BE49-F238E27FC236}">
                  <a16:creationId xmlns:a16="http://schemas.microsoft.com/office/drawing/2014/main" id="{750CD065-144C-A6EA-49F5-BB1A8DE720FF}"/>
                </a:ext>
              </a:extLst>
            </p:cNvPr>
            <p:cNvSpPr txBox="1"/>
            <p:nvPr/>
          </p:nvSpPr>
          <p:spPr>
            <a:xfrm>
              <a:off x="9151790" y="3492001"/>
              <a:ext cx="2284229" cy="15681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+mn-cs"/>
                </a:rPr>
                <a:t>根据文本内容进行复制粘贴，保持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+mn-cs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+mn-cs"/>
                </a:rPr>
                <a:t>倍行距，段落可以保持两端对齐，内容根据需要进行合理调整</a:t>
              </a: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8FED42E-9FA2-C81D-898A-7EB7930812D1}"/>
                </a:ext>
              </a:extLst>
            </p:cNvPr>
            <p:cNvGrpSpPr/>
            <p:nvPr/>
          </p:nvGrpSpPr>
          <p:grpSpPr>
            <a:xfrm>
              <a:off x="9578871" y="1953708"/>
              <a:ext cx="1432582" cy="886144"/>
              <a:chOff x="9578871" y="1953708"/>
              <a:chExt cx="1432582" cy="886144"/>
            </a:xfrm>
          </p:grpSpPr>
          <p:sp>
            <p:nvSpPr>
              <p:cNvPr id="152" name="文本框 151">
                <a:extLst>
                  <a:ext uri="{FF2B5EF4-FFF2-40B4-BE49-F238E27FC236}">
                    <a16:creationId xmlns:a16="http://schemas.microsoft.com/office/drawing/2014/main" id="{515552FD-E3F7-6ADC-8906-D1F4A97C3BBA}"/>
                  </a:ext>
                </a:extLst>
              </p:cNvPr>
              <p:cNvSpPr txBox="1"/>
              <p:nvPr/>
            </p:nvSpPr>
            <p:spPr>
              <a:xfrm>
                <a:off x="9578871" y="2329299"/>
                <a:ext cx="1432582" cy="51055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添加标题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6A1D438-FBD5-36A7-BD50-BFF691DDBA37}"/>
                  </a:ext>
                </a:extLst>
              </p:cNvPr>
              <p:cNvSpPr txBox="1"/>
              <p:nvPr/>
            </p:nvSpPr>
            <p:spPr>
              <a:xfrm>
                <a:off x="10038521" y="1953708"/>
                <a:ext cx="513282" cy="46653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lt"/>
                    <a:ea typeface="+mj-ea"/>
                    <a:cs typeface="+mn-cs"/>
                  </a:rPr>
                  <a:t>04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838432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7C88F53-71A8-4E0A-96BA-BAEE560EA40E}"/>
              </a:ext>
            </a:extLst>
          </p:cNvPr>
          <p:cNvSpPr txBox="1"/>
          <p:nvPr/>
        </p:nvSpPr>
        <p:spPr>
          <a:xfrm>
            <a:off x="560381" y="545525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33A0D7DC-0336-454D-D7EF-89A336DADB1B}"/>
              </a:ext>
            </a:extLst>
          </p:cNvPr>
          <p:cNvGrpSpPr/>
          <p:nvPr/>
        </p:nvGrpSpPr>
        <p:grpSpPr>
          <a:xfrm>
            <a:off x="138903" y="638284"/>
            <a:ext cx="459584" cy="399256"/>
            <a:chOff x="138903" y="638284"/>
            <a:chExt cx="459584" cy="399256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EE73C11D-2010-CCB8-D473-979ADC7B14B0}"/>
                </a:ext>
              </a:extLst>
            </p:cNvPr>
            <p:cNvSpPr/>
            <p:nvPr/>
          </p:nvSpPr>
          <p:spPr>
            <a:xfrm>
              <a:off x="292098" y="638284"/>
              <a:ext cx="306389" cy="3992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9304808-7755-60C5-F194-8BD821ABD834}"/>
                </a:ext>
              </a:extLst>
            </p:cNvPr>
            <p:cNvSpPr/>
            <p:nvPr/>
          </p:nvSpPr>
          <p:spPr>
            <a:xfrm>
              <a:off x="138903" y="638284"/>
              <a:ext cx="119859" cy="3992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3B0ECE5-90A8-1B66-BF63-98878A53CDCC}"/>
              </a:ext>
            </a:extLst>
          </p:cNvPr>
          <p:cNvCxnSpPr>
            <a:cxnSpLocks/>
            <a:endCxn id="77" idx="2"/>
          </p:cNvCxnSpPr>
          <p:nvPr/>
        </p:nvCxnSpPr>
        <p:spPr>
          <a:xfrm flipV="1">
            <a:off x="723900" y="1126608"/>
            <a:ext cx="10771982" cy="36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E7F53E67-2CB1-83EA-0443-A8DAE773E4CD}"/>
              </a:ext>
            </a:extLst>
          </p:cNvPr>
          <p:cNvGrpSpPr/>
          <p:nvPr/>
        </p:nvGrpSpPr>
        <p:grpSpPr>
          <a:xfrm>
            <a:off x="902508" y="5070646"/>
            <a:ext cx="3218310" cy="1058692"/>
            <a:chOff x="902508" y="5070646"/>
            <a:chExt cx="3218310" cy="1058692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0010EB93-635D-436F-11A8-322C07E002CC}"/>
                </a:ext>
              </a:extLst>
            </p:cNvPr>
            <p:cNvGrpSpPr/>
            <p:nvPr/>
          </p:nvGrpSpPr>
          <p:grpSpPr>
            <a:xfrm>
              <a:off x="902508" y="5070646"/>
              <a:ext cx="2382894" cy="1058692"/>
              <a:chOff x="902508" y="5070646"/>
              <a:chExt cx="2382894" cy="1058692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D5301373-58F9-1F41-732A-3A8D9D8F3969}"/>
                  </a:ext>
                </a:extLst>
              </p:cNvPr>
              <p:cNvSpPr txBox="1"/>
              <p:nvPr/>
            </p:nvSpPr>
            <p:spPr>
              <a:xfrm>
                <a:off x="1643605" y="5070646"/>
                <a:ext cx="164179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添 加 标 题</a:t>
                </a: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E216356B-C844-E1F3-F31E-065BA6AC44AA}"/>
                  </a:ext>
                </a:extLst>
              </p:cNvPr>
              <p:cNvSpPr txBox="1"/>
              <p:nvPr/>
            </p:nvSpPr>
            <p:spPr>
              <a:xfrm>
                <a:off x="902508" y="5468388"/>
                <a:ext cx="2382894" cy="6609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根据文本内容进行复制粘贴，保持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1.2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倍行距</a:t>
                </a: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A9061CA5-60F3-1645-CEA2-DF36B80763D7}"/>
                </a:ext>
              </a:extLst>
            </p:cNvPr>
            <p:cNvGrpSpPr/>
            <p:nvPr/>
          </p:nvGrpSpPr>
          <p:grpSpPr>
            <a:xfrm>
              <a:off x="3342744" y="5241957"/>
              <a:ext cx="778074" cy="778074"/>
              <a:chOff x="3342744" y="5241957"/>
              <a:chExt cx="778074" cy="778074"/>
            </a:xfrm>
          </p:grpSpPr>
          <p:sp>
            <p:nvSpPr>
              <p:cNvPr id="24" name="任意多边形: 形状 14">
                <a:extLst>
                  <a:ext uri="{FF2B5EF4-FFF2-40B4-BE49-F238E27FC236}">
                    <a16:creationId xmlns:a16="http://schemas.microsoft.com/office/drawing/2014/main" id="{F2310CE5-AE56-488C-71CA-71901047DA85}"/>
                  </a:ext>
                </a:extLst>
              </p:cNvPr>
              <p:cNvSpPr/>
              <p:nvPr/>
            </p:nvSpPr>
            <p:spPr>
              <a:xfrm rot="662581" flipV="1">
                <a:off x="3387503" y="5286717"/>
                <a:ext cx="688555" cy="68855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E2BD5429-23CC-8284-9CC2-A0A8A17BC084}"/>
                  </a:ext>
                </a:extLst>
              </p:cNvPr>
              <p:cNvSpPr/>
              <p:nvPr/>
            </p:nvSpPr>
            <p:spPr>
              <a:xfrm rot="662581" flipV="1">
                <a:off x="3342744" y="5241957"/>
                <a:ext cx="778074" cy="778074"/>
              </a:xfrm>
              <a:prstGeom prst="ellipse">
                <a:avLst/>
              </a:prstGeom>
              <a:noFill/>
              <a:ln w="6350">
                <a:solidFill>
                  <a:schemeClr val="accent1">
                    <a:alpha val="44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1" name="图形 40">
                <a:extLst>
                  <a:ext uri="{FF2B5EF4-FFF2-40B4-BE49-F238E27FC236}">
                    <a16:creationId xmlns:a16="http://schemas.microsoft.com/office/drawing/2014/main" id="{9E089643-9CAD-F47E-7FD3-942554331E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537502" y="5436716"/>
                <a:ext cx="388557" cy="388557"/>
              </a:xfrm>
              <a:prstGeom prst="ellipse">
                <a:avLst/>
              </a:prstGeom>
            </p:spPr>
          </p:pic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8439E4A2-B6DD-A5D8-F617-9EB454A4EC0B}"/>
              </a:ext>
            </a:extLst>
          </p:cNvPr>
          <p:cNvGrpSpPr/>
          <p:nvPr/>
        </p:nvGrpSpPr>
        <p:grpSpPr>
          <a:xfrm>
            <a:off x="8562350" y="3484404"/>
            <a:ext cx="3137814" cy="1058692"/>
            <a:chOff x="8562350" y="3484404"/>
            <a:chExt cx="3137814" cy="1058692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6E2F17C5-B88F-2738-2626-F11CEFD9C6A9}"/>
                </a:ext>
              </a:extLst>
            </p:cNvPr>
            <p:cNvGrpSpPr/>
            <p:nvPr/>
          </p:nvGrpSpPr>
          <p:grpSpPr>
            <a:xfrm>
              <a:off x="9448171" y="3484404"/>
              <a:ext cx="2251993" cy="1058692"/>
              <a:chOff x="9448171" y="3484404"/>
              <a:chExt cx="2251993" cy="1058692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FD10007A-E023-0137-0A29-710884664E66}"/>
                  </a:ext>
                </a:extLst>
              </p:cNvPr>
              <p:cNvSpPr txBox="1"/>
              <p:nvPr/>
            </p:nvSpPr>
            <p:spPr>
              <a:xfrm flipH="1">
                <a:off x="9448172" y="3484404"/>
                <a:ext cx="164179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添 加 标 题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6FE756CF-F0CE-CCD3-2FCA-2DE17F9F4AB1}"/>
                  </a:ext>
                </a:extLst>
              </p:cNvPr>
              <p:cNvSpPr txBox="1"/>
              <p:nvPr/>
            </p:nvSpPr>
            <p:spPr>
              <a:xfrm flipH="1">
                <a:off x="9448171" y="3882146"/>
                <a:ext cx="2251993" cy="6609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根据文本内容进行复制粘贴，保持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1.2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倍行距</a:t>
                </a:r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4CB52062-7BC7-5A46-1E79-F726BF515990}"/>
                </a:ext>
              </a:extLst>
            </p:cNvPr>
            <p:cNvGrpSpPr/>
            <p:nvPr/>
          </p:nvGrpSpPr>
          <p:grpSpPr>
            <a:xfrm>
              <a:off x="8562350" y="3637581"/>
              <a:ext cx="778072" cy="778072"/>
              <a:chOff x="8562350" y="3637581"/>
              <a:chExt cx="778072" cy="778072"/>
            </a:xfrm>
          </p:grpSpPr>
          <p:sp>
            <p:nvSpPr>
              <p:cNvPr id="25" name="任意多边形: 形状 16">
                <a:extLst>
                  <a:ext uri="{FF2B5EF4-FFF2-40B4-BE49-F238E27FC236}">
                    <a16:creationId xmlns:a16="http://schemas.microsoft.com/office/drawing/2014/main" id="{F26C1FE2-626F-822C-A27C-7548C4862FD1}"/>
                  </a:ext>
                </a:extLst>
              </p:cNvPr>
              <p:cNvSpPr/>
              <p:nvPr/>
            </p:nvSpPr>
            <p:spPr>
              <a:xfrm rot="3096804" flipH="1">
                <a:off x="8607109" y="3682340"/>
                <a:ext cx="688555" cy="68855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E64B16BB-A522-F461-52CC-5AD94D9EA2A2}"/>
                  </a:ext>
                </a:extLst>
              </p:cNvPr>
              <p:cNvSpPr/>
              <p:nvPr/>
            </p:nvSpPr>
            <p:spPr>
              <a:xfrm rot="3096804" flipH="1">
                <a:off x="8562350" y="3637581"/>
                <a:ext cx="778072" cy="778072"/>
              </a:xfrm>
              <a:prstGeom prst="ellipse">
                <a:avLst/>
              </a:prstGeom>
              <a:noFill/>
              <a:ln w="6350">
                <a:solidFill>
                  <a:schemeClr val="accent1">
                    <a:alpha val="44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3" name="图形 42">
                <a:extLst>
                  <a:ext uri="{FF2B5EF4-FFF2-40B4-BE49-F238E27FC236}">
                    <a16:creationId xmlns:a16="http://schemas.microsoft.com/office/drawing/2014/main" id="{85AC8EDA-1649-40F1-C141-6F060EF149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34766" y="3832339"/>
                <a:ext cx="433241" cy="388557"/>
              </a:xfrm>
              <a:prstGeom prst="ellipse">
                <a:avLst/>
              </a:prstGeom>
            </p:spPr>
          </p:pic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1EE51889-641B-EF90-BA05-46B26769A6B4}"/>
              </a:ext>
            </a:extLst>
          </p:cNvPr>
          <p:cNvGrpSpPr/>
          <p:nvPr/>
        </p:nvGrpSpPr>
        <p:grpSpPr>
          <a:xfrm>
            <a:off x="8071185" y="5070646"/>
            <a:ext cx="3237343" cy="1058692"/>
            <a:chOff x="8071185" y="5070646"/>
            <a:chExt cx="3237343" cy="1058692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FD05ABB-632A-8A3B-576C-9F9B2B47E8A6}"/>
                </a:ext>
              </a:extLst>
            </p:cNvPr>
            <p:cNvGrpSpPr/>
            <p:nvPr/>
          </p:nvGrpSpPr>
          <p:grpSpPr>
            <a:xfrm>
              <a:off x="8925634" y="5070646"/>
              <a:ext cx="2382894" cy="1058692"/>
              <a:chOff x="8925634" y="5070646"/>
              <a:chExt cx="2382894" cy="1058692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1973F9AB-3494-1804-565B-1D54BB79883A}"/>
                  </a:ext>
                </a:extLst>
              </p:cNvPr>
              <p:cNvSpPr txBox="1"/>
              <p:nvPr/>
            </p:nvSpPr>
            <p:spPr>
              <a:xfrm flipH="1">
                <a:off x="8925635" y="5070646"/>
                <a:ext cx="164179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添 加 标 题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84FFC0DE-D0E5-7405-557E-C592873B39D1}"/>
                  </a:ext>
                </a:extLst>
              </p:cNvPr>
              <p:cNvSpPr txBox="1"/>
              <p:nvPr/>
            </p:nvSpPr>
            <p:spPr>
              <a:xfrm flipH="1">
                <a:off x="8925634" y="5468388"/>
                <a:ext cx="2382894" cy="6609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根据文本内容进行复制粘贴，保持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1.2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倍行距</a:t>
                </a:r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053F8093-562F-5588-C291-A4E0F46D066C}"/>
                </a:ext>
              </a:extLst>
            </p:cNvPr>
            <p:cNvGrpSpPr/>
            <p:nvPr/>
          </p:nvGrpSpPr>
          <p:grpSpPr>
            <a:xfrm>
              <a:off x="8071185" y="5241957"/>
              <a:ext cx="778072" cy="778074"/>
              <a:chOff x="8071185" y="5241957"/>
              <a:chExt cx="778072" cy="778074"/>
            </a:xfrm>
          </p:grpSpPr>
          <p:sp>
            <p:nvSpPr>
              <p:cNvPr id="26" name="任意多边形: 形状 17">
                <a:extLst>
                  <a:ext uri="{FF2B5EF4-FFF2-40B4-BE49-F238E27FC236}">
                    <a16:creationId xmlns:a16="http://schemas.microsoft.com/office/drawing/2014/main" id="{8284A975-E1EF-062B-E142-B17353D6489E}"/>
                  </a:ext>
                </a:extLst>
              </p:cNvPr>
              <p:cNvSpPr/>
              <p:nvPr/>
            </p:nvSpPr>
            <p:spPr>
              <a:xfrm rot="20937419" flipH="1" flipV="1">
                <a:off x="8115944" y="5286717"/>
                <a:ext cx="688555" cy="68855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82475667-734F-F298-6799-F7EAF7082F00}"/>
                  </a:ext>
                </a:extLst>
              </p:cNvPr>
              <p:cNvSpPr/>
              <p:nvPr/>
            </p:nvSpPr>
            <p:spPr>
              <a:xfrm rot="20937419" flipH="1" flipV="1">
                <a:off x="8071185" y="5241957"/>
                <a:ext cx="778072" cy="778074"/>
              </a:xfrm>
              <a:prstGeom prst="ellipse">
                <a:avLst/>
              </a:prstGeom>
              <a:noFill/>
              <a:ln w="6350">
                <a:solidFill>
                  <a:schemeClr val="accent1">
                    <a:alpha val="44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4" name="图形 43">
                <a:extLst>
                  <a:ext uri="{FF2B5EF4-FFF2-40B4-BE49-F238E27FC236}">
                    <a16:creationId xmlns:a16="http://schemas.microsoft.com/office/drawing/2014/main" id="{95EF6579-97F6-C5D8-2DB6-682655D03C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8164643" y="5335416"/>
                <a:ext cx="591156" cy="591156"/>
              </a:xfrm>
              <a:prstGeom prst="ellipse">
                <a:avLst/>
              </a:prstGeom>
            </p:spPr>
          </p:pic>
        </p:grp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4539DC10-C697-8390-C5C8-36AAB0CE1B8C}"/>
              </a:ext>
            </a:extLst>
          </p:cNvPr>
          <p:cNvGrpSpPr/>
          <p:nvPr/>
        </p:nvGrpSpPr>
        <p:grpSpPr>
          <a:xfrm>
            <a:off x="3987750" y="2028182"/>
            <a:ext cx="4118700" cy="4008128"/>
            <a:chOff x="3987750" y="2028182"/>
            <a:chExt cx="4118700" cy="4008128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4A9D43E3-0EB6-2560-7D47-38652623281D}"/>
                </a:ext>
              </a:extLst>
            </p:cNvPr>
            <p:cNvSpPr/>
            <p:nvPr/>
          </p:nvSpPr>
          <p:spPr>
            <a:xfrm>
              <a:off x="4526794" y="2519210"/>
              <a:ext cx="3026076" cy="3026074"/>
            </a:xfrm>
            <a:prstGeom prst="ellipse">
              <a:avLst/>
            </a:prstGeom>
            <a:solidFill>
              <a:schemeClr val="accent1">
                <a:alpha val="14000"/>
              </a:schemeClr>
            </a:solidFill>
            <a:ln>
              <a:noFill/>
            </a:ln>
            <a:effectLst>
              <a:outerShdw blurRad="279400" sx="102000" sy="102000" algn="ctr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A605DFE0-D509-64B5-9CE2-B43D8C6ABBC9}"/>
                </a:ext>
              </a:extLst>
            </p:cNvPr>
            <p:cNvSpPr/>
            <p:nvPr/>
          </p:nvSpPr>
          <p:spPr>
            <a:xfrm>
              <a:off x="4846400" y="2838815"/>
              <a:ext cx="2386863" cy="23868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79400" sx="102000" sy="102000" algn="ctr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9DF3D9CE-A8E0-FB33-4C1D-A9F700F36FC1}"/>
                </a:ext>
              </a:extLst>
            </p:cNvPr>
            <p:cNvSpPr/>
            <p:nvPr/>
          </p:nvSpPr>
          <p:spPr>
            <a:xfrm>
              <a:off x="4035767" y="2028182"/>
              <a:ext cx="4008129" cy="400812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>
              <a:outerShdw blurRad="279400" sx="102000" sy="102000" algn="ctr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副标题 50">
              <a:extLst>
                <a:ext uri="{FF2B5EF4-FFF2-40B4-BE49-F238E27FC236}">
                  <a16:creationId xmlns:a16="http://schemas.microsoft.com/office/drawing/2014/main" id="{2F31C012-19F4-B52A-FD38-872C2C0DB0FE}"/>
                </a:ext>
              </a:extLst>
            </p:cNvPr>
            <p:cNvSpPr txBox="1">
              <a:spLocks/>
            </p:cNvSpPr>
            <p:nvPr/>
          </p:nvSpPr>
          <p:spPr>
            <a:xfrm>
              <a:off x="5251716" y="3598101"/>
              <a:ext cx="1576230" cy="104435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endParaRPr lang="zh-CN" altLang="en-US" sz="4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9069C06-F626-D84C-951E-C98C1693915F}"/>
                </a:ext>
              </a:extLst>
            </p:cNvPr>
            <p:cNvSpPr txBox="1"/>
            <p:nvPr/>
          </p:nvSpPr>
          <p:spPr>
            <a:xfrm>
              <a:off x="5503227" y="3364020"/>
              <a:ext cx="1073210" cy="13364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添加</a:t>
              </a:r>
              <a:endPara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标题</a:t>
              </a: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8B3B127D-7145-D1FF-1242-4283704FF580}"/>
                </a:ext>
              </a:extLst>
            </p:cNvPr>
            <p:cNvGrpSpPr/>
            <p:nvPr/>
          </p:nvGrpSpPr>
          <p:grpSpPr>
            <a:xfrm>
              <a:off x="3987750" y="2834572"/>
              <a:ext cx="467871" cy="2376528"/>
              <a:chOff x="3987750" y="2834572"/>
              <a:chExt cx="467871" cy="2376528"/>
            </a:xfrm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73262935-3449-0E70-DA36-136DD0F5720D}"/>
                  </a:ext>
                </a:extLst>
              </p:cNvPr>
              <p:cNvSpPr/>
              <p:nvPr/>
            </p:nvSpPr>
            <p:spPr>
              <a:xfrm>
                <a:off x="4356100" y="2834572"/>
                <a:ext cx="99521" cy="99521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D38830A8-2952-F24E-6FD8-87F750F5915F}"/>
                  </a:ext>
                </a:extLst>
              </p:cNvPr>
              <p:cNvSpPr/>
              <p:nvPr/>
            </p:nvSpPr>
            <p:spPr>
              <a:xfrm>
                <a:off x="3987750" y="3955488"/>
                <a:ext cx="99521" cy="99521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EEBDABCB-B2EC-7D53-EC86-984765C92CDB}"/>
                  </a:ext>
                </a:extLst>
              </p:cNvPr>
              <p:cNvSpPr/>
              <p:nvPr/>
            </p:nvSpPr>
            <p:spPr>
              <a:xfrm>
                <a:off x="4331381" y="5111579"/>
                <a:ext cx="99521" cy="99521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676B02D6-D99D-4A0D-9AB0-5B88F98D6EB2}"/>
                </a:ext>
              </a:extLst>
            </p:cNvPr>
            <p:cNvGrpSpPr/>
            <p:nvPr/>
          </p:nvGrpSpPr>
          <p:grpSpPr>
            <a:xfrm flipH="1">
              <a:off x="7638579" y="2834572"/>
              <a:ext cx="467871" cy="2376528"/>
              <a:chOff x="3987750" y="2834572"/>
              <a:chExt cx="467871" cy="2376528"/>
            </a:xfrm>
          </p:grpSpPr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967FF977-1055-0470-92A4-C954F9E423D4}"/>
                  </a:ext>
                </a:extLst>
              </p:cNvPr>
              <p:cNvSpPr/>
              <p:nvPr/>
            </p:nvSpPr>
            <p:spPr>
              <a:xfrm>
                <a:off x="4356100" y="2834572"/>
                <a:ext cx="99521" cy="99521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C69ED640-E261-4504-C89F-9C96FB31D228}"/>
                  </a:ext>
                </a:extLst>
              </p:cNvPr>
              <p:cNvSpPr/>
              <p:nvPr/>
            </p:nvSpPr>
            <p:spPr>
              <a:xfrm>
                <a:off x="3987750" y="3955488"/>
                <a:ext cx="99521" cy="99521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9E5DF51B-FF7F-623C-EAF2-B14033A72773}"/>
                  </a:ext>
                </a:extLst>
              </p:cNvPr>
              <p:cNvSpPr/>
              <p:nvPr/>
            </p:nvSpPr>
            <p:spPr>
              <a:xfrm>
                <a:off x="4331381" y="5111579"/>
                <a:ext cx="99521" cy="99521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80E7C361-C25B-DDD6-7891-477E93941242}"/>
              </a:ext>
            </a:extLst>
          </p:cNvPr>
          <p:cNvSpPr/>
          <p:nvPr/>
        </p:nvSpPr>
        <p:spPr>
          <a:xfrm>
            <a:off x="8856663" y="641977"/>
            <a:ext cx="1238250" cy="361947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DA86B519-0CE7-A43D-CC33-841B918CB786}"/>
              </a:ext>
            </a:extLst>
          </p:cNvPr>
          <p:cNvSpPr/>
          <p:nvPr/>
        </p:nvSpPr>
        <p:spPr>
          <a:xfrm>
            <a:off x="10294938" y="641977"/>
            <a:ext cx="1238250" cy="36194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454C2BFE-B8B6-9421-2A78-DEC030AC255A}"/>
              </a:ext>
            </a:extLst>
          </p:cNvPr>
          <p:cNvSpPr/>
          <p:nvPr/>
        </p:nvSpPr>
        <p:spPr>
          <a:xfrm>
            <a:off x="7418388" y="641977"/>
            <a:ext cx="1238250" cy="361947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2FE63833-4C46-71C4-CEEF-DE9C0FF86E11}"/>
              </a:ext>
            </a:extLst>
          </p:cNvPr>
          <p:cNvSpPr txBox="1"/>
          <p:nvPr/>
        </p:nvSpPr>
        <p:spPr>
          <a:xfrm>
            <a:off x="8856663" y="638284"/>
            <a:ext cx="123825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3BF82F20-D10F-8DFD-2F6E-7B3C6EF486E0}"/>
              </a:ext>
            </a:extLst>
          </p:cNvPr>
          <p:cNvSpPr txBox="1"/>
          <p:nvPr/>
        </p:nvSpPr>
        <p:spPr>
          <a:xfrm>
            <a:off x="10294938" y="638284"/>
            <a:ext cx="123825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BBF077C4-2A0C-D85E-9A6D-E92FE135B9AE}"/>
              </a:ext>
            </a:extLst>
          </p:cNvPr>
          <p:cNvSpPr txBox="1"/>
          <p:nvPr/>
        </p:nvSpPr>
        <p:spPr>
          <a:xfrm>
            <a:off x="7418388" y="638284"/>
            <a:ext cx="1238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9DB03EFF-BCE7-220E-1FA2-1252A3875173}"/>
              </a:ext>
            </a:extLst>
          </p:cNvPr>
          <p:cNvSpPr/>
          <p:nvPr/>
        </p:nvSpPr>
        <p:spPr>
          <a:xfrm>
            <a:off x="11495882" y="1103748"/>
            <a:ext cx="45719" cy="457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402DBB25-A598-1519-9BE9-FC7DEDDB71D6}"/>
              </a:ext>
            </a:extLst>
          </p:cNvPr>
          <p:cNvGrpSpPr/>
          <p:nvPr/>
        </p:nvGrpSpPr>
        <p:grpSpPr>
          <a:xfrm>
            <a:off x="8071185" y="1806854"/>
            <a:ext cx="3158281" cy="1058692"/>
            <a:chOff x="8071185" y="1806854"/>
            <a:chExt cx="3158281" cy="1058692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496E04F5-8252-D96E-8D61-220B7AE0680B}"/>
                </a:ext>
              </a:extLst>
            </p:cNvPr>
            <p:cNvGrpSpPr/>
            <p:nvPr/>
          </p:nvGrpSpPr>
          <p:grpSpPr>
            <a:xfrm>
              <a:off x="8880592" y="1806854"/>
              <a:ext cx="2348874" cy="1058692"/>
              <a:chOff x="8880592" y="1806854"/>
              <a:chExt cx="2348874" cy="1058692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9889B5F7-D53B-DC56-5FBB-2343DC3D9578}"/>
                  </a:ext>
                </a:extLst>
              </p:cNvPr>
              <p:cNvSpPr txBox="1"/>
              <p:nvPr/>
            </p:nvSpPr>
            <p:spPr>
              <a:xfrm flipH="1">
                <a:off x="8880593" y="1806854"/>
                <a:ext cx="164179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添 加 标 题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73E342BE-6CEC-0D7A-574B-D9D48E6E7FAA}"/>
                  </a:ext>
                </a:extLst>
              </p:cNvPr>
              <p:cNvSpPr txBox="1"/>
              <p:nvPr/>
            </p:nvSpPr>
            <p:spPr>
              <a:xfrm flipH="1">
                <a:off x="8880592" y="2204596"/>
                <a:ext cx="2348874" cy="6609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根据文本内容进行复制粘贴，保持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1.2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倍行距</a:t>
                </a:r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B4D8E5A2-A9CE-772A-0722-EDCB024E1BCF}"/>
                </a:ext>
              </a:extLst>
            </p:cNvPr>
            <p:cNvGrpSpPr/>
            <p:nvPr/>
          </p:nvGrpSpPr>
          <p:grpSpPr>
            <a:xfrm>
              <a:off x="8071185" y="2033205"/>
              <a:ext cx="778072" cy="778072"/>
              <a:chOff x="8071185" y="2033205"/>
              <a:chExt cx="778072" cy="778072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4C819267-0064-7257-4B28-BBC747167ADA}"/>
                  </a:ext>
                </a:extLst>
              </p:cNvPr>
              <p:cNvSpPr/>
              <p:nvPr/>
            </p:nvSpPr>
            <p:spPr>
              <a:xfrm rot="772445" flipH="1">
                <a:off x="8115944" y="2077963"/>
                <a:ext cx="688555" cy="68855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2" name="图形 41">
                <a:extLst>
                  <a:ext uri="{FF2B5EF4-FFF2-40B4-BE49-F238E27FC236}">
                    <a16:creationId xmlns:a16="http://schemas.microsoft.com/office/drawing/2014/main" id="{5BF366FB-8D49-2CA3-D6F7-3B7AC78C70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8265943" y="2227962"/>
                <a:ext cx="388557" cy="388557"/>
              </a:xfrm>
              <a:prstGeom prst="rect">
                <a:avLst/>
              </a:prstGeom>
            </p:spPr>
          </p:pic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27466AA3-0D0B-5A4F-064F-230E2F869E5F}"/>
                  </a:ext>
                </a:extLst>
              </p:cNvPr>
              <p:cNvSpPr/>
              <p:nvPr/>
            </p:nvSpPr>
            <p:spPr>
              <a:xfrm rot="772445" flipH="1">
                <a:off x="8071185" y="2033205"/>
                <a:ext cx="778072" cy="778072"/>
              </a:xfrm>
              <a:prstGeom prst="ellipse">
                <a:avLst/>
              </a:prstGeom>
              <a:noFill/>
              <a:ln w="6350">
                <a:solidFill>
                  <a:schemeClr val="accent1">
                    <a:alpha val="44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B85D93B-1DA4-ECD8-22C7-D6472B1F0096}"/>
              </a:ext>
            </a:extLst>
          </p:cNvPr>
          <p:cNvGrpSpPr/>
          <p:nvPr/>
        </p:nvGrpSpPr>
        <p:grpSpPr>
          <a:xfrm>
            <a:off x="1015099" y="1806854"/>
            <a:ext cx="3105719" cy="1058692"/>
            <a:chOff x="1015099" y="1806854"/>
            <a:chExt cx="3105719" cy="1058692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A5B0B60E-133E-9296-E436-A383C776F10A}"/>
                </a:ext>
              </a:extLst>
            </p:cNvPr>
            <p:cNvGrpSpPr/>
            <p:nvPr/>
          </p:nvGrpSpPr>
          <p:grpSpPr>
            <a:xfrm>
              <a:off x="1015099" y="1806854"/>
              <a:ext cx="2315344" cy="1058692"/>
              <a:chOff x="1015099" y="1806854"/>
              <a:chExt cx="2315344" cy="1058692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2526307D-BC45-2D09-E4C8-421E07A13C56}"/>
                  </a:ext>
                </a:extLst>
              </p:cNvPr>
              <p:cNvSpPr txBox="1"/>
              <p:nvPr/>
            </p:nvSpPr>
            <p:spPr>
              <a:xfrm>
                <a:off x="1688647" y="1806854"/>
                <a:ext cx="164179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添 加 标 题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7ACFB6CB-47CE-41F1-2C95-B91A78459B4D}"/>
                  </a:ext>
                </a:extLst>
              </p:cNvPr>
              <p:cNvSpPr txBox="1"/>
              <p:nvPr/>
            </p:nvSpPr>
            <p:spPr>
              <a:xfrm>
                <a:off x="1015099" y="2204596"/>
                <a:ext cx="2315344" cy="6609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latin typeface="+mn-ea"/>
                  </a:rPr>
                  <a:t>根据文本内容进行复制粘贴，保持</a:t>
                </a:r>
                <a:r>
                  <a:rPr lang="en-US" altLang="zh-CN" sz="1600" dirty="0">
                    <a:latin typeface="+mn-ea"/>
                  </a:rPr>
                  <a:t>1.2</a:t>
                </a:r>
                <a:r>
                  <a:rPr lang="zh-CN" altLang="en-US" sz="1600" dirty="0">
                    <a:latin typeface="+mn-ea"/>
                  </a:rPr>
                  <a:t>倍行距</a:t>
                </a: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972E9EAA-4100-577A-D05E-CDEA43EADF9F}"/>
                </a:ext>
              </a:extLst>
            </p:cNvPr>
            <p:cNvGrpSpPr/>
            <p:nvPr/>
          </p:nvGrpSpPr>
          <p:grpSpPr>
            <a:xfrm>
              <a:off x="3342744" y="2033205"/>
              <a:ext cx="778074" cy="778072"/>
              <a:chOff x="3342744" y="2033205"/>
              <a:chExt cx="778074" cy="778072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25CBEC7B-4C74-F460-79FA-19CD2164D184}"/>
                  </a:ext>
                </a:extLst>
              </p:cNvPr>
              <p:cNvSpPr/>
              <p:nvPr/>
            </p:nvSpPr>
            <p:spPr>
              <a:xfrm rot="20827555">
                <a:off x="3387503" y="2077963"/>
                <a:ext cx="688555" cy="68855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8" name="图形 37">
                <a:extLst>
                  <a:ext uri="{FF2B5EF4-FFF2-40B4-BE49-F238E27FC236}">
                    <a16:creationId xmlns:a16="http://schemas.microsoft.com/office/drawing/2014/main" id="{4C01EAA6-DBE0-615A-2C8C-F23187CF63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3537502" y="2231064"/>
                <a:ext cx="388557" cy="388557"/>
              </a:xfrm>
              <a:prstGeom prst="rect">
                <a:avLst/>
              </a:prstGeom>
            </p:spPr>
          </p:pic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DBF54BFF-9AF4-A099-6526-3C6637654293}"/>
                  </a:ext>
                </a:extLst>
              </p:cNvPr>
              <p:cNvSpPr/>
              <p:nvPr/>
            </p:nvSpPr>
            <p:spPr>
              <a:xfrm rot="20827555">
                <a:off x="3342744" y="2033205"/>
                <a:ext cx="778074" cy="778072"/>
              </a:xfrm>
              <a:prstGeom prst="ellipse">
                <a:avLst/>
              </a:prstGeom>
              <a:noFill/>
              <a:ln w="6350">
                <a:solidFill>
                  <a:schemeClr val="accent1">
                    <a:alpha val="44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4478D373-5352-73CA-DAA6-330A89FEF247}"/>
              </a:ext>
            </a:extLst>
          </p:cNvPr>
          <p:cNvGrpSpPr/>
          <p:nvPr/>
        </p:nvGrpSpPr>
        <p:grpSpPr>
          <a:xfrm>
            <a:off x="498681" y="3484404"/>
            <a:ext cx="3130972" cy="1058692"/>
            <a:chOff x="498681" y="3484404"/>
            <a:chExt cx="3130972" cy="105869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2F8D524-C5C2-FA23-3062-D340ED42AE14}"/>
                </a:ext>
              </a:extLst>
            </p:cNvPr>
            <p:cNvGrpSpPr/>
            <p:nvPr/>
          </p:nvGrpSpPr>
          <p:grpSpPr>
            <a:xfrm>
              <a:off x="498681" y="3484404"/>
              <a:ext cx="2264183" cy="1058692"/>
              <a:chOff x="498681" y="3484404"/>
              <a:chExt cx="2264183" cy="1058692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8046698B-1250-550C-67BE-1FE745AE6F92}"/>
                  </a:ext>
                </a:extLst>
              </p:cNvPr>
              <p:cNvSpPr txBox="1"/>
              <p:nvPr/>
            </p:nvSpPr>
            <p:spPr>
              <a:xfrm>
                <a:off x="1121068" y="3484404"/>
                <a:ext cx="164179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添 加 标 题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ABB402A5-2E3E-0F44-CCD9-6393743983C3}"/>
                  </a:ext>
                </a:extLst>
              </p:cNvPr>
              <p:cNvSpPr txBox="1"/>
              <p:nvPr/>
            </p:nvSpPr>
            <p:spPr>
              <a:xfrm>
                <a:off x="498681" y="3882146"/>
                <a:ext cx="2264183" cy="6609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根据文本内容进行复制粘贴，保持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1.2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倍行距</a:t>
                </a: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1F3435A8-BEC4-FC37-EF25-8DE3E52BB4F7}"/>
                </a:ext>
              </a:extLst>
            </p:cNvPr>
            <p:cNvGrpSpPr/>
            <p:nvPr/>
          </p:nvGrpSpPr>
          <p:grpSpPr>
            <a:xfrm>
              <a:off x="2851579" y="3637580"/>
              <a:ext cx="778074" cy="778074"/>
              <a:chOff x="2851579" y="3637580"/>
              <a:chExt cx="778074" cy="778074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9038D1BD-FAB6-A8BF-A1CB-28F603D6558E}"/>
                  </a:ext>
                </a:extLst>
              </p:cNvPr>
              <p:cNvSpPr/>
              <p:nvPr/>
            </p:nvSpPr>
            <p:spPr>
              <a:xfrm rot="18503196">
                <a:off x="2896338" y="3682340"/>
                <a:ext cx="688555" cy="68855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0" name="图形 39">
                <a:extLst>
                  <a:ext uri="{FF2B5EF4-FFF2-40B4-BE49-F238E27FC236}">
                    <a16:creationId xmlns:a16="http://schemas.microsoft.com/office/drawing/2014/main" id="{0BD1344D-C7C3-3BDA-6173-2930876347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3046336" y="3832339"/>
                <a:ext cx="388558" cy="388556"/>
              </a:xfrm>
              <a:prstGeom prst="rect">
                <a:avLst/>
              </a:prstGeom>
            </p:spPr>
          </p:pic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862FAE94-7ACA-572B-2A21-92FF8E6B709C}"/>
                  </a:ext>
                </a:extLst>
              </p:cNvPr>
              <p:cNvSpPr/>
              <p:nvPr/>
            </p:nvSpPr>
            <p:spPr>
              <a:xfrm rot="18503196">
                <a:off x="2851579" y="3637580"/>
                <a:ext cx="778074" cy="778074"/>
              </a:xfrm>
              <a:prstGeom prst="ellipse">
                <a:avLst/>
              </a:prstGeom>
              <a:noFill/>
              <a:ln w="6350">
                <a:solidFill>
                  <a:schemeClr val="accent1">
                    <a:alpha val="44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064580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7C88F53-71A8-4E0A-96BA-BAEE560EA40E}"/>
              </a:ext>
            </a:extLst>
          </p:cNvPr>
          <p:cNvSpPr txBox="1"/>
          <p:nvPr/>
        </p:nvSpPr>
        <p:spPr>
          <a:xfrm>
            <a:off x="560381" y="545525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CDAA1F2-0471-2F52-3850-65368A1657F7}"/>
              </a:ext>
            </a:extLst>
          </p:cNvPr>
          <p:cNvGrpSpPr/>
          <p:nvPr/>
        </p:nvGrpSpPr>
        <p:grpSpPr>
          <a:xfrm>
            <a:off x="138903" y="638284"/>
            <a:ext cx="459584" cy="399256"/>
            <a:chOff x="138903" y="638284"/>
            <a:chExt cx="459584" cy="399256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EE73C11D-2010-CCB8-D473-979ADC7B14B0}"/>
                </a:ext>
              </a:extLst>
            </p:cNvPr>
            <p:cNvSpPr/>
            <p:nvPr/>
          </p:nvSpPr>
          <p:spPr>
            <a:xfrm>
              <a:off x="292098" y="638284"/>
              <a:ext cx="306389" cy="3992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9304808-7755-60C5-F194-8BD821ABD834}"/>
                </a:ext>
              </a:extLst>
            </p:cNvPr>
            <p:cNvSpPr/>
            <p:nvPr/>
          </p:nvSpPr>
          <p:spPr>
            <a:xfrm>
              <a:off x="138903" y="638284"/>
              <a:ext cx="119859" cy="3992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3B0ECE5-90A8-1B66-BF63-98878A53CDCC}"/>
              </a:ext>
            </a:extLst>
          </p:cNvPr>
          <p:cNvCxnSpPr>
            <a:cxnSpLocks/>
            <a:endCxn id="16" idx="2"/>
          </p:cNvCxnSpPr>
          <p:nvPr/>
        </p:nvCxnSpPr>
        <p:spPr>
          <a:xfrm flipV="1">
            <a:off x="723900" y="1126608"/>
            <a:ext cx="10771982" cy="36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EDEBE505-06D8-5D07-D1F1-094D87C582E3}"/>
              </a:ext>
            </a:extLst>
          </p:cNvPr>
          <p:cNvSpPr/>
          <p:nvPr/>
        </p:nvSpPr>
        <p:spPr>
          <a:xfrm>
            <a:off x="8856663" y="641977"/>
            <a:ext cx="1238250" cy="361947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5AD9D7E1-C84B-C843-5A5C-D881485C4F3A}"/>
              </a:ext>
            </a:extLst>
          </p:cNvPr>
          <p:cNvSpPr/>
          <p:nvPr/>
        </p:nvSpPr>
        <p:spPr>
          <a:xfrm>
            <a:off x="10294938" y="641977"/>
            <a:ext cx="1238250" cy="36194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8AEA4A78-515B-F9AF-F19A-63C233BBD57E}"/>
              </a:ext>
            </a:extLst>
          </p:cNvPr>
          <p:cNvSpPr/>
          <p:nvPr/>
        </p:nvSpPr>
        <p:spPr>
          <a:xfrm>
            <a:off x="7418388" y="641977"/>
            <a:ext cx="1238250" cy="361947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A74AD44-CC5F-C730-8D0E-1034B6D5F8C5}"/>
              </a:ext>
            </a:extLst>
          </p:cNvPr>
          <p:cNvSpPr txBox="1"/>
          <p:nvPr/>
        </p:nvSpPr>
        <p:spPr>
          <a:xfrm>
            <a:off x="8856663" y="638284"/>
            <a:ext cx="123825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CCA19AA-DA5A-2830-60C1-B5D66AC9860D}"/>
              </a:ext>
            </a:extLst>
          </p:cNvPr>
          <p:cNvSpPr txBox="1"/>
          <p:nvPr/>
        </p:nvSpPr>
        <p:spPr>
          <a:xfrm>
            <a:off x="10294938" y="638284"/>
            <a:ext cx="123825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6F8D79F-25B4-71EF-156E-0A1AE3E7B03C}"/>
              </a:ext>
            </a:extLst>
          </p:cNvPr>
          <p:cNvSpPr txBox="1"/>
          <p:nvPr/>
        </p:nvSpPr>
        <p:spPr>
          <a:xfrm>
            <a:off x="7418388" y="638284"/>
            <a:ext cx="1238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561BE2BC-A94B-964D-5547-D8E2C5281BDB}"/>
              </a:ext>
            </a:extLst>
          </p:cNvPr>
          <p:cNvSpPr/>
          <p:nvPr/>
        </p:nvSpPr>
        <p:spPr>
          <a:xfrm>
            <a:off x="11495882" y="1103748"/>
            <a:ext cx="45719" cy="457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5C666FE-FEC4-1A8E-BDF4-DDE992DE952F}"/>
              </a:ext>
            </a:extLst>
          </p:cNvPr>
          <p:cNvGrpSpPr/>
          <p:nvPr/>
        </p:nvGrpSpPr>
        <p:grpSpPr>
          <a:xfrm>
            <a:off x="659933" y="2462893"/>
            <a:ext cx="3062516" cy="3062514"/>
            <a:chOff x="659933" y="2462893"/>
            <a:chExt cx="3062516" cy="3062514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D4A175BD-117F-D976-8ACF-39F629F91E7C}"/>
                </a:ext>
              </a:extLst>
            </p:cNvPr>
            <p:cNvSpPr/>
            <p:nvPr/>
          </p:nvSpPr>
          <p:spPr>
            <a:xfrm>
              <a:off x="659933" y="2462893"/>
              <a:ext cx="3062516" cy="3062514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EAA9CD1F-B944-207A-9A05-ED4632EFAE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69942" y="2772902"/>
              <a:ext cx="2442498" cy="2442496"/>
            </a:xfrm>
            <a:custGeom>
              <a:avLst/>
              <a:gdLst>
                <a:gd name="connsiteX0" fmla="*/ 1221249 w 2442498"/>
                <a:gd name="connsiteY0" fmla="*/ 0 h 2442496"/>
                <a:gd name="connsiteX1" fmla="*/ 2442498 w 2442498"/>
                <a:gd name="connsiteY1" fmla="*/ 1221248 h 2442496"/>
                <a:gd name="connsiteX2" fmla="*/ 1221249 w 2442498"/>
                <a:gd name="connsiteY2" fmla="*/ 2442496 h 2442496"/>
                <a:gd name="connsiteX3" fmla="*/ 0 w 2442498"/>
                <a:gd name="connsiteY3" fmla="*/ 1221248 h 2442496"/>
                <a:gd name="connsiteX4" fmla="*/ 1221249 w 2442498"/>
                <a:gd name="connsiteY4" fmla="*/ 0 h 24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2498" h="2442496">
                  <a:moveTo>
                    <a:pt x="1221249" y="0"/>
                  </a:moveTo>
                  <a:cubicBezTo>
                    <a:pt x="1895726" y="0"/>
                    <a:pt x="2442498" y="546771"/>
                    <a:pt x="2442498" y="1221248"/>
                  </a:cubicBezTo>
                  <a:cubicBezTo>
                    <a:pt x="2442498" y="1895725"/>
                    <a:pt x="1895726" y="2442496"/>
                    <a:pt x="1221249" y="2442496"/>
                  </a:cubicBezTo>
                  <a:cubicBezTo>
                    <a:pt x="546772" y="2442496"/>
                    <a:pt x="0" y="1895725"/>
                    <a:pt x="0" y="1221248"/>
                  </a:cubicBezTo>
                  <a:cubicBezTo>
                    <a:pt x="0" y="546771"/>
                    <a:pt x="546772" y="0"/>
                    <a:pt x="1221249" y="0"/>
                  </a:cubicBezTo>
                  <a:close/>
                </a:path>
              </a:pathLst>
            </a:custGeom>
            <a:solidFill>
              <a:schemeClr val="accent1"/>
            </a:solidFill>
          </p:spPr>
        </p:pic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57629D0-D5E6-0A8B-4BB4-62FC8221FA2A}"/>
                </a:ext>
              </a:extLst>
            </p:cNvPr>
            <p:cNvSpPr/>
            <p:nvPr/>
          </p:nvSpPr>
          <p:spPr>
            <a:xfrm>
              <a:off x="864464" y="2667424"/>
              <a:ext cx="2653454" cy="2653452"/>
            </a:xfrm>
            <a:prstGeom prst="ellipse">
              <a:avLst/>
            </a:prstGeom>
            <a:noFill/>
            <a:ln>
              <a:solidFill>
                <a:schemeClr val="accent1">
                  <a:alpha val="18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B1771C6-0186-3F80-291D-0A8CE690E1D5}"/>
              </a:ext>
            </a:extLst>
          </p:cNvPr>
          <p:cNvGrpSpPr/>
          <p:nvPr/>
        </p:nvGrpSpPr>
        <p:grpSpPr>
          <a:xfrm>
            <a:off x="3722449" y="2212107"/>
            <a:ext cx="3527684" cy="1807442"/>
            <a:chOff x="3722449" y="2212107"/>
            <a:chExt cx="3527684" cy="1807442"/>
          </a:xfrm>
        </p:grpSpPr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71A48171-99C3-3DE8-AD43-F0CBA2CE5B25}"/>
                </a:ext>
              </a:extLst>
            </p:cNvPr>
            <p:cNvSpPr/>
            <p:nvPr/>
          </p:nvSpPr>
          <p:spPr>
            <a:xfrm>
              <a:off x="3722449" y="2609849"/>
              <a:ext cx="955725" cy="1409700"/>
            </a:xfrm>
            <a:custGeom>
              <a:avLst/>
              <a:gdLst>
                <a:gd name="connsiteX0" fmla="*/ 0 w 5832851"/>
                <a:gd name="connsiteY0" fmla="*/ 1409700 h 2905125"/>
                <a:gd name="connsiteX1" fmla="*/ 739725 w 5832851"/>
                <a:gd name="connsiteY1" fmla="*/ 1409700 h 2905125"/>
                <a:gd name="connsiteX2" fmla="*/ 847725 w 5832851"/>
                <a:gd name="connsiteY2" fmla="*/ 1301700 h 2905125"/>
                <a:gd name="connsiteX3" fmla="*/ 847725 w 5832851"/>
                <a:gd name="connsiteY3" fmla="*/ 108000 h 2905125"/>
                <a:gd name="connsiteX4" fmla="*/ 955725 w 5832851"/>
                <a:gd name="connsiteY4" fmla="*/ 0 h 2905125"/>
                <a:gd name="connsiteX5" fmla="*/ 3035250 w 5832851"/>
                <a:gd name="connsiteY5" fmla="*/ 0 h 2905125"/>
                <a:gd name="connsiteX6" fmla="*/ 3143250 w 5832851"/>
                <a:gd name="connsiteY6" fmla="*/ 108000 h 2905125"/>
                <a:gd name="connsiteX7" fmla="*/ 3143250 w 5832851"/>
                <a:gd name="connsiteY7" fmla="*/ 2797125 h 2905125"/>
                <a:gd name="connsiteX8" fmla="*/ 3251250 w 5832851"/>
                <a:gd name="connsiteY8" fmla="*/ 2905125 h 2905125"/>
                <a:gd name="connsiteX9" fmla="*/ 5616525 w 5832851"/>
                <a:gd name="connsiteY9" fmla="*/ 2905125 h 2905125"/>
                <a:gd name="connsiteX10" fmla="*/ 5724525 w 5832851"/>
                <a:gd name="connsiteY10" fmla="*/ 2797125 h 2905125"/>
                <a:gd name="connsiteX11" fmla="*/ 5724525 w 5832851"/>
                <a:gd name="connsiteY11" fmla="*/ 1502151 h 2905125"/>
                <a:gd name="connsiteX12" fmla="*/ 5832851 w 5832851"/>
                <a:gd name="connsiteY12" fmla="*/ 1394152 h 2905125"/>
                <a:gd name="connsiteX0" fmla="*/ 0 w 5724525"/>
                <a:gd name="connsiteY0" fmla="*/ 1409700 h 2905125"/>
                <a:gd name="connsiteX1" fmla="*/ 739725 w 5724525"/>
                <a:gd name="connsiteY1" fmla="*/ 1409700 h 2905125"/>
                <a:gd name="connsiteX2" fmla="*/ 847725 w 5724525"/>
                <a:gd name="connsiteY2" fmla="*/ 1301700 h 2905125"/>
                <a:gd name="connsiteX3" fmla="*/ 847725 w 5724525"/>
                <a:gd name="connsiteY3" fmla="*/ 108000 h 2905125"/>
                <a:gd name="connsiteX4" fmla="*/ 955725 w 5724525"/>
                <a:gd name="connsiteY4" fmla="*/ 0 h 2905125"/>
                <a:gd name="connsiteX5" fmla="*/ 3035250 w 5724525"/>
                <a:gd name="connsiteY5" fmla="*/ 0 h 2905125"/>
                <a:gd name="connsiteX6" fmla="*/ 3143250 w 5724525"/>
                <a:gd name="connsiteY6" fmla="*/ 108000 h 2905125"/>
                <a:gd name="connsiteX7" fmla="*/ 3143250 w 5724525"/>
                <a:gd name="connsiteY7" fmla="*/ 2797125 h 2905125"/>
                <a:gd name="connsiteX8" fmla="*/ 3251250 w 5724525"/>
                <a:gd name="connsiteY8" fmla="*/ 2905125 h 2905125"/>
                <a:gd name="connsiteX9" fmla="*/ 5616525 w 5724525"/>
                <a:gd name="connsiteY9" fmla="*/ 2905125 h 2905125"/>
                <a:gd name="connsiteX10" fmla="*/ 5724525 w 5724525"/>
                <a:gd name="connsiteY10" fmla="*/ 2797125 h 2905125"/>
                <a:gd name="connsiteX11" fmla="*/ 5724525 w 5724525"/>
                <a:gd name="connsiteY11" fmla="*/ 1502151 h 2905125"/>
                <a:gd name="connsiteX0" fmla="*/ 0 w 5724525"/>
                <a:gd name="connsiteY0" fmla="*/ 1409700 h 2905125"/>
                <a:gd name="connsiteX1" fmla="*/ 739725 w 5724525"/>
                <a:gd name="connsiteY1" fmla="*/ 1409700 h 2905125"/>
                <a:gd name="connsiteX2" fmla="*/ 847725 w 5724525"/>
                <a:gd name="connsiteY2" fmla="*/ 1301700 h 2905125"/>
                <a:gd name="connsiteX3" fmla="*/ 847725 w 5724525"/>
                <a:gd name="connsiteY3" fmla="*/ 108000 h 2905125"/>
                <a:gd name="connsiteX4" fmla="*/ 955725 w 5724525"/>
                <a:gd name="connsiteY4" fmla="*/ 0 h 2905125"/>
                <a:gd name="connsiteX5" fmla="*/ 3035250 w 5724525"/>
                <a:gd name="connsiteY5" fmla="*/ 0 h 2905125"/>
                <a:gd name="connsiteX6" fmla="*/ 3143250 w 5724525"/>
                <a:gd name="connsiteY6" fmla="*/ 108000 h 2905125"/>
                <a:gd name="connsiteX7" fmla="*/ 3143250 w 5724525"/>
                <a:gd name="connsiteY7" fmla="*/ 2797125 h 2905125"/>
                <a:gd name="connsiteX8" fmla="*/ 3251250 w 5724525"/>
                <a:gd name="connsiteY8" fmla="*/ 2905125 h 2905125"/>
                <a:gd name="connsiteX9" fmla="*/ 5616525 w 5724525"/>
                <a:gd name="connsiteY9" fmla="*/ 2905125 h 2905125"/>
                <a:gd name="connsiteX10" fmla="*/ 5724525 w 5724525"/>
                <a:gd name="connsiteY10" fmla="*/ 2797125 h 2905125"/>
                <a:gd name="connsiteX0" fmla="*/ 0 w 5616525"/>
                <a:gd name="connsiteY0" fmla="*/ 1409700 h 2905125"/>
                <a:gd name="connsiteX1" fmla="*/ 739725 w 5616525"/>
                <a:gd name="connsiteY1" fmla="*/ 1409700 h 2905125"/>
                <a:gd name="connsiteX2" fmla="*/ 847725 w 5616525"/>
                <a:gd name="connsiteY2" fmla="*/ 1301700 h 2905125"/>
                <a:gd name="connsiteX3" fmla="*/ 847725 w 5616525"/>
                <a:gd name="connsiteY3" fmla="*/ 108000 h 2905125"/>
                <a:gd name="connsiteX4" fmla="*/ 955725 w 5616525"/>
                <a:gd name="connsiteY4" fmla="*/ 0 h 2905125"/>
                <a:gd name="connsiteX5" fmla="*/ 3035250 w 5616525"/>
                <a:gd name="connsiteY5" fmla="*/ 0 h 2905125"/>
                <a:gd name="connsiteX6" fmla="*/ 3143250 w 5616525"/>
                <a:gd name="connsiteY6" fmla="*/ 108000 h 2905125"/>
                <a:gd name="connsiteX7" fmla="*/ 3143250 w 5616525"/>
                <a:gd name="connsiteY7" fmla="*/ 2797125 h 2905125"/>
                <a:gd name="connsiteX8" fmla="*/ 3251250 w 5616525"/>
                <a:gd name="connsiteY8" fmla="*/ 2905125 h 2905125"/>
                <a:gd name="connsiteX9" fmla="*/ 5616525 w 5616525"/>
                <a:gd name="connsiteY9" fmla="*/ 2905125 h 2905125"/>
                <a:gd name="connsiteX0" fmla="*/ 0 w 3251250"/>
                <a:gd name="connsiteY0" fmla="*/ 1409700 h 2905125"/>
                <a:gd name="connsiteX1" fmla="*/ 739725 w 3251250"/>
                <a:gd name="connsiteY1" fmla="*/ 1409700 h 2905125"/>
                <a:gd name="connsiteX2" fmla="*/ 847725 w 3251250"/>
                <a:gd name="connsiteY2" fmla="*/ 1301700 h 2905125"/>
                <a:gd name="connsiteX3" fmla="*/ 847725 w 3251250"/>
                <a:gd name="connsiteY3" fmla="*/ 108000 h 2905125"/>
                <a:gd name="connsiteX4" fmla="*/ 955725 w 3251250"/>
                <a:gd name="connsiteY4" fmla="*/ 0 h 2905125"/>
                <a:gd name="connsiteX5" fmla="*/ 3035250 w 3251250"/>
                <a:gd name="connsiteY5" fmla="*/ 0 h 2905125"/>
                <a:gd name="connsiteX6" fmla="*/ 3143250 w 3251250"/>
                <a:gd name="connsiteY6" fmla="*/ 108000 h 2905125"/>
                <a:gd name="connsiteX7" fmla="*/ 3143250 w 3251250"/>
                <a:gd name="connsiteY7" fmla="*/ 2797125 h 2905125"/>
                <a:gd name="connsiteX8" fmla="*/ 3251250 w 3251250"/>
                <a:gd name="connsiteY8" fmla="*/ 2905125 h 2905125"/>
                <a:gd name="connsiteX0" fmla="*/ 0 w 3251250"/>
                <a:gd name="connsiteY0" fmla="*/ 1409700 h 2905125"/>
                <a:gd name="connsiteX1" fmla="*/ 739725 w 3251250"/>
                <a:gd name="connsiteY1" fmla="*/ 1409700 h 2905125"/>
                <a:gd name="connsiteX2" fmla="*/ 847725 w 3251250"/>
                <a:gd name="connsiteY2" fmla="*/ 1301700 h 2905125"/>
                <a:gd name="connsiteX3" fmla="*/ 847725 w 3251250"/>
                <a:gd name="connsiteY3" fmla="*/ 108000 h 2905125"/>
                <a:gd name="connsiteX4" fmla="*/ 955725 w 3251250"/>
                <a:gd name="connsiteY4" fmla="*/ 0 h 2905125"/>
                <a:gd name="connsiteX5" fmla="*/ 3035250 w 3251250"/>
                <a:gd name="connsiteY5" fmla="*/ 0 h 2905125"/>
                <a:gd name="connsiteX6" fmla="*/ 3143250 w 3251250"/>
                <a:gd name="connsiteY6" fmla="*/ 2797125 h 2905125"/>
                <a:gd name="connsiteX7" fmla="*/ 3251250 w 3251250"/>
                <a:gd name="connsiteY7" fmla="*/ 2905125 h 2905125"/>
                <a:gd name="connsiteX0" fmla="*/ 0 w 3220432"/>
                <a:gd name="connsiteY0" fmla="*/ 1409700 h 2797125"/>
                <a:gd name="connsiteX1" fmla="*/ 739725 w 3220432"/>
                <a:gd name="connsiteY1" fmla="*/ 1409700 h 2797125"/>
                <a:gd name="connsiteX2" fmla="*/ 847725 w 3220432"/>
                <a:gd name="connsiteY2" fmla="*/ 1301700 h 2797125"/>
                <a:gd name="connsiteX3" fmla="*/ 847725 w 3220432"/>
                <a:gd name="connsiteY3" fmla="*/ 108000 h 2797125"/>
                <a:gd name="connsiteX4" fmla="*/ 955725 w 3220432"/>
                <a:gd name="connsiteY4" fmla="*/ 0 h 2797125"/>
                <a:gd name="connsiteX5" fmla="*/ 3035250 w 3220432"/>
                <a:gd name="connsiteY5" fmla="*/ 0 h 2797125"/>
                <a:gd name="connsiteX6" fmla="*/ 3143250 w 3220432"/>
                <a:gd name="connsiteY6" fmla="*/ 2797125 h 2797125"/>
                <a:gd name="connsiteX0" fmla="*/ 0 w 3035250"/>
                <a:gd name="connsiteY0" fmla="*/ 1409700 h 1409700"/>
                <a:gd name="connsiteX1" fmla="*/ 739725 w 3035250"/>
                <a:gd name="connsiteY1" fmla="*/ 1409700 h 1409700"/>
                <a:gd name="connsiteX2" fmla="*/ 847725 w 3035250"/>
                <a:gd name="connsiteY2" fmla="*/ 1301700 h 1409700"/>
                <a:gd name="connsiteX3" fmla="*/ 847725 w 3035250"/>
                <a:gd name="connsiteY3" fmla="*/ 108000 h 1409700"/>
                <a:gd name="connsiteX4" fmla="*/ 955725 w 3035250"/>
                <a:gd name="connsiteY4" fmla="*/ 0 h 1409700"/>
                <a:gd name="connsiteX5" fmla="*/ 3035250 w 3035250"/>
                <a:gd name="connsiteY5" fmla="*/ 0 h 1409700"/>
                <a:gd name="connsiteX0" fmla="*/ 0 w 955725"/>
                <a:gd name="connsiteY0" fmla="*/ 1409700 h 1409700"/>
                <a:gd name="connsiteX1" fmla="*/ 739725 w 955725"/>
                <a:gd name="connsiteY1" fmla="*/ 1409700 h 1409700"/>
                <a:gd name="connsiteX2" fmla="*/ 847725 w 955725"/>
                <a:gd name="connsiteY2" fmla="*/ 1301700 h 1409700"/>
                <a:gd name="connsiteX3" fmla="*/ 847725 w 955725"/>
                <a:gd name="connsiteY3" fmla="*/ 108000 h 1409700"/>
                <a:gd name="connsiteX4" fmla="*/ 955725 w 955725"/>
                <a:gd name="connsiteY4" fmla="*/ 0 h 140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725" h="1409700">
                  <a:moveTo>
                    <a:pt x="0" y="1409700"/>
                  </a:moveTo>
                  <a:lnTo>
                    <a:pt x="739725" y="1409700"/>
                  </a:lnTo>
                  <a:cubicBezTo>
                    <a:pt x="799341" y="1409700"/>
                    <a:pt x="847725" y="1361316"/>
                    <a:pt x="847725" y="1301700"/>
                  </a:cubicBezTo>
                  <a:lnTo>
                    <a:pt x="847725" y="108000"/>
                  </a:lnTo>
                  <a:cubicBezTo>
                    <a:pt x="847725" y="48384"/>
                    <a:pt x="896109" y="0"/>
                    <a:pt x="955725" y="0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887777F-58C0-3C02-8F9A-FB9B5F6B90EF}"/>
                </a:ext>
              </a:extLst>
            </p:cNvPr>
            <p:cNvGrpSpPr/>
            <p:nvPr/>
          </p:nvGrpSpPr>
          <p:grpSpPr>
            <a:xfrm>
              <a:off x="4651424" y="2212107"/>
              <a:ext cx="2598709" cy="1649623"/>
              <a:chOff x="4651424" y="2212107"/>
              <a:chExt cx="2598709" cy="1649623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70639913-9C0D-7D12-77D4-03F70A1ADC81}"/>
                  </a:ext>
                </a:extLst>
              </p:cNvPr>
              <p:cNvSpPr txBox="1"/>
              <p:nvPr/>
            </p:nvSpPr>
            <p:spPr>
              <a:xfrm flipH="1">
                <a:off x="4651426" y="2212107"/>
                <a:ext cx="164179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添 加 标 题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F0B3B8D8-251D-FEAB-6FDB-A48FF89A791C}"/>
                  </a:ext>
                </a:extLst>
              </p:cNvPr>
              <p:cNvSpPr txBox="1"/>
              <p:nvPr/>
            </p:nvSpPr>
            <p:spPr>
              <a:xfrm flipH="1">
                <a:off x="4651424" y="2609849"/>
                <a:ext cx="2598709" cy="12518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rPr>
                  <a:t>根据文本内容进行复制粘贴，保持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rPr>
                  <a:t>1.2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rPr>
                  <a:t>倍行距，段落可以保持两端对齐，内容根据需要进行合理调整</a:t>
                </a:r>
              </a:p>
            </p:txBody>
          </p:sp>
        </p:grpSp>
      </p:grp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52C8F9C3-BCC9-D64C-3E62-47DEE377F29C}"/>
              </a:ext>
            </a:extLst>
          </p:cNvPr>
          <p:cNvCxnSpPr>
            <a:cxnSpLocks/>
            <a:stCxn id="15" idx="0"/>
          </p:cNvCxnSpPr>
          <p:nvPr/>
        </p:nvCxnSpPr>
        <p:spPr>
          <a:xfrm>
            <a:off x="3722449" y="4019549"/>
            <a:ext cx="7810739" cy="0"/>
          </a:xfrm>
          <a:prstGeom prst="lin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9E4DA49-0AD0-5FDE-A849-06E13803B651}"/>
              </a:ext>
            </a:extLst>
          </p:cNvPr>
          <p:cNvGrpSpPr/>
          <p:nvPr/>
        </p:nvGrpSpPr>
        <p:grpSpPr>
          <a:xfrm>
            <a:off x="4651424" y="4019549"/>
            <a:ext cx="3583723" cy="1759870"/>
            <a:chOff x="4651424" y="4019549"/>
            <a:chExt cx="3583723" cy="1759870"/>
          </a:xfrm>
        </p:grpSpPr>
        <p:sp>
          <p:nvSpPr>
            <p:cNvPr id="26" name="Freeform 13">
              <a:extLst>
                <a:ext uri="{FF2B5EF4-FFF2-40B4-BE49-F238E27FC236}">
                  <a16:creationId xmlns:a16="http://schemas.microsoft.com/office/drawing/2014/main" id="{DFD40450-6003-3AF7-7B47-14A9BD21E696}"/>
                </a:ext>
              </a:extLst>
            </p:cNvPr>
            <p:cNvSpPr/>
            <p:nvPr/>
          </p:nvSpPr>
          <p:spPr>
            <a:xfrm flipV="1">
              <a:off x="4651424" y="4019549"/>
              <a:ext cx="955725" cy="1409700"/>
            </a:xfrm>
            <a:custGeom>
              <a:avLst/>
              <a:gdLst>
                <a:gd name="connsiteX0" fmla="*/ 0 w 5832851"/>
                <a:gd name="connsiteY0" fmla="*/ 1409700 h 2905125"/>
                <a:gd name="connsiteX1" fmla="*/ 739725 w 5832851"/>
                <a:gd name="connsiteY1" fmla="*/ 1409700 h 2905125"/>
                <a:gd name="connsiteX2" fmla="*/ 847725 w 5832851"/>
                <a:gd name="connsiteY2" fmla="*/ 1301700 h 2905125"/>
                <a:gd name="connsiteX3" fmla="*/ 847725 w 5832851"/>
                <a:gd name="connsiteY3" fmla="*/ 108000 h 2905125"/>
                <a:gd name="connsiteX4" fmla="*/ 955725 w 5832851"/>
                <a:gd name="connsiteY4" fmla="*/ 0 h 2905125"/>
                <a:gd name="connsiteX5" fmla="*/ 3035250 w 5832851"/>
                <a:gd name="connsiteY5" fmla="*/ 0 h 2905125"/>
                <a:gd name="connsiteX6" fmla="*/ 3143250 w 5832851"/>
                <a:gd name="connsiteY6" fmla="*/ 108000 h 2905125"/>
                <a:gd name="connsiteX7" fmla="*/ 3143250 w 5832851"/>
                <a:gd name="connsiteY7" fmla="*/ 2797125 h 2905125"/>
                <a:gd name="connsiteX8" fmla="*/ 3251250 w 5832851"/>
                <a:gd name="connsiteY8" fmla="*/ 2905125 h 2905125"/>
                <a:gd name="connsiteX9" fmla="*/ 5616525 w 5832851"/>
                <a:gd name="connsiteY9" fmla="*/ 2905125 h 2905125"/>
                <a:gd name="connsiteX10" fmla="*/ 5724525 w 5832851"/>
                <a:gd name="connsiteY10" fmla="*/ 2797125 h 2905125"/>
                <a:gd name="connsiteX11" fmla="*/ 5724525 w 5832851"/>
                <a:gd name="connsiteY11" fmla="*/ 1502151 h 2905125"/>
                <a:gd name="connsiteX12" fmla="*/ 5832851 w 5832851"/>
                <a:gd name="connsiteY12" fmla="*/ 1394152 h 2905125"/>
                <a:gd name="connsiteX0" fmla="*/ 0 w 5724525"/>
                <a:gd name="connsiteY0" fmla="*/ 1409700 h 2905125"/>
                <a:gd name="connsiteX1" fmla="*/ 739725 w 5724525"/>
                <a:gd name="connsiteY1" fmla="*/ 1409700 h 2905125"/>
                <a:gd name="connsiteX2" fmla="*/ 847725 w 5724525"/>
                <a:gd name="connsiteY2" fmla="*/ 1301700 h 2905125"/>
                <a:gd name="connsiteX3" fmla="*/ 847725 w 5724525"/>
                <a:gd name="connsiteY3" fmla="*/ 108000 h 2905125"/>
                <a:gd name="connsiteX4" fmla="*/ 955725 w 5724525"/>
                <a:gd name="connsiteY4" fmla="*/ 0 h 2905125"/>
                <a:gd name="connsiteX5" fmla="*/ 3035250 w 5724525"/>
                <a:gd name="connsiteY5" fmla="*/ 0 h 2905125"/>
                <a:gd name="connsiteX6" fmla="*/ 3143250 w 5724525"/>
                <a:gd name="connsiteY6" fmla="*/ 108000 h 2905125"/>
                <a:gd name="connsiteX7" fmla="*/ 3143250 w 5724525"/>
                <a:gd name="connsiteY7" fmla="*/ 2797125 h 2905125"/>
                <a:gd name="connsiteX8" fmla="*/ 3251250 w 5724525"/>
                <a:gd name="connsiteY8" fmla="*/ 2905125 h 2905125"/>
                <a:gd name="connsiteX9" fmla="*/ 5616525 w 5724525"/>
                <a:gd name="connsiteY9" fmla="*/ 2905125 h 2905125"/>
                <a:gd name="connsiteX10" fmla="*/ 5724525 w 5724525"/>
                <a:gd name="connsiteY10" fmla="*/ 2797125 h 2905125"/>
                <a:gd name="connsiteX11" fmla="*/ 5724525 w 5724525"/>
                <a:gd name="connsiteY11" fmla="*/ 1502151 h 2905125"/>
                <a:gd name="connsiteX0" fmla="*/ 0 w 5724525"/>
                <a:gd name="connsiteY0" fmla="*/ 1409700 h 2905125"/>
                <a:gd name="connsiteX1" fmla="*/ 739725 w 5724525"/>
                <a:gd name="connsiteY1" fmla="*/ 1409700 h 2905125"/>
                <a:gd name="connsiteX2" fmla="*/ 847725 w 5724525"/>
                <a:gd name="connsiteY2" fmla="*/ 1301700 h 2905125"/>
                <a:gd name="connsiteX3" fmla="*/ 847725 w 5724525"/>
                <a:gd name="connsiteY3" fmla="*/ 108000 h 2905125"/>
                <a:gd name="connsiteX4" fmla="*/ 955725 w 5724525"/>
                <a:gd name="connsiteY4" fmla="*/ 0 h 2905125"/>
                <a:gd name="connsiteX5" fmla="*/ 3035250 w 5724525"/>
                <a:gd name="connsiteY5" fmla="*/ 0 h 2905125"/>
                <a:gd name="connsiteX6" fmla="*/ 3143250 w 5724525"/>
                <a:gd name="connsiteY6" fmla="*/ 108000 h 2905125"/>
                <a:gd name="connsiteX7" fmla="*/ 3143250 w 5724525"/>
                <a:gd name="connsiteY7" fmla="*/ 2797125 h 2905125"/>
                <a:gd name="connsiteX8" fmla="*/ 3251250 w 5724525"/>
                <a:gd name="connsiteY8" fmla="*/ 2905125 h 2905125"/>
                <a:gd name="connsiteX9" fmla="*/ 5616525 w 5724525"/>
                <a:gd name="connsiteY9" fmla="*/ 2905125 h 2905125"/>
                <a:gd name="connsiteX10" fmla="*/ 5724525 w 5724525"/>
                <a:gd name="connsiteY10" fmla="*/ 2797125 h 2905125"/>
                <a:gd name="connsiteX0" fmla="*/ 0 w 5616525"/>
                <a:gd name="connsiteY0" fmla="*/ 1409700 h 2905125"/>
                <a:gd name="connsiteX1" fmla="*/ 739725 w 5616525"/>
                <a:gd name="connsiteY1" fmla="*/ 1409700 h 2905125"/>
                <a:gd name="connsiteX2" fmla="*/ 847725 w 5616525"/>
                <a:gd name="connsiteY2" fmla="*/ 1301700 h 2905125"/>
                <a:gd name="connsiteX3" fmla="*/ 847725 w 5616525"/>
                <a:gd name="connsiteY3" fmla="*/ 108000 h 2905125"/>
                <a:gd name="connsiteX4" fmla="*/ 955725 w 5616525"/>
                <a:gd name="connsiteY4" fmla="*/ 0 h 2905125"/>
                <a:gd name="connsiteX5" fmla="*/ 3035250 w 5616525"/>
                <a:gd name="connsiteY5" fmla="*/ 0 h 2905125"/>
                <a:gd name="connsiteX6" fmla="*/ 3143250 w 5616525"/>
                <a:gd name="connsiteY6" fmla="*/ 108000 h 2905125"/>
                <a:gd name="connsiteX7" fmla="*/ 3143250 w 5616525"/>
                <a:gd name="connsiteY7" fmla="*/ 2797125 h 2905125"/>
                <a:gd name="connsiteX8" fmla="*/ 3251250 w 5616525"/>
                <a:gd name="connsiteY8" fmla="*/ 2905125 h 2905125"/>
                <a:gd name="connsiteX9" fmla="*/ 5616525 w 5616525"/>
                <a:gd name="connsiteY9" fmla="*/ 2905125 h 2905125"/>
                <a:gd name="connsiteX0" fmla="*/ 0 w 3251250"/>
                <a:gd name="connsiteY0" fmla="*/ 1409700 h 2905125"/>
                <a:gd name="connsiteX1" fmla="*/ 739725 w 3251250"/>
                <a:gd name="connsiteY1" fmla="*/ 1409700 h 2905125"/>
                <a:gd name="connsiteX2" fmla="*/ 847725 w 3251250"/>
                <a:gd name="connsiteY2" fmla="*/ 1301700 h 2905125"/>
                <a:gd name="connsiteX3" fmla="*/ 847725 w 3251250"/>
                <a:gd name="connsiteY3" fmla="*/ 108000 h 2905125"/>
                <a:gd name="connsiteX4" fmla="*/ 955725 w 3251250"/>
                <a:gd name="connsiteY4" fmla="*/ 0 h 2905125"/>
                <a:gd name="connsiteX5" fmla="*/ 3035250 w 3251250"/>
                <a:gd name="connsiteY5" fmla="*/ 0 h 2905125"/>
                <a:gd name="connsiteX6" fmla="*/ 3143250 w 3251250"/>
                <a:gd name="connsiteY6" fmla="*/ 108000 h 2905125"/>
                <a:gd name="connsiteX7" fmla="*/ 3143250 w 3251250"/>
                <a:gd name="connsiteY7" fmla="*/ 2797125 h 2905125"/>
                <a:gd name="connsiteX8" fmla="*/ 3251250 w 3251250"/>
                <a:gd name="connsiteY8" fmla="*/ 2905125 h 2905125"/>
                <a:gd name="connsiteX0" fmla="*/ 0 w 3251250"/>
                <a:gd name="connsiteY0" fmla="*/ 1409700 h 2905125"/>
                <a:gd name="connsiteX1" fmla="*/ 739725 w 3251250"/>
                <a:gd name="connsiteY1" fmla="*/ 1409700 h 2905125"/>
                <a:gd name="connsiteX2" fmla="*/ 847725 w 3251250"/>
                <a:gd name="connsiteY2" fmla="*/ 1301700 h 2905125"/>
                <a:gd name="connsiteX3" fmla="*/ 847725 w 3251250"/>
                <a:gd name="connsiteY3" fmla="*/ 108000 h 2905125"/>
                <a:gd name="connsiteX4" fmla="*/ 955725 w 3251250"/>
                <a:gd name="connsiteY4" fmla="*/ 0 h 2905125"/>
                <a:gd name="connsiteX5" fmla="*/ 3035250 w 3251250"/>
                <a:gd name="connsiteY5" fmla="*/ 0 h 2905125"/>
                <a:gd name="connsiteX6" fmla="*/ 3143250 w 3251250"/>
                <a:gd name="connsiteY6" fmla="*/ 2797125 h 2905125"/>
                <a:gd name="connsiteX7" fmla="*/ 3251250 w 3251250"/>
                <a:gd name="connsiteY7" fmla="*/ 2905125 h 2905125"/>
                <a:gd name="connsiteX0" fmla="*/ 0 w 3220432"/>
                <a:gd name="connsiteY0" fmla="*/ 1409700 h 2797125"/>
                <a:gd name="connsiteX1" fmla="*/ 739725 w 3220432"/>
                <a:gd name="connsiteY1" fmla="*/ 1409700 h 2797125"/>
                <a:gd name="connsiteX2" fmla="*/ 847725 w 3220432"/>
                <a:gd name="connsiteY2" fmla="*/ 1301700 h 2797125"/>
                <a:gd name="connsiteX3" fmla="*/ 847725 w 3220432"/>
                <a:gd name="connsiteY3" fmla="*/ 108000 h 2797125"/>
                <a:gd name="connsiteX4" fmla="*/ 955725 w 3220432"/>
                <a:gd name="connsiteY4" fmla="*/ 0 h 2797125"/>
                <a:gd name="connsiteX5" fmla="*/ 3035250 w 3220432"/>
                <a:gd name="connsiteY5" fmla="*/ 0 h 2797125"/>
                <a:gd name="connsiteX6" fmla="*/ 3143250 w 3220432"/>
                <a:gd name="connsiteY6" fmla="*/ 2797125 h 2797125"/>
                <a:gd name="connsiteX0" fmla="*/ 0 w 3035250"/>
                <a:gd name="connsiteY0" fmla="*/ 1409700 h 1409700"/>
                <a:gd name="connsiteX1" fmla="*/ 739725 w 3035250"/>
                <a:gd name="connsiteY1" fmla="*/ 1409700 h 1409700"/>
                <a:gd name="connsiteX2" fmla="*/ 847725 w 3035250"/>
                <a:gd name="connsiteY2" fmla="*/ 1301700 h 1409700"/>
                <a:gd name="connsiteX3" fmla="*/ 847725 w 3035250"/>
                <a:gd name="connsiteY3" fmla="*/ 108000 h 1409700"/>
                <a:gd name="connsiteX4" fmla="*/ 955725 w 3035250"/>
                <a:gd name="connsiteY4" fmla="*/ 0 h 1409700"/>
                <a:gd name="connsiteX5" fmla="*/ 3035250 w 3035250"/>
                <a:gd name="connsiteY5" fmla="*/ 0 h 1409700"/>
                <a:gd name="connsiteX0" fmla="*/ 0 w 955725"/>
                <a:gd name="connsiteY0" fmla="*/ 1409700 h 1409700"/>
                <a:gd name="connsiteX1" fmla="*/ 739725 w 955725"/>
                <a:gd name="connsiteY1" fmla="*/ 1409700 h 1409700"/>
                <a:gd name="connsiteX2" fmla="*/ 847725 w 955725"/>
                <a:gd name="connsiteY2" fmla="*/ 1301700 h 1409700"/>
                <a:gd name="connsiteX3" fmla="*/ 847725 w 955725"/>
                <a:gd name="connsiteY3" fmla="*/ 108000 h 1409700"/>
                <a:gd name="connsiteX4" fmla="*/ 955725 w 955725"/>
                <a:gd name="connsiteY4" fmla="*/ 0 h 140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725" h="1409700">
                  <a:moveTo>
                    <a:pt x="0" y="1409700"/>
                  </a:moveTo>
                  <a:lnTo>
                    <a:pt x="739725" y="1409700"/>
                  </a:lnTo>
                  <a:cubicBezTo>
                    <a:pt x="799341" y="1409700"/>
                    <a:pt x="847725" y="1361316"/>
                    <a:pt x="847725" y="1301700"/>
                  </a:cubicBezTo>
                  <a:lnTo>
                    <a:pt x="847725" y="108000"/>
                  </a:lnTo>
                  <a:cubicBezTo>
                    <a:pt x="847725" y="48384"/>
                    <a:pt x="896109" y="0"/>
                    <a:pt x="955725" y="0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7769EA8F-6F2E-5E9B-0BB7-CB61C480A406}"/>
                </a:ext>
              </a:extLst>
            </p:cNvPr>
            <p:cNvGrpSpPr/>
            <p:nvPr/>
          </p:nvGrpSpPr>
          <p:grpSpPr>
            <a:xfrm>
              <a:off x="5636438" y="4129796"/>
              <a:ext cx="2598709" cy="1649623"/>
              <a:chOff x="5636438" y="4129796"/>
              <a:chExt cx="2598709" cy="1649623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653A6568-CFD8-24A2-FE4F-8454AA01327E}"/>
                  </a:ext>
                </a:extLst>
              </p:cNvPr>
              <p:cNvSpPr txBox="1"/>
              <p:nvPr/>
            </p:nvSpPr>
            <p:spPr>
              <a:xfrm flipH="1">
                <a:off x="5636440" y="4129796"/>
                <a:ext cx="164179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添 加 标 题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6BF31AB-AE2B-4D1B-7572-A956D51B6B44}"/>
                  </a:ext>
                </a:extLst>
              </p:cNvPr>
              <p:cNvSpPr txBox="1"/>
              <p:nvPr/>
            </p:nvSpPr>
            <p:spPr>
              <a:xfrm flipH="1">
                <a:off x="5636438" y="4527538"/>
                <a:ext cx="2598709" cy="12518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rPr>
                  <a:t>根据文本内容进行复制粘贴，保持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rPr>
                  <a:t>1.2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rPr>
                  <a:t>倍行距，段落可以保持两端对齐，内容根据需要进行合理调整</a:t>
                </a: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A644CDD-9121-AE4A-9B76-7F6F07F20CA1}"/>
              </a:ext>
            </a:extLst>
          </p:cNvPr>
          <p:cNvGrpSpPr/>
          <p:nvPr/>
        </p:nvGrpSpPr>
        <p:grpSpPr>
          <a:xfrm>
            <a:off x="7246526" y="2212107"/>
            <a:ext cx="4512698" cy="3567312"/>
            <a:chOff x="7246526" y="2212107"/>
            <a:chExt cx="4512698" cy="3567312"/>
          </a:xfrm>
        </p:grpSpPr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C1D64283-D388-B68F-96B7-458C73110EAD}"/>
                </a:ext>
              </a:extLst>
            </p:cNvPr>
            <p:cNvSpPr/>
            <p:nvPr/>
          </p:nvSpPr>
          <p:spPr>
            <a:xfrm>
              <a:off x="7246526" y="2609849"/>
              <a:ext cx="955725" cy="1409700"/>
            </a:xfrm>
            <a:custGeom>
              <a:avLst/>
              <a:gdLst>
                <a:gd name="connsiteX0" fmla="*/ 0 w 5832851"/>
                <a:gd name="connsiteY0" fmla="*/ 1409700 h 2905125"/>
                <a:gd name="connsiteX1" fmla="*/ 739725 w 5832851"/>
                <a:gd name="connsiteY1" fmla="*/ 1409700 h 2905125"/>
                <a:gd name="connsiteX2" fmla="*/ 847725 w 5832851"/>
                <a:gd name="connsiteY2" fmla="*/ 1301700 h 2905125"/>
                <a:gd name="connsiteX3" fmla="*/ 847725 w 5832851"/>
                <a:gd name="connsiteY3" fmla="*/ 108000 h 2905125"/>
                <a:gd name="connsiteX4" fmla="*/ 955725 w 5832851"/>
                <a:gd name="connsiteY4" fmla="*/ 0 h 2905125"/>
                <a:gd name="connsiteX5" fmla="*/ 3035250 w 5832851"/>
                <a:gd name="connsiteY5" fmla="*/ 0 h 2905125"/>
                <a:gd name="connsiteX6" fmla="*/ 3143250 w 5832851"/>
                <a:gd name="connsiteY6" fmla="*/ 108000 h 2905125"/>
                <a:gd name="connsiteX7" fmla="*/ 3143250 w 5832851"/>
                <a:gd name="connsiteY7" fmla="*/ 2797125 h 2905125"/>
                <a:gd name="connsiteX8" fmla="*/ 3251250 w 5832851"/>
                <a:gd name="connsiteY8" fmla="*/ 2905125 h 2905125"/>
                <a:gd name="connsiteX9" fmla="*/ 5616525 w 5832851"/>
                <a:gd name="connsiteY9" fmla="*/ 2905125 h 2905125"/>
                <a:gd name="connsiteX10" fmla="*/ 5724525 w 5832851"/>
                <a:gd name="connsiteY10" fmla="*/ 2797125 h 2905125"/>
                <a:gd name="connsiteX11" fmla="*/ 5724525 w 5832851"/>
                <a:gd name="connsiteY11" fmla="*/ 1502151 h 2905125"/>
                <a:gd name="connsiteX12" fmla="*/ 5832851 w 5832851"/>
                <a:gd name="connsiteY12" fmla="*/ 1394152 h 2905125"/>
                <a:gd name="connsiteX0" fmla="*/ 0 w 5724525"/>
                <a:gd name="connsiteY0" fmla="*/ 1409700 h 2905125"/>
                <a:gd name="connsiteX1" fmla="*/ 739725 w 5724525"/>
                <a:gd name="connsiteY1" fmla="*/ 1409700 h 2905125"/>
                <a:gd name="connsiteX2" fmla="*/ 847725 w 5724525"/>
                <a:gd name="connsiteY2" fmla="*/ 1301700 h 2905125"/>
                <a:gd name="connsiteX3" fmla="*/ 847725 w 5724525"/>
                <a:gd name="connsiteY3" fmla="*/ 108000 h 2905125"/>
                <a:gd name="connsiteX4" fmla="*/ 955725 w 5724525"/>
                <a:gd name="connsiteY4" fmla="*/ 0 h 2905125"/>
                <a:gd name="connsiteX5" fmla="*/ 3035250 w 5724525"/>
                <a:gd name="connsiteY5" fmla="*/ 0 h 2905125"/>
                <a:gd name="connsiteX6" fmla="*/ 3143250 w 5724525"/>
                <a:gd name="connsiteY6" fmla="*/ 108000 h 2905125"/>
                <a:gd name="connsiteX7" fmla="*/ 3143250 w 5724525"/>
                <a:gd name="connsiteY7" fmla="*/ 2797125 h 2905125"/>
                <a:gd name="connsiteX8" fmla="*/ 3251250 w 5724525"/>
                <a:gd name="connsiteY8" fmla="*/ 2905125 h 2905125"/>
                <a:gd name="connsiteX9" fmla="*/ 5616525 w 5724525"/>
                <a:gd name="connsiteY9" fmla="*/ 2905125 h 2905125"/>
                <a:gd name="connsiteX10" fmla="*/ 5724525 w 5724525"/>
                <a:gd name="connsiteY10" fmla="*/ 2797125 h 2905125"/>
                <a:gd name="connsiteX11" fmla="*/ 5724525 w 5724525"/>
                <a:gd name="connsiteY11" fmla="*/ 1502151 h 2905125"/>
                <a:gd name="connsiteX0" fmla="*/ 0 w 5724525"/>
                <a:gd name="connsiteY0" fmla="*/ 1409700 h 2905125"/>
                <a:gd name="connsiteX1" fmla="*/ 739725 w 5724525"/>
                <a:gd name="connsiteY1" fmla="*/ 1409700 h 2905125"/>
                <a:gd name="connsiteX2" fmla="*/ 847725 w 5724525"/>
                <a:gd name="connsiteY2" fmla="*/ 1301700 h 2905125"/>
                <a:gd name="connsiteX3" fmla="*/ 847725 w 5724525"/>
                <a:gd name="connsiteY3" fmla="*/ 108000 h 2905125"/>
                <a:gd name="connsiteX4" fmla="*/ 955725 w 5724525"/>
                <a:gd name="connsiteY4" fmla="*/ 0 h 2905125"/>
                <a:gd name="connsiteX5" fmla="*/ 3035250 w 5724525"/>
                <a:gd name="connsiteY5" fmla="*/ 0 h 2905125"/>
                <a:gd name="connsiteX6" fmla="*/ 3143250 w 5724525"/>
                <a:gd name="connsiteY6" fmla="*/ 108000 h 2905125"/>
                <a:gd name="connsiteX7" fmla="*/ 3143250 w 5724525"/>
                <a:gd name="connsiteY7" fmla="*/ 2797125 h 2905125"/>
                <a:gd name="connsiteX8" fmla="*/ 3251250 w 5724525"/>
                <a:gd name="connsiteY8" fmla="*/ 2905125 h 2905125"/>
                <a:gd name="connsiteX9" fmla="*/ 5616525 w 5724525"/>
                <a:gd name="connsiteY9" fmla="*/ 2905125 h 2905125"/>
                <a:gd name="connsiteX10" fmla="*/ 5724525 w 5724525"/>
                <a:gd name="connsiteY10" fmla="*/ 2797125 h 2905125"/>
                <a:gd name="connsiteX0" fmla="*/ 0 w 5616525"/>
                <a:gd name="connsiteY0" fmla="*/ 1409700 h 2905125"/>
                <a:gd name="connsiteX1" fmla="*/ 739725 w 5616525"/>
                <a:gd name="connsiteY1" fmla="*/ 1409700 h 2905125"/>
                <a:gd name="connsiteX2" fmla="*/ 847725 w 5616525"/>
                <a:gd name="connsiteY2" fmla="*/ 1301700 h 2905125"/>
                <a:gd name="connsiteX3" fmla="*/ 847725 w 5616525"/>
                <a:gd name="connsiteY3" fmla="*/ 108000 h 2905125"/>
                <a:gd name="connsiteX4" fmla="*/ 955725 w 5616525"/>
                <a:gd name="connsiteY4" fmla="*/ 0 h 2905125"/>
                <a:gd name="connsiteX5" fmla="*/ 3035250 w 5616525"/>
                <a:gd name="connsiteY5" fmla="*/ 0 h 2905125"/>
                <a:gd name="connsiteX6" fmla="*/ 3143250 w 5616525"/>
                <a:gd name="connsiteY6" fmla="*/ 108000 h 2905125"/>
                <a:gd name="connsiteX7" fmla="*/ 3143250 w 5616525"/>
                <a:gd name="connsiteY7" fmla="*/ 2797125 h 2905125"/>
                <a:gd name="connsiteX8" fmla="*/ 3251250 w 5616525"/>
                <a:gd name="connsiteY8" fmla="*/ 2905125 h 2905125"/>
                <a:gd name="connsiteX9" fmla="*/ 5616525 w 5616525"/>
                <a:gd name="connsiteY9" fmla="*/ 2905125 h 2905125"/>
                <a:gd name="connsiteX0" fmla="*/ 0 w 3251250"/>
                <a:gd name="connsiteY0" fmla="*/ 1409700 h 2905125"/>
                <a:gd name="connsiteX1" fmla="*/ 739725 w 3251250"/>
                <a:gd name="connsiteY1" fmla="*/ 1409700 h 2905125"/>
                <a:gd name="connsiteX2" fmla="*/ 847725 w 3251250"/>
                <a:gd name="connsiteY2" fmla="*/ 1301700 h 2905125"/>
                <a:gd name="connsiteX3" fmla="*/ 847725 w 3251250"/>
                <a:gd name="connsiteY3" fmla="*/ 108000 h 2905125"/>
                <a:gd name="connsiteX4" fmla="*/ 955725 w 3251250"/>
                <a:gd name="connsiteY4" fmla="*/ 0 h 2905125"/>
                <a:gd name="connsiteX5" fmla="*/ 3035250 w 3251250"/>
                <a:gd name="connsiteY5" fmla="*/ 0 h 2905125"/>
                <a:gd name="connsiteX6" fmla="*/ 3143250 w 3251250"/>
                <a:gd name="connsiteY6" fmla="*/ 108000 h 2905125"/>
                <a:gd name="connsiteX7" fmla="*/ 3143250 w 3251250"/>
                <a:gd name="connsiteY7" fmla="*/ 2797125 h 2905125"/>
                <a:gd name="connsiteX8" fmla="*/ 3251250 w 3251250"/>
                <a:gd name="connsiteY8" fmla="*/ 2905125 h 2905125"/>
                <a:gd name="connsiteX0" fmla="*/ 0 w 3251250"/>
                <a:gd name="connsiteY0" fmla="*/ 1409700 h 2905125"/>
                <a:gd name="connsiteX1" fmla="*/ 739725 w 3251250"/>
                <a:gd name="connsiteY1" fmla="*/ 1409700 h 2905125"/>
                <a:gd name="connsiteX2" fmla="*/ 847725 w 3251250"/>
                <a:gd name="connsiteY2" fmla="*/ 1301700 h 2905125"/>
                <a:gd name="connsiteX3" fmla="*/ 847725 w 3251250"/>
                <a:gd name="connsiteY3" fmla="*/ 108000 h 2905125"/>
                <a:gd name="connsiteX4" fmla="*/ 955725 w 3251250"/>
                <a:gd name="connsiteY4" fmla="*/ 0 h 2905125"/>
                <a:gd name="connsiteX5" fmla="*/ 3035250 w 3251250"/>
                <a:gd name="connsiteY5" fmla="*/ 0 h 2905125"/>
                <a:gd name="connsiteX6" fmla="*/ 3143250 w 3251250"/>
                <a:gd name="connsiteY6" fmla="*/ 2797125 h 2905125"/>
                <a:gd name="connsiteX7" fmla="*/ 3251250 w 3251250"/>
                <a:gd name="connsiteY7" fmla="*/ 2905125 h 2905125"/>
                <a:gd name="connsiteX0" fmla="*/ 0 w 3220432"/>
                <a:gd name="connsiteY0" fmla="*/ 1409700 h 2797125"/>
                <a:gd name="connsiteX1" fmla="*/ 739725 w 3220432"/>
                <a:gd name="connsiteY1" fmla="*/ 1409700 h 2797125"/>
                <a:gd name="connsiteX2" fmla="*/ 847725 w 3220432"/>
                <a:gd name="connsiteY2" fmla="*/ 1301700 h 2797125"/>
                <a:gd name="connsiteX3" fmla="*/ 847725 w 3220432"/>
                <a:gd name="connsiteY3" fmla="*/ 108000 h 2797125"/>
                <a:gd name="connsiteX4" fmla="*/ 955725 w 3220432"/>
                <a:gd name="connsiteY4" fmla="*/ 0 h 2797125"/>
                <a:gd name="connsiteX5" fmla="*/ 3035250 w 3220432"/>
                <a:gd name="connsiteY5" fmla="*/ 0 h 2797125"/>
                <a:gd name="connsiteX6" fmla="*/ 3143250 w 3220432"/>
                <a:gd name="connsiteY6" fmla="*/ 2797125 h 2797125"/>
                <a:gd name="connsiteX0" fmla="*/ 0 w 3035250"/>
                <a:gd name="connsiteY0" fmla="*/ 1409700 h 1409700"/>
                <a:gd name="connsiteX1" fmla="*/ 739725 w 3035250"/>
                <a:gd name="connsiteY1" fmla="*/ 1409700 h 1409700"/>
                <a:gd name="connsiteX2" fmla="*/ 847725 w 3035250"/>
                <a:gd name="connsiteY2" fmla="*/ 1301700 h 1409700"/>
                <a:gd name="connsiteX3" fmla="*/ 847725 w 3035250"/>
                <a:gd name="connsiteY3" fmla="*/ 108000 h 1409700"/>
                <a:gd name="connsiteX4" fmla="*/ 955725 w 3035250"/>
                <a:gd name="connsiteY4" fmla="*/ 0 h 1409700"/>
                <a:gd name="connsiteX5" fmla="*/ 3035250 w 3035250"/>
                <a:gd name="connsiteY5" fmla="*/ 0 h 1409700"/>
                <a:gd name="connsiteX0" fmla="*/ 0 w 955725"/>
                <a:gd name="connsiteY0" fmla="*/ 1409700 h 1409700"/>
                <a:gd name="connsiteX1" fmla="*/ 739725 w 955725"/>
                <a:gd name="connsiteY1" fmla="*/ 1409700 h 1409700"/>
                <a:gd name="connsiteX2" fmla="*/ 847725 w 955725"/>
                <a:gd name="connsiteY2" fmla="*/ 1301700 h 1409700"/>
                <a:gd name="connsiteX3" fmla="*/ 847725 w 955725"/>
                <a:gd name="connsiteY3" fmla="*/ 108000 h 1409700"/>
                <a:gd name="connsiteX4" fmla="*/ 955725 w 955725"/>
                <a:gd name="connsiteY4" fmla="*/ 0 h 140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725" h="1409700">
                  <a:moveTo>
                    <a:pt x="0" y="1409700"/>
                  </a:moveTo>
                  <a:lnTo>
                    <a:pt x="739725" y="1409700"/>
                  </a:lnTo>
                  <a:cubicBezTo>
                    <a:pt x="799341" y="1409700"/>
                    <a:pt x="847725" y="1361316"/>
                    <a:pt x="847725" y="1301700"/>
                  </a:cubicBezTo>
                  <a:lnTo>
                    <a:pt x="847725" y="108000"/>
                  </a:lnTo>
                  <a:cubicBezTo>
                    <a:pt x="847725" y="48384"/>
                    <a:pt x="896109" y="0"/>
                    <a:pt x="955725" y="0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2381DB7B-145B-0F8A-684A-521AD9A4975B}"/>
                </a:ext>
              </a:extLst>
            </p:cNvPr>
            <p:cNvGrpSpPr/>
            <p:nvPr/>
          </p:nvGrpSpPr>
          <p:grpSpPr>
            <a:xfrm>
              <a:off x="8175501" y="2212107"/>
              <a:ext cx="2598709" cy="1649623"/>
              <a:chOff x="8175501" y="2212107"/>
              <a:chExt cx="2598709" cy="1649623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FD557A24-289D-B590-AD72-5C8502CCCE9A}"/>
                  </a:ext>
                </a:extLst>
              </p:cNvPr>
              <p:cNvSpPr txBox="1"/>
              <p:nvPr/>
            </p:nvSpPr>
            <p:spPr>
              <a:xfrm flipH="1">
                <a:off x="8175503" y="2212107"/>
                <a:ext cx="164179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  <a:cs typeface="+mn-ea"/>
                    <a:sym typeface="+mn-lt"/>
                  </a:rPr>
                  <a:t>添 加 标 题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BB3D5EB8-993E-51E4-6DE2-6BD5BD63F45C}"/>
                  </a:ext>
                </a:extLst>
              </p:cNvPr>
              <p:cNvSpPr txBox="1"/>
              <p:nvPr/>
            </p:nvSpPr>
            <p:spPr>
              <a:xfrm flipH="1">
                <a:off x="8175501" y="2609849"/>
                <a:ext cx="2598709" cy="12518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rPr>
                  <a:t>根据文本内容进行复制粘贴，保持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rPr>
                  <a:t>1.2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rPr>
                  <a:t>倍行距，段落可以保持两端对齐，内容根据需要进行合理调整</a:t>
                </a: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0899D91F-56D9-78FF-76B2-4285F418C56F}"/>
                </a:ext>
              </a:extLst>
            </p:cNvPr>
            <p:cNvGrpSpPr/>
            <p:nvPr/>
          </p:nvGrpSpPr>
          <p:grpSpPr>
            <a:xfrm>
              <a:off x="8175501" y="4019549"/>
              <a:ext cx="3583723" cy="1759870"/>
              <a:chOff x="8175501" y="4019549"/>
              <a:chExt cx="3583723" cy="1759870"/>
            </a:xfrm>
          </p:grpSpPr>
          <p:sp>
            <p:nvSpPr>
              <p:cNvPr id="32" name="Freeform 13">
                <a:extLst>
                  <a:ext uri="{FF2B5EF4-FFF2-40B4-BE49-F238E27FC236}">
                    <a16:creationId xmlns:a16="http://schemas.microsoft.com/office/drawing/2014/main" id="{A7BC519B-25B7-EC5E-29C0-6FA484E74E1A}"/>
                  </a:ext>
                </a:extLst>
              </p:cNvPr>
              <p:cNvSpPr/>
              <p:nvPr/>
            </p:nvSpPr>
            <p:spPr>
              <a:xfrm flipV="1">
                <a:off x="8175501" y="4019549"/>
                <a:ext cx="955725" cy="1409700"/>
              </a:xfrm>
              <a:custGeom>
                <a:avLst/>
                <a:gdLst>
                  <a:gd name="connsiteX0" fmla="*/ 0 w 5832851"/>
                  <a:gd name="connsiteY0" fmla="*/ 1409700 h 2905125"/>
                  <a:gd name="connsiteX1" fmla="*/ 739725 w 5832851"/>
                  <a:gd name="connsiteY1" fmla="*/ 1409700 h 2905125"/>
                  <a:gd name="connsiteX2" fmla="*/ 847725 w 5832851"/>
                  <a:gd name="connsiteY2" fmla="*/ 1301700 h 2905125"/>
                  <a:gd name="connsiteX3" fmla="*/ 847725 w 5832851"/>
                  <a:gd name="connsiteY3" fmla="*/ 108000 h 2905125"/>
                  <a:gd name="connsiteX4" fmla="*/ 955725 w 5832851"/>
                  <a:gd name="connsiteY4" fmla="*/ 0 h 2905125"/>
                  <a:gd name="connsiteX5" fmla="*/ 3035250 w 5832851"/>
                  <a:gd name="connsiteY5" fmla="*/ 0 h 2905125"/>
                  <a:gd name="connsiteX6" fmla="*/ 3143250 w 5832851"/>
                  <a:gd name="connsiteY6" fmla="*/ 108000 h 2905125"/>
                  <a:gd name="connsiteX7" fmla="*/ 3143250 w 5832851"/>
                  <a:gd name="connsiteY7" fmla="*/ 2797125 h 2905125"/>
                  <a:gd name="connsiteX8" fmla="*/ 3251250 w 5832851"/>
                  <a:gd name="connsiteY8" fmla="*/ 2905125 h 2905125"/>
                  <a:gd name="connsiteX9" fmla="*/ 5616525 w 5832851"/>
                  <a:gd name="connsiteY9" fmla="*/ 2905125 h 2905125"/>
                  <a:gd name="connsiteX10" fmla="*/ 5724525 w 5832851"/>
                  <a:gd name="connsiteY10" fmla="*/ 2797125 h 2905125"/>
                  <a:gd name="connsiteX11" fmla="*/ 5724525 w 5832851"/>
                  <a:gd name="connsiteY11" fmla="*/ 1502151 h 2905125"/>
                  <a:gd name="connsiteX12" fmla="*/ 5832851 w 5832851"/>
                  <a:gd name="connsiteY12" fmla="*/ 1394152 h 2905125"/>
                  <a:gd name="connsiteX0" fmla="*/ 0 w 5724525"/>
                  <a:gd name="connsiteY0" fmla="*/ 1409700 h 2905125"/>
                  <a:gd name="connsiteX1" fmla="*/ 739725 w 5724525"/>
                  <a:gd name="connsiteY1" fmla="*/ 1409700 h 2905125"/>
                  <a:gd name="connsiteX2" fmla="*/ 847725 w 5724525"/>
                  <a:gd name="connsiteY2" fmla="*/ 1301700 h 2905125"/>
                  <a:gd name="connsiteX3" fmla="*/ 847725 w 5724525"/>
                  <a:gd name="connsiteY3" fmla="*/ 108000 h 2905125"/>
                  <a:gd name="connsiteX4" fmla="*/ 955725 w 5724525"/>
                  <a:gd name="connsiteY4" fmla="*/ 0 h 2905125"/>
                  <a:gd name="connsiteX5" fmla="*/ 3035250 w 5724525"/>
                  <a:gd name="connsiteY5" fmla="*/ 0 h 2905125"/>
                  <a:gd name="connsiteX6" fmla="*/ 3143250 w 5724525"/>
                  <a:gd name="connsiteY6" fmla="*/ 108000 h 2905125"/>
                  <a:gd name="connsiteX7" fmla="*/ 3143250 w 5724525"/>
                  <a:gd name="connsiteY7" fmla="*/ 2797125 h 2905125"/>
                  <a:gd name="connsiteX8" fmla="*/ 3251250 w 5724525"/>
                  <a:gd name="connsiteY8" fmla="*/ 2905125 h 2905125"/>
                  <a:gd name="connsiteX9" fmla="*/ 5616525 w 5724525"/>
                  <a:gd name="connsiteY9" fmla="*/ 2905125 h 2905125"/>
                  <a:gd name="connsiteX10" fmla="*/ 5724525 w 5724525"/>
                  <a:gd name="connsiteY10" fmla="*/ 2797125 h 2905125"/>
                  <a:gd name="connsiteX11" fmla="*/ 5724525 w 5724525"/>
                  <a:gd name="connsiteY11" fmla="*/ 1502151 h 2905125"/>
                  <a:gd name="connsiteX0" fmla="*/ 0 w 5724525"/>
                  <a:gd name="connsiteY0" fmla="*/ 1409700 h 2905125"/>
                  <a:gd name="connsiteX1" fmla="*/ 739725 w 5724525"/>
                  <a:gd name="connsiteY1" fmla="*/ 1409700 h 2905125"/>
                  <a:gd name="connsiteX2" fmla="*/ 847725 w 5724525"/>
                  <a:gd name="connsiteY2" fmla="*/ 1301700 h 2905125"/>
                  <a:gd name="connsiteX3" fmla="*/ 847725 w 5724525"/>
                  <a:gd name="connsiteY3" fmla="*/ 108000 h 2905125"/>
                  <a:gd name="connsiteX4" fmla="*/ 955725 w 5724525"/>
                  <a:gd name="connsiteY4" fmla="*/ 0 h 2905125"/>
                  <a:gd name="connsiteX5" fmla="*/ 3035250 w 5724525"/>
                  <a:gd name="connsiteY5" fmla="*/ 0 h 2905125"/>
                  <a:gd name="connsiteX6" fmla="*/ 3143250 w 5724525"/>
                  <a:gd name="connsiteY6" fmla="*/ 108000 h 2905125"/>
                  <a:gd name="connsiteX7" fmla="*/ 3143250 w 5724525"/>
                  <a:gd name="connsiteY7" fmla="*/ 2797125 h 2905125"/>
                  <a:gd name="connsiteX8" fmla="*/ 3251250 w 5724525"/>
                  <a:gd name="connsiteY8" fmla="*/ 2905125 h 2905125"/>
                  <a:gd name="connsiteX9" fmla="*/ 5616525 w 5724525"/>
                  <a:gd name="connsiteY9" fmla="*/ 2905125 h 2905125"/>
                  <a:gd name="connsiteX10" fmla="*/ 5724525 w 5724525"/>
                  <a:gd name="connsiteY10" fmla="*/ 2797125 h 2905125"/>
                  <a:gd name="connsiteX0" fmla="*/ 0 w 5616525"/>
                  <a:gd name="connsiteY0" fmla="*/ 1409700 h 2905125"/>
                  <a:gd name="connsiteX1" fmla="*/ 739725 w 5616525"/>
                  <a:gd name="connsiteY1" fmla="*/ 1409700 h 2905125"/>
                  <a:gd name="connsiteX2" fmla="*/ 847725 w 5616525"/>
                  <a:gd name="connsiteY2" fmla="*/ 1301700 h 2905125"/>
                  <a:gd name="connsiteX3" fmla="*/ 847725 w 5616525"/>
                  <a:gd name="connsiteY3" fmla="*/ 108000 h 2905125"/>
                  <a:gd name="connsiteX4" fmla="*/ 955725 w 5616525"/>
                  <a:gd name="connsiteY4" fmla="*/ 0 h 2905125"/>
                  <a:gd name="connsiteX5" fmla="*/ 3035250 w 5616525"/>
                  <a:gd name="connsiteY5" fmla="*/ 0 h 2905125"/>
                  <a:gd name="connsiteX6" fmla="*/ 3143250 w 5616525"/>
                  <a:gd name="connsiteY6" fmla="*/ 108000 h 2905125"/>
                  <a:gd name="connsiteX7" fmla="*/ 3143250 w 5616525"/>
                  <a:gd name="connsiteY7" fmla="*/ 2797125 h 2905125"/>
                  <a:gd name="connsiteX8" fmla="*/ 3251250 w 5616525"/>
                  <a:gd name="connsiteY8" fmla="*/ 2905125 h 2905125"/>
                  <a:gd name="connsiteX9" fmla="*/ 5616525 w 5616525"/>
                  <a:gd name="connsiteY9" fmla="*/ 2905125 h 2905125"/>
                  <a:gd name="connsiteX0" fmla="*/ 0 w 3251250"/>
                  <a:gd name="connsiteY0" fmla="*/ 1409700 h 2905125"/>
                  <a:gd name="connsiteX1" fmla="*/ 739725 w 3251250"/>
                  <a:gd name="connsiteY1" fmla="*/ 1409700 h 2905125"/>
                  <a:gd name="connsiteX2" fmla="*/ 847725 w 3251250"/>
                  <a:gd name="connsiteY2" fmla="*/ 1301700 h 2905125"/>
                  <a:gd name="connsiteX3" fmla="*/ 847725 w 3251250"/>
                  <a:gd name="connsiteY3" fmla="*/ 108000 h 2905125"/>
                  <a:gd name="connsiteX4" fmla="*/ 955725 w 3251250"/>
                  <a:gd name="connsiteY4" fmla="*/ 0 h 2905125"/>
                  <a:gd name="connsiteX5" fmla="*/ 3035250 w 3251250"/>
                  <a:gd name="connsiteY5" fmla="*/ 0 h 2905125"/>
                  <a:gd name="connsiteX6" fmla="*/ 3143250 w 3251250"/>
                  <a:gd name="connsiteY6" fmla="*/ 108000 h 2905125"/>
                  <a:gd name="connsiteX7" fmla="*/ 3143250 w 3251250"/>
                  <a:gd name="connsiteY7" fmla="*/ 2797125 h 2905125"/>
                  <a:gd name="connsiteX8" fmla="*/ 3251250 w 3251250"/>
                  <a:gd name="connsiteY8" fmla="*/ 2905125 h 2905125"/>
                  <a:gd name="connsiteX0" fmla="*/ 0 w 3251250"/>
                  <a:gd name="connsiteY0" fmla="*/ 1409700 h 2905125"/>
                  <a:gd name="connsiteX1" fmla="*/ 739725 w 3251250"/>
                  <a:gd name="connsiteY1" fmla="*/ 1409700 h 2905125"/>
                  <a:gd name="connsiteX2" fmla="*/ 847725 w 3251250"/>
                  <a:gd name="connsiteY2" fmla="*/ 1301700 h 2905125"/>
                  <a:gd name="connsiteX3" fmla="*/ 847725 w 3251250"/>
                  <a:gd name="connsiteY3" fmla="*/ 108000 h 2905125"/>
                  <a:gd name="connsiteX4" fmla="*/ 955725 w 3251250"/>
                  <a:gd name="connsiteY4" fmla="*/ 0 h 2905125"/>
                  <a:gd name="connsiteX5" fmla="*/ 3035250 w 3251250"/>
                  <a:gd name="connsiteY5" fmla="*/ 0 h 2905125"/>
                  <a:gd name="connsiteX6" fmla="*/ 3143250 w 3251250"/>
                  <a:gd name="connsiteY6" fmla="*/ 2797125 h 2905125"/>
                  <a:gd name="connsiteX7" fmla="*/ 3251250 w 3251250"/>
                  <a:gd name="connsiteY7" fmla="*/ 2905125 h 2905125"/>
                  <a:gd name="connsiteX0" fmla="*/ 0 w 3220432"/>
                  <a:gd name="connsiteY0" fmla="*/ 1409700 h 2797125"/>
                  <a:gd name="connsiteX1" fmla="*/ 739725 w 3220432"/>
                  <a:gd name="connsiteY1" fmla="*/ 1409700 h 2797125"/>
                  <a:gd name="connsiteX2" fmla="*/ 847725 w 3220432"/>
                  <a:gd name="connsiteY2" fmla="*/ 1301700 h 2797125"/>
                  <a:gd name="connsiteX3" fmla="*/ 847725 w 3220432"/>
                  <a:gd name="connsiteY3" fmla="*/ 108000 h 2797125"/>
                  <a:gd name="connsiteX4" fmla="*/ 955725 w 3220432"/>
                  <a:gd name="connsiteY4" fmla="*/ 0 h 2797125"/>
                  <a:gd name="connsiteX5" fmla="*/ 3035250 w 3220432"/>
                  <a:gd name="connsiteY5" fmla="*/ 0 h 2797125"/>
                  <a:gd name="connsiteX6" fmla="*/ 3143250 w 3220432"/>
                  <a:gd name="connsiteY6" fmla="*/ 2797125 h 2797125"/>
                  <a:gd name="connsiteX0" fmla="*/ 0 w 3035250"/>
                  <a:gd name="connsiteY0" fmla="*/ 1409700 h 1409700"/>
                  <a:gd name="connsiteX1" fmla="*/ 739725 w 3035250"/>
                  <a:gd name="connsiteY1" fmla="*/ 1409700 h 1409700"/>
                  <a:gd name="connsiteX2" fmla="*/ 847725 w 3035250"/>
                  <a:gd name="connsiteY2" fmla="*/ 1301700 h 1409700"/>
                  <a:gd name="connsiteX3" fmla="*/ 847725 w 3035250"/>
                  <a:gd name="connsiteY3" fmla="*/ 108000 h 1409700"/>
                  <a:gd name="connsiteX4" fmla="*/ 955725 w 3035250"/>
                  <a:gd name="connsiteY4" fmla="*/ 0 h 1409700"/>
                  <a:gd name="connsiteX5" fmla="*/ 3035250 w 3035250"/>
                  <a:gd name="connsiteY5" fmla="*/ 0 h 1409700"/>
                  <a:gd name="connsiteX0" fmla="*/ 0 w 955725"/>
                  <a:gd name="connsiteY0" fmla="*/ 1409700 h 1409700"/>
                  <a:gd name="connsiteX1" fmla="*/ 739725 w 955725"/>
                  <a:gd name="connsiteY1" fmla="*/ 1409700 h 1409700"/>
                  <a:gd name="connsiteX2" fmla="*/ 847725 w 955725"/>
                  <a:gd name="connsiteY2" fmla="*/ 1301700 h 1409700"/>
                  <a:gd name="connsiteX3" fmla="*/ 847725 w 955725"/>
                  <a:gd name="connsiteY3" fmla="*/ 108000 h 1409700"/>
                  <a:gd name="connsiteX4" fmla="*/ 955725 w 955725"/>
                  <a:gd name="connsiteY4" fmla="*/ 0 h 1409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5725" h="1409700">
                    <a:moveTo>
                      <a:pt x="0" y="1409700"/>
                    </a:moveTo>
                    <a:lnTo>
                      <a:pt x="739725" y="1409700"/>
                    </a:lnTo>
                    <a:cubicBezTo>
                      <a:pt x="799341" y="1409700"/>
                      <a:pt x="847725" y="1361316"/>
                      <a:pt x="847725" y="1301700"/>
                    </a:cubicBezTo>
                    <a:lnTo>
                      <a:pt x="847725" y="108000"/>
                    </a:lnTo>
                    <a:cubicBezTo>
                      <a:pt x="847725" y="48384"/>
                      <a:pt x="896109" y="0"/>
                      <a:pt x="955725" y="0"/>
                    </a:cubicBez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9A2631D9-2691-6027-3DEC-B142EB3D6EA3}"/>
                  </a:ext>
                </a:extLst>
              </p:cNvPr>
              <p:cNvGrpSpPr/>
              <p:nvPr/>
            </p:nvGrpSpPr>
            <p:grpSpPr>
              <a:xfrm>
                <a:off x="9160515" y="4129796"/>
                <a:ext cx="2598709" cy="1649623"/>
                <a:chOff x="9160515" y="4129796"/>
                <a:chExt cx="2598709" cy="1649623"/>
              </a:xfrm>
            </p:grpSpPr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B5AF1123-5815-A4A0-F8EC-B70E85D0F5DA}"/>
                    </a:ext>
                  </a:extLst>
                </p:cNvPr>
                <p:cNvSpPr txBox="1"/>
                <p:nvPr/>
              </p:nvSpPr>
              <p:spPr>
                <a:xfrm flipH="1">
                  <a:off x="9160517" y="4129796"/>
                  <a:ext cx="164179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schemeClr val="accent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添 加 标 题</a:t>
                  </a:r>
                </a:p>
              </p:txBody>
            </p:sp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id="{61F96961-CFA6-80E0-1196-51435F913C33}"/>
                    </a:ext>
                  </a:extLst>
                </p:cNvPr>
                <p:cNvSpPr txBox="1"/>
                <p:nvPr/>
              </p:nvSpPr>
              <p:spPr>
                <a:xfrm flipH="1">
                  <a:off x="9160515" y="4527538"/>
                  <a:ext cx="2598709" cy="125188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6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+mn-ea"/>
                      <a:cs typeface="+mn-cs"/>
                    </a:rPr>
                    <a:t>根据文本内容进行复制粘贴，保持</a:t>
                  </a:r>
                  <a:r>
                    <a:rPr kumimoji="0" lang="en-US" altLang="zh-CN" sz="16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+mn-ea"/>
                      <a:cs typeface="+mn-cs"/>
                    </a:rPr>
                    <a:t>1.2</a:t>
                  </a:r>
                  <a:r>
                    <a:rPr kumimoji="0" lang="zh-CN" altLang="en-US" sz="16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+mn-ea"/>
                      <a:cs typeface="+mn-cs"/>
                    </a:rPr>
                    <a:t>倍行距，段落可以保持两端对齐，内容根据需要进行合理调整</a:t>
                  </a:r>
                </a:p>
              </p:txBody>
            </p:sp>
          </p:grpSp>
        </p:grpSp>
      </p:grpSp>
      <p:sp>
        <p:nvSpPr>
          <p:cNvPr id="38" name="椭圆 37">
            <a:extLst>
              <a:ext uri="{FF2B5EF4-FFF2-40B4-BE49-F238E27FC236}">
                <a16:creationId xmlns:a16="http://schemas.microsoft.com/office/drawing/2014/main" id="{60B1EFB8-7B0D-C625-128D-79C1B95296C8}"/>
              </a:ext>
            </a:extLst>
          </p:cNvPr>
          <p:cNvSpPr/>
          <p:nvPr/>
        </p:nvSpPr>
        <p:spPr>
          <a:xfrm>
            <a:off x="4657551" y="2586989"/>
            <a:ext cx="45719" cy="457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777873AF-EF4C-0995-1AD9-3D35B15CA52E}"/>
              </a:ext>
            </a:extLst>
          </p:cNvPr>
          <p:cNvSpPr/>
          <p:nvPr/>
        </p:nvSpPr>
        <p:spPr>
          <a:xfrm>
            <a:off x="8179391" y="2586989"/>
            <a:ext cx="45719" cy="457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36709B81-5C85-C532-3905-7A032E75A5A6}"/>
              </a:ext>
            </a:extLst>
          </p:cNvPr>
          <p:cNvSpPr/>
          <p:nvPr/>
        </p:nvSpPr>
        <p:spPr>
          <a:xfrm>
            <a:off x="5611197" y="5406390"/>
            <a:ext cx="45719" cy="457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F7DC3A89-6DDE-A861-2F44-E42FE51CC68E}"/>
              </a:ext>
            </a:extLst>
          </p:cNvPr>
          <p:cNvSpPr/>
          <p:nvPr/>
        </p:nvSpPr>
        <p:spPr>
          <a:xfrm>
            <a:off x="9133037" y="5406390"/>
            <a:ext cx="45719" cy="457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7944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475CE888-40CF-B66B-5BF8-5C74DD3F676F}"/>
              </a:ext>
            </a:extLst>
          </p:cNvPr>
          <p:cNvSpPr/>
          <p:nvPr/>
        </p:nvSpPr>
        <p:spPr>
          <a:xfrm flipV="1">
            <a:off x="0" y="-188685"/>
            <a:ext cx="12192000" cy="5646351"/>
          </a:xfrm>
          <a:custGeom>
            <a:avLst/>
            <a:gdLst>
              <a:gd name="connsiteX0" fmla="*/ 0 w 12192000"/>
              <a:gd name="connsiteY0" fmla="*/ 5646351 h 5646351"/>
              <a:gd name="connsiteX1" fmla="*/ 12192000 w 12192000"/>
              <a:gd name="connsiteY1" fmla="*/ 5646351 h 5646351"/>
              <a:gd name="connsiteX2" fmla="*/ 12192000 w 12192000"/>
              <a:gd name="connsiteY2" fmla="*/ 974625 h 5646351"/>
              <a:gd name="connsiteX3" fmla="*/ 11217375 w 12192000"/>
              <a:gd name="connsiteY3" fmla="*/ 0 h 5646351"/>
              <a:gd name="connsiteX4" fmla="*/ 0 w 12192000"/>
              <a:gd name="connsiteY4" fmla="*/ 0 h 5646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5646351">
                <a:moveTo>
                  <a:pt x="0" y="5646351"/>
                </a:moveTo>
                <a:lnTo>
                  <a:pt x="12192000" y="5646351"/>
                </a:lnTo>
                <a:lnTo>
                  <a:pt x="12192000" y="974625"/>
                </a:lnTo>
                <a:cubicBezTo>
                  <a:pt x="12192000" y="436354"/>
                  <a:pt x="11755646" y="0"/>
                  <a:pt x="11217375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3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5B6ECF06-BC3F-03B6-EF06-31A06DB16F90}"/>
              </a:ext>
            </a:extLst>
          </p:cNvPr>
          <p:cNvSpPr/>
          <p:nvPr/>
        </p:nvSpPr>
        <p:spPr>
          <a:xfrm flipV="1">
            <a:off x="0" y="-188686"/>
            <a:ext cx="12192000" cy="5575300"/>
          </a:xfrm>
          <a:custGeom>
            <a:avLst/>
            <a:gdLst>
              <a:gd name="connsiteX0" fmla="*/ 0 w 12192000"/>
              <a:gd name="connsiteY0" fmla="*/ 5575300 h 5575300"/>
              <a:gd name="connsiteX1" fmla="*/ 12192000 w 12192000"/>
              <a:gd name="connsiteY1" fmla="*/ 5575300 h 5575300"/>
              <a:gd name="connsiteX2" fmla="*/ 12192000 w 12192000"/>
              <a:gd name="connsiteY2" fmla="*/ 974625 h 5575300"/>
              <a:gd name="connsiteX3" fmla="*/ 11217375 w 12192000"/>
              <a:gd name="connsiteY3" fmla="*/ 0 h 5575300"/>
              <a:gd name="connsiteX4" fmla="*/ 0 w 12192000"/>
              <a:gd name="connsiteY4" fmla="*/ 0 h 557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5575300">
                <a:moveTo>
                  <a:pt x="0" y="5575300"/>
                </a:moveTo>
                <a:lnTo>
                  <a:pt x="12192000" y="5575300"/>
                </a:lnTo>
                <a:lnTo>
                  <a:pt x="12192000" y="974625"/>
                </a:lnTo>
                <a:cubicBezTo>
                  <a:pt x="12192000" y="436354"/>
                  <a:pt x="11755646" y="0"/>
                  <a:pt x="11217375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3" name="图片 22" descr="绿色的地毯上&#10;&#10;描述已自动生成">
            <a:extLst>
              <a:ext uri="{FF2B5EF4-FFF2-40B4-BE49-F238E27FC236}">
                <a16:creationId xmlns:a16="http://schemas.microsoft.com/office/drawing/2014/main" id="{2FE2447F-5F1F-1CE6-6A46-78B92309B7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88686"/>
            <a:ext cx="12192000" cy="5575300"/>
          </a:xfrm>
          <a:custGeom>
            <a:avLst/>
            <a:gdLst>
              <a:gd name="connsiteX0" fmla="*/ 0 w 12192000"/>
              <a:gd name="connsiteY0" fmla="*/ 0 h 5575300"/>
              <a:gd name="connsiteX1" fmla="*/ 12192000 w 12192000"/>
              <a:gd name="connsiteY1" fmla="*/ 0 h 5575300"/>
              <a:gd name="connsiteX2" fmla="*/ 12192000 w 12192000"/>
              <a:gd name="connsiteY2" fmla="*/ 4600675 h 5575300"/>
              <a:gd name="connsiteX3" fmla="*/ 11217375 w 12192000"/>
              <a:gd name="connsiteY3" fmla="*/ 5575300 h 5575300"/>
              <a:gd name="connsiteX4" fmla="*/ 0 w 12192000"/>
              <a:gd name="connsiteY4" fmla="*/ 5575300 h 557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5575300">
                <a:moveTo>
                  <a:pt x="0" y="0"/>
                </a:moveTo>
                <a:lnTo>
                  <a:pt x="12192000" y="0"/>
                </a:lnTo>
                <a:lnTo>
                  <a:pt x="12192000" y="4600675"/>
                </a:lnTo>
                <a:cubicBezTo>
                  <a:pt x="12192000" y="5138946"/>
                  <a:pt x="11755646" y="5575300"/>
                  <a:pt x="11217375" y="5575300"/>
                </a:cubicBezTo>
                <a:lnTo>
                  <a:pt x="0" y="5575300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D514279A-8155-A7BB-B57E-E95023CAC753}"/>
              </a:ext>
            </a:extLst>
          </p:cNvPr>
          <p:cNvGrpSpPr/>
          <p:nvPr/>
        </p:nvGrpSpPr>
        <p:grpSpPr>
          <a:xfrm>
            <a:off x="1139309" y="789214"/>
            <a:ext cx="5262979" cy="2989260"/>
            <a:chOff x="1139309" y="789214"/>
            <a:chExt cx="5262979" cy="298926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DEC8F31-48DE-3BCD-F964-8AFD3CCEE07F}"/>
                </a:ext>
              </a:extLst>
            </p:cNvPr>
            <p:cNvSpPr txBox="1"/>
            <p:nvPr/>
          </p:nvSpPr>
          <p:spPr>
            <a:xfrm>
              <a:off x="1139309" y="789214"/>
              <a:ext cx="5262979" cy="21236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6600" dirty="0">
                  <a:solidFill>
                    <a:schemeClr val="bg1"/>
                  </a:solidFill>
                  <a:latin typeface="+mj-ea"/>
                  <a:ea typeface="+mj-ea"/>
                </a:rPr>
                <a:t>感谢各位专家</a:t>
              </a:r>
              <a:endParaRPr lang="en-US" altLang="zh-CN" sz="66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r>
                <a:rPr lang="zh-CN" altLang="en-US" sz="6600" dirty="0">
                  <a:solidFill>
                    <a:schemeClr val="bg1"/>
                  </a:solidFill>
                  <a:latin typeface="+mj-ea"/>
                  <a:ea typeface="+mj-ea"/>
                </a:rPr>
                <a:t>批评和指证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0731A3A-1FB2-80B1-D31D-7CE5F454F0F0}"/>
                </a:ext>
              </a:extLst>
            </p:cNvPr>
            <p:cNvSpPr txBox="1"/>
            <p:nvPr/>
          </p:nvSpPr>
          <p:spPr>
            <a:xfrm>
              <a:off x="1139309" y="2824367"/>
              <a:ext cx="5097999" cy="95410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alpha val="77000"/>
                    </a:schemeClr>
                  </a:solidFill>
                  <a:latin typeface="+mn-ea"/>
                </a:rPr>
                <a:t>THANK YOU FOR YOUR</a:t>
              </a:r>
            </a:p>
            <a:p>
              <a:r>
                <a:rPr lang="en-US" altLang="zh-CN" sz="2800" dirty="0">
                  <a:solidFill>
                    <a:schemeClr val="bg1">
                      <a:alpha val="77000"/>
                    </a:schemeClr>
                  </a:solidFill>
                  <a:latin typeface="+mn-ea"/>
                </a:rPr>
                <a:t>CRITICISM AND TESTIMONIES</a:t>
              </a:r>
            </a:p>
          </p:txBody>
        </p:sp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104ADD5F-1198-EA12-A46B-BD87D787A456}"/>
              </a:ext>
            </a:extLst>
          </p:cNvPr>
          <p:cNvSpPr/>
          <p:nvPr/>
        </p:nvSpPr>
        <p:spPr>
          <a:xfrm>
            <a:off x="800100" y="293914"/>
            <a:ext cx="2641600" cy="4009571"/>
          </a:xfrm>
          <a:custGeom>
            <a:avLst/>
            <a:gdLst>
              <a:gd name="connsiteX0" fmla="*/ 2641600 w 2641600"/>
              <a:gd name="connsiteY0" fmla="*/ 0 h 4876800"/>
              <a:gd name="connsiteX1" fmla="*/ 0 w 2641600"/>
              <a:gd name="connsiteY1" fmla="*/ 0 h 4876800"/>
              <a:gd name="connsiteX2" fmla="*/ 0 w 2641600"/>
              <a:gd name="connsiteY2" fmla="*/ 4876800 h 4876800"/>
              <a:gd name="connsiteX3" fmla="*/ 2501900 w 2641600"/>
              <a:gd name="connsiteY3" fmla="*/ 4876800 h 4876800"/>
              <a:gd name="connsiteX4" fmla="*/ 2501900 w 2641600"/>
              <a:gd name="connsiteY4" fmla="*/ 4114800 h 4876800"/>
              <a:gd name="connsiteX0" fmla="*/ 2641600 w 2641600"/>
              <a:gd name="connsiteY0" fmla="*/ 0 h 4876800"/>
              <a:gd name="connsiteX1" fmla="*/ 0 w 2641600"/>
              <a:gd name="connsiteY1" fmla="*/ 0 h 4876800"/>
              <a:gd name="connsiteX2" fmla="*/ 0 w 2641600"/>
              <a:gd name="connsiteY2" fmla="*/ 4876800 h 4876800"/>
              <a:gd name="connsiteX3" fmla="*/ 2501900 w 2641600"/>
              <a:gd name="connsiteY3" fmla="*/ 4876800 h 4876800"/>
              <a:gd name="connsiteX4" fmla="*/ 2506662 w 2641600"/>
              <a:gd name="connsiteY4" fmla="*/ 4362450 h 4876800"/>
              <a:gd name="connsiteX0" fmla="*/ 2641600 w 2641600"/>
              <a:gd name="connsiteY0" fmla="*/ 0 h 4876800"/>
              <a:gd name="connsiteX1" fmla="*/ 0 w 2641600"/>
              <a:gd name="connsiteY1" fmla="*/ 0 h 4876800"/>
              <a:gd name="connsiteX2" fmla="*/ 0 w 2641600"/>
              <a:gd name="connsiteY2" fmla="*/ 4876800 h 4876800"/>
              <a:gd name="connsiteX3" fmla="*/ 2501900 w 2641600"/>
              <a:gd name="connsiteY3" fmla="*/ 4876800 h 4876800"/>
              <a:gd name="connsiteX4" fmla="*/ 2501899 w 2641600"/>
              <a:gd name="connsiteY4" fmla="*/ 4433887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1600" h="4876800">
                <a:moveTo>
                  <a:pt x="2641600" y="0"/>
                </a:moveTo>
                <a:lnTo>
                  <a:pt x="0" y="0"/>
                </a:lnTo>
                <a:lnTo>
                  <a:pt x="0" y="4876800"/>
                </a:lnTo>
                <a:lnTo>
                  <a:pt x="2501900" y="4876800"/>
                </a:lnTo>
                <a:cubicBezTo>
                  <a:pt x="2501900" y="4622800"/>
                  <a:pt x="2501899" y="4687887"/>
                  <a:pt x="2501899" y="4433887"/>
                </a:cubicBezTo>
              </a:path>
            </a:pathLst>
          </a:custGeom>
          <a:noFill/>
          <a:ln w="28575">
            <a:solidFill>
              <a:schemeClr val="bg1">
                <a:alpha val="52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0C02193-4FED-D200-328C-2BE3F80A4E6A}"/>
              </a:ext>
            </a:extLst>
          </p:cNvPr>
          <p:cNvGrpSpPr/>
          <p:nvPr/>
        </p:nvGrpSpPr>
        <p:grpSpPr>
          <a:xfrm>
            <a:off x="1235075" y="5814564"/>
            <a:ext cx="2014242" cy="369332"/>
            <a:chOff x="800100" y="5892310"/>
            <a:chExt cx="2014242" cy="369332"/>
          </a:xfrm>
          <a:effectLst>
            <a:outerShdw blurRad="177800" dist="101600" dir="5400000" sx="95000" sy="95000" algn="t" rotWithShape="0">
              <a:schemeClr val="accent1">
                <a:alpha val="19000"/>
              </a:schemeClr>
            </a:outerShdw>
          </a:effectLst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B1139BCE-65AD-DA14-C5ED-0C302180E45A}"/>
                </a:ext>
              </a:extLst>
            </p:cNvPr>
            <p:cNvSpPr/>
            <p:nvPr/>
          </p:nvSpPr>
          <p:spPr>
            <a:xfrm>
              <a:off x="1498599" y="5892311"/>
              <a:ext cx="1315743" cy="36933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: 对角圆角 27">
              <a:extLst>
                <a:ext uri="{FF2B5EF4-FFF2-40B4-BE49-F238E27FC236}">
                  <a16:creationId xmlns:a16="http://schemas.microsoft.com/office/drawing/2014/main" id="{6D8F7D0C-C919-085B-20A4-E1C62B610469}"/>
                </a:ext>
              </a:extLst>
            </p:cNvPr>
            <p:cNvSpPr/>
            <p:nvPr/>
          </p:nvSpPr>
          <p:spPr>
            <a:xfrm>
              <a:off x="800100" y="5892311"/>
              <a:ext cx="1003300" cy="369331"/>
            </a:xfrm>
            <a:prstGeom prst="round2Diag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主讲人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F7C4130-4D51-A417-073C-E86A825639A1}"/>
                </a:ext>
              </a:extLst>
            </p:cNvPr>
            <p:cNvSpPr txBox="1"/>
            <p:nvPr/>
          </p:nvSpPr>
          <p:spPr>
            <a:xfrm>
              <a:off x="2005565" y="5892310"/>
              <a:ext cx="6129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latin typeface="+mn-ea"/>
                </a:rPr>
                <a:t>---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8E75BFA-82B7-20A3-18DB-4F16C0B0BE5E}"/>
              </a:ext>
            </a:extLst>
          </p:cNvPr>
          <p:cNvGrpSpPr/>
          <p:nvPr/>
        </p:nvGrpSpPr>
        <p:grpSpPr>
          <a:xfrm>
            <a:off x="3956825" y="5814564"/>
            <a:ext cx="2014242" cy="369332"/>
            <a:chOff x="3521850" y="5892310"/>
            <a:chExt cx="2014242" cy="369332"/>
          </a:xfrm>
          <a:effectLst>
            <a:outerShdw blurRad="177800" dist="101600" dir="5400000" sx="95000" sy="95000" algn="t" rotWithShape="0">
              <a:schemeClr val="accent1">
                <a:alpha val="19000"/>
              </a:schemeClr>
            </a:outerShdw>
          </a:effectLst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8C89A286-3E07-1FCC-DFA8-3F339C3B11F0}"/>
                </a:ext>
              </a:extLst>
            </p:cNvPr>
            <p:cNvSpPr/>
            <p:nvPr/>
          </p:nvSpPr>
          <p:spPr>
            <a:xfrm>
              <a:off x="4220349" y="5892311"/>
              <a:ext cx="1315743" cy="36933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: 对角圆角 40">
              <a:extLst>
                <a:ext uri="{FF2B5EF4-FFF2-40B4-BE49-F238E27FC236}">
                  <a16:creationId xmlns:a16="http://schemas.microsoft.com/office/drawing/2014/main" id="{19610D61-68FA-E3F2-5073-4A7139A8A7F0}"/>
                </a:ext>
              </a:extLst>
            </p:cNvPr>
            <p:cNvSpPr/>
            <p:nvPr/>
          </p:nvSpPr>
          <p:spPr>
            <a:xfrm>
              <a:off x="3521850" y="5892311"/>
              <a:ext cx="1003300" cy="369331"/>
            </a:xfrm>
            <a:prstGeom prst="round2Diag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专业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E04E8AF-185A-642F-016A-9187C6BD1DD1}"/>
                </a:ext>
              </a:extLst>
            </p:cNvPr>
            <p:cNvSpPr txBox="1"/>
            <p:nvPr/>
          </p:nvSpPr>
          <p:spPr>
            <a:xfrm>
              <a:off x="4727315" y="5892310"/>
              <a:ext cx="6129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latin typeface="+mn-ea"/>
                </a:rPr>
                <a:t>---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58BE659-FD77-8C46-7329-160C81A40A2A}"/>
              </a:ext>
            </a:extLst>
          </p:cNvPr>
          <p:cNvGrpSpPr/>
          <p:nvPr/>
        </p:nvGrpSpPr>
        <p:grpSpPr>
          <a:xfrm>
            <a:off x="6678575" y="5814564"/>
            <a:ext cx="2014242" cy="369332"/>
            <a:chOff x="6243600" y="5892310"/>
            <a:chExt cx="2014242" cy="369332"/>
          </a:xfrm>
          <a:effectLst>
            <a:outerShdw blurRad="177800" dist="101600" dir="5400000" sx="95000" sy="95000" algn="t" rotWithShape="0">
              <a:schemeClr val="accent1">
                <a:alpha val="19000"/>
              </a:schemeClr>
            </a:outerShdw>
          </a:effectLst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50152717-BCCB-15E5-FBF0-D4E7AD751A30}"/>
                </a:ext>
              </a:extLst>
            </p:cNvPr>
            <p:cNvSpPr/>
            <p:nvPr/>
          </p:nvSpPr>
          <p:spPr>
            <a:xfrm>
              <a:off x="6942099" y="5892311"/>
              <a:ext cx="1315743" cy="36933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: 对角圆角 43">
              <a:extLst>
                <a:ext uri="{FF2B5EF4-FFF2-40B4-BE49-F238E27FC236}">
                  <a16:creationId xmlns:a16="http://schemas.microsoft.com/office/drawing/2014/main" id="{EFFEA982-5621-087F-2DF5-F053966FBD62}"/>
                </a:ext>
              </a:extLst>
            </p:cNvPr>
            <p:cNvSpPr/>
            <p:nvPr/>
          </p:nvSpPr>
          <p:spPr>
            <a:xfrm>
              <a:off x="6243600" y="5892311"/>
              <a:ext cx="1003300" cy="369331"/>
            </a:xfrm>
            <a:prstGeom prst="round2Diag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时间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9E4B450-B38C-6F59-DF91-A431E79B900A}"/>
                </a:ext>
              </a:extLst>
            </p:cNvPr>
            <p:cNvSpPr txBox="1"/>
            <p:nvPr/>
          </p:nvSpPr>
          <p:spPr>
            <a:xfrm>
              <a:off x="7449065" y="5892310"/>
              <a:ext cx="6129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latin typeface="+mn-ea"/>
                </a:rPr>
                <a:t>---</a:t>
              </a:r>
              <a:endParaRPr lang="zh-CN" altLang="en-US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68451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71126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小致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27638D6B-FCC2-245A-B7FB-AFF2554302FD}"/>
              </a:ext>
            </a:extLst>
          </p:cNvPr>
          <p:cNvGrpSpPr/>
          <p:nvPr/>
        </p:nvGrpSpPr>
        <p:grpSpPr>
          <a:xfrm>
            <a:off x="0" y="0"/>
            <a:ext cx="12192000" cy="3230014"/>
            <a:chOff x="0" y="0"/>
            <a:chExt cx="12192000" cy="3230014"/>
          </a:xfrm>
        </p:grpSpPr>
        <p:sp>
          <p:nvSpPr>
            <p:cNvPr id="20" name="矩形: 圆顶角 19">
              <a:extLst>
                <a:ext uri="{FF2B5EF4-FFF2-40B4-BE49-F238E27FC236}">
                  <a16:creationId xmlns:a16="http://schemas.microsoft.com/office/drawing/2014/main" id="{17675E3D-6CEC-BC82-3F01-BA63AF6FA483}"/>
                </a:ext>
              </a:extLst>
            </p:cNvPr>
            <p:cNvSpPr/>
            <p:nvPr/>
          </p:nvSpPr>
          <p:spPr>
            <a:xfrm>
              <a:off x="0" y="67714"/>
              <a:ext cx="12192000" cy="3162300"/>
            </a:xfrm>
            <a:prstGeom prst="round2SameRect">
              <a:avLst>
                <a:gd name="adj1" fmla="val 0"/>
                <a:gd name="adj2" fmla="val 7631"/>
              </a:avLst>
            </a:prstGeom>
            <a:solidFill>
              <a:schemeClr val="accent1">
                <a:alpha val="31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顶角 4">
              <a:extLst>
                <a:ext uri="{FF2B5EF4-FFF2-40B4-BE49-F238E27FC236}">
                  <a16:creationId xmlns:a16="http://schemas.microsoft.com/office/drawing/2014/main" id="{87A55076-59F2-A18D-D6BC-C817A977416B}"/>
                </a:ext>
              </a:extLst>
            </p:cNvPr>
            <p:cNvSpPr/>
            <p:nvPr/>
          </p:nvSpPr>
          <p:spPr>
            <a:xfrm>
              <a:off x="0" y="0"/>
              <a:ext cx="12192000" cy="3162300"/>
            </a:xfrm>
            <a:prstGeom prst="round2SameRect">
              <a:avLst>
                <a:gd name="adj1" fmla="val 0"/>
                <a:gd name="adj2" fmla="val 7631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37DA9FC7-210D-782A-D7DE-8032EF3D89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3162300"/>
            </a:xfrm>
            <a:custGeom>
              <a:avLst/>
              <a:gdLst>
                <a:gd name="connsiteX0" fmla="*/ 0 w 12192000"/>
                <a:gd name="connsiteY0" fmla="*/ 0 h 3162300"/>
                <a:gd name="connsiteX1" fmla="*/ 12192000 w 12192000"/>
                <a:gd name="connsiteY1" fmla="*/ 0 h 3162300"/>
                <a:gd name="connsiteX2" fmla="*/ 12192000 w 12192000"/>
                <a:gd name="connsiteY2" fmla="*/ 2920985 h 3162300"/>
                <a:gd name="connsiteX3" fmla="*/ 11950685 w 12192000"/>
                <a:gd name="connsiteY3" fmla="*/ 3162300 h 3162300"/>
                <a:gd name="connsiteX4" fmla="*/ 241315 w 12192000"/>
                <a:gd name="connsiteY4" fmla="*/ 3162300 h 3162300"/>
                <a:gd name="connsiteX5" fmla="*/ 0 w 12192000"/>
                <a:gd name="connsiteY5" fmla="*/ 2920985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3162300">
                  <a:moveTo>
                    <a:pt x="0" y="0"/>
                  </a:moveTo>
                  <a:lnTo>
                    <a:pt x="12192000" y="0"/>
                  </a:lnTo>
                  <a:lnTo>
                    <a:pt x="12192000" y="2920985"/>
                  </a:lnTo>
                  <a:cubicBezTo>
                    <a:pt x="12192000" y="3054260"/>
                    <a:pt x="12083960" y="3162300"/>
                    <a:pt x="11950685" y="3162300"/>
                  </a:cubicBezTo>
                  <a:lnTo>
                    <a:pt x="241315" y="3162300"/>
                  </a:lnTo>
                  <a:cubicBezTo>
                    <a:pt x="108040" y="3162300"/>
                    <a:pt x="0" y="3054260"/>
                    <a:pt x="0" y="2920985"/>
                  </a:cubicBezTo>
                  <a:close/>
                </a:path>
              </a:pathLst>
            </a:custGeom>
            <a:noFill/>
          </p:spPr>
        </p:pic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D559C1B7-D98A-E6B6-0C03-5193AA546F58}"/>
              </a:ext>
            </a:extLst>
          </p:cNvPr>
          <p:cNvSpPr txBox="1"/>
          <p:nvPr/>
        </p:nvSpPr>
        <p:spPr>
          <a:xfrm>
            <a:off x="4229100" y="796320"/>
            <a:ext cx="373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6824E88-66B7-67E4-5808-C34D3CCD2FBF}"/>
              </a:ext>
            </a:extLst>
          </p:cNvPr>
          <p:cNvGrpSpPr/>
          <p:nvPr/>
        </p:nvGrpSpPr>
        <p:grpSpPr>
          <a:xfrm>
            <a:off x="2838450" y="1581150"/>
            <a:ext cx="6515100" cy="0"/>
            <a:chOff x="2959100" y="1587500"/>
            <a:chExt cx="6515100" cy="0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284128C-CE5D-66A9-3ADD-18F8D3E42473}"/>
                </a:ext>
              </a:extLst>
            </p:cNvPr>
            <p:cNvCxnSpPr/>
            <p:nvPr/>
          </p:nvCxnSpPr>
          <p:spPr>
            <a:xfrm flipH="1">
              <a:off x="2959100" y="1587500"/>
              <a:ext cx="1511300" cy="0"/>
            </a:xfrm>
            <a:prstGeom prst="line">
              <a:avLst/>
            </a:prstGeom>
            <a:ln>
              <a:solidFill>
                <a:schemeClr val="bg1">
                  <a:alpha val="9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AB20C302-0C5E-FC55-C8CF-29CA1DA8D879}"/>
                </a:ext>
              </a:extLst>
            </p:cNvPr>
            <p:cNvCxnSpPr/>
            <p:nvPr/>
          </p:nvCxnSpPr>
          <p:spPr>
            <a:xfrm flipH="1">
              <a:off x="7962900" y="1587500"/>
              <a:ext cx="1511300" cy="0"/>
            </a:xfrm>
            <a:prstGeom prst="line">
              <a:avLst/>
            </a:prstGeom>
            <a:ln>
              <a:solidFill>
                <a:schemeClr val="bg1">
                  <a:alpha val="9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743242B-7534-5A18-0C89-3D7F930EA2F6}"/>
              </a:ext>
            </a:extLst>
          </p:cNvPr>
          <p:cNvGrpSpPr/>
          <p:nvPr/>
        </p:nvGrpSpPr>
        <p:grpSpPr>
          <a:xfrm>
            <a:off x="1079500" y="2578100"/>
            <a:ext cx="3016250" cy="3619494"/>
            <a:chOff x="1079500" y="2578100"/>
            <a:chExt cx="3016250" cy="3619494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B9FE6F3-0814-A728-DDF4-48E911DCC09B}"/>
                </a:ext>
              </a:extLst>
            </p:cNvPr>
            <p:cNvGrpSpPr/>
            <p:nvPr/>
          </p:nvGrpSpPr>
          <p:grpSpPr>
            <a:xfrm>
              <a:off x="1079500" y="2578100"/>
              <a:ext cx="3016250" cy="3619494"/>
              <a:chOff x="1079500" y="2578100"/>
              <a:chExt cx="3016250" cy="3619494"/>
            </a:xfrm>
          </p:grpSpPr>
          <p:sp>
            <p:nvSpPr>
              <p:cNvPr id="17" name="矩形: 对角圆角 16">
                <a:extLst>
                  <a:ext uri="{FF2B5EF4-FFF2-40B4-BE49-F238E27FC236}">
                    <a16:creationId xmlns:a16="http://schemas.microsoft.com/office/drawing/2014/main" id="{4A51D032-F838-987F-067C-B969C57C6879}"/>
                  </a:ext>
                </a:extLst>
              </p:cNvPr>
              <p:cNvSpPr/>
              <p:nvPr/>
            </p:nvSpPr>
            <p:spPr>
              <a:xfrm>
                <a:off x="1079500" y="2578100"/>
                <a:ext cx="3016250" cy="3619494"/>
              </a:xfrm>
              <a:prstGeom prst="round2DiagRect">
                <a:avLst/>
              </a:prstGeom>
              <a:solidFill>
                <a:schemeClr val="bg1"/>
              </a:solidFill>
              <a:ln>
                <a:gradFill flip="none" rotWithShape="1">
                  <a:gsLst>
                    <a:gs pos="96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</a:ln>
              <a:effectLst>
                <a:outerShdw blurRad="469900" dist="304800" dir="5400000" sx="94000" sy="94000" algn="t" rotWithShape="0">
                  <a:schemeClr val="accent1"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矩形: 对角圆角 33">
                <a:extLst>
                  <a:ext uri="{FF2B5EF4-FFF2-40B4-BE49-F238E27FC236}">
                    <a16:creationId xmlns:a16="http://schemas.microsoft.com/office/drawing/2014/main" id="{95F6D154-600A-9EFA-E23A-FB35DC272474}"/>
                  </a:ext>
                </a:extLst>
              </p:cNvPr>
              <p:cNvSpPr/>
              <p:nvPr/>
            </p:nvSpPr>
            <p:spPr>
              <a:xfrm>
                <a:off x="1229740" y="2758388"/>
                <a:ext cx="2715770" cy="3258918"/>
              </a:xfrm>
              <a:prstGeom prst="round2DiagRect">
                <a:avLst/>
              </a:prstGeom>
              <a:noFill/>
              <a:ln>
                <a:gradFill>
                  <a:gsLst>
                    <a:gs pos="0">
                      <a:schemeClr val="accent1">
                        <a:alpha val="36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469900" dist="304800" dir="5400000" sx="94000" sy="94000" algn="t" rotWithShape="0">
                  <a:schemeClr val="accent1"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80F8F697-B369-EE51-1EC6-41FA567A7462}"/>
                </a:ext>
              </a:extLst>
            </p:cNvPr>
            <p:cNvGrpSpPr/>
            <p:nvPr/>
          </p:nvGrpSpPr>
          <p:grpSpPr>
            <a:xfrm>
              <a:off x="1477283" y="3230015"/>
              <a:ext cx="2220684" cy="2370685"/>
              <a:chOff x="1477283" y="3230015"/>
              <a:chExt cx="2220684" cy="2370685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DEAD66B9-2069-2347-C6D1-CE3941AAEB0D}"/>
                  </a:ext>
                </a:extLst>
              </p:cNvPr>
              <p:cNvSpPr txBox="1"/>
              <p:nvPr/>
            </p:nvSpPr>
            <p:spPr>
              <a:xfrm>
                <a:off x="1959088" y="3230015"/>
                <a:ext cx="1257076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 dirty="0">
                    <a:gradFill>
                      <a:gsLst>
                        <a:gs pos="5800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  <a:latin typeface="+mj-lt"/>
                  </a:rPr>
                  <a:t>01</a:t>
                </a:r>
                <a:endParaRPr lang="zh-CN" altLang="en-US" sz="6600" dirty="0">
                  <a:gradFill>
                    <a:gsLst>
                      <a:gs pos="5800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latin typeface="+mj-lt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905D1F08-0328-B729-1839-EBA4CB9C6F86}"/>
                  </a:ext>
                </a:extLst>
              </p:cNvPr>
              <p:cNvSpPr txBox="1"/>
              <p:nvPr/>
            </p:nvSpPr>
            <p:spPr>
              <a:xfrm>
                <a:off x="1477283" y="4359955"/>
                <a:ext cx="222068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6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6BD32698-2B8A-A828-1BB9-A87AED885DA7}"/>
                  </a:ext>
                </a:extLst>
              </p:cNvPr>
              <p:cNvSpPr txBox="1"/>
              <p:nvPr/>
            </p:nvSpPr>
            <p:spPr>
              <a:xfrm>
                <a:off x="1939050" y="4960897"/>
                <a:ext cx="1297151" cy="3693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>
                        <a:alpha val="55000"/>
                      </a:schemeClr>
                    </a:solidFill>
                    <a:latin typeface="+mn-ea"/>
                  </a:rPr>
                  <a:t>ADD TITLE</a:t>
                </a:r>
                <a:endParaRPr lang="zh-CN" altLang="en-US" dirty="0">
                  <a:solidFill>
                    <a:schemeClr val="tx1">
                      <a:alpha val="5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3" name="直接连接符 2">
                <a:extLst>
                  <a:ext uri="{FF2B5EF4-FFF2-40B4-BE49-F238E27FC236}">
                    <a16:creationId xmlns:a16="http://schemas.microsoft.com/office/drawing/2014/main" id="{994F5F16-11BC-BA38-2640-03A425494D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06625" y="5600700"/>
                <a:ext cx="7620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CA22939-D9F9-28C1-C338-C0C5CD97E68A}"/>
              </a:ext>
            </a:extLst>
          </p:cNvPr>
          <p:cNvGrpSpPr/>
          <p:nvPr/>
        </p:nvGrpSpPr>
        <p:grpSpPr>
          <a:xfrm>
            <a:off x="8096250" y="2578100"/>
            <a:ext cx="3016250" cy="3619494"/>
            <a:chOff x="8096250" y="2578100"/>
            <a:chExt cx="3016250" cy="3619494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DE491AD4-4187-0AE1-AFF6-73A4E4E86198}"/>
                </a:ext>
              </a:extLst>
            </p:cNvPr>
            <p:cNvGrpSpPr/>
            <p:nvPr/>
          </p:nvGrpSpPr>
          <p:grpSpPr>
            <a:xfrm>
              <a:off x="8096250" y="2578100"/>
              <a:ext cx="3016250" cy="3619494"/>
              <a:chOff x="8096250" y="2578100"/>
              <a:chExt cx="3016250" cy="3619494"/>
            </a:xfrm>
          </p:grpSpPr>
          <p:sp>
            <p:nvSpPr>
              <p:cNvPr id="19" name="矩形: 对角圆角 18">
                <a:extLst>
                  <a:ext uri="{FF2B5EF4-FFF2-40B4-BE49-F238E27FC236}">
                    <a16:creationId xmlns:a16="http://schemas.microsoft.com/office/drawing/2014/main" id="{3000AC9F-079A-C4B7-48B0-209C7726FD8E}"/>
                  </a:ext>
                </a:extLst>
              </p:cNvPr>
              <p:cNvSpPr/>
              <p:nvPr/>
            </p:nvSpPr>
            <p:spPr>
              <a:xfrm>
                <a:off x="8096250" y="2578100"/>
                <a:ext cx="3016250" cy="3619494"/>
              </a:xfrm>
              <a:prstGeom prst="round2DiagRect">
                <a:avLst/>
              </a:prstGeom>
              <a:solidFill>
                <a:schemeClr val="bg1"/>
              </a:solidFill>
              <a:ln>
                <a:gradFill flip="none" rotWithShape="1">
                  <a:gsLst>
                    <a:gs pos="67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</a:ln>
              <a:effectLst>
                <a:outerShdw blurRad="469900" dist="304800" dir="5400000" sx="94000" sy="94000" algn="t" rotWithShape="0">
                  <a:schemeClr val="accent1"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: 对角圆角 35">
                <a:extLst>
                  <a:ext uri="{FF2B5EF4-FFF2-40B4-BE49-F238E27FC236}">
                    <a16:creationId xmlns:a16="http://schemas.microsoft.com/office/drawing/2014/main" id="{2FF40CD3-81C6-E561-4153-A7A868EDCA1B}"/>
                  </a:ext>
                </a:extLst>
              </p:cNvPr>
              <p:cNvSpPr/>
              <p:nvPr/>
            </p:nvSpPr>
            <p:spPr>
              <a:xfrm>
                <a:off x="8246490" y="2758388"/>
                <a:ext cx="2715770" cy="3258918"/>
              </a:xfrm>
              <a:prstGeom prst="round2DiagRect">
                <a:avLst/>
              </a:prstGeom>
              <a:noFill/>
              <a:ln>
                <a:gradFill>
                  <a:gsLst>
                    <a:gs pos="0">
                      <a:schemeClr val="accent1">
                        <a:alpha val="36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469900" dist="304800" dir="5400000" sx="94000" sy="94000" algn="t" rotWithShape="0">
                  <a:schemeClr val="accent1"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F88DFB6F-C752-E8CE-DF0B-1AAA9181F984}"/>
                </a:ext>
              </a:extLst>
            </p:cNvPr>
            <p:cNvGrpSpPr/>
            <p:nvPr/>
          </p:nvGrpSpPr>
          <p:grpSpPr>
            <a:xfrm>
              <a:off x="8494033" y="3230015"/>
              <a:ext cx="2220684" cy="2370685"/>
              <a:chOff x="8494033" y="3230015"/>
              <a:chExt cx="2220684" cy="2370685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45D00B80-93DE-4227-8BF6-1A7D7811B2C9}"/>
                  </a:ext>
                </a:extLst>
              </p:cNvPr>
              <p:cNvGrpSpPr/>
              <p:nvPr/>
            </p:nvGrpSpPr>
            <p:grpSpPr>
              <a:xfrm>
                <a:off x="8494033" y="3230015"/>
                <a:ext cx="2220684" cy="2100214"/>
                <a:chOff x="8494033" y="3230015"/>
                <a:chExt cx="2220684" cy="2100214"/>
              </a:xfrm>
            </p:grpSpPr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id="{C8297747-4ACA-FAC3-ABDE-BB154F0E0614}"/>
                    </a:ext>
                  </a:extLst>
                </p:cNvPr>
                <p:cNvSpPr txBox="1"/>
                <p:nvPr/>
              </p:nvSpPr>
              <p:spPr>
                <a:xfrm>
                  <a:off x="8639598" y="3230015"/>
                  <a:ext cx="1929556" cy="11079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600" dirty="0">
                      <a:gradFill>
                        <a:gsLst>
                          <a:gs pos="58000">
                            <a:schemeClr val="accent1"/>
                          </a:gs>
                          <a:gs pos="100000">
                            <a:schemeClr val="accent1">
                              <a:alpha val="0"/>
                            </a:schemeClr>
                          </a:gs>
                        </a:gsLst>
                        <a:lin ang="5400000" scaled="1"/>
                      </a:gradFill>
                      <a:latin typeface="+mj-lt"/>
                    </a:rPr>
                    <a:t>03</a:t>
                  </a:r>
                  <a:endParaRPr lang="zh-CN" altLang="en-US" sz="6600" dirty="0">
                    <a:gradFill>
                      <a:gsLst>
                        <a:gs pos="5800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  <a:latin typeface="+mj-lt"/>
                  </a:endParaRPr>
                </a:p>
              </p:txBody>
            </p:sp>
            <p:sp>
              <p:nvSpPr>
                <p:cNvPr id="29" name="文本框 28">
                  <a:extLst>
                    <a:ext uri="{FF2B5EF4-FFF2-40B4-BE49-F238E27FC236}">
                      <a16:creationId xmlns:a16="http://schemas.microsoft.com/office/drawing/2014/main" id="{794CB342-E285-C5AB-5F26-E9DB019BA0D3}"/>
                    </a:ext>
                  </a:extLst>
                </p:cNvPr>
                <p:cNvSpPr txBox="1"/>
                <p:nvPr/>
              </p:nvSpPr>
              <p:spPr>
                <a:xfrm>
                  <a:off x="8494033" y="4359955"/>
                  <a:ext cx="2220684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36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添加标题</a:t>
                  </a:r>
                </a:p>
              </p:txBody>
            </p:sp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F7B8C0B9-0888-6C62-B45F-BDC016AC0148}"/>
                    </a:ext>
                  </a:extLst>
                </p:cNvPr>
                <p:cNvSpPr txBox="1"/>
                <p:nvPr/>
              </p:nvSpPr>
              <p:spPr>
                <a:xfrm>
                  <a:off x="8955800" y="4960897"/>
                  <a:ext cx="1297151" cy="369332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dirty="0">
                      <a:solidFill>
                        <a:schemeClr val="tx1">
                          <a:alpha val="55000"/>
                        </a:schemeClr>
                      </a:solidFill>
                      <a:latin typeface="+mn-ea"/>
                    </a:rPr>
                    <a:t>ADD TITLE</a:t>
                  </a:r>
                  <a:endParaRPr lang="zh-CN" altLang="en-US" dirty="0">
                    <a:solidFill>
                      <a:schemeClr val="tx1">
                        <a:alpha val="55000"/>
                      </a:schemeClr>
                    </a:solidFill>
                    <a:latin typeface="+mn-ea"/>
                  </a:endParaRPr>
                </a:p>
              </p:txBody>
            </p:sp>
          </p:grp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935CAE64-BDF0-AEAC-7E38-47E34B823C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23375" y="5600700"/>
                <a:ext cx="7620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9BC3F37-71F8-ADA0-5A09-7B22FAFAD3DF}"/>
              </a:ext>
            </a:extLst>
          </p:cNvPr>
          <p:cNvGrpSpPr/>
          <p:nvPr/>
        </p:nvGrpSpPr>
        <p:grpSpPr>
          <a:xfrm>
            <a:off x="4587875" y="2578100"/>
            <a:ext cx="3016250" cy="3619494"/>
            <a:chOff x="4587875" y="2578100"/>
            <a:chExt cx="3016250" cy="361949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F63248E6-9736-35E3-0EFF-3021D91A85B4}"/>
                </a:ext>
              </a:extLst>
            </p:cNvPr>
            <p:cNvGrpSpPr/>
            <p:nvPr/>
          </p:nvGrpSpPr>
          <p:grpSpPr>
            <a:xfrm>
              <a:off x="4587875" y="2578100"/>
              <a:ext cx="3016250" cy="3619494"/>
              <a:chOff x="4587875" y="2578100"/>
              <a:chExt cx="3016250" cy="3619494"/>
            </a:xfrm>
          </p:grpSpPr>
          <p:sp>
            <p:nvSpPr>
              <p:cNvPr id="18" name="矩形: 对角圆角 17">
                <a:extLst>
                  <a:ext uri="{FF2B5EF4-FFF2-40B4-BE49-F238E27FC236}">
                    <a16:creationId xmlns:a16="http://schemas.microsoft.com/office/drawing/2014/main" id="{E4347341-06AD-83FD-12D4-1E9D8BB73E8C}"/>
                  </a:ext>
                </a:extLst>
              </p:cNvPr>
              <p:cNvSpPr/>
              <p:nvPr/>
            </p:nvSpPr>
            <p:spPr>
              <a:xfrm>
                <a:off x="4587875" y="2578100"/>
                <a:ext cx="3016250" cy="3619494"/>
              </a:xfrm>
              <a:prstGeom prst="round2DiagRect">
                <a:avLst/>
              </a:prstGeom>
              <a:solidFill>
                <a:schemeClr val="bg1"/>
              </a:solidFill>
              <a:ln>
                <a:gradFill flip="none" rotWithShape="1">
                  <a:gsLst>
                    <a:gs pos="96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</a:ln>
              <a:effectLst>
                <a:outerShdw blurRad="469900" dist="304800" dir="5400000" sx="94000" sy="94000" algn="t" rotWithShape="0">
                  <a:schemeClr val="accent1"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: 对角圆角 34">
                <a:extLst>
                  <a:ext uri="{FF2B5EF4-FFF2-40B4-BE49-F238E27FC236}">
                    <a16:creationId xmlns:a16="http://schemas.microsoft.com/office/drawing/2014/main" id="{0B9869E5-D1E1-C96C-A5EA-CD3618E700B5}"/>
                  </a:ext>
                </a:extLst>
              </p:cNvPr>
              <p:cNvSpPr/>
              <p:nvPr/>
            </p:nvSpPr>
            <p:spPr>
              <a:xfrm>
                <a:off x="4738115" y="2758388"/>
                <a:ext cx="2715770" cy="3258918"/>
              </a:xfrm>
              <a:prstGeom prst="round2DiagRect">
                <a:avLst/>
              </a:prstGeom>
              <a:noFill/>
              <a:ln>
                <a:gradFill>
                  <a:gsLst>
                    <a:gs pos="0">
                      <a:schemeClr val="accent1">
                        <a:alpha val="36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469900" dist="304800" dir="5400000" sx="94000" sy="94000" algn="t" rotWithShape="0">
                  <a:schemeClr val="accent1"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B3F53D62-1A44-8522-7880-7C80592DF34C}"/>
                </a:ext>
              </a:extLst>
            </p:cNvPr>
            <p:cNvGrpSpPr/>
            <p:nvPr/>
          </p:nvGrpSpPr>
          <p:grpSpPr>
            <a:xfrm>
              <a:off x="4985658" y="3230015"/>
              <a:ext cx="2220684" cy="2370685"/>
              <a:chOff x="4985658" y="3230015"/>
              <a:chExt cx="2220684" cy="2370685"/>
            </a:xfrm>
          </p:grpSpPr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5A066A4E-08E8-E511-CAD5-B423DA038047}"/>
                  </a:ext>
                </a:extLst>
              </p:cNvPr>
              <p:cNvGrpSpPr/>
              <p:nvPr/>
            </p:nvGrpSpPr>
            <p:grpSpPr>
              <a:xfrm>
                <a:off x="4985658" y="3230015"/>
                <a:ext cx="2220684" cy="2100214"/>
                <a:chOff x="4985658" y="3230015"/>
                <a:chExt cx="2220684" cy="2100214"/>
              </a:xfrm>
            </p:grpSpPr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9E33A031-7673-102B-69F5-7391A090305C}"/>
                    </a:ext>
                  </a:extLst>
                </p:cNvPr>
                <p:cNvSpPr txBox="1"/>
                <p:nvPr/>
              </p:nvSpPr>
              <p:spPr>
                <a:xfrm>
                  <a:off x="5115909" y="3230015"/>
                  <a:ext cx="1960184" cy="11079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600" dirty="0">
                      <a:gradFill>
                        <a:gsLst>
                          <a:gs pos="58000">
                            <a:schemeClr val="accent1"/>
                          </a:gs>
                          <a:gs pos="100000">
                            <a:schemeClr val="accent1">
                              <a:alpha val="0"/>
                            </a:schemeClr>
                          </a:gs>
                        </a:gsLst>
                        <a:lin ang="5400000" scaled="1"/>
                      </a:gradFill>
                      <a:latin typeface="+mj-lt"/>
                    </a:rPr>
                    <a:t>02</a:t>
                  </a:r>
                  <a:endParaRPr lang="zh-CN" altLang="en-US" sz="6600" dirty="0">
                    <a:gradFill>
                      <a:gsLst>
                        <a:gs pos="5800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  <a:latin typeface="+mj-lt"/>
                  </a:endParaRPr>
                </a:p>
              </p:txBody>
            </p:sp>
            <p:sp>
              <p:nvSpPr>
                <p:cNvPr id="27" name="文本框 26">
                  <a:extLst>
                    <a:ext uri="{FF2B5EF4-FFF2-40B4-BE49-F238E27FC236}">
                      <a16:creationId xmlns:a16="http://schemas.microsoft.com/office/drawing/2014/main" id="{8E9D4B93-DE3E-8C13-2C05-4E3A879F15B9}"/>
                    </a:ext>
                  </a:extLst>
                </p:cNvPr>
                <p:cNvSpPr txBox="1"/>
                <p:nvPr/>
              </p:nvSpPr>
              <p:spPr>
                <a:xfrm>
                  <a:off x="4985658" y="4359955"/>
                  <a:ext cx="2220684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36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添加标题</a:t>
                  </a:r>
                </a:p>
              </p:txBody>
            </p:sp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id="{4F711108-9CA4-4046-1428-7DD815AB0B2E}"/>
                    </a:ext>
                  </a:extLst>
                </p:cNvPr>
                <p:cNvSpPr txBox="1"/>
                <p:nvPr/>
              </p:nvSpPr>
              <p:spPr>
                <a:xfrm>
                  <a:off x="5447425" y="4960897"/>
                  <a:ext cx="1297151" cy="369332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dirty="0">
                      <a:solidFill>
                        <a:schemeClr val="tx1">
                          <a:alpha val="55000"/>
                        </a:schemeClr>
                      </a:solidFill>
                      <a:latin typeface="+mn-ea"/>
                    </a:rPr>
                    <a:t>ADD TITLE</a:t>
                  </a:r>
                  <a:endParaRPr lang="zh-CN" altLang="en-US" dirty="0">
                    <a:solidFill>
                      <a:schemeClr val="tx1">
                        <a:alpha val="55000"/>
                      </a:schemeClr>
                    </a:solidFill>
                    <a:latin typeface="+mn-ea"/>
                  </a:endParaRPr>
                </a:p>
              </p:txBody>
            </p:sp>
          </p:grp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id="{5F993BBB-2B89-7014-B066-70BEF3CCDB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15000" y="5600700"/>
                <a:ext cx="7620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347031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CE60109-DDB6-934E-3D9F-A8E865F28BE1}"/>
              </a:ext>
            </a:extLst>
          </p:cNvPr>
          <p:cNvGrpSpPr/>
          <p:nvPr/>
        </p:nvGrpSpPr>
        <p:grpSpPr>
          <a:xfrm>
            <a:off x="0" y="-3827462"/>
            <a:ext cx="12192000" cy="10685462"/>
            <a:chOff x="0" y="-3827462"/>
            <a:chExt cx="12192000" cy="10685462"/>
          </a:xfrm>
        </p:grpSpPr>
        <p:pic>
          <p:nvPicPr>
            <p:cNvPr id="2" name="图片 1" descr="绿色的田地&#10;&#10;描述已自动生成">
              <a:extLst>
                <a:ext uri="{FF2B5EF4-FFF2-40B4-BE49-F238E27FC236}">
                  <a16:creationId xmlns:a16="http://schemas.microsoft.com/office/drawing/2014/main" id="{45C4B75F-FC4A-B73D-8B1D-E11880E09D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2616944"/>
              <a:ext cx="12192000" cy="4241056"/>
            </a:xfrm>
            <a:custGeom>
              <a:avLst/>
              <a:gdLst>
                <a:gd name="connsiteX0" fmla="*/ 0 w 12192000"/>
                <a:gd name="connsiteY0" fmla="*/ 0 h 4241056"/>
                <a:gd name="connsiteX1" fmla="*/ 12192000 w 12192000"/>
                <a:gd name="connsiteY1" fmla="*/ 0 h 4241056"/>
                <a:gd name="connsiteX2" fmla="*/ 12192000 w 12192000"/>
                <a:gd name="connsiteY2" fmla="*/ 4241056 h 4241056"/>
                <a:gd name="connsiteX3" fmla="*/ 0 w 12192000"/>
                <a:gd name="connsiteY3" fmla="*/ 4241056 h 424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4241056">
                  <a:moveTo>
                    <a:pt x="0" y="0"/>
                  </a:moveTo>
                  <a:lnTo>
                    <a:pt x="12192000" y="0"/>
                  </a:lnTo>
                  <a:lnTo>
                    <a:pt x="12192000" y="4241056"/>
                  </a:lnTo>
                  <a:lnTo>
                    <a:pt x="0" y="4241056"/>
                  </a:lnTo>
                  <a:close/>
                </a:path>
              </a:pathLst>
            </a:custGeom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8E7FBE6-8EFA-5DE9-4726-98FC99A8144D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42000">
                  <a:srgbClr val="FFFFFF"/>
                </a:gs>
                <a:gs pos="0">
                  <a:schemeClr val="bg1"/>
                </a:gs>
                <a:gs pos="96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29B628ED-A3FA-7364-2FC7-E33496B57ABA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C21510CA-BDF2-D77F-F95E-FD495D826634}"/>
                </a:ext>
              </a:extLst>
            </p:cNvPr>
            <p:cNvGrpSpPr/>
            <p:nvPr/>
          </p:nvGrpSpPr>
          <p:grpSpPr>
            <a:xfrm>
              <a:off x="1143000" y="-3827462"/>
              <a:ext cx="9906000" cy="9906000"/>
              <a:chOff x="1143000" y="-3827462"/>
              <a:chExt cx="9906000" cy="9906000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B2A2D6F8-1DC0-E0E3-D0D1-898FF8CE048B}"/>
                  </a:ext>
                </a:extLst>
              </p:cNvPr>
              <p:cNvSpPr/>
              <p:nvPr/>
            </p:nvSpPr>
            <p:spPr>
              <a:xfrm>
                <a:off x="1770896" y="-3199566"/>
                <a:ext cx="8650208" cy="8650208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3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A42551D3-9918-A967-E14B-19D5DB5ED97C}"/>
                  </a:ext>
                </a:extLst>
              </p:cNvPr>
              <p:cNvSpPr/>
              <p:nvPr/>
            </p:nvSpPr>
            <p:spPr>
              <a:xfrm>
                <a:off x="1143000" y="-3827462"/>
                <a:ext cx="9906000" cy="9906000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4052506-68B4-8F12-3F2E-F008ED59DA6B}"/>
              </a:ext>
            </a:extLst>
          </p:cNvPr>
          <p:cNvGrpSpPr/>
          <p:nvPr/>
        </p:nvGrpSpPr>
        <p:grpSpPr>
          <a:xfrm>
            <a:off x="4310896" y="241300"/>
            <a:ext cx="3570208" cy="4422278"/>
            <a:chOff x="4310896" y="241300"/>
            <a:chExt cx="3570208" cy="4422278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CD24A4B-5C54-1651-8F9B-B19615BFC726}"/>
                </a:ext>
              </a:extLst>
            </p:cNvPr>
            <p:cNvSpPr txBox="1"/>
            <p:nvPr/>
          </p:nvSpPr>
          <p:spPr>
            <a:xfrm>
              <a:off x="4648329" y="241300"/>
              <a:ext cx="2895344" cy="3770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3900" dirty="0">
                  <a:gradFill>
                    <a:gsLst>
                      <a:gs pos="64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latin typeface="+mj-lt"/>
                </a:rPr>
                <a:t>01</a:t>
              </a:r>
              <a:endParaRPr lang="zh-CN" altLang="en-US" sz="23900" dirty="0">
                <a:gradFill>
                  <a:gsLst>
                    <a:gs pos="64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9D91843-1A00-97B5-AE22-BB1AECDBDB04}"/>
                </a:ext>
              </a:extLst>
            </p:cNvPr>
            <p:cNvSpPr txBox="1"/>
            <p:nvPr/>
          </p:nvSpPr>
          <p:spPr>
            <a:xfrm>
              <a:off x="4310896" y="3582621"/>
              <a:ext cx="357020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98925F9-5053-CB62-D46A-7B05C5CDD7B2}"/>
                </a:ext>
              </a:extLst>
            </p:cNvPr>
            <p:cNvSpPr txBox="1"/>
            <p:nvPr/>
          </p:nvSpPr>
          <p:spPr>
            <a:xfrm>
              <a:off x="4914900" y="4294246"/>
              <a:ext cx="23622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>
                      <a:alpha val="76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1">
                    <a:alpha val="76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5496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6B6F330-DB1B-68D6-DA5A-3C04938630BF}"/>
              </a:ext>
            </a:extLst>
          </p:cNvPr>
          <p:cNvCxnSpPr>
            <a:cxnSpLocks/>
            <a:stCxn id="177" idx="4"/>
            <a:endCxn id="28" idx="4"/>
          </p:cNvCxnSpPr>
          <p:nvPr/>
        </p:nvCxnSpPr>
        <p:spPr>
          <a:xfrm>
            <a:off x="771991" y="2955074"/>
            <a:ext cx="0" cy="2911368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2FB5B32E-91AD-ADE3-C99B-248F57C45068}"/>
              </a:ext>
            </a:extLst>
          </p:cNvPr>
          <p:cNvGrpSpPr/>
          <p:nvPr/>
        </p:nvGrpSpPr>
        <p:grpSpPr>
          <a:xfrm>
            <a:off x="6818582" y="1818675"/>
            <a:ext cx="4723018" cy="4310663"/>
            <a:chOff x="6818582" y="1818675"/>
            <a:chExt cx="4723018" cy="4310663"/>
          </a:xfrm>
        </p:grpSpPr>
        <p:pic>
          <p:nvPicPr>
            <p:cNvPr id="198" name="图片 197">
              <a:extLst>
                <a:ext uri="{FF2B5EF4-FFF2-40B4-BE49-F238E27FC236}">
                  <a16:creationId xmlns:a16="http://schemas.microsoft.com/office/drawing/2014/main" id="{6EBA6517-4CF3-F3CE-6083-734383501A51}"/>
                </a:ext>
              </a:extLst>
            </p:cNvPr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9231073" y="4026659"/>
              <a:ext cx="2310527" cy="2102679"/>
            </a:xfrm>
            <a:prstGeom prst="round2DiagRect">
              <a:avLst/>
            </a:prstGeom>
            <a:effectLst>
              <a:outerShdw blurRad="101600" dist="114300" dir="2700000" sx="98000" sy="98000" algn="tl" rotWithShape="0">
                <a:schemeClr val="accent1">
                  <a:alpha val="17000"/>
                </a:schemeClr>
              </a:outerShdw>
            </a:effectLst>
          </p:spPr>
        </p:pic>
        <p:pic>
          <p:nvPicPr>
            <p:cNvPr id="204" name="图片 203">
              <a:extLst>
                <a:ext uri="{FF2B5EF4-FFF2-40B4-BE49-F238E27FC236}">
                  <a16:creationId xmlns:a16="http://schemas.microsoft.com/office/drawing/2014/main" id="{0ABB8F94-5C6B-1429-1AE4-2B7A30209A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818582" y="4026659"/>
              <a:ext cx="2310527" cy="2102679"/>
            </a:xfrm>
            <a:prstGeom prst="round2DiagRect">
              <a:avLst/>
            </a:prstGeom>
            <a:effectLst>
              <a:outerShdw blurRad="101600" dist="114300" dir="2700000" sx="98000" sy="98000" algn="tl" rotWithShape="0">
                <a:schemeClr val="accent1">
                  <a:alpha val="17000"/>
                </a:schemeClr>
              </a:outerShdw>
            </a:effectLst>
          </p:spPr>
        </p:pic>
        <p:pic>
          <p:nvPicPr>
            <p:cNvPr id="201" name="图片 200">
              <a:extLst>
                <a:ext uri="{FF2B5EF4-FFF2-40B4-BE49-F238E27FC236}">
                  <a16:creationId xmlns:a16="http://schemas.microsoft.com/office/drawing/2014/main" id="{55D267D7-CC8B-4125-D471-8B7AD9C779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231073" y="1818675"/>
              <a:ext cx="2310527" cy="2102679"/>
            </a:xfrm>
            <a:prstGeom prst="round2DiagRect">
              <a:avLst/>
            </a:prstGeom>
            <a:effectLst>
              <a:outerShdw blurRad="101600" dist="114300" dir="2700000" sx="98000" sy="98000" algn="tl" rotWithShape="0">
                <a:schemeClr val="accent1">
                  <a:alpha val="17000"/>
                </a:schemeClr>
              </a:outerShdw>
            </a:effectLst>
          </p:spPr>
        </p:pic>
        <p:pic>
          <p:nvPicPr>
            <p:cNvPr id="207" name="图片 206">
              <a:extLst>
                <a:ext uri="{FF2B5EF4-FFF2-40B4-BE49-F238E27FC236}">
                  <a16:creationId xmlns:a16="http://schemas.microsoft.com/office/drawing/2014/main" id="{FA7CEE7B-7B2C-67A4-45A1-2BFF544AE084}"/>
                </a:ext>
              </a:extLst>
            </p:cNvPr>
            <p:cNvPicPr>
              <a:picLocks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6818582" y="1818675"/>
              <a:ext cx="2310527" cy="2102679"/>
            </a:xfrm>
            <a:prstGeom prst="round2DiagRect">
              <a:avLst/>
            </a:prstGeom>
            <a:effectLst>
              <a:outerShdw blurRad="101600" dist="114300" dir="2700000" sx="98000" sy="98000" algn="tl" rotWithShape="0">
                <a:schemeClr val="accent1">
                  <a:alpha val="17000"/>
                </a:schemeClr>
              </a:outerShdw>
            </a:effectLst>
          </p:spPr>
        </p:pic>
      </p:grp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BCF717DF-28A1-8D5D-4638-E73015C7FBC9}"/>
              </a:ext>
            </a:extLst>
          </p:cNvPr>
          <p:cNvSpPr/>
          <p:nvPr/>
        </p:nvSpPr>
        <p:spPr>
          <a:xfrm>
            <a:off x="8856663" y="641977"/>
            <a:ext cx="1238250" cy="361947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2FDFF730-E130-C3AF-E6A4-22F0BFE7C56A}"/>
              </a:ext>
            </a:extLst>
          </p:cNvPr>
          <p:cNvSpPr/>
          <p:nvPr/>
        </p:nvSpPr>
        <p:spPr>
          <a:xfrm>
            <a:off x="10294938" y="641977"/>
            <a:ext cx="1238250" cy="361947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985BA7D-2C3B-27D3-B7D7-646C6C2ED97A}"/>
              </a:ext>
            </a:extLst>
          </p:cNvPr>
          <p:cNvSpPr txBox="1"/>
          <p:nvPr/>
        </p:nvSpPr>
        <p:spPr>
          <a:xfrm>
            <a:off x="8856663" y="638284"/>
            <a:ext cx="123825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5461919-2446-B050-8922-A3559F671DB7}"/>
              </a:ext>
            </a:extLst>
          </p:cNvPr>
          <p:cNvSpPr txBox="1"/>
          <p:nvPr/>
        </p:nvSpPr>
        <p:spPr>
          <a:xfrm>
            <a:off x="10294938" y="638284"/>
            <a:ext cx="123825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C88F53-71A8-4E0A-96BA-BAEE560EA40E}"/>
              </a:ext>
            </a:extLst>
          </p:cNvPr>
          <p:cNvSpPr txBox="1"/>
          <p:nvPr/>
        </p:nvSpPr>
        <p:spPr>
          <a:xfrm>
            <a:off x="560381" y="545525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426AF27-D41D-8673-2E7B-CB2C4D5CD634}"/>
              </a:ext>
            </a:extLst>
          </p:cNvPr>
          <p:cNvGrpSpPr/>
          <p:nvPr/>
        </p:nvGrpSpPr>
        <p:grpSpPr>
          <a:xfrm>
            <a:off x="138903" y="638284"/>
            <a:ext cx="459584" cy="399256"/>
            <a:chOff x="138903" y="638284"/>
            <a:chExt cx="459584" cy="399256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EE73C11D-2010-CCB8-D473-979ADC7B14B0}"/>
                </a:ext>
              </a:extLst>
            </p:cNvPr>
            <p:cNvSpPr/>
            <p:nvPr/>
          </p:nvSpPr>
          <p:spPr>
            <a:xfrm>
              <a:off x="292098" y="638284"/>
              <a:ext cx="306389" cy="3992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9304808-7755-60C5-F194-8BD821ABD834}"/>
                </a:ext>
              </a:extLst>
            </p:cNvPr>
            <p:cNvSpPr/>
            <p:nvPr/>
          </p:nvSpPr>
          <p:spPr>
            <a:xfrm>
              <a:off x="138903" y="638284"/>
              <a:ext cx="119859" cy="3992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3B0ECE5-90A8-1B66-BF63-98878A53CDCC}"/>
              </a:ext>
            </a:extLst>
          </p:cNvPr>
          <p:cNvCxnSpPr>
            <a:cxnSpLocks/>
          </p:cNvCxnSpPr>
          <p:nvPr/>
        </p:nvCxnSpPr>
        <p:spPr>
          <a:xfrm>
            <a:off x="723900" y="1130300"/>
            <a:ext cx="80543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A67CA1FF-521D-9F4D-686C-4B62CC4EB57F}"/>
              </a:ext>
            </a:extLst>
          </p:cNvPr>
          <p:cNvSpPr/>
          <p:nvPr/>
        </p:nvSpPr>
        <p:spPr>
          <a:xfrm>
            <a:off x="7418388" y="641977"/>
            <a:ext cx="1238250" cy="36194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069EBE9-706C-9602-54AA-3D36ACDA5DE7}"/>
              </a:ext>
            </a:extLst>
          </p:cNvPr>
          <p:cNvSpPr txBox="1"/>
          <p:nvPr/>
        </p:nvSpPr>
        <p:spPr>
          <a:xfrm>
            <a:off x="7418388" y="638284"/>
            <a:ext cx="1238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571E4757-349B-FB89-A482-C35EA87FD543}"/>
              </a:ext>
            </a:extLst>
          </p:cNvPr>
          <p:cNvCxnSpPr>
            <a:cxnSpLocks/>
          </p:cNvCxnSpPr>
          <p:nvPr/>
        </p:nvCxnSpPr>
        <p:spPr>
          <a:xfrm>
            <a:off x="8656638" y="1130300"/>
            <a:ext cx="287655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>
            <a:extLst>
              <a:ext uri="{FF2B5EF4-FFF2-40B4-BE49-F238E27FC236}">
                <a16:creationId xmlns:a16="http://schemas.microsoft.com/office/drawing/2014/main" id="{E786FBA3-D519-0420-0BA6-6849762C043E}"/>
              </a:ext>
            </a:extLst>
          </p:cNvPr>
          <p:cNvSpPr/>
          <p:nvPr/>
        </p:nvSpPr>
        <p:spPr>
          <a:xfrm>
            <a:off x="11495882" y="1103748"/>
            <a:ext cx="45719" cy="457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52C9C9B-26E3-A00A-9766-64ABF50A466E}"/>
              </a:ext>
            </a:extLst>
          </p:cNvPr>
          <p:cNvGrpSpPr/>
          <p:nvPr/>
        </p:nvGrpSpPr>
        <p:grpSpPr>
          <a:xfrm>
            <a:off x="671978" y="1818675"/>
            <a:ext cx="3053075" cy="548700"/>
            <a:chOff x="671978" y="1818675"/>
            <a:chExt cx="3053075" cy="548700"/>
          </a:xfrm>
        </p:grpSpPr>
        <p:sp>
          <p:nvSpPr>
            <p:cNvPr id="3" name="矩形: 对角圆角 2">
              <a:extLst>
                <a:ext uri="{FF2B5EF4-FFF2-40B4-BE49-F238E27FC236}">
                  <a16:creationId xmlns:a16="http://schemas.microsoft.com/office/drawing/2014/main" id="{3DFE01F2-4166-4F3E-F3C7-A757898D4478}"/>
                </a:ext>
              </a:extLst>
            </p:cNvPr>
            <p:cNvSpPr/>
            <p:nvPr/>
          </p:nvSpPr>
          <p:spPr>
            <a:xfrm>
              <a:off x="671978" y="1818675"/>
              <a:ext cx="3053075" cy="548700"/>
            </a:xfrm>
            <a:prstGeom prst="round2DiagRect">
              <a:avLst>
                <a:gd name="adj1" fmla="val 27083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文本框 163">
              <a:extLst>
                <a:ext uri="{FF2B5EF4-FFF2-40B4-BE49-F238E27FC236}">
                  <a16:creationId xmlns:a16="http://schemas.microsoft.com/office/drawing/2014/main" id="{F58E6250-3FE9-A9BB-4C80-7342E85D7AF9}"/>
                </a:ext>
              </a:extLst>
            </p:cNvPr>
            <p:cNvSpPr txBox="1"/>
            <p:nvPr/>
          </p:nvSpPr>
          <p:spPr>
            <a:xfrm>
              <a:off x="875076" y="1843919"/>
              <a:ext cx="2646878" cy="49821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点击添加标题内容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368E5FC-369A-E99B-7AD0-FDB3CF174459}"/>
              </a:ext>
            </a:extLst>
          </p:cNvPr>
          <p:cNvGrpSpPr/>
          <p:nvPr/>
        </p:nvGrpSpPr>
        <p:grpSpPr>
          <a:xfrm>
            <a:off x="671978" y="2722858"/>
            <a:ext cx="5665322" cy="663387"/>
            <a:chOff x="671978" y="2587312"/>
            <a:chExt cx="5665322" cy="663387"/>
          </a:xfrm>
        </p:grpSpPr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A27F3BD9-02AF-4B30-D8DC-3293CA706BF6}"/>
                </a:ext>
              </a:extLst>
            </p:cNvPr>
            <p:cNvSpPr txBox="1"/>
            <p:nvPr/>
          </p:nvSpPr>
          <p:spPr>
            <a:xfrm>
              <a:off x="1011820" y="2587312"/>
              <a:ext cx="5325480" cy="6633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根据文本内容进行复制粘贴，保持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倍行距，段落可以保持两端对齐，内容根据需要进行合理调整</a:t>
              </a:r>
            </a:p>
          </p:txBody>
        </p:sp>
        <p:grpSp>
          <p:nvGrpSpPr>
            <p:cNvPr id="178" name="组合 177">
              <a:extLst>
                <a:ext uri="{FF2B5EF4-FFF2-40B4-BE49-F238E27FC236}">
                  <a16:creationId xmlns:a16="http://schemas.microsoft.com/office/drawing/2014/main" id="{E0D84916-A76F-E54D-10B7-39E83FAF3B47}"/>
                </a:ext>
              </a:extLst>
            </p:cNvPr>
            <p:cNvGrpSpPr/>
            <p:nvPr/>
          </p:nvGrpSpPr>
          <p:grpSpPr>
            <a:xfrm>
              <a:off x="671978" y="2679828"/>
              <a:ext cx="200025" cy="200025"/>
              <a:chOff x="671978" y="3204887"/>
              <a:chExt cx="200025" cy="200025"/>
            </a:xfrm>
          </p:grpSpPr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id="{E895EDF7-76DF-F2F3-A5DE-C9A15D212E30}"/>
                  </a:ext>
                </a:extLst>
              </p:cNvPr>
              <p:cNvSpPr/>
              <p:nvPr/>
            </p:nvSpPr>
            <p:spPr>
              <a:xfrm>
                <a:off x="671978" y="3204887"/>
                <a:ext cx="200025" cy="2000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id="{7B1ED664-EBFC-7B98-97BD-58F53112DCBC}"/>
                  </a:ext>
                </a:extLst>
              </p:cNvPr>
              <p:cNvSpPr/>
              <p:nvPr/>
            </p:nvSpPr>
            <p:spPr>
              <a:xfrm>
                <a:off x="732304" y="3265213"/>
                <a:ext cx="79374" cy="793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259E53C-8AF7-8969-C5A6-4E7D97FCCEB7}"/>
              </a:ext>
            </a:extLst>
          </p:cNvPr>
          <p:cNvGrpSpPr/>
          <p:nvPr/>
        </p:nvGrpSpPr>
        <p:grpSpPr>
          <a:xfrm>
            <a:off x="671978" y="3673206"/>
            <a:ext cx="5665322" cy="663387"/>
            <a:chOff x="671978" y="3557389"/>
            <a:chExt cx="5665322" cy="663387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2092B5F-86D2-46C1-B1BE-FCD7C6077418}"/>
                </a:ext>
              </a:extLst>
            </p:cNvPr>
            <p:cNvSpPr txBox="1"/>
            <p:nvPr/>
          </p:nvSpPr>
          <p:spPr>
            <a:xfrm>
              <a:off x="1011820" y="3557389"/>
              <a:ext cx="5325480" cy="6633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根据文本内容进行复制粘贴，保持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倍行距，段落可以保持两端对齐，内容根据需要进行合理调整</a:t>
              </a: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31442618-7CBC-27E5-36FA-BD3E42D1C225}"/>
                </a:ext>
              </a:extLst>
            </p:cNvPr>
            <p:cNvGrpSpPr/>
            <p:nvPr/>
          </p:nvGrpSpPr>
          <p:grpSpPr>
            <a:xfrm>
              <a:off x="671978" y="3649905"/>
              <a:ext cx="200025" cy="200025"/>
              <a:chOff x="671978" y="3204887"/>
              <a:chExt cx="200025" cy="200025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D8629F98-EB30-2697-BF4B-CA524FE6AD13}"/>
                  </a:ext>
                </a:extLst>
              </p:cNvPr>
              <p:cNvSpPr/>
              <p:nvPr/>
            </p:nvSpPr>
            <p:spPr>
              <a:xfrm>
                <a:off x="671978" y="3204887"/>
                <a:ext cx="200025" cy="2000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8CD1FA50-1352-3874-ACD2-441E29AF1724}"/>
                  </a:ext>
                </a:extLst>
              </p:cNvPr>
              <p:cNvSpPr/>
              <p:nvPr/>
            </p:nvSpPr>
            <p:spPr>
              <a:xfrm>
                <a:off x="732304" y="3265213"/>
                <a:ext cx="79374" cy="793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9E5A611-B49D-FAD6-8533-CD4C741453E1}"/>
              </a:ext>
            </a:extLst>
          </p:cNvPr>
          <p:cNvGrpSpPr/>
          <p:nvPr/>
        </p:nvGrpSpPr>
        <p:grpSpPr>
          <a:xfrm>
            <a:off x="671978" y="4623554"/>
            <a:ext cx="5665322" cy="663387"/>
            <a:chOff x="671978" y="4527466"/>
            <a:chExt cx="5665322" cy="66338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262FDD1-A266-317D-4DB1-EF814A7EB502}"/>
                </a:ext>
              </a:extLst>
            </p:cNvPr>
            <p:cNvSpPr txBox="1"/>
            <p:nvPr/>
          </p:nvSpPr>
          <p:spPr>
            <a:xfrm>
              <a:off x="1011820" y="4527466"/>
              <a:ext cx="5325480" cy="6633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根据文本内容进行复制粘贴，保持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倍行距，段落可以保持两端对齐，内容根据需要进行合理调整</a:t>
              </a: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5B7A2270-86C7-2108-7F43-19F3A94E7D1F}"/>
                </a:ext>
              </a:extLst>
            </p:cNvPr>
            <p:cNvGrpSpPr/>
            <p:nvPr/>
          </p:nvGrpSpPr>
          <p:grpSpPr>
            <a:xfrm>
              <a:off x="671978" y="4619982"/>
              <a:ext cx="200025" cy="200025"/>
              <a:chOff x="671978" y="3204887"/>
              <a:chExt cx="200025" cy="200025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908DEB73-0301-F6B4-568F-C314B22FB454}"/>
                  </a:ext>
                </a:extLst>
              </p:cNvPr>
              <p:cNvSpPr/>
              <p:nvPr/>
            </p:nvSpPr>
            <p:spPr>
              <a:xfrm>
                <a:off x="671978" y="3204887"/>
                <a:ext cx="200025" cy="2000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57FCE3A9-7797-C814-9702-AA5479A8E5A0}"/>
                  </a:ext>
                </a:extLst>
              </p:cNvPr>
              <p:cNvSpPr/>
              <p:nvPr/>
            </p:nvSpPr>
            <p:spPr>
              <a:xfrm>
                <a:off x="732304" y="3265213"/>
                <a:ext cx="79374" cy="793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C001294-5F9A-07BB-DC67-4BDDA274E309}"/>
              </a:ext>
            </a:extLst>
          </p:cNvPr>
          <p:cNvGrpSpPr/>
          <p:nvPr/>
        </p:nvGrpSpPr>
        <p:grpSpPr>
          <a:xfrm>
            <a:off x="671978" y="5573901"/>
            <a:ext cx="5665322" cy="663387"/>
            <a:chOff x="671978" y="5573901"/>
            <a:chExt cx="5665322" cy="663387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FA94038-C0EA-4BD4-0E8B-476F541F344A}"/>
                </a:ext>
              </a:extLst>
            </p:cNvPr>
            <p:cNvSpPr txBox="1"/>
            <p:nvPr/>
          </p:nvSpPr>
          <p:spPr>
            <a:xfrm>
              <a:off x="1011820" y="5573901"/>
              <a:ext cx="5325480" cy="6633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根据文本内容进行复制粘贴，保持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倍行距，段落可以保持两端对齐，内容根据需要进行合理调整</a:t>
              </a: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BAFDD3F4-381B-37B9-6CCC-56E3CC153261}"/>
                </a:ext>
              </a:extLst>
            </p:cNvPr>
            <p:cNvGrpSpPr/>
            <p:nvPr/>
          </p:nvGrpSpPr>
          <p:grpSpPr>
            <a:xfrm>
              <a:off x="671978" y="5666417"/>
              <a:ext cx="200025" cy="200025"/>
              <a:chOff x="671978" y="3204887"/>
              <a:chExt cx="200025" cy="200025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750B3EC0-5632-FD3F-2433-A0704F73719D}"/>
                  </a:ext>
                </a:extLst>
              </p:cNvPr>
              <p:cNvSpPr/>
              <p:nvPr/>
            </p:nvSpPr>
            <p:spPr>
              <a:xfrm>
                <a:off x="671978" y="3204887"/>
                <a:ext cx="200025" cy="2000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46037CF5-E737-D43E-AB15-F8B5024C6519}"/>
                  </a:ext>
                </a:extLst>
              </p:cNvPr>
              <p:cNvSpPr/>
              <p:nvPr/>
            </p:nvSpPr>
            <p:spPr>
              <a:xfrm>
                <a:off x="732304" y="3265213"/>
                <a:ext cx="79374" cy="793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439555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882F4C3C-05B1-88F7-CC39-C46B9E1B2C69}"/>
              </a:ext>
            </a:extLst>
          </p:cNvPr>
          <p:cNvGrpSpPr/>
          <p:nvPr/>
        </p:nvGrpSpPr>
        <p:grpSpPr>
          <a:xfrm>
            <a:off x="-1" y="1622315"/>
            <a:ext cx="12192001" cy="2409290"/>
            <a:chOff x="-1" y="1622315"/>
            <a:chExt cx="12192001" cy="2409290"/>
          </a:xfrm>
        </p:grpSpPr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87D77AEE-0A84-2A08-F3E3-85DAD217F91A}"/>
                </a:ext>
              </a:extLst>
            </p:cNvPr>
            <p:cNvSpPr/>
            <p:nvPr/>
          </p:nvSpPr>
          <p:spPr>
            <a:xfrm>
              <a:off x="-1" y="1670994"/>
              <a:ext cx="12191999" cy="2360611"/>
            </a:xfrm>
            <a:prstGeom prst="rect">
              <a:avLst/>
            </a:prstGeom>
            <a:solidFill>
              <a:schemeClr val="accent1">
                <a:alpha val="14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7" name="图片 186" descr="草地上有许多牛&#10;&#10;描述已自动生成">
              <a:extLst>
                <a:ext uri="{FF2B5EF4-FFF2-40B4-BE49-F238E27FC236}">
                  <a16:creationId xmlns:a16="http://schemas.microsoft.com/office/drawing/2014/main" id="{94FBB9F7-E35A-DAEB-9A53-CAA87A34DA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1622315"/>
              <a:ext cx="12192000" cy="2360611"/>
            </a:xfrm>
            <a:custGeom>
              <a:avLst/>
              <a:gdLst>
                <a:gd name="connsiteX0" fmla="*/ 0 w 6515100"/>
                <a:gd name="connsiteY0" fmla="*/ 0 h 2360611"/>
                <a:gd name="connsiteX1" fmla="*/ 6515100 w 6515100"/>
                <a:gd name="connsiteY1" fmla="*/ 0 h 2360611"/>
                <a:gd name="connsiteX2" fmla="*/ 6515100 w 6515100"/>
                <a:gd name="connsiteY2" fmla="*/ 2360611 h 2360611"/>
                <a:gd name="connsiteX3" fmla="*/ 0 w 6515100"/>
                <a:gd name="connsiteY3" fmla="*/ 2360611 h 2360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15100" h="2360611">
                  <a:moveTo>
                    <a:pt x="0" y="0"/>
                  </a:moveTo>
                  <a:lnTo>
                    <a:pt x="6515100" y="0"/>
                  </a:lnTo>
                  <a:lnTo>
                    <a:pt x="6515100" y="2360611"/>
                  </a:lnTo>
                  <a:lnTo>
                    <a:pt x="0" y="2360611"/>
                  </a:lnTo>
                  <a:close/>
                </a:path>
              </a:pathLst>
            </a:custGeom>
          </p:spPr>
        </p:pic>
      </p:grp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BCF717DF-28A1-8D5D-4638-E73015C7FBC9}"/>
              </a:ext>
            </a:extLst>
          </p:cNvPr>
          <p:cNvSpPr/>
          <p:nvPr/>
        </p:nvSpPr>
        <p:spPr>
          <a:xfrm>
            <a:off x="8856663" y="641977"/>
            <a:ext cx="1238250" cy="361947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2FDFF730-E130-C3AF-E6A4-22F0BFE7C56A}"/>
              </a:ext>
            </a:extLst>
          </p:cNvPr>
          <p:cNvSpPr/>
          <p:nvPr/>
        </p:nvSpPr>
        <p:spPr>
          <a:xfrm>
            <a:off x="10294938" y="641977"/>
            <a:ext cx="1238250" cy="361947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985BA7D-2C3B-27D3-B7D7-646C6C2ED97A}"/>
              </a:ext>
            </a:extLst>
          </p:cNvPr>
          <p:cNvSpPr txBox="1"/>
          <p:nvPr/>
        </p:nvSpPr>
        <p:spPr>
          <a:xfrm>
            <a:off x="8856663" y="638284"/>
            <a:ext cx="123825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5461919-2446-B050-8922-A3559F671DB7}"/>
              </a:ext>
            </a:extLst>
          </p:cNvPr>
          <p:cNvSpPr txBox="1"/>
          <p:nvPr/>
        </p:nvSpPr>
        <p:spPr>
          <a:xfrm>
            <a:off x="10294938" y="638284"/>
            <a:ext cx="123825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C88F53-71A8-4E0A-96BA-BAEE560EA40E}"/>
              </a:ext>
            </a:extLst>
          </p:cNvPr>
          <p:cNvSpPr txBox="1"/>
          <p:nvPr/>
        </p:nvSpPr>
        <p:spPr>
          <a:xfrm>
            <a:off x="560381" y="545525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206FD13-581B-DA22-2EC4-713C3E65F4DB}"/>
              </a:ext>
            </a:extLst>
          </p:cNvPr>
          <p:cNvGrpSpPr/>
          <p:nvPr/>
        </p:nvGrpSpPr>
        <p:grpSpPr>
          <a:xfrm>
            <a:off x="138903" y="638284"/>
            <a:ext cx="459584" cy="399256"/>
            <a:chOff x="138903" y="638284"/>
            <a:chExt cx="459584" cy="399256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EE73C11D-2010-CCB8-D473-979ADC7B14B0}"/>
                </a:ext>
              </a:extLst>
            </p:cNvPr>
            <p:cNvSpPr/>
            <p:nvPr/>
          </p:nvSpPr>
          <p:spPr>
            <a:xfrm>
              <a:off x="292098" y="638284"/>
              <a:ext cx="306389" cy="3992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9304808-7755-60C5-F194-8BD821ABD834}"/>
                </a:ext>
              </a:extLst>
            </p:cNvPr>
            <p:cNvSpPr/>
            <p:nvPr/>
          </p:nvSpPr>
          <p:spPr>
            <a:xfrm>
              <a:off x="138903" y="638284"/>
              <a:ext cx="119859" cy="3992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3B0ECE5-90A8-1B66-BF63-98878A53CDCC}"/>
              </a:ext>
            </a:extLst>
          </p:cNvPr>
          <p:cNvCxnSpPr>
            <a:cxnSpLocks/>
          </p:cNvCxnSpPr>
          <p:nvPr/>
        </p:nvCxnSpPr>
        <p:spPr>
          <a:xfrm>
            <a:off x="723900" y="1130300"/>
            <a:ext cx="80543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A67CA1FF-521D-9F4D-686C-4B62CC4EB57F}"/>
              </a:ext>
            </a:extLst>
          </p:cNvPr>
          <p:cNvSpPr/>
          <p:nvPr/>
        </p:nvSpPr>
        <p:spPr>
          <a:xfrm>
            <a:off x="7418388" y="641977"/>
            <a:ext cx="1238250" cy="36194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069EBE9-706C-9602-54AA-3D36ACDA5DE7}"/>
              </a:ext>
            </a:extLst>
          </p:cNvPr>
          <p:cNvSpPr txBox="1"/>
          <p:nvPr/>
        </p:nvSpPr>
        <p:spPr>
          <a:xfrm>
            <a:off x="7418388" y="638284"/>
            <a:ext cx="1238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571E4757-349B-FB89-A482-C35EA87FD543}"/>
              </a:ext>
            </a:extLst>
          </p:cNvPr>
          <p:cNvCxnSpPr>
            <a:cxnSpLocks/>
          </p:cNvCxnSpPr>
          <p:nvPr/>
        </p:nvCxnSpPr>
        <p:spPr>
          <a:xfrm>
            <a:off x="8656638" y="1130300"/>
            <a:ext cx="287655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>
            <a:extLst>
              <a:ext uri="{FF2B5EF4-FFF2-40B4-BE49-F238E27FC236}">
                <a16:creationId xmlns:a16="http://schemas.microsoft.com/office/drawing/2014/main" id="{E786FBA3-D519-0420-0BA6-6849762C043E}"/>
              </a:ext>
            </a:extLst>
          </p:cNvPr>
          <p:cNvSpPr/>
          <p:nvPr/>
        </p:nvSpPr>
        <p:spPr>
          <a:xfrm>
            <a:off x="11495882" y="1103748"/>
            <a:ext cx="45719" cy="457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1FFF8E2-F3B6-3483-B5E3-281C2C87517D}"/>
              </a:ext>
            </a:extLst>
          </p:cNvPr>
          <p:cNvGrpSpPr/>
          <p:nvPr/>
        </p:nvGrpSpPr>
        <p:grpSpPr>
          <a:xfrm>
            <a:off x="560382" y="3727649"/>
            <a:ext cx="5240344" cy="2401689"/>
            <a:chOff x="560382" y="3727649"/>
            <a:chExt cx="5240344" cy="2401689"/>
          </a:xfrm>
        </p:grpSpPr>
        <p:sp>
          <p:nvSpPr>
            <p:cNvPr id="188" name="文本框 187">
              <a:extLst>
                <a:ext uri="{FF2B5EF4-FFF2-40B4-BE49-F238E27FC236}">
                  <a16:creationId xmlns:a16="http://schemas.microsoft.com/office/drawing/2014/main" id="{6CEB29BC-E35E-8D9D-6A45-4A55D06E9C5A}"/>
                </a:ext>
              </a:extLst>
            </p:cNvPr>
            <p:cNvSpPr txBox="1"/>
            <p:nvPr/>
          </p:nvSpPr>
          <p:spPr>
            <a:xfrm>
              <a:off x="560382" y="4474940"/>
              <a:ext cx="5240344" cy="6633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根据文本内容进行复制粘贴，保持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倍行距，段落可以保持两端对齐，内容根据需要进行合理调整</a:t>
              </a:r>
            </a:p>
          </p:txBody>
        </p:sp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id="{E843C767-7ADA-D001-E35D-338B55411D0C}"/>
                </a:ext>
              </a:extLst>
            </p:cNvPr>
            <p:cNvSpPr txBox="1"/>
            <p:nvPr/>
          </p:nvSpPr>
          <p:spPr>
            <a:xfrm>
              <a:off x="560382" y="5235685"/>
              <a:ext cx="5240344" cy="6633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根据文本内容进行复制粘贴，保持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倍行距，段落可以保持两端对齐，内容根据需要进行合理调整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8E121DB1-0EE1-3AB7-8077-4F5D75393CFE}"/>
                </a:ext>
              </a:extLst>
            </p:cNvPr>
            <p:cNvGrpSpPr/>
            <p:nvPr/>
          </p:nvGrpSpPr>
          <p:grpSpPr>
            <a:xfrm>
              <a:off x="658813" y="3727649"/>
              <a:ext cx="1695450" cy="510553"/>
              <a:chOff x="658813" y="3727649"/>
              <a:chExt cx="1695450" cy="510553"/>
            </a:xfrm>
          </p:grpSpPr>
          <p:sp>
            <p:nvSpPr>
              <p:cNvPr id="189" name="矩形: 对角圆角 188">
                <a:extLst>
                  <a:ext uri="{FF2B5EF4-FFF2-40B4-BE49-F238E27FC236}">
                    <a16:creationId xmlns:a16="http://schemas.microsoft.com/office/drawing/2014/main" id="{5B236A5A-1A78-0A91-96DB-05D747C0999F}"/>
                  </a:ext>
                </a:extLst>
              </p:cNvPr>
              <p:cNvSpPr/>
              <p:nvPr/>
            </p:nvSpPr>
            <p:spPr>
              <a:xfrm>
                <a:off x="658813" y="3752894"/>
                <a:ext cx="1695450" cy="460062"/>
              </a:xfrm>
              <a:prstGeom prst="round2DiagRect">
                <a:avLst>
                  <a:gd name="adj1" fmla="val 35300"/>
                  <a:gd name="adj2" fmla="val 0"/>
                </a:avLst>
              </a:prstGeom>
              <a:ln>
                <a:noFill/>
              </a:ln>
              <a:effectLst>
                <a:outerShdw blurRad="139700" dist="63500" dir="5400000" sx="97000" sy="97000" algn="t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文本框 189">
                <a:extLst>
                  <a:ext uri="{FF2B5EF4-FFF2-40B4-BE49-F238E27FC236}">
                    <a16:creationId xmlns:a16="http://schemas.microsoft.com/office/drawing/2014/main" id="{6B0EF6E2-3331-6C09-7286-80CF023FC546}"/>
                  </a:ext>
                </a:extLst>
              </p:cNvPr>
              <p:cNvSpPr txBox="1"/>
              <p:nvPr/>
            </p:nvSpPr>
            <p:spPr>
              <a:xfrm>
                <a:off x="790247" y="3727649"/>
                <a:ext cx="1432582" cy="51055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添加标题</a:t>
                </a: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38935D43-D258-015D-5F6A-3014F62C9C7B}"/>
                </a:ext>
              </a:extLst>
            </p:cNvPr>
            <p:cNvGrpSpPr/>
            <p:nvPr/>
          </p:nvGrpSpPr>
          <p:grpSpPr>
            <a:xfrm>
              <a:off x="658813" y="6129338"/>
              <a:ext cx="5043487" cy="0"/>
              <a:chOff x="658813" y="6129338"/>
              <a:chExt cx="5043487" cy="0"/>
            </a:xfrm>
          </p:grpSpPr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DC8E02E8-43C4-98C4-687C-01601BFFA3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8813" y="6129338"/>
                <a:ext cx="5043487" cy="0"/>
              </a:xfrm>
              <a:prstGeom prst="line">
                <a:avLst/>
              </a:prstGeom>
              <a:ln w="952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接连接符 193">
                <a:extLst>
                  <a:ext uri="{FF2B5EF4-FFF2-40B4-BE49-F238E27FC236}">
                    <a16:creationId xmlns:a16="http://schemas.microsoft.com/office/drawing/2014/main" id="{B594BB2F-A1B5-9FFB-691F-20A659510E6C}"/>
                  </a:ext>
                </a:extLst>
              </p:cNvPr>
              <p:cNvCxnSpPr/>
              <p:nvPr/>
            </p:nvCxnSpPr>
            <p:spPr>
              <a:xfrm>
                <a:off x="658813" y="6129338"/>
                <a:ext cx="1093787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" name="直接连接符 1">
                <a:extLst>
                  <a:ext uri="{FF2B5EF4-FFF2-40B4-BE49-F238E27FC236}">
                    <a16:creationId xmlns:a16="http://schemas.microsoft.com/office/drawing/2014/main" id="{223A1640-C799-59E5-F1B6-28DCEDF819C4}"/>
                  </a:ext>
                </a:extLst>
              </p:cNvPr>
              <p:cNvCxnSpPr/>
              <p:nvPr/>
            </p:nvCxnSpPr>
            <p:spPr>
              <a:xfrm>
                <a:off x="658813" y="6129338"/>
                <a:ext cx="1093787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C59BDAC-3538-0016-B86F-1E1D32AADF4E}"/>
              </a:ext>
            </a:extLst>
          </p:cNvPr>
          <p:cNvGrpSpPr/>
          <p:nvPr/>
        </p:nvGrpSpPr>
        <p:grpSpPr>
          <a:xfrm>
            <a:off x="6391274" y="3727649"/>
            <a:ext cx="5240344" cy="2401689"/>
            <a:chOff x="6391274" y="3727649"/>
            <a:chExt cx="5240344" cy="2401689"/>
          </a:xfrm>
        </p:grpSpPr>
        <p:sp>
          <p:nvSpPr>
            <p:cNvPr id="202" name="文本框 201">
              <a:extLst>
                <a:ext uri="{FF2B5EF4-FFF2-40B4-BE49-F238E27FC236}">
                  <a16:creationId xmlns:a16="http://schemas.microsoft.com/office/drawing/2014/main" id="{65A10656-7413-A2EE-7857-588E13711299}"/>
                </a:ext>
              </a:extLst>
            </p:cNvPr>
            <p:cNvSpPr txBox="1"/>
            <p:nvPr/>
          </p:nvSpPr>
          <p:spPr>
            <a:xfrm>
              <a:off x="6391274" y="4474940"/>
              <a:ext cx="5240344" cy="6633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根据文本内容进行复制粘贴，保持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倍行距，段落可以保持两端对齐，内容根据需要进行合理调整</a:t>
              </a: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714D7D4F-824D-6E4E-A0B6-89B9878E5BFC}"/>
                </a:ext>
              </a:extLst>
            </p:cNvPr>
            <p:cNvGrpSpPr/>
            <p:nvPr/>
          </p:nvGrpSpPr>
          <p:grpSpPr>
            <a:xfrm>
              <a:off x="6489705" y="3727649"/>
              <a:ext cx="1695450" cy="510553"/>
              <a:chOff x="6489705" y="3727649"/>
              <a:chExt cx="1695450" cy="510553"/>
            </a:xfrm>
          </p:grpSpPr>
          <p:sp>
            <p:nvSpPr>
              <p:cNvPr id="203" name="矩形: 对角圆角 202">
                <a:extLst>
                  <a:ext uri="{FF2B5EF4-FFF2-40B4-BE49-F238E27FC236}">
                    <a16:creationId xmlns:a16="http://schemas.microsoft.com/office/drawing/2014/main" id="{44A5F786-C717-9692-6722-95728F0CF1BC}"/>
                  </a:ext>
                </a:extLst>
              </p:cNvPr>
              <p:cNvSpPr/>
              <p:nvPr/>
            </p:nvSpPr>
            <p:spPr>
              <a:xfrm>
                <a:off x="6489705" y="3752894"/>
                <a:ext cx="1695450" cy="460062"/>
              </a:xfrm>
              <a:prstGeom prst="round2DiagRect">
                <a:avLst>
                  <a:gd name="adj1" fmla="val 35300"/>
                  <a:gd name="adj2" fmla="val 0"/>
                </a:avLst>
              </a:prstGeom>
              <a:ln>
                <a:noFill/>
              </a:ln>
              <a:effectLst>
                <a:outerShdw blurRad="139700" dist="63500" dir="5400000" sx="97000" sy="97000" algn="t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文本框 203">
                <a:extLst>
                  <a:ext uri="{FF2B5EF4-FFF2-40B4-BE49-F238E27FC236}">
                    <a16:creationId xmlns:a16="http://schemas.microsoft.com/office/drawing/2014/main" id="{EF7E2C42-B717-216A-4930-4C4F2AFE6F35}"/>
                  </a:ext>
                </a:extLst>
              </p:cNvPr>
              <p:cNvSpPr txBox="1"/>
              <p:nvPr/>
            </p:nvSpPr>
            <p:spPr>
              <a:xfrm>
                <a:off x="6621139" y="3727649"/>
                <a:ext cx="1432582" cy="51055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添加标题</a:t>
                </a:r>
              </a:p>
            </p:txBody>
          </p:sp>
        </p:grpSp>
        <p:sp>
          <p:nvSpPr>
            <p:cNvPr id="205" name="文本框 204">
              <a:extLst>
                <a:ext uri="{FF2B5EF4-FFF2-40B4-BE49-F238E27FC236}">
                  <a16:creationId xmlns:a16="http://schemas.microsoft.com/office/drawing/2014/main" id="{60F2BEDC-B264-A08F-DE88-D7AB6A1350DE}"/>
                </a:ext>
              </a:extLst>
            </p:cNvPr>
            <p:cNvSpPr txBox="1"/>
            <p:nvPr/>
          </p:nvSpPr>
          <p:spPr>
            <a:xfrm>
              <a:off x="6391274" y="5235685"/>
              <a:ext cx="5240344" cy="6633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根据文本内容进行复制粘贴，保持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倍行距，段落可以保持两端对齐，内容根据需要进行合理调整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D5BCAE73-D233-9FC1-7E91-48BFC4FC104B}"/>
                </a:ext>
              </a:extLst>
            </p:cNvPr>
            <p:cNvGrpSpPr/>
            <p:nvPr/>
          </p:nvGrpSpPr>
          <p:grpSpPr>
            <a:xfrm>
              <a:off x="6489705" y="6129338"/>
              <a:ext cx="5043487" cy="0"/>
              <a:chOff x="6489705" y="6129338"/>
              <a:chExt cx="5043487" cy="0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1D5C98D4-FA9F-21AC-08E6-19C950EE03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89705" y="6129338"/>
                <a:ext cx="5043487" cy="0"/>
              </a:xfrm>
              <a:prstGeom prst="line">
                <a:avLst/>
              </a:prstGeom>
              <a:ln w="952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6AA6CAF3-9220-0D8F-369F-6C63DD7D696F}"/>
                  </a:ext>
                </a:extLst>
              </p:cNvPr>
              <p:cNvCxnSpPr/>
              <p:nvPr/>
            </p:nvCxnSpPr>
            <p:spPr>
              <a:xfrm>
                <a:off x="6489705" y="6129338"/>
                <a:ext cx="1093787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EBBE5CC4-5116-12FB-B66C-E1FA6836151D}"/>
                  </a:ext>
                </a:extLst>
              </p:cNvPr>
              <p:cNvCxnSpPr/>
              <p:nvPr/>
            </p:nvCxnSpPr>
            <p:spPr>
              <a:xfrm>
                <a:off x="6489705" y="6129338"/>
                <a:ext cx="1093787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900014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9917FDD-515B-D8E8-4DF1-6FA014F31B2C}"/>
              </a:ext>
            </a:extLst>
          </p:cNvPr>
          <p:cNvSpPr/>
          <p:nvPr/>
        </p:nvSpPr>
        <p:spPr>
          <a:xfrm>
            <a:off x="8856663" y="641977"/>
            <a:ext cx="1238250" cy="361947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9CEC2EA5-94A5-A324-A8E4-55F272DCE3D1}"/>
              </a:ext>
            </a:extLst>
          </p:cNvPr>
          <p:cNvSpPr/>
          <p:nvPr/>
        </p:nvSpPr>
        <p:spPr>
          <a:xfrm>
            <a:off x="10294938" y="641977"/>
            <a:ext cx="1238250" cy="361947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239B4F4-E1BE-662D-5F04-9A21C0449D84}"/>
              </a:ext>
            </a:extLst>
          </p:cNvPr>
          <p:cNvSpPr txBox="1"/>
          <p:nvPr/>
        </p:nvSpPr>
        <p:spPr>
          <a:xfrm>
            <a:off x="8856663" y="638284"/>
            <a:ext cx="123825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2D41E7B-B645-0A35-EDE9-8E82E45673A9}"/>
              </a:ext>
            </a:extLst>
          </p:cNvPr>
          <p:cNvSpPr txBox="1"/>
          <p:nvPr/>
        </p:nvSpPr>
        <p:spPr>
          <a:xfrm>
            <a:off x="10294938" y="638284"/>
            <a:ext cx="123825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6FE2663-2C6A-0B04-7105-E34868A05806}"/>
              </a:ext>
            </a:extLst>
          </p:cNvPr>
          <p:cNvSpPr txBox="1"/>
          <p:nvPr/>
        </p:nvSpPr>
        <p:spPr>
          <a:xfrm>
            <a:off x="560381" y="545525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AC3A96B-1EA2-FBC3-050F-18AE96DEDD50}"/>
              </a:ext>
            </a:extLst>
          </p:cNvPr>
          <p:cNvGrpSpPr/>
          <p:nvPr/>
        </p:nvGrpSpPr>
        <p:grpSpPr>
          <a:xfrm>
            <a:off x="138903" y="638284"/>
            <a:ext cx="459584" cy="399256"/>
            <a:chOff x="138903" y="638284"/>
            <a:chExt cx="459584" cy="399256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64350CA8-DABA-C114-00EE-2921494749AB}"/>
                </a:ext>
              </a:extLst>
            </p:cNvPr>
            <p:cNvSpPr/>
            <p:nvPr/>
          </p:nvSpPr>
          <p:spPr>
            <a:xfrm>
              <a:off x="292098" y="638284"/>
              <a:ext cx="306389" cy="3992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C6B2BE86-E91D-22A2-EA2F-A146695B8CCE}"/>
                </a:ext>
              </a:extLst>
            </p:cNvPr>
            <p:cNvSpPr/>
            <p:nvPr/>
          </p:nvSpPr>
          <p:spPr>
            <a:xfrm>
              <a:off x="138903" y="638284"/>
              <a:ext cx="119859" cy="3992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1C436D36-8F15-F344-F5A0-39B1F14F23D9}"/>
              </a:ext>
            </a:extLst>
          </p:cNvPr>
          <p:cNvCxnSpPr>
            <a:cxnSpLocks/>
          </p:cNvCxnSpPr>
          <p:nvPr/>
        </p:nvCxnSpPr>
        <p:spPr>
          <a:xfrm>
            <a:off x="723900" y="1130300"/>
            <a:ext cx="80543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矩形: 圆角 136">
            <a:extLst>
              <a:ext uri="{FF2B5EF4-FFF2-40B4-BE49-F238E27FC236}">
                <a16:creationId xmlns:a16="http://schemas.microsoft.com/office/drawing/2014/main" id="{62F87447-E6EA-D710-07C8-A44515A6FA01}"/>
              </a:ext>
            </a:extLst>
          </p:cNvPr>
          <p:cNvSpPr/>
          <p:nvPr/>
        </p:nvSpPr>
        <p:spPr>
          <a:xfrm>
            <a:off x="7418388" y="641977"/>
            <a:ext cx="1238250" cy="36194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80E29B0F-2595-18AE-CFCE-996F4BB4CD57}"/>
              </a:ext>
            </a:extLst>
          </p:cNvPr>
          <p:cNvSpPr txBox="1"/>
          <p:nvPr/>
        </p:nvSpPr>
        <p:spPr>
          <a:xfrm>
            <a:off x="7418388" y="638284"/>
            <a:ext cx="1238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pic>
        <p:nvPicPr>
          <p:cNvPr id="142" name="图片 141">
            <a:extLst>
              <a:ext uri="{FF2B5EF4-FFF2-40B4-BE49-F238E27FC236}">
                <a16:creationId xmlns:a16="http://schemas.microsoft.com/office/drawing/2014/main" id="{83786847-AB95-47C3-CE4B-DD58786E30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813" y="1512542"/>
            <a:ext cx="4560887" cy="4616796"/>
          </a:xfrm>
          <a:prstGeom prst="round2DiagRect">
            <a:avLst>
              <a:gd name="adj1" fmla="val 11237"/>
              <a:gd name="adj2" fmla="val 0"/>
            </a:avLst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56BB47A4-A695-E1C7-1FC3-6932EE10849F}"/>
              </a:ext>
            </a:extLst>
          </p:cNvPr>
          <p:cNvGrpSpPr/>
          <p:nvPr/>
        </p:nvGrpSpPr>
        <p:grpSpPr>
          <a:xfrm>
            <a:off x="4152105" y="3168596"/>
            <a:ext cx="7381082" cy="1421180"/>
            <a:chOff x="4152105" y="3168596"/>
            <a:chExt cx="7381082" cy="1421180"/>
          </a:xfrm>
        </p:grpSpPr>
        <p:sp>
          <p:nvSpPr>
            <p:cNvPr id="182" name="矩形: 圆角 181">
              <a:extLst>
                <a:ext uri="{FF2B5EF4-FFF2-40B4-BE49-F238E27FC236}">
                  <a16:creationId xmlns:a16="http://schemas.microsoft.com/office/drawing/2014/main" id="{BDB55829-3ED6-63B3-F3C6-D80E1E85E220}"/>
                </a:ext>
              </a:extLst>
            </p:cNvPr>
            <p:cNvSpPr/>
            <p:nvPr/>
          </p:nvSpPr>
          <p:spPr>
            <a:xfrm>
              <a:off x="4152105" y="3423873"/>
              <a:ext cx="7381082" cy="1165903"/>
            </a:xfrm>
            <a:prstGeom prst="roundRect">
              <a:avLst>
                <a:gd name="adj" fmla="val 1800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76200" dir="5400000" sx="98000" sy="98000" algn="t" rotWithShape="0">
                <a:schemeClr val="accent1">
                  <a:alpha val="32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A95100E-DB03-138C-8AED-B6F3635D59D3}"/>
                </a:ext>
              </a:extLst>
            </p:cNvPr>
            <p:cNvGrpSpPr/>
            <p:nvPr/>
          </p:nvGrpSpPr>
          <p:grpSpPr>
            <a:xfrm>
              <a:off x="4281883" y="3168596"/>
              <a:ext cx="1695450" cy="510553"/>
              <a:chOff x="4281883" y="3168596"/>
              <a:chExt cx="1695450" cy="510553"/>
            </a:xfrm>
          </p:grpSpPr>
          <p:sp>
            <p:nvSpPr>
              <p:cNvPr id="183" name="矩形: 对角圆角 182">
                <a:extLst>
                  <a:ext uri="{FF2B5EF4-FFF2-40B4-BE49-F238E27FC236}">
                    <a16:creationId xmlns:a16="http://schemas.microsoft.com/office/drawing/2014/main" id="{8B2969FC-C90E-2A23-ED3E-96801BC941AE}"/>
                  </a:ext>
                </a:extLst>
              </p:cNvPr>
              <p:cNvSpPr/>
              <p:nvPr/>
            </p:nvSpPr>
            <p:spPr>
              <a:xfrm>
                <a:off x="4281883" y="3193841"/>
                <a:ext cx="1695450" cy="460062"/>
              </a:xfrm>
              <a:prstGeom prst="round2DiagRect">
                <a:avLst>
                  <a:gd name="adj1" fmla="val 35300"/>
                  <a:gd name="adj2" fmla="val 0"/>
                </a:avLst>
              </a:prstGeom>
              <a:ln>
                <a:noFill/>
              </a:ln>
              <a:effectLst>
                <a:outerShdw blurRad="50800" dist="38100" dir="5400000" algn="t" rotWithShape="0">
                  <a:schemeClr val="accent1"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文本框 183">
                <a:extLst>
                  <a:ext uri="{FF2B5EF4-FFF2-40B4-BE49-F238E27FC236}">
                    <a16:creationId xmlns:a16="http://schemas.microsoft.com/office/drawing/2014/main" id="{FDB23FBD-190B-44B4-DBD4-D9925EC9148C}"/>
                  </a:ext>
                </a:extLst>
              </p:cNvPr>
              <p:cNvSpPr txBox="1"/>
              <p:nvPr/>
            </p:nvSpPr>
            <p:spPr>
              <a:xfrm>
                <a:off x="4413317" y="3168596"/>
                <a:ext cx="1432582" cy="51055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添加标题</a:t>
                </a:r>
              </a:p>
            </p:txBody>
          </p:sp>
        </p:grpSp>
        <p:sp>
          <p:nvSpPr>
            <p:cNvPr id="185" name="矩形: 圆角 184">
              <a:extLst>
                <a:ext uri="{FF2B5EF4-FFF2-40B4-BE49-F238E27FC236}">
                  <a16:creationId xmlns:a16="http://schemas.microsoft.com/office/drawing/2014/main" id="{7BDA57E8-B847-4417-3E5E-D36531F9CF1E}"/>
                </a:ext>
              </a:extLst>
            </p:cNvPr>
            <p:cNvSpPr/>
            <p:nvPr/>
          </p:nvSpPr>
          <p:spPr>
            <a:xfrm>
              <a:off x="4152105" y="4538987"/>
              <a:ext cx="7381082" cy="50789"/>
            </a:xfrm>
            <a:prstGeom prst="roundRect">
              <a:avLst>
                <a:gd name="adj" fmla="val 18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文本框 185">
              <a:extLst>
                <a:ext uri="{FF2B5EF4-FFF2-40B4-BE49-F238E27FC236}">
                  <a16:creationId xmlns:a16="http://schemas.microsoft.com/office/drawing/2014/main" id="{2A275084-DA12-98A2-A7D8-1B0645CE5348}"/>
                </a:ext>
              </a:extLst>
            </p:cNvPr>
            <p:cNvSpPr txBox="1"/>
            <p:nvPr/>
          </p:nvSpPr>
          <p:spPr>
            <a:xfrm>
              <a:off x="4194888" y="3734369"/>
              <a:ext cx="7151846" cy="6633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根据文本内容进行复制粘贴，保持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倍行距，段落可以保持两端对齐，内容根据需要进行合理调整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2DA9552-CB99-2DB1-A1CD-186507F81EDD}"/>
              </a:ext>
            </a:extLst>
          </p:cNvPr>
          <p:cNvGrpSpPr/>
          <p:nvPr/>
        </p:nvGrpSpPr>
        <p:grpSpPr>
          <a:xfrm>
            <a:off x="4152105" y="4716740"/>
            <a:ext cx="7381082" cy="1421180"/>
            <a:chOff x="4152105" y="4716740"/>
            <a:chExt cx="7381082" cy="1421180"/>
          </a:xfrm>
        </p:grpSpPr>
        <p:sp>
          <p:nvSpPr>
            <p:cNvPr id="187" name="矩形: 圆角 186">
              <a:extLst>
                <a:ext uri="{FF2B5EF4-FFF2-40B4-BE49-F238E27FC236}">
                  <a16:creationId xmlns:a16="http://schemas.microsoft.com/office/drawing/2014/main" id="{C35E4DCF-7DE9-676E-BE13-2D72EC89320A}"/>
                </a:ext>
              </a:extLst>
            </p:cNvPr>
            <p:cNvSpPr/>
            <p:nvPr/>
          </p:nvSpPr>
          <p:spPr>
            <a:xfrm>
              <a:off x="4152105" y="4972017"/>
              <a:ext cx="7381082" cy="1165903"/>
            </a:xfrm>
            <a:prstGeom prst="roundRect">
              <a:avLst>
                <a:gd name="adj" fmla="val 1800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76200" dir="5400000" sx="98000" sy="98000" algn="t" rotWithShape="0">
                <a:schemeClr val="accent1">
                  <a:alpha val="32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8A3044CC-04DF-D005-89A1-34D1A3E3A8C5}"/>
                </a:ext>
              </a:extLst>
            </p:cNvPr>
            <p:cNvGrpSpPr/>
            <p:nvPr/>
          </p:nvGrpSpPr>
          <p:grpSpPr>
            <a:xfrm>
              <a:off x="4281883" y="4716740"/>
              <a:ext cx="1695450" cy="510553"/>
              <a:chOff x="4281883" y="4716740"/>
              <a:chExt cx="1695450" cy="510553"/>
            </a:xfrm>
          </p:grpSpPr>
          <p:sp>
            <p:nvSpPr>
              <p:cNvPr id="188" name="矩形: 对角圆角 187">
                <a:extLst>
                  <a:ext uri="{FF2B5EF4-FFF2-40B4-BE49-F238E27FC236}">
                    <a16:creationId xmlns:a16="http://schemas.microsoft.com/office/drawing/2014/main" id="{E76BEFD0-158D-4F9C-F99D-B49B7ADDDA1E}"/>
                  </a:ext>
                </a:extLst>
              </p:cNvPr>
              <p:cNvSpPr/>
              <p:nvPr/>
            </p:nvSpPr>
            <p:spPr>
              <a:xfrm>
                <a:off x="4281883" y="4741985"/>
                <a:ext cx="1695450" cy="460062"/>
              </a:xfrm>
              <a:prstGeom prst="round2DiagRect">
                <a:avLst>
                  <a:gd name="adj1" fmla="val 35300"/>
                  <a:gd name="adj2" fmla="val 0"/>
                </a:avLst>
              </a:prstGeom>
              <a:ln>
                <a:noFill/>
              </a:ln>
              <a:effectLst>
                <a:outerShdw blurRad="50800" dist="38100" dir="5400000" algn="t" rotWithShape="0">
                  <a:schemeClr val="accent1"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文本框 188">
                <a:extLst>
                  <a:ext uri="{FF2B5EF4-FFF2-40B4-BE49-F238E27FC236}">
                    <a16:creationId xmlns:a16="http://schemas.microsoft.com/office/drawing/2014/main" id="{7752F526-3ED3-1622-D04D-57EDBFB8E325}"/>
                  </a:ext>
                </a:extLst>
              </p:cNvPr>
              <p:cNvSpPr txBox="1"/>
              <p:nvPr/>
            </p:nvSpPr>
            <p:spPr>
              <a:xfrm>
                <a:off x="4413317" y="4716740"/>
                <a:ext cx="1432582" cy="51055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添加标题</a:t>
                </a:r>
              </a:p>
            </p:txBody>
          </p:sp>
        </p:grpSp>
        <p:sp>
          <p:nvSpPr>
            <p:cNvPr id="190" name="矩形: 圆角 189">
              <a:extLst>
                <a:ext uri="{FF2B5EF4-FFF2-40B4-BE49-F238E27FC236}">
                  <a16:creationId xmlns:a16="http://schemas.microsoft.com/office/drawing/2014/main" id="{CFFA14E8-C35E-3684-D5E4-A3B6ECF62219}"/>
                </a:ext>
              </a:extLst>
            </p:cNvPr>
            <p:cNvSpPr/>
            <p:nvPr/>
          </p:nvSpPr>
          <p:spPr>
            <a:xfrm>
              <a:off x="4152105" y="6087131"/>
              <a:ext cx="7381082" cy="50789"/>
            </a:xfrm>
            <a:prstGeom prst="roundRect">
              <a:avLst>
                <a:gd name="adj" fmla="val 18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id="{13AB755A-98F8-7709-CA79-D9F6058AD5FA}"/>
                </a:ext>
              </a:extLst>
            </p:cNvPr>
            <p:cNvSpPr txBox="1"/>
            <p:nvPr/>
          </p:nvSpPr>
          <p:spPr>
            <a:xfrm>
              <a:off x="4194888" y="5282513"/>
              <a:ext cx="7151846" cy="6633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根据文本内容进行复制粘贴，保持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倍行距，段落可以保持两端对齐，内容根据需要进行合理调整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9649A56-452C-0CE5-3350-699867D5D269}"/>
              </a:ext>
            </a:extLst>
          </p:cNvPr>
          <p:cNvGrpSpPr/>
          <p:nvPr/>
        </p:nvGrpSpPr>
        <p:grpSpPr>
          <a:xfrm>
            <a:off x="4152105" y="1620453"/>
            <a:ext cx="7381082" cy="1421180"/>
            <a:chOff x="4152105" y="1620453"/>
            <a:chExt cx="7381082" cy="1421180"/>
          </a:xfrm>
        </p:grpSpPr>
        <p:sp>
          <p:nvSpPr>
            <p:cNvPr id="210" name="矩形: 圆角 209">
              <a:extLst>
                <a:ext uri="{FF2B5EF4-FFF2-40B4-BE49-F238E27FC236}">
                  <a16:creationId xmlns:a16="http://schemas.microsoft.com/office/drawing/2014/main" id="{FACFFCDE-D023-3E14-7FDF-148CC5799E6F}"/>
                </a:ext>
              </a:extLst>
            </p:cNvPr>
            <p:cNvSpPr/>
            <p:nvPr/>
          </p:nvSpPr>
          <p:spPr>
            <a:xfrm>
              <a:off x="4152105" y="1875730"/>
              <a:ext cx="7381082" cy="1165903"/>
            </a:xfrm>
            <a:prstGeom prst="roundRect">
              <a:avLst>
                <a:gd name="adj" fmla="val 1800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76200" dir="5400000" sx="98000" sy="98000" algn="t" rotWithShape="0">
                <a:schemeClr val="accent1">
                  <a:alpha val="32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53D4D53E-096E-269A-7D16-EDAED921824E}"/>
                </a:ext>
              </a:extLst>
            </p:cNvPr>
            <p:cNvGrpSpPr/>
            <p:nvPr/>
          </p:nvGrpSpPr>
          <p:grpSpPr>
            <a:xfrm>
              <a:off x="4281883" y="1620453"/>
              <a:ext cx="1695450" cy="510553"/>
              <a:chOff x="4281883" y="1620453"/>
              <a:chExt cx="1695450" cy="510553"/>
            </a:xfrm>
          </p:grpSpPr>
          <p:sp>
            <p:nvSpPr>
              <p:cNvPr id="211" name="矩形: 对角圆角 210">
                <a:extLst>
                  <a:ext uri="{FF2B5EF4-FFF2-40B4-BE49-F238E27FC236}">
                    <a16:creationId xmlns:a16="http://schemas.microsoft.com/office/drawing/2014/main" id="{1FCF3BC6-ED31-D417-4ACC-9F55D93DD150}"/>
                  </a:ext>
                </a:extLst>
              </p:cNvPr>
              <p:cNvSpPr/>
              <p:nvPr/>
            </p:nvSpPr>
            <p:spPr>
              <a:xfrm>
                <a:off x="4281883" y="1645698"/>
                <a:ext cx="1695450" cy="460062"/>
              </a:xfrm>
              <a:prstGeom prst="round2DiagRect">
                <a:avLst>
                  <a:gd name="adj1" fmla="val 35300"/>
                  <a:gd name="adj2" fmla="val 0"/>
                </a:avLst>
              </a:prstGeom>
              <a:ln>
                <a:noFill/>
              </a:ln>
              <a:effectLst>
                <a:outerShdw blurRad="50800" dist="38100" dir="5400000" algn="t" rotWithShape="0">
                  <a:schemeClr val="accent1"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文本框 211">
                <a:extLst>
                  <a:ext uri="{FF2B5EF4-FFF2-40B4-BE49-F238E27FC236}">
                    <a16:creationId xmlns:a16="http://schemas.microsoft.com/office/drawing/2014/main" id="{6826B253-4E0E-8650-36DD-B14F3D142AB1}"/>
                  </a:ext>
                </a:extLst>
              </p:cNvPr>
              <p:cNvSpPr txBox="1"/>
              <p:nvPr/>
            </p:nvSpPr>
            <p:spPr>
              <a:xfrm>
                <a:off x="4413317" y="1620453"/>
                <a:ext cx="1432582" cy="51055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添加标题</a:t>
                </a:r>
              </a:p>
            </p:txBody>
          </p:sp>
        </p:grpSp>
        <p:sp>
          <p:nvSpPr>
            <p:cNvPr id="213" name="矩形: 圆角 212">
              <a:extLst>
                <a:ext uri="{FF2B5EF4-FFF2-40B4-BE49-F238E27FC236}">
                  <a16:creationId xmlns:a16="http://schemas.microsoft.com/office/drawing/2014/main" id="{A8940FDD-E13B-22A1-FF28-604230204F78}"/>
                </a:ext>
              </a:extLst>
            </p:cNvPr>
            <p:cNvSpPr/>
            <p:nvPr/>
          </p:nvSpPr>
          <p:spPr>
            <a:xfrm>
              <a:off x="4152105" y="2990844"/>
              <a:ext cx="7381082" cy="50789"/>
            </a:xfrm>
            <a:prstGeom prst="roundRect">
              <a:avLst>
                <a:gd name="adj" fmla="val 18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文本框 213">
              <a:extLst>
                <a:ext uri="{FF2B5EF4-FFF2-40B4-BE49-F238E27FC236}">
                  <a16:creationId xmlns:a16="http://schemas.microsoft.com/office/drawing/2014/main" id="{4708181A-BC1F-F7EB-DE8D-823E5F195EA1}"/>
                </a:ext>
              </a:extLst>
            </p:cNvPr>
            <p:cNvSpPr txBox="1"/>
            <p:nvPr/>
          </p:nvSpPr>
          <p:spPr>
            <a:xfrm>
              <a:off x="4194888" y="2186226"/>
              <a:ext cx="7151846" cy="6633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根据文本内容进行复制粘贴，保持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倍行距，段落可以保持两端对齐，内容根据需要进行合理调整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16952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D1DE19F4-693B-D244-1DE7-9B5CCF291F13}"/>
              </a:ext>
            </a:extLst>
          </p:cNvPr>
          <p:cNvGrpSpPr/>
          <p:nvPr/>
        </p:nvGrpSpPr>
        <p:grpSpPr>
          <a:xfrm>
            <a:off x="0" y="-3827462"/>
            <a:ext cx="12192000" cy="10685462"/>
            <a:chOff x="0" y="-3827462"/>
            <a:chExt cx="12192000" cy="10685462"/>
          </a:xfrm>
        </p:grpSpPr>
        <p:pic>
          <p:nvPicPr>
            <p:cNvPr id="2" name="图片 1" descr="绿色的田地&#10;&#10;描述已自动生成">
              <a:extLst>
                <a:ext uri="{FF2B5EF4-FFF2-40B4-BE49-F238E27FC236}">
                  <a16:creationId xmlns:a16="http://schemas.microsoft.com/office/drawing/2014/main" id="{45C4B75F-FC4A-B73D-8B1D-E11880E09D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2616944"/>
              <a:ext cx="12192000" cy="4241056"/>
            </a:xfrm>
            <a:custGeom>
              <a:avLst/>
              <a:gdLst>
                <a:gd name="connsiteX0" fmla="*/ 0 w 12192000"/>
                <a:gd name="connsiteY0" fmla="*/ 0 h 4241056"/>
                <a:gd name="connsiteX1" fmla="*/ 12192000 w 12192000"/>
                <a:gd name="connsiteY1" fmla="*/ 0 h 4241056"/>
                <a:gd name="connsiteX2" fmla="*/ 12192000 w 12192000"/>
                <a:gd name="connsiteY2" fmla="*/ 4241056 h 4241056"/>
                <a:gd name="connsiteX3" fmla="*/ 0 w 12192000"/>
                <a:gd name="connsiteY3" fmla="*/ 4241056 h 424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4241056">
                  <a:moveTo>
                    <a:pt x="0" y="0"/>
                  </a:moveTo>
                  <a:lnTo>
                    <a:pt x="12192000" y="0"/>
                  </a:lnTo>
                  <a:lnTo>
                    <a:pt x="12192000" y="4241056"/>
                  </a:lnTo>
                  <a:lnTo>
                    <a:pt x="0" y="4241056"/>
                  </a:lnTo>
                  <a:close/>
                </a:path>
              </a:pathLst>
            </a:custGeom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8E7FBE6-8EFA-5DE9-4726-98FC99A8144D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42000">
                  <a:srgbClr val="FFFFFF"/>
                </a:gs>
                <a:gs pos="0">
                  <a:schemeClr val="bg1"/>
                </a:gs>
                <a:gs pos="96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29B628ED-A3FA-7364-2FC7-E33496B57ABA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C21510CA-BDF2-D77F-F95E-FD495D826634}"/>
                </a:ext>
              </a:extLst>
            </p:cNvPr>
            <p:cNvGrpSpPr/>
            <p:nvPr/>
          </p:nvGrpSpPr>
          <p:grpSpPr>
            <a:xfrm>
              <a:off x="1143000" y="-3827462"/>
              <a:ext cx="9906000" cy="9906000"/>
              <a:chOff x="1143000" y="-3827462"/>
              <a:chExt cx="9906000" cy="9906000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B2A2D6F8-1DC0-E0E3-D0D1-898FF8CE048B}"/>
                  </a:ext>
                </a:extLst>
              </p:cNvPr>
              <p:cNvSpPr/>
              <p:nvPr/>
            </p:nvSpPr>
            <p:spPr>
              <a:xfrm>
                <a:off x="1770896" y="-3199566"/>
                <a:ext cx="8650208" cy="8650208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3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A42551D3-9918-A967-E14B-19D5DB5ED97C}"/>
                  </a:ext>
                </a:extLst>
              </p:cNvPr>
              <p:cNvSpPr/>
              <p:nvPr/>
            </p:nvSpPr>
            <p:spPr>
              <a:xfrm>
                <a:off x="1143000" y="-3827462"/>
                <a:ext cx="9906000" cy="9906000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352F039-3440-C16B-D59F-237CE33D632C}"/>
              </a:ext>
            </a:extLst>
          </p:cNvPr>
          <p:cNvGrpSpPr/>
          <p:nvPr/>
        </p:nvGrpSpPr>
        <p:grpSpPr>
          <a:xfrm>
            <a:off x="4310896" y="241300"/>
            <a:ext cx="3570208" cy="4422278"/>
            <a:chOff x="4310896" y="241300"/>
            <a:chExt cx="3570208" cy="4422278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28C5C4F-FC71-B915-AE3A-CE3579CE3C32}"/>
                </a:ext>
              </a:extLst>
            </p:cNvPr>
            <p:cNvSpPr txBox="1"/>
            <p:nvPr/>
          </p:nvSpPr>
          <p:spPr>
            <a:xfrm>
              <a:off x="4310898" y="241300"/>
              <a:ext cx="3570206" cy="3770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3900" dirty="0">
                  <a:gradFill>
                    <a:gsLst>
                      <a:gs pos="64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latin typeface="+mj-lt"/>
                </a:rPr>
                <a:t>02</a:t>
              </a:r>
              <a:endParaRPr lang="zh-CN" altLang="en-US" sz="23900" dirty="0">
                <a:gradFill>
                  <a:gsLst>
                    <a:gs pos="64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04C3005-A5EA-318C-49D4-551021C4322E}"/>
                </a:ext>
              </a:extLst>
            </p:cNvPr>
            <p:cNvSpPr txBox="1"/>
            <p:nvPr/>
          </p:nvSpPr>
          <p:spPr>
            <a:xfrm>
              <a:off x="4310896" y="3582621"/>
              <a:ext cx="357020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3A95CA7-49E9-D65A-0898-667B33AF2675}"/>
                </a:ext>
              </a:extLst>
            </p:cNvPr>
            <p:cNvSpPr txBox="1"/>
            <p:nvPr/>
          </p:nvSpPr>
          <p:spPr>
            <a:xfrm>
              <a:off x="4914900" y="4294246"/>
              <a:ext cx="23622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>
                      <a:alpha val="76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bg1">
                    <a:alpha val="76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0917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9917FDD-515B-D8E8-4DF1-6FA014F31B2C}"/>
              </a:ext>
            </a:extLst>
          </p:cNvPr>
          <p:cNvSpPr/>
          <p:nvPr/>
        </p:nvSpPr>
        <p:spPr>
          <a:xfrm>
            <a:off x="8856663" y="641977"/>
            <a:ext cx="1238250" cy="36194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9CEC2EA5-94A5-A324-A8E4-55F272DCE3D1}"/>
              </a:ext>
            </a:extLst>
          </p:cNvPr>
          <p:cNvSpPr/>
          <p:nvPr/>
        </p:nvSpPr>
        <p:spPr>
          <a:xfrm>
            <a:off x="10294938" y="641977"/>
            <a:ext cx="1238250" cy="361947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: 圆角 136">
            <a:extLst>
              <a:ext uri="{FF2B5EF4-FFF2-40B4-BE49-F238E27FC236}">
                <a16:creationId xmlns:a16="http://schemas.microsoft.com/office/drawing/2014/main" id="{62F87447-E6EA-D710-07C8-A44515A6FA01}"/>
              </a:ext>
            </a:extLst>
          </p:cNvPr>
          <p:cNvSpPr/>
          <p:nvPr/>
        </p:nvSpPr>
        <p:spPr>
          <a:xfrm>
            <a:off x="7418388" y="641977"/>
            <a:ext cx="1238250" cy="361947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239B4F4-E1BE-662D-5F04-9A21C0449D84}"/>
              </a:ext>
            </a:extLst>
          </p:cNvPr>
          <p:cNvSpPr txBox="1"/>
          <p:nvPr/>
        </p:nvSpPr>
        <p:spPr>
          <a:xfrm>
            <a:off x="8856663" y="638284"/>
            <a:ext cx="123825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2D41E7B-B645-0A35-EDE9-8E82E45673A9}"/>
              </a:ext>
            </a:extLst>
          </p:cNvPr>
          <p:cNvSpPr txBox="1"/>
          <p:nvPr/>
        </p:nvSpPr>
        <p:spPr>
          <a:xfrm>
            <a:off x="10294938" y="638284"/>
            <a:ext cx="123825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80E29B0F-2595-18AE-CFCE-996F4BB4CD57}"/>
              </a:ext>
            </a:extLst>
          </p:cNvPr>
          <p:cNvSpPr txBox="1"/>
          <p:nvPr/>
        </p:nvSpPr>
        <p:spPr>
          <a:xfrm>
            <a:off x="7418388" y="638284"/>
            <a:ext cx="1238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6FE2663-2C6A-0B04-7105-E34868A05806}"/>
              </a:ext>
            </a:extLst>
          </p:cNvPr>
          <p:cNvSpPr txBox="1"/>
          <p:nvPr/>
        </p:nvSpPr>
        <p:spPr>
          <a:xfrm>
            <a:off x="560381" y="545525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5A3E8AE-9181-D6BA-5452-377EF79A2DDA}"/>
              </a:ext>
            </a:extLst>
          </p:cNvPr>
          <p:cNvGrpSpPr/>
          <p:nvPr/>
        </p:nvGrpSpPr>
        <p:grpSpPr>
          <a:xfrm>
            <a:off x="138903" y="638284"/>
            <a:ext cx="459584" cy="399256"/>
            <a:chOff x="138903" y="638284"/>
            <a:chExt cx="459584" cy="399256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64350CA8-DABA-C114-00EE-2921494749AB}"/>
                </a:ext>
              </a:extLst>
            </p:cNvPr>
            <p:cNvSpPr/>
            <p:nvPr/>
          </p:nvSpPr>
          <p:spPr>
            <a:xfrm>
              <a:off x="292098" y="638284"/>
              <a:ext cx="306389" cy="3992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C6B2BE86-E91D-22A2-EA2F-A146695B8CCE}"/>
                </a:ext>
              </a:extLst>
            </p:cNvPr>
            <p:cNvSpPr/>
            <p:nvPr/>
          </p:nvSpPr>
          <p:spPr>
            <a:xfrm>
              <a:off x="138903" y="638284"/>
              <a:ext cx="119859" cy="3992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1C436D36-8F15-F344-F5A0-39B1F14F23D9}"/>
              </a:ext>
            </a:extLst>
          </p:cNvPr>
          <p:cNvCxnSpPr>
            <a:cxnSpLocks/>
          </p:cNvCxnSpPr>
          <p:nvPr/>
        </p:nvCxnSpPr>
        <p:spPr>
          <a:xfrm>
            <a:off x="723900" y="1130300"/>
            <a:ext cx="93710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椭圆 139">
            <a:extLst>
              <a:ext uri="{FF2B5EF4-FFF2-40B4-BE49-F238E27FC236}">
                <a16:creationId xmlns:a16="http://schemas.microsoft.com/office/drawing/2014/main" id="{6ABD60A7-5D9B-28D9-4F98-D573D36912D3}"/>
              </a:ext>
            </a:extLst>
          </p:cNvPr>
          <p:cNvSpPr/>
          <p:nvPr/>
        </p:nvSpPr>
        <p:spPr>
          <a:xfrm>
            <a:off x="11495882" y="1103748"/>
            <a:ext cx="45719" cy="457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9" name="直接连接符 138">
            <a:extLst>
              <a:ext uri="{FF2B5EF4-FFF2-40B4-BE49-F238E27FC236}">
                <a16:creationId xmlns:a16="http://schemas.microsoft.com/office/drawing/2014/main" id="{64237D7B-6DEC-5536-BB7B-ED4A3FDF5AFC}"/>
              </a:ext>
            </a:extLst>
          </p:cNvPr>
          <p:cNvCxnSpPr>
            <a:cxnSpLocks/>
          </p:cNvCxnSpPr>
          <p:nvPr/>
        </p:nvCxnSpPr>
        <p:spPr>
          <a:xfrm>
            <a:off x="8656638" y="1130300"/>
            <a:ext cx="287655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6A80DD5-9B2F-CC20-6FFB-07BDF3301536}"/>
              </a:ext>
            </a:extLst>
          </p:cNvPr>
          <p:cNvGrpSpPr/>
          <p:nvPr/>
        </p:nvGrpSpPr>
        <p:grpSpPr>
          <a:xfrm>
            <a:off x="658812" y="1449388"/>
            <a:ext cx="5396369" cy="2303459"/>
            <a:chOff x="658812" y="1449388"/>
            <a:chExt cx="5396369" cy="2303459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100549D-06B8-127C-ACC6-7A83476F16BD}"/>
                </a:ext>
              </a:extLst>
            </p:cNvPr>
            <p:cNvGrpSpPr/>
            <p:nvPr/>
          </p:nvGrpSpPr>
          <p:grpSpPr>
            <a:xfrm>
              <a:off x="658812" y="1449388"/>
              <a:ext cx="5396369" cy="2303459"/>
              <a:chOff x="658812" y="1449388"/>
              <a:chExt cx="5396369" cy="2303459"/>
            </a:xfrm>
          </p:grpSpPr>
          <p:sp>
            <p:nvSpPr>
              <p:cNvPr id="3" name="矩形: 对角圆角 2">
                <a:extLst>
                  <a:ext uri="{FF2B5EF4-FFF2-40B4-BE49-F238E27FC236}">
                    <a16:creationId xmlns:a16="http://schemas.microsoft.com/office/drawing/2014/main" id="{CFFFF98E-84FE-C6DA-E783-BA1B22C10723}"/>
                  </a:ext>
                </a:extLst>
              </p:cNvPr>
              <p:cNvSpPr/>
              <p:nvPr/>
            </p:nvSpPr>
            <p:spPr>
              <a:xfrm>
                <a:off x="658812" y="1449388"/>
                <a:ext cx="5396369" cy="2303459"/>
              </a:xfrm>
              <a:prstGeom prst="round2DiagRect">
                <a:avLst/>
              </a:prstGeom>
              <a:solidFill>
                <a:schemeClr val="bg1"/>
              </a:solidFill>
              <a:ln>
                <a:gradFill>
                  <a:gsLst>
                    <a:gs pos="100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50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101600" dir="5400000" sx="97000" sy="97000" algn="t" rotWithShape="0">
                  <a:schemeClr val="accent1">
                    <a:alpha val="13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id="{AE1C0AEA-313C-1686-A19A-634D4A169A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658813" y="1449388"/>
                <a:ext cx="2519820" cy="2303459"/>
              </a:xfrm>
              <a:prstGeom prst="round2DiagRect">
                <a:avLst/>
              </a:prstGeom>
            </p:spPr>
          </p:pic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0705BB39-65F4-C4A3-5722-D156C5CEAE51}"/>
                </a:ext>
              </a:extLst>
            </p:cNvPr>
            <p:cNvGrpSpPr/>
            <p:nvPr/>
          </p:nvGrpSpPr>
          <p:grpSpPr>
            <a:xfrm>
              <a:off x="3356997" y="1691072"/>
              <a:ext cx="2519820" cy="1820091"/>
              <a:chOff x="3356997" y="1691072"/>
              <a:chExt cx="2519820" cy="1820091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2EABDFBB-3F88-7D60-630E-E80A3E1BA907}"/>
                  </a:ext>
                </a:extLst>
              </p:cNvPr>
              <p:cNvSpPr txBox="1"/>
              <p:nvPr/>
            </p:nvSpPr>
            <p:spPr>
              <a:xfrm>
                <a:off x="3356997" y="1691072"/>
                <a:ext cx="1432582" cy="51055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添加标题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4B726B8D-F89C-3038-FEDF-2746DA7C1A99}"/>
                  </a:ext>
                </a:extLst>
              </p:cNvPr>
              <p:cNvSpPr txBox="1"/>
              <p:nvPr/>
            </p:nvSpPr>
            <p:spPr>
              <a:xfrm>
                <a:off x="3356997" y="2256845"/>
                <a:ext cx="2519820" cy="12543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rPr>
                  <a:t>根据文本内容进行复制粘贴，保持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rPr>
                  <a:t>1.2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rPr>
                  <a:t>倍行距，段落可以保持两端对齐，内容根据需要进行合理调整</a:t>
                </a: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08FE0FE-BAA5-A0D2-4C06-964361076113}"/>
              </a:ext>
            </a:extLst>
          </p:cNvPr>
          <p:cNvGrpSpPr/>
          <p:nvPr/>
        </p:nvGrpSpPr>
        <p:grpSpPr>
          <a:xfrm>
            <a:off x="658812" y="3825879"/>
            <a:ext cx="5396369" cy="2303459"/>
            <a:chOff x="658812" y="3825879"/>
            <a:chExt cx="5396369" cy="2303459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BF9C6D5-70FE-A387-6594-B9C1E4A03A51}"/>
                </a:ext>
              </a:extLst>
            </p:cNvPr>
            <p:cNvGrpSpPr/>
            <p:nvPr/>
          </p:nvGrpSpPr>
          <p:grpSpPr>
            <a:xfrm>
              <a:off x="658812" y="3825879"/>
              <a:ext cx="5396369" cy="2303459"/>
              <a:chOff x="658812" y="3825879"/>
              <a:chExt cx="5396369" cy="2303459"/>
            </a:xfrm>
          </p:grpSpPr>
          <p:sp>
            <p:nvSpPr>
              <p:cNvPr id="4" name="矩形: 对角圆角 3">
                <a:extLst>
                  <a:ext uri="{FF2B5EF4-FFF2-40B4-BE49-F238E27FC236}">
                    <a16:creationId xmlns:a16="http://schemas.microsoft.com/office/drawing/2014/main" id="{979742EB-9BDA-0F84-257D-67780B0CBD1F}"/>
                  </a:ext>
                </a:extLst>
              </p:cNvPr>
              <p:cNvSpPr/>
              <p:nvPr/>
            </p:nvSpPr>
            <p:spPr>
              <a:xfrm>
                <a:off x="658812" y="3825879"/>
                <a:ext cx="5396369" cy="2303459"/>
              </a:xfrm>
              <a:prstGeom prst="round2DiagRect">
                <a:avLst/>
              </a:prstGeom>
              <a:solidFill>
                <a:schemeClr val="bg1"/>
              </a:solidFill>
              <a:ln>
                <a:gradFill>
                  <a:gsLst>
                    <a:gs pos="100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50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101600" dir="5400000" sx="97000" sy="97000" algn="t" rotWithShape="0">
                  <a:schemeClr val="accent1">
                    <a:alpha val="13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id="{A4F0E3F5-0CB7-C593-E011-7F9B972E00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658813" y="3825879"/>
                <a:ext cx="2519820" cy="2303459"/>
              </a:xfrm>
              <a:prstGeom prst="round2DiagRect">
                <a:avLst/>
              </a:prstGeom>
            </p:spPr>
          </p:pic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542DC0CD-D2EA-6E17-99B2-0512897E4835}"/>
                </a:ext>
              </a:extLst>
            </p:cNvPr>
            <p:cNvGrpSpPr/>
            <p:nvPr/>
          </p:nvGrpSpPr>
          <p:grpSpPr>
            <a:xfrm>
              <a:off x="3356997" y="4067563"/>
              <a:ext cx="2519820" cy="1820091"/>
              <a:chOff x="3356997" y="4067563"/>
              <a:chExt cx="2519820" cy="1820091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A764EC15-AADE-5622-4852-2FA99B8DFC13}"/>
                  </a:ext>
                </a:extLst>
              </p:cNvPr>
              <p:cNvSpPr txBox="1"/>
              <p:nvPr/>
            </p:nvSpPr>
            <p:spPr>
              <a:xfrm>
                <a:off x="3356997" y="4067563"/>
                <a:ext cx="1432582" cy="51055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添加标题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9DC2643C-1BD9-9992-95A0-9D228A3EA2F5}"/>
                  </a:ext>
                </a:extLst>
              </p:cNvPr>
              <p:cNvSpPr txBox="1"/>
              <p:nvPr/>
            </p:nvSpPr>
            <p:spPr>
              <a:xfrm>
                <a:off x="3356997" y="4633336"/>
                <a:ext cx="2519820" cy="12543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rPr>
                  <a:t>根据文本内容进行复制粘贴，保持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rPr>
                  <a:t>1.2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rPr>
                  <a:t>倍行距，段落可以保持两端对齐，内容根据需要进行合理调整</a:t>
                </a: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B81CB60-3533-5760-1C45-4B045EF1D55A}"/>
              </a:ext>
            </a:extLst>
          </p:cNvPr>
          <p:cNvGrpSpPr/>
          <p:nvPr/>
        </p:nvGrpSpPr>
        <p:grpSpPr>
          <a:xfrm>
            <a:off x="6136818" y="1449388"/>
            <a:ext cx="5396369" cy="2303459"/>
            <a:chOff x="6136818" y="1449388"/>
            <a:chExt cx="5396369" cy="2303459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A2B2D690-4784-7F58-5DA1-0C887A90A3AA}"/>
                </a:ext>
              </a:extLst>
            </p:cNvPr>
            <p:cNvGrpSpPr/>
            <p:nvPr/>
          </p:nvGrpSpPr>
          <p:grpSpPr>
            <a:xfrm>
              <a:off x="6136818" y="1449388"/>
              <a:ext cx="5396369" cy="2303459"/>
              <a:chOff x="6136818" y="1449388"/>
              <a:chExt cx="5396369" cy="2303459"/>
            </a:xfrm>
          </p:grpSpPr>
          <p:sp>
            <p:nvSpPr>
              <p:cNvPr id="5" name="矩形: 对角圆角 4">
                <a:extLst>
                  <a:ext uri="{FF2B5EF4-FFF2-40B4-BE49-F238E27FC236}">
                    <a16:creationId xmlns:a16="http://schemas.microsoft.com/office/drawing/2014/main" id="{8C2E106C-6A8C-8F34-FD05-BE9ACDCEF8C3}"/>
                  </a:ext>
                </a:extLst>
              </p:cNvPr>
              <p:cNvSpPr/>
              <p:nvPr/>
            </p:nvSpPr>
            <p:spPr>
              <a:xfrm>
                <a:off x="6136818" y="1449388"/>
                <a:ext cx="5396369" cy="2303459"/>
              </a:xfrm>
              <a:prstGeom prst="round2DiagRect">
                <a:avLst/>
              </a:prstGeom>
              <a:solidFill>
                <a:schemeClr val="bg1"/>
              </a:solidFill>
              <a:ln>
                <a:gradFill>
                  <a:gsLst>
                    <a:gs pos="100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50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101600" dir="5400000" sx="97000" sy="97000" algn="t" rotWithShape="0">
                  <a:schemeClr val="accent1">
                    <a:alpha val="13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id="{76B761C0-5588-57BD-C4D6-15762ED063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6136819" y="1449388"/>
                <a:ext cx="2519820" cy="2303459"/>
              </a:xfrm>
              <a:prstGeom prst="round2DiagRect">
                <a:avLst/>
              </a:prstGeom>
            </p:spPr>
          </p:pic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DDDB1133-0A7E-0ED2-09A5-3BF1A77B730F}"/>
                </a:ext>
              </a:extLst>
            </p:cNvPr>
            <p:cNvGrpSpPr/>
            <p:nvPr/>
          </p:nvGrpSpPr>
          <p:grpSpPr>
            <a:xfrm>
              <a:off x="8835003" y="1691072"/>
              <a:ext cx="2519820" cy="1820091"/>
              <a:chOff x="8835003" y="1691072"/>
              <a:chExt cx="2519820" cy="1820091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C6A75E3A-E690-7870-E937-FE4152871780}"/>
                  </a:ext>
                </a:extLst>
              </p:cNvPr>
              <p:cNvSpPr txBox="1"/>
              <p:nvPr/>
            </p:nvSpPr>
            <p:spPr>
              <a:xfrm>
                <a:off x="8835003" y="1691072"/>
                <a:ext cx="1432582" cy="51055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添加标题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6F5DB41F-EC68-3251-C413-49989F84F195}"/>
                  </a:ext>
                </a:extLst>
              </p:cNvPr>
              <p:cNvSpPr txBox="1"/>
              <p:nvPr/>
            </p:nvSpPr>
            <p:spPr>
              <a:xfrm>
                <a:off x="8835003" y="2256845"/>
                <a:ext cx="2519820" cy="12543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rPr>
                  <a:t>根据文本内容进行复制粘贴，保持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rPr>
                  <a:t>1.2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rPr>
                  <a:t>倍行距，段落可以保持两端对齐，内容根据需要进行合理调整</a:t>
                </a: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541C2BC-9DBA-CE33-B488-2AA23B63B323}"/>
              </a:ext>
            </a:extLst>
          </p:cNvPr>
          <p:cNvGrpSpPr/>
          <p:nvPr/>
        </p:nvGrpSpPr>
        <p:grpSpPr>
          <a:xfrm>
            <a:off x="6136818" y="3825879"/>
            <a:ext cx="5396369" cy="2303460"/>
            <a:chOff x="6136818" y="3825879"/>
            <a:chExt cx="5396369" cy="2303460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163C454-1306-46DB-5A04-91184738FA79}"/>
                </a:ext>
              </a:extLst>
            </p:cNvPr>
            <p:cNvGrpSpPr/>
            <p:nvPr/>
          </p:nvGrpSpPr>
          <p:grpSpPr>
            <a:xfrm>
              <a:off x="6136818" y="3825879"/>
              <a:ext cx="5396369" cy="2303460"/>
              <a:chOff x="6136818" y="3825879"/>
              <a:chExt cx="5396369" cy="2303460"/>
            </a:xfrm>
          </p:grpSpPr>
          <p:sp>
            <p:nvSpPr>
              <p:cNvPr id="6" name="矩形: 对角圆角 5">
                <a:extLst>
                  <a:ext uri="{FF2B5EF4-FFF2-40B4-BE49-F238E27FC236}">
                    <a16:creationId xmlns:a16="http://schemas.microsoft.com/office/drawing/2014/main" id="{04FA02C7-2202-9CF7-D1FE-F02043FE249F}"/>
                  </a:ext>
                </a:extLst>
              </p:cNvPr>
              <p:cNvSpPr/>
              <p:nvPr/>
            </p:nvSpPr>
            <p:spPr>
              <a:xfrm>
                <a:off x="6136818" y="3825879"/>
                <a:ext cx="5396369" cy="2303459"/>
              </a:xfrm>
              <a:prstGeom prst="round2DiagRect">
                <a:avLst/>
              </a:prstGeom>
              <a:solidFill>
                <a:schemeClr val="bg1"/>
              </a:solidFill>
              <a:ln>
                <a:gradFill>
                  <a:gsLst>
                    <a:gs pos="100000">
                      <a:schemeClr val="accent1">
                        <a:alpha val="0"/>
                      </a:schemeClr>
                    </a:gs>
                    <a:gs pos="0">
                      <a:schemeClr val="accent1">
                        <a:alpha val="50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101600" dir="5400000" sx="97000" sy="97000" algn="t" rotWithShape="0">
                  <a:schemeClr val="accent1">
                    <a:alpha val="13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0" name="图片 39" descr="绿色的植物&#10;&#10;描述已自动生成">
                <a:extLst>
                  <a:ext uri="{FF2B5EF4-FFF2-40B4-BE49-F238E27FC236}">
                    <a16:creationId xmlns:a16="http://schemas.microsoft.com/office/drawing/2014/main" id="{13116380-BC16-6516-1576-89F2424EDB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6136819" y="3825880"/>
                <a:ext cx="2519820" cy="2303459"/>
              </a:xfrm>
              <a:prstGeom prst="round2DiagRect">
                <a:avLst/>
              </a:prstGeom>
            </p:spPr>
          </p:pic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FDC7CF5-BF36-5CB6-EEC3-40DA4876FA8B}"/>
                </a:ext>
              </a:extLst>
            </p:cNvPr>
            <p:cNvGrpSpPr/>
            <p:nvPr/>
          </p:nvGrpSpPr>
          <p:grpSpPr>
            <a:xfrm>
              <a:off x="8835003" y="4067563"/>
              <a:ext cx="2519820" cy="1820091"/>
              <a:chOff x="8835003" y="4067563"/>
              <a:chExt cx="2519820" cy="1820091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98085260-F2C0-6E76-03AD-F2383447DB89}"/>
                  </a:ext>
                </a:extLst>
              </p:cNvPr>
              <p:cNvSpPr txBox="1"/>
              <p:nvPr/>
            </p:nvSpPr>
            <p:spPr>
              <a:xfrm>
                <a:off x="8835003" y="4067563"/>
                <a:ext cx="1432582" cy="51055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添加标题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F6E66E82-F9A8-64FB-C922-BA615A0B714A}"/>
                  </a:ext>
                </a:extLst>
              </p:cNvPr>
              <p:cNvSpPr txBox="1"/>
              <p:nvPr/>
            </p:nvSpPr>
            <p:spPr>
              <a:xfrm>
                <a:off x="8835003" y="4633336"/>
                <a:ext cx="2519820" cy="12543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rPr>
                  <a:t>根据文本内容进行复制粘贴，保持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rPr>
                  <a:t>1.2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rPr>
                  <a:t>倍行距，段落可以保持两端对齐，内容根据需要进行合理调整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568448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9917FDD-515B-D8E8-4DF1-6FA014F31B2C}"/>
              </a:ext>
            </a:extLst>
          </p:cNvPr>
          <p:cNvSpPr/>
          <p:nvPr/>
        </p:nvSpPr>
        <p:spPr>
          <a:xfrm>
            <a:off x="8856663" y="641977"/>
            <a:ext cx="1238250" cy="36194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9CEC2EA5-94A5-A324-A8E4-55F272DCE3D1}"/>
              </a:ext>
            </a:extLst>
          </p:cNvPr>
          <p:cNvSpPr/>
          <p:nvPr/>
        </p:nvSpPr>
        <p:spPr>
          <a:xfrm>
            <a:off x="10294938" y="641977"/>
            <a:ext cx="1238250" cy="361947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: 圆角 136">
            <a:extLst>
              <a:ext uri="{FF2B5EF4-FFF2-40B4-BE49-F238E27FC236}">
                <a16:creationId xmlns:a16="http://schemas.microsoft.com/office/drawing/2014/main" id="{62F87447-E6EA-D710-07C8-A44515A6FA01}"/>
              </a:ext>
            </a:extLst>
          </p:cNvPr>
          <p:cNvSpPr/>
          <p:nvPr/>
        </p:nvSpPr>
        <p:spPr>
          <a:xfrm>
            <a:off x="7418388" y="641977"/>
            <a:ext cx="1238250" cy="361947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239B4F4-E1BE-662D-5F04-9A21C0449D84}"/>
              </a:ext>
            </a:extLst>
          </p:cNvPr>
          <p:cNvSpPr txBox="1"/>
          <p:nvPr/>
        </p:nvSpPr>
        <p:spPr>
          <a:xfrm>
            <a:off x="8856663" y="638284"/>
            <a:ext cx="123825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2D41E7B-B645-0A35-EDE9-8E82E45673A9}"/>
              </a:ext>
            </a:extLst>
          </p:cNvPr>
          <p:cNvSpPr txBox="1"/>
          <p:nvPr/>
        </p:nvSpPr>
        <p:spPr>
          <a:xfrm>
            <a:off x="10294938" y="638284"/>
            <a:ext cx="123825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80E29B0F-2595-18AE-CFCE-996F4BB4CD57}"/>
              </a:ext>
            </a:extLst>
          </p:cNvPr>
          <p:cNvSpPr txBox="1"/>
          <p:nvPr/>
        </p:nvSpPr>
        <p:spPr>
          <a:xfrm>
            <a:off x="7418388" y="638284"/>
            <a:ext cx="1238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6FE2663-2C6A-0B04-7105-E34868A05806}"/>
              </a:ext>
            </a:extLst>
          </p:cNvPr>
          <p:cNvSpPr txBox="1"/>
          <p:nvPr/>
        </p:nvSpPr>
        <p:spPr>
          <a:xfrm>
            <a:off x="560381" y="545525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AB3CE9F-3871-39C1-362F-4F7EB36DDBA9}"/>
              </a:ext>
            </a:extLst>
          </p:cNvPr>
          <p:cNvGrpSpPr/>
          <p:nvPr/>
        </p:nvGrpSpPr>
        <p:grpSpPr>
          <a:xfrm>
            <a:off x="138903" y="638284"/>
            <a:ext cx="459584" cy="399256"/>
            <a:chOff x="138903" y="638284"/>
            <a:chExt cx="459584" cy="399256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64350CA8-DABA-C114-00EE-2921494749AB}"/>
                </a:ext>
              </a:extLst>
            </p:cNvPr>
            <p:cNvSpPr/>
            <p:nvPr/>
          </p:nvSpPr>
          <p:spPr>
            <a:xfrm>
              <a:off x="292098" y="638284"/>
              <a:ext cx="306389" cy="3992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C6B2BE86-E91D-22A2-EA2F-A146695B8CCE}"/>
                </a:ext>
              </a:extLst>
            </p:cNvPr>
            <p:cNvSpPr/>
            <p:nvPr/>
          </p:nvSpPr>
          <p:spPr>
            <a:xfrm>
              <a:off x="138903" y="638284"/>
              <a:ext cx="119859" cy="3992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1C436D36-8F15-F344-F5A0-39B1F14F23D9}"/>
              </a:ext>
            </a:extLst>
          </p:cNvPr>
          <p:cNvCxnSpPr>
            <a:cxnSpLocks/>
          </p:cNvCxnSpPr>
          <p:nvPr/>
        </p:nvCxnSpPr>
        <p:spPr>
          <a:xfrm>
            <a:off x="723900" y="1130300"/>
            <a:ext cx="93710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椭圆 139">
            <a:extLst>
              <a:ext uri="{FF2B5EF4-FFF2-40B4-BE49-F238E27FC236}">
                <a16:creationId xmlns:a16="http://schemas.microsoft.com/office/drawing/2014/main" id="{6ABD60A7-5D9B-28D9-4F98-D573D36912D3}"/>
              </a:ext>
            </a:extLst>
          </p:cNvPr>
          <p:cNvSpPr/>
          <p:nvPr/>
        </p:nvSpPr>
        <p:spPr>
          <a:xfrm>
            <a:off x="11495882" y="1103748"/>
            <a:ext cx="45719" cy="457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9" name="直接连接符 138">
            <a:extLst>
              <a:ext uri="{FF2B5EF4-FFF2-40B4-BE49-F238E27FC236}">
                <a16:creationId xmlns:a16="http://schemas.microsoft.com/office/drawing/2014/main" id="{64237D7B-6DEC-5536-BB7B-ED4A3FDF5AFC}"/>
              </a:ext>
            </a:extLst>
          </p:cNvPr>
          <p:cNvCxnSpPr>
            <a:cxnSpLocks/>
          </p:cNvCxnSpPr>
          <p:nvPr/>
        </p:nvCxnSpPr>
        <p:spPr>
          <a:xfrm>
            <a:off x="8656638" y="1130300"/>
            <a:ext cx="287655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900246F2-E968-0E3B-C07D-FE16A44F1EEC}"/>
              </a:ext>
            </a:extLst>
          </p:cNvPr>
          <p:cNvGrpSpPr/>
          <p:nvPr/>
        </p:nvGrpSpPr>
        <p:grpSpPr>
          <a:xfrm>
            <a:off x="658812" y="1497037"/>
            <a:ext cx="5332743" cy="4632300"/>
            <a:chOff x="658812" y="1497037"/>
            <a:chExt cx="5332743" cy="4632300"/>
          </a:xfrm>
        </p:grpSpPr>
        <p:sp>
          <p:nvSpPr>
            <p:cNvPr id="11" name="矩形: 对角圆角 10">
              <a:extLst>
                <a:ext uri="{FF2B5EF4-FFF2-40B4-BE49-F238E27FC236}">
                  <a16:creationId xmlns:a16="http://schemas.microsoft.com/office/drawing/2014/main" id="{86899D82-9405-5905-F9EA-896A214E4703}"/>
                </a:ext>
              </a:extLst>
            </p:cNvPr>
            <p:cNvSpPr/>
            <p:nvPr/>
          </p:nvSpPr>
          <p:spPr>
            <a:xfrm>
              <a:off x="658812" y="1752316"/>
              <a:ext cx="5332743" cy="4377021"/>
            </a:xfrm>
            <a:prstGeom prst="round2DiagRect">
              <a:avLst>
                <a:gd name="adj1" fmla="val 2740"/>
                <a:gd name="adj2" fmla="val 0"/>
              </a:avLst>
            </a:prstGeom>
            <a:solidFill>
              <a:schemeClr val="bg1"/>
            </a:solidFill>
            <a:ln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5400000" scaled="1"/>
              </a:gradFill>
            </a:ln>
            <a:effectLst>
              <a:outerShdw blurRad="330200" dist="177800" dir="5400000" sx="97000" sy="97000" algn="t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FE1A333-4D4B-728F-B296-BB76C4322A1A}"/>
                </a:ext>
              </a:extLst>
            </p:cNvPr>
            <p:cNvSpPr txBox="1"/>
            <p:nvPr/>
          </p:nvSpPr>
          <p:spPr>
            <a:xfrm>
              <a:off x="704932" y="2087425"/>
              <a:ext cx="5240503" cy="6633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+mn-cs"/>
                </a:rPr>
                <a:t>根据文本内容进行复制粘贴，保持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+mn-cs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+mn-cs"/>
                </a:rPr>
                <a:t>倍行距，段落可以保持两端对齐，内容根据需要进行合理调整</a:t>
              </a: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203DE038-1368-BEDA-CB1C-CA15D303EE3C}"/>
                </a:ext>
              </a:extLst>
            </p:cNvPr>
            <p:cNvGrpSpPr/>
            <p:nvPr/>
          </p:nvGrpSpPr>
          <p:grpSpPr>
            <a:xfrm>
              <a:off x="804521" y="1497037"/>
              <a:ext cx="1695450" cy="510553"/>
              <a:chOff x="804521" y="1840212"/>
              <a:chExt cx="1695450" cy="510553"/>
            </a:xfrm>
          </p:grpSpPr>
          <p:sp>
            <p:nvSpPr>
              <p:cNvPr id="19" name="矩形: 对角圆角 18">
                <a:extLst>
                  <a:ext uri="{FF2B5EF4-FFF2-40B4-BE49-F238E27FC236}">
                    <a16:creationId xmlns:a16="http://schemas.microsoft.com/office/drawing/2014/main" id="{F4600D77-789A-ABCA-DD7B-4A46201772A1}"/>
                  </a:ext>
                </a:extLst>
              </p:cNvPr>
              <p:cNvSpPr/>
              <p:nvPr/>
            </p:nvSpPr>
            <p:spPr>
              <a:xfrm>
                <a:off x="804521" y="1865457"/>
                <a:ext cx="1695450" cy="460062"/>
              </a:xfrm>
              <a:prstGeom prst="round2DiagRect">
                <a:avLst>
                  <a:gd name="adj1" fmla="val 35300"/>
                  <a:gd name="adj2" fmla="val 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195B3CAC-36A6-E243-2089-1A4E056B9AE5}"/>
                  </a:ext>
                </a:extLst>
              </p:cNvPr>
              <p:cNvSpPr txBox="1"/>
              <p:nvPr/>
            </p:nvSpPr>
            <p:spPr>
              <a:xfrm>
                <a:off x="935955" y="1840212"/>
                <a:ext cx="1432582" cy="51055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添加标题</a:t>
                </a:r>
              </a:p>
            </p:txBody>
          </p:sp>
        </p:grpSp>
        <p:graphicFrame>
          <p:nvGraphicFramePr>
            <p:cNvPr id="43" name="图表 42">
              <a:extLst>
                <a:ext uri="{FF2B5EF4-FFF2-40B4-BE49-F238E27FC236}">
                  <a16:creationId xmlns:a16="http://schemas.microsoft.com/office/drawing/2014/main" id="{4D9589FD-3038-808C-2173-451420D96BC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621083767"/>
                </p:ext>
              </p:extLst>
            </p:nvPr>
          </p:nvGraphicFramePr>
          <p:xfrm>
            <a:off x="804521" y="2830647"/>
            <a:ext cx="5140913" cy="329869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6D8D992-AEB6-342F-6C78-644E131B1DC4}"/>
              </a:ext>
            </a:extLst>
          </p:cNvPr>
          <p:cNvGrpSpPr/>
          <p:nvPr/>
        </p:nvGrpSpPr>
        <p:grpSpPr>
          <a:xfrm>
            <a:off x="6137264" y="1675896"/>
            <a:ext cx="5523562" cy="4540127"/>
            <a:chOff x="6137264" y="1675896"/>
            <a:chExt cx="5523562" cy="4540127"/>
          </a:xfrm>
        </p:grpSpPr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id="{83AF4A16-E58B-B1E0-6CE2-8E19660F3A64}"/>
                </a:ext>
              </a:extLst>
            </p:cNvPr>
            <p:cNvGrpSpPr/>
            <p:nvPr/>
          </p:nvGrpSpPr>
          <p:grpSpPr>
            <a:xfrm>
              <a:off x="6137264" y="1675896"/>
              <a:ext cx="5523562" cy="663387"/>
              <a:chOff x="6137264" y="1675896"/>
              <a:chExt cx="5523562" cy="663387"/>
            </a:xfrm>
          </p:grpSpPr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6E5437F7-E397-8709-6605-B0A5C62B0050}"/>
                  </a:ext>
                </a:extLst>
              </p:cNvPr>
              <p:cNvSpPr txBox="1"/>
              <p:nvPr/>
            </p:nvSpPr>
            <p:spPr>
              <a:xfrm>
                <a:off x="6373802" y="1675896"/>
                <a:ext cx="5287024" cy="6633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25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根据文本内容进行复制粘贴，保持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25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1.2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25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倍行距，段落可以保持两端对齐，内容根据需要进行合理调整</a:t>
                </a:r>
              </a:p>
            </p:txBody>
          </p:sp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D366A577-B54E-6CA1-6017-75A017E64210}"/>
                  </a:ext>
                </a:extLst>
              </p:cNvPr>
              <p:cNvGrpSpPr/>
              <p:nvPr/>
            </p:nvGrpSpPr>
            <p:grpSpPr>
              <a:xfrm>
                <a:off x="6137264" y="1768412"/>
                <a:ext cx="200025" cy="200025"/>
                <a:chOff x="671978" y="3204887"/>
                <a:chExt cx="200025" cy="200025"/>
              </a:xfrm>
            </p:grpSpPr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5606B73A-123A-54CC-A2B4-D502BEB2CB28}"/>
                    </a:ext>
                  </a:extLst>
                </p:cNvPr>
                <p:cNvSpPr/>
                <p:nvPr/>
              </p:nvSpPr>
              <p:spPr>
                <a:xfrm>
                  <a:off x="671978" y="3204887"/>
                  <a:ext cx="200025" cy="200025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id="{55EA5E57-23C6-C1D5-DBCC-AFD05A31FFCE}"/>
                    </a:ext>
                  </a:extLst>
                </p:cNvPr>
                <p:cNvSpPr/>
                <p:nvPr/>
              </p:nvSpPr>
              <p:spPr>
                <a:xfrm>
                  <a:off x="732304" y="3265213"/>
                  <a:ext cx="79374" cy="7937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54" name="组合 153">
              <a:extLst>
                <a:ext uri="{FF2B5EF4-FFF2-40B4-BE49-F238E27FC236}">
                  <a16:creationId xmlns:a16="http://schemas.microsoft.com/office/drawing/2014/main" id="{E3052DB7-57CD-C8F4-454C-BAFC152BBB20}"/>
                </a:ext>
              </a:extLst>
            </p:cNvPr>
            <p:cNvGrpSpPr/>
            <p:nvPr/>
          </p:nvGrpSpPr>
          <p:grpSpPr>
            <a:xfrm>
              <a:off x="6137264" y="2645081"/>
              <a:ext cx="5523562" cy="663387"/>
              <a:chOff x="6137264" y="2666496"/>
              <a:chExt cx="5523562" cy="663387"/>
            </a:xfrm>
          </p:grpSpPr>
          <p:sp>
            <p:nvSpPr>
              <p:cNvPr id="131" name="文本框 130">
                <a:extLst>
                  <a:ext uri="{FF2B5EF4-FFF2-40B4-BE49-F238E27FC236}">
                    <a16:creationId xmlns:a16="http://schemas.microsoft.com/office/drawing/2014/main" id="{7EBCC54C-E28D-C9CF-36F0-EE230FEA2C0B}"/>
                  </a:ext>
                </a:extLst>
              </p:cNvPr>
              <p:cNvSpPr txBox="1"/>
              <p:nvPr/>
            </p:nvSpPr>
            <p:spPr>
              <a:xfrm>
                <a:off x="6373802" y="2666496"/>
                <a:ext cx="5287024" cy="6633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25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根据文本内容进行复制粘贴，保持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25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1.2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25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倍行距，段落可以保持两端对齐，内容根据需要进行合理调整</a:t>
                </a:r>
              </a:p>
            </p:txBody>
          </p:sp>
          <p:grpSp>
            <p:nvGrpSpPr>
              <p:cNvPr id="132" name="组合 131">
                <a:extLst>
                  <a:ext uri="{FF2B5EF4-FFF2-40B4-BE49-F238E27FC236}">
                    <a16:creationId xmlns:a16="http://schemas.microsoft.com/office/drawing/2014/main" id="{1374B6CE-2FC5-362E-6E0D-09966ED8D1DD}"/>
                  </a:ext>
                </a:extLst>
              </p:cNvPr>
              <p:cNvGrpSpPr/>
              <p:nvPr/>
            </p:nvGrpSpPr>
            <p:grpSpPr>
              <a:xfrm>
                <a:off x="6137264" y="2759012"/>
                <a:ext cx="200025" cy="200025"/>
                <a:chOff x="671978" y="3204887"/>
                <a:chExt cx="200025" cy="200025"/>
              </a:xfrm>
            </p:grpSpPr>
            <p:sp>
              <p:nvSpPr>
                <p:cNvPr id="133" name="椭圆 132">
                  <a:extLst>
                    <a:ext uri="{FF2B5EF4-FFF2-40B4-BE49-F238E27FC236}">
                      <a16:creationId xmlns:a16="http://schemas.microsoft.com/office/drawing/2014/main" id="{2916E110-C4E3-E6F1-1FD5-4BF17F5B3A64}"/>
                    </a:ext>
                  </a:extLst>
                </p:cNvPr>
                <p:cNvSpPr/>
                <p:nvPr/>
              </p:nvSpPr>
              <p:spPr>
                <a:xfrm>
                  <a:off x="671978" y="3204887"/>
                  <a:ext cx="200025" cy="200025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椭圆 133">
                  <a:extLst>
                    <a:ext uri="{FF2B5EF4-FFF2-40B4-BE49-F238E27FC236}">
                      <a16:creationId xmlns:a16="http://schemas.microsoft.com/office/drawing/2014/main" id="{5E7BEDB6-5C6B-A5A2-6B5A-47C6BDE2D5C6}"/>
                    </a:ext>
                  </a:extLst>
                </p:cNvPr>
                <p:cNvSpPr/>
                <p:nvPr/>
              </p:nvSpPr>
              <p:spPr>
                <a:xfrm>
                  <a:off x="732304" y="3265213"/>
                  <a:ext cx="79374" cy="7937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id="{165E0BC1-FA40-332F-5FC1-93BCDADFB60E}"/>
                </a:ext>
              </a:extLst>
            </p:cNvPr>
            <p:cNvGrpSpPr/>
            <p:nvPr/>
          </p:nvGrpSpPr>
          <p:grpSpPr>
            <a:xfrm>
              <a:off x="6137264" y="3614266"/>
              <a:ext cx="5523562" cy="663387"/>
              <a:chOff x="6137264" y="3657096"/>
              <a:chExt cx="5523562" cy="663387"/>
            </a:xfrm>
          </p:grpSpPr>
          <p:sp>
            <p:nvSpPr>
              <p:cNvPr id="135" name="文本框 134">
                <a:extLst>
                  <a:ext uri="{FF2B5EF4-FFF2-40B4-BE49-F238E27FC236}">
                    <a16:creationId xmlns:a16="http://schemas.microsoft.com/office/drawing/2014/main" id="{BCB0598D-5F2E-17E4-D219-FF0044A97E40}"/>
                  </a:ext>
                </a:extLst>
              </p:cNvPr>
              <p:cNvSpPr txBox="1"/>
              <p:nvPr/>
            </p:nvSpPr>
            <p:spPr>
              <a:xfrm>
                <a:off x="6373802" y="3657096"/>
                <a:ext cx="5287024" cy="6633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25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根据文本内容进行复制粘贴，保持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25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1.2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25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倍行距，段落可以保持两端对齐，内容根据需要进行合理调整</a:t>
                </a:r>
              </a:p>
            </p:txBody>
          </p:sp>
          <p:grpSp>
            <p:nvGrpSpPr>
              <p:cNvPr id="136" name="组合 135">
                <a:extLst>
                  <a:ext uri="{FF2B5EF4-FFF2-40B4-BE49-F238E27FC236}">
                    <a16:creationId xmlns:a16="http://schemas.microsoft.com/office/drawing/2014/main" id="{B2D21D3E-CB9D-11F3-1AA4-11C55C8D82C4}"/>
                  </a:ext>
                </a:extLst>
              </p:cNvPr>
              <p:cNvGrpSpPr/>
              <p:nvPr/>
            </p:nvGrpSpPr>
            <p:grpSpPr>
              <a:xfrm>
                <a:off x="6137264" y="3749612"/>
                <a:ext cx="200025" cy="200025"/>
                <a:chOff x="671978" y="3204887"/>
                <a:chExt cx="200025" cy="200025"/>
              </a:xfrm>
            </p:grpSpPr>
            <p:sp>
              <p:nvSpPr>
                <p:cNvPr id="141" name="椭圆 140">
                  <a:extLst>
                    <a:ext uri="{FF2B5EF4-FFF2-40B4-BE49-F238E27FC236}">
                      <a16:creationId xmlns:a16="http://schemas.microsoft.com/office/drawing/2014/main" id="{7910C40F-E544-F192-EF73-B0E3479FDB4B}"/>
                    </a:ext>
                  </a:extLst>
                </p:cNvPr>
                <p:cNvSpPr/>
                <p:nvPr/>
              </p:nvSpPr>
              <p:spPr>
                <a:xfrm>
                  <a:off x="671978" y="3204887"/>
                  <a:ext cx="200025" cy="200025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" name="椭圆 141">
                  <a:extLst>
                    <a:ext uri="{FF2B5EF4-FFF2-40B4-BE49-F238E27FC236}">
                      <a16:creationId xmlns:a16="http://schemas.microsoft.com/office/drawing/2014/main" id="{56AED4AA-5F79-9950-C326-63F0A5EA03C3}"/>
                    </a:ext>
                  </a:extLst>
                </p:cNvPr>
                <p:cNvSpPr/>
                <p:nvPr/>
              </p:nvSpPr>
              <p:spPr>
                <a:xfrm>
                  <a:off x="732304" y="3265213"/>
                  <a:ext cx="79374" cy="7937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id="{28775918-48BC-5999-1654-E80E4A48CD4B}"/>
                </a:ext>
              </a:extLst>
            </p:cNvPr>
            <p:cNvGrpSpPr/>
            <p:nvPr/>
          </p:nvGrpSpPr>
          <p:grpSpPr>
            <a:xfrm>
              <a:off x="6137264" y="4583451"/>
              <a:ext cx="5523562" cy="663387"/>
              <a:chOff x="6137264" y="4647696"/>
              <a:chExt cx="5523562" cy="663387"/>
            </a:xfrm>
          </p:grpSpPr>
          <p:sp>
            <p:nvSpPr>
              <p:cNvPr id="143" name="文本框 142">
                <a:extLst>
                  <a:ext uri="{FF2B5EF4-FFF2-40B4-BE49-F238E27FC236}">
                    <a16:creationId xmlns:a16="http://schemas.microsoft.com/office/drawing/2014/main" id="{D7170F53-9F09-BADF-809D-5F49C25874BB}"/>
                  </a:ext>
                </a:extLst>
              </p:cNvPr>
              <p:cNvSpPr txBox="1"/>
              <p:nvPr/>
            </p:nvSpPr>
            <p:spPr>
              <a:xfrm>
                <a:off x="6373802" y="4647696"/>
                <a:ext cx="5287024" cy="6633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25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根据文本内容进行复制粘贴，保持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25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1.2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25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倍行距，段落可以保持两端对齐，内容根据需要进行合理调整</a:t>
                </a:r>
              </a:p>
            </p:txBody>
          </p:sp>
          <p:grpSp>
            <p:nvGrpSpPr>
              <p:cNvPr id="144" name="组合 143">
                <a:extLst>
                  <a:ext uri="{FF2B5EF4-FFF2-40B4-BE49-F238E27FC236}">
                    <a16:creationId xmlns:a16="http://schemas.microsoft.com/office/drawing/2014/main" id="{2C52704D-C8B3-BD47-4DE3-84C1DCD8C0FD}"/>
                  </a:ext>
                </a:extLst>
              </p:cNvPr>
              <p:cNvGrpSpPr/>
              <p:nvPr/>
            </p:nvGrpSpPr>
            <p:grpSpPr>
              <a:xfrm>
                <a:off x="6137264" y="4740212"/>
                <a:ext cx="200025" cy="200025"/>
                <a:chOff x="671978" y="3204887"/>
                <a:chExt cx="200025" cy="200025"/>
              </a:xfrm>
            </p:grpSpPr>
            <p:sp>
              <p:nvSpPr>
                <p:cNvPr id="145" name="椭圆 144">
                  <a:extLst>
                    <a:ext uri="{FF2B5EF4-FFF2-40B4-BE49-F238E27FC236}">
                      <a16:creationId xmlns:a16="http://schemas.microsoft.com/office/drawing/2014/main" id="{DABF1F8B-29C1-A941-EF15-A1BF8FF841B4}"/>
                    </a:ext>
                  </a:extLst>
                </p:cNvPr>
                <p:cNvSpPr/>
                <p:nvPr/>
              </p:nvSpPr>
              <p:spPr>
                <a:xfrm>
                  <a:off x="671978" y="3204887"/>
                  <a:ext cx="200025" cy="200025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6" name="椭圆 145">
                  <a:extLst>
                    <a:ext uri="{FF2B5EF4-FFF2-40B4-BE49-F238E27FC236}">
                      <a16:creationId xmlns:a16="http://schemas.microsoft.com/office/drawing/2014/main" id="{CF14B98B-6180-3FAE-2D52-194264BFD3FB}"/>
                    </a:ext>
                  </a:extLst>
                </p:cNvPr>
                <p:cNvSpPr/>
                <p:nvPr/>
              </p:nvSpPr>
              <p:spPr>
                <a:xfrm>
                  <a:off x="732304" y="3265213"/>
                  <a:ext cx="79374" cy="7937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id="{CABED83F-5FD3-DCEA-D16A-3B47A3897CAD}"/>
                </a:ext>
              </a:extLst>
            </p:cNvPr>
            <p:cNvGrpSpPr/>
            <p:nvPr/>
          </p:nvGrpSpPr>
          <p:grpSpPr>
            <a:xfrm>
              <a:off x="6137264" y="5552636"/>
              <a:ext cx="5523562" cy="663387"/>
              <a:chOff x="6137264" y="5552636"/>
              <a:chExt cx="5523562" cy="663387"/>
            </a:xfrm>
          </p:grpSpPr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8AF608D4-0EB4-E9CC-4F0E-79BC2400CA5C}"/>
                  </a:ext>
                </a:extLst>
              </p:cNvPr>
              <p:cNvSpPr txBox="1"/>
              <p:nvPr/>
            </p:nvSpPr>
            <p:spPr>
              <a:xfrm>
                <a:off x="6373802" y="5552636"/>
                <a:ext cx="5287024" cy="6633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25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根据文本内容进行复制粘贴，保持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25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1.2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25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倍行距，段落可以保持两端对齐，内容根据需要进行合理调整</a:t>
                </a:r>
              </a:p>
            </p:txBody>
          </p:sp>
          <p:grpSp>
            <p:nvGrpSpPr>
              <p:cNvPr id="148" name="组合 147">
                <a:extLst>
                  <a:ext uri="{FF2B5EF4-FFF2-40B4-BE49-F238E27FC236}">
                    <a16:creationId xmlns:a16="http://schemas.microsoft.com/office/drawing/2014/main" id="{915599C8-2B07-CF6B-1AE1-CE80E61F2B63}"/>
                  </a:ext>
                </a:extLst>
              </p:cNvPr>
              <p:cNvGrpSpPr/>
              <p:nvPr/>
            </p:nvGrpSpPr>
            <p:grpSpPr>
              <a:xfrm>
                <a:off x="6137264" y="5645152"/>
                <a:ext cx="200025" cy="200025"/>
                <a:chOff x="671978" y="3204887"/>
                <a:chExt cx="200025" cy="200025"/>
              </a:xfrm>
            </p:grpSpPr>
            <p:sp>
              <p:nvSpPr>
                <p:cNvPr id="149" name="椭圆 148">
                  <a:extLst>
                    <a:ext uri="{FF2B5EF4-FFF2-40B4-BE49-F238E27FC236}">
                      <a16:creationId xmlns:a16="http://schemas.microsoft.com/office/drawing/2014/main" id="{4D0514DC-EB83-AAE4-1878-93770F6B0816}"/>
                    </a:ext>
                  </a:extLst>
                </p:cNvPr>
                <p:cNvSpPr/>
                <p:nvPr/>
              </p:nvSpPr>
              <p:spPr>
                <a:xfrm>
                  <a:off x="671978" y="3204887"/>
                  <a:ext cx="200025" cy="200025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0" name="椭圆 149">
                  <a:extLst>
                    <a:ext uri="{FF2B5EF4-FFF2-40B4-BE49-F238E27FC236}">
                      <a16:creationId xmlns:a16="http://schemas.microsoft.com/office/drawing/2014/main" id="{142393D0-EE1B-14B2-3AA5-6359B6585CAC}"/>
                    </a:ext>
                  </a:extLst>
                </p:cNvPr>
                <p:cNvSpPr/>
                <p:nvPr/>
              </p:nvSpPr>
              <p:spPr>
                <a:xfrm>
                  <a:off x="732304" y="3265213"/>
                  <a:ext cx="79374" cy="7937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0466919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​​">
  <a:themeElements>
    <a:clrScheme name="自定义 15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18A3D"/>
      </a:accent1>
      <a:accent2>
        <a:srgbClr val="00FEA8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8">
      <a:majorFont>
        <a:latin typeface="Bebas Neue"/>
        <a:ea typeface="思源宋体 CN Heavy"/>
        <a:cs typeface=""/>
      </a:majorFont>
      <a:minorFont>
        <a:latin typeface="Bebas Neue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</TotalTime>
  <Words>1115</Words>
  <Application>Microsoft Office PowerPoint</Application>
  <PresentationFormat>宽屏</PresentationFormat>
  <Paragraphs>157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OPPOSans H</vt:lpstr>
      <vt:lpstr>OPPOSans M</vt:lpstr>
      <vt:lpstr>阿里巴巴普惠体 2.0 55 Regular</vt:lpstr>
      <vt:lpstr>阿里巴巴普惠体 2.0 65 Medium</vt:lpstr>
      <vt:lpstr>思源黑体 CN Regular</vt:lpstr>
      <vt:lpstr>思源宋体 CN Heavy</vt:lpstr>
      <vt:lpstr>Arial</vt:lpstr>
      <vt:lpstr>Bebas Neue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绿色学术风毕业答辩ppt模板</dc:title>
  <dc:creator>©小致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47</cp:revision>
  <dcterms:created xsi:type="dcterms:W3CDTF">2023-08-18T06:45:43Z</dcterms:created>
  <dcterms:modified xsi:type="dcterms:W3CDTF">2023-10-12T00:07:52Z</dcterms:modified>
</cp:coreProperties>
</file>